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2.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3.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4.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5.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6.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38.xml" ContentType="application/inkml+xml"/>
  <Override PartName="/ppt/notesSlides/notesSlide10.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notesSlides/notesSlide11.xml" ContentType="application/vnd.openxmlformats-officedocument.presentationml.notesSlide+xml"/>
  <Override PartName="/ppt/ink/ink49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notesSlides/notesSlide14.xml" ContentType="application/vnd.openxmlformats-officedocument.presentationml.notesSlide+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notesSlides/notesSlide15.xml" ContentType="application/vnd.openxmlformats-officedocument.presentationml.notesSlide+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notesSlides/notesSlide16.xml" ContentType="application/vnd.openxmlformats-officedocument.presentationml.notesSlide+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notesSlides/notesSlide17.xml" ContentType="application/vnd.openxmlformats-officedocument.presentationml.notesSlide+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notesSlides/notesSlide18.xml" ContentType="application/vnd.openxmlformats-officedocument.presentationml.notesSlide+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19.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notesSlides/notesSlide20.xml" ContentType="application/vnd.openxmlformats-officedocument.presentationml.notesSlide+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72" r:id="rId2"/>
    <p:sldId id="1239" r:id="rId3"/>
    <p:sldId id="1240" r:id="rId4"/>
    <p:sldId id="1241" r:id="rId5"/>
    <p:sldId id="1242" r:id="rId6"/>
    <p:sldId id="1243" r:id="rId7"/>
    <p:sldId id="1244" r:id="rId8"/>
    <p:sldId id="1245" r:id="rId9"/>
    <p:sldId id="1246" r:id="rId10"/>
    <p:sldId id="1247" r:id="rId11"/>
    <p:sldId id="1248" r:id="rId12"/>
    <p:sldId id="1249" r:id="rId13"/>
    <p:sldId id="1250" r:id="rId14"/>
    <p:sldId id="1251" r:id="rId15"/>
    <p:sldId id="1258" r:id="rId16"/>
    <p:sldId id="1385" r:id="rId17"/>
    <p:sldId id="1386" r:id="rId18"/>
    <p:sldId id="1387" r:id="rId19"/>
    <p:sldId id="1388" r:id="rId20"/>
    <p:sldId id="1389" r:id="rId21"/>
    <p:sldId id="1390" r:id="rId2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p:normalViewPr>
  <p:slideViewPr>
    <p:cSldViewPr snapToGrid="0">
      <p:cViewPr varScale="1">
        <p:scale>
          <a:sx n="113" d="100"/>
          <a:sy n="113" d="100"/>
        </p:scale>
        <p:origin x="7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238"/>
    </inkml:context>
    <inkml:brush xml:id="br0">
      <inkml:brushProperty name="width" value="0.025" units="cm"/>
      <inkml:brushProperty name="height" value="0.025" units="cm"/>
    </inkml:brush>
  </inkml:definitions>
  <inkml:trace contextRef="#ctx0" brushRef="#br0">157 77 5509,'0'0'5990,"1"-9"-3577,2 1-1660,-2 5-491,0 0 0,0 1 1,0-1-1,-1 0 0,1 0 1,-1 0-1,1 0 0,-1 0 1,0 0-1,0 0 0,0 0 1,-1 0-1,0-3 0,1 5-160,0 0 0,-1 0 0,1 0 0,-1 0 0,1 1 0,-1-1 0,1 0 0,-1 0 0,0 0 0,1 1 0,-1-1 0,0 0 0,1 1 0,-1-1 1,0 1-1,0-1 0,0 1 0,0-1 0,0 1 0,1-1 0,-1 1 0,0 0 0,0 0 0,0-1 0,0 1 0,0 0 0,0 0 0,0 0 0,0 0 0,0 0 0,0 0 0,0 0 0,0 1 0,0-1 0,0 0 0,0 0 0,0 1 0,0-1 0,0 1 0,1-1 0,-1 1 0,0-1 0,0 1 0,0-1 0,-1 2 0,-36 28-305,24-16 305,1 1 0,-18 30 0,26-39-86,2 1 0,-1-1 0,1 1 0,0 0-1,0 0 1,0 1 0,1-1 0,1 0 0,-1 1 0,0 8-1,2-15-19,1 0 1,-1-1-1,0 1 0,0 0 0,1 0 0,-1-1 0,1 1 0,-1 0 0,0 0 0,1-1 0,0 1 0,-1 0 0,1-1 1,-1 1-1,1-1 0,0 1 0,-1-1 0,1 1 0,0-1 0,0 1 0,-1-1 0,1 0 0,0 1 0,0-1 0,0 0 1,-1 0-1,1 0 0,0 1 0,0-1 0,0 0 0,0 0 0,-1 0 0,1 0 0,0 0 0,0-1 0,0 1 0,0 0 1,-1 0-1,3-1 0,36-11 299,-22 2-173,-1 0 1,0-2-1,-1 0 0,-1-1 1,0 0-1,0-1 0,-2-1 1,0 0-1,0 0 0,17-33 0,-25 40-116,-7 15-16,-19 52-60,21-55-60,0 0 1,1 0-1,-1 0 1,1 0-1,0 1 0,0-1 1,1 0-1,0 0 1,-1 0-1,1 0 1,0 0-1,3 5 1,-3-7-145,0 0 1,0 0 0,0-1-1,1 1 1,-1 0-1,0-1 1,1 1 0,0-1-1,-1 1 1,1-1 0,0 0-1,0 0 1,0 0 0,0 0-1,0 0 1,2 1-1,18 2-4979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2.117"/>
    </inkml:context>
    <inkml:brush xml:id="br0">
      <inkml:brushProperty name="width" value="0.025" units="cm"/>
      <inkml:brushProperty name="height" value="0.025" units="cm"/>
    </inkml:brush>
  </inkml:definitions>
  <inkml:trace contextRef="#ctx0" brushRef="#br0">0 269 12075,'0'0'14371,"11"5"-13500,-5-2-758,-1 0 0,1-1 0,0 0 1,0 0-1,0 0 0,0 0 1,0-1-1,0 0 0,1-1 1,-1 1-1,0-1 0,0 0 1,1-1-1,-1 1 0,0-1 1,0 0-1,0-1 0,0 0 1,0 0-1,0 0 0,9-5 1,-11 5-121,-1 0 1,1-1 0,0 1 0,-1-1 0,1 0 0,-1 0-1,0 0 1,0 0 0,0-1 0,0 1 0,-1-1 0,1 1-1,-1-1 1,0 0 0,0 0 0,-1 0 0,1 0 0,-1-1 0,0 1-1,0 0 1,0-1 0,0 1 0,-1-1 0,0 1 0,0-6-1,0 9-24,-1-1 0,1 1-1,0 0 1,-1 0-1,1 0 1,-1 0 0,0 0-1,1-1 1,-1 1 0,0 0-1,1 0 1,-1 1-1,0-1 1,0 0 0,0 0-1,0 0 1,0 1 0,0-1-1,0 0 1,0 1-1,0-1 1,0 1 0,-1-1-1,1 1 1,0-1-1,0 1 1,0 0 0,-1 0-1,1 0 1,0 0 0,0 0-1,-1 0 1,1 0-1,0 0 1,0 0 0,-1 0-1,1 1 1,0-1-1,-1 1 1,-4 0 3,0 0-1,0 1 0,0-1 1,0 1-1,1 1 1,-1-1-1,-6 5 0,0 1 115,1 0 0,1 1 0,-1 1 0,2 0 0,-12 14 0,16-18 28,1 0 0,0 0 0,0 1 0,1-1 0,0 1 0,0 0 0,1 0 0,-1 0 1,1 0-1,1 0 0,-2 14 0,3-19-103,0 0 0,1 0-1,-1 0 1,0 1 0,1-1 0,0 0 0,-1 0 0,1 0 0,0 0 0,0 0 0,0 0 0,0-1-1,0 1 1,1 0 0,-1 0 0,0-1 0,1 1 0,-1-1 0,1 1 0,0-1 0,0 0-1,-1 0 1,1 1 0,0-1 0,0-1 0,0 1 0,0 0 0,0 0 0,0-1 0,0 1 0,4 0-1,8 1 28,0 0-1,0 0 0,23-2 0,-30 0-22,15-1 4,-1-1-1,1-1 1,-1-1-1,0-1 1,0-1-1,0-1 1,-1 0-1,0-2 1,0 0-1,-1-2 1,0 0-1,33-27 0,-23 15-13,-2-1 0,-1-1-1,-1-2 1,-1-1-1,-2 0 1,37-61-1,-57 85-12,0 2-2,-1 0 0,0 0-1,0 0 1,0-1-1,0 1 1,0 0-1,0-1 1,0 1-1,-1-1 1,1 1-1,-1-3 1,-23 12-380,3 5 429,1 2 0,0 1 0,1 0 0,1 1-1,0 1 1,2 0 0,0 2 0,1 0 0,0 0 0,-12 25-1,23-39-8,1 1 0,0-1-1,-1 1 1,2 0-1,-1-1 1,1 1 0,-1 0-1,2 0 1,-1 0-1,1 0 1,0 6-1,0-9-16,1 0 0,-1-1-1,1 1 1,0-1-1,0 1 1,0-1-1,0 1 1,0-1-1,0 1 1,1-1 0,-1 0-1,1 0 1,0 0-1,0 0 1,-1 0-1,1 0 1,0 0-1,1 0 1,-1-1 0,0 1-1,0-1 1,1 0-1,-1 0 1,1 0-1,-1 0 1,4 1-1,12 2 36,-1-1 0,1 0-1,0-1 1,0-1 0,-1-1-1,1-1 1,0 0-1,0-1 1,-1-1 0,1-1-1,25-8 1,-10 0-35,0-1-1,0-1 1,-1-2 0,54-35 0,-77 45-41,15-11 31,41-35-1,-60 47-147,0 0 0,0 0 1,0 0-1,-1-1 0,0 0 0,0 0 0,0 0 1,-1 0-1,0 0 0,0-1 0,-1 0 0,0 1 1,2-10-1,-3 14 57,-1 1 1,0-1-1,0 1 1,0 0 0,0-1-1,0 1 1,-1-1-1,1 1 1,0 0-1,-1-1 1,1 1-1,-1 0 1,1-1 0,-1 1-1,0 0 1,1 0-1,-1 0 1,0-1-1,0 1 1,0 0-1,0 0 1,0 0 0,0 0-1,0 1 1,0-1-1,0 0 1,-1 0-1,1 1 1,0-1-1,0 0 1,-1 1 0,1 0-1,0-1 1,-1 1-1,1 0 1,-1-1-1,1 1 1,0 0-1,-1 0 1,1 0 0,-2 1-1,-4-2-45,1 2 0,0-1 0,-1 1 1,1 0-1,-1 0 0,1 1 0,0 0 0,-6 2 0,3 1 170,0 0 0,1 0 0,0 0 0,0 1 0,1 1 0,-1-1 0,1 1 1,1 0-1,-1 1 0,1-1 0,1 1 0,-1 1 0,2-1 0,-1 1 0,1 0 0,-4 12 0,6-16-17,0 0 0,1 0 0,0 0 0,0 0 0,0 1 0,1-1 0,0 0 0,0 1 0,0-1 0,1 0 0,-1 0 0,1 1 0,1-1 0,-1 0 0,1 0 0,0 0 0,0 0 0,0 0 0,0-1 0,1 1 0,0 0 0,0-1 0,0 0 0,1 0 0,0 0 1,-1 0-1,1-1 0,0 1 0,1-1 0,-1 0 0,6 3 0,5 2-672,0-1 1,1 0 0,0-1 0,0-1-1,0 0 1,1-1 0,25 2-1,18-2-5727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3.468"/>
    </inkml:context>
    <inkml:brush xml:id="br0">
      <inkml:brushProperty name="width" value="0.025" units="cm"/>
      <inkml:brushProperty name="height" value="0.025" units="cm"/>
    </inkml:brush>
  </inkml:definitions>
  <inkml:trace contextRef="#ctx0" brushRef="#br0">158 297 16944,'0'0'9604,"-11"2"-8344,10-2-1256,-3 0 21,0 0 1,-1 1-1,1 0 1,-1 0-1,1 0 0,0 0 1,0 1-1,0 0 1,0 0-1,0 0 0,0 0 1,0 1-1,1-1 1,-1 1-1,1 0 0,-1 0 1,1 0-1,0 0 1,-4 7-1,-6 12 263,1 1 1,-12 30-1,21-45-140,0 0 1,1 0-1,0 0 1,0 0-1,1 0 1,0 1-1,0-1 1,1 1-1,0-1 1,2 15-1,-1-21-125,0 1 0,0-1 0,0 0-1,1 0 1,-1 0 0,1 0 0,-1 0-1,1 0 1,-1-1 0,1 1 0,0 0-1,0-1 1,0 1 0,0-1 0,0 0-1,0 0 1,0 0 0,1 0-1,-1 0 1,0 0 0,1 0 0,-1-1-1,0 1 1,1-1 0,-1 0 0,1 0-1,-1 0 1,1 0 0,-1 0 0,0 0-1,4-1 1,4 0 95,0 0 0,0-1 0,0 0 0,0 0 0,0-1 0,11-5 0,-6 0-128,0 0 0,-1-1 0,-1 0 0,1-1 0,-2-1 0,1 0 1,-1-1-1,-1 0 0,0-1 0,-1 0 0,0 0 0,-1-1 0,10-21 0,-19 34-62,1 0 0,0 0 0,-1 0 0,1 0 0,0 0-1,-1-1 1,0 1 0,1 0 0,-1 0 0,0-1 0,0 1 0,1 0 0,-1-1-1,0 1 1,0 0 0,0-1 0,-1 1 0,1 0 0,0-1 0,0 1 0,-1-2 0,0 3 32,0 0 0,0 0 1,0 1-1,0-1 0,0 0 1,0 0-1,0 1 1,0-1-1,0 0 0,0 1 1,1-1-1,-1 1 1,0-1-1,0 1 0,0-1 1,1 1-1,-1 0 0,0-1 1,1 1-1,-1 0 1,1-1-1,-1 1 0,1 0 1,-1 0-1,1 0 1,-1 0-1,0 1 0,-5 7 125,0 1-1,1-1 1,0 1 0,1 0-1,-1 0 1,2 0-1,0 1 1,0 0 0,1-1-1,0 1 1,0 0-1,1 11 1,2-21-64,-1 1 1,1-1-1,-1 0 0,1 0 0,0 1 1,-1-1-1,1 0 0,0 0 1,0 0-1,0 0 0,0 0 0,0 0 1,0 0-1,0-1 0,0 1 1,0 0-1,0 0 0,0-1 1,1 1-1,-1-1 0,0 1 0,0-1 1,1 1-1,-1-1 0,0 0 1,1 0-1,-1 0 0,0 1 0,1-1 1,-1-1-1,0 1 0,1 0 1,1 0-1,50-7 419,-45 5-430,-1-1 0,0 0 1,1-1-1,-1 0 0,0 0 0,-1 0 1,1-1-1,-1 0 0,0 0 1,0 0-1,0-1 0,-1 0 0,0 0 1,0 0-1,-1-1 0,1 0 1,-2 0-1,1 0 0,-1 0 0,0-1 1,0 1-1,-1-1 0,0 0 0,0 1 1,-1-1-1,1-9 0,-2 16-26,0 0-1,0 1 0,0-1 1,0 0-1,-1 0 0,1 0 1,0 0-1,0 0 0,-1 0 1,1 1-1,0-1 1,-1 0-1,1 0 0,-1 0 1,1 1-1,-1-1 0,0 0 1,1 1-1,-1-1 0,1 0 1,-1 1-1,0-1 0,0 1 1,1-1-1,-1 1 0,0-1 1,0 1-1,0 0 0,0-1 1,1 1-1,-1 0 0,0 0 1,0 0-1,0-1 1,0 1-1,0 0 0,0 0 1,0 0-1,0 1 0,1-1 1,-1 0-1,0 0 0,0 0 1,0 1-1,0-1 0,0 0 1,1 1-1,-1-1 0,0 1 1,0-1-1,0 1 0,1-1 1,-1 1-1,0-1 0,1 1 1,-1 0-1,1-1 1,-1 1-1,1 0 0,-1 0 1,1-1-1,-1 1 0,1 0 1,0 0-1,-1 0 0,1 1 1,-1-1 21,1 1 1,0 0-1,0-1 1,1 1 0,-1 0-1,0-1 1,0 1 0,1 0-1,-1-1 1,1 1-1,-1-1 1,1 1 0,0-1-1,0 1 1,0-1 0,-1 0-1,1 1 1,1-1-1,-1 0 1,0 0 0,0 1-1,0-1 1,1 0 0,-1 0-1,3 1 1,0 0 26,1 0 1,-1 0 0,1-1-1,0 0 1,0 0 0,-1 0-1,1 0 1,0-1-1,5 0 1,3 0 41,0 0 1,0-2-1,0 1 0,0-2 1,-1 0-1,19-6 1,-14 1-24,-2 0 0,1-1 1,-1-1-1,0 0 1,16-15-1,-27 21-37,1 1-1,-2-1 0,1 0 0,0 0 1,-1 0-1,0 0 0,0 0 0,0-1 1,0 1-1,-1-1 0,0 0 1,0 0-1,0 0 0,0 0 0,-1 0 1,0 0-1,0-1 0,0 1 0,-1 0 1,0 0-1,0-1 0,0-5 0,-1 10-38,0 0-1,1 0 0,-1 0 0,0 0 0,0 0 0,1 0 0,-1 0 1,0 0-1,0 0 0,0 1 0,0-1 0,0 0 0,0 1 0,0-1 1,-1 1-1,1-1 0,0 1 0,0-1 0,0 1 0,0 0 0,-1 0 0,1-1 1,0 1-1,0 0 0,-1 0 0,1 0 0,0 0 0,0 1 0,-1-1 1,0 1-1,-41 9-331,33-5 351,1 1-1,-1 0 1,1 1-1,1 0 1,-1 0-1,1 1 1,0 0 0,1 0-1,-8 11 1,11-14 33,0 0 0,1 1 0,-1 0 0,1 0 0,0 0 0,1 0 0,-1 0 0,1 1 0,0-1 0,1 1 0,0-1 0,0 1 0,0-1 0,1 1 0,0 0 0,1 9 0,0-13-22,0 0-1,0 0 1,1-1 0,-1 1 0,1 0-1,0-1 1,0 1 0,0-1-1,0 0 1,0 1 0,1-1 0,-1 0-1,1 0 1,-1-1 0,1 1-1,0 0 1,0-1 0,-1 0 0,1 1-1,0-1 1,0-1 0,0 1-1,0 0 1,1-1 0,-1 1-1,3-1 1,6 2-9,-1-2 0,1 1-1,0-1 1,-1-1 0,22-3 0,-19 0 10,1-1 0,-1-1 0,-1 0 0,1-1 0,-1 0 1,0-1-1,-1 0 0,1-1 0,18-18 0,-5 1 6,-1-1-1,40-53 1,-55 67-86,0-1 1,-1 0 0,-1 0 0,0-1 0,0 1 0,-2-2 0,0 1 0,-1-1-1,5-23 1,-10 38 52,1 0-1,-1 1 1,0-1-1,1 0 1,-1 0-1,0 0 1,0 0-1,0 0 0,0 0 1,0 0-1,0 0 1,0 0-1,0 1 1,0-1-1,-1 0 1,1 0-1,0 0 1,0 0-1,-1 0 1,1 0-1,-1 1 1,1-1-1,-1 0 1,1 0-1,-1 1 1,1-1-1,-1 0 0,0 0 1,1 1-1,-1-1 1,0 1-1,0-1 1,1 1-1,-1-1 1,0 1-1,0-1 1,0 1-1,0 0 1,0 0-1,1-1 1,-1 1-1,0 0 1,0 0-1,0 0 0,-1 0 1,-1 0-29,0 1 1,-1 0 0,1 0-1,0 0 1,0 0-1,0 1 1,1-1-1,-1 1 1,0 0-1,0-1 1,1 1-1,-4 3 1,-7 10 169,0 0 1,0 1-1,1 0 1,1 1 0,1 0-1,1 1 1,0 0-1,1 0 1,1 1 0,1 0-1,0 0 1,2 0-1,0 1 1,1 0-1,1 0 1,0 22 0,3-40-111,-1 0 0,0 0 0,0 0 0,1 0 0,-1 0 0,1-1 0,-1 1 0,1 0 0,0 0 0,0 0 0,0 0 0,0-1 0,0 1 0,0 0 0,0-1 0,0 1 0,1-1 0,-1 0 0,1 1 0,-1-1 0,1 0 0,0 0 0,1 1 0,1 0 23,0-1 0,1 1 0,-1-1 0,0 0 0,0 0 0,1-1 0,-1 0 0,0 1 0,1-1 0,5-1 0,3-1 46,1 0 0,0-1 0,-1-1 1,0 0-1,25-11 0,-12 1-82,-1-1-1,-1-1 1,0-1 0,-1-1-1,34-35 1,-42 38-21,-1-1-1,-1-1 1,-1 0-1,0-1 1,-1 0-1,-1 0 1,-1-1-1,11-31 1,-18 45-101,-1-1 0,1 0 0,-1 1 0,-1-1 0,1 0 0,-1-10 0,0 15 103,0 1-1,0-1 0,0 0 0,0 0 0,0 0 0,-1 0 1,1 0-1,0 1 0,-1-1 0,1 0 0,0 0 0,-1 1 1,1-1-1,-1 0 0,1 0 0,-1 1 0,1-1 1,-1 0-1,0 1 0,1-1 0,-1 1 0,0-1 0,0 1 1,1-1-1,-1 1 0,0 0 0,0-1 0,1 1 1,-1 0-1,0-1 0,0 1 0,0 0 0,0 0 0,0 0 1,1 0-1,-1 0 0,0 0 0,0 0 0,0 0 0,0 0 1,0 0-1,1 1 0,-1-1 0,0 0 0,0 1 1,0-1-1,-1 1 0,-4 2-23,-1 0 0,1 1 1,0 0-1,1 0 0,-1 0 0,1 0 1,0 1-1,0 0 0,-7 9 0,-39 55 136,43-57-37,3-6 10,-41 71 917,43-73-924,1 1 0,0 0 0,0 0 0,1 0 0,-1 0 0,1 0 0,0 0 1,0 0-1,1 0 0,-1 0 0,1 1 0,1-1 0,-1 0 0,2 8 0,-1-11-43,1 1 1,0-1-1,0 1 0,0-1 0,0 0 0,1 1 0,-1-1 0,1 0 0,-1-1 0,1 1 1,0 0-1,-1-1 0,1 1 0,0-1 0,0 0 0,0 0 0,0 0 0,0 0 0,0-1 0,1 1 1,-1-1-1,0 0 0,6 0 0,7 1 27,1-1 0,-1-1 0,20-3 1,-24 1-22,0 0 0,0-1 1,0 0-1,-1-1 1,1 0-1,-1-1 0,0 0 1,19-16-1,-24 17-28,1 1 0,-1-2-1,-1 1 1,1-1 0,-1 0 0,0 0-1,0-1 1,-1 1 0,0-1 0,0 0-1,0 0 1,-1 0 0,0-1 0,0 1-1,1-10 1,-4 16-6,0 0 1,0 0-1,0-1 0,0 1 0,0 0 0,0 0 0,0 0 1,0-1-1,-1 1 0,1 0 0,0 0 0,-1 0 0,1 0 1,-1 0-1,1 0 0,-1 0 0,0 0 0,1 0 1,-1 0-1,0 0 0,0 0 0,0 0 0,0 0 0,0 0 1,0 1-1,0-1 0,0 0 0,0 1 0,0-1 0,0 1 1,0-1-1,0 1 0,0 0 0,0-1 0,-1 1 0,1 0 1,0 0-1,0 0 0,0 0 0,-1 0 0,1 0 1,0 0-1,0 0 0,0 0 0,-1 1 0,0 0 0,-5-1-33,0 2 0,1-1-1,-1 1 1,1 0 0,-1 0-1,1 1 1,-9 4 0,3 1 84,1 0 0,-1 1 0,-15 16 0,24-22 20,0 0 1,-1 1-1,1 0 0,1-1 0,-1 1 0,0 0 1,1 0-1,0 1 0,0-1 0,0 1 0,1-1 1,-1 1-1,1-1 0,-1 9 0,2-12-53,0 0 1,0 0-1,1 0 0,-1 0 0,0 0 1,1 0-1,-1 0 0,1 0 0,-1 0 1,1 0-1,-1 0 0,1 0 0,0 0 1,-1 0-1,1 0 0,0-1 0,0 1 1,0 0-1,0-1 0,0 1 0,-1 0 1,1-1-1,0 1 0,0-1 0,0 0 1,0 1-1,1-1 0,-1 0 0,0 0 1,0 1-1,0-1 0,2 0 0,44 1 111,-33-2-100,1 0-85,0-1-1,-1-1 1,1 0-1,0-1 1,-1-1-1,0 0 1,0-1-1,-1-1 1,17-9-1,2-1-94,-32 17 146,0 0-1,0 0 0,1 0 1,-1 0-1,0-1 1,0 1-1,1 0 1,-1 0-1,0 0 0,0 0 1,1 0-1,-1 0 1,0 0-1,1 0 1,-1 0-1,0 0 0,0 0 1,1 0-1,-1 0 1,0 0-1,0 0 0,1 0 1,-1 1-1,0-1 1,1 0-1,-1 0 1,0 0-1,0 0 0,0 0 1,1 1-1,-1-1 1,0 0-1,0 0 1,0 0-1,1 1 0,-1-1 1,0 0-1,3 16-312,-6 33 489,1-21 173,2-27-302,1 0 0,0 1-1,-1-1 1,1 0 0,0 0-1,0 0 1,0 1 0,0-1-1,0 0 1,0 0 0,0-1-1,0 1 1,1 0 0,-1 0-1,0 0 1,0-1 0,1 1-1,-1-1 1,1 1 0,-1-1-1,0 1 1,1-1 0,-1 0-1,1 0 1,-1 0 0,1 0-1,-1 0 1,0 0 0,3 0-1,48-4 434,2-17-393,-47 16-414,1 2 1,0-1-1,0 1 0,0 0 1,1 1-1,-1 0 0,14-1 1,-21 3 242,-1 1 0,1 0 0,-1 0 0,1 0 1,0 0-1,-1 0 0,0 0 0,1 0 0,-1 0 1,0 0-1,1 0 0,-1 0 0,0 0 0,0 0 1,0 0-1,0 0 0,0 0 0,0 0 0,0 0 1,0 0-1,0 1 0,-1 1 0,-4 28-1224,-2-12-2505,0-5-4367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4.742"/>
    </inkml:context>
    <inkml:brush xml:id="br0">
      <inkml:brushProperty name="width" value="0.025" units="cm"/>
      <inkml:brushProperty name="height" value="0.025" units="cm"/>
    </inkml:brush>
  </inkml:definitions>
  <inkml:trace contextRef="#ctx0" brushRef="#br0">253 454 14029,'0'-4'580,"-1"0"0,1 0 0,-1 0 0,0 0 0,0 1 0,-1-1 0,1 0 0,-1 1 1,1-1-1,-1 1 0,0 0 0,0-1 0,-1 1 0,1 0 0,-1 0 0,1 0 0,-1 1 0,0-1 0,-5-3 0,2 2-185,-1-1 0,0 1 0,-1 1 0,1-1 0,-1 1 0,1 0 0,-1 1 0,0 0 0,-12-2 0,13 3-393,1 1 0,0-1 0,0 1 0,0 0 0,0 1 0,0-1 0,0 1 0,0 1 0,0-1 0,0 1 0,0 0 0,-8 4 0,11-4-10,0 0 1,0 0 0,1 0 0,-1 0-1,1 0 1,-1 1 0,1-1-1,0 1 1,0-1 0,0 1-1,0 0 1,0 0 0,1 0 0,-1 0-1,1 0 1,0 0 0,0 1-1,0-1 1,0 0 0,1 1-1,0-1 1,-1 0 0,1 6 0,1-8-21,0 0 0,0 0 0,0 1 0,0-1 0,0 0 1,0 0-1,0 0 0,0-1 0,0 1 0,0 0 0,1 0 1,-1-1-1,0 1 0,1 0 0,-1-1 0,0 0 0,1 1 1,-1-1-1,1 0 0,-1 1 0,0-1 0,1 0 0,-1 0 1,1 0-1,-1 0 0,1-1 0,-1 1 0,2-1 0,47-3-478,-37 1 304,26-2-3272,-37 5 3356,-1 0 0,1 1 1,-1-1-1,0 1 0,1 0 0,-1-1 1,0 1-1,1 0 0,-1 0 0,0 0 1,0-1-1,0 1 0,0 0 1,0 1-1,0-1 0,0 0 0,0 0 1,0 0-1,0 1 0,0-1 1,-1 0-1,1 1 0,-1-1 0,1 3 1,8 26-105,-1 0 0,-1 1 0,-2 0 0,2 44 0,-9 127 3013,1-184-2257,0 0-1,-1 0 0,-1 0 1,-1 0-1,-1-1 1,0 1-1,-1-1 0,-1-1 1,0 1-1,-2-1 1,-13 20-1,22-35-533,-1 0 1,1 0-1,-1 0 0,1-1 1,-1 1-1,0 0 0,1 0 1,-1-1-1,0 1 0,1 0 1,-1-1-1,0 1 1,0-1-1,0 1 0,0-1 1,0 1-1,0-1 0,0 0 1,0 1-1,0-1 0,0 0 1,0 0-1,0 0 0,0 0 1,0 1-1,0-1 0,0-1 1,0 1-1,0 0 0,-1 0 1,0-2-8,1 1 1,-1 0-1,1-1 0,-1 1 1,1-1-1,0 1 0,0-1 1,0 0-1,-1 0 0,2 1 1,-1-1-1,0 0 0,0 0 1,0-2-1,-3-11-120,0 0 0,-3-28 0,4 12-450,1 0 0,1 0 0,1 0 0,6-37 0,-4 57 507,0-1-1,1 1 1,0 0 0,0 0 0,2 0-1,-1 0 1,1 1 0,1-1-1,0 1 1,0 1 0,1-1-1,0 1 1,1 0 0,12-11-1,5 2-71,1 0-1,1 2 1,49-22-1,-38 20-85,50-32-1,-78 43 347,0-1 1,0 1-1,-1-1 0,0-1 0,-1 0 0,0 0 1,0-1-1,-1 0 0,8-13 0,-11 15 228,-1 0 0,0-1-1,-1 0 1,0 0-1,0 0 1,0 1 0,-1-17-1,0 22-293,-1 0 0,-1 1 0,1-1 0,0 0 0,-1 1-1,1-1 1,-1 0 0,0 1 0,0-1 0,0 1 0,0-1 0,0 1-1,-2-3 1,2 4-61,0 0-1,-1 0 0,1 0 1,0 0-1,0 0 1,-1 0-1,1 1 0,0-1 1,-1 0-1,1 1 1,-1-1-1,1 1 0,-1 0 1,1-1-1,-1 1 1,1 0-1,-1 0 1,1 0-1,-1 0 0,1 0 1,-1 0-1,1 0 1,-1 1-1,-2 0 0,0 1-42,0 0-1,1 0 1,-1 0-1,1 0 1,-1 0-1,1 1 1,0 0-1,0 0 1,0 0-1,0 0 1,1 0-1,-1 0 1,1 1-1,0-1 1,0 1-1,-2 5 1,-30 70 37,30-68-1,-4 9 142,1 0 1,1 0-1,0 0 0,2 1 1,0-1-1,1 1 0,2 0 1,0 26-1,1-44-116,0-1 0,1 0 0,-1 1 0,1-1 0,-1 0 0,1 0 0,0 0 0,0 1 0,0-1 0,0 0 0,0 0 0,1 0 0,-1-1 0,0 1 0,1 0 0,0 0 0,-1-1 0,1 1 0,0-1 0,0 1 0,0-1 0,0 0 0,0 0 0,0 0 0,0 0 0,0 0 0,0 0 0,1 0 0,-1-1 0,0 0 0,1 1 0,-1-1 0,0 0 0,1 0 0,-1 0 0,4 0 0,2-1 68,0 0 0,0 0 1,0-1-1,-1 0 0,1-1 1,-1 1-1,0-1 0,1-1 1,10-6-1,4-7 14,0-1-1,-2 0 1,0-1 0,-1-2-1,-1 0 1,-1-1 0,-1 0 0,-1-1-1,19-40 1,-16 25-268,-2 0 0,-2-1 0,-1-1 0,-3 0 0,11-70 0,-19 97-114,-1 7 155,0 0 0,0 0 0,-1 0 0,1 0 0,-1 0 0,0 0 0,-1 0 0,-2-11 0,3 17 129,-1 0 0,0 0 0,1 0-1,-1 0 1,1 0 0,-1 1 0,0-1 0,1 0 0,-1 0 0,1 0 0,-1 0 0,1 1 0,-1-1 0,0 0 0,1 1-1,-1-1 1,1 0 0,-1 1 0,1-1 0,0 0 0,-1 1 0,1-1 0,-1 1 0,1-1 0,0 1 0,-1-1 0,1 1-1,0-1 1,0 1 0,-1 0 0,1-1 0,0 1 0,0 0 0,-14 22-145,0 10 411,2 1 0,1 0 0,2 1 0,1 0 0,2 0 0,-2 39 0,5 218 1657,9-165-1607,1 35-2745,-8-216-5028,0 12 171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5.558"/>
    </inkml:context>
    <inkml:brush xml:id="br0">
      <inkml:brushProperty name="width" value="0.025" units="cm"/>
      <inkml:brushProperty name="height" value="0.025" units="cm"/>
    </inkml:brush>
  </inkml:definitions>
  <inkml:trace contextRef="#ctx0" brushRef="#br0">175 387 1922,'-35'-18'12423,"1"16"-5955,29 3-6114,1 0 0,-1 0 0,1 0 0,0 1 0,-1 0 0,1 0 0,0 0 0,0 0 0,0 1 0,1-1 0,-1 1 0,-5 6 0,4-4-331,0 1-1,0-1 1,1 1-1,0 0 0,0 1 1,1-1-1,0 0 1,0 1-1,0 0 0,1 0 1,0 0-1,-1 8 0,3 29 2528,0-43-2535,1 0 0,-1 0 0,1 0 0,0 0 0,0 1-1,-1-1 1,1 0 0,0 0 0,0 0 0,0 0 0,0-1 0,0 1 0,0 0 0,0 0 0,0-1 0,0 1-1,1 0 1,-1-1 0,0 1 0,0-1 0,0 0 0,1 1 0,-1-1 0,0 0 0,1 0 0,-1 0-1,0 0 1,1 0 0,1 0 0,40-5 563,-33 2-485,0-2 0,-1 1 0,1-2 0,-1 1 0,0-1-1,-1 0 1,1-1 0,-1 0 0,-1 0 0,12-14 0,-4 3 33,-1 0 0,-1-1 1,20-39-1,-20 23-94,-11 31-567,-2 15 74,0 6 373,0-14 88,0 0 1,0 0-1,0 0 0,0 0 1,1 0-1,-1 0 0,1 0 1,0 0-1,0 0 0,0 0 0,0-1 1,1 1-1,-1 0 0,1-1 1,0 1-1,-1-1 0,1 1 1,0-1-1,0 0 0,4 3 1,-4-3 34,1-1 1,0 0 0,0 0 0,0 0 0,0 0 0,0 0 0,0-1-1,0 1 1,0-1 0,0 0 0,0 0 0,0 0 0,1 0 0,-1 0 0,0-1-1,0 1 1,0-1 0,0 0 0,0 0 0,0 0 0,3-2 0,4-2 123,1-1-1,-1-1 1,0 0 0,0 0 0,-1-1 0,0 0 0,15-17 0,51-71 16,-67 85-257,1-1 0,-2 0 0,0-1 0,0 1 0,-1-1 0,0-1 0,-2 1 0,1-1 0,-2 0 0,0 0 0,0 0 0,-1-1 1,0-21-1,-2 35 20,0 0 0,0 0 0,0 0 0,0 0 0,0 0 0,0-1 0,-1 1 1,1 0-1,0 0 0,-1 0 0,1 0 0,0 0 0,-1 0 0,1 0 0,-1 0 1,0 0-1,1 0 0,-1 0 0,0 0 0,1 1 0,-1-1 0,0 0 0,0 0 1,0 1-1,0-1 0,0 0 0,0 1 0,0-1 0,0 1 0,0-1 0,0 1 1,0 0-1,0-1 0,0 1 0,0 0 0,0 0 0,0 0 0,0 0 0,0 0 1,-1 0-1,1 0 0,0 0 0,0 0 0,-1 1 0,-2 0-19,0 1 1,0-1-1,0 1 0,0 0 0,1 0 1,-1 1-1,1-1 0,-1 1 0,1-1 0,-4 6 1,-14 16 237,2 0 0,1 1 0,2 1 1,-18 35-1,25-42 203,0 0 0,1 1 0,2 0 0,0 1 1,1 0-1,0-1 0,0 24 0,5-42-351,-1 1 0,1-1 0,1 0 0,-1 1 0,0-1 0,0 1-1,1-1 1,0 0 0,-1 0 0,1 1 0,0-1 0,0 0 0,0 0 0,0 0 0,1 0-1,-1 0 1,0 0 0,1 0 0,-1 0 0,1-1 0,3 4 0,-1-3-5,1 1 1,-1-1-1,0 0 1,1 0-1,0-1 1,-1 1-1,1-1 1,0 0-1,0 0 1,5 0-1,10-1-351,-1 0 1,1-1-1,-1-1 0,30-7 0,-32 5-907,-1-1 0,1 0 0,20-11 1,17-15-7756,-19 7-4209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6.266"/>
    </inkml:context>
    <inkml:brush xml:id="br0">
      <inkml:brushProperty name="width" value="0.025" units="cm"/>
      <inkml:brushProperty name="height" value="0.025" units="cm"/>
    </inkml:brush>
  </inkml:definitions>
  <inkml:trace contextRef="#ctx0" brushRef="#br0">115 280 13036,'0'0'7282,"-9"0"-4917,-30-3-812,37 4-1488,-1-1 1,1 0-1,0 1 0,0 0 0,0-1 0,-1 1 0,1 0 0,0 0 0,0 0 0,0 1 1,0-1-1,1 0 0,-1 1 0,0-1 0,1 1 0,-1 0 0,0-1 0,1 1 1,0 0-1,-1 0 0,1 0 0,0 0 0,-1 4 0,-16 46 1356,17-47-1330,0 1-1,0-1 0,0 1 1,1 0-1,0-1 0,0 1 1,0-1-1,0 1 0,1 0 0,0-1 1,1 1-1,-1-1 0,1 0 1,0 1-1,0-1 0,0 0 1,1 0-1,3 5 0,3 1-82,1 0-1,0-1 0,0 0 0,1-1 1,0 0-1,14 8 0,9 5 1,-10-7-228,-1 1-1,-1 1 1,36 34-1,-54-47 219,0 0 0,-1 0 0,1 0-1,-1 1 1,1-1 0,-2 1 0,1 0 0,0 0-1,-1 0 1,0 0 0,0 0 0,0 1 0,-1-1 0,0 1-1,0-1 1,0 1 0,-1-1 0,0 1 0,0-1-1,0 1 1,-1 0 0,1-1 0,-1 1 0,-4 9 0,3-9 135,-1-1 0,-1 1 0,1-1 0,-1 0 1,0 0-1,0 0 0,0 0 0,-1-1 1,1 0-1,-1 0 0,0 0 0,0 0 0,-1-1 1,1 0-1,-11 4 0,8-3-29,-1-1-1,0 0 0,0 0 1,-1-1-1,1 0 1,-1-1-1,1 0 0,-1 0 1,-15-2-1,22 0-130,0 1 0,0-1-1,0 0 1,0-1 0,0 1-1,0-1 1,0 1 0,0-1 0,0 0-1,1 0 1,-1 0 0,1 0-1,-1 0 1,1-1 0,0 1 0,0-1-1,0 0 1,0 1 0,1-1-1,-1 0 1,1 0 0,-1 0 0,1 0-1,0 0 1,0-1 0,1 1-1,-1 0 1,0-5 0,-1-4-298,1-1 0,0 0 1,1 0-1,0 0 0,1 1 1,2-17-1,7-6-29,1 1 0,2 0 0,1 1 0,33-55 0,-23 42 314,97-157 95,21-44 1978,-141 242-1292,-10 21-602,-15 31-91,14-14 225,1 0 0,2 0 0,1 0 0,1 1 0,3-1 0,0 1 0,7 66 0,-4-89-297,0 0 0,2-1 0,-1 1 0,1-1 0,1 0 0,0 0 0,0 0 0,1 0 0,0-1 0,0 0 0,1 0 0,1 0 0,0-1 0,0 1 0,13 11-1,-19-20-1,0 1-1,0 0 0,0 0 0,0-1 0,0 1 0,0-1 0,0 1 0,0-1 0,0 1 0,0-1 0,0 1 0,0-1 0,0 0 0,0 0 0,1 0 1,-1 1-1,0-1 0,0 0 0,0-1 0,0 1 0,0 0 0,1 0 0,-1 0 0,1-1 0,-1 0-16,0 0 1,0 0-1,0 0 0,-1 0 1,1 0-1,0 0 0,-1 0 1,1 0-1,0 0 0,-1 0 1,0 0-1,1-1 0,-1 1 0,0 0 1,1 0-1,-1-1 0,0 1 1,0-2-1,0-6-73,0 0-1,-1 0 1,0 0 0,-4-18 0,-5 1 288,-1 0 1,0 1 0,-2 0 0,-1 1 0,-28-36 0,20 28 165,-34-64 0,50 85-191,1-1 0,1 0 0,0 0-1,0 0 1,-3-21 0,7 32-136,0 0 1,0 0-1,1 1 0,-1-1 1,0 0-1,0 0 0,0 0 1,1 0-1,-1 0 0,1 1 1,-1-1-1,0 0 0,1 0 1,-1 1-1,1-1 0,0 0 1,-1 1-1,1-1 0,0 0 1,-1 1-1,1-1 0,0 1 1,-1-1-1,1 1 0,0-1 1,0 1-1,0 0 0,0-1 1,-1 1-1,1 0 0,0 0 1,0 0-1,0 0 0,1-1 1,39 0-219,-31 1 124,199 2-6003,-117-1-1436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7.357"/>
    </inkml:context>
    <inkml:brush xml:id="br0">
      <inkml:brushProperty name="width" value="0.025" units="cm"/>
      <inkml:brushProperty name="height" value="0.025" units="cm"/>
    </inkml:brush>
  </inkml:definitions>
  <inkml:trace contextRef="#ctx0" brushRef="#br0">1314 254 11851,'-118'41'305,"2"4"0,-127 70 0,169-73 474,2 3 0,1 3 0,3 3 0,-64 64 0,78-63 64,3 2-1,2 3 1,-83 125-1,113-151-673,1 1-1,2 1 0,1 0 0,1 1 1,2 0-1,2 1 0,1 0 0,2 1 1,1 0-1,-1 42 0,6-63-143,2-1-1,0 0 1,0 1-1,1-1 1,1 0 0,1 0-1,0 0 1,0-1-1,1 1 1,1-1 0,1 0-1,-1-1 1,2 1-1,0-2 1,0 1 0,1-1-1,1 0 1,0-1 0,0 0-1,1 0 1,0-1-1,24 14 1,-7-7-13,0-1 1,0-1-1,1-2 0,1 0 1,0-3-1,1 0 1,46 6-1,11-4 26,127-1 1,-132-11 411,-1-4 0,1-4 0,-1-3 0,-1-4 0,0-4 0,-1-3-1,-2-3 1,104-50 0,-92 30 98,-1-3 0,-3-4 0,-3-4 0,-2-3 0,-2-4 0,106-112 0,-141 129-403,-2-3 0,-3-1 0,-1-2 0,57-110 0,-77 127-121,-2-2 1,-2 0-1,-2-1 1,-1 0-1,-1-1 0,-3 0 1,-1 0-1,0-78 1,-6 100-48,-1 0 1,0 0-1,-1 0 0,-2 1 1,1-1-1,-2 1 0,-1 0 1,0 0-1,-1 0 1,0 1-1,-1 0 0,-1 0 1,-1 1-1,0 0 0,-1 1 1,-1 0-1,0 1 1,-1 1-1,0-1 0,-16-10 1,8 9-111,0 1 0,-1 0 0,0 2 0,0 1 0,-1 1 0,-1 0 0,-39-8 0,27 11-172,0 1 0,0 2 0,-1 1 1,-61 5-1,35 5-322,0 2 1,0 4-1,1 2 0,1 2 1,-92 43-1,89-32-657,2 3-1,1 3 1,2 3 0,-82 67-1,64-35-4176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081"/>
    </inkml:context>
    <inkml:brush xml:id="br0">
      <inkml:brushProperty name="width" value="0.025" units="cm"/>
      <inkml:brushProperty name="height" value="0.025" units="cm"/>
    </inkml:brush>
  </inkml:definitions>
  <inkml:trace contextRef="#ctx0" brushRef="#br0">202 62 11627,'0'-9'3662,"0"-29"-2285,-3 23 284,-3 19-788,-5 19-460,-105 393 5038,99-347-4570,6-24-264,-20 92 1092,28-120-1505,1-1 0,1 1 0,0-1 0,1 1 0,5 32 0,-5-46-195,1-1 1,0 0-1,-1 0 1,1 0-1,0 0 1,0 0-1,1 0 1,-1 0-1,0 0 1,1 0-1,-1 0 1,1 0-1,-1-1 1,1 1-1,0-1 1,0 1-1,0-1 1,-1 0-1,2 0 1,-1 0-1,0 0 1,0 0-1,0 0 1,0 0-1,0-1 1,1 1-1,-1-1 1,0 0 0,1 1-1,-1-1 1,0 0-1,1 0 1,-1-1-1,0 1 1,0 0-1,1-1 1,-1 1-1,3-2 1,5-1 63,0 0 0,0 0 0,0-1 0,0 0 0,-1-1 0,0 0 0,13-9 0,5-8 61,-1-2 0,-1-1 0,0-1 0,-3-1 0,0-1 0,-1-1 1,-2 0-1,21-45 0,-16 22 56,-1-2 0,-3-1 0,-3-1 0,15-74 0,-24 55-260,-9 76 51,0-1 0,0 1 0,0-1 0,0 1 0,-1-1 0,1 1-1,0-1 1,0 1 0,0 0 0,0 0 0,0 0 0,1 0-1,-1-1 1,0 1 0,0 0 0,-1 2 0,-9 17-28,0 1 1,2 0-1,-10 28 0,-4 11 20,20-55 28,-86 230 325,81-210-287,1 0 0,2 1 1,1 0-1,0 1 0,2-1 0,1 0 1,4 40-1,-1-59-62,-1 0 0,1 0 0,1 0 0,-1-1 1,1 1-1,0-1 0,1 0 0,-1 0 0,1 0 0,1 0 0,-1 0 0,6 4 1,9 9-1844,40 31 1,-27-25-1858,-31-24 2991,1 1 0,0-1 0,0 1 0,0-1 1,0 0-1,0 0 0,0 0 0,0 0 1,1 0-1,-1 0 0,0 0 0,4 0 1,6 0-8526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553"/>
    </inkml:context>
    <inkml:brush xml:id="br0">
      <inkml:brushProperty name="width" value="0.025" units="cm"/>
      <inkml:brushProperty name="height" value="0.025" units="cm"/>
    </inkml:brush>
  </inkml:definitions>
  <inkml:trace contextRef="#ctx0" brushRef="#br0">196 207 13549,'4'-99'2202,"-4"1"4809,0 88-5980,-15 44 918,-62 248-1218,47-161 406,23-96-779,-12 46 450,2 0 1,3 1 0,-7 117 0,21-186-765,0 1 0,0-1 0,0 0 1,0 0-1,1 0 0,-1 0 0,1 1 0,0-1 1,0 0-1,0 0 0,0 0 0,1 0 0,1 2 1,-2-3-18,1-1-1,0 0 1,-1 0 0,1 0 0,0 0 0,0 0 0,-1 0 0,1 0 0,0 0 0,0-1 0,0 1 0,0-1 0,0 0 0,0 1 0,0-1 0,0 0 0,0 0 0,0 0 0,0 0 0,0-1 0,4 0 0,2-1-6,1 0 0,-1 0 0,0-1 0,0 0 0,0-1 0,0 0 1,-1 0-1,0-1 0,0 0 0,0 0 0,13-12 0,6-10 28,33-43 0,-49 59-48,40-54 28,55-91 1,-84 121-89,-2-1 0,-2-1 1,-1-1-1,17-64 0,-30 73-1604,-3 29 1501,0 0 1,0-1 0,0 1-1,0 0 1,0-1-1,-1 1 1,1 0 0,0 0-1,0-1 1,0 1 0,0 0-1,-1-1 1,1 1 0,0 0-1,0 0 1,0-1-1,-1 1 1,1 0 0,0 0-1,0 0 1,-1-1 0,1 1-1,0 0 1,-1 0 0,1 0-1,0 0 1,0 0 0,-1 0-1,1-1 1,0 1-1,-1 0 1,1 0 0,0 0-1,-1 0 1,1 0 0,0 0-1,-1 0 1,1 1 0,-4 0-982,0 1 0,1 0 0,-1 0 1,1 1-1,-1-1 0,1 1 1,0-1-1,0 1 0,-4 6 0,-25 26-7777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914"/>
    </inkml:context>
    <inkml:brush xml:id="br0">
      <inkml:brushProperty name="width" value="0.025" units="cm"/>
      <inkml:brushProperty name="height" value="0.025" units="cm"/>
    </inkml:brush>
  </inkml:definitions>
  <inkml:trace contextRef="#ctx0" brushRef="#br0">18 285 7495,'-3'13'6182,"-10"43"-1612,13-55-4393,-1 1 1,1-1 0,0 1 0,0-1-1,0 1 1,-1-1 0,1 1 0,0-1-1,1 1 1,-1-1 0,0 1 0,0-1-1,1 0 1,-1 1 0,1-1 0,-1 1-1,1-1 1,-1 0 0,1 1 0,0-1-1,0 0 1,0 0 0,0 0 0,0 1-1,0-1 1,0 0 0,0 0 0,0 0-1,0-1 1,1 1 0,-1 0 0,0 0-1,1-1 1,-1 1 0,0-1 0,1 1 0,-1-1-1,1 1 1,-1-1 0,1 0 0,-1 0-1,1 0 1,-1 0 0,1 0 0,-1 0-1,1 0 1,1-1 0,9 0 336,1 0 0,-1-1 0,1-1-1,14-5 1,-20 6-191,95-35 607,15-5 145,-103 38-991,1 0 0,0 2 0,0-1 0,-1 2 0,30 0 0,-43 1-84,0 0 1,0 0-1,0 0 0,0 1 1,0-1-1,-1 0 1,1 0-1,0 1 1,0-1-1,0 1 0,0-1 1,-1 1-1,1-1 1,0 1-1,0-1 0,-1 1 1,1-1-1,0 1 1,-1 0-1,1 0 1,-1-1-1,1 1 0,-1 0 1,1 0-1,-1 0 1,1 1-1,0 30 31,-3-22-9,0-1-1,-1 1 1,0 0-1,-6 12 0,9-67 417,0-285-438,0 330-29,-1-1 0,1 0 0,0 1 0,0-1 0,0 0 0,0 1 0,0-1 0,0 0 0,1 1 0,-1-1-1,0 0 1,0 1 0,0-1 0,1 0 0,-1 1 0,0-1 0,1 1 0,-1-1 0,0 0 0,1 1 0,-1-1 0,1 1 0,-1-1 0,1 1 0,-1-1 0,1 1 0,-1 0 0,1-1 0,-1 1 0,1 0-1,0-1 1,-1 1 0,1 0 0,0 0 0,-1-1 0,1 1 0,0 0 0,-1 0 0,1 0 0,0 0 0,-1 0 0,1 0 0,0 0 0,-1 0 0,1 0 0,0 0 0,-1 1 0,1-1 0,0 0 0,-1 0-1,1 1 1,0-1 0,42 24-2850,-29-16 1869,10 5-2204,0-1 0,48 16 1,-22-15-2312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9.720"/>
    </inkml:context>
    <inkml:brush xml:id="br0">
      <inkml:brushProperty name="width" value="0.025" units="cm"/>
      <inkml:brushProperty name="height" value="0.025" units="cm"/>
    </inkml:brush>
  </inkml:definitions>
  <inkml:trace contextRef="#ctx0" brushRef="#br0">343 23 15182,'-11'-1'3460,"0"0"-3026,0 1 1,0 0-1,0 0 0,0 2 1,1-1-1,-1 1 1,0 1-1,1-1 1,-1 2-1,1 0 1,0 0-1,-13 8 1,4 1 27,0 1 0,1 1 1,1 0-1,-26 30 0,36-37-208,0 1 0,0 1 0,1-1 0,0 1 0,1 0 0,0 0 0,1 0 0,0 1 0,0 0 0,1 0 0,-3 17 0,6-26-247,0-1-1,0 1 0,0 0 1,0-1-1,0 1 0,0-1 1,0 1-1,1-1 0,-1 1 1,1-1-1,-1 1 0,1-1 0,-1 1 1,1-1-1,0 1 0,0-1 1,-1 0-1,1 1 0,0-1 1,0 0-1,1 0 0,-1 0 1,0 0-1,0 0 0,0 0 1,1 0-1,-1 0 0,0 0 0,1-1 1,-1 1-1,1 0 0,-1-1 1,1 1-1,-1-1 0,1 0 1,0 0-1,-1 1 0,1-1 1,-1 0-1,1 0 0,-1 0 1,1-1-1,0 1 0,2-1 1,5 0 8,0 0 0,-1-1 0,1 0 0,0-1 0,0 0 0,13-6 0,4-7-31,0 0 0,-1-2 0,-1-1 0,-1-1 0,0-1 0,-2-1 0,-1-1 0,0 0 0,-2-2 0,30-51 0,-45 71-43,-2 2 18,0 1 0,1 0-1,-1 0 1,0 0 0,-1-1 0,1 1-1,0-1 1,-1 1 0,1 0 0,-1-4-1,-18 18-465,4 6 592,0 0 0,1 1 0,1 0 0,1 1 0,1 1 0,0-1 0,2 2 0,0-1 0,1 1 0,2 0 0,0 0 0,-3 35 0,8-55-74,0 0 0,0 0 0,0 0 0,0-1 0,0 1 0,0 0 0,0 0 0,1 0 0,-1 0 0,1 0-1,-1 0 1,1-1 0,0 1 0,-1 0 0,1 0 0,0-1 0,0 1 0,0-1 0,1 1 0,-1-1 0,0 1 0,0-1 0,1 0-1,2 3 1,-1-3 0,0 0-1,0-1 0,-1 1 0,1-1 0,0 1 0,0-1 1,0 0-1,0 0 0,0 0 0,-1 0 0,1-1 0,0 1 1,0-1-1,4-1 0,7-3 12,0-1 1,0 0-1,-1-1 1,0 0-1,13-11 1,2-3-43,-1-1-1,-1-2 1,24-27 0,-41 40-312,0 1 1,-1-1-1,0-1 1,0 0 0,-1 0-1,-1 0 1,0-1 0,-1 0-1,0 0 1,3-19 0,-7 31 309,-1 1-1,0 0 1,0 0 0,0-1 0,1 1 0,-1 0 0,0-1-1,0 1 1,0 0 0,0-1 0,0 1 0,0-1-1,0 1 1,0 0 0,0-1 0,0 1 0,0 0 0,0-1-1,0 1 1,0 0 0,0-1 0,0 1 0,-1 0 0,1-1-1,0 1 1,0 0 0,0-1 0,0 1 0,-1 0 0,1 0-1,0-1 1,0 1 0,-1 0 0,1 0 0,0-1 0,0 1-1,-1 0 1,1 0 0,0 0 0,-1 0 0,1-1 0,0 1-1,-1 0 1,1 0 0,0 0 0,-1 0 0,1 0 0,0 0-1,-1 0 1,1 0 0,0 0 0,-1 0 0,1 0 0,0 0-1,-1 0 1,1 0 0,0 0 0,-1 0 0,1 0 0,0 1-1,-1-1 1,1 0 0,-21 15-65,3 4 557,0 1 0,2 0 1,0 2-1,2 0 0,0 1 1,2 0-1,0 1 1,-12 38-1,23-61-440,0 1 1,1-1 0,-1 1-1,1-1 1,-1 1-1,1 0 1,0-1-1,-1 1 1,1-1 0,0 1-1,0 0 1,0-1-1,0 1 1,1 0-1,-1-1 1,0 1-1,1 0 1,-1-1 0,1 1-1,0-1 1,-1 1-1,1-1 1,0 1-1,2 1 1,-2-2-17,1 0 0,0 0 0,0-1-1,0 1 1,-1-1 0,1 1 0,0-1 0,0 0 0,0 0 0,0 0-1,0 0 1,-1 0 0,1 0 0,0 0 0,0 0 0,0-1 0,3-1-1,9-2 5,0-2-1,-1 0 0,0 0 0,15-11 1,26-19-435,-2-3 1,-2-3-1,56-58 1,-106 99 393,1 0 0,-1 1 0,1-1 0,-1 0-1,1 1 1,-1-1 0,1 0 0,-1 1 0,1-1 0,0 1 0,-1-1-1,1 1 1,0-1 0,-1 1 0,1-1 0,0 1 0,0 0 0,0-1-1,-1 1 1,1 0 0,0 0 0,0 0 0,0-1 0,1 1 0,-6 20-1,-26 47 553,26-57-477,2-6-9,-4 6 201,2 1 0,-1 0 0,1 0 0,1 0 0,-1 0 0,0 14 0,4-24-232,0 0 1,0 0-1,0 0 1,0 0 0,0 0-1,1 0 1,-1 0-1,0 0 1,1 0-1,-1-1 1,0 1 0,1 0-1,-1 0 1,1 0-1,0-1 1,-1 1-1,1 0 1,0-1 0,-1 1-1,1 0 1,0-1-1,0 1 1,-1-1-1,1 1 1,0-1 0,0 1-1,0-1 1,0 0-1,0 1 1,0-1-1,0 0 1,-1 0 0,1 0-1,0 0 1,0 0-1,0 0 1,0 0-1,0 0 1,0 0 0,0 0-1,2-1 1,43-8 195,-12-5-319,0-1 0,-2-2 0,0-1 0,35-26 0,39-23-1875,-105 66 1944,0 0-1,0 0 0,1 1 1,-1-1-1,0 0 0,1 1 1,-1-1-1,1 0 0,-1 1 1,1 0-1,-1-1 0,1 1 1,-1 0-1,1 0 0,-1 0 1,1 0-1,0 0 0,2 1 1,-4-1 48,1 1 1,-1-1-1,1 1 1,-1 0-1,1-1 1,-1 1-1,0 0 1,1-1 0,-1 1-1,0 0 1,1 0-1,-1-1 1,0 1-1,0 0 1,0 0-1,0 0 1,0-1 0,0 1-1,0 0 1,0 0-1,0-1 1,0 1-1,0 0 1,0 0-1,-1 0 1,-2 12 217,-1-1 0,-1 0-1,-7 14 1,8-16-303,-5 12 683,0 0-1,-7 32 0,22-59-2341,3-11-800,-2-14-4172,1-8-6006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083"/>
    </inkml:context>
    <inkml:brush xml:id="br0">
      <inkml:brushProperty name="width" value="0.025" units="cm"/>
      <inkml:brushProperty name="height" value="0.025" units="cm"/>
    </inkml:brush>
  </inkml:definitions>
  <inkml:trace contextRef="#ctx0" brushRef="#br0">0 0 23062,'0'0'6758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047"/>
    </inkml:context>
    <inkml:brush xml:id="br0">
      <inkml:brushProperty name="width" value="0.025" units="cm"/>
      <inkml:brushProperty name="height" value="0.025" units="cm"/>
    </inkml:brush>
  </inkml:definitions>
  <inkml:trace contextRef="#ctx0" brushRef="#br0">79 204 12460,'-1'0'213,"1"0"-1,0 0 1,0 0 0,-1 0-1,1 0 1,0 0 0,0 1 0,-1-1-1,1 0 1,0 0 0,0 0 0,0 0-1,-1 1 1,1-1 0,0 0-1,0 0 1,0 1 0,0-1 0,0 0-1,-1 0 1,1 1 0,0-1 0,0 0-1,0 0 1,0 1 0,0-1-1,0 0 1,0 1 0,0-1 0,0 0-1,0 0 1,0 1 0,0-1 0,0 0-1,0 0 1,0 1 0,0-1 0,0 0-1,1 1 1,-1-1 0,0 0-1,0 0 1,0 0 0,0 1 0,1-1-1,15 1 2334,24-10-1820,-23 2-434,0 0 0,-1-2-1,0 0 1,27-19 0,-38 24-268,1 0 0,-1-1 0,0 1 0,-1-1 0,1 0 1,-1 0-1,0-1 0,0 1 0,-1-1 0,1 0 0,-1 0 0,0 0 0,-1 0 1,0 0-1,0-1 0,2-10 0,-4 16-29,0 0 0,0-1 0,0 1 1,0-1-1,0 1 0,0-1 0,0 1 0,0-1 1,-1 1-1,1-1 0,-1 1 0,1 0 0,-1-1 1,1 1-1,-1 0 0,0-1 0,0 1 0,0 0 1,1 0-1,-1 0 0,0 0 0,-1 0 0,1 0 1,0 0-1,0 0 0,-2-1 0,-1 0-27,1 1 1,-1 0-1,0 0 1,1 0-1,-1 0 0,0 1 1,0-1-1,0 1 0,1 0 1,-7 1-1,0 0-34,0 0 1,0 1-1,0 0 0,1 1 0,-1 0 1,0 1-1,-13 7 0,6 1 117,0 0 0,2 1-1,-1 1 1,-17 21 0,27-29-27,1 0 0,0 0-1,0 1 1,1 0 0,0 0 0,0 0 0,1 0 0,-1 1-1,2 0 1,-1-1 0,1 1 0,0 0 0,-1 14 0,4-20-19,-1-1 1,1 1 0,-1 0 0,1-1-1,0 1 1,-1-1 0,1 1 0,0-1 0,0 1-1,0-1 1,0 0 0,0 1 0,1-1 0,-1 0-1,0 0 1,1 0 0,-1 0 0,0 0-1,1 0 1,-1 0 0,1 0 0,0-1 0,-1 1-1,1-1 1,0 1 0,-1-1 0,1 0-1,0 1 1,-1-1 0,1 0 0,0 0 0,1 0-1,71 0 104,-60-1-88,17-1 11,0-2 0,0-1 0,0-2 0,57-20 0,114-59-338,-194 82 265,28-9-792,-36 16 786,0-1 0,0 1 0,0 0 0,0-1 0,0 1 0,-1 0 0,1-1 0,-1 1 0,-1 4 0,-10 14 228,10-18-63,0 0 1,-1 0-1,1 0 1,0 1-1,1-1 1,-1 1-1,1-1 1,-1 1-1,1 0 1,0 0-1,0-1 1,1 1-1,-1 0 1,1 0 0,0 6-1,2-9-92,1 0 1,-1 0-1,1 0 0,0 0 1,-1 0-1,1 0 0,-1-1 1,1 0-1,0 1 0,-1-1 0,1 0 1,0 0-1,0-1 0,-1 1 1,5-1-1,3 0 66,17-1-66,1-2 0,-1-1 0,0-2 1,26-9-1,-27 8-564,0 1 1,0 1-1,0 1 0,46-3 0,-71 8 534,0-1-1,0 1 1,0 0-1,0 0 1,0 0-1,0 0 0,0 0 1,-1 0-1,1 0 1,0 0-1,0 0 1,0 1-1,0-1 1,0 0-1,0 1 0,0-1 1,0 1-1,0-1 1,0 1-1,-1-1 1,1 1-1,0-1 0,0 1 1,-1 0-1,1-1 1,0 1-1,-1 0 1,1 0-1,-1-1 0,1 1 1,-1 0-1,1 0 1,-1 0-1,0 0 1,1 0-1,-1 0 0,0 0 1,0 0-1,0 0 1,1 0-1,-1 0 1,0 0-1,0 0 1,0-1-1,-1 1 0,1 0 1,0 0-1,0 0 1,-1 2-1,1-2 32,-1 0-1,1 1 0,0-1 1,0 0-1,0 1 0,0-1 1,0 0-1,0 1 1,1-1-1,-1 0 0,0 1 1,1-1-1,-1 0 0,0 1 1,1-1-1,0 0 1,-1 0-1,1 0 0,0 1 1,1 1-1,9-2-1279,-5-10-6254,-4-7-3965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432"/>
    </inkml:context>
    <inkml:brush xml:id="br0">
      <inkml:brushProperty name="width" value="0.025" units="cm"/>
      <inkml:brushProperty name="height" value="0.025" units="cm"/>
    </inkml:brush>
  </inkml:definitions>
  <inkml:trace contextRef="#ctx0" brushRef="#br0">1 1 5669,'0'0'897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822"/>
    </inkml:context>
    <inkml:brush xml:id="br0">
      <inkml:brushProperty name="width" value="0.025" units="cm"/>
      <inkml:brushProperty name="height" value="0.025" units="cm"/>
    </inkml:brush>
  </inkml:definitions>
  <inkml:trace contextRef="#ctx0" brushRef="#br0">9 306 12107,'0'0'5825,"-2"9"-2937,-4 30-774,6-38-2033,0 0 0,1 1 0,-1-1 1,1 0-1,-1 0 0,1 0 0,-1 1 0,1-1 1,0 0-1,-1 0 0,1 0 0,0 0 1,0 0-1,0 0 0,0-1 0,0 1 0,0 0 1,0 0-1,0-1 0,0 1 0,1 0 1,-1-1-1,0 1 0,0-1 0,0 0 0,1 1 1,-1-1-1,0 0 0,1 0 0,-1 0 0,0 0 1,0 0-1,1 0 0,1 0 0,3 1 253,21 1 140,0-1 1,1 0-1,-1-2 0,0-2 0,0 0 1,0-2-1,0 0 0,31-12 1,-22 5-354,-1-2 0,-1-1 1,-1-2-1,0-1 0,45-34 1,-66 43-75,0 0 0,-1-1 0,-1 0 1,17-22-1,-23 27-35,0 0 0,-1 0 0,0-1 0,0 1 0,-1-1 1,1 0-1,-1 0 0,-1 0 0,1 0 0,-1 0 0,0 0 0,0 0 0,-1-12 0,0 16-19,0-1 0,0 1 0,0 0 0,-1-1-1,1 1 1,-1 0 0,0 0 0,0 0-1,0-1 1,0 1 0,0 0 0,0 0-1,0 0 1,-1 0 0,1 1 0,-1-1-1,0 0 1,1 1 0,-1-1 0,0 1-1,-3-3 1,0 2-11,1 0-1,-1 0 1,0 0-1,1 1 0,-1 0 1,0 0-1,0 0 1,0 1-1,-10-1 1,1 2-33,0 0 0,0 1 1,0 0-1,0 2 0,1-1 1,-23 10-1,8 1 74,1 1 0,1 1 1,0 1-1,1 1 0,1 2 0,1 0 0,0 2 0,2 0 0,1 1 0,0 1 1,-20 35-1,35-51 15,1 0 0,0 0 1,1 1-1,-1-1 0,2 1 1,-1 0-1,1 0 0,1 0 0,-2 15 1,3-20-32,0 1-1,0-1 1,1 0 0,0 1 0,0-1 0,0 0 0,0 1 0,0-1-1,1 0 1,0 0 0,0 0 0,0 0 0,0-1 0,1 1 0,-1-1-1,1 1 1,0-1 0,0 0 0,0 0 0,0 0 0,7 4 0,2 0-2,0 0 1,1-1 0,0-1 0,0 0 0,1-1-1,-1 0 1,1-1 0,24 2 0,8-1-1055,60-3 1,-20-9-3500,-2-12-3860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1.198"/>
    </inkml:context>
    <inkml:brush xml:id="br0">
      <inkml:brushProperty name="width" value="0.025" units="cm"/>
      <inkml:brushProperty name="height" value="0.025" units="cm"/>
    </inkml:brush>
  </inkml:definitions>
  <inkml:trace contextRef="#ctx0" brushRef="#br0">92 390 11211,'-13'-1'1649,"-2"2"-735,-20-1 532,6-8 2349,30 8-3735,-1 0 0,0 0 0,0 0 0,0 0 0,0 0 0,0 0 0,0 0 0,0 0 0,0 0 0,0 0 0,0 0 0,0 0 0,0 0 0,1 0-1,-1 0 1,0 0 0,0 0 0,0 0 0,0 0 0,0 0 0,0 0 0,0 0 0,0 0 0,0 0 0,0-1 0,0 1 0,0 0 0,0 0 0,0 0 0,0 0 0,0 0 0,0 0 0,0 0-1,0 0 1,0 0 0,0 0 0,0 0 0,0 0 0,0-1 0,0 1 0,0 0 0,0 0 0,0 0 0,0 0 0,0 0 0,0 0 0,0 0 0,0 0 0,0 0 0,0 0 0,0 0-1,0 0 1,12-1 671,137 1 1547,214-1 588,488-24-2143,746-128 1428,-494 38-441,0 50-3708,-1064 64 1373,52-1-2022,-35-4-2019,-19-5-4276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42.831"/>
    </inkml:context>
    <inkml:brush xml:id="br0">
      <inkml:brushProperty name="width" value="0.025" units="cm"/>
      <inkml:brushProperty name="height" value="0.025" units="cm"/>
    </inkml:brush>
  </inkml:definitions>
  <inkml:trace contextRef="#ctx0" brushRef="#br0">0 3104 8264,'0'0'1655,"11"-9"-235,28-23 570,48-29 1,-72 51-1627,1 1 1,0 0-1,1 2 1,0 0-1,0 1 1,0 0-1,29-5 1,116-21 610,-119 21-741,1 1 0,0 3 0,66-3 0,80 13 213,-42 0 98,170-17 1,-274 8-376,-1-2 1,62-20 0,-93 25-152,1 2-1,-1-1 1,0 2-1,1 0 1,-1 0 0,0 1-1,15 3 1,33 0 24,-38-4-18,1-2-1,-1-1 1,0 0-1,40-13 1,84-39 98,582-239 10,-413 157-38,-238 99-46,143-96-1,-185 105-23,-1-1 0,45-51 0,-1 0 2,-1 7-8,-3-3 1,93-128 0,-92 108-17,99-98 1,-114 130-1,69-81-17,-43 47 98,132-120 1,57-3-84,-162 133-2,-65 54-13,2 2 0,1 2-1,1 2 1,73-28 0,231-69-46,-261 96 68,-24 9 15,1 3-1,0 4 0,79-7 1,222 8 165,-316 16 137,0 2 1,57 14-1,1-1-105,-6 0-57,3 1-1167,-37-13-4828,-41-6 552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46.797"/>
    </inkml:context>
    <inkml:brush xml:id="br0">
      <inkml:brushProperty name="width" value="0.025" units="cm"/>
      <inkml:brushProperty name="height" value="0.025" units="cm"/>
    </inkml:brush>
  </inkml:definitions>
  <inkml:trace contextRef="#ctx0" brushRef="#br0">1 5865 12075,'0'1'92,"0"0"0,0 0-1,0 0 1,0-1 0,-1 1-1,1 0 1,0 0-1,0 0 1,1 0 0,-1 0-1,0-1 1,0 1 0,0 0-1,0 0 1,1 0-1,-1-1 1,0 1 0,1 0-1,-1 0 1,1-1 0,-1 1-1,1 0 1,-1 0-1,1-1 1,-1 1 0,1-1-1,0 1 1,-1-1 0,1 1-1,0-1 1,0 1 0,-1-1-1,1 1 1,0-1-1,0 0 1,-1 1 0,1-1-1,0 0 1,0 0 0,0 0-1,0 0 1,0 0-1,-1 0 1,3 0 0,52 0 1164,-37 0-918,191-16 1363,-41 2-1165,-141 12-474,0-1-1,0-2 1,0 0 0,-1-2 0,0-1 0,0-1 0,0-1 0,-2-1 0,31-19-1,-27 13 37,-1-2-1,-1 0 1,-1-2-1,0-1 1,-2-1-1,-1-1 1,28-38-1,-21 21-94,2 1 70,-2-3-1,-1 0 1,37-84 0,-12-8-28,121-269 257,56-5 152,-210 380-450,1 0 0,2 1 0,1 2-1,1 0 1,1 2 0,1 1 0,1 1 0,1 1 0,0 1 0,2 2 0,57-25 0,-49 27-16,1 2 1,0 1-1,0 3 0,1 1 1,1 2-1,-1 1 0,1 3 1,0 1-1,72 7 0,-107-4 4,1 1-1,-1 0 0,0 0 1,0 0-1,0 1 0,0 0 1,0 1-1,0-1 1,-1 1-1,0 1 0,0-1 1,0 1-1,0 0 0,-1 1 1,0-1-1,0 1 0,0 0 1,-1 0-1,0 0 1,0 1-1,-1-1 0,1 1 1,-2 0-1,4 8 0,5 18 32,-2 1 0,-1 1-1,6 62 1,-12-86-21,22 242 70,-16-129-14,41 198-1,-44-306-55,0-1-1,1 1 0,0-1 0,1 0 1,1 0-1,0-1 0,1 0 0,1 0 1,0-1-1,1-1 0,0 0 1,1 0-1,1-1 0,-1 0 0,2-1 1,-1-1-1,1 0 0,1-1 0,0 0 1,15 5-1,-25-12-1,0 1 0,-1-1 0,1 0-1,0 0 1,0-1 0,0 1 0,0-1 0,0 0 0,0 0 0,0-1-1,0 0 1,0 0 0,0 0 0,0 0 0,-1-1 0,1 0 0,0 0 0,-1 0-1,7-5 1,9-5 2,0-2-1,-1-1 1,16-17 0,7-4-1,24-14 3,175-147 33,-212 169-41,-1-1-1,-2-1 1,-1-1 0,-2-2 0,36-64 0,-38 48-208,-1-1-1,-3-1 1,19-102-1,-6 28 124,-14 72 79,4 0 0,1 1-1,3 1 1,2 1 0,2 1 0,2 2 0,2 1 0,2 1 0,49-49-1,-36 48-58,94-69-1,-91 76 23,20-11 31,81-44 0,-34 24 42,114-71 127,178-120 169,-325 207-276,3 3 0,122-50 0,-127 65-7,-3-3 0,-1-4 0,107-78 0,232-228 372,-97 19-323,-247 249-91,85-123 87,-112 138-83,95-103 0,-67 99-35,2 4 1,4 2 0,110-66-1,-145 103 10,2 1 0,0 3-1,70-23 1,-82 35 4,0 1-1,0 3 1,0 0 0,1 2 0,68 0-1,-97 6 1,1 0 0,-1 1-1,0 0 1,0 0 0,0 1-1,0 0 1,0 0 0,-1 0-1,0 1 1,1 0-1,-1 0 1,0 0 0,-1 1-1,1 0 1,-1 0 0,5 7-1,5 6-203,0 1-1,0 1 1,17 34 0,-7-1 33,-2 2 0,20 72 0,-8-22 80,172 639-108,-46-191 303,-138-479-82,67 277-78,-43-148 56,-41-179-7,2 0 0,1-1 0,0 0 0,2 0 0,1-1 0,0-1 0,2 0 0,28 34 0,-34-47 10,-1 1 1,1-1-1,1 0 1,-1-1 0,1 0-1,1-1 1,-1 0 0,1 0-1,0-1 1,1 0 0,-1 0-1,1-2 1,0 1-1,0-1 1,0-1 0,0 0-1,0 0 1,0-1 0,1-1-1,-1 0 1,16-2 0,-24 2 23,-1-1 1,0 0 0,1 0 0,-1 0 0,0-1 0,1 1 0,-1 0 0,0-1 0,0 1 0,0-1 0,0 0 0,0 0 0,0 0 0,-1 0 0,1 0 0,-1 0 0,1 0 0,-1 0 0,0-1-1,0 1 1,0 0 0,0-1 0,0 1 0,0-5 0,3-9 4,-1 0-1,2-32 0,-2 19-83,6-51-55,-3-1 0,-9-139 0,-45-159-1003,31 230 1068,6-1-1,11-213 1,8 247 261,5 1 0,5 0 0,63-215-1,-53 243-118,3 0 0,61-117 0,-60 145-64,3 2 0,2 2 0,2 1 1,52-54-1,65-51 29,-9 9-2316,-54 46-3057,-29 25-1751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2.934"/>
    </inkml:context>
    <inkml:brush xml:id="br0">
      <inkml:brushProperty name="width" value="0.025" units="cm"/>
      <inkml:brushProperty name="height" value="0.025" units="cm"/>
    </inkml:brush>
  </inkml:definitions>
  <inkml:trace contextRef="#ctx0" brushRef="#br0">1 1209 12139,'0'0'7117,"1"-8"-6669,3-2-363,-1 1-1,1 0 1,1 0-1,-1 0 1,2 0-1,-1 1 1,1 0-1,0 0 1,8-8-1,79-73 427,-47 49-362,912-804 716,-925 818-822,-17 15-21,-1-1 1,0 0-1,-1-2 0,-1 0 0,20-25 0,-33 39-19,0 0-1,0 0 0,0 0 0,0 0 0,0 0 1,0 0-1,0 0 0,1 0 0,-1 0 0,0 0 0,0 0 1,0-1-1,0 1 0,0 0 0,0 0 0,0 0 1,0 0-1,0 0 0,0 0 0,0 0 0,0-1 1,0 1-1,0 0 0,0 0 0,0 0 0,0 0 1,0 0-1,0 0 0,0-1 0,0 1 0,0 0 1,0 0-1,0 0 0,0 0 0,0 0 0,0 0 0,0 0 1,0-1-1,0 1 0,0 0 0,0 0 0,0 0 1,0 0-1,-1 0 0,1 0 0,0 0 0,0 0 1,0 0-1,0 0 0,0-1 0,0 1 0,0 0 1,0 0-1,-1 0 0,1 0 0,0 0 0,0 0 0,0 0 1,0 0-1,0 0 0,0 0 0,-1 0 0,1 0 1,0 0-1,0 0 0,0 0 0,0 0 0,-14 5-490,-14 9-1313,-8 5-2011,-4 0-2332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3.359"/>
    </inkml:context>
    <inkml:brush xml:id="br0">
      <inkml:brushProperty name="width" value="0.025" units="cm"/>
      <inkml:brushProperty name="height" value="0.025" units="cm"/>
    </inkml:brush>
  </inkml:definitions>
  <inkml:trace contextRef="#ctx0" brushRef="#br0">53 931 14029,'0'0'1223,"-8"4"304,-27 14 101,26-13-379,23-15-331,335-247 24,137-109-843,-363 261-139,134-101-395,-233 192 389,-24 14 44,0 0-1,0 0 1,1 0-1,-1 1 0,0-1 1,0 0-1,0 0 1,0 0-1,0 0 1,1 0-1,-1 0 0,0 0 1,0 0-1,0 0 1,0 0-1,0 1 1,0-1-1,1 0 1,-1 0-1,0 0 0,0 0 1,0 0-1,0 1 1,0-1-1,0 0 1,0 0-1,0 0 0,0 0 1,0 1-1,0-1 1,0 0-1,0 0 1,0 0-1,0 0 0,0 0 1,0 1-1,0-1 1,0 0-1,0 0 1,0 0-1,0 0 1,0 1-1,0-1 0,0 0 1,0 0-1,0 0 1,0 0-1,-1 0 1,1 1-1,0-1 0,0 0 1,0 0-1,0 0 1,0 0-1,0 0 1,-1 0-1,1 0 1,0 0-1,0 1 0,0-1 1,-32 42-80,26-34 174,-192 256 535,168-217-592,2 0 1,2 2-1,-39 102 1,62-139-91,-1 1 0,2-1 1,-3 22-1,9 1-2002,-3-33 1796,-1-1 0,0 0 0,1 0 0,-1 0 0,1 0 0,0 0 0,-1-1 0,1 1-1,0 0 1,0 0 0,-1 0 0,1-1 0,0 1 0,0 0 0,0 0 0,0-1 0,0 1 0,0-1 0,0 1-1,0-1 1,0 0 0,0 1 0,2-1 0,25 2-7885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3.796"/>
    </inkml:context>
    <inkml:brush xml:id="br0">
      <inkml:brushProperty name="width" value="0.025" units="cm"/>
      <inkml:brushProperty name="height" value="0.025" units="cm"/>
    </inkml:brush>
  </inkml:definitions>
  <inkml:trace contextRef="#ctx0" brushRef="#br0">38 314 12236,'-7'-9'1510,"5"6"-1453,-1 0 175,0 1-1,1-1 0,-1 0 0,1 0 1,0 0-1,0 0 0,0-1 0,1 1 1,-1 0-1,1-1 0,-1 1 0,1-1 1,0 0-1,1 1 0,-1-1 0,1 0 1,-1 0-1,1 1 0,0-1 1,1 0-1,-1 0 0,1 1 0,-1-1 1,1 0-1,3-6 0,2 0-127,1 1 0,0 1 0,0-1-1,1 1 1,0 0 0,1 1 0,0 0 0,0 0 0,12-6-1,10-5 256,55-23 0,-54 28-164,0 2 0,1 1-1,1 2 1,-1 1-1,1 2 1,0 1-1,0 1 1,58 4-1,-87-1-192,-1 0 1,0 1-1,0 0 0,0-1 0,1 1 0,-1 0 0,0 1 0,0-1 0,-1 1 0,1 0 0,0 0 0,0 0 0,-1 0 1,0 1-1,1-1 0,-1 1 0,0 0 0,0 0 0,0 0 0,-1 1 0,1-1 0,-1 0 0,1 1 0,-1 0 0,-1-1 1,3 7-1,-2-4 14,-1 1 1,0 0 0,-1-1 0,1 1 0,-1 0 0,-1-1-1,1 1 1,-1 0 0,0-1 0,-1 1 0,1-1 0,-1 1 0,-1-1-1,1 0 1,-7 12 0,-13 18 325,-32 41 0,36-55-181,1 2 0,1 0 0,1 0 0,-21 51 0,34-69-171,0 1-1,1-1 1,0 1 0,0-1-1,0 1 1,1 0-1,0 0 1,0-1-1,1 1 1,0 0-1,0-1 1,1 1-1,-1-1 1,1 1-1,1-1 1,-1 0-1,1 0 1,0 0-1,1 0 1,-1 0-1,1-1 1,7 8-1,-1-2-577,0 0-1,1-1 1,20 16-1,39 17-7247,-35-27 144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4.143"/>
    </inkml:context>
    <inkml:brush xml:id="br0">
      <inkml:brushProperty name="width" value="0.025" units="cm"/>
      <inkml:brushProperty name="height" value="0.025" units="cm"/>
    </inkml:brush>
  </inkml:definitions>
  <inkml:trace contextRef="#ctx0" brushRef="#br0">30 0 18225,'0'0'5189,"-30"47"-5221,53-45-96,1-2-1858,1-3-3715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5.078"/>
    </inkml:context>
    <inkml:brush xml:id="br0">
      <inkml:brushProperty name="width" value="0.025" units="cm"/>
      <inkml:brushProperty name="height" value="0.025" units="cm"/>
    </inkml:brush>
  </inkml:definitions>
  <inkml:trace contextRef="#ctx0" brushRef="#br0">1405 456 7175,'23'-50'1750,"22"-72"0,-40 108-1326,-2-1 1,1 0 0,-2 0 0,0 0 0,0 0 0,-2 0-1,0-1 1,0 1 0,-2 0 0,-3-16 0,4 26-359,-1 0 0,0 1 1,0-1-1,0 1 0,0-1 1,-1 1-1,0 0 0,0 0 1,0 0-1,0 0 0,-1 1 1,1-1-1,-1 1 0,0 0 0,0 0 1,0 1-1,-1-1 0,1 1 1,0 0-1,-1 0 0,0 0 1,1 0-1,-1 1 0,-8-1 1,-1-1-65,0 1 0,-1 1 1,1 1-1,-1 0 0,1 1 0,-1 0 1,-22 6-1,0 3 20,1 2 1,0 1-1,1 2 1,0 2-1,2 0 0,-41 29 1,-1 8 53,-101 93 1,101-76-28,3 4 1,4 2 0,3 4-1,3 2 1,4 3 0,-63 125-1,88-144-29,3 2 0,3 0-1,3 2 1,3 0 0,3 1 0,4 2-1,2-1 1,4 1 0,2 118-1,7-166 1,2 1 1,0-1-1,2 1 0,1-1 0,1-1 0,1 1 0,2-1 1,21 42-1,-23-53-11,0-1 1,1-1 0,0 1 0,1-2-1,0 1 1,1-1 0,0-1 0,1 0-1,0-1 1,1 0 0,0 0 0,0-2-1,1 0 1,-1 0 0,2-1 0,21 6-1,-14-7 17,0-1-1,-1 0 1,2-2-1,-1-1 1,0 0 0,0-2-1,0 0 1,38-9-1,-27 2 139,-1-1-1,0-2 1,-1-1-1,0-1 1,33-21-1,5-10 326,-2-3-1,-2-3 1,111-111 0,-80 61-114,-5-5 0,-4-4 1,-5-3-1,-6-4 0,-4-3 0,73-165 0,-109 202-306,43-148-1,-69 191-121,-1-1 1,-3 0 0,-1 0 0,-1-1-1,-3 1 1,-3-45 0,0 70-36,0 1 0,-1-1 0,0 0 0,-1 1 0,-1-1-1,0 1 1,-1 0 0,-1 1 0,0 0 0,0 0 0,-2 0 0,1 1 0,-15-15 0,10 14-122,-1 1 0,0 0 0,0 1-1,-1 1 1,-1 0 0,0 1 0,0 1 0,0 0 0,-1 1-1,-28-7 1,2 4-102,0 2-1,-1 2 0,0 2 1,0 2-1,0 2 1,1 2-1,-1 1 1,-68 15-1,26 2-207,1 4-1,0 3 0,-98 47 1,-33 33-1685,-4 10-1970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412"/>
    </inkml:context>
    <inkml:brush xml:id="br0">
      <inkml:brushProperty name="width" value="0.025" units="cm"/>
      <inkml:brushProperty name="height" value="0.025" units="cm"/>
    </inkml:brush>
  </inkml:definitions>
  <inkml:trace contextRef="#ctx0" brushRef="#br0">1 1 20852,'0'0'7687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237"/>
    </inkml:context>
    <inkml:brush xml:id="br0">
      <inkml:brushProperty name="width" value="0.025" units="cm"/>
      <inkml:brushProperty name="height" value="0.025" units="cm"/>
    </inkml:brush>
  </inkml:definitions>
  <inkml:trace contextRef="#ctx0" brushRef="#br0">158 114 8072,'3'-4'1137,"0"0"1,0 0 0,0 0 0,0 0 0,0 0-1,-1 0 1,0-1 0,0 0 0,0 1 0,0-1-1,-1 0 1,2-8 0,-3 12-1017,1-1 0,-1 1 1,0-1-1,0 0 0,0 1 0,0-1 0,0 0 1,0 1-1,0-1 0,0 0 0,-1 1 1,1-1-1,-1 0 0,1 1 0,-1-1 0,1 1 1,-1-1-1,0 1 0,0-1 0,0 1 0,0 0 1,0-1-1,0 1 0,0 0 0,-1 0 1,1 0-1,0 0 0,-1 0 0,1 0 0,0 0 1,-1 0-1,1 1 0,-1-1 0,1 0 0,-1 1 1,0-1-1,1 1 0,-1 0 0,-2-1 1,-2 1-106,0 0 0,1 1-1,-1-1 1,0 1 0,1 1 0,-1-1 0,1 1 0,-1-1 0,1 2 0,0-1 0,-1 0 0,1 1 0,1 0 0,-1 1 0,0-1 0,1 1 0,0-1 0,-8 10 0,7-8-9,0 1 0,0 0 1,1 0-1,0 0 0,0 0 0,1 1 0,0 0 0,0-1 1,0 1-1,1 0 0,0 0 0,0 1 0,1-1 0,-1 11 1,2-17-5,0 1 1,0-1 0,0 0-1,0 0 1,0 0 0,1 1-1,-1-1 1,0 0 0,1 0-1,-1 0 1,1 0-1,-1 0 1,1 0 0,0 0-1,-1 0 1,1 0 0,0 0-1,0 0 1,0 0 0,0 0-1,0 0 1,0-1 0,0 1-1,0 0 1,0-1 0,0 1-1,2 0 1,1 0 6,0 0 0,0 0 0,0 0 0,0-1 0,0 1 0,0-1 0,1 0 0,5-1 0,1 0 4,-1-1 0,0 0-1,0 0 1,1-1 0,-2-1-1,15-6 1,-14 4-2,-1 0 0,1-1 0,-1-1 0,0 0 0,0 0 0,-1 0 0,-1-1 0,1-1 0,-1 1 0,-1-1 0,0 0 0,0-1 0,-1 1 0,0-1 0,6-20 0,-25 71-341,-8 31 297,21-67 50,0 0-1,1 0 1,-1 0-1,1 0 1,0 0-1,0 0 1,0 0 0,1 0-1,0 0 1,-1 0-1,1 0 1,0-1-1,1 1 1,-1 0-1,3 3 1,-2-4-11,0-1-1,0 0 1,0 0 0,1 0 0,-1 0-1,1 0 1,0 0 0,-1-1 0,1 1-1,0-1 1,0 0 0,0 0-1,0 0 1,0 0 0,0-1 0,0 1-1,5 0 1,62 0-150,-48-2-161,-17 2 257,0-1 1,0-1-1,-1 1 0,1-1 0,0 0 0,-1 0 0,7-2 1,-10 3 70,-1 0 1,1-1 0,-1 1 0,1 0-1,-1 0 1,1-1 0,-1 1 0,1-1-1,-1 1 1,0 0 0,1-1 0,-1 1-1,1-1 1,-1 1 0,0-1 0,0 1-1,1-1 1,-1 1 0,0-1 0,0 1-1,0-1 1,0 0 0,1 1 0,-1-2 0,-12-20 910,11 21-923,0-1-1,0 1 1,0-1-1,0 1 1,0-1-1,0 0 1,0 1-1,0-1 1,0 0-1,1 0 1,-1 0-1,1 0 1,-1 1-1,1-3 1,0 3-18,0 0 0,1 1 1,-1-1-1,0 0 0,0 1 0,1-1 0,-1 1 1,0-1-1,1 0 0,-1 1 0,0-1 0,1 1 1,-1-1-1,1 1 0,-1 0 0,1-1 1,-1 1-1,1-1 0,-1 1 0,1 0 0,0-1 1,-1 1-1,1 0 0,-1 0 0,1-1 0,0 1 1,-1 0-1,1 0 0,0 0 0,-1 0 0,1 0 1,0 0-1,-1 0 0,1 0 0,0 0 1,-1 0-1,1 0 0,0 1 0,0-1 0,43 7-43,-20-3 8,0 0 0,0-2 0,44-1-1,-63-1 41,-1 0 0,1-1 0,0 0 0,0 0 0,-1 0 0,1 0 0,0-1 0,-1 1 0,0-1 0,1 0 0,-1-1 0,0 1 0,0-1 0,0 0 0,0 0 0,-1 0 0,1 0 0,-1-1-1,0 1 1,0-1 0,0 0 0,0 0 0,-1 0 0,5-8 0,-7 10 4,1 1 0,0-1 0,0 1 0,-1-1 0,1 1 0,0-1 1,-1 1-1,0-1 0,1 0 0,-1 1 0,0-1 0,0 0 0,0 1 0,0-1 0,0 0 0,0 1 0,0-1 0,-1 0 0,1 1 0,-1-1 0,1 0 0,-1 1 0,1-1 0,-1 1 0,0-1 0,0 1 0,0 0 0,0-1 1,0 1-1,0 0 0,0-1 0,0 1 0,-1 0 0,1 0 0,0 0 0,-1 0 0,1 0 0,-1 1 0,1-1 0,-1 0 0,-2 0 0,2 0-10,-1 1 0,0 0 0,0 0 0,1 0 0,-1 0 0,0 0 0,1 0 0,-1 1 0,0-1 0,1 1 0,-1 0 0,1 0 0,-1 0 0,1 0 1,-1 0-1,1 0 0,0 1 0,-1-1 0,1 1 0,0 0 0,0-1 0,0 1 0,0 0 0,1 0 0,-3 3 0,-1 2 39,1 0 0,0 0 0,0 1 0,0-1 0,1 1 0,0 0 0,1 0 0,0 0 0,0 0 0,1 0 0,0 1 0,0-1 0,1 13 0,0-20-27,0 0 0,1 0-1,-1 1 1,0-1 0,1 0-1,-1 0 1,0 0 0,1 0 0,-1 0-1,1 0 1,0 0 0,-1-1-1,1 1 1,0 0 0,0 0-1,-1 0 1,1-1 0,0 1 0,0 0-1,0-1 1,0 1 0,0-1-1,1 2 1,34 6 26,34-11 12,-58 0-69,-1 0 0,0 0 0,-1-1 0,1-1 0,-1 0 0,0 0 0,0-1 0,18-14 0,-11 6-61,-1 0 0,0-2 0,23-28 0,-76 107-46,33-54 243,0 0-1,0 0 1,1 0 0,0 1 0,0-1-1,1 1 1,1-1 0,-1 21-1,2-30-173,0 1 0,0 0 0,1 0 0,-1 0 0,1 0-1,-1-1 1,1 1 0,-1 0 0,1 0 0,-1-1 0,1 1 0,-1 0 0,1-1-1,0 1 1,0-1 0,-1 1 0,1-1 0,0 1 0,0-1 0,-1 1-1,1-1 1,0 0 0,0 1 0,0-1 0,0 0 0,0 0 0,0 0-1,0 0 1,1 0 0,18-3-6420,-7-9-883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612"/>
    </inkml:context>
    <inkml:brush xml:id="br0">
      <inkml:brushProperty name="width" value="0.025" units="cm"/>
      <inkml:brushProperty name="height" value="0.025" units="cm"/>
    </inkml:brush>
  </inkml:definitions>
  <inkml:trace contextRef="#ctx0" brushRef="#br0">1 1 15214,'0'0'6983,"57"19"-7592,-32-10-3010,1-1-3203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960"/>
    </inkml:context>
    <inkml:brush xml:id="br0">
      <inkml:brushProperty name="width" value="0.025" units="cm"/>
      <inkml:brushProperty name="height" value="0.025" units="cm"/>
    </inkml:brush>
  </inkml:definitions>
  <inkml:trace contextRef="#ctx0" brushRef="#br0">180 0 13132,'0'0'8061,"-12"0"-5493,-1 0-2180,-54 2 1845,62-2-2102,0 1-1,0 0 0,0 0 1,0 0-1,0 1 0,0 0 1,1 0-1,-1 0 0,0 0 1,1 1-1,-9 5 0,13-7-144,-1-1-1,0 1 1,0-1-1,1 1 1,-1 0-1,1-1 1,-1 1-1,0 0 1,1-1-1,-1 1 1,1 0-1,-1 0 1,1 0-1,0-1 1,-1 1-1,1 0 1,0 0-1,0 0 1,-1 0-1,1 0 1,0-1-1,0 1 1,0 0-1,0 0 1,0 0-1,0 0 0,0 0 1,1 0-1,-1 0 1,0 0-1,0-1 1,1 1-1,-1 0 1,0 0-1,1 0 1,-1-1-1,1 1 1,-1 0-1,1 0 1,-1-1-1,1 1 1,0 0-1,-1-1 1,1 1-1,0-1 1,0 1-1,-1-1 1,1 1-1,0-1 1,0 0-1,0 1 1,0-1-1,-1 0 1,1 1-1,0-1 0,1 0 1,55 14-1488,-53-14 1435,17 3-313,-6-1 312,0 0 0,0 0 0,0 2 0,0 0 0,-1 1 0,0 0 0,21 11 0,-33-15 88,-1-1 1,0 1-1,0 0 1,1 0-1,-1 0 0,0 0 1,0 0-1,0 0 1,0 0-1,0 0 0,0 0 1,0 1-1,0-1 1,0 0-1,-1 1 0,1-1 1,-1 0-1,1 1 1,-1-1-1,1 1 0,-1-1 1,0 1-1,1-1 1,-1 1-1,0-1 0,0 3 1,-1-1 91,0-1 0,0 1 0,0 0 0,-1-1 0,1 1 0,-1-1 0,1 0 0,-1 1 0,0-1 1,0 0-1,0 0 0,0 0 0,-2 2 0,-7 4 520,-1 0 0,1 0 0,-2-1 0,-17 8 0,17-10-316,-1-1 1,0 1 0,0-2 0,0 0 0,-18 1 0,28-4-496,0 0 1,0 0-1,0 0 1,0 0-1,0-1 1,0 1-1,1-1 1,-1 0-1,0-1 1,-6-2-1,8 3-204,1 0 0,-1 0 0,1 0 0,0-1 0,-1 1 0,1 0-1,0-1 1,0 1 0,0-1 0,-1 1 0,2-1 0,-1 0 0,0 1 0,0-1 0,1 0 0,-1 0 0,0 0-1,1 1 1,0-1 0,-1 0 0,1 0 0,0 0 0,0-2 0,2-9-5810,6 0-2401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8.138"/>
    </inkml:context>
    <inkml:brush xml:id="br0">
      <inkml:brushProperty name="width" value="0.025" units="cm"/>
      <inkml:brushProperty name="height" value="0.025" units="cm"/>
    </inkml:brush>
  </inkml:definitions>
  <inkml:trace contextRef="#ctx0" brushRef="#br0">92 18 15054,'-3'9'1324,"-18"59"1461,2 1-1,3 0 1,3 1-1,-6 136 1,30-220-2038,-6-8-1145,-1-1 0,-1 1-1,-1 0 1,-1-39 0,1 64 387,0 0 1,0 0-1,1 0 0,-1-1 1,1 1-1,0-1 0,-1 1 1,1-1-1,0 0 1,0 0-1,1 0 0,-1-1 1,0 1-1,1-1 0,-1 1 1,0-1-1,1 0 0,0-1 1,6 2-1,9 0 61,1 0 1,27-1-1,-33-1-26,-4 0 14,0-1-1,0 0 0,0 0 0,0-1 1,-1 0-1,1 0 0,0-1 0,12-6 1,-18 7-12,-1 0-1,1 0 1,-1 0 0,0 0 0,0 0 0,0-1 0,0 0 0,-1 1 0,1-1-1,-1 0 1,1 0 0,-1 0 0,0-1 0,0 1 0,0 0 0,-1-1 0,1 0 0,-1 1-1,0-1 1,0 0 0,0 1 0,-1-1 0,1 0 0,-1-7 0,0 10-32,1 0 1,-1-1 0,-1 1-1,1 0 1,0 0-1,0-1 1,0 1 0,-1 0-1,1 0 1,-1-1-1,1 1 1,-1 0 0,1 0-1,-1 0 1,1 0-1,-1 0 1,0 0 0,0 0-1,0 0 1,0 0-1,1 0 1,-1 0 0,0 1-1,-1-1 1,1 0-1,0 1 1,0-1 0,0 0-1,0 1 1,0 0-1,-1-1 1,1 1 0,0 0-1,0-1 1,-1 1-1,1 0 1,0 0 0,0 0-1,-1 0 1,1 0-1,0 0 1,-2 1 0,-1 0-14,-1-1 0,1 1 0,0 1 0,0-1 0,0 0 0,0 1 0,0 0 0,0 0 0,1 0 0,-1 0 1,-5 6-1,1 0 18,1 0 1,0 0-1,1 1 0,0 0 1,-8 17-1,12-22 28,0 0 1,0 0-1,0 0 0,1 1 0,-1-1 1,1 1-1,0-1 0,1 0 0,-1 1 0,1 0 1,0-1-1,0 1 0,0-1 0,1 1 0,-1-1 1,3 8-1,-1-10-17,-1 0 0,1 0 1,0 0-1,0 0 0,0 0 1,0-1-1,0 1 0,0 0 1,0-1-1,1 0 0,-1 1 0,1-1 1,-1 0-1,1 0 0,-1 0 1,1-1-1,-1 1 0,1-1 1,0 1-1,-1-1 0,6 0 1,59-2 167,-58 1-241,0-1-1,1 0 1,-1-1-1,0 0 1,0 0-1,-1-1 1,1 0-1,-1-1 1,1 1-1,-1-2 1,12-9-1,-9 4-173,0 0-1,0-1 1,-1 0 0,-1-1-1,0 0 1,11-20 0,-2-7-329,-1-1 0,-2-1 0,19-85 0,-28 88 1518,-10 32-291,-11 19-667,-4 13 298,2 0 0,1 1 0,1 0 0,1 1-1,1 1 1,1 0 0,2 1 0,1 0 0,1 0-1,2 1 1,-5 46 0,11-72-280,0 0 0,-1 0 0,1 0 0,1 0 0,-1 0 0,0-1 0,1 1 0,0 0 0,0 0 0,0 0 0,1 0 0,-1-1 0,1 1 0,0-1 0,0 1 0,3 3 0,-2-4-2,0-1 0,0 0-1,0 0 1,0 0 0,0 0-1,1-1 1,-1 1 0,1-1 0,0 0-1,-1 0 1,1 0 0,0 0 0,-1-1-1,1 1 1,0-1 0,0 0-1,3-1 1,4 0 12,-1 0 0,1-1 1,-1 0-1,1-1 0,-1 0 0,0-1 0,-1 0 0,1-1 1,-1 0-1,1 0 0,-2-1 0,1 0 0,-1 0 0,1-1 0,-2 0 1,10-11-1,6-8-15,-1-2 0,0 0 1,26-49-1,-38 59-145,0-1 1,-1 0 0,-1-1-1,-1 0 1,0 0-1,-2-1 1,5-33-1,-10 54 118,1-1 0,-1 0-1,0 0 1,0 1-1,0-1 1,1 0 0,-1 1-1,0-1 1,0 0 0,0 0-1,0 1 1,-1-1 0,1 0-1,0 0 1,0 1 0,0-1-1,0 0 1,-1 1 0,1-1-1,0 0 1,-1 1 0,1-1-1,-1 0 1,1 1 0,-1-1-1,1 1 1,-1-1-1,1 1 1,-1-1 0,1 1-1,-1-1 1,1 1 0,-1 0-1,0-1 1,1 1 0,-1 0-1,0-1 1,1 1 0,-1 0-1,0 0 1,0 0 0,1 0-1,-1 0 1,0 0 0,0 0-1,1 0 1,-1 0 0,0 0-1,0 0 1,1 0 0,-1 0-1,0 0 1,1 1-1,-2-1 1,-3 2-18,1 0-1,-1 0 1,1 1-1,0-1 1,0 1 0,-7 6-1,-6 6 58,1 1 0,1 1 0,1 1 0,1 0 0,-16 28 0,21-32 122,0 1 0,2 0 0,0 0 0,0 0 0,1 1 0,1 0 0,1 0 0,-2 19 0,4-33-129,1 1 0,0 0 0,0 0-1,0 0 1,1-1 0,-1 1 0,1 0 0,-1 0 0,1-1 0,0 1 0,0 0 0,0-1 0,0 1 0,0-1-1,1 0 1,-1 1 0,1-1 0,0 0 0,0 0 0,-1 0 0,5 3 0,-2-2-11,-1-1 0,1 0 1,0 0-1,1-1 0,-1 1 1,0-1-1,0 0 0,1 0 1,-1 0-1,1 0 0,-1-1 1,7 0-1,1 0-113,0-1 1,0-1-1,0 0 0,0 0 0,0-1 1,-1-1-1,1 0 0,-1 0 0,14-8 1,-16 6-13,1 1-1,-1-1 1,0-1 0,0 0 0,-1 0-1,0-1 1,0 1 0,0-2 0,-1 1-1,9-15 1,-40 63-464,19-33 748,1-1 0,-1 1-1,1 1 1,0-1 0,1 0 0,0 1 0,0 0-1,1-1 1,0 1 0,0 0 0,1 1 0,-1 13 0,2-20-150,0-1 1,0 0-1,0 0 1,1 0 0,-1 0-1,0 0 1,1 0 0,-1 0-1,1 0 1,0 0-1,-1 0 1,1 0 0,0 0-1,-1 0 1,1 0-1,0 0 1,0-1 0,0 1-1,0 0 1,0 0 0,0-1-1,0 1 1,0-1-1,2 1 1,36 6 355,-22-7-212,-1-1 1,30-6-1,-30 3-320,0-1-1,25-13 1,-25 11-9,-1 1-1,30-9 1,-45 15 183,1 0 0,0 1 1,-1-1-1,1 0 0,0 0 0,-1 1 1,1-1-1,0 0 0,-1 1 1,1-1-1,-1 0 0,1 1 0,0-1 1,-1 1-1,1-1 0,-1 1 0,0 0 1,1-1-1,-1 1 0,1-1 0,-1 1 1,0 0-1,1-1 0,-1 2 0,1-1 36,0 1-1,-1-1 1,1 0-1,0 1 1,0-1-1,0 0 1,0 0-1,0 0 0,0 0 1,0 0-1,1 0 1,-1 0-1,0 0 1,0 0-1,1 0 0,2 0 1,9 1-66,0-1 0,1 0 0,26-3 0,-26 1-1528,0 1 0,1 0-1,14 2 1,-24 0 934,-3-1-1682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144"/>
    </inkml:context>
    <inkml:brush xml:id="br0">
      <inkml:brushProperty name="width" value="0.025" units="cm"/>
      <inkml:brushProperty name="height" value="0.025" units="cm"/>
    </inkml:brush>
  </inkml:definitions>
  <inkml:trace contextRef="#ctx0" brushRef="#br0">245 65 16111,'-2'-4'484,"0"0"0,-1 0 0,1 0-1,-1 1 1,0-1 0,0 1 0,0 0-1,0 0 1,0 0 0,-1 0 0,1 1 0,-1-1-1,0 1 1,0 0 0,-5-2 0,5 2-322,-1 1 0,0 0 1,0 0-1,1 1 1,-1-1-1,0 1 0,0 0 1,1 0-1,-1 1 1,0-1-1,0 1 0,-6 2 1,3 0-167,0 0 1,0 0-1,1 1 1,0 0-1,-1 0 1,1 1-1,1-1 1,-1 2-1,1-1 1,0 1 0,0 0-1,0 0 1,1 1-1,0-1 1,-8 15-1,12-20 1,0 1 0,0-1 0,1 0-1,-1 0 1,0 1 0,0-1 0,1 0 0,-1 1 0,1-1-1,-1 0 1,1 1 0,0-1 0,-1 1 0,1-1 0,0 1-1,0-1 1,0 1 0,0-1 0,0 1 0,1-1-1,-1 1 1,0-1 0,1 1 0,-1-1 0,1 0 0,-1 1-1,1-1 1,0 0 0,-1 1 0,1-1 0,0 0 0,0 0-1,0 0 1,0 1 0,0-1 0,0 0 0,0-1-1,1 1 1,-1 0 0,0 0 0,1 0 0,-1-1 0,2 2-1,7 0-43,0 1 0,1-1 0,-1-1 0,1 0 0,15 0-1,14 1-719,-36-2 725,0 1 0,0 0 0,0-1 0,0 1 0,0 1 0,0-1 0,0 1 0,-1-1 0,1 1 0,0 0 0,-1 0 0,1 1 0,-1-1 0,0 1 0,0 0 0,0 0 0,0 0 0,0 0 0,-1 0 0,1 0 0,-1 1 0,0-1 0,0 1 0,0 0 0,-1 0 0,1-1 0,-1 1 0,0 0 0,0 0 0,0 1 0,0-1 0,-1 0 0,0 0 0,0 0 0,0 6 0,-2 1 170,0 0 1,-1 0 0,0 0-1,0 0 1,-1 0 0,-1-1-1,0 1 1,0-1 0,-1 0-1,0-1 1,-15 17 0,-45 44 2426,61-65-2427,0-1 0,0 0 1,0 0-1,-1 0 0,1-1 0,-1 0 1,0 0-1,0 0 0,0-1 1,0 1-1,0-2 0,-10 3 0,16-4-151,-1 0 0,1 0-1,-1-1 1,1 1-1,-1 0 1,1 0 0,-1 0-1,1-1 1,-1 1-1,1 0 1,-1 0 0,1-1-1,0 1 1,-1 0 0,1-1-1,-1 1 1,1-1-1,0 1 1,-1-1 0,1 1-1,0 0 1,0-1-1,0 1 1,-1-1 0,1 1-1,0-1 1,0 1-1,0-1 1,0 1 0,0-1-1,0 1 1,0-1-1,0 0 1,0 1 0,0-1-1,0 1 1,0-1-1,0 1 1,0-1 0,0 1-1,1-1 1,-1 1-1,0-1 1,0 1 0,0 0-1,1-1 1,11-27-1387,2 14 1259,0 0 0,1 1-1,1 0 1,-1 1 0,2 1 0,0 1-1,0 0 1,19-7 0,10-7 103,-11 4 31,156-92 353,-160 91 169,-2 0-1,-1-2 1,51-51 0,-75 69-465,1-1 0,-1 1 1,0-1-1,-1 0 0,1 0 0,-1 0 0,3-9 0,-6 14-41,1 1 1,-1-1-1,0 0 0,0 1 1,0-1-1,0 0 0,0 0 0,0 0 1,0 1-1,0-1 0,0 0 0,0 0 1,0 1-1,0-1 0,0 0 0,0 0 1,-1 1-1,1-1 0,0 0 0,-1 1 1,1-1-1,-1 0 0,1 1 0,0-1 1,-1 0-1,0 0 0,-1 0-15,0 1 0,1-1 0,-1 1 0,0-1 0,0 1-1,0 0 1,0-1 0,0 1 0,0 0 0,1 0 0,-1 0 0,0 1-1,0-1 1,0 0 0,0 1 0,-2 0 0,-7 3 2,0 1 0,0 1 1,0-1-1,1 2 0,0-1 1,0 2-1,0-1 0,1 1 0,0 0 1,1 1-1,0 0 0,0 1 0,-9 14 1,16-22 13,-1 0-1,1 0 1,0 0 0,0 1 0,0-1 0,0 0-1,0 0 1,0 1 0,1-1 0,-1 1 0,1-1 0,-1 1-1,1-1 1,0 1 0,0 4 0,1-6 2,-1 0 1,1 0-1,-1 0 1,1 1-1,0-1 1,-1 0-1,1 0 1,0 0-1,0 0 1,0 0-1,0-1 1,0 1-1,0 0 1,0 0-1,0 0 1,0-1-1,0 1 1,0-1-1,0 1 1,1-1-1,-1 1 1,0-1-1,0 0 1,1 1-1,-1-1 1,0 0-1,0 0 1,1 0 0,-1 0-1,2 0 1,20-2 45,-1 0 1,1-2-1,-1 0 1,0-1 0,-1-2-1,36-14 1,-34 11-128,1 2 0,0 0 0,0 2 0,1 0 0,30-2 0,-54 8 90,0 0-1,0 0 1,0 0-1,1 0 1,-1 0-1,0 0 1,0 0-1,0 1 1,0-1-1,0 0 1,0 1-1,0-1 1,0 0-1,0 1 1,0-1-1,-1 1 1,1 0-1,0-1 1,0 1-1,0 0 1,0-1-1,-1 1 1,1 0-1,0 0 1,-1 0-1,1 0 1,-1-1-1,1 1 1,-1 0-1,1 0 1,-1 0-1,0 0 1,1 0-1,-1 0 1,0 0-1,0 1 1,0-1-1,0 0 1,0 0-1,0 0 1,0 0-1,0 0 1,0 0-1,0 0 1,-1 0-1,1 0 1,-1 1-1,1-1 24,-1 0-1,1 0 0,0 1 1,0-1-1,-1 0 1,1 0-1,0 0 0,0 0 1,0 0-1,0 0 1,0 0-1,0 0 0,0 0 1,1 0-1,-1 0 1,0 0-1,1 0 0,-1 0 1,1 0-1,-1 0 1,1 0-1,-1 0 0,1 0 1,-1 0-1,1 0 1,0 0-1,0-1 0,-1 1 1,1 0-1,0 0 1,0-1-1,0 1 0,0-1 1,0 1-1,0-1 1,0 1-1,0-1 0,0 0 1,0 1-1,0-1 1,0 0-1,0 0 0,0 0 1,2 0-1,5 1-13,16-4-1094,-12-8-4059,-10 4-1487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506"/>
    </inkml:context>
    <inkml:brush xml:id="br0">
      <inkml:brushProperty name="width" value="0.025" units="cm"/>
      <inkml:brushProperty name="height" value="0.025" units="cm"/>
    </inkml:brush>
  </inkml:definitions>
  <inkml:trace contextRef="#ctx0" brushRef="#br0">54 0 5189,'0'0'17990,"1"13"-15748,-2 21-1286,-2-1 0,-1 1-1,-1 0 1,-13 40-1,12-50-944,0-1 0,2 1-1,0 0 1,2 0 0,0 40-1,4-58-27,2-16-15260,-4-10 308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822"/>
    </inkml:context>
    <inkml:brush xml:id="br0">
      <inkml:brushProperty name="width" value="0.025" units="cm"/>
      <inkml:brushProperty name="height" value="0.025" units="cm"/>
    </inkml:brush>
  </inkml:definitions>
  <inkml:trace contextRef="#ctx0" brushRef="#br0">1 66 15407,'0'0'6470,"71"-29"-3908,-36 18-576,6 2-96,-2 2-1057,2 2-705,-5 2-128,-8 2-321,-6 1-896,-10 0-1089,-39 9-20820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724"/>
    </inkml:context>
    <inkml:brush xml:id="br0">
      <inkml:brushProperty name="width" value="0.025" units="cm"/>
      <inkml:brushProperty name="height" value="0.025" units="cm"/>
    </inkml:brush>
  </inkml:definitions>
  <inkml:trace contextRef="#ctx0" brushRef="#br0">72 0 11787,'0'0'10661,"-5"10"-10207,-3 4-158,0 1 0,2 0 1,0 0-1,1 0 0,-6 29 0,2 0-101,-2 11-871,9-18-7614,13-39 197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155"/>
    </inkml:context>
    <inkml:brush xml:id="br0">
      <inkml:brushProperty name="width" value="0.025" units="cm"/>
      <inkml:brushProperty name="height" value="0.025" units="cm"/>
    </inkml:brush>
  </inkml:definitions>
  <inkml:trace contextRef="#ctx0" brushRef="#br0">1 17 14157,'0'0'7239,"50"5"-4452,-14-5-449,10 0-480,1-1-577,7-6-897,0 1-320,-1 2-64,-10 1-800,-13 2-1250,-10 1-1377</inkml:trace>
  <inkml:trace contextRef="#ctx0" brushRef="#br0" timeOffset="1">12 211 13677,'0'0'10154,"75"16"-9898,-34-20-224,0-4-1313,6-2-2883,-4-3-4228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484"/>
    </inkml:context>
    <inkml:brush xml:id="br0">
      <inkml:brushProperty name="width" value="0.025" units="cm"/>
      <inkml:brushProperty name="height" value="0.025" units="cm"/>
    </inkml:brush>
  </inkml:definitions>
  <inkml:trace contextRef="#ctx0" brushRef="#br0">251 1 15791,'0'0'4292,"-47"69"-3523,23-35-321,-8-1-320,6 1 129,-4-5-33,6-2-160,1-5-32,5-5-96,3-7-1089,7-6-1602,4-4-2242</inkml:trace>
  <inkml:trace contextRef="#ctx0" brushRef="#br0" timeOffset="1">75 57 15375,'0'0'8968,"58"-1"-8263,-39 11-289,9 5-224,1 1-160,7 0-576,-1 0-1506,1 0-2306,-6-3-3139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830"/>
    </inkml:context>
    <inkml:brush xml:id="br0">
      <inkml:brushProperty name="width" value="0.025" units="cm"/>
      <inkml:brushProperty name="height" value="0.025" units="cm"/>
    </inkml:brush>
  </inkml:definitions>
  <inkml:trace contextRef="#ctx0" brushRef="#br0">78 1 13549,'0'0'6294,"-1"11"-4858,-23 178 2818,-7 94-202,31-281-4134,1 1-47,-1-1 0,0 1 0,0 0-1,0-1 1,-1 1 0,1-1-1,0 1 1,-1 0 0,0-1 0,1 1-1,-1-1 1,0 1 0,0-1 0,-1 0-1,1 1 1,-2 1 0,2-5-96,-1-1 1,1 0-1,0 0 1,1 0-1,-1 0 1,0 0-1,0 0 1,1 0-1,0 0 1,-1 0-1,1 0 0,0 0 1,0 0-1,0 0 1,0-4-1,0 2-58,-1-20-978,1 1 0,4-40-1,14-8-4082,5 16-1623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177"/>
    </inkml:context>
    <inkml:brush xml:id="br0">
      <inkml:brushProperty name="width" value="0.025" units="cm"/>
      <inkml:brushProperty name="height" value="0.025" units="cm"/>
    </inkml:brush>
  </inkml:definitions>
  <inkml:trace contextRef="#ctx0" brushRef="#br0">96 27 9225,'9'-4'2642,"-3"1"-1999,27-12 356,-5 11 3771,-28 8-1553,-11 11-1955,-3-4-355,0-2 0,-1 0 0,-21 10 0,-35 22 990,70-40-1935,1-1 0,-1 0 0,0 1 0,1-1-1,-1 1 1,0-1 0,1 1 0,-1-1 0,1 1 0,-1-1 0,1 1 0,-1 0 0,1-1 0,-1 1 0,1 0 0,0-1 0,-1 1 0,1 0 0,0-1 0,0 1 0,-1 1 0,13 5-3527,27-7-6717,-38 0 9890,25-2-9516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504"/>
    </inkml:context>
    <inkml:brush xml:id="br0">
      <inkml:brushProperty name="width" value="0.025" units="cm"/>
      <inkml:brushProperty name="height" value="0.025" units="cm"/>
    </inkml:brush>
  </inkml:definitions>
  <inkml:trace contextRef="#ctx0" brushRef="#br0">38 269 13741,'0'0'7858,"-5"10"-7132,2-5-642,-19 37 323,21-40-386,0 1 0,-1 0 0,2 0 0,-1 0 0,0 0 0,0 0 0,1 0 0,0 0 0,0 0 0,0 0 0,0 0 0,0 0 1,0 0-1,1 0 0,0 4 0,0-6-23,0 0 0,1 1 0,-1-1 1,0 0-1,0 0 0,0 0 1,1 0-1,-1 0 0,1 0 1,-1 0-1,1 0 0,-1-1 0,1 1 1,-1-1-1,1 1 0,0-1 1,-1 1-1,1-1 0,0 0 1,-1 0-1,1 0 0,0 0 0,-1 0 1,1 0-1,0 0 0,-1-1 1,1 1-1,-1 0 0,1-1 1,2-1-1,2 1-30,0-1 0,0 0-1,0-1 1,0 0 0,-1 0 0,11-6 0,51-35-2530,-50 34 2096,-1 0-1,27-22 1,-24 15 551,-1-2 0,0 0 0,25-35 0,-37 45 70,0 0 0,0 0 0,-1-1 0,-1 0 0,1 0 0,-2 0 0,1 0 0,-2-1-1,1 0 1,-1 1 0,0-17 0,-1 25-148,-1 1 0,0 0 0,0 0-1,0-1 1,-1 1 0,1 0-1,0 0 1,0-1 0,-1 1 0,1 0-1,-1 0 1,1 0 0,-1 0 0,1 0-1,-1 0 1,-1-2 0,2 3 9,-1-1 0,1 1 0,-1 0 0,1-1 0,-1 1 0,1 0 0,-1 0 0,0 0 0,1-1 0,-1 1 0,1 0 0,-1 0 0,0 0 1,1 0-1,-1 0 0,1 0 0,-1 0 0,0 0 0,1 0 0,-1 1 0,1-1 0,-1 0 0,0 0 0,-2 2 42,0-1 0,0 1 0,0 0 0,1 0 0,-1 0 0,1 0 0,-1 0 0,1 0 0,0 1-1,-4 4 1,-2 7 313,0 0-1,1 0 1,1 0-1,0 1 1,1 0-1,1 0 1,0 1-1,1-1 1,1 1-1,-1 23 1,2-29-281,1 0 1,0 0 0,1 0-1,0 0 1,1-1 0,0 1-1,0 0 1,1-1-1,0 0 1,1 1 0,0-1-1,1 0 1,-1-1 0,2 1-1,-1-1 1,1 0 0,12 12-1,3-6-428,-21-14 311,1 0-1,-1 0 0,0 0 0,0 0 0,0-1 1,1 1-1,-1 0 0,0 0 0,0 0 1,0 0-1,1 0 0,-1-1 0,0 1 1,0 0-1,0 0 0,0 0 0,0-1 1,1 1-1,-1 0 0,0 0 0,0 0 1,0-1-1,0 1 0,0 0 0,0 0 1,0-1-1,0 1 0,0 0 0,0 0 1,0-1-1,0 1 0,0 0 0,0 0 1,0-1-1,0 1 0,0 0 0,0 0 1,0 0-1,0-1 0,0 1 0,-1 0 0,1 0 1,0 0-1,0-1 0,-19-39-1657,-19-16 107,24 37 1536,0-1 0,1 0 0,2-2-1,-12-24 1,23 45 126,0 1-1,0-1 0,0 1 0,0-1 1,0 1-1,0-1 0,0 1 0,-1-1 1,1 1-1,1-1 0,-1 1 0,0-1 1,0 0-1,0 1 0,0-1 0,0 1 1,0-1-1,1 1 0,-1 0 0,0-1 1,0 1-1,1-1 0,-1 1 0,0-1 1,0 1-1,1 0 0,-1-1 0,1 1 1,-1 0-1,0-1 0,1 1 0,-1 0 1,1-1-1,-1 1 0,1 0 0,0-1 1,28-3 1006,35 9-849,-61-5-174,26 4-227,88 10-1826,-35-11-8274,-33-3-1858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846"/>
    </inkml:context>
    <inkml:brush xml:id="br0">
      <inkml:brushProperty name="width" value="0.025" units="cm"/>
      <inkml:brushProperty name="height" value="0.025" units="cm"/>
    </inkml:brush>
  </inkml:definitions>
  <inkml:trace contextRef="#ctx0" brushRef="#br0">0 55 12780,'0'0'14061,"71"-16"-12427,-35 10-1250,3 0-352,2 1-288,-4-3-2466,4-5-5991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5.876"/>
    </inkml:context>
    <inkml:brush xml:id="br0">
      <inkml:brushProperty name="width" value="0.025" units="cm"/>
      <inkml:brushProperty name="height" value="0.025" units="cm"/>
    </inkml:brush>
  </inkml:definitions>
  <inkml:trace contextRef="#ctx0" brushRef="#br0">110 3 8904,'-3'-3'6937,"-4"12"-2403,-16 32-520,-24 58-1092,41-87-2738,2-1 0,-1 1 0,1 1 0,1-1 0,1 0-1,-1 1 1,2 0 0,-1 18 0,2-30-182,0 0-1,1 0 1,-1 0 0,0 0-1,0-1 1,1 1 0,-1 0-1,0 0 1,1 0-1,-1-1 1,1 1 0,-1 0-1,1-1 1,-1 1 0,1 0-1,-1-1 1,1 1 0,0-1-1,-1 1 1,1-1 0,0 1-1,0-1 1,-1 1-1,1-1 1,0 0 0,0 1-1,1-1 1,29 0 65,-23-2-51,0 0-1,0 0 1,0-1 0,-1 0 0,11-6 0,-4-2 12,0-2 1,0 1-1,-1-2 0,0 0 0,-1 0 0,19-32 1,12-13 24,-42 58-85,-2 8-6,0 1-1,0 0 0,-1-1 1,0 1-1,-5 13 1,4-15 37,1 0 1,0 0 0,0 0-1,1 0 1,-1 0 0,1 1-1,1-1 1,-1 0 0,2 13-1,-1-19-33,0 1 0,1 0 0,-1 0 0,1 0-1,-1 0 1,1-1 0,-1 1 0,1 0 0,-1 0 0,1-1-1,0 1 1,-1 0 0,1-1 0,0 1 0,-1-1 0,1 1 0,0-1-1,0 1 1,0-1 0,0 0 0,-1 1 0,1-1 0,0 0-1,0 0 1,0 1 0,0-1 0,0 0 0,0 0 0,0 0-1,0 0 1,0 0 0,0-1 0,0 1 0,-1 0 0,1 0-1,0 0 1,0-1 0,0 1 0,0-1 0,0 1 0,1-1-1,36-20-3927,-13-3-997,-1-6-2088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227"/>
    </inkml:context>
    <inkml:brush xml:id="br0">
      <inkml:brushProperty name="width" value="0.025" units="cm"/>
      <inkml:brushProperty name="height" value="0.025" units="cm"/>
    </inkml:brush>
  </inkml:definitions>
  <inkml:trace contextRef="#ctx0" brushRef="#br0">129 1 9417,'0'0'7073,"-10"11"-3774,-8 10-1638,0 0 0,-18 31 0,30-42-1149,-1 0 0,2 1-1,0 0 1,0 0 0,1 0 0,0 1-1,1 0 1,0-1 0,-1 17 0,4-26-505,0-1 0,0 1 0,0 0 1,0-1-1,0 1 0,1-1 0,-1 1 1,0 0-1,1-1 0,0 1 0,-1-1 1,1 1-1,0-1 0,0 0 0,0 1 1,0-1-1,0 0 0,0 0 0,0 1 1,0-1-1,0 0 0,0 0 0,1 0 1,1 1-1,1 0 8,0-1 0,0 1 1,1 0-1,-1-1 0,0 0 0,1 0 1,-1 0-1,9 0 0,3-1-263,1-1 1,-1 0-1,32-7 0,-45 7 7,1 0-1,0 1 1,-1-1 0,1 1 0,0 0-1,0 0 1,0 0 0,-1 0-1,1 0 1,5 2 0,-8-1 235,0-1 0,0 1 1,0 0-1,0-1 0,-1 1 1,1 0-1,0-1 0,0 1 0,-1 0 1,1 0-1,-1 0 0,1-1 1,-1 1-1,1 0 0,-1 0 1,1 0-1,-1 0 0,0 0 0,1 0 1,-1 0-1,0 0 0,0 0 1,0 0-1,0 0 0,0 0 0,0 0 1,0 0-1,0 0 0,0 0 1,-1 0-1,1 0 0,0 0 1,-1 0-1,1 0 0,-1 0 0,1 0 1,-1 0-1,1 0 0,-1 0 1,-1 1-1,-2 5 249,-1-1 1,1 0-1,-2 1 0,1-1 0,-1-1 1,0 1-1,0-1 0,0 0 1,-1-1-1,0 1 0,0-1 1,0-1-1,0 1 0,-1-1 1,1-1-1,-1 1 0,0-1 1,-14 2-1,21-4-341,0 0 0,0-1 0,0 1 1,0 0-1,0 0 0,0-1 0,0 1 0,0 0 0,1-1 1,-1 1-1,0-1 0,0 1 0,0-1 0,0 1 1,1-1-1,-1 0 0,0 0 0,1 1 0,-1-1 0,0 0 1,1 0-1,-1 0 0,1 1 0,-1-1 0,1 0 0,0 0 1,-1 0-1,1 0 0,0 0 0,0 0 0,-1-2 0,-1-34-7630,3 29 4280,-1-12-5189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647"/>
    </inkml:context>
    <inkml:brush xml:id="br0">
      <inkml:brushProperty name="width" value="0.025" units="cm"/>
      <inkml:brushProperty name="height" value="0.025" units="cm"/>
    </inkml:brush>
  </inkml:definitions>
  <inkml:trace contextRef="#ctx0" brushRef="#br0">0 246 9513,'9'0'4079,"2"0"-2839,-1-2 1,0 0 0,0 0 0,0-1 0,-1 0 0,1 0 0,-1-1 0,17-10 0,-22 12-1014,0 0-1,0 0 1,-1 0 0,1-1 0,-1 1 0,0-1 0,0 0 0,0 0 0,0 0 0,0-1 0,0 1 0,-1 0 0,0-1 0,0 0 0,0 0 0,0 1 0,0-1 0,-1 0 0,0 0 0,0-1 0,0 1 0,0 0 0,0 0 0,-1 0 0,0-1 0,0-6 0,-1 10-212,1 0-1,-1 1 1,1-1 0,-1 0-1,1 0 1,-1 1 0,1-1 0,-1 1-1,0-1 1,1 0 0,-1 1-1,0-1 1,1 1 0,-1-1 0,0 1-1,0 0 1,1-1 0,-1 1-1,0 0 1,0 0 0,0-1 0,0 1-1,1 0 1,-1 0 0,0 0-1,0 0 1,0 0 0,0 0 0,0 0-1,-1 1 1,-29 7-220,23-3 190,1-1 0,-1 2 0,1-1 0,0 1 0,1 1 0,0-1 0,0 1 0,0 0 0,0 0 0,1 1 0,1-1 0,-1 1 0,1 0 0,0 1 0,-2 9 0,6-17 10,0 1 1,0-1-1,1 0 1,-1 1-1,0-1 1,1 0-1,0 1 1,-1-1 0,1 0-1,0 1 1,-1-1-1,1 0 1,0 0-1,0 0 1,0 0-1,0 0 1,0 0 0,0 0-1,0 0 1,1 0-1,-1 0 1,0-1-1,0 1 1,1 0-1,-1-1 1,1 1 0,-1-1-1,0 0 1,1 1-1,-1-1 1,1 0-1,-1 0 1,0 0-1,3 0 1,61 3-13,-56-3 8,-4 0 18,7 1-4,-1-1 0,0-1-1,1 0 1,-1 0-1,0-1 1,14-4-1,-22 4 34,0 1 0,0-1 0,0 1-1,0-1 1,-1 0 0,1 0 0,-1 0 0,1 0 0,-1-1-1,0 1 1,0 0 0,0-1 0,0 0 0,0 1-1,-1-1 1,1 0 0,-1 0 0,0 0 0,1 0 0,-2 0-1,1-1 1,0 1 0,0 0 0,-1 0 0,0 0 0,0-7-1,0-16 137,0 14-134,0-1 0,1 1 0,0 0 0,6-23 0,-7 33-61,1-1 0,0 1 0,0 0 0,0-1 0,0 1 0,0 0 0,1 0 0,-1 0 0,1 0 0,-1 0 0,1 0 0,0 0 0,0 1 0,-1-1 0,1 0 0,0 1 0,1 0 0,-1-1 0,0 1 0,0 0 0,1 0 0,-1 0 0,0 0 0,1 1 0,-1-1 0,1 1 0,-1-1 0,1 1 0,2 0 0,68-1-5776,-72 0 5554,-1 1-1,0 0 1,0 0 0,1 0 0,-1 0 0,0 0 0,0-1-1,1 1 1,-1 0 0,0 0 0,0 0 0,0-1 0,1 1 0,-1 0-1,0 0 1,0-1 0,0 1 0,0 0 0,0 0 0,1-1 0,-1 1-1,0 0 1,0-1 0,0 1 0,0 0 0,0 0 0,0-1-1,0 1 1,0 0 0,0-1 0,0 1 0,0 0 0,0 0 0,0-1-1,0 1 1,0 0 0,-1-1 0,1 1 0,0 0 0,0 0-1,0-1 1,-5-9-9505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010"/>
    </inkml:context>
    <inkml:brush xml:id="br0">
      <inkml:brushProperty name="width" value="0.025" units="cm"/>
      <inkml:brushProperty name="height" value="0.025" units="cm"/>
    </inkml:brush>
  </inkml:definitions>
  <inkml:trace contextRef="#ctx0" brushRef="#br0">0 6 14318,'0'0'9929,"49"-5"-9833,-4 13-1922,-2 1-4227,9 0-5703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086"/>
    </inkml:context>
    <inkml:brush xml:id="br0">
      <inkml:brushProperty name="width" value="0.025" units="cm"/>
      <inkml:brushProperty name="height" value="0.025" units="cm"/>
    </inkml:brush>
  </inkml:definitions>
  <inkml:trace contextRef="#ctx0" brushRef="#br0">2 42 9769,'0'0'10058,"-1"-39"-10090,12 39-2787,2 0-96,4-3-2594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341"/>
    </inkml:context>
    <inkml:brush xml:id="br0">
      <inkml:brushProperty name="width" value="0.025" units="cm"/>
      <inkml:brushProperty name="height" value="0.025" units="cm"/>
    </inkml:brush>
  </inkml:definitions>
  <inkml:trace contextRef="#ctx0" brushRef="#br0">255 66 4516,'0'0'12471,"0"-8"-6700,0-26-2184,0 33-3458,0 0-1,-1 0 1,1-1-1,0 1 1,-1 0 0,1 0-1,-1 0 1,1 0 0,-1 1-1,1-1 1,-1 0-1,1 0 1,-1 0 0,0 0-1,0 0 1,1 1 0,-1-1-1,0 0 1,0 1-1,0-1 1,0 1 0,0-1-1,0 1 1,0-1 0,0 1-1,0 0 1,0-1-1,0 1 1,-2 0 0,-34-1 256,27 1-188,-1 1-193,0 0-1,0 0 0,0 1 1,0 0-1,0 1 0,0 0 1,1 1-1,-1 0 0,1 1 1,0 0-1,1 0 0,-1 1 1,1 1-1,0-1 0,-9 10 1,17-16-35,0 1 0,1 0 1,-1 0-1,0-1 0,0 1 0,0 0 1,1 0-1,-1 0 0,1 0 0,-1 0 1,1 0-1,-1 0 0,1 0 0,-1 0 1,1 0-1,0 0 0,-1 0 0,1 0 1,0 0-1,0 0 0,0 0 0,0 0 1,0 0-1,0 1 0,0-1 0,0 0 1,1 0-1,-1 0 0,0 0 0,1 0 1,-1 0-1,1 0 0,-1 0 1,1 0-1,-1 0 0,1 0 0,-1 0 1,1 0-1,0-1 0,0 1 0,0 0 1,-1 0-1,1-1 0,0 1 0,0-1 1,0 1-1,0 0 0,0-1 0,0 0 1,2 1-1,6 3-320,0-1 1,0 0 0,1 0-1,12 1 1,-20-4 328,49 7-988,-35-6 942,-1 0 0,1 1 0,-1 1 0,0 1 0,0 0 0,0 1 0,24 11 1,-38-15 82,0-1 1,0 1 0,0-1 0,0 1 0,0 0-1,0-1 1,0 1 0,0 0 0,0 0 0,0 0-1,0 0 1,0 0 0,-1 0 0,1 0 0,0 0 0,-1 0-1,1 0 1,-1 0 0,1 0 0,-1 1 0,0-1-1,0 0 1,1 0 0,-1 0 0,0 1 0,0 1-1,-1-2 65,1 1-1,-1 0 0,0-1 1,0 1-1,0-1 0,0 1 0,0-1 1,0 1-1,-1-1 0,1 0 1,0 1-1,-1-1 0,1 0 1,-1 0-1,-2 1 0,-7 4 369,-1 0-1,0-1 1,-20 7 0,24-9-431,-1-1 0,0 1 0,1-1 0,-1-1 1,0 0-1,0 0 0,0-1 0,-13 0 0,21-1-340,0 0-1,0 0 1,0 0-1,1 0 0,-1 0 1,0 0-1,1 0 1,-1 0-1,0 0 1,1 0-1,-1 0 0,1-1 1,0 1-1,-1 0 1,1 0-1,0 0 1,0-1-1,-1 1 0,1 0 1,0 0-1,0-1 1,1 1-1,-1 0 1,0 0-1,0-1 0,1 1 1,-1 0-1,0 0 1,1 0-1,0-2 1,10-18-7605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827"/>
    </inkml:context>
    <inkml:brush xml:id="br0">
      <inkml:brushProperty name="width" value="0.025" units="cm"/>
      <inkml:brushProperty name="height" value="0.025" units="cm"/>
    </inkml:brush>
  </inkml:definitions>
  <inkml:trace contextRef="#ctx0" brushRef="#br0">51 299 12908,'0'0'5862,"-5"12"-2958,-3 5-2135,-19 50 2420,24-62-2877,2 1 0,-1 0 0,1 0 0,-1 0 0,2 1 0,-1-1 0,1 0 0,0 0 0,1 12 1,0-17-298,0 1 0,0-1 0,0 0 0,0 1 1,0-1-1,0 0 0,0 0 0,0 1 1,0-1-1,1 0 0,-1 0 0,0-1 1,1 1-1,-1 0 0,1 0 0,-1-1 1,1 1-1,-1-1 0,1 1 0,0-1 0,-1 0 1,1 1-1,-1-1 0,1 0 0,0 0 1,2 0-1,46-3 470,-40 1-437,0-1-1,0 0 0,0-1 1,-1 0-1,0 0 0,1-1 1,-2-1-1,1 1 0,0-1 1,-1-1-1,0 1 1,-1-1-1,0-1 0,0 1 1,0-1-1,-1-1 0,0 1 1,8-16-1,-4 5-70,0-1 0,-1-1 0,-1 1 0,-1-1 0,-1-1 0,-1 1 0,4-39 0,-8 52-86,-1-1 0,0 0 0,0 1 0,-1-1 0,0 0 0,0 1 0,-1-1 0,0 1 0,0-1 0,-1 1 0,-5-10 0,6 15 82,0 0-1,0 0 1,0 0-1,0 1 1,-1-1-1,1 0 1,-1 1 0,0 0-1,1-1 1,-1 1-1,0 0 1,-1 1 0,1-1-1,0 1 1,0-1-1,-1 1 1,1 0 0,-1 0-1,1 0 1,-1 1-1,1-1 1,-1 1 0,0 0-1,1 0 1,-1 0-1,1 0 1,-1 1 0,1-1-1,-7 3 1,0 0 63,0 0 0,1 1 0,-1 0 1,1 1-1,0 0 0,1 0 0,-1 1 0,1 0 0,-13 13 1,16-14 28,0-1 1,0 1 0,1 0 0,-1 1 0,1-1-1,1 1 1,-1-1 0,1 1 0,0 0 0,0 1-1,1-1 1,-1 0 0,2 1 0,-1-1 0,-1 13-1,3-16-61,1 0-1,0-1 1,-1 1-1,1 0 1,0 0-1,0-1 0,1 1 1,-1-1-1,0 1 1,1-1-1,0 1 1,-1-1-1,1 0 1,0 0-1,0 0 0,0 0 1,1 0-1,-1 0 1,0-1-1,1 1 1,-1-1-1,1 0 1,-1 1-1,1-1 0,0 0 1,0-1-1,5 2 1,12 3-179,0 0 1,38 2-1,-40-5-97,-7-1 160,4 1-134,-1 0 0,1 0-1,-1 1 1,21 8 0,-32-10 242,0 0-1,-1 0 1,1 0 0,0 1 0,0 0 0,-1-1 0,1 1 0,-1 0 0,0 0 0,1 0 0,-1 1 0,0-1 0,0 0 0,-1 1 0,1 0 0,0-1-1,-1 1 1,1 0 0,-1 0 0,0-1 0,0 1 0,0 0 0,-1 0 0,1 0 0,-1 1 0,1-1 0,-1 3 0,-8 61-71,38-83-9273,-13-3 2841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8.649"/>
    </inkml:context>
    <inkml:brush xml:id="br0">
      <inkml:brushProperty name="width" value="0.025" units="cm"/>
      <inkml:brushProperty name="height" value="0.025" units="cm"/>
    </inkml:brush>
  </inkml:definitions>
  <inkml:trace contextRef="#ctx0" brushRef="#br0">54 218 14990,'0'0'7426,"-6"9"-4805,2-4-2398,-28 45 2464,30-47-2508,1 0 0,-1 0 0,1 0 0,0 0 0,0 0 0,0 0 1,0 0-1,0 1 0,1-1 0,-1 0 0,1 1 0,0-1 0,0 0 0,0 1 0,1-1 1,-1 0-1,3 7 0,-1-8-166,0 0 0,0-1 0,0 1 0,0 0 0,0-1 0,1 1 0,-1-1 0,0 0 0,1 0 0,0 0 0,-1 0 0,1 0 1,-1-1-1,1 1 0,0-1 0,0 1 0,-1-1 0,1 0 0,4-1 0,55-4 57,-53 2-179,-1 0 0,0 0 1,0-1-1,0 0 0,0-1 0,-1 0 1,1 0-1,-1 0 0,-1-1 0,1 0 1,-1 0-1,0-1 0,0 0 1,-1 0-1,0 0 0,0-1 0,-1 1 1,7-17-1,-13 18-353,-8 9 305,-9 11 82,13-7 29,-1-2 156,1 1 0,0 0 1,0 0-1,1 1 0,0 0 1,0 0-1,1 0 0,0 1 1,0-1-1,0 1 0,1 0 1,-2 9-1,5-16-100,-1 0 0,2 0 0,-1 0 0,0 0 0,0 0 0,0 0 0,0 0 0,1 0-1,-1-1 1,0 1 0,1 0 0,-1 0 0,1 0 0,-1 0 0,1 0 0,-1 0 0,1-1 0,-1 1 0,1 0 0,0-1 0,0 1 0,-1 0 0,1-1 0,0 1 0,0-1 0,0 1 0,0-1 0,1 1 0,2 0-58,-1 1 0,1-2 0,0 1 0,0 0 0,0-1 0,0 0 0,7 0 0,0 0-430,1-2 1,0 0-1,-1 0 1,16-5-1,-13 1-194,0-1-1,0 0 0,21-16 0,-29 19 523,0-1 0,-1 1 0,1-1 0,-1-1 0,0 1 0,0-1 0,-1 0 1,0 0-1,6-11 0,-65 70 1495,40-37-931,2 1-1,-1 0 1,2 0-1,1 2 1,0-1 0,1 2-1,1-1 1,0 1-1,2 0 1,1 1-1,0 0 1,1 0 0,2 0-1,0 1 1,1-1-1,1 25 1,11-12-327,0-26-53,-9-8-35,0-1 1,0 1 0,-1 0 0,1-1 0,0 1 0,0-1-1,-1 1 1,1-1 0,0 1 0,-1-1 0,1 1 0,-1-1-1,1 0 1,0 1 0,-1-1 0,1 0 0,-1 0 0,0 1 0,1-1-1,-1-1 1,71-159-437,-29 56-375,-26 71 389,78-166-2470,-76 167 2675,2 0 1,1 2 0,42-50 0,-37 58 499,-18 23 93,-10 16-82,-2-5-171,-1-1-1,-1 1 1,0-1-1,-7 10 1,8-14-6,0 0 0,1 1 1,0-1-1,0 1 0,1 0 0,0 0 1,0 0-1,0 0 0,1 0 1,0 1-1,1-1 0,-2 13 0,3-19-125,1 1 0,0 0 0,-1-1 0,1 1 0,0-1 0,0 1-1,0-1 1,-1 0 0,2 1 0,-1-1 0,0 0 0,0 0 0,0 0 0,0 1-1,1-1 1,-1-1 0,1 1 0,-1 0 0,1 0 0,-1 0 0,1-1 0,-1 1-1,4 0 1,47 12-928,-37-10 444,1 0 188,57 17-337,-67-17 655,0-1 0,0 0 0,-1 1 0,1 0 0,-1 1 0,0-1 0,0 1 0,0 0 0,7 8 0,-11-11 32,0 0 0,0 0 1,0 0-1,0 0 0,0 0 0,0 1 0,-1-1 1,1 0-1,-1 0 0,1 1 0,-1-1 1,1 1-1,-1-1 0,0 0 0,1 1 0,-1-1 1,0 1-1,0-1 0,0 0 0,0 1 0,-1-1 1,1 1-1,0-1 0,-1 3 0,-1-1 46,1-1 0,-1 0 0,1 0 0,-1 1-1,0-1 1,0 0 0,0 0 0,0-1 0,0 1 0,-1 0-1,-4 2 1,-5 2 224,0 0 0,0-1 0,-1-1 1,-13 4-1,9-4-292,-1-1 1,1 0-1,-1-2 1,-23 1 0,-5-9-4862,22-5-2587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0.534"/>
    </inkml:context>
    <inkml:brush xml:id="br0">
      <inkml:brushProperty name="width" value="0.025" units="cm"/>
      <inkml:brushProperty name="height" value="0.025" units="cm"/>
    </inkml:brush>
  </inkml:definitions>
  <inkml:trace contextRef="#ctx0" brushRef="#br0">192 193 9417,'-44'2'3641,"43"-2"-2862,7-1 465,46-15-838,0 1 1,1 4-1,68-8 0,166 0-26,-271 18-351,-95-2 1258,-130-21 0,152 16-888,-98-16-217,154 23-230,21 1-326,116 5 580,-62-1-128,81-7 1,-152 2-141,-11-1 3,-30-1-38,-58-3 54,89 6 38,-464-1 1616,605-12-2763,-45-3-3130,-20 0-2743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5.353"/>
    </inkml:context>
    <inkml:brush xml:id="br0">
      <inkml:brushProperty name="width" value="0.025" units="cm"/>
      <inkml:brushProperty name="height" value="0.025" units="cm"/>
    </inkml:brush>
  </inkml:definitions>
  <inkml:trace contextRef="#ctx0" brushRef="#br0">1 91 5605,'0'0'7394,"12"-2"-6967,189-23 137,374-38 1119,-554 63-2005,-41 4-253,-4 1 325,-20 2 329,0-2-1,0-2 1,-78-4 0,13 0 65,-136 7-208,544 5 150,3 1-226,-563 4-978,63-2-1954,136-11-1327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9.710"/>
    </inkml:context>
    <inkml:brush xml:id="br0">
      <inkml:brushProperty name="width" value="0.025" units="cm"/>
      <inkml:brushProperty name="height" value="0.025" units="cm"/>
    </inkml:brush>
  </inkml:definitions>
  <inkml:trace contextRef="#ctx0" brushRef="#br0">0 843 10922,'15'4'785,"48"8"-19,0-3 0,0-2 1,1-3-1,91-6 0,273-41-412,-355 33-145,2355-290 3565,905-20-977,-3203 311-3007,1682-139 4840,-1780 146-4702,-21 2-298,0 0 0,0-1 0,-1-1 0,1 1 0,0-2 0,-1 0 0,15-5 0,-25 8 101,1-1 0,-1 1 0,1 0 0,-1-1 1,1 1-1,-1-1 0,0 1 0,1 0 0,-1-1 0,0 1 0,1-1 0,-1 1 0,0-1 0,1 1 0,-1-1 0,0 1 1,0-1-1,0 0 0,1 1 0,-1-1 0,0 1 0,0-1 0,0 1 0,0-1 0,0 0 0,0 1 0,0-2 1,0 2-24,0-12-7587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0.702"/>
    </inkml:context>
    <inkml:brush xml:id="br0">
      <inkml:brushProperty name="width" value="0.025" units="cm"/>
      <inkml:brushProperty name="height" value="0.025" units="cm"/>
    </inkml:brush>
  </inkml:definitions>
  <inkml:trace contextRef="#ctx0" brushRef="#br0">0 569 9673,'0'0'4169,"16"-2"-3811,383-56 333,269-34-400,1152-111 1701,9 67-1907,-92 72 212,-577 50 2668,-654 18-2079,-17-1-647,-164-5-3121,-303 1-2750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472"/>
    </inkml:context>
    <inkml:brush xml:id="br0">
      <inkml:brushProperty name="width" value="0.025" units="cm"/>
      <inkml:brushProperty name="height" value="0.025" units="cm"/>
    </inkml:brush>
  </inkml:definitions>
  <inkml:trace contextRef="#ctx0" brushRef="#br0">72 0 16047,'0'0'2338,"-26"50"-1665,11-14 704,3 4 481,1 8-1057,6 2-96,3 3-193,2 0-320,0-2-96,5-2-32,8-4-32,-1-8 0,-1-7-64,-4-9-128,-1-7-801,-4-9-1793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803"/>
    </inkml:context>
    <inkml:brush xml:id="br0">
      <inkml:brushProperty name="width" value="0.025" units="cm"/>
      <inkml:brushProperty name="height" value="0.025" units="cm"/>
    </inkml:brush>
  </inkml:definitions>
  <inkml:trace contextRef="#ctx0" brushRef="#br0">0 27 14990,'0'0'6470,"68"-2"-4964,-24-1-33,10 2-160,1 0-608,4 1-513,-1-1-160,-4 0-1409,-9-4-3011,-7-7-5670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3.641"/>
    </inkml:context>
    <inkml:brush xml:id="br0">
      <inkml:brushProperty name="width" value="0.025" units="cm"/>
      <inkml:brushProperty name="height" value="0.025" units="cm"/>
    </inkml:brush>
  </inkml:definitions>
  <inkml:trace contextRef="#ctx0" brushRef="#br0">1 123 12268,'0'0'10879,"14"2"-9336,44 2 11,-1-2-1,110-11 1,130-33-860,-172 23-727,-120 18-41,85-16-2561,-33-5-6074,-22 1-5016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418"/>
    </inkml:context>
    <inkml:brush xml:id="br0">
      <inkml:brushProperty name="width" value="0.025" units="cm"/>
      <inkml:brushProperty name="height" value="0.025" units="cm"/>
    </inkml:brush>
  </inkml:definitions>
  <inkml:trace contextRef="#ctx0" brushRef="#br0">220 0 13581,'0'0'5872,"-8"2"-4057,-8 0-1273,-6 1-252,0 1 0,0 1-1,1 1 1,-37 14 0,57-19-316,0-1-1,0 0 0,0 1 0,0-1 0,0 1 0,0-1 1,0 1-1,0 0 0,1-1 0,-1 1 0,0 0 0,0-1 1,0 1-1,1 0 0,-1 0 0,1 0 0,-1 0 0,0 0 1,1 0-1,-1 0 0,1 0 0,0 0 0,-1 0 0,1 0 1,0 0-1,0 0 0,0 0 0,-1 0 0,1 2 0,1-1-15,0 0 0,0-1 0,1 1-1,-1-1 1,0 1 0,0-1 0,1 0 0,-1 1-1,1-1 1,-1 0 0,1 0 0,0 0-1,-1 0 1,1 0 0,2 0 0,10 5-139,1 0 0,26 5 0,-41-11 181,6 1-39,0 1 0,-1-1-1,0 1 1,1 0 0,-1 0 0,0 1-1,0-1 1,0 1 0,0 0 0,-1 1-1,8 6 1,-10-8 73,-1 0 1,1 0-1,-1 0 0,0 1 0,0-1 1,0 0-1,0 1 0,0-1 1,0 1-1,-1-1 0,1 1 0,-1 0 1,0-1-1,0 1 0,0-1 1,0 1-1,0 0 0,0-1 0,-1 1 1,1-1-1,-1 1 0,0-1 1,0 1-1,0-1 0,0 1 0,0-1 1,0 0-1,-3 3 0,-1 2 155,0 1-1,-1-2 1,0 1-1,0-1 1,-1 0 0,1 0-1,-1-1 1,-1 0-1,1 0 1,-1 0-1,0-1 1,0 0-1,0-1 1,0 0-1,-1 0 1,1-1-1,-1 0 1,0-1 0,1 1-1,-1-2 1,-17 1-1,25-1-258,0-1-1,1 1 0,-1 0 1,0 0-1,1 0 0,-1 0 1,0 0-1,1-1 1,-1 1-1,1 0 0,-1 0 1,1-1-1,-1 1 0,0-1 1,1 1-1,-1 0 1,1-1-1,0 1 0,-1-1 1,1 1-1,-1-1 1,1 1-1,0-1 0,-1 1 1,1-1-1,0 0 0,0 1 1,-1-1-1,1 1 1,0-1-1,0 0 0,0 1 1,0-1-1,0 0 0,0 1 1,0-1-1,0 0 1,0 1-1,0-1 0,0 0 1,0 1-1,0-1 0,1 1 1,-1-1-1,0 0 1,0 1-1,1-1 0,-1 1 1,0-1-1,1 1 1,0-2-1,20-26-4419,5 10-5,8 2-1580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807"/>
    </inkml:context>
    <inkml:brush xml:id="br0">
      <inkml:brushProperty name="width" value="0.025" units="cm"/>
      <inkml:brushProperty name="height" value="0.025" units="cm"/>
    </inkml:brush>
  </inkml:definitions>
  <inkml:trace contextRef="#ctx0" brushRef="#br0">1 1 14670,'0'0'2594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394"/>
    </inkml:context>
    <inkml:brush xml:id="br0">
      <inkml:brushProperty name="width" value="0.025" units="cm"/>
      <inkml:brushProperty name="height" value="0.025" units="cm"/>
    </inkml:brush>
  </inkml:definitions>
  <inkml:trace contextRef="#ctx0" brushRef="#br0">0 1 9225,'0'0'4420,"49"15"-4324,-38-15-96,-3 0-416,1-10-5766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6.972"/>
    </inkml:context>
    <inkml:brush xml:id="br0">
      <inkml:brushProperty name="width" value="0.025" units="cm"/>
      <inkml:brushProperty name="height" value="0.025" units="cm"/>
    </inkml:brush>
  </inkml:definitions>
  <inkml:trace contextRef="#ctx0" brushRef="#br0">6 0 12556,'0'0'-833,"-5"68"737,7-45 96,13-1-1505,1-12-1666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8.923"/>
    </inkml:context>
    <inkml:brush xml:id="br0">
      <inkml:brushProperty name="width" value="0.025" units="cm"/>
      <inkml:brushProperty name="height" value="0.025" units="cm"/>
    </inkml:brush>
  </inkml:definitions>
  <inkml:trace contextRef="#ctx0" brushRef="#br0">81 80 15054,'8'-6'1255,"8"-4"-474,1 1 0,1 0 0,-1 2 0,1 0 0,1 1 1,22-5-1,-14 6-480,-1 1-1,1 1 1,0 1 0,34 2 0,-59 0-304,1 0 0,-1 0 0,0 1 0,0-1 0,0 0 1,0 1-1,0-1 0,0 1 0,0 0 0,0 0 0,0 0 0,0 0 1,0 0-1,0 0 0,0 0 0,-1 1 0,1-1 0,0 1 0,-1-1 1,1 1-1,-1-1 0,2 3 0,-3-2 12,1-1 1,-1 1-1,0-1 0,0 1 1,0-1-1,0 1 0,0-1 1,0 1-1,0-1 1,0 1-1,0 0 0,-1-1 1,1 0-1,-1 1 0,1-1 1,-1 1-1,1-1 0,-1 1 1,0-1-1,0 0 0,0 0 1,0 1-1,0-1 0,0 0 1,0 0-1,0 0 1,0 0-1,0 0 0,-1 0 1,-1 1-1,-14 9 350,0-1 0,-1-1 0,0 0 0,-1-1 0,-23 6 0,-42 19 706,84-33-1078,0 1-1,-1-1 1,1 0 0,0 0 0,0 1-1,0-1 1,0 0 0,0 0 0,0 0-1,0 1 1,0-1 0,0 0 0,0 0-1,0 1 1,0-1 0,0 0-1,0 0 1,0 0 0,1 1 0,-1-1-1,0 0 1,0 0 0,0 0 0,0 1-1,0-1 1,0 0 0,1 0 0,-1 0-1,0 0 1,0 1 0,0-1 0,0 0-1,1 0 1,-1 0 0,0 0-1,0 0 1,0 0 0,1 0 0,-1 0-1,0 0 1,0 1 0,0-1 0,1 0-1,-1 0 1,0 0 0,0 0 0,1 0-1,-1 0 1,0 0 0,0 0 0,1-1-1,13 6-9,-14-4 21,17 3-5,-1 2 0,1 0 0,-1 1 0,0 0 0,-1 2 0,0-1 0,0 2 0,-1 0 0,19 18 0,-31-27 0,-1 1-1,0-1 0,1 1 1,-1 0-1,0-1 1,0 1-1,0 0 1,0 0-1,0 0 0,-1 0 1,1 0-1,-1 0 1,1 0-1,-1 0 1,0 0-1,1 0 0,-1 0 1,0 0-1,0 0 1,-1 0-1,1 0 1,-1 2-1,0-1 37,0 0 0,-1 0 1,0 0-1,1 0 0,-1 0 0,0-1 1,0 1-1,-1-1 0,1 1 0,0-1 1,-1 0-1,-4 3 0,-8 4 298,0-1-1,-1 0 0,0-1 1,-18 6-1,27-11-141,-30 12 11,0-2 0,-2-2 0,1-1-1,-1-2 1,-60 3 0,108-17-4862,18-8-1420,12-3-3427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9.256"/>
    </inkml:context>
    <inkml:brush xml:id="br0">
      <inkml:brushProperty name="width" value="0.025" units="cm"/>
      <inkml:brushProperty name="height" value="0.025" units="cm"/>
    </inkml:brush>
  </inkml:definitions>
  <inkml:trace contextRef="#ctx0" brushRef="#br0">320 2 21140,'-14'0'683,"0"-1"-472,0 1-1,0 0 0,0 1 1,0 1-1,0 0 0,1 1 1,-1 0-1,0 1 0,-24 11 1,25-6-160,0-1 0,1 2 1,0-1-1,1 2 1,0-1-1,0 2 1,1-1-1,1 1 0,-10 17 1,16-26-51,1 1 0,-1 0 0,1 0 0,0 1 0,0-1 0,1 0 0,-1 1 0,1-1 0,0 1 0,0-1 0,0 1 0,1-1 0,0 1 0,0 0 0,0-1 0,0 1 0,1 0 0,0-1 0,0 1 0,0-1 0,0 1 0,1-1 0,-1 0 0,1 1 0,0-1 0,1 0 0,-1 0 0,1 0 0,0-1 0,0 1 0,0-1 0,0 1 0,0-1 0,6 4 0,1-1 99,-1 0 0,1-1 0,0 0 0,1-1 0,-1 0-1,1 0 1,0-1 0,0 0 0,0-1 0,0-1-1,0 0 1,0 0 0,1-1 0,-1 0 0,0-1-1,0 0 1,0-1 0,0 0 0,0-1 0,0 0 0,11-6-1,-13 6 82,0-1-1,0 0 0,0 0 0,0-1 0,-1-1 0,0 1 0,0-1 1,0-1-1,-1 1 0,1-1 0,-2-1 0,1 1 0,-1-1 0,0 0 1,-1 0-1,0-1 0,0 0 0,-1 0 0,0 0 0,-1 0 1,0-1-1,0 1 0,-1-1 0,1-11 0,-2 17-183,-1 0 0,0 0 0,0-1 0,-1 1 1,1 0-1,-1 0 0,0-1 0,0 1 0,0 0 0,-1 0 0,0 0 0,1 0 0,-1 1 0,-1-1 0,1 0 0,-6-6 0,4 5-131,-2 1-1,1-1 1,0 1-1,-1 0 0,0 1 1,0-1-1,0 1 1,0 0-1,-12-3 1,0 1-1042,0 1 0,-1 0 1,1 2-1,-1 0 0,1 1 1,-37 3-1,10 7-6004,7 4-6454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030"/>
    </inkml:context>
    <inkml:brush xml:id="br0">
      <inkml:brushProperty name="width" value="0.025" units="cm"/>
      <inkml:brushProperty name="height" value="0.025" units="cm"/>
    </inkml:brush>
  </inkml:definitions>
  <inkml:trace contextRef="#ctx0" brushRef="#br0">2624 1 12588,'-3'9'886,"-98"220"4300,-68 172-2802,169-401-2383,-390 978 1439,-617 946-1584,72-63 3961,924-1839-4005,4-15-2779,8-43-973,5-26-3400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632"/>
    </inkml:context>
    <inkml:brush xml:id="br0">
      <inkml:brushProperty name="width" value="0.025" units="cm"/>
      <inkml:brushProperty name="height" value="0.025" units="cm"/>
    </inkml:brush>
  </inkml:definitions>
  <inkml:trace contextRef="#ctx0" brushRef="#br0">23 515 12236,'0'0'2135,"-4"10"-10,-12 28-6,16-38-2056,0 1-1,-1-1 1,1 1 0,0-1 0,0 1-1,0-1 1,-1 1 0,1-1 0,0 1-1,0 0 1,0-1 0,0 1 0,0-1-1,0 1 1,0 0 0,0-1-1,0 1 1,0-1 0,1 1 0,-1-1-1,0 1 1,0-1 0,0 1 0,1-1-1,-1 1 1,0-1 0,1 1 0,-1-1-1,0 1 1,1-1 0,-1 1 0,1-1-1,-1 0 1,0 1 0,1-1-1,-1 0 1,1 1 0,-1-1 0,1 0-1,0 0 1,-1 1 0,1-1 0,-1 0-1,1 0 1,-1 0 0,1 0 0,0 0-1,28-1 1098,-25 1-868,10-2 181,1-1 0,-1-1 0,0 0 0,-1-1 0,1 0 0,15-10 0,79-49 1106,-80 47-1275,272-190 852,-250 168-1059,-1-3 0,-3-2-1,70-85 1,-116 129-98,0 0 0,0 0 0,0 0 1,0 0-1,0 1 0,1-1 0,-1 0 0,0 0 0,0 0 0,0 0 1,0 0-1,0 0 0,0 0 0,0 0 0,0 1 0,0-1 1,1 0-1,-1 0 0,0 0 0,0 0 0,0 0 0,0 0 1,0 0-1,0 0 0,1 0 0,-1 0 0,0 0 0,0 0 1,0 0-1,0 0 0,0 0 0,0 0 0,1 0 0,-1 0 0,0 0 1,0 0-1,0 0 0,0 0 0,0 0 0,0 0 0,0 0 1,1 0-1,-1-1 0,0 1 0,0 0 0,0 0 0,0 0 1,0 0-1,0 0 0,0 0 0,0 0 0,0 0 0,1 0 1,-1-1-1,0 1 0,0 0 0,0 0 0,0 0 0,0 0 0,0 0 1,0 0-1,0-1 0,0 1 0,0 0 0,0 0 0,0 0 1,0 0-1,-2 16-140,-8 31-115,8-41 245,-10 52 62,1 0-1,4 1 0,-1 84 0,29 179-5050,-12-227 14,-7-3-3240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208"/>
    </inkml:context>
    <inkml:brush xml:id="br0">
      <inkml:brushProperty name="width" value="0.025" units="cm"/>
      <inkml:brushProperty name="height" value="0.025" units="cm"/>
    </inkml:brush>
  </inkml:definitions>
  <inkml:trace contextRef="#ctx0" brushRef="#br0">206 60 13613,'0'-8'3326,"0"-24"-426,0 12 3686,-1 49-6356,-2-1 0,-1 0 0,-1 0 0,-16 50 0,-50 113 1327,23-69-1050,43-107-462,-5 9-17,1 0 0,2 1 0,0 0 0,2 1 0,-5 46 0,10-70-44,0 0 0,0 0 0,1 0-1,-1 1 1,0-1 0,1 0 0,-1 0-1,1 0 1,0 0 0,0 0 0,-1 0-1,1 0 1,1 0 0,-1 0 0,0 0-1,0-1 1,1 1 0,-1 0 0,1-1 0,-1 1-1,3 1 1,-1-2-108,0 1-1,1 0 1,-1-1-1,1 1 1,0-1 0,-1 0-1,1 0 1,0 0-1,0-1 1,-1 0 0,6 1-1,3-2-372,0 0 1,0 0-1,0-1 0,0 0 0,0-1 0,21-9 1,-1-2-1792,-2-2 1,0-1-1,53-41 1,-65 43 979,-1 0 0,0-1 0,-1-1 0,-1 0 0,0-1 0,21-36 0,-24 30 1332,0-17 4196,-12 40-4010,0-1 0,0 1 0,0-1 0,0 1 0,0-1 0,0 0 0,0 1 0,0-1 0,-1 1 0,1-1 0,-1 1 0,1 0 0,-1-1 0,0 1 0,1-1 0,-1 1 0,0 0 0,0 0 0,0-1 0,0 1 0,0 0 0,0 0 1,0 0-1,0 0 0,-1 0 0,1 0 0,0 0 0,-1 1 0,1-1 0,0 0 0,-1 1 0,1-1 0,-1 1 0,1 0 0,-1-1 0,1 1 0,-1 0 0,1 0 0,-1 0 0,-1 0 0,-5 0-10,1 0 0,0 1 0,0-1 1,0 2-1,0-1 0,0 1 0,1 0 0,-1 0 0,0 1 0,1 0 1,0 0-1,-1 1 0,1-1 0,1 1 0,-1 1 0,0-1 0,1 1 0,-6 7 1,4-5-11,0 1 0,1 0 0,0 0 0,1 0 0,0 1 0,0-1 0,1 1 0,0 1 0,0-1 0,1 1 0,1-1 0,-3 17 0,4-24-184,1 0 1,0 0-1,0 1 0,0-1 1,1 0-1,-1 0 1,1 1-1,-1-1 1,1 0-1,-1 0 0,1 0 1,0 0-1,0 0 1,0 0-1,0 0 1,1 0-1,-1 0 0,0 0 1,1-1-1,-1 1 1,1 0-1,0-1 1,0 0-1,-1 1 0,1-1 1,0 0-1,0 0 1,0 0-1,0 0 1,0 0-1,0 0 1,1-1-1,-1 1 0,0-1 1,0 1-1,1-1 1,-1 0-1,0 0 1,3 0-1,3 0 13,0 1-1,0-2 1,0 1-1,0-1 1,0-1-1,0 1 1,0-1 0,-1-1-1,16-6 1,-10 2 47,-1-1 1,1 0 0,-1-2 0,-1 1-1,0-1 1,0-1 0,-1 0 0,0 0-1,-1-1 1,0 0 0,-1-1 0,0 0-1,8-19 1,-23 53 113,2-11-104,1 1 1,0 0-1,1 1 1,0-1-1,1 0 1,1 1-1,-1-1 1,2 1-1,1 21 1,-1-31-72,1 0 0,0 0 0,0 0 0,0 0 0,0 0 0,0 0 0,1-1 0,-1 1 0,1 0 0,-1-1 0,1 1 0,-1 0 0,1-1-1,0 0 1,0 0 0,0 1 0,0-1 0,0 0 0,0 0 0,0-1 0,0 1 0,0 0 0,0-1 0,0 1 0,0-1 0,1 0 0,2 1 0,9 0 64,1 0 0,28-3 0,-36 2-31,4-2 5,1 0 1,0-1-1,-1 0 0,1-1 0,-1 0 0,0-1 1,-1 0-1,13-7 0,28-13 54,-50 25-101,0 0 0,-1 0 0,1 0 0,0 0 0,0 1 0,0-1 0,0 0 0,0 1 0,0-1 0,0 1 0,-1-1 0,1 1 0,0-1 0,0 1 0,0 0 0,-1-1 0,1 1 0,-1 0 0,1-1 0,0 1 0,-1 0 0,1 0 0,-1 0 0,1 0 0,-1-1 0,0 1 0,1 0 0,-1 0 0,0 0 0,0 0 0,0 0 0,0 0 0,1 0 0,-2 1 0,2 0-5,0 0 0,-1 1 0,1-1 0,0 0 0,0 0 0,0 0 0,1 0 0,-1 0 0,0 0 1,1-1-1,-1 1 0,3 2 0,1-2-70,-1-1 0,1 1 0,0-1 1,-1 0-1,1 0 0,0-1 0,0 1 1,-1-1-1,1 0 0,0-1 0,0 1 1,0-1-1,-1 0 0,1 0 0,0 0 1,-1-1-1,1 1 0,-1-1 0,0 0 1,1 0-1,-1-1 0,0 0 0,0 1 0,4-5 1,6-4-1032,0-1 0,-1-1 1,-1 0-1,0 0 1,11-17-1,-17 22-76,-4 6 684,0-1 0,0 1 0,0-1 1,0 1-1,-1-1 0,1 0 1,-1 0-1,0 0 0,1 1 1,-1-1-1,0-6 0,-1 9 294,0 0 230,-1 1 0,1-1 0,-1 0 0,1 1 0,-1-1 0,1 1 0,-1-1 0,1 1 0,-1-1 0,1 1 0,-1-1 0,1 1 0,0-1 0,-1 1 0,1-1 0,0 1 0,-1 0 0,1-1 0,0 1 0,0 0 0,0-1 0,0 1 0,0 0 0,-1-1 0,1 1 0,0 0 0,1-1 0,-1 1 0,0 0 0,0-1 0,0 1 0,1 1 0,-2-1-12,1 0 0,1 0 0,-1 0 0,0 0 1,0 0-1,0 0 0,1 0 0,-1 0 1,0 0-1,1 0 0,-1 0 0,1 0 1,-1 0-1,1-1 0,-1 1 0,1 0 0,0 0 1,-1 0-1,1-1 0,0 1 0,0 0 1,1 0-1,60 1-843,-58 13 5014,-4 23-3594,0-29-182,-1 70 3372,-19 137 0,16-190-3378,1-3-153,-1 0-1,-1 0 1,-14 39 0,18-58-183,0 0-1,-1 0 1,0 0 0,0 0-1,0 0 1,-1-1 0,1 1-1,-1-1 1,0 1 0,0-1 0,0 0-1,0 0 1,0 0 0,-1-1-1,1 1 1,-1-1 0,0 0-1,0 0 1,1 0 0,-1 0-1,-1-1 1,1 0 0,0 0 0,0 0-1,0 0 1,-8 0 0,9-2-38,1 1 0,-1-1 0,0 0 0,0 0 0,1 0 0,-1-1 0,0 1 0,1-1 0,0 1 0,-1-1 0,1 0 0,0 0 0,0 0 0,0 0 0,0 0 0,0 0 0,0-1 0,1 1 0,-1-1 0,1 1 0,-1-1 0,1 0 0,0 1 0,-1-6 0,-5-10-264,2 0 0,-6-27-1,11 42 178,-4-19-607,0 1-1,2-1 1,1 1-1,0-1 1,2 0 0,0 1-1,8-37 1,-4 40-1089,0 0 0,1 1 0,1-1 0,0 1 0,16-25 0,12-14-9939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802"/>
    </inkml:context>
    <inkml:brush xml:id="br0">
      <inkml:brushProperty name="width" value="0.025" units="cm"/>
      <inkml:brushProperty name="height" value="0.025" units="cm"/>
    </inkml:brush>
  </inkml:definitions>
  <inkml:trace contextRef="#ctx0" brushRef="#br0">103 1 15535,'-22'45'4549,"-18"55"1,30-70-4140,2 0 1,1 0 0,1 1-1,1 0 1,0 48 0,6-71-405,0-1 0,0 0 0,0 0 1,1 0-1,0 0 0,0-1 1,1 1-1,0-1 0,0 1 0,1-1 1,-1 0-1,2 0 0,-1 0 0,0-1 1,1 1-1,0-1 0,0 0 0,1-1 1,-1 1-1,1-1 0,0 0 1,7 3-1,-13-7-33,1 0 1,-1-1 0,1 1-1,-1 0 1,1 0-1,-1-1 1,1 1 0,-1 0-1,1 0 1,-1-1-1,1 1 1,-1-1 0,0 1-1,1 0 1,-1-1 0,0 1-1,1-1 1,-1 1-1,0-1 1,1 1 0,-1-1-1,0 1 1,0-1-1,0 1 1,0-1 0,0 1-1,1-1 1,-1 1-1,0-1 1,0 0 0,0 1-1,0-1 1,0 1 0,-1-1-1,1 0 1,2-34-745,-2 23 533,2-14-901,2 1 0,1-1 0,7-25 0,-8 39 749,0 0 0,0 0 0,1 0 0,1 0 0,0 1 0,1 0-1,0 0 1,9-10 0,-16 20 450,1 0 0,0 1 0,-1-1-1,1 0 1,-1 1 0,1-1-1,0 1 1,0-1 0,-1 1 0,1-1-1,0 1 1,0-1 0,0 1 0,0 0-1,-1-1 1,1 1 0,0 0 0,0 0-1,0-1 1,0 1 0,0 0 0,0 0-1,0 0 1,0 0 0,-1 1 0,1-1-1,0 0 1,0 0 0,0 0 0,0 1-1,0-1 1,0 0 0,-1 1 0,1-1-1,0 1 1,0-1 0,0 1-1,-1-1 1,1 1 0,0 0 0,0 0-1,24 39 2933,-13-20-1985,-9-16-882,-1-1 0,1 1 0,0-1 0,0 0 0,1 0 1,-1 0-1,1-1 0,-1 1 0,1-1 0,0 0 0,0 0 0,0 0 1,0-1-1,0 1 0,0-1 0,1 0 0,-1 0 0,0 0 0,1-1 1,-1 0-1,0 1 0,1-1 0,7-2 0,-9 1-77,1 0 0,0 0-1,-1 0 1,1-1 0,-1 0 0,0 0-1,1 0 1,-1 0 0,0 0-1,0-1 1,0 1 0,-1-1 0,1 0-1,0 0 1,-1 0 0,0 0 0,0 0-1,0 0 1,0-1 0,0 1-1,-1-1 1,1 1 0,-1-1 0,0 0-1,0 1 1,0-6 0,-4 19-106,0 1-1,0-1 1,-1 0 0,-6 11-1,4-10 211,1 1-1,0-1 1,-4 19 0,7-20-68,0 0 0,1 0 0,0 0 0,1 0 0,0 12 0,0-20-115,0-1-1,1 1 1,-1-1 0,0 1-1,0 0 1,1-1 0,-1 1-1,1-1 1,-1 1 0,1-1-1,0 1 1,-1-1 0,1 0 0,0 1-1,0-1 1,0 0 0,0 1-1,0-1 1,0 0 0,1 0-1,-1 0 1,0 0 0,0 0 0,1 0-1,-1-1 1,1 1 0,-1 0-1,1-1 1,-1 1 0,1-1-1,-1 1 1,1-1 0,-1 0 0,1 0-1,0 1 1,-1-1 0,1 0-1,0-1 1,-1 1 0,3-1-1,-2 1-285,0-1-1,0 1 0,-1-1 0,1 0 1,0 0-1,-1 0 0,1 0 0,-1 0 1,1 0-1,-1 0 0,0 0 0,1-1 0,-1 1 1,0 0-1,0-1 0,0 1 0,0-1 1,0 0-1,0 1 0,1-3 0,10-26-7299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164"/>
    </inkml:context>
    <inkml:brush xml:id="br0">
      <inkml:brushProperty name="width" value="0.025" units="cm"/>
      <inkml:brushProperty name="height" value="0.025" units="cm"/>
    </inkml:brush>
  </inkml:definitions>
  <inkml:trace contextRef="#ctx0" brushRef="#br0">1 1 15535,'0'0'4836,"52"47"-4900,-22-33-1601,0-2-1763,-2-2-896,2-1-4740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792"/>
    </inkml:context>
    <inkml:brush xml:id="br0">
      <inkml:brushProperty name="width" value="0.025" units="cm"/>
      <inkml:brushProperty name="height" value="0.025" units="cm"/>
    </inkml:brush>
  </inkml:definitions>
  <inkml:trace contextRef="#ctx0" brushRef="#br0">154 406 8872,'0'0'5969,"-9"1"-4304,3 0-1492,-1 0-1,0 1 0,1 0 0,-1 0 0,1 0 1,-1 1-1,1 0 0,0 0 0,0 0 1,0 1-1,1 0 0,-1 0 0,1 1 1,0-1-1,0 1 0,1 0 0,-1 0 0,-5 10 1,6-10-100,1-1 1,0 1 0,0 0 0,0 0-1,1 1 1,0-1 0,0 0 0,0 1-1,0-1 1,1 1 0,0 0 0,0 0-1,1-1 1,-1 1 0,2 7-1,-1-12-70,0 0-1,1 0 0,-1-1 1,1 1-1,0 0 0,-1 0 0,1 0 1,0 0-1,-1-1 0,1 1 0,0 0 1,0 0-1,0-1 0,-1 1 1,1-1-1,0 1 0,0-1 0,0 1 1,0-1-1,0 0 0,0 1 0,0-1 1,0 0-1,0 0 0,0 0 1,0 0-1,0 0 0,0 0 0,0 0 1,1 0-1,-1 0 0,1-1 0,37-10 1050,-28 4-837,0-1-1,0 0 1,-1-1 0,0 0-1,0 0 1,-1-1 0,-1 0-1,8-12 1,9-15 490,21-43 0,-29 46-431,-1 0 1,13-42-1,-24 63-283,-1 0-1,-1 0 0,-1-1 0,0 1 1,0-1-1,-1 0 0,-1 0 0,0 1 1,-4-18-1,3 27-4,0 0 0,0 0 1,-1 0-1,0 0 0,0 1 0,0-1 1,0 1-1,-1-1 0,1 1 0,-1 0 1,0 0-1,0 0 0,0 0 1,0 1-1,-1-1 0,1 1 0,0 0 1,-1 0-1,0 0 0,0 0 0,1 1 1,-1 0-1,0-1 0,0 1 1,0 1-1,0-1 0,-1 0 0,1 1 1,0 0-1,0 0 0,0 0 0,0 1 1,0-1-1,0 1 0,0 0 1,0 0-1,0 1 0,0-1 0,0 1 1,0 0-1,1 0 0,-1 0 0,1 0 1,-1 0-1,1 1 0,0 0 1,0 0-1,-3 3 0,1 0-22,0 0-1,1 0 1,-1 1 0,1-1-1,1 1 1,-1 0-1,1 0 1,0 1 0,1-1-1,0 0 1,0 1-1,1 0 1,-1-1 0,2 1-1,-1 0 1,1 0-1,0-1 1,1 1 0,0 0-1,0 0 1,0-1-1,1 1 1,1-1 0,-1 1-1,1-1 1,0 0-1,1 0 1,-1 0 0,1-1-1,1 1 1,-1-1-1,11 10 1,13 15-386,0 1 1,-3 2-1,36 59 0,-60-93 344,-1 1 1,1 0-1,-1 0 0,1-1 0,-1 1 1,1 0-1,-1-1 0,1 1 0,0-1 1,-1 1-1,1-1 0,0 1 0,-1-1 0,1 1 1,0-1-1,0 0 0,-1 1 0,1-1 1,1 0-1,12 1-4570,0-1 110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528"/>
    </inkml:context>
    <inkml:brush xml:id="br0">
      <inkml:brushProperty name="width" value="0.025" units="cm"/>
      <inkml:brushProperty name="height" value="0.025" units="cm"/>
    </inkml:brush>
  </inkml:definitions>
  <inkml:trace contextRef="#ctx0" brushRef="#br0">175 0 1666,'0'0'17702,"-8"0"-15807,2 1-1568,0-1-1,0 1 1,0 0 0,1 1 0,-1-1-1,0 1 1,1 0 0,-7 4 0,10-5-279,0 0 1,0 0 0,0 0 0,0 1 0,0-1-1,1 1 1,-1-1 0,0 1 0,1 0 0,0 0-1,-1 0 1,1 0 0,0 0 0,0 0 0,0 0-1,0 0 1,0 0 0,0 0 0,1 1 0,-1-1-1,1 0 1,-1 0 0,1 1 0,0-1 0,0 0-1,0 1 1,0-1 0,1 4 0,0-3-113,0-1-1,1 1 1,-1-1 0,0 1 0,1-1-1,0 0 1,-1 0 0,1 1 0,0-1-1,0 0 1,0-1 0,0 1 0,0 0-1,3 1 1,40 25-452,-31-20 442,-6-4 35,-1 1-1,0 0 0,0 1 0,0 0 0,-1 0 0,7 8 0,-12-13 80,0 0-1,0 0 1,0 1 0,0-1-1,0 1 1,0-1 0,0 0-1,0 1 1,-1 0 0,1-1-1,-1 1 1,1-1 0,-1 1-1,1 0 1,-1-1 0,0 1-1,0 0 1,0 0 0,0-1-1,0 1 1,0 0 0,0-1-1,-1 1 1,1 0 0,-1-1-1,1 1 1,-1 0 0,0-1-1,1 1 1,-1-1 0,0 1-1,0-1 1,0 0 0,0 1-1,0-1 1,0 0 0,-3 3-1,-6 2 434,0 1 0,0-1 0,0-1 0,-1 0 0,0 0 0,0-1-1,0-1 1,0 0 0,-17 3 0,-60 1-2159,88-7 1504,0 0 0,0 0 0,-1 0 0,1 0 0,0 0 0,0 0 0,-1 0 0,1 0-1,0 0 1,-1 0 0,1 0 0,0 0 0,0 0 0,-1 0 0,1 0 0,0-1 0,0 1 0,-1 0 0,1 0 0,0 0 0,0 0-1,0-1 1,-1 1 0,1 0 0,0 0 0,0 0 0,0-1 0,0 1 0,-1 0 0,1 0 0,0-1 0,0 1 0,0 0 0,0 0-1,0-1 1,0 1 0,0 0 0,0 0 0,0-1 0,0 1 0,0 0 0,0-1 0,0 1 0,0 0 0,0 0 0,0-1 0,0 1-1,0 0 1,0 0 0,0-1 0,0 1 0,1 0 0,-1 0 0,0-1 0,0 1 0,5-11-8189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4.929"/>
    </inkml:context>
    <inkml:brush xml:id="br0">
      <inkml:brushProperty name="width" value="0.025" units="cm"/>
      <inkml:brushProperty name="height" value="0.025" units="cm"/>
    </inkml:brush>
  </inkml:definitions>
  <inkml:trace contextRef="#ctx0" brushRef="#br0">83 9 8072,'-3'-2'517,"0"1"0,0 0 1,0 0-1,0 0 1,0 0-1,-1 1 1,1-1-1,0 1 0,0 0 1,-6 0-1,7 0-314,1 1 1,0-1-1,0 0 0,0 1 0,-1 0 1,1-1-1,0 1 0,0 0 0,0-1 0,0 1 1,0 0-1,0 0 0,0 0 0,0 0 0,0 0 1,1 0-1,-1 0 0,0 0 0,1 0 0,-1 1 1,1-1-1,-1 0 0,1 0 0,-1 1 0,1-1 1,0 0-1,-1 3 0,-7 50 2881,2 2 0,1 66-1,5-121-3067,0 0-1,1 0 0,-1 0 0,0 0 0,0 0 0,0 0 0,1 0 0,-1 0 0,1 0 0,-1 0 0,1 0 1,-1 0-1,1 0 0,-1 0 0,1 0 0,0 0 0,0 0 0,-1-1 0,1 1 0,0 0 0,0-1 0,0 1 1,0 0-1,0-1 0,0 1 0,0-1 0,0 1 0,0-1 0,0 0 0,0 1 0,0-1 0,0 0 0,0 0 0,0 0 1,0 0-1,0 0 0,1 0 0,-1 0 0,0 0 0,0 0 0,0 0 0,0-1 0,0 1 0,0 0 0,2-2 1,4 1 63,0-1 0,0-1 0,0 1 0,-1-1 0,12-7 1,10-10-70,-2-2 1,-1 0 0,0-2-1,-2 0 1,26-35 0,-49 59-27,0-1 1,0 1 0,0 0 0,0 0 0,0 0-1,0 0 1,0 0 0,0 0 0,0-1 0,0 1-1,0 0 1,1 0 0,-1 0 0,0 0 0,0 0-1,0 0 1,0 0 0,0 0 0,1-1 0,-1 1-1,0 0 1,0 0 0,0 0 0,0 0 0,0 0-1,1 0 1,-1 0 0,0 0 0,0 0 0,0 0-1,0 0 1,0 0 0,1 0 0,-1 0 0,0 0-1,0 0 1,0 0 0,0 0 0,1 0 0,-1 1-1,0-1 1,0 0 0,0 0 0,0 0 0,0 0-1,0 0 1,1 0 0,-1 0 0,0 0 0,0 1-1,0-1 1,0 0 0,0 0 0,0 0 0,0 0-1,0 0 1,0 0 0,1 1 0,2 16-275,-2 26 359,-1-37-120,0 79 61,0-84-10,0 0-1,0 0 1,1 0 0,-1 0-1,0-1 1,1 1-1,-1 0 1,1 0 0,-1-1-1,1 1 1,-1 0-1,1-1 1,0 1 0,-1 0-1,1-1 1,0 1-1,-1-1 1,1 1 0,0-1-1,0 0 1,-1 1-1,1-1 1,0 0 0,0 1-1,0-1 1,-1 0-1,1 0 1,0 0 0,0 0-1,0 0 1,0 0-1,0 0 1,-1 0 0,1 0-1,0 0 1,0 0-1,0 0 1,0-1 0,0 1-1,-1 0 1,1-1-1,1 0 1,39-15 247,-30 7-218,0 0 1,-1 0 0,0-1-1,-1-1 1,0 1 0,0-1-1,-1-1 1,10-19 0,-15 91-628,-5-38 638,1-16 5,0 0 1,0 0 0,1 0 0,0 0 0,0 0 0,1 0 0,1 9 0,-1-14-37,0 0 1,-1 1 0,1-1-1,0 1 1,0-1 0,0 0 0,0 0-1,0 0 1,0 0 0,1 1-1,-1-1 1,0-1 0,1 1-1,-1 0 1,0 0 0,1 0 0,-1-1-1,1 1 1,-1-1 0,1 1-1,0-1 1,-1 0 0,1 1-1,-1-1 1,1 0 0,0 0 0,-1 0-1,1 0 1,-1-1 0,1 1-1,0 0 1,-1-1 0,3 0-1,-1 0 12,0 0 0,0 0 0,0 0 0,0 0 0,0-1 0,0 1 0,0-1 0,0 0 0,-1 0 0,1 0 0,-1 0 0,1-1 0,-1 1 0,0 0 0,0-1 0,0 0 0,0 0 0,0 1 0,-1-1 0,1 0 0,1-5 0,0-1-75,0 1 1,-1-1-1,1 1 0,-2-1 0,1 0 1,-1-16-1,-27 77-827,25-46 620,-1 0 0,1 0 0,0 0 0,1 0 0,-1 0 0,2 8 0,-1-12-84,0-1-1,0 1 1,0-1 0,1 1-1,-1-1 1,1 1-1,-1-1 1,1 1-1,-1-1 1,1 0 0,0 1-1,0-1 1,-1 0-1,1 0 1,0 1 0,0-1-1,0 0 1,1 0-1,-1 0 1,0 0 0,0 0-1,0-1 1,1 1-1,-1 0 1,0 0 0,1-1-1,-1 1 1,1-1-1,-1 1 1,3-1 0,12 1-5266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060"/>
    </inkml:context>
    <inkml:brush xml:id="br0">
      <inkml:brushProperty name="width" value="0.025" units="cm"/>
      <inkml:brushProperty name="height" value="0.025" units="cm"/>
    </inkml:brush>
  </inkml:definitions>
  <inkml:trace contextRef="#ctx0" brushRef="#br0">72 4 18674,'0'0'1334,"0"10"-827,-11 128 3089,-1 25-828,12 57-1578,0-219-1142,0-10 209,-2-19-346,-1 0 0,-1 0 0,-11-37 0,8 37-29,1-1 0,1 0 0,-1-40 0,37 74-458,-21-2 516,0 0 0,1-1 1,0 0-1,-1-1 0,1-1 0,0 1 1,-1-1-1,1-1 0,0 0 1,-1-1-1,1 0 0,-1 0 1,1-1-1,14-7 0,-19 7-8,1-1 0,-1 1 0,0-1 0,-1-1 0,1 1 0,-1-1-1,0 0 1,0 0 0,0-1 0,-1 1 0,0-1 0,0 0 0,0 0 0,-1 0-1,0-1 1,0 1 0,-1-1 0,1 0 0,-2 1 0,1-1 0,-1 0-1,0 0 1,1-8 0,-1-33 180,-21 82-10,10 2 511,2 1 0,2 0 0,2 0 0,1 0 0,2 0 1,4 49-1,-2-78-594,0 1 0,0-1 0,1 0 0,0 0 0,0 0 0,1 0 0,0 0 0,7 12 0,-5-19 321,-2-13-131,-2-13 21,-1-144-2787,42 171 1676,-25 1 956,-1 0 0,1-1 0,0-1 0,0-1 0,-1-1 0,26-3 0,-37 4 29,-1-1 0,1 0 0,0-1 0,-1 1 0,1-1 0,-1 0 0,1 0 0,-1 0 0,0-1 0,0 1 0,0-1 0,0 0 0,-1 0 0,1-1 0,-1 1 1,1-1-1,-1 1 0,-1-1 0,1 0 0,0 0 0,-1 0 0,0-1 0,0 1 0,0-1 0,0 1 0,-1-1 0,2-6 0,-3 10-97,0-1 0,1 1 0,-1 0 0,0-1 1,0 1-1,0-1 0,1 1 0,-2-1 0,1 1 0,0 0 0,0-1 0,0 1 0,-1-1 1,1 1-1,-1 0 0,1-1 0,-1 1 0,1 0 0,-2-3 0,1 4-29,0-1 0,0 1 0,1 0-1,-1-1 1,0 1 0,0-1 0,0 1 0,0 0-1,0 0 1,1 0 0,-1-1 0,0 1-1,0 0 1,0 0 0,0 0 0,0 0 0,0 0-1,0 1 1,0-1 0,1 0 0,-1 0 0,-1 1-1,-3 1-73,1 0-1,-1 0 1,1 0-1,0 1 1,0-1-1,0 1 0,0 0 1,0 1-1,1-1 1,-4 5-1,1-1 84,1 1 0,0 1 0,0-1 0,1 1 0,0 0 0,1 0 0,0 0 0,0 0 0,1 0 0,0 1 0,1-1 0,0 1 0,0 0 0,1-1 0,2 13 0,-2-20 15,0 0 0,0 1 0,1-1-1,-1 0 1,1 1 0,0-1 0,-1 0 0,1 0-1,0 0 1,0 0 0,1 0 0,-1 0 0,0 0 0,1 0-1,-1 0 1,1 0 0,0-1 0,-1 1 0,1-1 0,3 3-1,-1-2 8,0 0 0,0 0 0,0-1 0,1 1 0,-1-1-1,0 0 1,1 0 0,-1 0 0,1-1 0,5 1 0,-2-1 41,0-1 0,1 1 0,-1-1 0,0 0 0,0-1 0,0 0 0,0-1 0,0 1 0,-1-1 1,1-1-1,11-6 0,-4-3 58,0 0 1,-1 0-1,-1-2 1,0 1-1,-1-2 1,-1 0-1,12-21 1,-17 26-134,0-1 0,0 0 0,-1 0 1,-1 0-1,0-1 0,-1 0 1,0 1-1,-1-1 0,0-1 0,-1 1 1,-1-20-1,0 31-19,0 0 1,0 0-1,0 1 1,0-1-1,-1 0 1,1 0-1,-1 0 1,0 0-1,1 0 1,-1 0-1,0 1 1,0-1-1,0 0 0,0 1 1,0-1-1,-1 0 1,1 1-1,0 0 1,-1-1-1,1 1 1,-1 0-1,1 0 1,-3-2-1,1 3-20,1-1-1,-1 0 0,0 1 1,1-1-1,-1 1 1,0 0-1,0 0 1,0 0-1,1 0 0,-1 0 1,0 1-1,0 0 1,1-1-1,-5 2 1,-2 2-50,0 0 0,0 0 0,0 1 0,1 0 0,-1 0 0,1 1 0,-14 13 0,11-7 172,1-1 0,1 2 1,0-1-1,1 1 0,1 1 1,-1 0-1,2 0 0,0 0 1,1 0-1,-3 17 0,6-25-44,1 0-1,0 0 0,0 0 1,0 1-1,1-1 1,0 1-1,0-1 0,1 0 1,0 0-1,0 1 1,0-1-1,1 0 0,0 0 1,0 0-1,1 0 1,-1 0-1,1-1 0,1 1 1,-1-1-1,1 0 1,0 0-1,0 0 1,0 0-1,1-1 0,-1 1 1,10 5-1,-6-4-287,2-1 0,-1 0 0,0-1 0,1 1 0,19 4 0,28 0-5871,-2-9-6021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553"/>
    </inkml:context>
    <inkml:brush xml:id="br0">
      <inkml:brushProperty name="width" value="0.025" units="cm"/>
      <inkml:brushProperty name="height" value="0.025" units="cm"/>
    </inkml:brush>
  </inkml:definitions>
  <inkml:trace contextRef="#ctx0" brushRef="#br0">14 20 17745,'-10'6'3267,"7"-6"1217,20 0-3235,7 0-96,9 0 97,9 0-674,6 0-512,4 0-64,2-3-1217,-1-6-3043,-5-4-6502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396"/>
    </inkml:context>
    <inkml:brush xml:id="br0">
      <inkml:brushProperty name="width" value="0.025" units="cm"/>
      <inkml:brushProperty name="height" value="0.025" units="cm"/>
    </inkml:brush>
  </inkml:definitions>
  <inkml:trace contextRef="#ctx0" brushRef="#br0">57 0 1569,'0'0'22603,"-1"14"-22395,-4 37 350,-15 60 0,9-59 74,3 0 0,-3 68-1,11-120-627,0 1 0,-1 0 0,1 0 0,0 0 0,0-1 0,1 1 0,-1 0 0,0 0 0,0 0 0,0-1 0,0 1 0,1 0 0,-1 0 0,0-1 0,1 1 0,-1 0 0,1-1 0,-1 1 0,0 0 0,1-1 0,0 1 0,-1 0 0,1-1 0,-1 1 0,1-1 1,0 1-1,-1-1 0,1 0 0,0 1 0,1 0 0,0-1 8,0 0 1,0 0-1,0 0 1,0 0-1,0 0 1,0-1 0,-1 1-1,1 0 1,0-1-1,0 0 1,0 1-1,2-2 1,46-30 233,-32 14-194,-14 14-133,-1 0-1,1 0 0,0 0 0,0 1 1,0-1-1,1 1 0,-1 0 0,6-2 1,-9 9-28,1-1 0,-1 1 1,0-1-1,0 1 0,0 0 0,-1 0 1,1 0-1,-1 0 0,0 5 0,2 3-47,-2-9 259,1 0 0,0 0 1,0 0-1,0 0 0,0 0 0,1 0 1,-1 0-1,1 0 0,0-1 0,0 1 1,0 0-1,0-1 0,0 0 0,1 1 0,-1-1 1,6 4-1,-7-6-48,1 1 0,-1 0 1,1-1-1,-1 1 0,1-1 0,-1 0 0,1 1 1,-1-1-1,1 0 0,0 0 0,-1 0 0,1 0 1,-1 0-1,1 0 0,-1-1 0,1 1 0,0 0 1,-1-1-1,1 1 0,-1-1 0,0 0 0,1 1 1,-1-1-1,1 0 0,-1 0 0,0 0 0,0 0 1,1 0-1,-1 0 0,0 0 0,0 0 0,0-1 1,0 1-1,-1 0 0,3-3 0,2-6 33,0 0 0,-1 0 0,0 0-1,0-1 1,-1 0 0,0 1 0,-1-1 0,-1 0-1,1 0 1,-1-13 0,2-10-648,-5 42 516,0 1 0,1 0 0,1 0 0,0-1 0,0 1 0,0 0 1,1 0-1,1-1 0,-1 1 0,1-1 0,1 1 0,-1-1 0,2 0 0,-1 0 0,1 0 1,0 0-1,8 11 0,-8-13-475,34 45 493,-15-29-1853,0-13-4287,-17-11 27,-1-8-3203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742"/>
    </inkml:context>
    <inkml:brush xml:id="br0">
      <inkml:brushProperty name="width" value="0.025" units="cm"/>
      <inkml:brushProperty name="height" value="0.025" units="cm"/>
    </inkml:brush>
  </inkml:definitions>
  <inkml:trace contextRef="#ctx0" brushRef="#br0">0 1 3459,'0'0'16047,"32"62"-16175,-12-45-2722,5-2-1699,5 1-7142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073"/>
    </inkml:context>
    <inkml:brush xml:id="br0">
      <inkml:brushProperty name="width" value="0.025" units="cm"/>
      <inkml:brushProperty name="height" value="0.025" units="cm"/>
    </inkml:brush>
  </inkml:definitions>
  <inkml:trace contextRef="#ctx0" brushRef="#br0">161 1 14862,'0'0'2963,"-9"0"-481,2-1-2172,1 1 0,0 0-1,0 0 1,0 1 0,0 0-1,0 0 1,-10 3 0,14-3-234,0 0 0,-1 1 1,1-1-1,0 0 0,0 1 0,-1-1 0,1 1 1,1 0-1,-1 0 0,0 0 0,0 0 0,1 0 1,-1 0-1,1 0 0,-1 1 0,1-1 0,0 0 1,0 1-1,0-1 0,0 1 0,1-1 0,-1 1 1,1 0-1,-1 3 0,0-1-57,1 1-1,-1-1 1,1 1 0,1-1-1,-1 0 1,1 1-1,0-1 1,0 1 0,0-1-1,1 0 1,0 0 0,0 1-1,0-1 1,5 7 0,1-1-25,0-1 1,1 0 0,1 0 0,14 12 0,4 3 7,-14-11-124,0 0-1,-1 0 0,-1 1 0,0 1 1,-1 0-1,-1 1 0,10 21 0,-17-32 118,-1-1 1,0 1-1,0 0 0,-1-1 0,1 1 1,-1 0-1,-1 0 0,1 0 0,-1 0 1,0 0-1,0 0 0,-1 0 0,0 0 0,0 0 1,0 0-1,-1 0 0,0 0 0,0-1 1,0 1-1,-1-1 0,0 1 0,0-1 0,0 0 1,0 0-1,-1 0 0,0-1 0,-5 5 1,-1 0 432,1 0-1,-1-1 1,-1-1 0,0 0 0,0 0 0,0-1 0,-1-1 0,-12 5 0,21-9-351,-1 1-1,1-1 1,0 0-1,0 0 1,-1 0-1,1-1 1,-1 1-1,1-1 1,-1 0 0,1 0-1,-1 0 1,1-1-1,-1 1 1,1-1-1,0 1 1,-1-1-1,1 0 1,0-1-1,-1 1 1,1 0 0,0-1-1,0 0 1,0 0-1,0 0 1,1 0-1,-1 0 1,0 0-1,1-1 1,0 0-1,-1 1 1,1-1 0,0 0-1,-2-4 1,0 0-127,1 0 0,0 0 0,1 0 1,0 0-1,0-1 0,0 1 1,1-1-1,0 1 0,1-1 0,-1 1 1,1-1-1,1 1 0,1-11 0,-1 13-28,1 0 0,-1 0 0,1 0 0,0 0 0,1 0 0,-1 0 0,1 0 0,0 1 0,0 0-1,0-1 1,1 1 0,0 0 0,-1 1 0,1-1 0,0 1 0,1-1 0,-1 1 0,1 0 0,6-2 0,68-30-5752,-28 13-1569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705"/>
    </inkml:context>
    <inkml:brush xml:id="br0">
      <inkml:brushProperty name="width" value="0.025" units="cm"/>
      <inkml:brushProperty name="height" value="0.025" units="cm"/>
    </inkml:brush>
  </inkml:definitions>
  <inkml:trace contextRef="#ctx0" brushRef="#br0">236 14 17072,'0'0'5856,"-8"-3"-4115,4 1-1709,0 0 1,0 1 0,0-1 0,-1 1 0,1 0-1,-1 0 1,1 1 0,-1-1 0,1 1 0,-1 0-1,1 0 1,-1 1 0,1-1 0,-1 1 0,1 0-1,-1 0 1,1 1 0,0-1 0,0 1 0,-5 2-1,-65 43-24,68-42-5,0-1-1,0 1 1,0 0-1,1 0 0,0 1 1,0 0-1,0 0 1,1 0-1,-5 9 0,9-14-6,-1-1 0,1 1 0,0 0 0,0-1 0,0 1 0,0 0 0,0-1 0,0 1 0,0-1 0,0 1 0,0 0 0,0-1 1,1 1-1,-1 0 0,0-1 0,0 1 0,0-1 0,1 1 0,-1 0 0,0-1 0,1 1 0,-1-1 0,1 1 0,-1-1 0,0 1 0,1-1 0,-1 0 0,1 1 0,-1-1 0,1 1 0,0-1 0,-1 0 0,1 1 0,-1-1 0,1 0 0,-1 0 0,1 0 0,0 1 0,-1-1 0,2 0 0,36 6-273,-24-4 200,9 3-15,-1 0 0,38 15 0,-52-17 38,1 1 0,-1 0 0,0 0-1,0 1 1,-1 0 0,1 0 0,-1 1 0,0 0 0,11 13 0,-17-18 63,0 0-1,0 0 1,0 0 0,0 1 0,0-1 0,0 0-1,-1 1 1,1-1 0,0 0 0,-1 1 0,1-1-1,-1 1 1,1-1 0,-1 1 0,0-1 0,0 1 0,0-1-1,1 1 1,-1-1 0,-1 1 0,1-1 0,0 1-1,0-1 1,-1 1 0,1-1 0,0 1 0,-2 1-1,1-1 90,-1 0 0,0 0 0,0-1 1,0 1-1,0 0 0,0-1 0,-1 1 0,1-1 0,0 0 0,-1 0 0,1 0 0,-1 0 0,1 0 0,-4 0 0,-10 3 521,-1-2 1,1 0 0,-28 0 0,41-2-682,0 0 0,0 0 1,0 0-1,0-1 0,0 1 1,0-1-1,1 0 1,-1 1-1,0-1 0,0-1 1,1 1-1,-1 0 0,1-1 1,-1 1-1,1-1 0,-1 0 1,1 1-1,0-1 0,0 0 1,0-1-1,-3-2 0,4 2-333,-1 1-1,1-1 1,0 0-1,0 1 1,0-1 0,0 0-1,0 0 1,1 0-1,-1-3 1,6-32-7608,7 14-1233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0.618"/>
    </inkml:context>
    <inkml:brush xml:id="br0">
      <inkml:brushProperty name="width" value="0.025" units="cm"/>
      <inkml:brushProperty name="height" value="0.025" units="cm"/>
    </inkml:brush>
  </inkml:definitions>
  <inkml:trace contextRef="#ctx0" brushRef="#br0">36 346 9545,'0'0'8974,"-4"8"-8147,-1 6-615,0-5 62,1 1 0,0-1 0,1 1 1,0 0-1,1 0 0,0 0 1,0 0-1,1 12 0,1-20-252,1-1 1,0 1-1,0-1 0,0 1 1,0-1-1,0 1 0,0-1 0,0 1 1,0-1-1,0 0 0,1 0 1,-1 1-1,1-1 0,-1 0 0,1 0 1,-1-1-1,1 1 0,-1 0 1,1 0-1,0-1 0,-1 1 0,1-1 1,0 1-1,0-1 0,-1 0 1,1 0-1,0 0 0,0 0 0,0 0 1,-1 0-1,4-1 0,5 1 138,0-1-1,-1 0 1,1-1-1,14-4 1,-12 2-14,0-2 1,-1 0-1,1 0 1,-1-1-1,0 0 0,-1-1 1,0 0-1,0-1 1,-1 0-1,0-1 0,0 1 1,-1-2-1,-1 1 1,1-1-1,-2 0 1,9-20-1,-7 13 45,0-1-1,-2 0 1,0 0-1,-2 0 1,0-1 0,-1 1-1,0-1 1,-2 0-1,-1 0 1,-2-24 0,2 40-197,0 0 0,-1 0 0,0 1 0,0-1 1,0 0-1,0 1 0,0-1 0,-1 1 1,0-1-1,1 1 0,-1 0 0,-1 0 0,1 0 1,0 0-1,-1 0 0,1 0 0,-1 0 1,0 1-1,0 0 0,-6-5 0,4 5-13,0 0 0,0 0-1,0 1 1,0-1 0,-1 1 0,1 0-1,0 1 1,0-1 0,-1 1 0,1 0-1,0 0 1,-1 1 0,-8 1 0,6 0-9,1 0 0,0 0 1,-1 1-1,1 0 1,0 0-1,0 1 1,1 0-1,-1 0 1,-10 9-1,14-10 19,-1 0 1,1 0-1,0 1 0,-1 0 0,2 0 1,-1-1-1,0 2 0,1-1 1,0 0-1,0 0 0,0 1 0,0-1 1,1 1-1,0 0 0,-2 8 1,3-10-31,1 0 1,-1 0 0,1 1 0,-1-1 0,1 0 0,0 0 0,0 0-1,0 0 1,1 0 0,-1-1 0,1 1 0,-1 0 0,1 0 0,0-1-1,0 1 1,0-1 0,1 0 0,-1 0 0,0 0 0,1 0 0,0 0-1,-1 0 1,1-1 0,4 3 0,11 5-432,1 0 0,35 10 0,-23-8 330,-25-9 128,-1 0 0,0 0 0,1 1 0,-1 0 0,0 0 0,-1 0 0,1 1 0,0-1 0,-1 1 0,0 0 0,0 1 0,0-1 0,0 1 0,4 7 0,-4-4 125,-1 0 1,-1 0 0,1 0-1,-1 0 1,-1 1-1,1-1 1,-1 0-1,-1 1 1,0 11-1,1 60 576,-1-79-715,1 0 0,-1 0 0,1-1 0,-1 1 0,1 0 0,-1-1 0,1 1 0,0 0-1,0-1 1,-1 1 0,1-1 0,0 1 0,0-1 0,-1 1 0,1-1 0,0 0 0,0 1 0,0-1 0,0 0 0,0 0 0,-1 0 0,1 0 0,0 1 0,0-1-1,0 0 1,0-1 0,0 1 0,0 0 0,0 0 0,-1 0 0,1 0 0,0-1 0,1 1 0,31-11-2083,-22 5 866,-2-1-1,1 0 1,-1-1 0,0 0-1,-1 0 1,0-1 0,0 0-1,-1-1 1,12-20-1,15-36-2102,-10 3 4040,-17 34 3522,-16 41 754,-6 19-1295,5-4-3345,9-21-117,-1 0 0,2 0 0,-1 0 0,1 0 0,-1 0 0,2 0 0,-1 0 0,1 0 0,0 0 0,0 0 0,0-1 0,1 1 0,0 0 1,0-1-1,5 9 0,-5-11-151,1 1 0,0-1 0,1 1 0,-1-1 0,1 0 1,-1-1-1,1 1 0,0-1 0,0 1 0,0-1 0,0 0 0,0 0 1,1-1-1,-1 0 0,0 1 0,1-1 0,-1-1 0,1 1 1,0-1-1,7 0 0,-5 0-17,-1 0 0,1-1 0,-1 0 0,1 0 0,-1-1 0,0 1 0,0-2 0,1 1 0,-1 0 0,-1-1 0,1 0 0,0-1 0,-1 1 0,0-1 0,0 0 0,0-1 0,5-4 0,-1-1 50,-1 0 1,0 0 0,0-1-1,-1 0 1,0-1-1,-1 0 1,6-15 0,-32 47-337,16-11 242,1 1 1,0 0-1,0 0 0,1 0 0,0 1 0,1-1 0,0 0 0,0 1 0,2 11 0,-1-19 23,0 0 0,1 0 0,-1-1 0,1 1 1,-1 0-1,1-1 0,0 1 0,0-1 0,0 1 0,0-1 1,1 1-1,-1-1 0,0 0 0,1 0 0,0 0 0,0 0 1,0 0-1,0 0 0,0 0 0,0 0 0,0-1 0,0 1 1,1-1-1,-1 0 0,0 1 0,1-1 0,-1 0 0,1 0 1,0-1-1,-1 1 0,1-1 0,0 1 0,-1-1 0,1 0 1,0 0-1,-1 0 0,1 0 0,0 0 0,3-1 0,-3 0 35,1 0-1,0 1 1,-1-1-1,1-1 1,-1 1 0,1 0-1,-1-1 1,0 0-1,0 1 1,0-2-1,0 1 1,0 0-1,0 0 1,0-1-1,-1 1 1,4-5-1,-1 1 31,-1-1-1,0 0 1,0 0-1,-1 0 0,0 0 1,0-1-1,3-10 0,-2 1-446,-1 0 0,-1-1 0,0 1-1,-1-1 1,-1 0 0,-2-22-1,-8 6-2494,10 33 2452,-1 0 1,1 0 0,-1-1 0,1 1-1,-1 0 1,0 0 0,1 0 0,-1 0-1,0 0 1,0 0 0,0 0 0,0 0-1,0 1 1,0-1 0,0 0 0,0 0-1,0 1 1,0-1 0,0 0 0,0 1-1,0 0 1,-2-1 0,3 10-5814,8 5 1409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1.717"/>
    </inkml:context>
    <inkml:brush xml:id="br0">
      <inkml:brushProperty name="width" value="0.025" units="cm"/>
      <inkml:brushProperty name="height" value="0.025" units="cm"/>
    </inkml:brush>
  </inkml:definitions>
  <inkml:trace contextRef="#ctx0" brushRef="#br0">129 257 11018,'0'0'10538,"-8"-3"-9336,5 2-1145,0 0 1,0 0 0,0 1-1,0-1 1,0 1 0,-1-1-1,1 1 1,0 0 0,0 0 0,0 1-1,0-1 1,0 0 0,0 1-1,0 0 1,0 0 0,-3 1-1,1 1 112,1-1 0,0 1 0,0 0 0,1 0 0,-1 1 0,1-1 0,-1 1 0,1 0-1,0 0 1,0 0 0,1 0 0,-4 6 0,4-7-28,0 1 1,0 0 0,0-1-1,0 1 1,1 0-1,-1 0 1,1 0-1,0 0 1,0 0 0,1 0-1,-1 0 1,1 0-1,0 1 1,0-1-1,0 0 1,1 0 0,-1 0-1,1 0 1,1 5-1,0-7-119,0 1-1,0 0 1,0-1-1,0 0 1,1 1-1,-1-1 1,1 0-1,-1 0 1,1 0-1,0 0 1,0-1-1,0 1 1,0-1-1,0 0 1,0 0-1,0 0 0,0 0 1,0 0-1,1-1 1,-1 1-1,0-1 1,0 0-1,1 0 1,2 0-1,11 0 51,0-1-1,0-1 0,0 0 0,0-1 0,-1 0 0,32-12 0,-7-3-63,54-31-1,-62 36-390,-33 14 370,0 0 0,1 0 0,-1 0 0,0 0-1,1 0 1,-1 0 0,0 0 0,0 1 0,0-1 0,0 0 0,0 0 0,0 0 0,0 0 0,0 0 0,0 0 0,-1 0-1,1 0 1,0 0 0,-1 0 0,1 0 0,-1 0 0,1 0 0,-1 0 0,-1 2 0,1-1-21,0-1 1,1 1-1,-1 0 0,1 0 1,-1 0-1,1 0 0,0 0 1,0 0-1,-1 0 0,1 0 1,1 0-1,-1 0 0,0 0 1,1 3-1,0-4-17,-1 0-1,1 0 1,-1-1-1,1 1 1,-1 0-1,1-1 1,-1 1-1,1 0 1,0-1-1,-1 1 1,1-1-1,0 1 1,-1-1-1,1 1 1,0-1-1,0 0 1,0 1-1,-1-1 1,1 0-1,0 0 1,0 1 0,0-1-1,1 0 1,2 0-179,0-1 0,0 1 0,0-1 0,0 1 0,0-1 0,0-1 0,0 1 0,0 0 0,0-1 0,-1 0 0,1 0 0,5-4 0,13-11-1854,0-1-1,-1-2 1,0 0-1,-2-1 1,-1-1 0,0-1-1,-2 0 1,0-1-1,-2-1 1,19-44 0,-29 45 10773,-4 24-8496,0 0 0,-1 0 0,1 0 0,0-1 0,0 1 1,0 0-1,-1 0 0,1 0 0,0-1 0,0 1 0,-1 0 0,1 0 0,0 0 0,0 0 0,-1 0 0,1 0 1,0 0-1,-1 0 0,1-1 0,0 1 0,-1 0 0,1 0 0,0 0 0,0 0 0,-1 1 0,1-1 1,0 0-1,-1 0 0,1 0 0,0 0 0,0 0 0,-1 0 0,1 0 0,0 0 0,0 1 0,-1-1 1,1 0-1,-1 0 0,-15 14 4518,2 4-4481,7-5 399,1 1-1,0 0 1,1 0 0,-4 20-1,4-7-570,1 1 0,2-1-1,0 31 1,2-57-72,0 0-1,0 0 1,0 0-1,1 1 1,-1-1 0,0 0-1,1 0 1,-1 0 0,1 0-1,-1 0 1,1 0 0,-1 0-1,1 0 1,0 0-1,-1 0 1,1 0 0,0 0-1,0-1 1,0 1 0,0 0-1,0 0 1,-1-1-1,1 1 1,1-1 0,-1 1-1,0-1 1,0 1 0,0-1-1,0 1 1,0-1 0,0 0-1,0 0 1,1 0-1,-1 0 1,0 0 0,0 0-1,0 0 1,0 0 0,1 0-1,-1 0 1,0-1 0,0 1-1,0 0 1,0-1-1,2 0 1,4-1-32,1 0-1,-1-1 1,1 0-1,-1 0 1,11-7-1,-4 0 34,0-1-1,-1 0 0,0-1 0,-1 0 0,0-1 1,-1-1-1,0 1 0,-1-2 0,-1 1 0,0-2 1,6-15-1,-45 81-210,23-33 463,1 1-1,1 1 1,1-1 0,0 1 0,2 0 0,0 0 0,1 27 0,1-44-224,0-1 1,0 0-1,0 0 1,0 1-1,0-1 0,0 0 1,1 0-1,-1 1 1,0-1-1,1 0 1,-1 0-1,1 0 1,-1 0-1,1 0 0,-1 1 1,1-1-1,0 0 1,-1 0-1,1-1 1,0 1-1,0 0 1,0 0-1,0 0 0,0 0 1,2 1-1,-1-2 8,0 1 0,0-1 0,0 1 0,1-1 0,-1 0 0,0 0 0,0 0-1,1 0 1,-1 0 0,0 0 0,0-1 0,0 1 0,3-2 0,4-1 14,-1 0 0,1 0 0,-1-1 1,0-1-1,0 1 0,7-7 0,1-3-8,-1 0-1,-1-1 0,0 0 1,-1-1-1,-1-1 1,0 0-1,-2-1 1,13-26-1,-4-1-421,-2-1 0,16-68 0,-44 150-355,1-1 650,1 0 1,-7 57-1,15-23-393,2-45 395,-2 0-1,-4 34 1,5-57-37,0 1 0,0-1 0,0 0 0,-1 0-1,1 0 1,0 1 0,0-1 0,-1 0 0,1 0 0,-1 0 0,1 0-1,-1 0 1,0 0 0,1 0 0,-1 0 0,0 0 0,0 0 0,1 0-1,-1-1 1,0 1 0,0 0 0,0 0 0,0-1 0,0 1 0,0-1-1,0 1 1,0-1 0,-1 1 0,1-1 0,0 0 0,0 1 0,0-1-1,-2 0 1,2 0 87,-1-1 0,1 1 0,-1-1 0,1 1 0,-1-1 0,1 1 0,-1-1 0,1 0 0,0 0 0,-1 0 0,1 0 0,0 0 0,0 0 0,0 0 0,0 0 0,0-1-1,0 1 1,0 0 0,0-1 0,0 1 0,1-1 0,-1 1 0,0-3 0,-3-6 332,1-1 0,1 1 0,0-1 1,0 1-1,1-1 0,1 1 0,-1-1 0,2 0 0,0 1 0,0-1 0,3-11 0,-3 16-212,0 1 0,1 0 0,0 0 0,0 0 0,0 0 1,0 0-1,1 1 0,0-1 0,0 1 0,0-1 0,0 1 0,1 0 0,-1 0 0,1 1 0,0-1 0,1 1 0,-1 0 0,0 0 0,1 0 0,0 1 0,0-1 0,0 1 0,7-2 0,8 0 45,-1 1 0,1 1 0,-1 1 0,39 2 0,30 9-4125,-41-4-2966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329"/>
    </inkml:context>
    <inkml:brush xml:id="br0">
      <inkml:brushProperty name="width" value="0.025" units="cm"/>
      <inkml:brushProperty name="height" value="0.025" units="cm"/>
    </inkml:brush>
  </inkml:definitions>
  <inkml:trace contextRef="#ctx0" brushRef="#br0">1 65 15086,'0'0'4122,"6"9"-3076,-4-5-989,0-1 0,0 0 0,0 0 0,0 0 0,1 0 0,0-1 0,-1 1 0,1-1 0,0 1 0,0-1 0,0 0 0,1 0 0,-1 0 0,0-1 0,1 1 0,-1-1 0,1 0 0,0 0 0,-1 0 0,1 0 0,0-1 0,-1 1 0,1-1 0,8 0 0,-5 0 25,0-1 0,0 1 1,0-1-1,1-1 0,-1 1 0,0-1 0,0 0 0,-1-1 1,8-3-1,-12 5-55,0 0 0,0 0 0,0-1 1,0 1-1,0-1 0,0 1 0,-1-1 0,1 0 1,0 1-1,-1-1 0,1 0 0,-1 0 0,0 0 1,0-1-1,0 1 0,0 0 0,0 0 1,0 0-1,-1-1 0,1 1 0,-1 0 0,1-1 1,-1 1-1,0-1 0,0 1 0,0 0 0,0-1 1,0 1-1,-1-1 0,1 1 0,-2-4 0,1 4-41,1 0-1,-1 0 1,0 0-1,0 1 1,0-1-1,0 0 0,0 1 1,0-1-1,-1 0 1,1 1-1,-1 0 0,1-1 1,-1 1-1,1 0 1,-1-1-1,0 1 0,0 0 1,1 1-1,-1-1 1,0 0-1,0 0 1,0 1-1,0-1 0,0 1 1,0-1-1,0 1 1,0 0-1,0 0 0,0 0 1,0 0-1,0 0 1,0 1-1,-3 0 0,0-1 1,0 1-1,0 1 0,0-1 0,0 1 0,0-1 1,1 1-1,-1 1 0,1-1 0,-1 1 0,1-1 0,0 1 1,-5 5-1,6-5 22,0 0 0,0 1-1,1-1 1,0 1 0,-1-1 0,1 1 0,0 0 0,1 0 0,-1 0 0,1 0 0,0 0 0,0 0-1,0 1 1,0-1 0,1 0 0,-1 0 0,1 6 0,1-8-3,-1 1 0,1 0 0,0-1 0,0 1 1,0-1-1,0 1 0,0-1 0,0 1 0,0-1 0,1 0 1,0 0-1,-1 0 0,1 1 0,0-2 0,0 1 0,0 0 0,0 0 1,0-1-1,0 1 0,1-1 0,-1 1 0,0-1 0,1 0 0,-1 0 1,1 0-1,0 0 0,4 0 0,17 4-45,0-2 1,0 0-1,0-2 1,1 0-1,-1-2 1,0-1-1,0-1 0,0 0 1,0-2-1,0-1 1,-1-1-1,0-1 1,0-1-1,23-13 0,-45 21 39,23-14-236,-23 14 235,0 1 1,0-1-1,0 1 0,0-1 1,-1 0-1,1 1 0,0-1 1,-1 0-1,1 0 0,0 1 1,-1-1-1,1 0 0,-1 0 1,1 0-1,-1 0 0,0 0 1,1 0-1,-1 0 0,0 0 1,1 0-1,-1 0 0,0 0 1,0-1-1,-24 6 1204,17-1-913,0 1 0,1 0 0,-1 0-1,1 0 1,0 1 0,-7 7 0,11-10-236,0 0 1,0 0 0,0 0 0,0 0-1,0 1 1,0-1 0,1 1 0,-1-1-1,1 1 1,0-1 0,0 1 0,0 0 0,0 0-1,0-1 1,0 1 0,1 0 0,-1 0-1,1 0 1,0 4 0,0-6-58,1-1-1,-1 1 1,1 0 0,-1-1-1,1 1 1,-1 0 0,1-1 0,-1 1-1,1-1 1,-1 1 0,1-1-1,0 1 1,-1-1 0,1 1 0,0-1-1,0 1 1,-1-1 0,1 0-1,0 0 1,0 1 0,-1-1 0,1 0-1,0 0 1,0 0 0,1 0-1,26 1 36,-21-1-13,86-8-1067,-3-12-3505,-60 15 2169,-30 7 2512,0 0 1,-1 1 0,1-1 0,0 0 0,-1 0 0,0 1 0,1-1 0,-1 0 0,0 0-1,0 0 1,0 0 0,-2 3 0,1-3-226,-15 31 851,17-32-957,0 1-1,-1-1 1,1 0-1,0 0 1,-1 0-1,1 0 1,0 1-1,0-1 1,0 0-1,0 0 1,0 0-1,1 0 1,-1 1 0,0-1-1,0 0 1,2 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2.753"/>
    </inkml:context>
    <inkml:brush xml:id="br0">
      <inkml:brushProperty name="width" value="0.025" units="cm"/>
      <inkml:brushProperty name="height" value="0.025" units="cm"/>
    </inkml:brush>
  </inkml:definitions>
  <inkml:trace contextRef="#ctx0" brushRef="#br0">207 149 16367,'0'-2'381,"0"0"0,0-1-1,0 1 1,-1 0-1,1 0 1,0 0-1,-1 0 1,0 0-1,1 0 1,-1 0-1,0 0 1,0 0-1,0 0 1,0 0-1,-1 1 1,1-1-1,0 0 1,-1 1-1,1-1 1,-1 1-1,1-1 1,-4-1-1,3 2-272,0 0 0,-1 1 1,1-1-1,0 0 0,-1 1 0,1-1 0,-1 1 0,1 0 0,-1 0 0,1 0 1,0 0-1,-1 0 0,1 1 0,-1-1 0,1 1 0,0-1 0,-1 1 0,1 0 1,0 0-1,-1 0 0,-2 2 0,-5 4-115,0 0 0,0 1-1,0 0 1,1 1 0,0 0 0,1 0-1,0 1 1,1 0 0,0 0 0,0 1 0,1 0-1,0 0 1,1 1 0,1-1 0,0 1-1,-5 21 1,9-31-3,0-1 0,0 1 0,0 0 0,1-1-1,-1 1 1,1 0 0,-1-1 0,1 1 0,-1 0-1,1-1 1,0 1 0,-1-1 0,1 1 0,0-1 0,0 0-1,0 1 1,1-1 0,-1 0 0,0 0 0,0 0-1,1 1 1,-1-1 0,0-1 0,1 1 0,-1 0 0,1 0-1,-1 0 1,1-1 0,0 1 0,-1-1 0,1 1-1,0-1 1,-1 0 0,1 0 0,0 0 0,-1 0 0,1 0-1,0 0 1,0 0 0,1-1 0,8 1-107,-1-1 1,1 0 0,-1-1-1,0 0 1,15-5 0,-8-1 61,1 0 1,-2-1 0,1-1-1,-1 0 1,-1-1 0,0-1-1,-1 0 1,0-2 0,14-16-1,-9 8 7,-2 0 0,0-1 0,-2 0-1,-1-2 1,18-38 0,-27 43-119,-16 30 80,-16 28-12,10-11 477,-26 57 0,39-75-291,0 0 0,1 0-1,0 1 1,1-1-1,0 1 1,0 0-1,1-1 1,1 1 0,-1 0-1,3 16 1,-2-24-88,0-1 1,1 1 0,-1 0 0,1-1 0,0 1-1,-1-1 1,1 1 0,0-1 0,0 0 0,0 1-1,0-1 1,0 0 0,0 1 0,0-1-1,0 0 1,1 0 0,-1 0 0,0 0 0,1 0-1,-1-1 1,3 2 0,1 0 0,-1-1-1,0 0 1,1 0 0,-1 0 0,0 0-1,1-1 1,-1 0 0,6 0 0,-1 0-27,0-1-1,0-1 1,0 1 0,-1-1 0,1-1 0,-1 0 0,15-6-1,0-7-648,0-1-1,-1-1 1,28-29-1,-52 102-54,2-51 748,-1 3-5,0 0 0,1 0 0,0 0 0,0-1 0,2 10 1,-2-15-9,0 0 0,0 0 0,1 0 1,-1 0-1,1 1 0,-1-1 1,1 0-1,-1 0 0,1 0 0,0 0 1,0 0-1,-1 0 0,1 0 1,0-1-1,0 1 0,0 0 1,0 0-1,0-1 0,0 1 0,0 0 1,0-1-1,0 1 0,0-1 1,0 1-1,1-1 0,-1 0 0,0 1 1,0-1-1,0 0 0,1 0 1,-1 0-1,0 0 0,0 0 0,2 0 1,-1-1 21,-1 0 0,0 1 0,1-1 0,-1 0 1,0 0-1,1 1 0,-1-1 0,0 0 0,0-1 1,0 1-1,0 0 0,0 0 0,0 0 0,0 0 0,0-1 1,0 1-1,0-1 0,-1 1 0,1 0 0,-1-1 1,1 1-1,-1-1 0,1 1 0,-1-1 0,0-3 0,6-43 984,-6 44-885,2-29 384,-3 20-377,1 0 0,1 0 0,0 0 0,1 0 0,0 1 0,1-1 0,1 1 0,5-14 0,-7 24-66,0 0 0,0 0-1,0 0 1,0 0 0,1 0-1,-1 0 1,0 1 0,1 0-1,0-1 1,-1 1 0,1 0-1,0 0 1,-1 0 0,1 0-1,0 1 1,0-1 0,0 1-1,0 0 1,-1 0 0,5 0-1,67 5-446,-57-3 280,86 3-6449,-46-5-4484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269"/>
    </inkml:context>
    <inkml:brush xml:id="br0">
      <inkml:brushProperty name="width" value="0.025" units="cm"/>
      <inkml:brushProperty name="height" value="0.025" units="cm"/>
    </inkml:brush>
  </inkml:definitions>
  <inkml:trace contextRef="#ctx0" brushRef="#br0">369 20 15503,'0'-1'345,"0"0"0,0 1 0,0-1 0,0 0 0,0 1 1,-1-1-1,1 0 0,0 1 0,0-1 0,-1 0 0,1 1 1,-1-1-1,1 1 0,0-1 0,-1 0 0,1 1 0,-1-1 1,1 1-1,-1-1 0,1 1 0,-1 0 0,0-1 0,1 1 1,-1 0-1,1-1 0,-2 1 0,-24-5 1728,-28 12-2442,35 2 361,0 0-1,1 0 1,0 2-1,1 0 1,0 1-1,1 1 1,0 1-1,1 0 1,-26 32-1,25-28 100,2 0 0,-14 25 0,24-37-64,1-1 1,1 0-1,-1 0 0,1 1 1,0-1-1,0 1 1,0 0-1,1 0 0,0-1 1,0 1-1,0 0 0,1 0 1,0 0-1,1 8 0,0-11-20,0-1-1,0 0 1,1 0 0,-1 1-1,1-1 1,-1 0-1,1 0 1,0 0-1,0-1 1,0 1 0,0 0-1,0-1 1,0 1-1,0-1 1,0 0-1,1 0 1,-1 0-1,1 0 1,-1 0 0,1 0-1,-1 0 1,1-1-1,-1 1 1,1-1-1,2 0 1,14 2 63,0-1-1,26-1 1,-27 0 4,-1 0-120,101-5 523,-106 4-706,0-1 0,0 0-1,0-1 1,-1 0-1,0-1 1,1-1 0,16-9-1,-12 0-2721,-11 1-2479,-5-2-4355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600"/>
    </inkml:context>
    <inkml:brush xml:id="br0">
      <inkml:brushProperty name="width" value="0.025" units="cm"/>
      <inkml:brushProperty name="height" value="0.025" units="cm"/>
    </inkml:brush>
  </inkml:definitions>
  <inkml:trace contextRef="#ctx0" brushRef="#br0">1 37 13068,'0'0'9962,"73"8"-7624,-17-16-512,3 0-705,9-1-256,-3 2-321,-3 1-384,-8 1-160,-8 3-128,-16 2-1313,-7 0-1250,-19 0-1120,-23 0-16945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960"/>
    </inkml:context>
    <inkml:brush xml:id="br0">
      <inkml:brushProperty name="width" value="0.025" units="cm"/>
      <inkml:brushProperty name="height" value="0.025" units="cm"/>
    </inkml:brush>
  </inkml:definitions>
  <inkml:trace contextRef="#ctx0" brushRef="#br0">0 103 12940,'0'0'13613,"51"-14"-12139,-7 1-257,14 0-481,8 0-447,1 3-225,4 2-32,3-2-673,-1 0-3203,-7-2-4483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425"/>
    </inkml:context>
    <inkml:brush xml:id="br0">
      <inkml:brushProperty name="width" value="0.025" units="cm"/>
      <inkml:brushProperty name="height" value="0.025" units="cm"/>
    </inkml:brush>
  </inkml:definitions>
  <inkml:trace contextRef="#ctx0" brushRef="#br0">47 0 12075,'-2'3'7844,"-2"8"-3992,-21 74-3435,19-57-315,2 1-1,1-1 1,1 55-1,2-82-99,0 1-1,0-1 1,0 0 0,0 0 0,0 0-1,0 0 1,1 0 0,-1 0-1,0 0 1,1 0 0,-1 0 0,1 0-1,0 0 1,-1 0 0,1 0-1,0 0 1,-1 0 0,1 0 0,0 0-1,0-1 1,0 1 0,-1 0-1,1-1 1,0 1 0,0 0 0,0-1-1,2 1 1,-1 0 7,1-1 0,0 1 0,0-1 0,0 0 0,0 1 0,0-1 0,0-1 0,0 1 0,0 0 0,4-2 0,3 0 16,-1-1-1,0 0 0,0-1 1,-1 0-1,16-9 1,-6-2-3,-1-1 0,-1-1 0,-1-1 0,-1 0 0,0 0 0,22-40 0,-38 73 137,1 1 0,1 0 0,2 24 0,-1-38-143,1-1 1,-1 0 0,0 1 0,1-1 0,-1 0 0,1 0-1,-1 0 1,1 0 0,-1 0 0,1-1 0,0 1 0,-1 0-1,1-1 1,0 1 0,0-1 0,-1 1 0,1-1-1,0 0 1,0 0 0,3 0 0,43-1 146,-43 0-130,7-1-1,0 0-1,0-1 1,-1-1-1,0 0 1,1 0-1,-1-1 1,17-11-1,-15 9 3,1 0-1,0 0 0,26-7 0,-40 14-34,1 0 0,-1 0 1,0 0-1,1 0 0,-1 0 1,1 0-1,-1 0 0,1 0 1,-1 0-1,0 0 0,1 0 1,-1 0-1,1 0 0,-1 0 0,0 1 1,1-1-1,-1 0 0,1 0 1,-1 1-1,0-1 0,1 0 1,-1 0-1,0 1 0,0-1 0,1 0 1,-1 1-1,0-1 0,0 0 1,1 1-1,-1-1 0,0 1 1,0-1-1,0 0 0,1 1 1,-1-1-1,0 1 0,0-1 0,0 0 1,0 1-1,0-1 0,0 1 1,0 27 357,0-9 740,3-17-1053,0-1-1,0 0 1,0-1-1,0 1 1,0 0-1,0-1 0,1 0 1,-1 0-1,0 0 1,0 0-1,0 0 1,1-1-1,3 0 1,2-2-17,0 0 0,-1 0 0,1-1 0,-1 0 1,12-9-1,-14 9-96,0 0 0,0 0 1,0 1-1,1 0 1,-1 0-1,1 1 0,-1 0 1,1 0-1,12-2 1,-18 7 64,-1 0 0,0 0 0,0 1 0,0-1 0,-1 0 0,1 0 0,-1 0 1,1 0-1,-1 0 0,-2 6 0,-6 4 88,6-10-154,1 0 0,0 0-1,0 0 1,0 0 0,1 1 0,-1-1 0,1 0 0,0 1-1,-1-1 1,2 1 0,-2 7 0,14-10-6264,-7-2 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976"/>
    </inkml:context>
    <inkml:brush xml:id="br0">
      <inkml:brushProperty name="width" value="0.025" units="cm"/>
      <inkml:brushProperty name="height" value="0.025" units="cm"/>
    </inkml:brush>
  </inkml:definitions>
  <inkml:trace contextRef="#ctx0" brushRef="#br0">47 0 14734,'0'0'12236,"-6"48"-11852,1-16 64,-3 6-63,3-2-289,3 4-32,-4-4 0,6-2-64,0-1-160,0-3-609,-4-6-416,4-3-224,-1-7-834,1-7-2817,-10-7-5094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308"/>
    </inkml:context>
    <inkml:brush xml:id="br0">
      <inkml:brushProperty name="width" value="0.025" units="cm"/>
      <inkml:brushProperty name="height" value="0.025" units="cm"/>
    </inkml:brush>
  </inkml:definitions>
  <inkml:trace contextRef="#ctx0" brushRef="#br0">1 34 14414,'0'0'11370,"69"-32"-10217,-34 31-576,3 0-353,3 1-192,-2 0-32,-3 0-993,-10 2-1409,-4 5-2370,-11-1-2659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650"/>
    </inkml:context>
    <inkml:brush xml:id="br0">
      <inkml:brushProperty name="width" value="0.025" units="cm"/>
      <inkml:brushProperty name="height" value="0.025" units="cm"/>
    </inkml:brush>
  </inkml:definitions>
  <inkml:trace contextRef="#ctx0" brushRef="#br0">1 93 13613,'0'0'6470,"56"5"-3779,-13-8-481,9-7-737,4-3-352,6 0-737,-1-1-319,3 1-738,-6-1-2370,-4-3-3779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013"/>
    </inkml:context>
    <inkml:brush xml:id="br0">
      <inkml:brushProperty name="width" value="0.025" units="cm"/>
      <inkml:brushProperty name="height" value="0.025" units="cm"/>
    </inkml:brush>
  </inkml:definitions>
  <inkml:trace contextRef="#ctx0" brushRef="#br0">17 15 19571,'0'0'5204,"11"-2"-3196,-9 1-1938,15-3 611,1 1 0,0 1 0,29 0 1,-44 2-599,1 0 0,0 0 0,0 1 0,-1-1 0,1 1 0,0 0 0,-1 0 0,1 1 0,-1-1 0,0 1 0,1-1 0,4 4 0,-7-4-83,0 1 0,0-1 0,0 1 0,0-1 0,0 1 0,0-1 0,0 1 0,0 0 0,-1-1 0,1 1 0,0 0 0,-1 0 0,0 0 1,1-1-1,-1 1 0,0 0 0,0 0 0,0 0 0,0 0 0,0-1 0,0 1 0,-1 0 0,1 0 0,-1 0 0,1-1 0,-1 1 0,-1 2 0,-2 3 12,0-1 0,0 0 0,-1 0 0,0 0 0,0 0 0,0-1 0,-1 0-1,1 0 1,-1 0 0,-1-1 0,1 0 0,-9 4 0,-18 14-199,33-21 138,-1-1 0,1 0 0,-1 0-1,1 1 1,0-1 0,-1 1 0,1-1-1,-1 0 1,1 1 0,0-1 0,-1 1-1,1-1 1,0 1 0,0-1 0,-1 1-1,1-1 1,0 1 0,0-1 0,0 1-1,0-1 1,0 1 0,0 0 0,-1-1 0,1 1-1,0-1 1,1 1 0,-1-1 0,0 1-1,0-1 1,0 1 0,0 0 0,0-1-1,0 1 1,1-1 0,-1 1 0,0-1-1,1 1 1,-1-1 0,0 0 0,1 1-1,-1-1 1,0 1 0,1-1 0,-1 0-1,1 1 1,-1-1 0,0 0 0,1 1 0,-1-1-1,1 0 1,-1 0 0,1 1 0,0-1-1,-1 0 1,1 0 0,-1 0 0,1 0-1,0 0 1,41 13-1075,-34-11 712,12 3-178,-8-2 510,-1-1 0,0 2 1,-1-1-1,1 2 0,-1-1 0,1 2 1,17 11-1,-26-16 130,-1 1 1,0-1 0,1 1-1,-1-1 1,0 1-1,0-1 1,0 1-1,0 0 1,0-1-1,-1 1 1,1 0-1,0 0 1,-1 0 0,1 0-1,-1-1 1,0 1-1,1 0 1,-1 0-1,0 0 1,0 0-1,-1 0 1,1 0-1,0 0 1,0 0 0,-1-1-1,1 1 1,-1 0-1,0 0 1,0 0-1,1-1 1,-1 1-1,0 0 1,-1-1-1,1 1 1,-2 2-1,-3 3 318,0 0 0,0 0 0,-1-1-1,0 0 1,0 0 0,-8 4-1,-81 44 2076,87-49-2397,0-1-1,0-1 0,0 0 1,-1 0-1,0-1 0,1 0 1,-1 0-1,-19 0 0,28-2-132,1-1 1,0 1-1,0 0 1,-1 0-1,1 0 0,0 0 1,-1 0-1,1 0 0,0-1 1,0 1-1,-1 0 0,1 0 1,0 0-1,0-1 1,0 1-1,-1 0 0,1 0 1,0-1-1,0 1 0,0 0 1,0 0-1,-1-1 0,1 1 1,0 0-1,0 0 0,0-1 1,0 1-1,0 0 1,0-1-1,0 1 0,0 0 1,0-1-1,0 1 0,0 0 1,0-1-1,0 1 0,0 0 1,0 0-1,0-1 1,0 1-1,1 0 0,-1-1 1,0 1-1,0 0 0,0 0 1,0-1-1,1 1 0,-1 0 1,0 0-1,10-16-5371,9-1-3340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377"/>
    </inkml:context>
    <inkml:brush xml:id="br0">
      <inkml:brushProperty name="width" value="0.025" units="cm"/>
      <inkml:brushProperty name="height" value="0.025" units="cm"/>
    </inkml:brush>
  </inkml:definitions>
  <inkml:trace contextRef="#ctx0" brushRef="#br0">217 17 18321,'0'0'2723,"-13"2"-561,1 0-1924,1 0-1,0 1 1,0 0-1,0 1 1,0 1-1,1 0 1,-1 0-1,1 1 1,1 0 0,-1 0-1,1 1 1,0 1-1,0-1 1,1 2-1,-11 13 1,15-16-134,0 0 0,0 0 0,1 1 1,0-1-1,0 1 0,0 0 0,1 0 0,0 0 1,1 0-1,-1 0 0,2 0 0,-1 0 0,1 0 0,0 1 1,0-1-1,0 0 0,4 12 0,-3-14-86,1-1 0,-1 0-1,1 1 1,0-1 0,1 0-1,-1 0 1,1 0 0,0 0-1,0-1 1,0 1 0,0-1-1,1 0 1,-1 0 0,1 0-1,0 0 1,0 0 0,0-1-1,0 0 1,0 0 0,1 0-1,-1 0 1,1-1 0,-1 0-1,1 0 1,0 0 0,-1 0-1,7 0 1,-1-1 40,1 1 0,0-1 0,0-1 0,-1 0 0,1 0 1,-1-1-1,1-1 0,-1 0 0,0 0 0,0-1 0,0 0 0,0 0 0,-1-1 0,0-1 0,10-6 0,-13 6-22,0 1-1,0-1 0,0 0 1,0 0-1,-1 0 0,0-1 1,-1 0-1,1 0 0,-1 0 1,-1 0-1,1-1 0,-1 1 0,-1-1 1,1 0-1,-1 0 0,-1 0 1,1 0-1,-1 0 0,-1-1 1,0-8-1,-1 12-113,0 0-1,0 0 1,0 0-1,-1 0 0,0 0 1,0 0-1,0 1 1,-1-1-1,0 0 1,1 1-1,-2 0 1,1 0-1,0 0 1,-1 0-1,0 0 1,0 1-1,0 0 1,-9-6-1,-40-18-4272,46 24 2555,1 1 0,-1 1 0,0-1 0,0 1 0,-11 0 1,13 1-4243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927"/>
    </inkml:context>
    <inkml:brush xml:id="br0">
      <inkml:brushProperty name="width" value="0.025" units="cm"/>
      <inkml:brushProperty name="height" value="0.025" units="cm"/>
    </inkml:brush>
  </inkml:definitions>
  <inkml:trace contextRef="#ctx0" brushRef="#br0">0 0 12908,'0'0'4159,"2"11"-2883,5 44-121,-4-1-1,-3 80 1,-3-86-1092,3 0 0,2 0 0,1 0 0,19 83 0,-21-127 28,0 0 1,0-1-1,0 1 0,1 0 0,0 0 1,0-1-1,0 1 0,0-1 0,0 0 1,1 0-1,-1 1 0,1-2 0,0 1 0,0 0 1,7 4-1,-8-6 57,1 0 0,-1 0 0,1 0-1,0 0 1,-1-1 0,1 1 0,0-1 0,0 0 0,-1 0 0,1 0 0,0 0 0,0 0-1,-1-1 1,1 1 0,0-1 0,-1 0 0,1 0 0,0 0 0,-1 0 0,1 0 0,-1 0-1,0-1 1,1 1 0,2-4 0,7-4 323,-1-1 0,0-1 0,-1 0 0,0 0 0,0-1 0,-1 0 0,12-24 0,45-98 841,-66 134-1310,74-203 220,-52 138-689,-22 64 333,0 0 1,1-1 0,-1 1-1,1-1 1,0 1 0,-1 0-1,1-1 1,0 1 0,0 0-1,0 0 1,0 0 0,0-1-1,0 1 1,0 0 0,0 0-1,0 1 1,3-3 0,15 2-8870,-8 4 1935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792"/>
    </inkml:context>
    <inkml:brush xml:id="br0">
      <inkml:brushProperty name="width" value="0.025" units="cm"/>
      <inkml:brushProperty name="height" value="0.025" units="cm"/>
    </inkml:brush>
  </inkml:definitions>
  <inkml:trace contextRef="#ctx0" brushRef="#br0">431 173 22325,'0'0'6983,"-60"50"-6567,31-20 257,-7 4-257,2 1-192,-1 1-160,1-1 33,8-1-97,4-5-353,5-3-832,4-3-705,7-9-1825</inkml:trace>
  <inkml:trace contextRef="#ctx0" brushRef="#br0" timeOffset="1">183 1 12620,'0'0'6604,"-10"0"-5003,7 0-1494,-1 0-36,1 0 1,0 0 0,0 0 0,0 0 0,0 0 0,0 1 0,0 0 0,0-1-1,0 1 1,0 0 0,0 0 0,0 1 0,0-1 0,1 1 0,-1-1 0,1 1-1,-1 0 1,1 0 0,-1 0 0,1 0 0,0 0 0,0 1 0,0-1-1,0 0 1,-1 4 0,0-1-45,1 0-1,0 0 1,0 0-1,1 0 1,-1 0-1,1 0 1,0 1-1,1-1 1,-1 1-1,1-1 1,0 0 0,1 1-1,1 9 1,-1-12 10,0 0 0,0-1 0,0 1 1,1 0-1,0-1 0,-1 1 0,1-1 1,0 0-1,0 1 0,0-1 0,0 0 1,1 0-1,-1 0 0,1-1 0,-1 1 1,1-1-1,-1 1 0,1-1 0,0 0 1,0 0-1,-1 0 0,1 0 0,0 0 1,0-1-1,6 1 0,3 1 183,1-1 0,0-1-1,-1 0 1,1 0 0,21-4-1,-32 3-114,1 1-1,-1 0 0,0 0 0,1-1 1,-1 0-1,0 1 0,0-1 0,1 0 1,-1 0-1,0 0 0,0 0 0,0 0 1,0-1-1,0 1 0,0-1 0,-1 1 1,1-1-1,0 0 0,-1 0 0,1 0 1,-1 1-1,0-1 0,1 0 0,-1-1 1,0 1-1,0 0 0,-1 0 0,1 0 1,0-1-1,-1 1 0,1 0 0,-1-1 1,0 1-1,0-1 0,0 1 0,0 0 1,0-5-1,-1 5-70,-1 0 0,1-1 1,0 1-1,-1 0 0,1 0 1,-1 0-1,1 0 0,-1 0 0,0 0 1,0 0-1,0 1 0,0-1 1,0 1-1,0-1 0,-1 1 0,1 0 1,0 0-1,-1 0 0,1 0 1,-1 0-1,1 1 0,-1-1 0,1 1 1,-4-1-1,-65-5-117,69 6 54,-15-1-8,0 1 1,0 1-1,0 1 0,-26 6 0,40-8-58,0 1 0,0 0-1,0 0 1,0 0 0,0 0 0,0 1-1,0-1 1,0 1 0,0 0-1,0-1 1,1 2 0,-1-1 0,1 0-1,0 0 1,-1 1 0,1-1-1,0 1 1,1-1 0,-1 1 0,0 0-1,1 0 1,-1 0 0,1 0-1,0 0 1,0 0 0,0 0 0,0 1-1,1-1 1,-1 0 0,1 0-1,0 6 1,1-5-377,0 0 0,0 0 0,1 0 0,-1 0 0,1-1 0,0 1 0,0 0 1,0-1-1,1 1 0,-1-1 0,1 0 0,0 0 0,0 0 0,0 0 0,0 0 0,0-1 0,1 1 0,-1-1 0,1 0 0,5 2 0,-7-2 80,36 20-6244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0.139"/>
    </inkml:context>
    <inkml:brush xml:id="br0">
      <inkml:brushProperty name="width" value="0.025" units="cm"/>
      <inkml:brushProperty name="height" value="0.025" units="cm"/>
    </inkml:brush>
  </inkml:definitions>
  <inkml:trace contextRef="#ctx0" brushRef="#br0">182 19 15663,'0'0'4714,"-12"-1"-1020,-4-2-2449,2 0-607,0 0 1,1 2-1,-1-1 0,-26 2 0,37 0-617,1 1 0,-1-1-1,1 0 1,-1 1 0,1-1 0,-1 1-1,1 0 1,0 0 0,-1 0 0,1 0-1,0 0 1,0 0 0,-1 1 0,1-1-1,0 1 1,1-1 0,-1 1 0,0 0 0,0 0-1,1 0 1,-1 0 0,1 0 0,-1 0-1,1 0 1,0 0 0,0 1 0,0-1-1,0 0 1,0 1 0,1-1 0,-1 1-1,1-1 1,0 1 0,-1-1 0,1 5-1,1-2 4,-1-1-1,1 1 0,0-1 0,0 1 1,1-1-1,-1 1 0,1-1 0,0 0 1,0 1-1,1-1 0,-1 0 0,1 0 1,0-1-1,0 1 0,0-1 0,0 1 1,1-1-1,-1 0 0,1 0 0,0 0 1,0-1-1,0 0 0,0 1 0,0-1 1,0-1-1,1 1 0,5 1 0,2 1 14,0-1-1,0 0 0,0-1 1,0 0-1,1-1 0,-1 0 1,1-1-1,-1 0 0,19-4 1,-29 4-33,1 0 0,-1-1 0,0 1 0,1-1 0,-1 0 1,0 0-1,1 0 0,-1 0 0,0 0 0,0 0 0,0-1 1,0 1-1,0-1 0,0 1 0,-1-1 0,1 0 0,0 0 1,-1 1-1,1-1 0,-1 0 0,0-1 0,0 1 0,0 0 1,0 0-1,0 0 0,0-1 0,0 1 0,-1 0 0,1-1 1,-1 1-1,0-1 0,0 1 0,1 0 0,-2-1 0,1-4 1,-13-40-3263,-9 7-6489,2 15-3535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1.454"/>
    </inkml:context>
    <inkml:brush xml:id="br0">
      <inkml:brushProperty name="width" value="0.025" units="cm"/>
      <inkml:brushProperty name="height" value="0.025" units="cm"/>
    </inkml:brush>
  </inkml:definitions>
  <inkml:trace contextRef="#ctx0" brushRef="#br0">322 108 13004,'0'0'7629,"-9"-3"-5627,2 0-1864,-8-4 819,-1 1 1,0 1-1,1 1 1,-1 0-1,-17-1 1,12 4-819,-68 0 28,84 2-175,-1-1-1,1 1 1,0 0-1,-1 0 0,1 1 1,0 0-1,0 0 1,0 0-1,0 0 1,0 1-1,1 0 1,-1 0-1,-5 4 0,10-6-3,-1-1-1,1 0 0,-1 1 0,1-1 0,-1 0 0,1 1 0,-1-1 0,1 0 0,-1 1 0,1-1 0,0 1 0,-1-1 0,1 1 0,0-1 0,-1 1 0,1-1 0,0 1 0,-1-1 0,1 1 0,0-1 0,0 1 0,0 0 0,0-1 0,0 1 0,0-1 0,0 1 0,0-1 0,0 1 0,0 0 0,0-1 0,0 1 0,0-1 0,0 1 0,0-1 0,1 1 0,-1 0 0,0-1 0,0 1 0,1-1 1,-1 1-1,0-1 0,1 1 0,-1-1 0,0 0 0,1 1 0,-1-1 0,1 1 0,-1-1 0,1 0 0,-1 1 0,1-1 0,-1 0 0,1 0 0,-1 1 0,1-1 0,-1 0 0,1 0 0,0 0 0,-1 0 0,1 0 0,-1 1 0,1-1 0,0 0 0,0-1 0,43 5-1376,-40-4 1257,145-7-2292,-147 7 2409,0 1 1,0-1 0,0 1-1,0 0 1,0 0-1,0-1 1,0 1-1,0 0 1,0 1-1,0-1 1,0 0-1,-1 0 1,1 1-1,0-1 1,-1 1-1,0 0 1,1-1-1,-1 1 1,0 0-1,0 0 1,0 0-1,0 0 1,0 0-1,0 0 1,0 0-1,-1 0 1,1 0-1,-1 0 1,0 0-1,1 4 1,1 11 73,0 0-1,-1 31 1,-1-36 11,0 22 335,-1 1-1,-2-1 1,-14 65 0,14-86-77,-1 0 1,0 0-1,-2-1 1,1 1 0,-1-1-1,-1 0 1,0-1 0,-1 0-1,0 0 1,0-1-1,-1 1 1,-1-2 0,-10 10-1,18-18-297,1 0 0,-1 1 1,1-1-1,0 0 0,-1 0 0,0 0 0,1 0 0,-1 0 0,0-1 0,1 1 0,-1 0 0,0-1 0,0 1 1,0-1-1,1 0 0,-1 0 0,0 1 0,0-1 0,-2-1 0,3 1-28,0-1 0,0 1 0,0-1 0,0 0 0,0 1 0,0-1 0,0 0 0,1 0-1,-1 0 1,0 0 0,0 0 0,1 0 0,-1 0 0,0 0 0,1 0 0,-1 0 0,1 0 0,-1 0 0,1 0 0,0-1 0,-1-1 0,0-11-157,-1 0 0,2 0-1,0 1 1,2-17 0,0 6-178,-2 9 214,1 0-1,1 0 1,0 1 0,1-1-1,1 0 1,0 1 0,1 0-1,1 0 1,0 0 0,1 1-1,9-15 1,-5 13-128,1 0 0,0 1-1,1 0 1,0 1 0,1 0 0,1 2 0,0-1 0,26-14-1,25-9-2629,-45 25 1809,0 0 1,-1-1 0,0-2 0,-1 0-1,-1-1 1,24-23 0,-40 36 1183,-1-1 1,1 1-1,-1-1 1,0 0-1,0 1 1,0-1-1,0 0 1,0 0-1,0 0 1,0 0-1,0 0 1,-1 0-1,1 0 1,-1 0-1,1-3 1,-1 4 22,0 0 1,-1 0-1,1 0 1,0 0-1,0 0 1,-1 0 0,1 0-1,-1 0 1,1 0-1,-1 1 1,1-1-1,-1 0 1,1 0 0,-1 0-1,0 1 1,1-1-1,-1 0 1,0 1-1,0-1 1,1 1 0,-1-1-1,0 1 1,-1-1-1,-1 0 16,0 0-1,0 0 0,-1 0 1,1 0-1,0 1 1,0 0-1,-1-1 0,1 1 1,0 0-1,-1 1 1,1-1-1,0 1 0,0-1 1,-1 1-1,1 0 1,0 0-1,-5 3 0,1 0-118,0 1 0,0-1 0,1 2 0,-1-1 0,1 1 0,1 0 0,-1 0-1,1 0 1,0 1 0,0 0 0,1 0 0,0 0 0,0 0 0,1 1 0,0 0-1,0-1 1,1 1 0,0 0 0,0 1 0,1-1 0,-1 10 0,2-16-70,0-1 0,0 1-1,0 0 1,0-1 0,1 1 0,-1 0 0,0-1 0,1 1 0,-1-1 0,1 1 0,0-1 0,0 1 0,-1-1-1,1 1 1,0-1 0,0 1 0,0-1 0,0 0 0,2 2 0,0-2-338,-1 1-1,1-1 1,-1 1 0,1-1 0,0 0-1,-1 0 1,1 0 0,0-1-1,0 1 1,5 0 0,26 0-5736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100"/>
    </inkml:context>
    <inkml:brush xml:id="br0">
      <inkml:brushProperty name="width" value="0.025" units="cm"/>
      <inkml:brushProperty name="height" value="0.025" units="cm"/>
    </inkml:brush>
  </inkml:definitions>
  <inkml:trace contextRef="#ctx0" brushRef="#br0">159 9 7911,'-6'11'3908,"5"-10"-3866,-6 11 946,0 1-1,1-1 1,0 1 0,1 0 0,1 1-1,0-1 1,0 1 0,-2 27-1,6-32-868,-1 28 121,3 0 0,9 67-1,-7-88-228,-2 0-1,0 0 1,-1 0-1,-1 1 1,-1-1-1,-3 22 0,4-33 22,-1 0-1,-1 0 1,1 0-1,-1-1 0,0 1 1,0 0-1,0-1 0,-1 0 1,1 0-1,-1 1 0,-3 3 1,3-6 38,1 0 0,0 0 0,-1-1 0,1 1 0,-1 0 1,1-1-1,-1 0 0,0 1 0,0-1 0,0 0 0,0-1 1,0 1-1,1 0 0,-1-1 0,0 1 0,-1-1 0,1 0 1,0 0-1,-5-1 0,7 0-17,-1 1 1,1 0-1,-1-1 0,1 0 1,-1 1-1,1-1 0,0 0 1,-1 0-1,1 0 1,0 0-1,0 0 0,-1 0 1,1 0-1,0 0 0,0 0 1,0-1-1,0 1 1,1 0-1,-1-1 0,0 1 1,0-1-1,1 1 0,-1 0 1,1-1-1,-1 0 0,1 1 1,0-1-1,0-1 1,-4-53 113,4 47-195,1-10-250,1 0-1,1 1 1,1 0 0,0 0 0,1 0 0,1 0 0,1 1 0,0-1 0,1 2-1,1-1 1,1 1 0,0 1 0,23-27 0,0 6-268,0 2-1,2 1 1,2 2 0,48-32 0,-104 93-1567,12-17 2767,2 0-1,-1 0 1,-3 19 0,8-28-540,0 0 1,0-1-1,1 1 0,-1-1 1,1 1-1,0 0 1,0-1-1,1 1 1,-1 0-1,1-1 1,-1 1-1,1-1 0,2 5 1,-1-6-96,-1 0 1,1 0-1,0-1 0,0 1 1,-1-1-1,1 1 1,0-1-1,1 0 0,-1 1 1,0-1-1,0 0 0,0-1 1,1 1-1,-1 0 1,0-1-1,1 1 0,-1-1 1,0 0-1,1 0 0,-1 0 1,3 0-1,17 0 79,-1-1 0,1-1 0,-1-1 0,0-1 0,0-1 0,0-1 0,24-10 1,17-4 723,-61 20-793,-1-1-1,1 1 0,0-1 1,0 1-1,0 0 1,0-1-1,0 1 1,0 0-1,0 0 1,0 0-1,0-1 1,0 1-1,0 0 0,-1 0 1,1 1-1,0-1 1,0 0-1,0 0 1,0 0-1,0 1 1,0-1-1,0 0 0,0 1 1,0-1-1,-1 1 1,1-1-1,0 1 1,0-1-1,-1 1 1,1 0-1,0-1 1,-1 1-1,2 1 0,0 32 1726,-3-15-1261,1-9-74,3 17 764,-2-26-1173,0 0 0,0 0 0,1-1 0,-1 1 0,0 0 1,0-1-1,0 1 0,1-1 0,-1 1 0,0-1 0,0 0 0,1 1 1,-1-1-1,0 0 0,1 0 0,-1 0 0,0 0 0,1 0 1,-1 0-1,3-1 0,-2 1-185,1-1 0,-1 1 1,1-1-1,-1 0 0,1 0 1,-1 1-1,1-2 0,-1 1 1,0 0-1,0 0 0,0-1 1,1 1-1,-1-1 0,-1 0 1,3-2-1,15-19-6324,-7 4-2491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603"/>
    </inkml:context>
    <inkml:brush xml:id="br0">
      <inkml:brushProperty name="width" value="0.025" units="cm"/>
      <inkml:brushProperty name="height" value="0.025" units="cm"/>
    </inkml:brush>
  </inkml:definitions>
  <inkml:trace contextRef="#ctx0" brushRef="#br0">63 0 13613,'0'0'2813,"-7"12"364,-4 7-1502,1 0 1,-10 25 0,17-36-1357,0-1 0,1 1 0,0 0 0,0 1 0,1-1 1,0 0-1,0 0 0,1 1 0,0-1 0,1 0 0,1 10 0,-2-16-312,1 0 0,-1 0 0,1-1 0,-1 1-1,1 0 1,0 0 0,0 0 0,0-1 0,0 1 0,0 0 0,0-1 0,0 1 0,1-1-1,-1 1 1,0-1 0,1 0 0,-1 0 0,1 1 0,0-1 0,-1 0 0,1 0 0,0 0-1,0-1 1,-1 1 0,1 0 0,0-1 0,0 1 0,0-1 0,0 0 0,0 0 0,0 1 0,0-1-1,0-1 1,0 1 0,0 0 0,0 0 0,0-1 0,2 0 0,2 0 9,-1-1 0,1 0 1,-1 0-1,0-1 0,1 1 1,-1-1-1,0 0 0,-1-1 0,1 1 1,0-1-1,6-7 0,-6 5-70,-1 0-1,1 0 1,-1-1-1,0 0 1,-1 1-1,1-1 1,-2-1-1,1 1 1,-1 0-1,0-1 1,0 1-1,-1-1 1,1-9-1,-26 59-415,21-34 581,0 1 0,1-1 1,-1 1-1,1 0 0,1 0 0,0 0 0,0 0 0,1 0 0,0 0 1,2 13-1,-1-21-111,0 1 0,-1-1 0,1 0 0,0 1 0,0-1 1,0 0-1,0 0 0,1 0 0,-1 0 0,0 0 0,0 0 1,1 0-1,-1 0 0,0-1 0,1 1 0,-1 0 0,1-1 0,-1 1 1,1-1-1,-1 1 0,1-1 0,-1 0 0,1 0 0,-1 0 1,1 0-1,0 0 0,-1 0 0,1 0 0,1-1 0,2 1-275,1-1-1,-1 1 1,0-1-1,1-1 1,-1 1-1,0-1 1,8-3-1,-2-3-1888,0 0-1,-1 0 0,14-16 0,7-7-5607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282"/>
    </inkml:context>
    <inkml:brush xml:id="br0">
      <inkml:brushProperty name="width" value="0.025" units="cm"/>
      <inkml:brushProperty name="height" value="0.025" units="cm"/>
    </inkml:brush>
  </inkml:definitions>
  <inkml:trace contextRef="#ctx0" brushRef="#br0">84 1 13485,'-7'9'2172,"-8"15"1155,-20 42-1,30-56-2692,1 0 0,0 1 0,1 0 0,0 0 0,0 0 0,1 0 0,1 0 0,-1 16 0,2-24-633,1-1 1,-1 1-1,1-1 0,0 1 1,0-1-1,0 0 1,0 1-1,0-1 0,0 0 1,0 0-1,1 0 1,-1 0-1,1 0 0,0 0 1,-1 0-1,1 0 0,0-1 1,0 1-1,0-1 1,0 1-1,1-1 0,-1 0 1,0 0-1,1 0 1,-1 0-1,0 0 0,4 0 1,10 3-596,0 0 1,0-1-1,23 0 1,0 2-1546,-37-5 2120,1 0-1,-1 0 1,0 1 0,0-1-1,0 1 1,1-1-1,-1 1 1,0 0 0,0 0-1,0 0 1,0 0-1,0 0 1,-1 1-1,1-1 1,0 0 0,0 1-1,-1 0 1,1-1-1,-1 1 1,0 0 0,1 0-1,-1 0 1,0-1-1,1 4 1,-2-3 154,0 0 0,0 0 1,-1 0-1,1 1 0,0-1 1,-1 0-1,0 0 0,0 0 0,1 0 1,-1 0-1,0 0 0,-1-1 1,1 1-1,0 0 0,0 0 1,-1-1-1,1 1 0,-1-1 0,1 1 1,-1-1-1,0 0 0,0 0 1,1 1-1,-1-1 0,-3 1 0,3-1-109,1 0-1,-1 0 0,1 0 0,-1 0 0,1 0 0,-1 0 0,0-1 0,1 1 0,-1 0 0,0-1 1,0 0-1,0 1 0,1-1 0,-1 0 0,0 0 0,0 0 0,0 0 0,-2 0 0,4-1-74,-1 1-1,0-1 1,1 1-1,-1-1 1,0 0-1,1 1 0,-1-1 1,1 0-1,-1 1 1,1-1-1,0 0 1,-1 1-1,1-1 1,-1 0-1,1 0 0,0 0 1,0 1-1,0-1 1,-1 0-1,1 0 1,0 0-1,0 0 0,0 1 1,0-1-1,0 0 1,1-1-1,-1-3-539,1 0 0,0 0-1,1 0 1,-1 0 0,1 0-1,0 0 1,0 0 0,0 1 0,1-1-1,0 1 1,5-7 0,-3 5 40,0 1 0,1 1 0,-1-1 0,1 1 0,0 0 0,0 0 0,1 1 0,-1 0 0,9-3 0,-5 3 1301,0 0 1,0 1-1,0 0 0,0 1 0,19 0 0,-29 1-704,0 0 0,0 0-1,0 0 1,0 0 0,0 0 0,0 0 0,1 0 0,-1 1 0,0-1 0,0 0 0,0 0-1,0 0 1,0 0 0,0 0 0,0 0 0,0 1 0,0-1 0,1 0 0,-1 0 0,0 0 0,0 0-1,0 1 1,0-1 0,0 0 0,0 0 0,0 0 0,0 0 0,0 1 0,0-1 0,0 0-1,0 0 1,0 0 0,0 0 0,0 0 0,-1 1 0,1-1 0,0 0 0,0 0 0,0 0 0,0 0-1,0 0 1,0 1 0,0-1 0,0 0 0,0 0 0,-1 0 0,1 0 0,0 0 0,0 0-1,0 0 1,0 0 0,0 1 0,-1-1 0,1 0 0,0 0 0,0 0 0,0 0 0,0 0 0,-1 0-1,1 0 1,0 0 0,0 0 0,0 0 0,0 0 0,0 0 0,-1 0 0,1 0 0,0 0-1,-11 7 1133,8-6-844,-31 12 1497,29-4-1492,23 1-310,7-4 140,1 0 0,0-2 0,0-1-1,0-1 1,0-1 0,51-6 0,-74 5-100,-1 0 0,1 0 0,0 0 1,0-1-1,-1 1 0,1-1 0,-1 0 1,1 0-1,-1 0 0,1 0 0,-1 0 0,1-1 1,-1 1-1,0-1 0,0 1 0,0-1 1,0 0-1,0 0 0,0 0 0,0 0 0,0 0 1,-1 0-1,1 0 0,-1-1 0,0 1 1,0-1-1,0 1 0,1-3 0,-1-4 308,0 0 0,-1 0 1,0 0-1,0 1 0,-1-1 0,0 0 0,-3-9 0,2 9-379,0 1 0,1 0 0,0-1 0,1 1 0,-1-1 0,2 1 0,1-17 0,-1 24-9,0-1-1,0 1 1,1-1-1,-1 1 1,0-1-1,1 1 1,-1 0-1,0 0 1,1 0-1,0 0 1,-1 0-1,1 0 1,0 0-1,-1 0 1,1 0-1,0 1 1,0-1-1,-1 1 1,1 0-1,0-1 1,0 1-1,0 0 1,0 0 0,3 0-1,50 3-292,-7 11-1335,-28-7-3876,-19-7 4762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644"/>
    </inkml:context>
    <inkml:brush xml:id="br0">
      <inkml:brushProperty name="width" value="0.025" units="cm"/>
      <inkml:brushProperty name="height" value="0.025" units="cm"/>
    </inkml:brush>
  </inkml:definitions>
  <inkml:trace contextRef="#ctx0" brushRef="#br0">0 5 18097,'0'0'3491,"82"-4"-2562,-37 4-737,2 6-672,-6 2-3075,-2 0-8361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4.807"/>
    </inkml:context>
    <inkml:brush xml:id="br0">
      <inkml:brushProperty name="width" value="0.025" units="cm"/>
      <inkml:brushProperty name="height" value="0.025" units="cm"/>
    </inkml:brush>
  </inkml:definitions>
  <inkml:trace contextRef="#ctx0" brushRef="#br0">235 295 9513,'0'0'8771,"-9"-8"-7442,4 3-1254,0 0 0,-1 1 0,0 0 0,0 0 0,0 0 0,0 1 0,-9-4 0,12 6-65,-1 0 0,1 0 0,-1 1 0,1-1 1,-1 1-1,0 0 0,1 0 0,-1 0 0,0 0 0,1 0 0,-1 1 0,1 0 0,-1 0 0,1 0 0,-1 0 0,1 0 0,-1 1 0,1 0 1,0-1-1,-5 5 0,-2 1-32,-1 2 0,1-1 0,1 2 0,0-1 0,-9 12 0,15-17 43,1-1 0,-1 1 0,1-1 0,-1 1 0,1 0 0,0 0 0,1 0 0,-1 0 0,1 0 0,-1 0 0,1 0 0,1 0 0,-1 1 0,0-1 0,1 0 0,0 1 0,0-1 0,0 1 0,2 4 0,-2-8-10,1 0 0,0 0 0,0 0 0,0 0 0,0 0 1,0 0-1,0 0 0,0 0 0,0-1 0,1 1 0,-1 0 0,0-1 0,0 1 0,0-1 0,1 1 1,-1-1-1,0 0 0,1 0 0,-1 1 0,0-1 0,1 0 0,-1 0 0,0 0 0,3-1 0,35-3 192,-23-1-103,0-1 0,0 0 0,0-1 0,-1-1 0,0 0 0,-1-1 0,1-1 0,-2 0 0,0-1 0,0 0 0,14-17 0,-6 5 364,-2-1 0,0-1 0,-2 0-1,0-2 1,16-37 0,-27 52-211,-1 0 0,0-1 0,-1 1-1,-1-1 1,0 0 0,-1 1 0,1-16 0,-10 33 541,-2 11-990,-2 10 174,2 1 0,1 0 0,1 1 0,2-1 0,1 1 0,1 1 0,1-1 0,3 55 0,0-76-72,0-1 0,0 1 0,1-1-1,-1 1 1,2-1 0,-1 0 0,0 0-1,1 0 1,1 0 0,3 5 0,20 17-3001,-24-27 2291,0 1-1,0 0 1,1-1-1,-1 0 0,0 1 1,0-1-1,1-1 1,-1 1-1,5 0 1,8 0-7636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442"/>
    </inkml:context>
    <inkml:brush xml:id="br0">
      <inkml:brushProperty name="width" value="0.025" units="cm"/>
      <inkml:brushProperty name="height" value="0.025" units="cm"/>
    </inkml:brush>
  </inkml:definitions>
  <inkml:trace contextRef="#ctx0" brushRef="#br0">0 63 12268,'0'0'6769,"9"3"-5168,9 3-1004,1-1 0,-1-1-1,1-1 1,21 2 0,-34-4-521,0-1 1,0 0 0,0 0-1,0 0 1,0-1-1,0 0 1,0 0 0,0 0-1,0-1 1,0 0 0,-1 0-1,1 0 1,-1-1 0,0 0-1,1 0 1,-1 0 0,-1 0-1,1-1 1,4-4-1,-8 7-62,0 0-1,0 0 1,0 0 0,0 0-1,0 0 1,0 0-1,-1 0 1,1 0-1,0 0 1,-1 0-1,1-1 1,-1 1-1,0 0 1,1 0-1,-1 0 1,0-1-1,1 1 1,-1 0-1,0-1 1,0 1-1,0 0 1,0 0-1,0-1 1,-1 1-1,1 0 1,0 0-1,-1-1 1,1 1-1,0 0 1,-1 0-1,0 0 1,1-1-1,-1 1 1,0 0-1,1 0 1,-1 0 0,-1-1-1,0 1-27,1 0 0,-1 1 0,1-1-1,-1 1 1,1-1 0,-1 1 0,1-1 0,-1 1 0,0 0-1,1 0 1,-1 0 0,1 0 0,-1 0 0,0 0 0,1 0 0,-1 1-1,1-1 1,-1 0 0,1 1 0,-1-1 0,1 1 0,-1 0-1,1 0 1,-1-1 0,1 1 0,0 0 0,-1 0 0,1 0 0,0 0-1,-1 2 1,-2 1 0,0 0 0,0 1 0,1-1 0,0 1 0,0 0 0,0 0 0,0 0 0,1 1 0,0-1 0,0 0 0,1 1 0,-1-1 0,1 1 0,0 0-1,1-1 1,-1 1 0,1 0 0,1 9 0,0-14 16,-1 0 0,1 1-1,0-1 1,0 1 0,0-1 0,0 0-1,0 0 1,0 1 0,1-1-1,-1 0 1,0 0 0,1 0 0,-1 0-1,1-1 1,-1 1 0,1 0 0,-1-1-1,1 1 1,-1-1 0,1 1-1,-1-1 1,1 0 0,0 1 0,-1-1-1,3 0 1,48 0 116,-40-1-99,8-1 16,0-2 0,0 0 0,39-13 0,-42 11-38,1 0 0,0 2 0,1 0 0,-1 1 1,21-1-1,-38 4 17,0 0 1,0 0 0,0 0 0,0 0 0,-1 0 0,1 0 0,0 0-1,0 1 1,0-1 0,0 0 0,0 1 0,0-1 0,0 0-1,-1 1 1,1-1 0,0 1 0,0 0 0,-1-1 0,1 1 0,0-1-1,-1 1 1,1 0 0,0 0 0,-1-1 0,1 1 0,-1 0-1,1 0 1,-1 0 0,0 0 0,1 1 0,1 33 1273,-2-32-1102,0 0-1,0-1 0,-1 1 1,2 0-1,-1 0 1,0 0-1,1 0 0,-1 0 1,1-1-1,0 1 0,0 0 1,2 4-1,-2-6-168,0-1 0,1 1 0,0 0 0,-1 0-1,1-1 1,-1 1 0,1-1 0,0 1 0,-1-1 0,1 0 0,0 0-1,-1 0 1,1 0 0,0 0 0,0 0 0,-1 0 0,1 0 0,0-1-1,-1 1 1,1-1 0,0 1 0,2-2 0,37-16 124,21-20-459,-43 24-136,1 2-1,1 0 1,36-14-1,-57 26 436,1-1 0,0 1 0,0-1 0,-1 1 0,1 0-1,0 0 1,0-1 0,0 1 0,-1 0 0,1 0 0,0 0 0,0 0-1,0 0 1,-1 0 0,1 0 0,0 0 0,0 0 0,0 0-1,0 0 1,-1 1 0,1-1 0,0 0 0,0 0 0,-1 1 0,1-1-1,0 1 1,-1-1 0,1 1 0,0-1 0,-1 1 0,1-1-1,0 1 1,-1-1 0,1 1 0,-1 0 0,1 1 0,2 34 311,-1 3 380,-1-38-657,-1 0 1,0 0-1,1 0 0,-1 0 1,1 0-1,-1 0 0,1 0 1,0 0-1,-1 0 0,1 0 1,0 0-1,-1 0 0,1-1 1,0 1-1,0 0 0,0-1 1,0 1-1,0 0 0,0-1 1,0 0-1,0 1 0,0-1 0,0 1 1,0-1-1,0 0 0,0 0 1,0 1-1,0-1 0,3 0 1,4-1-237,1 1 1,-1-1-1,1 0 1,0-1-1,-1 0 1,0-1 0,0 0-1,1 0 1,-2 0-1,10-6 1,24-9-5224,-36 17 3222,-8 13-6324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984"/>
    </inkml:context>
    <inkml:brush xml:id="br0">
      <inkml:brushProperty name="width" value="0.025" units="cm"/>
      <inkml:brushProperty name="height" value="0.025" units="cm"/>
    </inkml:brush>
  </inkml:definitions>
  <inkml:trace contextRef="#ctx0" brushRef="#br0">19 0 12396,'0'0'3907,"-1"11"-591,-4 43 180,-7 73 2349,13-47-4846,-2-77-996,1 0 1,1 0-1,-1-1 0,0 1 0,1 0 1,-1-1-1,1 1 0,0 0 0,0-1 0,0 1 1,0-1-1,0 1 0,0-1 0,1 0 1,0 1-1,-1-1 0,1 0 0,0 0 1,0 0-1,0 0 0,0-1 0,0 1 1,0 0-1,1-1 0,-1 0 0,0 1 1,1-1-1,-1 0 0,1 0 0,0 0 1,-1-1-1,1 1 0,0-1 0,-1 1 1,1-1-1,0 0 0,-1 0 0,1 0 1,0 0-1,0-1 0,-1 1 0,6-2 1,1 0-50,-1-1 1,1 0 0,-1-1 0,0 0-1,0 0 1,0 0 0,0-1 0,-1 0 0,0-1-1,0 0 1,0 0 0,6-7 0,5-13-57,-1 0 1,-1-1-1,-1-1 1,-2 0-1,0-1 1,-2 0 0,8-36-1,-17 56 191,-3 10-51,-8 27-57,-11 46-3,18-63 85,1 1 1,0-1-1,1 0 1,0 0 0,0 1-1,1-1 1,1 0-1,0 0 1,6 20-1,-6-27-176,0 1-1,1-1 1,-1 0-1,1 0 1,0 0-1,0 0 0,0-1 1,0 1-1,1-1 1,-1 0-1,1 0 1,0 0-1,0 0 1,0-1-1,0 0 0,0 1 1,1-2-1,-1 1 1,1 0-1,-1-1 1,1 0-1,-1 0 0,1 0 1,0-1-1,8 1 1,22-2-3597,0-7-2841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321"/>
    </inkml:context>
    <inkml:brush xml:id="br0">
      <inkml:brushProperty name="width" value="0.025" units="cm"/>
      <inkml:brushProperty name="height" value="0.025" units="cm"/>
    </inkml:brush>
  </inkml:definitions>
  <inkml:trace contextRef="#ctx0" brushRef="#br0">61 1 14478,'0'0'8680,"-36"77"-8264,27-38 321,5 2-321,-2-4-255,2-3-33,2-5-64,2-2-32,0-9-385,0-6-832,12-8-961,1-4-1954,4-4-1089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343"/>
    </inkml:context>
    <inkml:brush xml:id="br0">
      <inkml:brushProperty name="width" value="0.025" units="cm"/>
      <inkml:brushProperty name="height" value="0.025" units="cm"/>
    </inkml:brush>
  </inkml:definitions>
  <inkml:trace contextRef="#ctx0" brushRef="#br0">174 0 17264,'0'0'2947,"-11"3"-432,-6 2-1510,0 1 1,1 1-1,-28 15 1,39-20-892,1 1-1,-1-1 0,1 1 1,0 0-1,0 0 1,0 0-1,0 1 1,0 0-1,1-1 0,0 1 1,0 0-1,0 0 1,0 1-1,0-1 1,1 1-1,0-1 1,0 1-1,0 0 0,1 0 1,-1 0-1,0 5 1,3-7-154,0-1 0,-1 1 0,1 0 0,0 0 0,0 0 0,1-1 0,-1 1 0,0-1 0,1 1 0,0-1 0,0 1 0,-1-1 0,1 0 0,1 0 0,-1 0 0,0 0 0,0 0 0,1-1 0,-1 1 0,1-1 0,3 2 0,67 30-447,-54-26 412,22 6-217,-31-10 269,0 0-1,1 0 1,-2 1 0,1 0 0,0 1-1,-1 0 1,0 1 0,14 10-1,-22-15 65,-1 0-1,1-1 0,0 1 1,0 0-1,-1 0 0,1 1 1,-1-1-1,1 0 0,-1 0 1,1 0-1,-1 0 0,0 0 1,1 0-1,-1 1 0,0-1 1,0 0-1,0 0 0,0 0 1,0 1-1,0-1 0,0 0 1,-1 0-1,1 0 0,0 1 1,-1-1-1,1 0 0,0 0 1,-1 0-1,0 0 0,1 0 1,-1 0-1,1 0 0,-1 0 1,0 0-1,0 0 0,0 0 1,0 0-1,0-1 0,0 1 1,0 0-1,0-1 0,0 1 1,0 0-1,0-1 0,0 0 1,-2 1-1,-54 22 1865,46-20-1931,-1 0-1,0-1 0,0 0 1,0-1-1,0 0 0,-21-2 1,32 0-327,-1 1 1,1-1-1,0 0 1,0 1-1,-1-1 1,1 0-1,0 0 1,0 0 0,0 0-1,0 0 1,0 0-1,0 0 1,0 0-1,1 0 1,-1-1-1,0 1 1,0 0 0,1 0-1,-1-1 1,1 1-1,-1 0 1,1-1-1,0 1 1,-1-1-1,1 1 1,0-1 0,0 1-1,0 0 1,0-1-1,0 1 1,1-1-1,-1 1 1,1-2-1,-1 0-1234,0-21-10248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672"/>
    </inkml:context>
    <inkml:brush xml:id="br0">
      <inkml:brushProperty name="width" value="0.025" units="cm"/>
      <inkml:brushProperty name="height" value="0.025" units="cm"/>
    </inkml:brush>
  </inkml:definitions>
  <inkml:trace contextRef="#ctx0" brushRef="#br0">1 8 13613,'0'0'4548,"48"0"161,-22 0-2275,4 1-801,2 1-1248,2-2-289,3 0-609,-2 0-2818,1-11-5061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001"/>
    </inkml:context>
    <inkml:brush xml:id="br0">
      <inkml:brushProperty name="width" value="0.025" units="cm"/>
      <inkml:brushProperty name="height" value="0.025" units="cm"/>
    </inkml:brush>
  </inkml:definitions>
  <inkml:trace contextRef="#ctx0" brushRef="#br0">40 1 13453,'0'0'2947,"-19"55"-481,12-19-544,1 3-737,-2 1-481,8-2-383,0-3-225,0-1-256,0-6-1762,0-6-1281,0-5-2146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361"/>
    </inkml:context>
    <inkml:brush xml:id="br0">
      <inkml:brushProperty name="width" value="0.025" units="cm"/>
      <inkml:brushProperty name="height" value="0.025" units="cm"/>
    </inkml:brush>
  </inkml:definitions>
  <inkml:trace contextRef="#ctx0" brushRef="#br0">0 103 13389,'10'-8'3304,"8"-4"-2372,-1 1 0,2 0 0,-1 2 0,1 0-1,1 1 1,0 1 0,0 1 0,33-6 0,-21 7-508,0 2 1,1 2 0,-1 0 0,36 5-1,-59-3-414,-1 0 0,1 0-1,-1 1 1,1 0 0,-1 0 0,0 1-1,0 0 1,0 1 0,0 0-1,-1 0 1,1 0 0,-1 1 0,0 0-1,0 1 1,-1-1 0,0 1-1,0 1 1,0-1 0,-1 1 0,7 11-1,-9-13 40,0 1 0,-1-1-1,0 1 1,0 0 0,-1-1 0,1 1-1,-1 0 1,-1 0 0,1 0 0,-1 0-1,0 0 1,0 0 0,-1 0 0,0 0-1,0 0 1,-2 8 0,-1-5 135,1 0 0,-2 0 1,1 0-1,-2 0 0,1-1 1,-1 0-1,0 0 0,0 0 1,-9 6-1,-6 6 264,-2-2 0,0 0 0,-2-2 0,1-1 0,-46 21 0,58-30-477,0-1-1,-1-1 1,1 1 0,-1-2-1,0 0 1,0 0-1,-25 0 1,37-3-106,1 0-1,0 0 1,-1 0 0,1 0-1,-1 0 1,1 0 0,0 0-1,-1 0 1,1 0 0,-1-1-1,1 1 1,0 0 0,-1 0-1,1 0 1,0-1 0,-1 1-1,1 0 1,0 0 0,-1-1-1,1 1 1,0 0 0,0-1-1,-1 1 1,1 0 0,0-1-1,0 1 1,0 0 0,-1-1-1,1 1 1,0-1 0,0 1-1,0 0 1,0-1 0,0 1 0,0-1-1,0 1 1,0 0 0,0-1-1,0 1 1,0-1 0,0 1-1,0-1 1,0 1 0,0 0-1,1-1 1,-1 1 0,0 0-1,0-1 1,0 1 0,1-1-1,-1 1 1,0 0 0,0 0-1,1-1 1,-1 1 0,1-1-1,14-20-10055,5 7-2034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691"/>
    </inkml:context>
    <inkml:brush xml:id="br0">
      <inkml:brushProperty name="width" value="0.025" units="cm"/>
      <inkml:brushProperty name="height" value="0.025" units="cm"/>
    </inkml:brush>
  </inkml:definitions>
  <inkml:trace contextRef="#ctx0" brushRef="#br0">189 109 14253,'0'0'13955,"-12"-4"-13651,2 1-283,-1 0 0,0 1 0,0 1-1,0 0 1,0 0 0,0 1-1,-17 2 1,25-2-21,0 1 0,-1-1 0,1 1 0,0 0-1,0 0 1,0 0 0,0 0 0,-1 0 0,1 1 0,1-1-1,-1 1 1,0 0 0,0 0 0,1 0 0,-1 0 0,1 1-1,-1-1 1,1 0 0,0 1 0,0 0 0,0 0 0,1-1-1,-1 1 1,1 0 0,-1 0 0,1 0 0,0 1 0,0-1-1,0 0 1,1 0 0,-1 1 0,1-1 0,-1 0 0,2 5-1,-1-6 11,1 1 0,-1-1 0,1 0 0,0 1 0,0-1 0,0 0 0,0 1 0,1-1-1,-1 0 1,0 0 0,1 0 0,0 0 0,-1 0 0,1-1 0,0 1 0,0 0-1,0-1 1,0 1 0,0-1 0,0 0 0,1 0 0,-1 0 0,0 0 0,1 0 0,-1 0-1,1-1 1,-1 1 0,0-1 0,4 1 0,10 2 33,0-1 1,0 0-1,20-1 0,-23-1-3,0-1-1,0 0 1,0-1-1,0 0 1,0-1 0,0-1-1,-1 0 1,1 0-1,-1-1 1,0-1-1,14-8 1,-20 9 15,0 1 0,0-1 0,-1 0-1,1 0 1,-1 0 0,0-1 0,-1 1 0,1-1 0,-1-1 0,0 1-1,-1 0 1,0-1 0,0 0 0,0 0 0,0 0 0,-1 0 0,-1 0-1,1 0 1,-1-1 0,0 1 0,-1-11 0,0 16-116,0 0 1,-1 1-1,1-1 0,0 0 1,-1 0-1,0 1 1,1-1-1,-1 0 0,0 1 1,0-1-1,0 1 1,0-1-1,0 1 0,-1-1 1,1 1-1,0 0 1,-1-1-1,1 1 0,0 0 1,-1 0-1,0 0 1,1 0-1,-1 0 0,0 1 1,1-1-1,-1 0 1,0 1-1,0-1 0,1 1 1,-3 0-1,2-1-217,0 1 0,1 0-1,-1-1 1,0 1 0,0 0 0,1 0-1,-1 0 1,0 0 0,0 1-1,1-1 1,-1 0 0,0 1 0,0-1-1,1 1 1,-1 0 0,1-1-1,-1 1 1,0 0 0,1 0 0,-1 0-1,1 0 1,0 0 0,-1 1 0,1-1-1,0 0 1,0 1 0,0-1-1,0 1 1,0-1 0,0 1 0,-1 1-1,-2 14-4370,4-1-1165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024"/>
    </inkml:context>
    <inkml:brush xml:id="br0">
      <inkml:brushProperty name="width" value="0.025" units="cm"/>
      <inkml:brushProperty name="height" value="0.025" units="cm"/>
    </inkml:brush>
  </inkml:definitions>
  <inkml:trace contextRef="#ctx0" brushRef="#br0">89 22 10282,'0'0'11766,"-9"8"-11494,1 1-7,0 0 0,0 0 0,1 1-1,0 0 1,1 1 0,-10 20 0,13-24-32,0 0-1,0 0 0,0 0 0,1 0 1,1 1-1,-1 0 0,1-1 0,0 1 1,1-1-1,0 1 0,0 0 0,0-1 1,1 1-1,2 9 0,-2-14-218,0-1 0,0 0 0,0 0 1,0 1-1,0-1 0,0 0 0,0 0 0,1 0 0,-1 0 0,1 0 0,0-1 0,-1 1 0,1 0 1,0-1-1,0 0 0,0 1 0,0-1 0,0 0 0,0 0 0,0 0 0,1 0 0,-1 0 0,0 0 0,1-1 1,-1 1-1,0-1 0,1 0 0,-1 1 0,1-1 0,-1 0 0,0 0 0,1-1 0,-1 1 0,0-1 1,1 1-1,-1-1 0,0 0 0,1 1 0,-1-1 0,2-2 0,7-1 33,-1-1 0,0 0 1,0-1-1,-1 0 0,0-1 0,0 1 1,11-12-1,-3 0-53,1-2-1,26-40 1,-38 52 0,-1-1 0,0 0 0,-1 0 0,0 0 0,0-1 0,-1 1 0,0-1 0,-1 0-1,0 0 1,1-14 0,-3 23-2,0 1 0,-1 0-1,1 0 1,0 0-1,0 0 1,-1 0 0,1 0-1,0 0 1,-1 0-1,1 0 1,0 0 0,0 0-1,-1 0 1,1 0 0,0 0-1,-1 0 1,1 0-1,0 0 1,-1 0 0,1 0-1,0 0 1,0 0-1,-1 0 1,1 1 0,0-1-1,0 0 1,-1 0-1,1 0 1,0 1 0,0-1-1,-1 0 1,1 0 0,0 0-1,0 1 1,-6 7 28,1 0 1,0 1 0,0 0 0,1-1-1,0 1 1,0 1 0,1-1-1,1 0 1,0 1 0,-2 14 0,1-2 100,1 1 1,1 0 0,4 34 0,-2-49-205,0-1 1,0 1-1,1-1 0,1 0 1,-1 0-1,1 0 0,0 0 1,1 0-1,-1 0 0,9 10 1,11 5-3362,5-9-4075,-4-9-5011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545"/>
    </inkml:context>
    <inkml:brush xml:id="br0">
      <inkml:brushProperty name="width" value="0.025" units="cm"/>
      <inkml:brushProperty name="height" value="0.025" units="cm"/>
    </inkml:brush>
  </inkml:definitions>
  <inkml:trace contextRef="#ctx0" brushRef="#br0">155 236 12396,'0'0'6908,"-3"-11"-3903,2 3-2531,0-1 64,0 1 1,-1 0 0,0 0 0,0-1 0,-1 2 0,0-1-1,0 0 1,-1 0 0,0 1 0,-6-9 0,9 15-516,0 0 0,-1 0 1,1 0-1,0 0 0,-1 0 0,1 0 0,-1 0 1,0 0-1,1 1 0,-1-1 0,0 0 1,1 1-1,-1 0 0,0-1 0,0 1 1,0 0-1,1 0 0,-1 0 0,0 0 0,0 0 1,0 0-1,-3 1 0,2 1-20,0-1 0,0 1 0,0-1 0,0 1 0,0 0 1,0 0-1,0 0 0,0 1 0,1-1 0,0 1 0,-3 3 0,0 0 13,0 0 1,1 0-1,0 1 1,1 0-1,-1-1 1,1 1-1,0 1 1,1-1 0,0 0-1,-2 11 1,4-17-9,0 0 1,0 1-1,0-1 1,0 0 0,1 1-1,-1-1 1,0 0-1,1 0 1,-1 1 0,0-1-1,1 0 1,0 0-1,-1 0 1,1 1 0,0-1-1,-1 0 1,1 0-1,0 0 1,0 0 0,0 0-1,0-1 1,0 1-1,0 0 1,2 1 0,1 0 5,-1-1 1,1 1 0,0-1-1,-1 0 1,1 0 0,0 0-1,0-1 1,6 1 0,5-1-9,1 0 1,0-2 0,20-3-1,-15-1-344,1 0 0,-1-2-1,35-16 1,-35 13-104,2 1 0,39-11-1,-61 21 423,-1 0-1,1 0 0,-1-1 0,1 1 1,0 0-1,-1 0 0,1 0 1,-1 0-1,1 0 0,0 0 0,-1 0 1,1 0-1,-1 0 0,1 0 0,0 1 1,-1-1-1,1 0 0,-1 0 0,1 0 1,0 1-1,-1-1 0,1 0 1,-1 1-1,1-1 0,-1 0 0,0 1 1,1-1-1,-1 1 0,1-1 0,-1 1 1,0-1-1,1 1 0,0 23-141,-18 31 533,16-51-323,-7 15 277,5-13 50,0 1 1,0 0-1,1 0 0,0 1 1,0-1-1,-1 11 0,5-18-249,0-1-1,0 1 0,1-1 0,-1 1 0,0-1 1,0 0-1,0 1 0,0-1 0,0 0 1,3-3-1,6-4-77,-1-1 1,-1 0 0,0-1-1,0 0 1,-1-1-1,0 0 1,11-19 0,-4 2 1,-2-1 0,12-33 0,-14 21-41,-9 31-14,0 1 0,1-1 0,0 1 0,5-11 0,-7 19-22,0 0 1,-1 0-1,1 1 1,0-1-1,0 0 1,0 0-1,0 1 1,0-1-1,1 1 1,-1-1-1,0 1 1,0-1-1,0 1 1,0 0-1,1-1 0,-1 1 1,0 0-1,0 0 1,0 0-1,1 0 1,-1 0-1,0 0 1,0 0-1,1 0 1,-1 1-1,0-1 1,0 0-1,0 1 1,2 0-1,35 16-1713,27 13-3032,-17-17-2649,2-5-5364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599"/>
    </inkml:context>
    <inkml:brush xml:id="br0">
      <inkml:brushProperty name="width" value="0.025" units="cm"/>
      <inkml:brushProperty name="height" value="0.025" units="cm"/>
    </inkml:brush>
  </inkml:definitions>
  <inkml:trace contextRef="#ctx0" brushRef="#br0">113 0 9801,'-12'3'381,"-55"18"1715,65-21-1897,0 1 1,1-1-1,-1 1 1,0 0-1,1 0 1,-1-1-1,0 1 1,1 0-1,-1 0 1,1 1-1,-1-1 1,1 0-1,0 0 1,-1 1-1,1-1 1,0 1-1,0-1 1,0 1-1,0-1 1,0 1-1,1 0 1,-1 0-1,0-1 1,1 1-1,-1 0 1,1 0-1,-1 0 1,1-1-1,0 4 1,1-4-110,-1 1 1,1-1 0,-1 1 0,1-1-1,0 0 1,0 0 0,0 1 0,0-1 0,0 0-1,0 0 1,0 0 0,0 0 0,0 0-1,1 0 1,-1-1 0,0 1 0,0 0 0,1-1-1,-1 1 1,3 0 0,33 9 840,-29-9-704,79 12 507,0-5-1,165-4 1,-153-5-976,80-4-2773,-62-11-3350,-41-2-1423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943"/>
    </inkml:context>
    <inkml:brush xml:id="br0">
      <inkml:brushProperty name="width" value="0.025" units="cm"/>
      <inkml:brushProperty name="height" value="0.025" units="cm"/>
    </inkml:brush>
  </inkml:definitions>
  <inkml:trace contextRef="#ctx0" brushRef="#br0">264 1 15599,'0'0'1185,"65"62"416,-35-33-223,-4 1 31,0 2-32,-7 3-544,-13 5-256,-6 5 95,-12 5 385,-17 8 128,-18 4-736,-7 4-289,-12 1-160,-5 1-897,-5-8-1857,-4-9-3781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291"/>
    </inkml:context>
    <inkml:brush xml:id="br0">
      <inkml:brushProperty name="width" value="0.025" units="cm"/>
      <inkml:brushProperty name="height" value="0.025" units="cm"/>
    </inkml:brush>
  </inkml:definitions>
  <inkml:trace contextRef="#ctx0" brushRef="#br0">0 241 11275,'0'1'300,"0"0"1,0 0-1,0 0 1,1 0 0,-1 0-1,0 0 1,0 0-1,0 0 1,1 0 0,-1 0-1,1 0 1,-1 0-1,1 0 1,-1 0 0,1-1-1,-1 1 1,1 0-1,0 0 1,0 0 0,-1-1-1,1 1 1,0 0-1,0-1 1,0 1 0,0-1-1,0 1 1,-1-1-1,3 1 1,1 0 7,0 0 0,-1 0 0,1-1 0,0 0 0,-1 0 0,1 0 0,0 0 0,6-1 0,5-2-98,0-1-1,-1 0 0,23-11 0,-16 6-148,0-2 1,-1 0-1,0-1 0,23-20 0,-37 28-34,-1-1-1,0 0 0,0 0 1,0 0-1,0-1 0,-1 1 1,0-1-1,0 0 0,-1-1 0,1 1 1,-1 0-1,-1-1 0,1 0 1,-1 0-1,0 0 0,-1 0 0,0 0 1,1-8-1,-2 13-26,0 1 1,0-1-1,0 0 1,0 0-1,-1 1 0,1-1 1,0 0-1,-1 1 0,0-1 1,1 0-1,-1 1 0,0-1 1,0 1-1,1-1 0,-1 1 1,-1-1-1,1 1 0,0 0 1,0-1-1,0 1 1,-1 0-1,1 0 0,0 0 1,-1 0-1,1 0 0,-1 0 1,0 1-1,1-1 0,-1 0 1,1 1-1,-1-1 0,0 1 1,0 0-1,1-1 1,-1 1-1,0 0 0,0 0 1,1 0-1,-1 0 0,0 1 1,1-1-1,-1 0 0,0 1 1,-2 0-1,-3 0-11,-1 1 0,1 0-1,-1 1 1,1 0 0,0 0 0,0 0 0,0 1-1,0 0 1,-6 5 0,-4 5 107,2 1 1,-1 1-1,-24 33 1,35-43-68,1 1 0,-1 1 1,1-1-1,1 0 0,-1 1 0,1 0 1,0 0-1,1 0 0,0 0 0,0 0 1,1 0-1,0 0 0,0 11 0,2-16-26,-1 0 0,1-1 0,0 1 0,0-1 0,0 1 0,0-1 0,1 1 0,-1-1 0,1 0 0,-1 1 0,1-1 0,0 0 0,0 0 0,0 0 0,0-1 0,0 1 0,0 0 0,0-1 0,1 1 0,-1-1 0,1 0 0,-1 0-1,1 0 1,-1 0 0,1 0 0,0 0 0,-1-1 0,1 1 0,0-1 0,4 0 0,11 2-50,-1-1 0,1-1 0,24-3 0,-14-2-287,0-2 1,0 0-1,-1-2 0,0-1 0,-1-1 0,42-25 0,-26 15 467,-41 20-105,0 0 1,-1 1-1,1-1 1,0 0 0,0 1-1,0-1 1,0 1-1,0-1 1,0 1 0,-1-1-1,1 1 1,0 0-1,0 0 1,0-1 0,0 1-1,1 0 1,-1 0-1,0 0 1,0 0 0,0 0-1,0 0 1,0 1-1,0-1 1,0 0 0,0 0-1,0 1 1,0-1-1,0 0 1,-1 1 0,1-1-1,0 1 1,0 0-1,0-1 1,0 1 0,0 0-1,0 2 88,0 1 0,0-1 0,-1 0 0,1 1 0,-1-1 0,0 0 0,0 1 0,0 6 0,-1 5 37,1 2 191,-1-12-154,1 1 1,0 0 0,1 0 0,-1-1-1,1 1 1,3 10 0,-3-14-168,0 0 0,0 0 1,0 0-1,0 0 0,0-1 1,1 1-1,-1 0 0,1-1 1,-1 0-1,1 1 0,0-1 1,0 0-1,-1 0 0,1 1 1,0-1-1,0-1 0,0 1 0,0 0 1,0 0-1,0-1 0,0 1 1,5-1-1,9 3-53,1-2-1,1 0 0,-1-1 1,0 0-1,0-2 1,0 0-1,0 0 1,0-2-1,-1 0 0,0-1 1,26-11-1,7-8-102,-1-3 0,56-39 0,-83 52 584,-30 44 814,5-18-1054,-1-1 0,1 0-1,1 1 1,0 0 0,1 0 0,-2 16-1,4-26-261,0 1 0,0-1-1,0 1 1,1-1 0,-1 1-1,0-1 1,1 1 0,0-1 0,0 1-1,0-1 1,0 0 0,0 1-1,0-1 1,0 0 0,3 3-1,-2-3-236,0-1 0,0 0 0,0 1 0,0-1 0,0 0 0,0 0-1,0 0 1,0 0 0,0-1 0,1 1 0,-1 0 0,0-1 0,1 0-1,-1 1 1,0-1 0,1 0 0,-1 0 0,1-1 0,3 0-1,14-5-6303,-1-11-4619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857"/>
    </inkml:context>
    <inkml:brush xml:id="br0">
      <inkml:brushProperty name="width" value="0.025" units="cm"/>
      <inkml:brushProperty name="height" value="0.025" units="cm"/>
    </inkml:brush>
  </inkml:definitions>
  <inkml:trace contextRef="#ctx0" brushRef="#br0">1 165 9833,'0'0'6284,"9"4"-4277,54 12 706,-60-15-2418,1 0 0,-1 0 0,1-1 1,0 1-1,-1-1 0,1 0 0,0 0 1,-1 0-1,1-1 0,0 1 0,-1-1 1,1 0-1,-1 0 0,1 0 0,-1 0 1,1-1-1,-1 1 0,3-3 0,-5 3-233,0 0 0,0 0 1,0 0-1,0 0 0,0-1 0,0 1 0,-1 0 0,1 0 0,0 0 0,-1-1 0,1 1 0,-1 0 0,0-1 0,1 1 0,-1-1 1,0 1-1,0 0 0,0-1 0,0 1 0,0-1 0,0 1 0,0 0 0,0-1 0,-1 1 0,1-1 0,0 1 0,-1 0 0,1-1 1,-1 1-1,0 0 0,1 0 0,-1-1 0,0 1 0,0 0 0,0 0 0,0 0 0,0 0 0,0 0 0,0 0 0,0 0 0,0 0 0,0 1 1,-3-2-1,0-1-110,-1 0 1,1 0-1,-1 1 1,0 0 0,0 0-1,0 0 1,0 1 0,0-1-1,0 1 1,-8 0-1,11 1 2,-1 0-1,0 0 1,0 0-1,1 0 1,-1 1-1,0-1 1,1 1-1,-1 0 0,0-1 1,1 1-1,-1 1 1,1-1-1,-1 0 1,1 0-1,0 1 1,-1 0-1,1-1 0,0 1 1,0 0-1,0 0 1,1 0-1,-1 0 1,0 1-1,1-1 1,-1 0-1,1 1 0,0-1 1,0 1-1,0-1 1,0 1-1,0-1 1,0 1-1,1 0 1,-1 0-1,1-1 0,0 1 1,0 0-1,0 0 1,0-1-1,0 1 1,1 0-1,1 4 1,-1-4-21,0 0 0,1-1 0,0 1 0,-1-1 0,1 0 0,0 0 0,0 1 0,0-1 0,1 0 0,-1-1 1,0 1-1,1 0 0,-1-1 0,1 1 0,0-1 0,-1 0 0,1 0 0,0 0 0,5 1 0,60 11-843,-66-13 868,153 10-3266,-51-9 8047,-115-66-2062,8 53-2967,0-1 0,1 0 0,-1-18-1,3 31 278,0-1 1,1 1-1,-1-1 0,0 1 1,1-1-1,-1 1 0,0-1 1,1 1-1,-1-1 0,1 1 1,-1-1-1,1 1 0,-1-1 1,1 1-1,-1 0 0,1 0 0,-1-1 1,1 1-1,0 0 0,-1 0 1,1-1-1,-1 1 0,1 0 1,0 0-1,-1 0 0,1 0 1,0 0-1,-1 0 0,1 0 0,0 0 1,-1 0-1,1 0 0,-1 1 1,1-1-1,0 0 0,-1 0 1,1 1-1,33 7-73,-27-6 83,2 0 35,0 0 0,1 0 0,-1-1 0,1 0 0,-1 0 0,1-1 0,14-2 0,-21 1-170,-1 1 0,1-1 0,-1 1 0,0-1 0,1 0-1,-1 0 1,1 0 0,-1 0 0,0-1 0,0 1 0,0 0 0,0-1-1,0 0 1,0 1 0,0-1 0,0 0 0,-1 0 0,1 0-1,-1 0 1,1 0 0,-1-1 0,0 1 0,0 0 0,0-1-1,0 1 1,0 0 0,-1-1 0,1 1 0,-1-1 0,1 0 0,-1 1-1,0-4 1,0-21-4666,-2-3-3476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624"/>
    </inkml:context>
    <inkml:brush xml:id="br0">
      <inkml:brushProperty name="width" value="0.025" units="cm"/>
      <inkml:brushProperty name="height" value="0.025" units="cm"/>
    </inkml:brush>
  </inkml:definitions>
  <inkml:trace contextRef="#ctx0" brushRef="#br0">11 48 16976,'0'0'6086,"-11"-48"-3620,13 48-2562,9 6-2178,8 6-5766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064"/>
    </inkml:context>
    <inkml:brush xml:id="br0">
      <inkml:brushProperty name="width" value="0.025" units="cm"/>
      <inkml:brushProperty name="height" value="0.025" units="cm"/>
    </inkml:brush>
  </inkml:definitions>
  <inkml:trace contextRef="#ctx0" brushRef="#br0">53 2 13933,'0'0'2392,"10"-1"-1063,2 1-890,0 0-1,-1 0 1,1 1 0,0 0 0,0 1-1,-1 1 1,1 0 0,-1 0-1,0 1 1,21 11 0,-27-12-389,0-1 0,0 1 0,0 1-1,-1-1 1,0 1 0,0 0 0,0 0 0,0 0 0,0 0 0,-1 0 0,1 1-1,-1 0 1,-1 0 0,1 0 0,-1 0 0,1 0 0,-1 0 0,-1 1-1,1-1 1,-1 1 0,0-1 0,0 1 0,-1-1 0,0 1 0,0 0 0,0-1-1,0 1 1,-1-1 0,0 1 0,0-1 0,-1 1 0,1-1 0,-1 1 0,0-1-1,-1 0 1,1 0 0,-7 9 0,-16 21 391,0-1-1,-55 54 1,-18 23 79,94-105-492,1-1 1,-1 0-1,1 1 0,0 0 1,0-1-1,1 1 1,-1 0-1,1 1 0,-1 7 1,3-12-22,0 0 1,-1 0 0,1 0-1,1 0 1,-1 0-1,0-1 1,0 1-1,1 0 1,-1 0 0,1 0-1,-1 0 1,1-1-1,0 1 1,0 0 0,0 0-1,0-1 1,0 1-1,0-1 1,0 1 0,0-1-1,1 0 1,-1 1-1,1-1 1,-1 0 0,1 0-1,-1 0 1,1 0-1,0 0 1,-1 0 0,1 0-1,0-1 1,0 1-1,0 0 1,2-1 0,29 6 58,0-2 1,1-1 0,-1-1 0,1-2-1,60-8 1,-91 7-142,30-2 169,43-11 1,-23-6-1922,-48 18 1046,0-1 0,0 0 1,-1 0-1,1 0 0,-1 0 0,0-1 0,5-6 1,4-9-7378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409"/>
    </inkml:context>
    <inkml:brush xml:id="br0">
      <inkml:brushProperty name="width" value="0.025" units="cm"/>
      <inkml:brushProperty name="height" value="0.025" units="cm"/>
    </inkml:brush>
  </inkml:definitions>
  <inkml:trace contextRef="#ctx0" brushRef="#br0">1 36 13325,'0'0'8808,"48"3"-6470,-9-10-576,4 0-705,4 1-545,5 0-416,3 3-384,2 1-2242,-2-1-2819,-7-2-6567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755"/>
    </inkml:context>
    <inkml:brush xml:id="br0">
      <inkml:brushProperty name="width" value="0.025" units="cm"/>
      <inkml:brushProperty name="height" value="0.025" units="cm"/>
    </inkml:brush>
  </inkml:definitions>
  <inkml:trace contextRef="#ctx0" brushRef="#br0">77 0 17457,'0'0'4099,"-52"76"-2209,41-45-1025,0 1-449,9 0-127,2-4-161,0 0-160,0-5-737,13-4-865,-6-8-1601,8-8-2754,4-3-3428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086"/>
    </inkml:context>
    <inkml:brush xml:id="br0">
      <inkml:brushProperty name="width" value="0.025" units="cm"/>
      <inkml:brushProperty name="height" value="0.025" units="cm"/>
    </inkml:brush>
  </inkml:definitions>
  <inkml:trace contextRef="#ctx0" brushRef="#br0">24 312 3299,'0'0'7965,"-4"9"-5766,4-9-2201,-4 8 591,1 1 0,0-1-1,1 0 1,-1 1 0,-1 16 0,4-22-449,0 0 1,0-1-1,0 1 0,0-1 1,0 1-1,1 0 0,-1-1 1,1 1-1,0-1 0,0 1 1,0-1-1,0 0 0,0 1 1,0-1-1,1 0 0,-1 0 1,1 0-1,-1 0 0,1 0 1,0 0-1,0 0 0,0 0 1,0-1-1,0 1 0,0-1 1,1 1-1,-1-1 0,0 0 1,5 1-1,5 2 18,1 0 0,-1-1 0,1-1 0,0 0 0,0-1 0,0 0 0,0-1 0,0-1 1,0 0-1,0-1 0,0 0 0,0-1 0,-1 0 0,1-1 0,-1 0 0,0-1 0,0-1 0,0 0 0,-1 0 0,0-1 0,0 0 0,-1-1 0,0-1 0,0 1 0,-1-2 0,0 1 1,12-18-1,-20 26-82,1-1 0,-1 1 0,0-1 1,0 1-1,0-1 0,-1 0 1,1 1-1,0-1 0,-1 0 1,1 0-1,-1 1 0,1-1 0,-1 0 1,0 0-1,0 0 0,1 1 1,-1-1-1,-1 0 0,1-3 1,-1 5-67,0-1 0,1 0 0,-1 1 1,0-1-1,0 1 0,0-1 0,1 1 1,-1-1-1,0 1 0,0 0 0,0-1 1,0 1-1,0 0 0,0 0 1,0 0-1,0 0 0,0 0 0,0 0 1,0 0-1,0 0 0,0 0 0,0 0 1,0 0-1,1 1 0,-3-1 1,-5 3-40,0-1 1,0 1 0,0 0 0,0 1 0,0 0 0,-13 9 0,8-2 82,1 0-1,0 0 1,1 1 0,1 1 0,-13 17 0,20-24 11,-1-1 0,1 1 0,0-1 0,0 1 0,1 0 1,0 0-1,0 0 0,0 0 0,0 0 0,1 1 0,0-1 1,1 0-1,0 1 0,-1-1 0,2 1 0,1 9 0,-1-12-53,0-1 0,1 0 0,0 0 0,0 0 0,0 0 0,0 0 0,0 0 0,0 0 0,1-1 0,-1 1 0,1-1 0,0 0 0,0 0 0,-1 0 0,2 0 0,-1 0 0,0-1 0,0 1 0,0-1 0,1 0 0,-1 0 0,1 0 0,-1 0 0,1-1 0,4 1 0,9 0 16,0 1 1,-1-2-1,1-1 1,19-2-1,-9-2-11,0-1 1,-1-1-1,1-2 0,-1 0 0,-1-2 0,0-1 0,-1 0 1,0-2-1,22-17 0,-13 6-8,-1 0-1,-1-2 1,-2-2 0,0 0 0,34-49-1,-53 66-4,0-1-1,-1 0 0,-1-1 1,0 0-1,-1 0 0,-1-1 0,0 0 1,-1 0-1,0 0 0,-1 0 1,-1-1-1,2-29 0,-5 43-8,0 1 0,0-1 0,0 0 1,0 1-1,0-1 0,-1 1 0,1-1 0,0 1 0,-1-1 0,1 1 0,-1-1 1,1 1-1,-1 0 0,0-1 0,0 1 0,0 0 0,0-1 0,0 1 0,0 0 1,0 0-1,0 0 0,0 0 0,0 0 0,0 0 0,-1 0 0,-1 0 0,0 0-15,0 0 1,0 1-1,1-1 0,-1 1 0,0 0 0,0 0 0,0 0 0,0 0 0,0 0 0,0 1 1,0 0-1,-5 1 0,-3 2-35,-1 1 0,2 0 0,-1 0 0,1 1-1,-20 14 1,14-6 64,1 1-1,0 1 1,0 0-1,2 0 1,0 2-1,1 0 1,-12 24-1,18-29 24,0 0-1,0 0 0,2 1 0,0 0 1,0 0-1,1 0 0,1 0 0,0 0 1,1 1-1,1-1 0,2 26 1,-1-34 1,0 1 0,1-1 0,0 0 1,0 0-1,1 0 0,0 0 0,0 0 1,0-1-1,7 10 0,18 10-2217,-26-23 1323,1-1 0,0 1 1,0-1-1,0 0 1,0 0-1,0 0 0,0-1 1,0 1-1,5 0 1,5-1-11664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418"/>
    </inkml:context>
    <inkml:brush xml:id="br0">
      <inkml:brushProperty name="width" value="0.025" units="cm"/>
      <inkml:brushProperty name="height" value="0.025" units="cm"/>
    </inkml:brush>
  </inkml:definitions>
  <inkml:trace contextRef="#ctx0" brushRef="#br0">81 5 21652,'0'0'385,"-56"-5"-385,41 5-96,6 0-1890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205"/>
    </inkml:context>
    <inkml:brush xml:id="br0">
      <inkml:brushProperty name="width" value="0.025" units="cm"/>
      <inkml:brushProperty name="height" value="0.025" units="cm"/>
    </inkml:brush>
  </inkml:definitions>
  <inkml:trace contextRef="#ctx0" brushRef="#br0">209 189 13933,'1'-9'2226,"-1"7"-2116,1-4 525,0 0 1,-1 0-1,0 0 0,0 0 1,-1 0-1,1 0 1,-3-8-1,3 13-514,0 0-1,-1 0 1,1 0-1,-1 0 1,1 0-1,-1 0 1,0 0-1,1 0 1,-1 0-1,0 0 1,0 0-1,0 0 1,0 0-1,0 1 1,0-1-1,0 0 1,0 1-1,0-1 1,-1 0-1,-1 0-110,1 1 0,0 0 0,-1 0 0,1 0 0,0 0-1,-1 0 1,1 0 0,0 0 0,0 1 0,-1-1 0,1 1 0,0 0 0,0 0 0,-4 1 0,-1 2-16,0 1 0,0 0 0,0 0 0,0 1 0,1 0 0,0 0 0,0 0 0,1 1 0,0 0 0,-8 12 0,-1 5-8,1-1 0,-11 30 1,19-40 33,0 1 0,1 0 0,0 0 0,-2 14 0,6-26-16,-1 1-1,1-1 1,-1 0 0,1 0 0,0 0 0,0 0 0,0 0 0,0 0 0,0 0 0,1 1 0,-1-1 0,0 0 0,1 0 0,0 0 0,-1 0 0,1 0 0,0 0 0,0 0-1,0-1 1,1 1 0,-1 0 0,0 0 0,1-1 0,-1 1 0,1-1 0,-1 1 0,1-1 0,0 0 0,-1 0 0,1 1 0,0-1 0,0 0 0,0-1 0,0 1 0,0 0-1,2 0 1,12 1 0,0-1-1,1-1 1,-1-1-1,0 0 1,-1-1-1,1-1 1,0 0-1,0-1 1,-1 0-1,0-2 0,0 0 1,0 0-1,-1-2 1,0 0-1,-1 0 1,22-17-1,-18 11 127,0 0-1,0-1 1,-2-1-1,0 0 0,0-1 1,-2-1-1,0 0 1,-1 0-1,-1-2 1,-1 1-1,13-34 1,-19 41-45,-1-1 1,-1 1 0,2-23-1,-4 33-79,0 0 0,0 0 0,0-1 0,0 1-1,0 0 1,-1 0 0,1 0 0,-1 0-1,1 0 1,-1-1 0,0 1 0,0 0 0,-1-2-1,1 4-6,0-1-1,1 0 0,-1 1 0,0-1 0,0 1 1,0-1-1,0 1 0,0-1 0,0 1 1,0 0-1,0 0 0,0-1 0,0 1 0,0 0 1,0 0-1,0 0 0,0 0 0,0 0 0,0 0 1,0 0-1,0 0 0,0 1 0,0-1 0,0 0 1,0 0-1,1 1 0,-1-1 0,0 1 1,0-1-1,-1 2 0,-4 2-18,-1 0 1,1 1 0,1 0-1,-1 0 1,1 1-1,-1-1 1,2 1-1,-1 0 1,1 1-1,0-1 1,0 1-1,-4 10 1,-3 7 85,1 1 1,-9 32 0,16-49 63,1 1 0,0 0 0,0 0 0,1 1 0,1-1 0,-1 0 0,1 0 0,1 0 0,-1 1 0,4 13 0,-2-19-112,-1 0 0,1 0 1,0 0-1,0-1 1,0 1-1,1-1 0,-1 1 1,1-1-1,0 0 1,-1 0-1,1 0 0,1 0 1,-1-1-1,0 1 0,1-1 1,-1 0-1,1 0 1,0 0-1,0 0 0,0-1 1,0 0-1,0 1 1,0-1-1,8 0 0,1 1-22,-1-1 0,1 0 0,0-1-1,-1-1 1,1 0 0,-1 0 0,1-2 0,-1 1-1,1-2 1,-1 1 0,14-8 0,-18 8 16,-1 0 1,0-1-1,0 0 1,0-1-1,0 1 1,-1-1-1,0 0 1,0-1-1,0 0 1,-1 0-1,1 0 1,-1 0-1,-1-1 1,1 0-1,-1 0 1,-1 0-1,1-1 1,3-12-1,-6 19 39,-1 0 0,0 0-1,0 0 1,1 0 0,-1 0-1,0-1 1,0 1 0,0 0-1,0 0 1,0 0 0,0 0-1,0 0 1,0 0 0,-1 0-1,1 0 1,0 0 0,-1-1-1,0 0 1,1 2-27,-1 0 0,1-1 0,-1 1 0,1-1-1,-1 1 1,1 0 0,-1 0 0,1-1 0,-1 1 0,1 0 0,-1 0 0,1 0-1,-1 0 1,0-1 0,1 1 0,-1 0 0,1 0 0,-1 0 0,0 0 0,1 0-1,-1 1 1,1-1 0,-2 0 0,-2 1-17,1 1-1,-1-1 1,1 1-1,-1-1 1,1 1-1,0 0 1,0 1 0,0-1-1,-4 3 1,-4 5-13,0 1 0,1 0 1,0 1-1,1 0 0,0 0 1,1 1-1,1 0 0,-1 0 0,2 1 1,0 0-1,1 0 0,0 1 1,1-1-1,-3 21 0,7-33-63,0-1 0,0 1-1,0 0 1,0 0 0,1-1-1,-1 1 1,0 0-1,1-1 1,-1 1 0,1-1-1,0 1 1,-1-1 0,1 1-1,0-1 1,0 1 0,0-1-1,0 1 1,0-1-1,0 0 1,1 0 0,-1 0-1,0 0 1,1 1 0,-1-2-1,0 1 1,1 0 0,-1 0-1,1 0 1,0-1 0,-1 1-1,1-1 1,-1 1-1,4-1 1,2 2-791,1-1 1,0-1-1,0 1 0,-1-1 1,1-1-1,11-1 0,26-9-6208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537"/>
    </inkml:context>
    <inkml:brush xml:id="br0">
      <inkml:brushProperty name="width" value="0.025" units="cm"/>
      <inkml:brushProperty name="height" value="0.025" units="cm"/>
    </inkml:brush>
  </inkml:definitions>
  <inkml:trace contextRef="#ctx0" brushRef="#br0">142 1 11403,'-9'7'1244,"-4"2"-1020,-55 45 3951,65-51-3967,-1 1 0,1-1 0,0 0 1,0 1-1,0 0 0,1 0 0,-1 0 0,1 0 0,0 0 1,0 0-1,0 1 0,1-1 0,-1 1 0,1-1 0,0 1 1,0 7-1,1-9-209,1-1 0,0 0 0,0 0 0,0 1 0,0-1 0,1 0 0,-1 0 0,0 0 0,1 0 0,0-1 0,-1 1 0,1 0 0,0-1 0,0 1 1,0-1-1,0 1 0,0-1 0,0 0 0,0 0 0,0 0 0,1 0 0,1 1 0,62 18-430,-51-16 387,20 4 21,-24-7 180,-1 1 1,1 1-1,-1 0 1,1 0-1,-1 1 0,0 0 1,-1 0-1,11 8 1,-20-12-56,1 0 0,-1 1 0,0-1 0,0 0 0,0 1 0,0-1 0,0 1 1,0-1-1,0 0 0,0 1 0,0-1 0,0 1 0,0-1 0,0 0 0,0 1 1,0-1-1,0 1 0,0-1 0,0 0 0,0 1 0,-1-1 0,1 0 0,0 1 0,0-1 1,0 0-1,-1 1 0,1-1 0,0 0 0,0 1 0,-1-1 0,1 0 0,0 1 0,-1-1 1,1 0-1,0 0 0,-1 0 0,1 1 0,0-1 0,-1 0 0,1 0 0,-1 0 1,1 0-1,0 0 0,-1 0 0,1 0 0,-1 0 0,1 0 0,0 0 0,-1 0 0,0 0 1,-24 7 1122,25-7-1135,-41 7 1065,-46 2 0,2-8-4976,70-4-4805,7-8-9242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6.932"/>
    </inkml:context>
    <inkml:brush xml:id="br0">
      <inkml:brushProperty name="width" value="0.025" units="cm"/>
      <inkml:brushProperty name="height" value="0.025" units="cm"/>
    </inkml:brush>
  </inkml:definitions>
  <inkml:trace contextRef="#ctx0" brushRef="#br0">193 77 4420,'3'-2'893,"-1"-1"1,1 0-1,-1 0 0,0 0 0,0-1 0,-1 1 1,1 0-1,-1-1 0,1 1 0,-1-1 0,0 1 1,0-1-1,-1 0 0,1 1 0,-1-1 0,0 0 1,0 0-1,0-4 0,-1 7-789,0 1 1,0-1-1,1 0 0,-1 1 1,0-1-1,0 1 0,0-1 1,0 1-1,0-1 0,0 1 1,0 0-1,0-1 0,0 1 1,0 0-1,0 0 0,0 0 1,0 0-1,0 0 0,0 0 1,0 0-1,0 0 0,-2 0 1,-23 3 282,17 1-363,0-1 1,1 1 0,-1 0 0,1 1 0,0 0 0,0 1 0,0-1 0,1 1 0,0 1 0,-10 10 0,8-8-12,1 1 1,0 0 0,1 1 0,0 0 0,0 0-1,1 0 1,-6 16 0,12-26-12,-1 0 0,1 0-1,-1 0 1,1 0 0,-1 0 0,1 0 0,-1 0 0,1 0-1,0 1 1,0-1 0,0 0 0,0 0 0,0 0-1,0 0 1,0 1 0,0-1 0,0 0 0,0 0 0,0 0-1,1 0 1,-1 0 0,1 0 0,-1 0 0,1 1 0,-1-1-1,1 0 1,-1 0 0,1-1 0,0 1 0,0 0-1,-1 0 1,1 0 0,0 0 0,0-1 0,0 1 0,2 1-1,1-1 8,1 0 0,0 0-1,0-1 1,0 1 0,0-1-1,0 0 1,6-1 0,2 1 9,-2-2-14,1 1 0,0-2 0,-1 1 0,1-2 0,-1 0 0,0 0 0,0-1 1,0 0-1,-1 0 0,0-2 0,12-8 0,-6 3 1,1-2 0,-2 0 0,0 0 1,0-2-1,18-25 0,-27 35-183,-18 28 50,-26 58 71,36-75 83,1-1 0,0 0 0,0 1 0,0-1 0,1 0 0,-1 1 0,1-1 0,0 1 0,1-1 0,-1 1 0,1-1 0,1 9 1,0-11-15,-1 0 1,0 0 0,1-1-1,-1 1 1,1 0 0,0-1 0,-1 1-1,1-1 1,0 1 0,0-1-1,0 0 1,0 0 0,0 0 0,0 0-1,1 0 1,-1 0 0,0 0-1,0-1 1,1 1 0,-1-1 0,0 0-1,1 0 1,-1 0 0,5 0-1,3-1 25,0 0 0,0 0 0,0-1 0,0-1 0,0 0 0,0 0 0,0-1 0,-1 0 0,0-1 0,0 0 0,0 0 0,9-8 0,-8 6-14,0 0-1,-1-1 1,0 0-1,0 0 1,-1-1-1,0-1 1,0 1-1,9-17 1,-35 59-63,13-24 125,0 0 0,0 0 0,1 1 1,0-1-1,1 1 0,0 0 0,0 0 0,1 0 0,-1 14 0,3-23-58,0 0 0,1 0 0,-1 0 1,1 0-1,-1 0 0,1 0 0,0 0 0,-1 0 0,1 0 0,0 0 0,0 0 0,0 0 0,0 0 1,-1-1-1,1 1 0,0 0 0,0-1 0,0 1 0,1-1 0,-1 1 0,0-1 0,0 1 0,0-1 1,0 0-1,0 0 0,1 0 0,-1 1 0,0-1 0,0 0 0,0 0 0,0-1 0,2 1 0,44-3 430,-31-1-446,0 0 0,0-2 1,-1 0-1,0-1 0,0 0 1,-1-1-1,0-1 1,0 0-1,-1-1 0,0 0 1,0-1-1,-1 0 0,-1-1 1,0-1-1,15-23 0,-18 18-184,-21 27-108,-20 26 105,28-28-18,-33 45 545,35-49-634,1 1 0,0 0 1,1-1-1,-1 1 0,1 0 1,0 0-1,-1 0 0,2 0 1,-1 0-1,0 0 0,1 0 1,0 0-1,0 5 0,5 0-5375,10-5-2857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7.470"/>
    </inkml:context>
    <inkml:brush xml:id="br0">
      <inkml:brushProperty name="width" value="0.025" units="cm"/>
      <inkml:brushProperty name="height" value="0.025" units="cm"/>
    </inkml:brush>
  </inkml:definitions>
  <inkml:trace contextRef="#ctx0" brushRef="#br0">256 211 11883,'-7'10'1116,"1"-1"-755,-137 217 5834,125-194-5473,1 2 1,2 1-1,1 0 0,2 0 1,-11 50-1,36-114-440,0 1 0,19-28 0,5-10-135,-37 66-146,133-241 282,-98 185-265,1 2-1,53-59 1,-82 105-22,34-34 22,-39 40-27,0 0 0,1 0 0,-1 1 1,0-1-1,1 1 0,-1 0 0,1-1 0,-1 1 1,1 0-1,0 0 0,-1 1 0,1-1 0,0 1 1,-1-1-1,1 1 0,0 0 0,4 0 0,-6 1 2,0-1-1,0 1 0,0-1 1,-1 1-1,1 0 0,0-1 0,0 1 1,-1 0-1,1-1 0,-1 1 1,1 0-1,-1 0 0,1 0 0,-1 0 1,1 0-1,-1 0 0,0 0 1,0-1-1,1 1 0,-1 0 0,0 0 1,0 0-1,0 0 0,0 0 1,0 0-1,0 0 0,0 0 0,0 0 1,-1 0-1,1 0 0,-1 2 1,-9 33 34,-10 1 125,14-28-145,1 1 0,0 0-1,1 0 1,-1 0 0,-3 18 0,8-27-398,0 0 1,0 1-1,0-1 1,1 0-1,-1 1 1,0-1-1,1 0 1,-1 0 0,1 1-1,0-1 1,-1 0-1,1 0 1,0 0-1,-1 0 1,1 0-1,0 0 1,0 0-1,0 0 1,0 0-1,0 0 1,2 0-1,30 22-4295,-13-11 3699,-12-5 1226,-1 0 0,0 0 0,0 1 0,0 0 0,9 15 0,-15-22-25,0 0 1,0 1-1,-1-1 1,1 1-1,0 0 1,0-1-1,-1 1 1,1 0-1,-1-1 1,0 1-1,1 0 1,-1 0-1,0-1 1,0 1-1,0 0 1,0 0-1,0-1 1,0 1-1,-1 0 1,1 0-1,-1-1 1,1 1-1,-1 0 1,1-1-1,-1 1 1,0-1-1,0 1 1,0-1-1,0 1 1,0-1-1,0 0 1,0 1-1,-1-1 0,1 0 1,0 0-1,-1 0 1,1 0-1,-1 0 1,1 0-1,-3 1 1,-10 4 987,0-1-1,0 0 1,0 0 0,-1-2-1,-27 4 1,24-5-740,1-1-1,0 0 1,-1-2 0,-30-4-1,46 5-578,0-1 0,0 1 0,0-1 0,0 1 0,0-1 0,0 0 0,1 0-1,-1 0 1,0 0 0,0 0 0,1-1 0,-1 1 0,0 0 0,1-1 0,-2-1 0,-4-20-5804,7 4-1953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256"/>
    </inkml:context>
    <inkml:brush xml:id="br0">
      <inkml:brushProperty name="width" value="0.025" units="cm"/>
      <inkml:brushProperty name="height" value="0.025" units="cm"/>
    </inkml:brush>
  </inkml:definitions>
  <inkml:trace contextRef="#ctx0" brushRef="#br0">0 22 15951,'0'0'9289,"55"-13"-16272,-38 5-7879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8.100"/>
    </inkml:context>
    <inkml:brush xml:id="br0">
      <inkml:brushProperty name="width" value="0.025" units="cm"/>
      <inkml:brushProperty name="height" value="0.025" units="cm"/>
    </inkml:brush>
  </inkml:definitions>
  <inkml:trace contextRef="#ctx0" brushRef="#br0">0 83 7976,'0'0'16031,"10"6"-15247,-7-4-741,0 0-13,0 0 1,0 1-1,1-1 0,-1-1 0,1 1 0,0 0 0,-1-1 0,1 0 0,0 1 0,0-1 0,-1-1 1,1 1-1,0-1 0,0 1 0,0-1 0,0 0 0,0-1 0,0 1 0,0-1 0,0 0 0,0 0 1,-1 0-1,1 0 0,6-3 0,-6 2 11,0 1 0,0-1 1,-1 0-1,1-1 0,0 1 0,-1 0 1,1-1-1,-1 0 0,0 0 1,0 0-1,0 0 0,0-1 0,-1 1 1,1-1-1,-1 1 0,0-1 0,0 0 1,0 0-1,-1 0 0,1 0 1,-1 0-1,0-1 0,0 1 0,0 0 1,-1-6-1,1 10-44,-1-1 0,0 1 1,0-1-1,0 1 0,0 0 0,0-1 0,0 1 1,-1-1-1,1 1 0,0 0 0,0-1 0,0 1 1,0-1-1,0 1 0,0 0 0,-1-1 0,1 1 1,0 0-1,0-1 0,-1 1 0,1 0 1,0-1-1,0 1 0,-1 0 0,1 0 0,0-1 1,-1 1-1,1 0 0,0 0 0,-1 0 0,1-1 1,0 1-1,-1 0 0,1 0 0,-1 0 0,1 0 1,0 0-1,-1 0 0,-20 6-238,-13 20-124,25-15 361,-31 45-28,38-53 57,0 0-1,0 1 0,0 0 1,1-1-1,0 1 1,0 0-1,0 0 1,0 0-1,0-1 0,1 1 1,-1 0-1,1 0 1,0 0-1,1 6 1,0-8-18,0-1 1,-1 0-1,1 0 1,0 1-1,0-1 1,0 0-1,0 0 1,-1 0-1,2 0 1,-1 0-1,0-1 1,0 1-1,0 0 1,0 0-1,0-1 1,1 1-1,-1-1 1,0 1-1,1-1 1,-1 1-1,0-1 1,1 0-1,-1 0 1,0 1 0,3-1-1,43 0 166,-37 0-141,8-2-21,0-1 0,0-1 1,-1 0-1,1-1 0,-1-1 0,20-10 1,-15 7-113,1 0 0,39-8 0,-61 17 90,-1-1-1,1 1 1,0 0 0,0 0 0,0 0 0,0 0 0,0 0-1,0 0 1,0 0 0,0 0 0,-1 0 0,1 0 0,0 1 0,0-1-1,0 0 1,0 1 0,0-1 0,-1 0 0,1 1 0,0-1-1,0 1 1,-1 0 0,1-1 0,0 1 0,-1-1 0,1 1 0,0 0-1,-1-1 1,1 1 0,-1 0 0,1 1 0,6 32 386,-7-31-324,0-1-1,0 1 1,0 0-1,1 0 1,-1 0 0,1-1-1,-1 1 1,1 0 0,0 0-1,0-1 1,0 1-1,0-1 1,1 1 0,-1-1-1,1 1 1,0-1-1,-1 0 1,1 0 0,0 0-1,0 0 1,4 3-1,-1-3-22,1 0 0,0 0-1,0-1 1,0 0-1,1 0 1,-1 0-1,0 0 1,0-1-1,0 0 1,10-2 0,62-17 372,-63 15-1414,-1 0 0,1 0 0,0 1 0,23-1 0,-33 4-2195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032"/>
    </inkml:context>
    <inkml:brush xml:id="br0">
      <inkml:brushProperty name="width" value="0.025" units="cm"/>
      <inkml:brushProperty name="height" value="0.025" units="cm"/>
    </inkml:brush>
  </inkml:definitions>
  <inkml:trace contextRef="#ctx0" brushRef="#br0">1 43 4324,'0'0'15738,"9"-5"-13827,-4 2-1742,0-1 150,-1 1 0,2 0 0,-1 0-1,0 0 1,0 1 0,1 0 0,0 0-1,-1 0 1,1 1 0,0 0 0,0 0-1,11-1 1,-16 3-321,-1 0-1,1-1 1,-1 1 0,1-1-1,0 1 1,-1 0 0,1 0-1,-1-1 1,0 1-1,1 0 1,-1 0 0,0 0-1,1-1 1,-1 1-1,0 0 1,0 0 0,0 0-1,1 0 1,-1 0 0,0-1-1,0 1 1,0 0-1,-1 0 1,1 0 0,0 0-1,0 0 1,0-1-1,-1 1 1,1 0 0,0 0-1,-1 0 1,0 1 0,-11 29 0,-17 7 105,23-32-102,1-1 1,0 1-1,0 1 0,0-1 0,1 1 0,0 0 1,0 0-1,1 0 0,-1 0 0,2 1 0,-4 13 1,6-20-4,1 0-1,-1-1 1,1 1 0,-1 0 0,1 0 0,0-1 0,0 1 0,-1 0 0,1-1 0,0 1 0,0-1 0,0 1 0,0-1 0,-1 1 0,1-1 0,0 0 0,0 1 0,0-1 0,0 0 0,0 0-1,0 0 1,0 1 0,0-1 0,0 0 0,0-1 0,0 1 0,0 0 0,0 0 0,0 0 0,2-1 0,35-5 103,-15-2-99,0 0 0,-1-2 0,0-1-1,-1 0 1,0-2 0,0 0 0,29-27 0,-33 25-879,0-1 0,17-22 0,-63 94-20,26-50 1040,0 1 0,0-1 0,1 1 0,0-1 0,0 1 0,0 0 0,1 0 0,0 0-1,0-1 1,1 1 0,0 0 0,2 13 0,-2-18-97,1 0 1,0 0-1,0 0 0,0-1 0,0 1 1,1 0-1,-1-1 0,0 1 1,1-1-1,-1 1 0,1-1 0,0 0 1,-1 1-1,1-1 0,0 0 1,0 0-1,-1 0 0,1-1 0,0 1 1,0 0-1,0-1 0,0 1 1,0-1-1,0 0 0,0 1 0,0-1 1,0 0-1,4-1 0,6 2 261,0-1-1,1 0 0,19-3 1,-24 1-280,0 0 0,0 0-1,-1-1 1,1 0 0,-1 0 0,1-1 0,-1 0 0,0 0 0,0-1 0,-1 1-1,1-2 1,-1 1 0,0-1 0,-1 1 0,1-2 0,-1 1 0,0-1-1,-1 1 1,1-1 0,-2-1 0,1 1 0,-1 0 0,0-1 0,0 0 0,-1 0-1,0 0 1,0 0 0,-1 0 0,0-16 0,0 24-36,-1-1 1,0 1-1,0-1 0,0 0 1,0 1-1,0-1 1,0 0-1,0 1 0,-1-1 1,1 1-1,0-1 0,0 1 1,0-1-1,-1 0 0,1 1 1,0-1-1,-1 1 1,1-1-1,0 1 0,-1-1 1,1 1-1,0-1 0,-1 1 1,1 0-1,-1-1 1,1 1-1,-1 0 0,1-1 1,-1 1-1,0 0 0,1-1 1,-1 1-1,1 0 1,-1 0-1,1 0 0,-1 0 1,0 0-1,1-1 0,-1 1 1,0 0-1,1 0 0,-1 1 1,1-1-1,-1 0 1,0 0-1,1 0 0,-2 0 1,0 1-7,0 0 1,0 0-1,0-1 1,0 1 0,0 0-1,0 1 1,0-1-1,0 0 1,0 1 0,1-1-1,-4 4 1,2-2 62,1 0 0,0 0 0,0 1 0,0-1 0,0 1 0,1-1 1,-1 1-1,1 0 0,0-1 0,0 1 0,-1 5 0,2-8-38,0 1 1,1-1-1,-1 0 0,0 1 0,0-1 0,1 0 1,-1 0-1,0 1 0,1-1 0,-1 0 1,1 0-1,0 0 0,-1 1 0,1-1 0,0 0 1,0 0-1,0 0 0,-1 0 0,1 0 1,0-1-1,0 1 0,1 0 0,-1 0 0,0-1 1,0 1-1,0 0 0,0-1 0,1 1 0,-1-1 1,0 0-1,0 1 0,1-1 0,-1 0 1,0 0-1,1 0 0,1 0 0,26 1-264,0-1 0,0-1 0,0-1-1,-1-2 1,1-1 0,-1-2 0,41-13-1,-51 17-232,-12 7 198,-16 20 232,9-23 97,0 1 1,0-1 0,0 0-1,0 1 1,0-1 0,0 1-1,0-1 1,0 1 0,1-1 0,-1 1-1,1-1 1,-1 1 0,1 0-1,0-1 1,-1 1 0,1 0-1,0-1 1,0 1 0,0 0-1,0-1 1,1 1 0,-1 0-1,0-1 1,1 1 0,0 2 0,1-3 19,1 0 0,-1 0 1,0-1-1,0 1 0,1-1 1,-1 1-1,0-1 1,1 0-1,-1 0 0,0 0 1,1 0-1,-1 0 1,0-1-1,1 1 0,-1-1 1,0 1-1,1-1 0,-1 0 1,2-1-1,43-20-1865,-17 3-1808,-2-4-3537,3-8-6174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426"/>
    </inkml:context>
    <inkml:brush xml:id="br0">
      <inkml:brushProperty name="width" value="0.025" units="cm"/>
      <inkml:brushProperty name="height" value="0.025" units="cm"/>
    </inkml:brush>
  </inkml:definitions>
  <inkml:trace contextRef="#ctx0" brushRef="#br0">140 0 12620,'0'0'1772,"-6"8"1591,-7 12-2420,2-1 0,0 2-1,1 0 1,1 0 0,-12 41-1,17-47-589,2-1 0,-1 1-1,2 0 1,0-1-1,0 1 1,2 0 0,0 0-1,0-1 1,2 1-1,7 28 1,0-23-586,-11-44-278,-14-46-224,-42-50 1258,59 120-403,0-1 0,-1 1 0,1 0 0,0-1 0,0 1 0,-1 0 0,1 0 0,0 0 0,0 0 0,-1 1 0,1-1-1,0 0 1,-1 1 0,3 0 0,58 25 319,1 0-1224,-20-17-5654,-28-9-1168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758"/>
    </inkml:context>
    <inkml:brush xml:id="br0">
      <inkml:brushProperty name="width" value="0.025" units="cm"/>
      <inkml:brushProperty name="height" value="0.025" units="cm"/>
    </inkml:brush>
  </inkml:definitions>
  <inkml:trace contextRef="#ctx0" brushRef="#br0">1 0 15439,'0'0'4836,"75"26"-12075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090"/>
    </inkml:context>
    <inkml:brush xml:id="br0">
      <inkml:brushProperty name="width" value="0.025" units="cm"/>
      <inkml:brushProperty name="height" value="0.025" units="cm"/>
    </inkml:brush>
  </inkml:definitions>
  <inkml:trace contextRef="#ctx0" brushRef="#br0">161 1 21012,'0'0'3203,"-12"1"-2600,8-1-608,-69 10 178,69-10-208,-1 1-1,1 0 1,0 1-1,-1-1 0,1 1 1,0 0-1,0 0 0,0 0 1,0 0-1,1 1 0,-1 0 1,0 0-1,1 0 0,0 0 1,0 0-1,-3 5 0,5-8-62,1 1 0,-1 0-1,1 0 1,0-1-1,-1 1 1,1 0 0,0 0-1,0 0 1,-1 0-1,1 0 1,0-1 0,0 1-1,0 0 1,0 0-1,0 0 1,0 0 0,0 0-1,1 0 1,-1 0 0,0-1-1,0 1 1,1 0-1,-1 0 1,0 0 0,1-1-1,-1 1 1,1 0-1,-1 0 1,1-1 0,-1 1-1,1 0 1,0-1-1,-1 1 1,1-1 0,0 1-1,-1-1 1,1 1-1,0-1 1,0 1 0,0-1-1,-1 0 1,3 1-1,43 10-2508,-33-9 2436,2 1 5,0 0 240,-1-1 0,0 2 0,0 0 0,0 1 0,26 12 0,-39-16-10,0-1 1,0 0 0,-1 0-1,1 1 1,0-1-1,-1 1 1,1-1 0,0 1-1,-1-1 1,1 1 0,-1-1-1,1 1 1,-1 0-1,1-1 1,-1 1 0,1 0-1,-1-1 1,0 1 0,1 0-1,-1-1 1,0 1-1,1 0 1,-1 0 0,0 0-1,0-1 1,0 1 0,0 0-1,0 1 1,0-1 70,-1 0 1,0 0 0,0 0-1,1 0 1,-1-1-1,0 1 1,0 0 0,0 0-1,0 0 1,0-1 0,0 1-1,0 0 1,0-1-1,0 1 1,0-1 0,-2 1-1,-52 13 3086,51-13-3153,-19 2 825,-1 0 1,-24-2-1,48-1-944,0 0 1,0 0-1,-1 0 1,1 0-1,0 0 1,0 0-1,-1 0 0,1 0 1,0 0-1,0 0 1,-1 0-1,1-1 0,0 1 1,0 0-1,0 0 1,-1 0-1,1 0 1,0 0-1,0-1 0,0 1 1,0 0-1,-1 0 1,1 0-1,0-1 1,0 1-1,0 0 0,0 0 1,0-1-1,0 1 1,0 0-1,0 0 1,0 0-1,0-1 0,0 1 1,0 0-1,0 0 1,0-1-1,0 1 1,0 0-1,0 0 0,0-1 1,0 1-1,0 0 1,0 0-1,0-1 1,0 1-1,0 0 0,0 0 1,0 0-1,1-1 1,-1 1-1,0 0 1,0 0-1,0 0 0,0 0 1,1-1-1,-1 1 1,0 0-1,0 0 0,0 0 1,1 0-1,12-15-4538,16-4-3952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421"/>
    </inkml:context>
    <inkml:brush xml:id="br0">
      <inkml:brushProperty name="width" value="0.025" units="cm"/>
      <inkml:brushProperty name="height" value="0.025" units="cm"/>
    </inkml:brush>
  </inkml:definitions>
  <inkml:trace contextRef="#ctx0" brushRef="#br0">84 315 11531,'-8'7'1281,"-1"1"-736,-33 34 2995,39-39-3126,1 1-1,-1-1 1,1 1 0,0-1-1,0 1 1,0 0 0,0 0-1,1-1 1,-1 1 0,1 1-1,0-1 1,0 0-1,0 6 1,2-9-367,-1 0 1,1 0-1,-1 1 1,1-1-1,0 0 0,-1 0 1,1 0-1,0 0 0,0 0 1,0 0-1,0 0 0,0 0 1,0-1-1,0 1 0,0 0 1,0 0-1,1-1 0,-1 1 1,0-1-1,0 1 0,1-1 1,-1 0-1,0 1 0,0-1 1,1 0-1,-1 0 1,0 0-1,1 0 0,-1 0 1,0 0-1,1 0 0,-1 0 1,2-1-1,52-8 1146,-36 2-939,0-1 1,-1-1 0,1-1 0,-2-1-1,1 0 1,-2-1 0,1-1-1,28-30 1,-34 31-189,1-1-1,-1 0 1,-1-1 0,0-1-1,-1 1 1,-1-1 0,0-1-1,-1 0 1,-1 0 0,-1 0-1,5-19 1,-9 27-74,0 1-1,0 0 1,0-1 0,-1 1 0,0 0-1,-1-1 1,0 1 0,-2-11 0,2 15-16,0 1 1,0-1 0,0 1 0,0 0 0,0 0 0,-1-1 0,1 1-1,-1 0 1,1 0 0,-1 0 0,0 0 0,1 1 0,-1-1 0,0 0-1,0 1 1,-1 0 0,1-1 0,0 1 0,0 0 0,-1 0 0,1 0-1,0 0 1,-1 1 0,1-1 0,-1 0 0,-4 1 0,0-1 10,1 1 0,-1 0 0,1 0 0,-1 1 0,1 0 0,-1 0 0,1 0 0,0 1 0,-1 0 0,1 0 0,0 1 0,1 0 0,-1 0 0,0 0 0,1 0 0,-1 1 0,1 0 0,0 0 1,0 1-1,1-1 0,0 1 0,-8 10 0,9-11-7,1 1 0,-1 0-1,1-1 1,0 1 0,0 0 0,1 0 0,-1 1 0,1-1 0,0 0 0,1 0 0,-1 1 0,1-1-1,0 0 1,0 1 0,1-1 0,0 0 0,0 1 0,0-1 0,0 0 0,1 0 0,0 0 0,0 0-1,0 0 1,0-1 0,1 1 0,0-1 0,0 1 0,6 5 0,44 47-1397,-31-36 608,29 39 1,-45-52-156,-1 0 0,0 1 1,0 0-1,7 18 0,-9-10-4166,-3-4-3913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1.619"/>
    </inkml:context>
    <inkml:brush xml:id="br0">
      <inkml:brushProperty name="width" value="0.025" units="cm"/>
      <inkml:brushProperty name="height" value="0.025" units="cm"/>
    </inkml:brush>
  </inkml:definitions>
  <inkml:trace contextRef="#ctx0" brushRef="#br0">72 265 18642,'0'0'6555,"-10"6"-5711,7-4-719,-4 2 166,1 0-1,0 0 1,0 1 0,-11 11 0,15-14-256,1 0 1,-1-1-1,1 1 0,-1 0 1,1 0-1,0 1 0,0-1 1,0 0-1,0 0 1,0 1-1,0-1 0,1 0 1,-1 1-1,1-1 0,-1 0 1,1 1-1,0-1 0,0 1 1,0-1-1,0 1 0,1-1 1,-1 0-1,1 1 0,-1-1 1,2 3-1,0-3-30,-1 0 0,0 0 1,1 0-1,-1-1 0,1 1 0,-1 0 0,1-1 1,0 0-1,0 1 0,0-1 0,0 0 1,0 0-1,0 0 0,0 0 0,0 0 0,0-1 1,0 1-1,1 0 0,-1-1 0,0 0 0,4 1 1,54-1 82,-51-1-104,-1 0-81,0 0 1,0-1-1,0 0 1,0 0-1,0-1 1,-1 0-1,1 0 0,-1-1 1,0 0-1,0 0 1,0-1-1,0 1 1,7-9-1,-8 8-47,-2 1-1,1-1 1,-1-1 0,1 1-1,-1 0 1,-1-1-1,1 0 1,-1 0 0,0 0-1,-1 0 1,1-1 0,-1 1-1,0-1 1,-1 1-1,1-1 1,-1-11 0,-1 18 134,0 0 1,0-1 0,0 1-1,0 0 1,0 0 0,-1 0-1,1-1 1,0 1 0,0 0-1,0 0 1,0 0-1,-1 0 1,1 0 0,0-1-1,0 1 1,-1 0 0,1 0-1,0 0 1,0 0 0,0 0-1,-1 0 1,1 0 0,0 0-1,0 0 1,-1 0 0,1 0-1,0 0 1,0 0 0,-1 0-1,1 0 1,0 0 0,0 0-1,-1 0 1,1 0 0,0 0-1,0 1 1,0-1 0,-1 0-1,1 0 1,0 0 0,0 0-1,0 0 1,-1 1 0,1-1-1,0 0 1,0 0 0,0 0-1,0 1 1,0-1 0,-1 0-1,1 0 1,-11 11 41,8-6 75,0 0 1,0 1-1,1 0 1,0-1-1,0 1 1,0 0-1,1 0 1,0 0-1,0 0 0,0 13 1,2-17-75,-1 0 0,0 0 0,1 1 0,-1-1 0,1 0-1,-1 0 1,1 0 0,0 0 0,0 0 0,0 0 0,0 0 0,0 0 0,1 0 0,-1 0 0,1 0 0,-1-1 0,1 1 0,-1 0 0,1-1 0,0 0-1,0 1 1,0-1 0,0 0 0,0 0 0,0 0 0,0 0 0,0 0 0,0-1 0,0 1 0,1-1 0,-1 1 0,3-1 0,11 2-3,1-1 0,-1-1 0,1 0 0,0-2 0,-1 0 0,1 0 0,-1-2 0,0 0 0,0 0 0,0-2 0,22-11 1,-29 13-129,-1 0 1,0 0-1,0-1 1,0 0-1,-1-1 1,0 0-1,0 0 1,0-1-1,-1 1 1,1-2 0,-2 1-1,1 0 1,-1-1-1,0 0 1,-1 0-1,0-1 1,0 1-1,-1-1 1,0 0 0,-1 0-1,4-18 1,-6 26 29,0-1 1,0 1-1,0-1 1,0 0 0,0 1-1,0-1 1,0 1-1,-1-1 1,1 1 0,0-1-1,-1 1 1,1-1-1,-1 1 1,0-1 0,-1-2-1,1 4 35,1-1 0,-1 1 0,1-1-1,-1 1 1,0-1 0,0 1 0,1 0-1,-1-1 1,0 1 0,0 0 0,1-1 0,-1 1-1,0 0 1,0 0 0,1 0 0,-1 0-1,0 0 1,0 0 0,0 0 0,0 0 0,-1 0-1,-1 1 24,0 0 0,0 0 0,0 0 1,0 1-1,0-1 0,0 1 0,0 0 0,0-1 0,1 1 0,-1 0 0,1 1 0,-1-1 0,-2 4 0,-12 14 534,2 2 0,0 0 1,-14 26-1,25-40-407,1 0-1,-1 0 1,2 0 0,-1 1 0,1-1-1,0 1 1,0-1 0,1 1 0,1 0 0,-1 0-1,1-1 1,1 1 0,2 13 0,-2-19-105,0 0-1,1 0 1,-1 0 0,1 0 0,0 0 0,-1 0 0,1-1 0,1 1 0,-1-1 0,0 1-1,1-1 1,-1 0 0,1 0 0,-1 0 0,1 0 0,0-1 0,0 1 0,0-1 0,0 1-1,0-1 1,0 0 0,1 0 0,-1-1 0,0 1 0,0-1 0,1 1 0,-1-1 0,4 0-1,4 0 31,-1 0 0,1 0-1,-1-1 1,1 0 0,-1-1-1,1 0 1,17-7 0,-11 1-30,0-1 0,-1 0 0,-1-2 1,0 1-1,0-2 0,-1 0 0,0-1 0,-2 0 1,1-1-1,-1-1 0,16-26 0,-9 10 18,-2 0 0,-1-1 0,-2 0 0,-1-2-1,10-39 1,-18 48-205,-5 15 65,-6 15-128,-3 10 429,1 1-1,1 0 1,0 1 0,2 0 0,-8 29-1,-9 97 638,11-65-686,6 10-35,5-88-93,0 1 0,0-1 0,0 0 1,0 1-1,0-1 0,0 1 0,0-1 0,0 0 0,0 1 1,0-1-1,0 0 0,1 1 0,-1-1 0,0 0 0,0 1 1,0-1-1,1 0 0,-1 0 0,0 1 0,0-1 1,1 0-1,-1 0 0,0 1 0,0-1 0,1 0 0,-1 0 1,0 0-1,1 0 0,-1 1 0,0-1 0,1 0 0,-1 0 1,0 0-1,1 0 0,-1 0 0,0 0 0,1 0 1,-1 0-1,1 0 0,-1 0 0,0 0 0,1 0 0,-1 0 1,0 0-1,1 0 0,-1 0 0,0-1 0,1 1 0,-1 0 1,0 0-1,1 0 0,-1 0 0,0-1 0,0 1 0,1 0 1,-1 0-1,0-1 0,0 1 0,1 0 0,-1-1 1,0 1-1,0 0 0,1-1 0,18-19 419,-12 4-507,0 0 0,-1 0 0,-1-1 0,0 0 0,-2 0 0,0 0 0,1-34 0,-2 30-238,0-1 0,2 1 0,0 0 0,10-30 0,-13 49 325,0 0-1,1-1 0,-1 1 1,0 0-1,1 0 0,0 0 0,-1 0 1,1 0-1,0 0 0,0 0 0,0 0 1,0 1-1,1-1 0,-1 1 1,0 0-1,0-1 0,1 1 0,-1 0 1,1 1-1,-1-1 0,1 0 1,3 0-1,7 0 142,-1 0-1,0 0 1,22 3 0,-4 0-91,11-1 41,-10 1-60,-1-2 0,37-5 1,-59 5-36,-1-2 0,1 1 0,-1-1 0,1 0 0,-1-1 1,0 0-1,0 0 0,0 0 0,-1-1 0,1 0 0,-1 0 1,0-1-1,0 0 0,5-5 0,-10 9-8,0 1 0,0-1 0,-1 1-1,1-1 1,0 0 0,-1 0 0,1 1 0,0-1 0,-1 0-1,1 0 1,-1 0 0,0 0 0,1 0 0,-1 0 0,0 1 0,1-1-1,-1 0 1,0 0 0,0 0 0,0 0 0,0 0 0,0 0-1,0-1 1,0 1-13,-1 0 1,0 1-1,1-1 0,-1 1 0,1 0 0,-1-1 0,0 1 1,0-1-1,1 1 0,-1 0 0,0 0 0,0-1 0,1 1 1,-1 0-1,0 0 0,0 0 0,1 0 0,-1 0 0,0 0 0,0 0 1,-1 0-1,-3 1-15,0-1 0,0 1 1,0 0-1,0 0 0,0 1 1,0 0-1,0 0 0,-5 2 1,-1 5 117,0 0 0,0 0 0,1 1 0,0 0 0,0 1 0,1 0 0,1 1 0,0 0 0,0 0 0,1 1 0,1 0 0,0 0 0,1 0 0,0 1 0,1-1 0,1 1 0,-3 24 0,5-35-63,1-1 0,0 1-1,0 0 1,0-1-1,1 1 1,-1 0-1,1-1 1,-1 1-1,1-1 1,0 1 0,0-1-1,0 1 1,0-1-1,1 1 1,-1-1-1,1 0 1,-1 0-1,1 0 1,0 0 0,0 0-1,-1 0 1,5 2-1,-1-1 3,-1 0 0,1-1 0,1 0 0,-1 0 1,0 0-1,0 0 0,1-1 0,-1 0 0,1 0 0,8 0 0,0-1-16,0 0 1,0-1-1,-1-1 1,1 0-1,0-1 1,-1 0-1,0-1 0,19-8 1,-16 3-51,0 0 0,-1-1 1,27-23-1,-36 27 14,-1 1 0,1 0 0,-1-1 0,0 0 1,0-1-1,-1 1 0,1-1 0,-2 0 0,1 0 0,-1 0 0,4-11 0,-7 18 15,0-1 0,0 1-1,1 0 1,-1 0 0,0-1 0,0 1 0,0 0-1,0 0 1,0-1 0,0 1 0,0 0 0,0 0-1,0-1 1,0 1 0,0 0 0,0-1 0,0 1-1,0 0 1,0 0 0,0-1 0,0 1 0,0 0-1,-1 0 1,1-1 0,0 1 0,0 0-1,0 0 1,0 0 0,0-1 0,-1 1 0,1 0-1,0 0 1,0 0 0,0-1 0,-1 1 0,1 0-1,0 0 1,0 0 0,-1 0 0,1-1 0,-13 6-124,-12 13 157,18-12 23,1 0 0,1 0 0,-1 1 1,1 0-1,0 0 0,0 1 0,1-1 1,0 1-1,1 0 0,0 0 0,0 0 0,0 1 1,1-1-1,0 0 0,1 1 0,0 0 1,0 13-1,2-21-75,-1 1 1,0-1 0,1 0-1,-1 0 1,1 0-1,-1 0 1,1 1-1,-1-1 1,1 0-1,0 0 1,0 0 0,-1 0-1,1 0 1,0-1-1,0 1 1,0 0-1,0 0 1,0-1 0,0 1-1,0 0 1,0-1-1,1 1 1,-1-1-1,0 1 1,0-1-1,0 0 1,1 1 0,-1-1-1,0 0 1,0 0-1,1 0 1,-1 0-1,0 0 1,0 0 0,2-1-1,2 1-642,-1-1 0,0 1 0,1-1 0,-1 0 0,0-1 0,0 1 0,0-1 0,0 1-1,5-4 1,17-17-7627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183"/>
    </inkml:context>
    <inkml:brush xml:id="br0">
      <inkml:brushProperty name="width" value="0.025" units="cm"/>
      <inkml:brushProperty name="height" value="0.025" units="cm"/>
    </inkml:brush>
  </inkml:definitions>
  <inkml:trace contextRef="#ctx0" brushRef="#br0">0 81 7335,'1'15'449,"-1"0"0,2 0 0,0 0 1,0-1-1,2 1 0,-1-1 0,8 17 0,-7-22-424,0-1 0,1 1 0,0-1 0,0 0 0,1 0 0,0-1 0,0 1 0,1-1 0,0-1 0,0 1 0,1-1 0,10 6 0,-15-10 264,0 0 1,1 0-1,0-1 0,-1 1 0,1-1 0,0 0 0,0 0 1,0 0-1,0-1 0,0 0 0,5 1 0,-7-1 131,-1 0 0,1-1-1,0 1 1,0 0 0,-1 0 0,1-1-1,0 1 1,-1-1 0,1 0 0,0 1-1,-1-1 1,1 0 0,-1 0 0,1 0 0,-1 0-1,0 0 1,1 0 0,-1-1 0,0 1-1,0 0 1,0-1 0,0 1 0,0 0-1,0-1 1,0 1 0,1-3 0,-3 4-359,1-1 0,-1 1 1,1 0-1,0 0 0,-1-1 1,1 1-1,-1 0 0,1 0 1,0 0-1,-1 0 1,1 0-1,-1-1 0,1 1 1,-1 0-1,1 0 0,-1 0 1,1 0-1,-1 0 0,1 0 1,0 1-1,-1-1 0,1 0 1,-1 0-1,1 0 0,-1 0 1,1 0-1,0 1 1,-1-1-1,1 0 0,-1 0 1,1 1-1,0-1 0,-1 0 1,1 1-1,-19 8-185,15-6 150,0 0 1,1 1-1,0-1 1,-1 1-1,2 0 1,-1 0-1,0 0 1,1 0 0,-1 1-1,1-1 1,1 1-1,-1-1 1,-1 7-1,3-10-6,0 0 0,0 1 1,0-1-1,0 1 0,0-1 0,0 0 1,0 1-1,0-1 0,1 1 0,-1-1 0,0 0 1,1 1-1,-1-1 0,1 0 0,0 0 0,-1 1 1,1-1-1,2 2 0,-1-1-6,-1-1 0,1 1 0,0-1 0,0 0 0,1 0 0,-1 0 0,0 0 1,0 0-1,0 0 0,1-1 0,-1 1 0,0-1 0,1 1 0,4-1 0,8 1-27,1-1 0,0 0 1,-1-1-1,1-1 0,0 0 0,-1-1 0,0-1 0,0 0 0,0-1 0,20-10 1,-25 10-23,-1-1 1,0 1-1,0-2 1,0 1 0,-1-1-1,0 0 1,-1-1 0,1 0-1,-1 0 1,-1-1-1,0 0 1,0 0 0,-1 0-1,0 0 1,0-1-1,3-13 1,-3 10-190,-2-1 1,0 1-1,-1-1 0,0 0 0,-1 0 0,0 0 1,-2 0-1,-1-17 0,2 27 91,-1-1 1,1 1-1,-1-1 1,0 1-1,-1 0 1,1 0-1,-1-1 1,0 1-1,0 0 1,0 1-1,0-1 1,-1 0-1,1 0 1,-1 1-1,0 0 1,0-1-1,0 1 1,-1 0-1,1 1 1,-1-1-1,1 1 1,-1-1-1,0 1 1,0 0-1,0 1 1,0-1-1,-1 0 1,1 1-1,-6-1 0,2 1 227,1 1-1,-1 0 1,0 0-1,0 0 1,0 1-1,0 0 1,0 1-1,1 0 1,-1 0-1,1 0 1,-1 1-1,-10 6 1,15-7-63,0-1 1,1 1 0,-1 0 0,1 0 0,-1 0-1,1 0 1,0 0 0,0 0 0,0 1-1,0-1 1,0 1 0,1 0 0,-1-1 0,1 1-1,0 0 1,0 0 0,0 0 0,0 0 0,0 0-1,0 0 1,1 0 0,0 0 0,-1 0 0,1 0-1,0 0 1,0 0 0,1 1 0,-1-1 0,1 0-1,0 0 1,-1 0 0,1 0 0,1 0-1,-1-1 1,2 5 0,8 11-235,1 1 0,0-2 0,2 0 0,0 0 0,23 21 1,26 32-17,-56-62 316,-1 1 0,0 1 0,-1-1 0,0 1 0,-1 0 0,5 11 0,-9-18-238,1 0-1,0 0 1,-1 0-1,1 1 1,-1-1 0,0 0-1,0 0 1,0 0 0,0 0-1,-1 0 1,0 4-1,0-5-321,0-1-1,0 1 0,1 0 0,-1-1 1,0 1-1,-1 0 0,1-1 0,0 1 1,0-1-1,-1 0 0,1 1 1,0-1-1,-1 0 0,0 0 0,1 0 1,-1 0-1,0 0 0,1 0 0,-4 0 1,-1 0-8367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721"/>
    </inkml:context>
    <inkml:brush xml:id="br0">
      <inkml:brushProperty name="width" value="0.025" units="cm"/>
      <inkml:brushProperty name="height" value="0.025" units="cm"/>
    </inkml:brush>
  </inkml:definitions>
  <inkml:trace contextRef="#ctx0" brushRef="#br0">1 134 11050,'0'0'18156,"11"4"-17136,-4-1-962,-1 0 0,1 0 0,0-1 0,1 0 0,-1-1 0,0 0 0,0 0 0,1 0 0,-1-1 0,1 0 1,-1 0-1,0-1 0,1 0 0,-1 0 0,11-4 0,-3-1-40,0 0 0,-1-1 0,0-1 0,16-11 0,-28 17-111,1 1 0,-1-1 0,1 0 0,-1 0 0,0 0 1,0 0-1,0 0 0,0 0 0,0-1 0,0 1 0,-1-1 0,1 1 1,-1-1-1,1 0 0,-1 1 0,0-1 0,0 0 0,0 0 0,-1 0 1,1 0-1,-1 0 0,0 0 0,1 0 0,-1 0 0,-1 0 0,1 0 1,0 0-1,-1 0 0,-1-5 0,1 7 41,0-1 1,0 1-1,0-1 1,0 1-1,-1 0 0,1 0 1,0 0-1,-1 0 1,1 0-1,-1 0 0,1 0 1,-1 0-1,1 0 1,-1 1-1,0-1 1,1 1-1,-1-1 0,0 1 1,0-1-1,1 1 1,-1 0-1,0 0 0,0 0 1,1 0-1,-1 0 1,0 1-1,0-1 0,-2 1 1,-2 0-59,0 0 0,1 1 0,-1 0 0,0 0 0,1 0 0,0 0 0,-8 5 0,6-1 222,0 0-1,0 0 0,0 1 1,1 0-1,0 0 1,0 1-1,1-1 0,-6 13 1,10-18-83,-1 0 0,1 0 0,0 0 0,0 0 0,0 0 0,0 1 0,1-1 0,-1 0 0,1 1 0,-1-1 0,1 1 0,0-1 0,0 1 0,0-1 0,0 0 0,0 1 0,1-1 0,-1 1 0,1-1 0,-1 0 0,1 1 0,0-1 0,0 0 1,0 0-1,0 0 0,1 0 0,-1 0 0,0 0 0,1 0 0,-1 0 0,1 0 0,0 0 0,0-1 0,0 1 0,0-1 0,3 3 0,6 1 16,0-1 1,0 1-1,0-2 1,0 1-1,1-2 1,0 0-1,19 2 1,90-3-280,-68-3-174,80-5 334,-133 7 89,1 0 1,-1 0 0,1 0-1,-1 0 1,0 0 0,1 0-1,-1 0 1,1 0 0,-1 0-1,0 0 1,1 0 0,-1 1 0,1-1-1,-1 0 1,0 0 0,1 0-1,-1 0 1,0 1 0,1-1-1,-1 0 1,0 0 0,0 1-1,1-1 1,-1 0 0,0 1-1,0-1 1,1 0 0,-1 1 0,0-1-1,0 0 1,0 1 0,0-1-1,1 1 1,-1 0 0,-4 17 550,-19 22 690,20-35-915,-9 25 569,12-30-911,0 1 0,0 0 0,0 0 0,0-1 0,0 1 1,0 0-1,1 0 0,-1-1 0,0 1 0,0 0 0,1 0 0,-1-1 0,0 1 0,1 0 0,-1-1 0,1 1 0,-1 0 0,1-1 0,-1 1 1,1-1-1,-1 1 0,2 0 0,1 1-348,1-1-1,0 1 1,0-1 0,1 0 0,-1 0-1,0 0 1,0-1 0,0 1 0,1-1 0,6-1-1,27 1-5404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400"/>
    </inkml:context>
    <inkml:brush xml:id="br0">
      <inkml:brushProperty name="width" value="0.025" units="cm"/>
      <inkml:brushProperty name="height" value="0.025" units="cm"/>
    </inkml:brush>
  </inkml:definitions>
  <inkml:trace contextRef="#ctx0" brushRef="#br0">325 133 15727,'4'-11'4185,"-1"5"-3432,0 0-210,0 0 0,-1 1 0,0-1 0,0 0 0,0-1 0,0 1 0,-1 0 0,0 0 0,-1-1 0,1 1 0,-1 0 0,0-1 0,-2-10 0,0 15-501,1 1 1,0-1-1,-1 1 0,1-1 1,-1 1-1,1 0 1,-1 0-1,0 0 1,1 0-1,-1 0 1,0 0-1,0 0 0,0 1 1,0-1-1,1 1 1,-1-1-1,0 1 1,0 0-1,0 0 1,0-1-1,0 1 0,0 1 1,0-1-1,0 0 1,-4 1-1,-2 0-42,0 1-1,0 0 0,-1 0 1,1 0-1,-8 5 0,-6 4 65,0 2-1,1 1 0,1 0 0,0 2 0,1 0 0,0 1 0,2 1 0,0 1 0,1 0 0,-16 26 0,30-41-34,-1 0-1,1 0 1,1 0-1,-1 0 1,0 0-1,1 1 1,0-1-1,0 0 0,0 1 1,1-1-1,-1 1 1,1-1-1,0 1 1,0-1-1,1 1 1,0 4-1,0-6-19,0-1 0,0 1-1,1 0 1,-1-1 0,0 0-1,1 1 1,0-1 0,-1 0-1,1 0 1,0 0 0,0 0 0,0 0-1,1 0 1,-1 0 0,0-1-1,1 1 1,-1-1 0,1 0-1,-1 0 1,1 0 0,-1 0 0,1 0-1,0 0 1,0-1 0,4 1-1,6 1 16,0-1 0,0 0-1,0-1 1,0 0-1,20-4 1,-28 4-11,0-1 0,0-1 1,0 1-1,-1-1 0,1 1 1,0-1-1,-1-1 1,1 1-1,-1-1 0,0 0 1,0 0-1,0 0 0,0 0 1,0-1-1,-1 1 0,7-9 1,-10 12-16,1-1 1,-1 1 0,1-1-1,-1 1 1,1 0 0,-1-1-1,1 0 1,-1 1-1,0-1 1,1 1 0,-1-1-1,0 1 1,1-1 0,-1 0-1,0 1 1,0-1 0,0 0-1,0 1 1,0-1-1,1 0 1,-1 1 0,0-1-1,-1 0 1,1 1 0,0-1-1,0 0 1,0 1 0,0-1-1,0 0 1,-1 1-1,1-1 1,0 1 0,0-1-1,-1 0 1,1 1 0,0-1-1,-1 1 1,1-1-1,-1 1 1,1-1 0,-2 0-1,0 1-5,1-1-1,-1 1 1,0 0-1,0 0 1,0 0-1,0 0 0,0 0 1,0 0-1,1 0 1,-1 1-1,0-1 0,0 0 1,0 1-1,-1 1 1,1-2 3,0 1 1,1-1 0,-1 1-1,1 0 1,-1 0 0,1 0-1,-1 0 1,1 0 0,-1 0-1,1 0 1,0 0 0,0 1-1,-1-1 1,1 0 0,-1 3-1,2-3 8,0 0-1,0 0 0,0-1 1,0 1-1,0 0 0,0 0 0,0 0 1,0 0-1,1-1 0,-1 1 1,0 0-1,0 0 0,1 0 1,-1-1-1,1 1 0,-1 0 1,0 0-1,1-1 0,0 1 1,-1 0-1,1-1 0,-1 1 1,1-1-1,0 1 0,-1-1 1,1 1-1,0-1 0,0 1 1,-1-1-1,1 0 0,0 1 1,0-1-1,0 0 0,-1 0 1,1 1-1,1-1 0,15 5-126,0-1 1,1-1-1,-1-1 0,0 0 0,1-1 0,0-1 0,18-2 0,3 1-799,-17 1 496,-1-1 0,34-7 0,-48 7 371,-1 0-1,1-1 0,-1 0 0,0 0 1,1-1-1,-1 1 0,0-1 0,-1-1 1,1 1-1,-1-1 0,1 0 0,6-6 1,-14 7-9,-9 5-75,-10 6-64,14-3 259,0 0-1,0 0 1,1 1 0,0-1 0,0 1-1,0 1 1,1-1 0,0 1-1,0 0 1,0 0 0,1 0 0,0 1-1,1 0 1,0 0 0,-3 11-1,6-19-91,-1 1-1,1 0 0,0-1 0,0 1 0,0-1 0,0 1 0,0-1 0,0 1 0,0 0 0,0-1 1,0 1-1,1-1 0,-1 1 0,0-1 0,0 1 0,0-1 0,1 1 0,-1-1 0,0 1 0,1-1 1,-1 1-1,0-1 0,1 1 0,-1-1 0,1 1 0,-1-1 0,0 0 0,1 1 0,-1-1 0,1 0 1,-1 0-1,2 1 0,19 1-3599,-16-2 2617,25 0-6759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637"/>
    </inkml:context>
    <inkml:brush xml:id="br0">
      <inkml:brushProperty name="width" value="0.025" units="cm"/>
      <inkml:brushProperty name="height" value="0.025" units="cm"/>
    </inkml:brush>
  </inkml:definitions>
  <inkml:trace contextRef="#ctx0" brushRef="#br0">21 98 7399,'0'0'8851,"11"4"-7810,-7-1-891,0-1 0,0 0 0,0-1 0,1 1 0,-1-1 0,1 0 0,-1 0 0,1 0-1,-1-1 1,1 1 0,-1-1 0,1 0 0,0 0 0,-1-1 0,1 0 0,-1 1 0,1-2 0,-1 1 0,1 0 0,-1-1 0,0 0 0,5-2 0,6-4 587,38-23 287,-51 30-996,0-1 1,0 1-1,0-1 1,0 0-1,0 1 0,0-1 1,-1 0-1,1 0 0,-1 0 1,1 0-1,-1-1 1,0 1-1,0 0 0,0-1 1,0 1-1,0 0 1,0-1-1,0-4 0,-1 6 4,-1 0 0,1-1 0,-1 1 0,0 0 0,0 0 0,1 0 0,-1 0 0,0 0 0,0 0-1,0 0 1,0 0 0,0 0 0,0 0 0,-1 0 0,1 1 0,0-1 0,0 0 0,-1 1 0,1-1-1,0 1 1,0-1 0,-1 1 0,1 0 0,-1 0 0,1 0 0,0-1 0,-1 1 0,1 0-1,0 1 1,-1-1 0,-1 0 0,-49 5-65,43-3 45,0 2 0,1-1 0,-1 1 0,1 0 0,-1 1 0,1 0 0,1 0 0,-1 1 0,-12 12 1,15-14-12,1 1 0,-1-1 0,1 1 0,0 0 0,1 0 0,-1 0 1,1 1-1,0-1 0,1 1 0,-1 0 0,1 0 0,0 0 0,0 0 1,1 0-1,-1 10 0,2-14-35,0 1-1,1-1 1,-1 0 0,1 1 0,0-1 0,-1 0 0,1 0-1,0 1 1,1-1 0,-1 0 0,0 0 0,0 0 0,1 0-1,0 0 1,-1-1 0,1 1 0,0 0 0,0-1-1,0 1 1,0-1 0,0 0 0,0 1 0,0-1 0,0 0-1,0 0 1,1-1 0,-1 1 0,4 0 0,8 3-503,0-1 0,-1-1 0,24 1 0,21-2-5122,5-1-5450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905"/>
    </inkml:context>
    <inkml:brush xml:id="br0">
      <inkml:brushProperty name="width" value="0.025" units="cm"/>
      <inkml:brushProperty name="height" value="0.025" units="cm"/>
    </inkml:brush>
  </inkml:definitions>
  <inkml:trace contextRef="#ctx0" brushRef="#br0">353 1 19026,'0'0'790,"-12"5"427,-21 10 389,0 2-1,2 1 1,-58 44 0,74-50-1193,0 1 1,0 1 0,1 0-1,1 1 1,0 0 0,2 1-1,-1 0 1,2 1 0,-14 30 0,21-42-387,1 0 1,0 0 0,1 0 0,-1 1 0,1-1 0,0 0 0,1 1-1,-1-1 1,1 0 0,0 1 0,1-1 0,-1 1 0,1-1 0,0 0-1,0 1 1,3 7 0,-2-9-28,1 0 0,-1-1 0,1 1 0,0-1 1,0 0-1,0 1 0,1-1 0,-1-1 0,1 1 0,-1 0 0,1-1 0,0 0 0,0 0 0,0 0 0,0 0 0,0-1 0,1 1 0,-1-1 1,0 0-1,7 0 0,4 2-51,0-1 1,0-1-1,1 0 1,-1-1-1,0-1 1,27-4-1,-33 3 29,-1 0-1,1-1 1,-1 0-1,0 0 1,0-1 0,0 0-1,0 0 1,-1-1-1,1 0 1,-1 0 0,-1 0-1,1-1 1,7-9-1,-12 14 18,-1-1 0,1 0-1,-1 0 1,1 0-1,-1 0 1,1 0 0,-1-1-1,0 1 1,0 0 0,0 0-1,-1-1 1,1 1-1,0-1 1,-1 1 0,0-1-1,1 1 1,-1-1-1,0 1 1,0-1 0,-1 1-1,1-1 1,0 1-1,-1-1 1,1 1 0,-1 0-1,0-1 1,-2-3 0,1 4-3,1-1 0,-1 1 0,0-1 0,-1 1 0,1 0 0,0 0 0,-1 0 0,1 0 0,-1 1 0,0-1 0,1 1 0,-1-1 0,0 1 0,0 0 0,0 0 0,0 0 0,0 0 1,0 1-1,0-1 0,0 1 0,-4 0 0,6 0 6,0-1 0,0 1 0,0 0 1,-1 0-1,1 0 0,0 0 0,0 0 0,0 0 1,0 0-1,-1 0 0,1 1 0,0-1 0,0 0 1,0 1-1,0-1 0,0 1 0,0-1 0,0 1 1,0-1-1,0 1 0,0 0 0,0-1 0,0 1 1,1 0-1,-2 1 0,2-1 1,0 1 0,1-1 1,-1 0-1,1-1 0,-1 1 0,1 0 0,-1 0 0,1 0 0,0 0 1,-1 0-1,1 0 0,0-1 0,0 1 0,0 0 0,-1-1 1,1 1-1,0-1 0,0 1 0,0-1 0,0 1 0,0-1 1,0 1-1,0-1 0,0 0 0,0 0 0,2 1 0,17 4-223,0-1-1,0-1 1,0 0-1,23-1 1,50 7-511,-91-9 737,-1 1 0,1-1 0,-1 0-1,0 0 1,1 1 0,-1-1 0,0 1 0,0-1 0,1 1 0,-1 0 0,0-1 0,0 1 0,0 0 0,0 0 0,0 0 0,0 0 0,0 0 0,0 0 0,0 0 0,0 0 0,0 0 0,-1 0 0,1 1 0,-1-1 0,1 0 0,0 0 0,-1 1 0,0-1 0,1 0 0,-1 1 0,0-1 0,0 0 0,0 1 0,0-1 0,0 0 0,0 1 0,0-1 0,0 1 0,0-1 0,-1 0 0,1 1 0,-1-1 0,0 2 0,-3 6 26,0 1 0,0-1 0,-1 1 1,-10 12-1,8-11-6,-7 11-586,-26 46 1467,38-62-2275,-1 0 0,2 0-1,-1 0 1,0 0-1,0 13 1,1-6-12860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342"/>
    </inkml:context>
    <inkml:brush xml:id="br0">
      <inkml:brushProperty name="width" value="0.025" units="cm"/>
      <inkml:brushProperty name="height" value="0.025" units="cm"/>
    </inkml:brush>
  </inkml:definitions>
  <inkml:trace contextRef="#ctx0" brushRef="#br0">20 115 9001,'-1'1'299,"1"-1"0,-1 0 0,0 0 0,0 0 0,1 0 1,-1 0-1,0 0 0,0 0 0,0-1 0,1 1 1,-1 0-1,0 0 0,0 0 0,1-1 0,-1 1 1,0-1-1,1 1 0,-1 0 0,0-1 0,1 1 1,-1-1-1,1 1 0,-1-1 0,1 1 0,-1-1 0,0-1 1,1 1-115,0 0 1,0 0-1,0 0 1,0 0-1,0 0 1,0 0-1,0 0 1,0 0-1,0 0 0,1 0 1,-1 0-1,0 0 1,1 0-1,-1 1 1,1-1-1,-1 0 1,2-1-1,1-3-25,0 1 0,1 0-1,-1-1 1,1 1 0,0 1 0,1-1-1,4-3 1,1 0-116,1 1-1,0 0 1,0 0-1,1 1 1,0 0-1,0 1 1,0 1-1,0 0 1,0 0-1,1 1 1,0 1 0,24 0-1,-36 1-44,1 0 0,0 1 0,-1-1 0,1 1 0,-1 0 0,1-1 0,-1 1 0,1 0 0,-1 0 0,1 0 0,-1 0 0,0 0 0,0 0 0,1 0 0,-1 0-1,0 1 1,0-1 0,0 0 0,0 1 0,-1-1 0,2 2 0,0 1 6,-1 1 0,0-1-1,1 0 1,-2 0 0,1 1-1,0-1 1,-1 1 0,0 4 0,0 3 29,-2 0 0,1 0 0,-1 1 0,-1-2 0,-5 16 0,-2-4 15,-1 0-1,-2-1 0,-15 22 1,14-24 101,2 1 1,0 0-1,-13 31 1,25-52-146,0 0 0,0 1 0,0-1 0,0 1 0,-1-1 0,1 0 0,0 1 0,0-1 1,0 0-1,0 1 0,0-1 0,0 1 0,0-1 0,0 0 0,0 1 0,0-1 0,0 1 0,0-1 0,1 0 1,-1 1-1,0-1 0,0 0 0,0 1 0,0-1 0,1 1 0,-1-1 0,0 0 0,0 0 0,1 1 0,-1-1 1,0 0-1,0 1 0,1-1 0,-1 0 0,0 0 0,1 0 0,-1 1 0,0-1 0,1 0 0,-1 0 1,1 0-1,-1 0 0,0 0 0,1 0 0,-1 1 0,1-1 0,-1 0 0,0 0 0,1 0 0,0-1 0,22-1 27,-23 1-19,16-3-57,-1-1-1,0-1 1,0-1 0,-1 0-1,0-1 1,0 0 0,-1-1-1,14-12 1,4-6-384,54-59 0,-69 69 431,-1-1 0,-1-1-1,18-31 1,-45 76 505,1 1 0,2 0-1,0 1 1,2 0 0,1 1 0,2 0-1,0 0 1,0 48 0,4-76-486,1 0 0,0 1 0,0-1 1,0 0-1,0 0 0,1 1 0,-1-1 1,0 0-1,1 1 0,-1-1 0,0 0 0,1 0 1,0 1-1,-1-1 0,1 0 0,0 0 1,-1 0-1,1 0 0,0 0 0,0 0 0,0 0 1,0 0-1,0 0 0,0 0 0,0-1 1,2 2-1,0-1 27,-1 0 0,1-1 0,0 0 1,-1 1-1,1-1 0,-1 0 0,1 0 0,0 0 1,-1-1-1,1 1 0,0-1 0,4-1 1,1-1 69,1 0 1,0 0 0,-1-1 0,0-1 0,0 0 0,0 0 0,8-7 0,-6 2-65,0 0 0,-1-1 0,0 0 0,0-1 1,-1 0-1,-1 0 0,0 0 0,0-1 0,-2 0 0,1-1 0,-2 1 0,0-1 0,0 0 0,-2 0 0,0-1 0,0 1 0,-1 0 0,-1-16 1,0 30-60,0 1 0,-1-1 0,1 0 0,0 0 0,0 1 1,-1-1-1,1 0 0,0 0 0,0 0 0,-1 1 0,1-1 1,0 0-1,0 0 0,-1 0 0,1 0 0,0 0 0,-1 1 1,1-1-1,0 0 0,-1 0 0,1 0 0,0 0 0,-1 0 1,1 0-1,0 0 0,-1 0 0,1 0 0,0 0 1,-1 0-1,1-1 0,0 1 0,-1 0 0,1 0 0,0 0 1,0 0-1,-1 0 0,1-1 0,0 1 0,-1 0 0,1 0 1,0 0-1,0-1 0,-1 1 0,1 0 0,0 0 0,0-1 1,0 1-1,0 0 0,-1-1 0,1 1 0,0 0 0,0 0 1,0-1-1,0 1 0,0 0 0,0-1 0,0 1 1,0 0-1,0-1 0,0 1 0,0 0 0,0-1 0,0 1 1,0 0-1,0-1 0,-17 23-197,16-18 228,-1-1 0,1 1 0,-1 0 0,1-1 0,0 1 0,1 0 0,-1 0 0,1-1 0,-1 1 0,1 0 0,0 0 0,0 0 0,1 0 0,0 4 0,0-5-16,0-1 0,1-1 0,-1 1 0,0 0 0,1 0 1,-1 0-1,1-1 0,-1 1 0,1 0 0,0-1 0,-1 0 0,1 1 0,0-1 0,0 0 1,0 0-1,0 0 0,0 0 0,1-1 0,-1 1 0,0 0 0,0-1 0,0 1 0,1-1 1,-1 0-1,4 0 0,16 1-246,1-1 0,27-4 1,16 0-1352,-65 5 1569,1-1 1,-1 1-1,1-1 1,-1 1-1,1-1 1,-1 1-1,0 0 1,1 0 0,-1 0-1,0 0 1,0 0-1,0 0 1,1 0-1,-1 0 1,0 0-1,0 0 1,-1 1-1,1-1 1,0 0 0,0 1-1,-1-1 1,1 0-1,-1 1 1,1-1-1,0 3 1,12 51 96,-8-31 113,-5-21-157,0-1 1,1 1-1,0 0 1,-1-1-1,1 1 1,0 0-1,0-1 1,1 1-1,-1-1 1,0 1-1,1-1 1,0 0-1,-1 0 1,1 0-1,0 0 1,0 0-1,0 0 1,1 0-1,-1 0 1,0-1 0,0 1-1,1-1 1,-1 0-1,1 0 1,0 0-1,-1 0 1,1 0-1,0 0 1,-1-1-1,1 0 1,0 1-1,0-1 1,-1 0-1,1 0 1,0 0-1,0-1 1,0 1-1,-1-1 1,1 1-1,0-1 1,4-2-1,3-1 33,0-1 0,-1 0-1,0-1 1,0 0 0,0 0 0,-1-1-1,0 0 1,0-1 0,11-14 0,-12 13-61,0 0 0,-1-1 0,-1 1 0,0-1 1,0 0-1,-1-1 0,0 1 0,4-16 1,-4 3-157,-1 1 0,-1-1 0,-1-26 0,-1 48 73,45 3-2717,-3 0-3288,-17-2-887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691"/>
    </inkml:context>
    <inkml:brush xml:id="br0">
      <inkml:brushProperty name="width" value="0.025" units="cm"/>
      <inkml:brushProperty name="height" value="0.025" units="cm"/>
    </inkml:brush>
  </inkml:definitions>
  <inkml:trace contextRef="#ctx0" brushRef="#br0">0 1 16848,'0'0'2819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035"/>
    </inkml:context>
    <inkml:brush xml:id="br0">
      <inkml:brushProperty name="width" value="0.025" units="cm"/>
      <inkml:brushProperty name="height" value="0.025" units="cm"/>
    </inkml:brush>
  </inkml:definitions>
  <inkml:trace contextRef="#ctx0" brushRef="#br0">161 319 16400,'0'0'6790,"-4"-8"-4356,2 4-2338,0 1 1,0-1-1,0 1 0,0 0 0,0-1 0,-1 1 0,0 0 0,0 0 1,0 0-1,0 1 0,0-1 0,-5-2 0,6 4-114,0 0 0,0 0 0,-1 1 0,1-1-1,0 0 1,-1 1 0,1 0 0,0-1 0,-1 1 0,1 0 0,-1 0-1,1 1 1,0-1 0,-1 0 0,1 1 0,-1-1 0,1 1 0,0 0-1,0 0 1,-1 0 0,1 0 0,0 0 0,0 0 0,0 1 0,0-1 0,0 1-1,-1 1 1,-3 2-16,0 1 0,1-1 0,-1 1 0,1 0-1,1 1 1,-7 10 0,9-14 34,1 0 0,-1 0 0,1 0 0,0 0 0,0 0 0,0 0 0,0 0 0,0 0 0,1 1-1,-1-1 1,1 0 0,0 0 0,0 0 0,0 1 0,1-1 0,-1 0 0,1 0 0,1 6 0,-1-7 0,0-1-1,1 0 1,-1 0-1,0 0 1,1 0-1,-1 0 1,0 0-1,1 0 1,-1 0-1,1-1 1,0 1-1,-1 0 1,1-1-1,-1 1 1,1-1-1,0 0 1,0 1-1,-1-1 1,1 0-1,0 0 1,-1 0-1,3-1 1,41-4 139,-28 0-105,1-1 0,-1-1-1,0 0 1,-1-1 0,0-1-1,22-16 1,85-73 40,-121 96-83,25-21 353,-1-1 0,23-28 0,-43 45-239,-1 0 1,1 0-1,-2-1 1,1 1-1,-1-1 0,0 0 1,0 0-1,-1 0 0,0-1 1,-1 1-1,0-1 0,0 0 1,0-13-1,-2 21-103,1 1 0,-1-1 1,0 1-1,0-1 0,0 1 0,0-1 0,0 1 0,0-1 1,-1 1-1,1-1 0,0 1 0,0-1 0,0 1 0,0-1 0,-1 1 1,1 0-1,0-1 0,0 1 0,-1-1 0,1 1 0,0 0 0,-1-1 1,1 1-1,0 0 0,-1-1 0,1 1 0,0 0 0,-1-1 1,1 1-1,-1 0 0,1 0 0,-1 0 0,1-1 0,-1 1 0,0 0 1,-19 6 24,-17 21 92,25-13 24,1 1 0,0 0 0,1 0 0,0 1 0,1 0 0,-12 32 0,19-43-131,0 1-1,0-1 1,0 0-1,1 1 1,0-1 0,0 1-1,1 0 1,-1-1-1,1 1 1,0 0-1,1-1 1,-1 1 0,1-1-1,0 1 1,0-1-1,1 1 1,0-1-1,0 0 1,0 1 0,1-1-1,-1 0 1,1-1-1,0 1 1,1 0-1,-1-1 1,7 6 0,-1-3-618,0 0 1,1-1 0,-1 0 0,1 0-1,1-1 1,-1-1 0,22 6 0,31 4-5422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445"/>
    </inkml:context>
    <inkml:brush xml:id="br0">
      <inkml:brushProperty name="width" value="0.025" units="cm"/>
      <inkml:brushProperty name="height" value="0.025" units="cm"/>
    </inkml:brush>
  </inkml:definitions>
  <inkml:trace contextRef="#ctx0" brushRef="#br0">4 0 17521,'0'0'2007,"0"10"16,-1 11-893,-1-2-90,2 1-1,0-1 0,4 24 0,-4-40-977,0 0 0,1 0 0,-1 1 0,1-1 0,0 0 0,0 0 1,0 0-1,0 0 0,0 0 0,1 0 0,-1 0 0,1-1 0,0 1 0,0 0 0,0-1 0,0 1 0,0-1 1,1 0-1,-1 0 0,1 0 0,-1 0 0,1 0 0,0-1 0,0 1 0,0-1 0,0 1 0,4 0 0,6-1-23,-1 0-1,1-1 0,0 0 1,-1-1-1,1 0 0,0-1 1,-1-1-1,0 0 0,1 0 1,12-7-1,20-9-93,55-34 1,-49 25-168,-15 7 129,-28 15 26,1 0 0,0 1-1,0 0 1,1 0-1,-1 1 1,1 0 0,0 1-1,20-5 1,-29 13 51,0-1 1,-1 0 0,1 0-1,-1 1 1,1-1-1,-1 1 1,-1-1-1,0 8 1,-10 15 84,9-24 48,1 0 0,-1 0 0,1 0 0,0 1 0,0-1 0,0 0 0,0 0 0,0 1 0,1-1 0,-1 0 0,1 6 0,3-8-81,0-1 0,-1 1 0,1 0 0,0-1 0,0 1 0,0-1 0,0 0 0,0 0 0,0 0 0,0 0 0,3-1 0,-4 0-9,29-2-510,0-2 0,34-10 0,-3 0-3571,-54 13 3182,31-10-7358,-26 2 1242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776"/>
    </inkml:context>
    <inkml:brush xml:id="br0">
      <inkml:brushProperty name="width" value="0.025" units="cm"/>
      <inkml:brushProperty name="height" value="0.025" units="cm"/>
    </inkml:brush>
  </inkml:definitions>
  <inkml:trace contextRef="#ctx0" brushRef="#br0">0 0 18481,'0'0'5894,"69"23"-24632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105"/>
    </inkml:context>
    <inkml:brush xml:id="br0">
      <inkml:brushProperty name="width" value="0.025" units="cm"/>
      <inkml:brushProperty name="height" value="0.025" units="cm"/>
    </inkml:brush>
  </inkml:definitions>
  <inkml:trace contextRef="#ctx0" brushRef="#br0">102 0 13869,'0'0'11755,"-41"69"-12940,35-31 673,1 4-1,-5-4-448,3-2-1409,-6-2-2242,-6-8-5029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478"/>
    </inkml:context>
    <inkml:brush xml:id="br0">
      <inkml:brushProperty name="width" value="0.025" units="cm"/>
      <inkml:brushProperty name="height" value="0.025" units="cm"/>
    </inkml:brush>
  </inkml:definitions>
  <inkml:trace contextRef="#ctx0" brushRef="#br0">1 130 8584,'6'-12'4650,"-3"4"-4218,2 1-1,-1-1 1,1 1 0,0 0 0,0 0 0,1 1-1,0-1 1,0 2 0,1-1 0,-1 0-1,1 1 1,1 0 0,-1 1 0,1 0 0,-1 0-1,12-4 1,-4 4-205,0 1 0,0 0 0,1 1 0,-1 1 0,1 0 0,-1 2 0,0-1 0,1 2 1,-1 0-1,0 0 0,0 2 0,0 0 0,0 1 0,0 0 0,-1 1 0,24 13 0,-27-12-221,0 0 1,-1 0-1,0 0 0,0 2 1,0-1-1,-1 1 0,0 1 1,-1-1-1,0 1 0,-1 1 1,0 0-1,0 0 0,-1 0 1,0 0-1,-1 1 0,-1 0 1,0 0-1,-1 1 1,0-1-1,2 21 0,-4-26 107,-1 0-1,-1 0 1,1 0 0,-1 0-1,0 0 1,-1-1-1,0 1 1,0 0-1,0-1 1,-1 0 0,0 1-1,0-1 1,0 0-1,-7 8 1,3-5 243,0-1 0,-1 0 0,-1 0 0,1 0 0,-1-1 0,0 0 0,-1-1 0,-13 7 0,8-6-139,0 0 1,-1-1-1,0 0 0,0-1 1,0-1-1,0-1 1,-1 0-1,0-1 1,1-1-1,-1-1 1,0 0-1,-19-3 1,31 2-362,1 0 0,-1 0 1,0-1-1,0 0 0,1 0 1,-1 0-1,1 0 1,0-1-1,-1 0 0,1 0 1,1 0-1,-1 0 1,0-1-1,1 1 0,-1-1 1,1 0-1,-4-6 0,5 5-534,-1 1 0,1-1-1,0 0 1,0 0 0,1 1-1,-1-1 1,1-1 0,0 1-1,1 0 1,-1-8 0,1-15-5963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826"/>
    </inkml:context>
    <inkml:brush xml:id="br0">
      <inkml:brushProperty name="width" value="0.025" units="cm"/>
      <inkml:brushProperty name="height" value="0.025" units="cm"/>
    </inkml:brush>
  </inkml:definitions>
  <inkml:trace contextRef="#ctx0" brushRef="#br0">62 1 18289,'0'0'2696,"-1"10"-459,-16 176 2075,-5 130-2677,17-330-11607,-2-8 4030,-3-5-170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172"/>
    </inkml:context>
    <inkml:brush xml:id="br0">
      <inkml:brushProperty name="width" value="0.025" units="cm"/>
      <inkml:brushProperty name="height" value="0.025" units="cm"/>
    </inkml:brush>
  </inkml:definitions>
  <inkml:trace contextRef="#ctx0" brushRef="#br0">27 312 2723,'0'0'6235,"-5"-10"-2408,0 1-2831,3 6-632,0 0 1,0 0-1,1 0 1,-1 0-1,1 0 1,-1-1-1,1 1 1,0-1-1,0 1 0,1-1 1,-1 1-1,1-5 1,9 4 3746,33 5-1896,35 7-1566,-34-3-1440,0-1 0,52-3 0,-87-3 800,0 1 0,-1-1 0,1 0 1,-1-1-1,0 0 0,1 0 1,-1-1-1,-1 0 0,1 0 1,0 0-1,-1-1 0,0 0 0,0-1 1,-1 1-1,1-1 0,-1 0 1,0 0-1,-1 0 0,7-11 0,-4 5 185,0 0-1,-1-1 0,-1 0 0,0 0 1,0 0-1,-1 0 0,-1-1 0,0 1 1,-1-1-1,1-16 0,-3 30-189,0 0 0,0 0 1,0-1-1,0 1 0,0 0 0,-1-1 1,1 1-1,0 0 0,0 0 0,0-1 0,0 1 1,0 0-1,0 0 0,0-1 0,-1 1 1,1 0-1,0 0 0,0-1 0,0 1 0,-1 0 1,1 0-1,0 0 0,0 0 0,0-1 1,-1 1-1,1 0 0,0 0 0,0 0 0,-1 0 1,1 0-1,0 0 0,-1 0 0,1-1 0,0 1 1,0 0-1,-1 0 0,1 0 0,0 0 1,-1 0-1,1 0 0,0 1 0,0-1 0,-1 0 1,1 0-1,0 0 0,0 0 0,-1 0 1,1 0-1,0 0 0,0 1 0,-1-1 0,1 0 1,0 0-1,0 0 0,-1 0 0,1 1 1,0-1-1,0 0 0,0 0 0,0 1 0,-1-1 1,-15 15 128,-5 11 231,1 2 0,2 0 0,1 1 0,1 1 0,-21 56-1,34-80-218,1 0-1,0 0 0,0 1 0,1-1 1,0 1-1,0-1 0,0 1 0,1 0 1,0-1-1,0 1 0,1 0 0,1 7 1,-1-11-133,0 0-1,1 0 1,-1 0 0,1 0 0,0 0 0,0 0 0,0 0 0,0-1 0,0 1 0,1-1 0,-1 1-1,1-1 1,-1 0 0,1 0 0,0 0 0,0-1 0,0 1 0,0 0 0,0-1 0,0 0 0,0 0 0,1 0-1,-1 0 1,6 0 0,5 1-2,-1 0-1,1-1 1,0-1 0,0 0-1,0-1 1,0 0 0,-1-1-1,1-1 1,21-6-1,-27 6-1,1 0 0,0-1-1,-1 0 1,0 0 0,1-1-1,-2 0 1,1 0 0,-1-1-1,0 0 1,0 0 0,0-1-1,-1 0 1,0 0 0,0-1-1,4-8 1,-9 16-5,-1-1-1,1 0 1,-1 0-1,1 1 1,-1-1-1,1 0 1,-1 0-1,0 0 1,1 0-1,-1 1 1,0-1-1,0 0 1,0 0-1,0 0 1,0 0-1,0 0 1,0 0-1,0 0 0,0 0 1,0 0-1,0 0 1,0 1-1,-1-1 1,1-1-1,-1 1-7,0 1-1,0-1 0,1 1 1,-1-1-1,0 1 0,0-1 1,0 1-1,0 0 0,1 0 1,-1-1-1,0 1 0,0 0 1,0 0-1,0 0 0,0 0 1,0 0-1,0 0 0,1 0 1,-2 0-1,-4 1-18,1 0 0,0 0 0,0 1 0,0-1 0,0 1 0,-8 4 0,8-1 62,0-1 0,0 1-1,0 0 1,1 0 0,0 1-1,0-1 1,0 1 0,1 0-1,-4 8 1,5-11-168,1 0 0,0 1 0,0-1 0,0 0 0,0 0 0,1 1 0,-1-1 0,1 1 0,0 3 0,0-5-121,0-1 0,0 0 0,1 0 0,-1 1 0,0-1 0,1 0-1,-1 0 1,1 0 0,-1 0 0,1 0 0,0 1 0,-1-1 0,1 0-1,0 0 1,0-1 0,0 1 0,-1 0 0,1 0 0,0 0-1,0 0 1,1-1 0,-1 1 0,0-1 0,2 2 0,16 3-7164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080"/>
    </inkml:context>
    <inkml:brush xml:id="br0">
      <inkml:brushProperty name="width" value="0.025" units="cm"/>
      <inkml:brushProperty name="height" value="0.025" units="cm"/>
    </inkml:brush>
  </inkml:definitions>
  <inkml:trace contextRef="#ctx0" brushRef="#br0">209 11 10282,'0'0'12502,"-10"-3"-12037,6 1-462,0 1 1,0 0-1,0 0 1,0 0-1,0 0 1,0 1 0,0 0-1,0 0 1,0 0-1,-1 0 1,1 0-1,0 1 1,0 0-1,0 0 1,0 0 0,0 0-1,0 1 1,1-1-1,-1 1 1,0 0-1,1 0 1,-1 0 0,1 1-1,0-1 1,0 1-1,-4 3 1,-5 5 2,-1 1 0,1 1 0,-16 23 0,24-31-14,1 0-1,0 0 0,0 0 1,0 1-1,1-1 1,0 1-1,0 0 0,1 0 1,-1 0-1,1 0 1,1 0-1,-1 0 0,1 11 1,1-15-82,0 1 1,0-1 0,0 1-1,0-1 1,0 0 0,0 0-1,1 0 1,-1 0-1,1 0 1,0 0 0,0 0-1,-1 0 1,1 0 0,0-1-1,0 1 1,1-1 0,-1 0-1,0 0 1,0 1 0,1-1-1,-1-1 1,1 1 0,-1 0-1,1 0 1,-1-1-1,1 0 1,-1 1 0,4-1-1,6 1-1626,1 1 0,-1-2-1,1 0 1,18-2-1,10-7-5618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676"/>
    </inkml:context>
    <inkml:brush xml:id="br0">
      <inkml:brushProperty name="width" value="0.025" units="cm"/>
      <inkml:brushProperty name="height" value="0.025" units="cm"/>
    </inkml:brush>
  </inkml:definitions>
  <inkml:trace contextRef="#ctx0" brushRef="#br0">39 0 16528,'0'0'9929,"-39"53"-9705,39-48-224,11-3-1729,0-2-2628,6-4-4995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9.308"/>
    </inkml:context>
    <inkml:brush xml:id="br0">
      <inkml:brushProperty name="width" value="0.025" units="cm"/>
      <inkml:brushProperty name="height" value="0.025" units="cm"/>
    </inkml:brush>
  </inkml:definitions>
  <inkml:trace contextRef="#ctx0" brushRef="#br0">23 1 15214,'0'0'8163,"0"10"-7544,-10 100 716,-3 32-49,13-142-1272,0 1-1,0 0 0,0 0 1,0-1-1,0 1 0,0 0 1,1-1-1,-1 1 1,0 0-1,0 0 0,1-1 1,-1 1-1,0 0 1,1-1-1,-1 1 0,0 0 1,1-1-1,-1 1 1,1-1-1,-1 1 0,1-1 1,-1 1-1,1-1 0,0 1 1,-1-1-1,1 0 1,-1 1-1,1-1 0,1 1 1,24-2 174,-18-1-154,-1-1-1,1 0 1,-1 0 0,14-8-1,0-6-94,0-1 0,0-1 0,33-41 0,4-3-1350,-57 62 1192,-7 63-567,3-52 974,2 1 1,-1-1-1,1 1 1,1-1-1,0 1 0,0 0 1,4 20-1,-2-29-160,-1 0 0,0 0 0,1 0 0,-1 0-1,1 0 1,0 0 0,0 0 0,0-1 0,0 1 0,0-1-1,0 1 1,0-1 0,0 0 0,0 0 0,1 0 0,-1 0-1,0 0 1,1-1 0,-1 1 0,0-1 0,1 1 0,-1-1-1,1 0 1,3 0 0,3 0 84,1 0 0,-1 0-1,0-1 1,0 0 0,14-3 0,-15 1-101,-1 1 0,1-1 1,0 0-1,-1-1 0,1 0 0,-1 0 1,0-1-1,-1 1 0,1-1 0,-1-1 1,0 1-1,0-1 0,-1-1 1,1 1-1,-1-1 0,-1 1 0,1-1 1,-1-1-1,-1 1 0,1 0 0,-1-1 1,0 0-1,-1 0 0,0 0 0,0 0 1,0-11-1,-2 19-27,1-1 0,-1 1-1,0-1 1,0 1 0,0-1 0,0 1-1,0-1 1,0 1 0,0-1 0,0 1-1,0-1 1,0 1 0,0-1 0,-1 1 0,1-1-1,0 1 1,0-1 0,0 1 0,-1-1-1,1 1 1,0-1 0,0 1 0,-1 0-1,1-1 1,0 1 0,-1 0 0,1-1 0,-1 1-1,1 0 1,0-1 0,-1 1 0,1 0-1,-1 0 1,1-1 0,-1 1 0,1 0-1,-1 0 1,1 0 0,-1 0 0,1 0-1,-1-1 1,1 1 0,-1 0 0,1 0 0,-1 0-1,1 1 1,-1-1 0,1 0 0,-1 0-1,1 0 1,-1 0 0,1 0 0,-1 1-1,1-1 1,-1 0 0,1 0 0,0 1-1,-1-1 1,1 0 0,-1 1 0,1-1 0,0 0-1,-1 1 1,1-1 0,0 0 0,-1 1-1,1 0 1,-27 27-311,23-22 56,0 1 0,0 0 0,0 0 0,1 0 0,-3 9 0,1 21-5470,5-26-478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236"/>
    </inkml:context>
    <inkml:brush xml:id="br0">
      <inkml:brushProperty name="width" value="0.025" units="cm"/>
      <inkml:brushProperty name="height" value="0.025" units="cm"/>
    </inkml:brush>
  </inkml:definitions>
  <inkml:trace contextRef="#ctx0" brushRef="#br0">223 308 7591,'0'0'12092,"1"-9"-9669,0 7-2346,-1-1 0,1 1-1,-1-1 1,0 0 0,1 1-1,-2-1 1,1 0 0,0 1 0,0-1-1,-1 0 1,1 1 0,-1-1-1,0 1 1,0-1 0,0 1-1,0-1 1,0 1 0,-1 0 0,1-1-1,-1 1 1,1 0 0,-1 0-1,0 0 1,0 0 0,0 1-1,0-1 1,0 0 0,0 1 0,0-1-1,-1 1 1,1 0 0,0 0-1,-1 0 1,1 0 0,-1 0-1,1 0 1,-1 1 0,0-1 0,1 1-1,-1 0 1,0 0 0,1 0-1,-1 0 1,0 0 0,1 0-1,-1 1 1,1 0 0,-6 1-1,1 0-89,0 1 0,0 0 0,1 0 0,-1 0 0,1 1-1,-1 0 1,1 0 0,0 1 0,1 0 0,-1 0 0,1 0-1,0 1 1,0 0 0,-4 6 0,3-4 39,0 1 0,1 0 0,0 0 1,0 0-1,1 1 0,0 0 0,0 0 0,1 0 0,-2 16 1,4-23-22,1 0 0,0 0 0,0 0 0,0 0 0,0 0 0,1 0 1,-1 0-1,1 0 0,0 0 0,0 0 0,0-1 0,0 1 0,0 0 1,1-1-1,-1 1 0,1-1 0,-1 1 0,5 3 0,-3-3-31,1 1 0,1-1-1,-1 0 1,0 0 0,1-1 0,-1 1-1,1-1 1,0 0 0,9 2-1,6 1-123,0-2-1,0 0 1,0-2-1,25 0 0,-26-2 130,0-1 0,0 0 0,-1-2 0,1 0 0,-1-1 0,0-1 0,0-1 0,-1 0 0,0-2 0,0 0 0,-1 0 0,0-2 0,22-18 0,-13 8 319,-2-1 0,0-1 1,-1-1-1,-2-1 1,-1-1-1,0-1 1,15-32-1,-28 49-176,-1-1 0,0 0 0,-1-1 0,0 1-1,-1-1 1,0 0 0,-1 0 0,0 0 0,-1 0 0,0 0 0,-2-19 0,1 31-128,0-1 1,0 1-1,0-1 1,0 1-1,0-1 1,0 1 0,0-1-1,0 0 1,0 1-1,0-1 1,0 1-1,-1-1 1,1 1-1,0-1 1,0 1 0,-1-1-1,1 1 1,0-1-1,-1 1 1,1 0-1,0-1 1,-1 1-1,1-1 1,-1 1-1,1 0 1,-1 0 0,1-1-1,-1 1 1,1 0-1,-1 0 1,1-1-1,-1 1 1,1 0-1,-1 0 1,1 0 0,-1 0-1,1 0 1,-1 0-1,0 0 1,1 0-1,-1 0 1,1 0-1,-1 0 1,1 0-1,-1 0 1,1 0 0,-1 0-1,1 1 1,-1-1-1,0 0 1,1 0-1,0 1 1,-1-1-1,1 0 1,-1 1 0,1-1-1,-1 1 1,1-1-1,0 0 1,-1 1-1,1-1 1,-1 1-1,-25 29-157,13-6 190,2 1 1,0 0 0,2 1 0,0 0-1,2 0 1,1 1 0,1 0 0,2 1-1,-1 30 1,4-56-16,0 1 0,0-1 0,0 0 0,1 1 1,-1-1-1,1 0 0,-1 0 0,1 1 0,0-1 0,0 0 0,0 0 0,0 0 0,0 0 0,0 0 0,1 0 0,-1 0 1,1 0-1,-1-1 0,1 1 0,0 0 0,-1-1 0,4 2 0,-1 0 2,1-1 1,-1 0-1,1-1 0,-1 1 0,1-1 1,0 0-1,0 0 0,0 0 1,-1-1-1,8 0 0,1 0 27,-1-1 0,1 0-1,-1-1 1,0 0-1,0-1 1,0-1 0,0 0-1,11-5 1,-3-3 141,-1 0 0,-1-1 0,0-1 1,-1 0-1,-1-2 0,0 0 0,24-31 0,-29 32-126,-1 0-1,0 0 1,-1-1-1,-1 0 1,0 0-1,-2-1 1,1 0-1,-2 0 1,6-35-1,-11 52-69,0 0 0,1 0-1,-1-1 1,0 1 0,0 0-1,0 0 1,0 0 0,0-1-1,0 1 1,0 0 0,0 0-1,0 0 1,0-1 0,0 1-1,0 0 1,0 0 0,0-1-1,0 1 1,0 0 0,0 0-1,0 0 1,0-1 0,0 1-1,0 0 1,0 0 0,0-1-1,0 1 1,0 0 0,-1 0-1,1 0 1,0 0-1,0-1 1,0 1 0,0 0-1,0 0 1,-1 0 0,1 0-1,0-1 1,0 1 0,0 0-1,-1 0 1,1 0 0,0 0-1,0 0 1,0 0 0,-1 0-1,1 0 1,0 0 0,0 0-1,-1 0 1,-11 9-357,-11 21 128,4 8 196,1 1 1,-20 67-1,34-89 40,-1-1 0,2 1 1,0 0-1,1 0 0,1 0 0,1 1 0,0-1 1,1 0-1,5 27 0,-5-41-72,0 0 1,0 0-1,0 0 0,0 0 0,1 0 1,-1 0-1,1-1 0,0 1 0,-1 0 1,1-1-1,0 0 0,1 1 0,-1-1 1,0 0-1,1 0 0,-1 0 0,1 0 1,0-1-1,4 3 0,-7-27-3311,-6 9 3201,0 0 0,-1 0 0,-1 1 0,0 1 0,-1-1 0,-18-20 0,-13-18 2105,38 47-1820,-5-4 283,2-1-1,-1 0 0,1-1 1,-6-18-1,10 27-336,0-1 0,1 1 0,-1-1 0,1 1 0,0-1 0,0 1 0,-1-1 0,1 0 0,0 1 0,0-1 0,0 1 0,1-1 0,-1 0 0,0 1 0,1-1 0,-1 1 0,1-1 0,-1 1 0,1-1 0,0 1 0,-1-1 0,1 1 0,0 0 0,0-1 0,0 1 0,0 0 0,0 0 0,0 0 0,1-1 0,-1 1 1,0 1-1,1-1 0,-1 0 0,0 0 0,1 0 0,-1 1 0,1-1 0,-1 1 0,1-1 0,-1 1 0,3-1 0,26-4-316,1 2 1,-1 1 0,0 1-1,32 4 1,18-1-3186,-4-5-3663,7-5-6992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954"/>
    </inkml:context>
    <inkml:brush xml:id="br0">
      <inkml:brushProperty name="width" value="0.025" units="cm"/>
      <inkml:brushProperty name="height" value="0.025" units="cm"/>
    </inkml:brush>
  </inkml:definitions>
  <inkml:trace contextRef="#ctx0" brushRef="#br0">6 107 16624,'-5'1'4254,"12"3"-2985,16 3-621,166 2 3383,98-17-2508,-258 7-1381,1021-72-1667,-747 48-1680,-229 18 555,-29 0-1880,-17 1-3018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008"/>
    </inkml:context>
    <inkml:brush xml:id="br0">
      <inkml:brushProperty name="width" value="0.025" units="cm"/>
      <inkml:brushProperty name="height" value="0.025" units="cm"/>
    </inkml:brush>
  </inkml:definitions>
  <inkml:trace contextRef="#ctx0" brushRef="#br0">0 129 16143,'0'0'2563,"5"-8"143,-1 1-2480,0 1 0,1 0 0,0 1 0,0-1 0,0 1 0,0 0 0,1 1 0,0-1 0,0 1 0,0 0 0,0 0 0,1 1 0,-1 0 0,1 0 0,0 0 0,0 1 0,0 0 0,0 1 0,0-1 0,9 1 0,-11 0-177,0 0 0,0 1 0,1 0-1,-1 0 1,0 1 0,0-1 0,0 1 0,0 0 0,0 1-1,0-1 1,0 1 0,0 0 0,0 0 0,0 0-1,-1 1 1,5 3 0,-6-3-80,0 0 1,0 0-1,0 1 0,0 0 0,0-1 1,-1 1-1,0 0 0,0 0 0,0 0 1,0 0-1,-1 1 0,0-1 0,0 0 0,0 1 1,0-1-1,0 1 0,-1-1 0,0 9 1,-1-5-51,0-1 0,0 1 0,0-1 0,-1 1 0,0-1 1,0 1-1,-1-1 0,0 0 0,-1 0 0,-7 12 0,5-9 18,0 0 0,1 1 0,-6 18-1,11-28 63,0-1-1,0 0 1,-1 1-1,1-1 1,0 0 0,0 1-1,0-1 1,0 1-1,0-1 1,0 1-1,0-1 1,0 0-1,0 1 1,0-1 0,0 1-1,0-1 1,0 1-1,0-1 1,0 0-1,0 1 1,0-1-1,1 1 1,-1-1-1,0 0 1,0 1 0,0-1-1,1 0 1,-1 1-1,0-1 1,1 0-1,-1 1 1,0-1-1,1 1 1,15-3 91,16-14 184,-17 3-23,-1 0 0,0-1 0,-1-1 0,16-22 0,-23 30-311,-1-1 1,-1 1-1,1-1 1,-1 0-1,-1 0 0,0 0 1,0 0-1,0-1 0,-1 0 1,0 1-1,0-11 0,-2 26 20,0 6 19,0-1 0,1 1 0,0 0 0,1 0 0,4 15 0,-5-25 33,0 1-1,0-1 1,1 0-1,0 0 1,-1 0 0,1 0-1,0 0 1,0 0-1,1 0 1,-1-1-1,1 1 1,-1-1-1,1 1 1,0-1 0,0 0-1,0 0 1,0 0-1,0-1 1,0 1-1,0-1 1,1 0 0,-1 0-1,1 0 1,5 1-1,4 0 31,-1-1-1,1-1 0,0 0 1,0 0-1,-1-1 1,1-1-1,0 0 0,-1-1 1,0 0-1,1-1 1,-1 0-1,21-12 0,-28 14 30,1-2 0,0 1 0,-1-1 0,0 0-1,0 0 1,0 0 0,0-1 0,-1 0 0,0 0 0,0 0-1,0 0 1,0 0 0,-1-1 0,0 0 0,0 0-1,0 0 1,-1 0 0,0 0 0,0 0 0,-1-1 0,0 1-1,0 0 1,0-1 0,-1 1 0,0-1 0,-1-12-1,1 17-80,0 0-1,0 0 0,-1 0 0,1 0 1,0 0-1,-1 0 0,1 1 0,-1-1 1,0 0-1,1 0 0,-1 0 0,0 1 1,0-1-1,0 0 0,0 1 0,-1-1 1,1 1-1,0-1 0,-1 1 0,1 0 0,-1 0 1,1 0-1,-1-1 0,1 1 0,-1 0 1,0 1-1,0-1 0,1 0 0,-1 1 1,0-1-1,0 0 0,0 1 0,0 0 1,0 0-1,0-1 0,0 1 0,0 0 0,1 1 1,-1-1-1,0 0 0,-4 1 0,-2 2-16,1-1-1,-1 1 1,1 0 0,0 0-1,0 1 1,0 0-1,0 0 1,-11 11-1,12-10 39,1 0-1,-1 1 1,1-1-1,1 1 1,-1 1-1,1-1 1,-4 9-1,7-14-17,0 1 0,0-1 1,1 0-1,-1 1 0,1 0 0,-1-1 0,1 1 0,0-1 0,-1 1 0,1 0 0,0-1 0,0 1 0,0 0 1,0-1-1,0 1 0,1-1 0,-1 1 0,0 0 0,1-1 0,-1 1 0,1-1 0,0 1 0,-1-1 1,1 1-1,0-1 0,0 0 0,0 1 0,0-1 0,0 0 0,0 0 0,0 0 0,1 1 0,-1-1 0,0-1 1,1 1-1,-1 0 0,1 0 0,-1 0 0,3 0 0,20 8-390,48 12 0,-57-18 323,-1 0 1,1 1 0,-1 0 0,0 2-1,0-1 1,-1 2 0,0-1 0,0 2-1,20 15 1,-32-22 166,1 0 0,-1 0 0,0 0-1,0 0 1,0 1 0,0-1 0,0 0-1,-1 1 1,1-1 0,0 1 0,-1-1 0,1 1-1,-1-1 1,1 1 0,-1-1 0,1 1 0,-1 0-1,0-1 1,0 1 0,0 2 795,0-24 1888,37-172-2274,-36 184-611,0 0-220,0 0 0,1 1 0,-1-1 1,7-14-1,-8 21 150,1-1 1,0 0-1,0 1 0,0-1 1,0 1-1,0-1 0,1 1 1,-1-1-1,0 1 0,1 0 1,-1-1-1,1 1 0,-1 0 1,1 0-1,-1 0 0,1 0 1,0 1-1,0-1 0,-1 0 1,1 1-1,0-1 0,0 1 1,0 0-1,0-1 0,-1 1 1,3 0-1,123 0-10081,-81-2 5599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341"/>
    </inkml:context>
    <inkml:brush xml:id="br0">
      <inkml:brushProperty name="width" value="0.025" units="cm"/>
      <inkml:brushProperty name="height" value="0.025" units="cm"/>
    </inkml:brush>
  </inkml:definitions>
  <inkml:trace contextRef="#ctx0" brushRef="#br0">216 72 9129,'0'-8'3747,"0"-27"-1291,0 33-2395,0 1 1,0 0 0,0 0-1,0 0 1,0 0-1,0 0 1,0 0 0,-1 0-1,1 0 1,0 0-1,-1 0 1,1 0 0,-1 0-1,1 0 1,-1 0-1,1 0 1,-1 1 0,1-1-1,-1 0 1,0 0 0,0 0-1,1 1 1,-1-1-1,0 0 1,0 1 0,0-1-1,0 1 1,0-1-1,0 1 1,0-1 0,0 1-1,0 0 1,0 0-1,0-1 1,0 1 0,0 0-1,0 0 1,0 0-1,0 0 1,0 0 0,0 0-1,0 0 1,0 1-1,0-1 1,0 0 0,0 0-1,0 1 1,0-1-1,0 1 1,0-1 0,0 1-1,0-1 1,0 1-1,0 0 1,1-1 0,-1 1-1,0 0 1,0-1-1,1 1 1,-1 0 0,1 0-1,-2 2 1,-9 15 351,0 1-1,1 1 1,1-1 0,1 2-1,0-1 1,-3 23 0,-7 13 1321,2-12-227,-37 121 2762,48-148-4103,2 1-1,0-1 1,1 1-1,1 0 1,0 0-1,2 0 0,3 25 1,-4-40-162,1 0 1,0 0-1,-1 0 1,1-1-1,0 1 1,1 0-1,-1 0 1,0-1-1,1 1 0,0-1 1,-1 1-1,1-1 1,0 0-1,0 1 1,0-1-1,1 0 1,1 1-1,-2-8-36,-1 0-1,0 0 1,-1 0 0,1-1 0,-1 1-1,-1-9 1,1 9-158,0-57-3868,0 4-3821,0 9-2296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3.608"/>
    </inkml:context>
    <inkml:brush xml:id="br0">
      <inkml:brushProperty name="width" value="0.025" units="cm"/>
      <inkml:brushProperty name="height" value="0.025" units="cm"/>
    </inkml:brush>
  </inkml:definitions>
  <inkml:trace contextRef="#ctx0" brushRef="#br0">1 430 5445,'11'6'1837,"7"2"-941,1-1 1,-1 0 0,2-1 0,-1-2 0,1 0 0,-1 0-1,27 0 1,-35-4 81,0 0 0,-1-1 0,1 0-1,0-1 1,0 0 0,0-1 0,19-7-1,-26 8-753,-1 0-1,1 0 0,-1 0 0,0 0 0,0 0 0,0-1 0,0 0 0,0 1 1,-1-1-1,1 0 0,-1 0 0,0 0 0,0-1 0,0 1 0,0 0 1,0-1-1,-1 0 0,0 1 0,0-1 0,0 0 0,0 1 0,0-1 0,-1 0 1,1 0-1,-1-6 0,0 6-198,-1 1 0,1-1 0,-1 1 0,1-1 0,-1 1 0,0-1-1,0 1 1,-1 0 0,1 0 0,-1 0 0,1 0 0,-1 0 0,0 0 0,0 0 0,0 0 0,-1 0 0,1 1 0,-1 0 0,-5-5 0,6 6-68,0 0 0,0-1 1,0 1-1,-1 0 1,1 1-1,0-1 0,-1 0 1,1 1-1,0-1 1,-1 1-1,1 0 0,-1-1 1,1 1-1,-1 1 1,1-1-1,0 0 0,-1 0 1,1 1-1,-1 0 0,1-1 1,0 1-1,-1 0 1,1 0-1,0 0 0,0 0 1,0 1-1,0-1 1,0 1-1,0-1 0,-2 3 1,0 0 43,-1 1-1,1 0 1,0 0 0,1 1 0,-1-1 0,1 1-1,0-1 1,0 1 0,1 0 0,0 1 0,0-1 0,0 0-1,-1 11 1,3-14 12,-1 0 0,1 0 0,-1 0 0,1 0 0,0 0 0,1 1 0,-1-1 0,0 0 1,1 0-1,0 0 0,-1 0 0,1 0 0,1 0 0,-1 0 0,0 0 0,1 0 0,-1-1 0,1 1 0,0 0 0,0-1 0,0 1 0,0-1 0,0 0 0,1 0 0,-1 0 0,1 0 0,-1 0 0,5 2 0,3 0 3,0-1 0,0-1 0,0 1 0,0-2 0,0 1 0,0-1 0,0-1 0,0 0 0,1 0 0,18-4 0,-11 1 6,-1-1 1,0-1-1,0 0 0,-1-1 1,22-12-1,-22 9-4,0 0 0,-1-2 0,-1 0 0,0 0 0,0-1 0,22-27 0,-29 31-113,-1 0 0,0 0 1,0-1-1,-1 0 0,0 0 0,-1 0 0,0-1 1,0 0-1,-1 1 0,0-1 0,-1 0 1,0-1-1,1-13 0,-3 23 87,0 1 1,0 0-1,0 0 1,0 0-1,0-1 1,0 1-1,0 0 1,0 0-1,0 0 1,0-1-1,0 1 1,1 0-1,-1 0 1,0-1-1,0 1 1,-1 0-1,1 0 1,0 0-1,0-1 1,0 1-1,0 0 1,0 0-1,0 0 1,0-1-1,0 1 0,0 0 1,0 0-1,0 0 1,-1-1-1,1 1 1,0 0-1,0 0 1,0 0-1,0 0 1,-1 0-1,1-1 1,0 1-1,0 0 1,0 0-1,-1 0 1,1 0-1,0 0 1,0 0-1,0 0 1,-1 0-1,1 0 1,0 0-1,0 0 1,0 0-1,-1 0 1,1 0-1,0 0 0,0 0 1,-1 0-1,1 0 1,0 0-1,0 0 1,0 0-1,-1 0 1,1 0-1,0 0 1,0 0-1,0 1 1,0-1-1,-1 0 1,1 0-1,0 0 1,0 1-1,-9 13 281,8-13-214,1 1-1,0-1 1,-1 1 0,1-1-1,0 1 1,0 0-1,0-1 1,0 1-1,0-1 1,0 1-1,0-1 1,1 1-1,-1-1 1,1 1-1,-1-1 1,1 1 0,-1-1-1,1 0 1,0 1-1,0-1 1,-1 0-1,1 1 1,0-1-1,0 0 1,0 0-1,1 0 1,-1 0-1,2 2 1,1-2 10,-1 0 0,1-1 0,0 1 0,0-1 0,0 1 0,0-1-1,0 0 1,0-1 0,0 1 0,8-2 0,3-2-37,1-1-1,0 0 1,-1-1 0,0-1 0,-1 0-1,1-1 1,-1-1 0,-1 0-1,0-1 1,0 0 0,-1-1-1,0 0 1,-1-1 0,0-1 0,14-21-1,-23 30-43,0 1-1,0-1 0,-1 0 0,0 0 1,0 0-1,0 0 0,0-1 1,0 1-1,-1 0 0,0 0 0,0 0 1,0-1-1,0 1 0,-2-5 1,2 7-13,-1 1 0,1-1 0,-1 1 1,0 0-1,1-1 0,-1 1 0,0 0 1,0-1-1,0 1 0,0 0 0,0 0 1,0 0-1,0 0 0,-1 0 0,1 0 1,0 0-1,0 0 0,-1 1 0,1-1 1,-1 0-1,1 1 0,-1-1 0,1 1 1,0 0-1,-1-1 0,0 1 1,1 0-1,-1 0 0,1 0 0,-1 0 1,1 0-1,-1 0 0,1 0 0,-1 1 1,1-1-1,-1 1 0,1-1 0,-1 1 1,1-1-1,0 1 0,-1 0 0,-1 1 1,-5 2-2,0 1 0,-1 0 0,2 0 0,-1 1 0,1 0 0,0 0 0,0 1 0,-7 7-1,-48 66 79,56-72-45,-9 12 304,1 2 0,-23 44 0,33-55-194,0-1-1,0 0 0,1 1 1,0-1-1,1 1 1,0 0-1,1 0 1,0 0-1,2 16 1,-1-23-111,0-1 1,1 1-1,0-1 1,-1 0-1,1 0 1,1 1-1,-1-1 1,0 0-1,1 0 1,0 0-1,-1 0 1,1 0-1,0-1 1,1 1-1,-1-1 1,0 1-1,4 2 1,0-1-57,-1-1 0,0 0 0,1 0 0,0 0 0,-1-1 0,1 1 0,0-1 0,0-1 0,7 2 0,1-1-572,0-1 0,0 0 0,1-1 0,-1 0-1,0-1 1,0-1 0,28-6 0,-29 3-625,0 0-1,1-1 1,-2-1 0,1 0-1,-1 0 1,0-1 0,0-1 0,-1 0-1,12-13 1,-14 13 490,0-2 0,0 1 0,-1-1 0,-1 0 0,9-16-1,-12 18 1420,-1 1-1,1-1 0,-2 0 1,4-15-1,-6 24-504,0 0 0,0 0 0,0 0 0,1-1-1,-1 1 1,0 0 0,0 0 0,0 0 0,0-1 0,0 1 0,0 0 0,0 0 0,0 0 0,0-1 0,0 1 0,0 0 0,0 0 0,0 0 0,-1-1-1,1 1 1,0 0 0,0 0 0,0 0 0,0-1 0,0 1 0,0 0 0,0 0 0,0 0 0,-1 0 0,1 0 0,0-1 0,0 1 0,0 0-1,0 0 1,-1 0 0,1 0 0,0 0 0,0 0 0,0 0 0,-1 0 0,1-1 0,0 1 0,0 0 0,0 0 0,-1 0 0,1 0 0,-13 5 2002,-11 13-1151,14-8-568,1 1-1,0 1 1,1 0-1,0 0 0,1 0 1,-7 16-1,12-23-333,0-1-1,0 1 1,1-1 0,0 1-1,0 0 1,0 0-1,1-1 1,-1 1-1,1 0 1,0 0-1,1 0 1,-1 0-1,1-1 1,0 1 0,0 0-1,0-1 1,1 1-1,0 0 1,0-1-1,0 0 1,0 1-1,4 4 1,50 59-612,-39-48 238,0 1 0,-1 0-1,-1 1 1,14 26 0,-28-47 300,-1 1 1,1-1-1,0 1 0,-1-1 1,1 1-1,0 0 1,-1-1-1,0 1 0,1 0 1,-1-1-1,0 1 1,0 0-1,0-1 0,0 1 1,0 0-1,-1-1 0,1 1 1,0 0-1,-1-1 1,1 1-1,-1 0 0,0-1 1,1 1-1,-1-1 1,0 1-1,-1 1 0,-1-1 54,1 0 0,-1 0 0,0 0-1,0 0 1,0 0 0,0-1-1,0 1 1,0-1 0,0 0 0,0 0-1,0 0 1,-6 0 0,-3 1 129,1-1 0,0 0 0,0-1 0,-1-1 1,1 1-1,0-2 0,-17-3 0,25 4-225,1 0 0,-1 1-1,0-1 1,0-1 0,1 1 0,-1 0-1,1-1 1,-1 1 0,1-1-1,0 0 1,-1 0 0,1 1 0,0-2-1,0 1 1,0 0 0,1 0 0,-1-1-1,0 1 1,1-1 0,0 1 0,-1-1-1,1 1 1,0-1 0,0 0 0,1 0-1,-1 0 1,0 1 0,1-1-1,0 0 1,0 0 0,0 0 0,0 0-1,0 0 1,1-4 0,1 0-121,0 0 0,0 0 0,1 0 0,0 0 1,0 0-1,1 0 0,0 1 0,0 0 0,0 0 0,1 0 0,-1 0 0,9-6 0,3-3-195,122-110-130,179-208 0,-309 323 521,-3 5-2,-1 0 0,0 0 0,0 0 0,0 0 0,-1-1 0,0 1 0,0-1 1,0 0-1,-1 0 0,1 0 0,0-8 0,-3 13-53,0 1 1,0 0-1,0-1 1,0 1-1,0 0 0,-1 0 1,1-1-1,0 1 0,0 0 1,0 0-1,-1-1 1,1 1-1,0 0 0,0 0 1,-1 0-1,1-1 0,0 1 1,-1 0-1,1 0 1,0 0-1,0 0 0,-1 0 1,1 0-1,0 0 0,-1-1 1,1 1-1,0 0 1,-1 0-1,1 0 0,0 0 1,-1 1-1,1-1 0,0 0 1,-1 0-1,1 0 0,0 0 1,-1 0-1,1 0 1,0 0-1,0 0 0,-1 1 1,1-1-1,0 0 0,0 0 1,-1 0-1,1 1 1,0-1-1,0 0 0,-1 0 1,1 1-1,0-1 0,0 0 1,-1 1-1,-18 12-9,8-1 96,1 0 1,0 1 0,0 0-1,2 1 1,-1-1 0,2 2-1,0-1 1,1 1 0,0 0-1,-7 30 1,9-25 31,0 1-1,1-1 1,1 1-1,1 0 1,0 0-1,2 0 1,1 0 0,4 22-1,-3-33-113,0-1 1,0 0-1,1 0 1,0 0-1,0 0 0,1 0 1,1-1-1,-1 0 1,1 0-1,1-1 0,-1 1 1,16 12-1,-16-15-53,0 0 0,1 0 0,0-1-1,0 0 1,0 0 0,1-1 0,0 1 0,-1-2-1,1 1 1,0-1 0,0 0 0,0-1 0,0 0-1,0 0 1,15-1 0,-21 0-32,-1 0-1,1-1 1,-1 0 0,1 1-1,0-1 1,-1 0-1,0 0 1,1 1 0,-1-1-1,1 0 1,-1 0 0,0-1-1,0 1 1,0 0-1,1 0 1,-1-1 0,-1 1-1,1 0 1,0-1 0,0 1-1,0-1 1,-1 1 0,1-1-1,-1 0 1,1 1-1,-1-1 1,0 0 0,1 1-1,-1-1 1,0 0 0,0 1-1,0-1 1,0 0 0,-1 1-1,1-3 1,-1-3-6,1 0 0,-1 0 1,-1 0-1,1 0 0,-1 0 0,-1 1 1,-3-10-1,-13-13 496,0 0 0,-2 2-1,-1 0 1,-43-38 0,-29-36 1330,94 100-1727,-1 1 0,0-1 1,1 0-1,-1 1 0,1-1 0,-1 0 1,1 0-1,-1 1 0,1-1 0,-1 0 1,1 0-1,0 0 0,-1 0 0,1 1 0,0-1 1,0 0-1,0 0 0,0 0 0,0 0 1,0 0-1,0 0 0,0 0 0,0 1 1,0-1-1,0 0 0,0 0 0,1-1 0,0 0-6,0 1 0,0 1-1,1-1 1,-1 0-1,0 0 1,0 0-1,1 1 1,-1-1 0,1 0-1,-1 1 1,0-1-1,1 1 1,-1 0-1,1-1 1,2 1 0,71 1-14,-57 0 12,178 16-195,11 1-2069,-71-17-3607,15-1-8478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1:42.086"/>
    </inkml:context>
    <inkml:brush xml:id="br0">
      <inkml:brushProperty name="width" value="0.025" units="cm"/>
      <inkml:brushProperty name="height" value="0.025" units="cm"/>
    </inkml:brush>
  </inkml:definitions>
  <inkml:trace contextRef="#ctx0" brushRef="#br0">7456 752 7911,'-877'-552'3518,"823"522"-3458,-1 2 0,-2 2 0,-1 3 0,0 3 0,-2 2 0,0 2 0,-1 4 0,-96-8 0,-9 13-59,0 8 0,0 8 0,-320 58 0,-478 171-5,30 69 12,40 105-13,672-286-6,-375 284 0,436-278-2,6 6-1,-236 272 1,300-299-4,5 4-1,5 4 1,-87 169 0,128-205 10,4 1 0,3 1 0,4 2 0,3 1 0,5 1 0,-14 120 0,28-124-17,4 1 0,3-1-1,4 0 1,4 0-1,3 0 1,4-2 0,4 1-1,4-2 1,3-1-1,3-1 1,4-1 0,3-2-1,78 121 1,-46-98 3,5-3 0,4-4 0,146 138-1,-70-95 38,230 157-1,-210-180-24,5-7-1,4-8 1,4-8-1,4-8 1,316 90-1,-251-106-16,3-12 1,2-12-1,518 18 0,-348-58 116,528-65-1,-742 34 137,-1-10 0,-2-9 0,-2-9-1,275-114 1,-387 127-182,-2-4-1,-2-4 0,-2-5 1,121-97-1,-149 100-1,-3-3 0,-3-3 1,-2-2-1,-3-3 0,-2-2 0,52-91 1,-48 52 24,-4-2 1,-5-2 0,-4-2-1,-6-1 1,25-132 0,-14-8-10,19-338 1,-53 373-13,-29-408 0,0 488-36,-6 1-1,-6 1 0,-6 2 0,-55-144 1,46 171-75,-6 2 0,-4 1 0,-4 4 0,-5 1 1,-3 4-1,-126-142 0,117 160 12,-2 4 0,-4 3 1,-2 3-1,-4 4 0,-2 4 1,-2 4-1,-140-64 0,111 71-545,-2 4 0,-2 6 0,-1 6 1,-2 4-1,-1 7 0,-172-9 0,43 19-2904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1:48.040"/>
    </inkml:context>
    <inkml:brush xml:id="br0">
      <inkml:brushProperty name="width" value="0.025" units="cm"/>
      <inkml:brushProperty name="height" value="0.025" units="cm"/>
    </inkml:brush>
  </inkml:definitions>
  <inkml:trace contextRef="#ctx0" brushRef="#br0">5118 455 8072,'-199'33'1382,"-403"12"1,459-46-1205,-246 6 24,287 1-218,-182 35-1,52 18-948,2 10 1,-308 137 0,390-136 977,3 6 1,3 6 0,-259 201 0,201-115 340,-312 339 0,407-388-188,5 5 0,6 3 0,5 5 1,-82 165-1,121-195-82,5 3 0,4 2 0,5 1 0,5 2 1,4 1-1,-18 176 0,35-184-74,4 1 0,6-1 0,3 1 1,6-1-1,24 119 0,-23-174-19,3 0-1,2-1 1,2 0 0,2-1 0,2-1 0,2-1-1,1-1 1,3-1 0,1-2 0,3 0 0,0-2-1,70 64 1,-38-52 7,2-2-1,2-4 0,124 62 0,235 75-55,-15-39-6,6-18 0,694 112 0,-782-192 72,1-15 0,0-15 0,2-13 0,-1-16 0,528-90 0,1192-365 622,-1728 369-625,514-238 1,-644 242-26,-4-7-1,-5-9 1,292-235 0,-381 267 13,-5-5 0,-3-3 0,-4-4 0,-4-3 0,-4-4 0,79-142 0,-115 169 14,-3-2 1,-4-1-1,-3-1 0,22-99 0,-37 112 46,-3-1 0,-2 0 0,-4 0 0,-2 0 0,-12-124-1,2 136 9,-3 0-1,-2 0 0,-2 1 0,-3 1 1,-27-60-1,10 43-3,-2 1 1,-3 2-1,-55-70 1,-3 19 47,-4 4 1,-6 4 0,-143-111 0,18 36 189,-8 10 1,-7 11-1,-372-182 0,362 225-848,-5 10 0,-4 13 0,-453-102 0,138 111-2201,281 69 288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2:57.012"/>
    </inkml:context>
    <inkml:brush xml:id="br0">
      <inkml:brushProperty name="width" value="0.025" units="cm"/>
      <inkml:brushProperty name="height" value="0.025" units="cm"/>
    </inkml:brush>
  </inkml:definitions>
  <inkml:trace contextRef="#ctx0" brushRef="#br0">1053 114 7207,'-80'51'187,"1"4"0,4 4-1,2 2 1,2 4 0,4 3 0,2 3 0,4 2 0,3 3-1,-68 117 1,87-121-157,4 3 0,2 0 0,4 3-1,-28 114 1,23-35-203,-19 208 0,41-238 92,6 0 1,18 219-1,-3-269 106,3 0-1,4-1 0,3-1 0,3 0 0,55 122 1,-32-109-52,4-2 0,4-2 1,3-2-1,4-3 0,74 75 1,17-1 98,215 166 0,-247-226-81,3-5 0,4-6 0,4-5 0,2-6 0,214 81 0,269 39 601,10-39 70,-625-151-661,437 89 308,2-19 1,4-20 0,543-5-1,196-83-367,2577-231-2441,-2280 187 2649,2 33 158,163-7-40,1750-235 837,-760-89-662,-1437 166-1019,-851 134 288,473-173-1,-482 107 369,-304 128-62,-1-1 0,-1-2 0,-1-1 0,-1-2 0,0 0 0,-2-2 0,44-53 0,-60 63 22,-1-2 0,0 1 0,-2-1-1,0 0 1,0-1 0,-2 0-1,0 0 1,-2-1 0,0 1 0,-1-1-1,0 0 1,-2 0 0,0 0-1,-1 0 1,-1 0 0,-1 0 0,0 0-1,-8-26 1,-5-8 118,-2 0 0,-3 1 0,-2 1 0,-2 1 0,-32-50 0,9 26-214,-3 1 0,-3 3 0,-3 2-1,-3 2 1,-3 4 0,-3 2 0,-2 2-1,-90-57 1,28 34-370,-4 5 0,-2 6 0,-277-100 0,-63 16 246,-646-121-1,-514 17 1818,47 94-1189,-6 51-371,411 31 332,-3888-147 168,906 124 533,3663 82-1116,-593-16 81,3 85-400,524 34-83,-223 19-502,733-94 361,0-4 0,0-2 0,0-2 0,-70-14 1,86 6-1664,-56-23 0,93 32 2023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425"/>
    </inkml:context>
    <inkml:brush xml:id="br0">
      <inkml:brushProperty name="width" value="0.025" units="cm"/>
      <inkml:brushProperty name="height" value="0.025" units="cm"/>
    </inkml:brush>
  </inkml:definitions>
  <inkml:trace contextRef="#ctx0" brushRef="#br0">12 1 14830,'0'0'918,"-1"10"598,-7 121 2792,6 83-3331,2-214-978,-1 1-1,1 0 0,0-1 0,0 1 0,0 0 1,0 0-1,1-1 0,-1 1 0,0 0 0,0-1 0,0 1 1,0 0-1,1-1 0,-1 1 0,0-1 0,1 1 1,-1 0-1,0-1 0,1 1 0,-1-1 0,1 1 1,-1-1-1,1 1 0,-1-1 0,1 1 0,-1-1 1,1 0-1,0 1 0,-1-1 0,1 0 0,-1 1 1,1-1-1,1 0 0,0 1 26,1-1 1,-1-1-1,1 1 0,-1 0 1,1-1-1,-1 1 1,0-1-1,1 0 0,-1 0 1,3-1-1,59-37 828,-58 35-736,25-18 102,40-27 1344,130-69 0,-191 112-2266,-11 4-3218,-16 2-4793,-3 7-1487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3:15.522"/>
    </inkml:context>
    <inkml:brush xml:id="br0">
      <inkml:brushProperty name="width" value="0.025" units="cm"/>
      <inkml:brushProperty name="height" value="0.025" units="cm"/>
    </inkml:brush>
  </inkml:definitions>
  <inkml:trace contextRef="#ctx0" brushRef="#br0">5019 106 3075,'-471'-23'3003,"-329"-11"-876,48 6-1120,442 15-968,70 6-71,-1 10 0,-469 68 0,580-48 26,1 6-1,1 6 0,1 4 1,-122 59-1,188-68-226,1 2 0,2 4 0,-96 75 0,114-77-56,2 2-1,1 2 1,2 2 0,1 1-1,-43 70 1,55-76 290,3 1-1,0 0 1,3 1-1,1 1 1,-20 79-1,31-96 31,1 0 0,1 0-1,0 1 1,2-1 0,0 1-1,2-1 1,0 0 0,2 1-1,0-1 1,1 0 0,1-1-1,1 0 1,10 22 0,14 15-21,1-3 1,3 0 0,2-3-1,3 0 1,2-3 0,60 55 0,26 9-78,158 108 0,-150-126 17,4-5 1,154 70-1,-176-105 30,2-5 0,2-5 0,146 31-1,785 86 186,-813-132-138,1317 151 41,189 24 147,422-71 100,-558-142 615,-2-80-525,112-129-179,-12-86-591,-814 113 50,1136-399 0,-1997 578 260,348-139-296,-340 130 267,0-1 0,-1-1 0,-2-3 1,0-1-1,-2-2 0,57-58 0,-83 76 81,-1 0 0,0-1 0,0 0 0,-1-1-1,-1 0 1,0 0 0,-1 0 0,-1-1 0,0 0 0,0 0-1,-2 0 1,0-1 0,0 0 0,-1 1 0,-1-1 0,-1 0-1,0 0 1,-1 1 0,0-1 0,-1 0 0,-1 1 0,0-1-1,-1 1 1,-1 0 0,0 0 0,0 1 0,-2-1-1,0 1 1,0 0 0,-1 1 0,-16-18 0,-5-3-1,-2 2 0,-1 1 0,-2 1 0,-1 3 0,-1 0 0,-1 2-1,-1 2 1,-72-30 0,-7 6 89,-222-55 0,23 30 236,-393-35 0,-334 31 121,-1035 24 479,941 34-342,-2050-11-237,2364 30-591,-1403 28-1953,1270 7-1081,660-28 1308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3:19.771"/>
    </inkml:context>
    <inkml:brush xml:id="br0">
      <inkml:brushProperty name="width" value="0.025" units="cm"/>
      <inkml:brushProperty name="height" value="0.025" units="cm"/>
    </inkml:brush>
  </inkml:definitions>
  <inkml:trace contextRef="#ctx0" brushRef="#br0">0 23 9289,'0'0'-433,"10"-2"780,10-3-221,1 2 0,-1 0 0,0 1-1,1 2 1,-1 0 0,1 1 0,-1 1-1,34 7 1,-5 3-51,1-1 0,0-3 0,0-2 0,1-3 0,51-2 0,71 6 991,960 38 279,-775-44-1230,397-3 384,-258-38-376,12 0-91,358 39 653,-88 1 760,-386-9-1140,-418-5-5462,6 6 64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35.956"/>
    </inkml:context>
    <inkml:brush xml:id="br0">
      <inkml:brushProperty name="width" value="0.025" units="cm"/>
      <inkml:brushProperty name="height" value="0.025" units="cm"/>
    </inkml:brush>
  </inkml:definitions>
  <inkml:trace contextRef="#ctx0" brushRef="#br0">4121 464 10314,'-56'-13'224,"0"-1"0,0-3 0,-67-31 0,-149-91 444,208 105-610,-2 3 0,-1 3 0,-2 2 0,0 4 1,-1 3-1,-1 2 0,-1 4 0,-86-4 0,-1021-9 673,986 39-721,0 8-1,2 8 0,-260 75 1,392-89-95,1 3 0,0 3 0,1 1 0,1 4 0,-91 56 0,128-69 51,1 1 1,1 1-1,0 0 1,0 2-1,2 0 1,0 0-1,-23 38 1,29-39 51,2 0 1,-1 0-1,2 0 1,0 1 0,1 0-1,1 0 1,1 0-1,0 1 1,1 0-1,1-1 1,2 27 0,0-33-14,1 0 0,0 0 0,1 0 1,0-1-1,1 1 0,0-1 0,1 0 0,0 0 1,0-1-1,1 1 0,1-1 0,-1 0 1,1-1-1,1 0 0,0 0 0,0 0 0,16 11 1,5 2-10,2-1 0,0-2 0,1-1 0,39 15 0,37 9-75,222 55 1,123-12-250,-153-45 308,310 0 0,305-43 471,650-109-120,-1550 111-322,264-46 53,-239 39-55,0-2 0,-1-2 0,-1-1 0,65-35 0,-95 44 45,0 1-1,-1-2 0,0 1 0,0-1 1,0 0-1,0 0 0,-1-1 0,9-12 0,-13 15 16,0 1 0,0 0 0,0-1 0,-1 1 0,1-1 0,-1 0 0,0 0-1,0 1 1,-1-1 0,1 0 0,-1 0 0,0 0 0,0 1 0,0-1-1,0 0 1,-1 0 0,0 0 0,1 0 0,-1 1 0,-1-1 0,1 0 0,0 1-1,-4-6 1,-2-3 130,-1 0 0,-1 1 0,0-1-1,-1 2 1,0-1 0,-1 1-1,-20-15 1,-93-54 664,-13 4-274,-3 7 1,-3 6 0,-269-77 0,119 65-859,-301-35 0,196 67-4603,189 33 1084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55.030"/>
    </inkml:context>
    <inkml:brush xml:id="br0">
      <inkml:brushProperty name="width" value="0.025" units="cm"/>
      <inkml:brushProperty name="height" value="0.025" units="cm"/>
    </inkml:brush>
  </inkml:definitions>
  <inkml:trace contextRef="#ctx0" brushRef="#br0">1 316 12396,'0'0'2434,"12"-8"-2370,-2 2-57,-3 0 0,1 1-1,0 0 0,0 0 1,1 1-1,-1 0 0,1 1 1,0 0-1,17-4 0,403-38 315,6 34 158,-210 7-382,1197-14 68,-908 8-136,1104-46 108,-1075 14 249,777-31 1128,-1286 73-1589,28-1-306,122 15-1,-173-13-1929,-6-1-1992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01.073"/>
    </inkml:context>
    <inkml:brush xml:id="br0">
      <inkml:brushProperty name="width" value="0.025" units="cm"/>
      <inkml:brushProperty name="height" value="0.025" units="cm"/>
    </inkml:brush>
  </inkml:definitions>
  <inkml:trace contextRef="#ctx0" brushRef="#br0">54 42 8136,'0'0'1212,"-8"1"-49,-28 0-319,27 1-12,12 1-371,11 0 68,-13-3-440,1163-6 2714,446 2-2323,99-9 187,-286-1-304,2162 14-133,-2590-15-5008,-979 15-1591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04.706"/>
    </inkml:context>
    <inkml:brush xml:id="br0">
      <inkml:brushProperty name="width" value="0.025" units="cm"/>
      <inkml:brushProperty name="height" value="0.025" units="cm"/>
    </inkml:brush>
  </inkml:definitions>
  <inkml:trace contextRef="#ctx0" brushRef="#br0">25 2522 12940,'0'0'2536,"-5"-9"-2371,-14-32-165,19 39 0,0-1-1,0 0 0,0 0 0,0 0 0,1 0 1,0 0-1,-1 0 0,1 1 0,0-1 0,0 0 0,1 1 1,-1-1-1,0 1 0,1-1 0,0 1 0,-1-1 0,1 1 1,0 0-1,0 0 0,1 0 0,-1 0 0,0 0 0,4-2 1,3-3-2,31-28-9,1 3 0,87-52 0,-42 29-15,1391-863-32,-780 545-1181,1147-437 1,-1788 790 837,30-11-761,-31 5-2486,-28 7-3014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209"/>
    </inkml:context>
    <inkml:brush xml:id="br0">
      <inkml:brushProperty name="width" value="0.025" units="cm"/>
      <inkml:brushProperty name="height" value="0.025" units="cm"/>
    </inkml:brush>
  </inkml:definitions>
  <inkml:trace contextRef="#ctx0" brushRef="#br0">1 159 17168,'0'0'3497,"0"-9"-1965,0 5-1477,0-1 1,0 1-1,0 0 1,1 0-1,0 1 1,0-1-1,0 0 1,0 0-1,0 0 0,1 0 1,0 1-1,-1-1 1,2 1-1,-1-1 1,0 1-1,1 0 0,-1 0 1,1 0-1,0 0 1,0 0-1,0 1 1,0-1-1,0 1 1,1 0-1,6-3 0,4-4-117,1 1-1,-1 1 0,1 0 0,1 1 1,-1 1-1,1 0 0,0 1 1,0 1-1,0 1 0,1 0 0,20 0 1,-36 3 50,-1-1 1,1 0-1,0 0 0,0 0 1,0 1-1,0-1 1,-1 1-1,1-1 1,0 0-1,0 1 0,-1-1 1,1 1-1,0 0 1,-1-1-1,1 1 1,-1-1-1,1 1 1,-1 0-1,1 0 0,-1-1 1,1 1-1,-1 0 1,0 0-1,1 0 1,-1-1-1,0 1 0,0 0 1,1 0-1,-1 0 1,0 0-1,0-1 1,0 1-1,0 0 0,0 0 1,0 0-1,0 0 1,-1 0-1,1 0 1,0-1-1,0 1 1,-1 1-1,-14 36 161,-29 17 271,-5 4 95,45-55-485,1 1 0,0 0 0,1 0 0,-1 0 0,1 0 0,0 1 0,0-1 0,1 0 0,-1 1 0,0 6 1,2-11-34,1 1 0,-1 0 0,0 0 0,1-1 0,-1 1 0,1 0 0,-1-1 0,1 1 0,0-1 1,0 1-1,-1-1 0,1 1 0,0-1 0,0 1 0,1-1 0,-1 0 0,0 0 0,0 1 0,1-1 1,-1 0-1,1 0 0,-1 0 0,1-1 0,-1 1 0,1 0 0,-1 0 0,1-1 0,0 1 0,-1-1 1,1 0-1,0 1 0,1-1 0,61 6-98,-59-6 100,30 1-281,-20 0-364,1 0 1,0-1 0,0 0-1,-1-2 1,1 0 0,-1 0-1,26-9 1,-26 2-4128,-9-2-2156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553"/>
    </inkml:context>
    <inkml:brush xml:id="br0">
      <inkml:brushProperty name="width" value="0.025" units="cm"/>
      <inkml:brushProperty name="height" value="0.025" units="cm"/>
    </inkml:brush>
  </inkml:definitions>
  <inkml:trace contextRef="#ctx0" brushRef="#br0">1 150 13613,'0'0'5925,"68"-6"-3907,-25-10-1153,10-5-737,3 1-288,7-3-1473,-9-3-2403,-1 2-1602</inkml:trace>
  <inkml:trace contextRef="#ctx0" brushRef="#br0" timeOffset="1">591 1 12940,'0'0'5221,"-36"50"-3299,32-36-320,4-4-1026,0-4-544,13-4-224,10-2-353,7 0-1152,0-9-2563,0-11-3428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930"/>
    </inkml:context>
    <inkml:brush xml:id="br0">
      <inkml:brushProperty name="width" value="0.025" units="cm"/>
      <inkml:brushProperty name="height" value="0.025" units="cm"/>
    </inkml:brush>
  </inkml:definitions>
  <inkml:trace contextRef="#ctx0" brushRef="#br0">3 1 17008,'0'0'2146,"-2"54"-2018,5-32-224,13-4-576,1 0-1955,-8-2-1249,6-2-3683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4.327"/>
    </inkml:context>
    <inkml:brush xml:id="br0">
      <inkml:brushProperty name="width" value="0.025" units="cm"/>
      <inkml:brushProperty name="height" value="0.025" units="cm"/>
    </inkml:brush>
  </inkml:definitions>
  <inkml:trace contextRef="#ctx0" brushRef="#br0">0 192 12556,'0'0'934,"2"-10"967,-1 3-1645,1 0 1,1 1 0,-1 0 0,1-1 0,0 1 0,0 0 0,1 0 0,-1 1 0,1-1 0,1 1 0,-1-1-1,1 1 1,0 1 0,0-1 0,11-7 0,1 0-39,1 2 0,0-1 0,0 2 0,1 1 0,21-7 1,-28 11-228,0 0 1,0 1 0,1 1 0,-1 0 0,1 1 0,-1 0 0,1 1 0,0 0 0,16 3 0,-28-3-14,1 0-1,-1 0 1,0 1 0,0-1-1,0 1 1,1-1 0,-1 1 0,0-1-1,0 1 1,0 0 0,0-1-1,0 1 1,0 0 0,0 0 0,0 0-1,0 0 1,-1 0 0,1 0-1,0 0 1,-1 0 0,1 0-1,0 0 1,-1 0 0,1 2 0,0 0 8,-1 0 1,1 0 0,-1 0 0,0 0 0,0 0 0,0 0 0,-1 0 0,1 0 0,-1 0 0,0 3 0,-2 2 166,0 1 0,0-1 1,-1 0-1,0 0 0,-9 15 1,2-3 105,14-10-371,0-8 74,0-1 0,0 0 1,1 0-1,-1 0 1,0-1-1,0 1 0,0-1 1,7 0-1,3 2 150,-3-1-95,23 2-913,43 10 0,-67-11 688,-1 0-1,0 1 1,0-1-1,0 2 1,-1-1-1,1 1 1,-1 0-1,0 1 1,0 0-1,11 9 1,-16-12 206,-1-1 0,0 1 1,1 0-1,-1 0 0,0-1 1,0 1-1,0 0 0,0 0 1,0 0-1,0 0 0,0 0 0,-1 0 1,1 0-1,-1 1 0,0-1 1,0 0-1,1 0 0,-1 0 1,0 0-1,-1 3 0,0-1 130,0 0 0,-1 0-1,1 0 1,-1 0 0,0-1 0,1 1 0,-2-1-1,1 1 1,0-1 0,-4 4 0,-7 6 839,-1-1 1,0 0-1,-28 17 0,36-25-708,-13 9 516,4-1-343,0-2 0,-1 0 1,0 0-1,0-2 1,-1 0-1,-1-1 0,-22 6 1,40-12-490,-1-1 1,1 0-1,0 0 0,-1 1 1,1-1-1,-1 0 0,1 0 1,0 0-1,-1 0 0,1 0 1,-1 1-1,1-1 1,-1 0-1,1 0 0,0 0 1,-1 0-1,1 0 0,-1 0 1,1-1-1,-1 1 1,1 0-1,-1 0 0,1 0 1,0 0-1,-1 0 0,1-1 1,-1 1-1,1 0 1,0 0-1,-1-1 0,1 1 1,0 0-1,-1 0 0,1-1 1,0 1-1,-1 0 1,1-1-1,0 1 0,0-1 1,0 1-1,-1 0 0,1-1 1,0 1-1,0-1 1,0 1-1,0 0 0,0-1 1,0 1-1,0-1 0,-1 1 1,2-1-1,11-21-5529,1 3 653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786"/>
    </inkml:context>
    <inkml:brush xml:id="br0">
      <inkml:brushProperty name="width" value="0.025" units="cm"/>
      <inkml:brushProperty name="height" value="0.025" units="cm"/>
    </inkml:brush>
  </inkml:definitions>
  <inkml:trace contextRef="#ctx0" brushRef="#br0">1 0 3331,'0'0'16912,"2"54"-14253,14-31-1314,3-1-961,6 2-256,3 0-192,-3-6-2178,3-7-3972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4.693"/>
    </inkml:context>
    <inkml:brush xml:id="br0">
      <inkml:brushProperty name="width" value="0.025" units="cm"/>
      <inkml:brushProperty name="height" value="0.025" units="cm"/>
    </inkml:brush>
  </inkml:definitions>
  <inkml:trace contextRef="#ctx0" brushRef="#br0">0 54 19667,'0'0'7719,"55"-53"-30236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022"/>
    </inkml:context>
    <inkml:brush xml:id="br0">
      <inkml:brushProperty name="width" value="0.025" units="cm"/>
      <inkml:brushProperty name="height" value="0.025" units="cm"/>
    </inkml:brush>
  </inkml:definitions>
  <inkml:trace contextRef="#ctx0" brushRef="#br0">6 0 9833,'0'0'10282,"-5"71"-9898,5-33-95,0 2-193,0 0 0,0-4-64,4-1-128,-1-4-865,9-2-1217,-3-4-705,-3-6-480,-6-6-2627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428"/>
    </inkml:context>
    <inkml:brush xml:id="br0">
      <inkml:brushProperty name="width" value="0.025" units="cm"/>
      <inkml:brushProperty name="height" value="0.025" units="cm"/>
    </inkml:brush>
  </inkml:definitions>
  <inkml:trace contextRef="#ctx0" brushRef="#br0">1 499 10602,'0'0'6470,"68"1"-4612,-17-19-193,5-5-287,5-3-513,3 0-449,-10 3-384,-3 1-160,-15 1-929,-10 1-641,-14 0-1889,-12-1-2819</inkml:trace>
  <inkml:trace contextRef="#ctx0" brushRef="#br0" timeOffset="1">58 73 5381,'0'0'16656,"62"-33"-16048,-32 23-479,6 2-161,-1 1-1,1 3-1248,0 1-2947,-6-1-768,-7 0-3749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771"/>
    </inkml:context>
    <inkml:brush xml:id="br0">
      <inkml:brushProperty name="width" value="0.025" units="cm"/>
      <inkml:brushProperty name="height" value="0.025" units="cm"/>
    </inkml:brush>
  </inkml:definitions>
  <inkml:trace contextRef="#ctx0" brushRef="#br0">17 1 10762,'-3'12'1436,"1"-4"-1118,0 0 67,-1-1 0,1 1 0,1 0 0,0 0 0,0 1 0,0-1 0,1 0 0,0 0 0,0 0 0,1 0 0,2 9 0,-1-15-252,1 1-1,-1-1 0,1 0 0,-1 1 1,1-1-1,0-1 0,0 1 1,0 0-1,0-1 0,0 1 1,0-1-1,0 0 0,1 0 1,-1 0-1,0-1 0,1 1 1,-1-1-1,1 1 0,-1-1 1,0 0-1,1-1 0,4 0 0,7 0 154,-1 0 0,1-2-1,24-6 1,-24 4-179,-1 0 1,0-1-1,-1-1 1,16-10-1,-23 13-92,0 0 1,1-1-1,-2 0 0,1 0 0,0 0 0,-1-1 0,0 0 1,0 0-1,-1 0 0,4-8 0,-8 14-377,-6 10 411,-5 24 328,11-32-365,0 0 1,0 0-1,0-1 0,0 1 0,1 0 1,-1 0-1,0-1 0,1 1 0,-1 0 0,1-1 1,0 1-1,0 0 0,0-1 0,-1 1 1,1-1-1,1 1 0,-1-1 0,0 0 0,0 1 1,0-1-1,1 0 0,1 1 0,1 0-379,0 0-1,0 0 1,0-1 0,0 1-1,0-1 1,1 0-1,7 1 1,2-1-4555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161"/>
    </inkml:context>
    <inkml:brush xml:id="br0">
      <inkml:brushProperty name="width" value="0.025" units="cm"/>
      <inkml:brushProperty name="height" value="0.025" units="cm"/>
    </inkml:brush>
  </inkml:definitions>
  <inkml:trace contextRef="#ctx0" brushRef="#br0">30 0 10122,'0'0'14253,"-3"10"-14258,-4 17 81,1 0 1,1 0 0,1 1 0,1-1-1,2 1 1,1 0 0,5 49 0,-4-73-259,0-1 1,0 1 0,0 0 0,1-1 0,-1 1-1,1-1 1,0 1 0,0-1 0,0 0 0,0 1 0,1-1-1,-1 0 1,1-1 0,0 1 0,0 0 0,0-1-1,0 0 1,0 1 0,0-1 0,1-1 0,-1 1-1,1 0 1,3 0 0,-2 0-447,0-1-1,1-1 1,-1 1-1,0-1 1,0 1-1,0-2 1,1 1-1,-1 0 1,0-1-1,0 0 1,0 0-1,0-1 1,0 0-1,0 1 1,0-2-1,8-4 1,23-16-5800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544"/>
    </inkml:context>
    <inkml:brush xml:id="br0">
      <inkml:brushProperty name="width" value="0.025" units="cm"/>
      <inkml:brushProperty name="height" value="0.025" units="cm"/>
    </inkml:brush>
  </inkml:definitions>
  <inkml:trace contextRef="#ctx0" brushRef="#br0">140 0 6534,'0'0'9540,"-10"1"-7213,0 1-1874,1 0 0,0 0 0,0 1 0,0 0-1,0 0 1,-14 9 0,20-10-355,-1-1 0,1 1-1,0 1 1,0-1 0,0 0 0,0 1-1,0 0 1,0-1 0,0 1 0,1 0 0,0 0-1,-1 1 1,1-1 0,1 0 0,-1 1-1,0-1 1,1 1 0,-1 0 0,1-1 0,0 1-1,1 0 1,-2 5 0,3-8-96,-1 1 0,1-1 0,-1 0 0,0 0 0,1 0 0,0 0 0,-1 0 0,1 0-1,0 0 1,-1 0 0,1 0 0,0-1 0,0 1 0,0 0 0,0 0 0,0-1 0,0 1 0,0 0 0,0-1 0,0 1 0,0-1 0,0 1 0,0-1 0,0 0 0,1 1 0,-1-1 0,0 0 0,0 0 0,0 0 0,1 0-1,-1 0 1,2 0 0,46-3 139,-45 3-122,6-2 8,0 0 0,-1-1 0,1 0 0,-1 0-1,0-1 1,0-1 0,0 1 0,0-1 0,9-8 0,36-18-792,-49 51 150,-4-16 629,-1 0 1,1 0 0,0 0 0,0 0 0,1 0 0,-1 0 0,1 0 0,3 5 0,-2-6-2,1-1 0,0-1 0,0 1-1,0 0 1,0-1 0,0 0 0,0 0-1,0 0 1,0-1 0,1 1 0,-1-1 0,0 0-1,6-1 1,58-9-325,-53 6-1011,-1-2 0,0 0 0,0-1 0,0 0 0,17-13 0,-1-2-4160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906"/>
    </inkml:context>
    <inkml:brush xml:id="br0">
      <inkml:brushProperty name="width" value="0.025" units="cm"/>
      <inkml:brushProperty name="height" value="0.025" units="cm"/>
    </inkml:brush>
  </inkml:definitions>
  <inkml:trace contextRef="#ctx0" brushRef="#br0">10 221 9801,'0'0'5526,"-1"9"-5281,-7 36 417,10-45-543,0-1 0,1 1 1,-1 0-1,0-1 0,1 0 0,-1 1 1,0-1-1,0 0 0,1 0 0,-1 0 0,2-2 1,16-12-44,0-1 1,-2-1 0,0-1-1,0 0 1,-2-1 0,-1-1-1,0 0 1,-1-1 0,-1-1 0,14-32-1,-22 30 29,-14 30 480,-19 35 241,24-33-707,1-1 0,0 0 0,0 0-1,1 1 1,0 0 0,0-1 0,1 1 0,0 0 0,0 0-1,1 8 1,0-13-112,0-1 0,0 1 0,1-1 0,-1 0 0,1 1 0,-1-1-1,1 1 1,0-1 0,0 0 0,0 1 0,0-1 0,1 0 0,-1 0 0,1 0 0,-1 0-1,1 0 1,-1 0 0,1 0 0,0-1 0,0 1 0,0-1 0,0 1 0,0-1 0,0 0-1,1 0 1,-1 1 0,0-2 0,1 1 0,-1 0 0,1 0 0,-1-1 0,0 1 0,1-1 0,2 0-1,1 1 72,0-1-1,0 0 0,0-1 0,0 1 1,0-1-1,0-1 0,-1 1 0,1-1 1,0 1-1,-1-2 0,8-3 1,-10 5-58,0-1 1,-1 0 0,1 0 0,0 0-1,-1 0 1,0 0 0,0 0 0,1-1-1,-1 1 1,-1-1 0,1 1 0,0-1-1,-1 0 1,1 0 0,-1 0 0,0 0-1,0 0 1,0 0 0,0 0 0,0 0-1,-1 0 1,0 0 0,1-4 0,-1 7-13,0-1 0,0 1 0,0 0 0,0-1 0,0 1 0,-1-1 0,1 1 1,0 0-1,0-1 0,0 1 0,0 0 0,0-1 0,-1 1 0,1 0 0,0-1 0,0 1 0,-1 0 0,1 0 1,0-1-1,0 1 0,-1 0 0,1 0 0,0-1 0,-1 1 0,1 0 0,0 0 0,-1 0 0,1 0 0,0 0 1,-1-1-1,1 1 0,0 0 0,-1 0 0,1 0 0,0 0 0,-1 0 0,-20 3 228,-15 16 62,34-17-288,0 0 0,0 1 1,1-1-1,-1 0 0,0 1 1,1-1-1,-1 1 0,1 0 1,0 0-1,0-1 0,0 1 1,0 0-1,1 0 0,-1 0 1,1 0-1,0 0 0,-1 4 1,2-6-14,-1 1 0,1 0 1,0-1-1,-1 1 0,1 0 1,0-1-1,0 1 0,0-1 1,0 1-1,0-1 1,0 0-1,0 1 0,0-1 1,1 0-1,-1 0 0,1 0 1,-1 0-1,1 0 0,-1 0 1,1 0-1,-1 0 0,1-1 1,0 1-1,-1-1 1,1 1-1,0-1 0,-1 1 1,1-1-1,4 0 0,11 2 28,0-1-1,1 0 0,29-4 0,-41 3-46,1-1-1,-1 0 1,0-1-1,0 1 0,0-1 1,0 0-1,0-1 1,0 1-1,-1-1 1,1 0-1,-1-1 1,0 1-1,9-9 0,-12 11 51,-1-1 0,0 1-1,0-1 1,0 0-1,0 0 1,0 1-1,0-1 1,0 0-1,0 0 1,-1 0 0,1 0-1,-1 0 1,0 0-1,1 0 1,-1 0-1,0 0 1,0 0-1,0 0 1,-1-3 0,-15-36 1530,14 37-1321,0-1-1,-1 1 1,1-1 0,1 0-1,-1 0 1,1 0-1,0 0 1,-1-6-1,3 11-240,-1-1-1,1 0 1,0 0-1,0 0 1,-1 0-1,1 1 1,0-1-1,0 0 1,0 1-1,0-1 1,0 1-1,0-1 1,0 1-1,0-1 1,0 1-1,0 0 1,0-1-1,0 1 1,0 0-1,0 0 1,0 0-1,0 0 1,0 0-1,1 0 1,-1 0-1,0 0 1,0 0-1,0 1 1,2 0-1,3-1-63,84 0-2507,1 1-3898,-28-1-1983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7.531"/>
    </inkml:context>
    <inkml:brush xml:id="br0">
      <inkml:brushProperty name="width" value="0.025" units="cm"/>
      <inkml:brushProperty name="height" value="0.025" units="cm"/>
    </inkml:brush>
  </inkml:definitions>
  <inkml:trace contextRef="#ctx0" brushRef="#br0">93 98 8456,'0'0'15561,"-9"0"-15443,6 0-121,-1 0 0,1-1-1,0 2 1,-1-1 0,1 0 0,0 1 0,0 0 0,0-1 0,0 1 0,-1 0-1,1 1 1,1-1 0,-1 1 0,0-1 0,0 1 0,0 0 0,1 0 0,-1 0-1,1 0 1,-1 0 0,1 1 0,0-1 0,0 1 0,0-1 0,1 1 0,-1 0-1,0 0 1,1 0 0,0 0 0,0 0 0,0 0 0,0 0 0,0 0 0,0 1-1,1-1 1,0 0 0,0 0 0,-1 1 0,2-1 0,0 6 0,-1-7-20,1-1 1,0 0-1,-1 1 1,1-1 0,0 0-1,0 0 1,0 0-1,0 0 1,0 1-1,0-1 1,0 0-1,0-1 1,0 1 0,1 0-1,-1 0 1,0 0-1,0-1 1,1 1-1,-1-1 1,1 1-1,-1-1 1,1 1 0,-1-1-1,0 0 1,1 0-1,-1 0 1,1 0-1,-1 0 1,1 0 0,-1 0-1,1 0 1,-1 0-1,1-1 1,-1 1-1,1-1 1,0 0-1,5 0 47,0-1-1,0 1 0,-1-2 1,1 1-1,-1-1 0,10-5 0,23-26 51,-30 25-51,0 1 0,0 1 0,17-12 0,-25 19-27,-1 0 0,0 0 0,1 0 0,-1 0 0,1 0 0,-1 0 0,1 0 0,-1 0 0,0 0-1,1 0 1,-1 0 0,1 0 0,-1 1 0,1-1 0,-1 0 0,0 0 0,1 0 0,-1 1 0,0-1 0,1 0 0,-1 1 0,0-1 0,0 0 0,1 1 0,-1-1 0,0 0 0,0 1 0,1-1 0,-1 0 0,0 1 0,0-1-1,0 1 1,0-1 0,1 0 0,-1 1 0,0-1 0,0 1 0,0-1 0,0 1 0,0-1 0,0 0 0,0 1 0,0-1 0,-1 1 0,1-1 0,0 1 0,0 0 0,0 32-266,0-25 237,0-7 48,0-1 0,0 0-1,1 1 1,-1-1 0,0 0-1,0 0 1,1 1-1,-1-1 1,0 0 0,1 0-1,-1 1 1,0-1-1,1 0 1,-1 0 0,1 0-1,-1 0 1,0 0 0,1 0-1,-1 0 1,1 0-1,-1 1 1,0-1 0,1 0-1,-1-1 1,1 1-1,-1 0 1,0 0 0,1 0-1,-1 0 1,0 0 0,1 0-1,-1 0 1,1-1-1,-1 1 1,0 0 0,1 0-1,-1 0 1,0-1-1,1 1 1,-1 0 0,1-1-1,16-9 760,-6-2-771,0 0 0,-1-1 0,0 0 0,-1 0 0,-1-1 0,0 0 0,-1-1 0,9-24 0,-15 39-104,-1-1 1,0 0-1,1 1 1,0-1-1,-1 0 0,1 1 1,-1-1-1,1 1 0,0-1 1,-1 1-1,1-1 1,0 1-1,0 0 0,-1-1 1,1 1-1,0 0 0,0 0 1,-1-1-1,1 1 0,0 0 1,0 0-1,0 0 1,0 0-1,-1 0 0,1 0 1,0 0-1,0 0 0,0 1 1,-1-1-1,1 0 0,0 0 1,1 1-1,33 13-4982,-22-9 2501,8 0-2143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7.927"/>
    </inkml:context>
    <inkml:brush xml:id="br0">
      <inkml:brushProperty name="width" value="0.025" units="cm"/>
      <inkml:brushProperty name="height" value="0.025" units="cm"/>
    </inkml:brush>
  </inkml:definitions>
  <inkml:trace contextRef="#ctx0" brushRef="#br0">102 0 12524,'0'0'10068,"-8"12"-9774,1-3-218,2 0 1,-1 0-1,1 0 1,1 1-1,0 0 1,0 0-1,1 0 1,0 1-1,0-1 1,1 1-1,0 15 1,1-13-52,1 0 1,1-1-1,0 1 0,0 0 1,1-1-1,1 0 1,6 18-1,-7-26-82,-1 0 0,1-1 1,0 1-1,0-1 0,0 0 0,1 0 0,-1 1 0,1-1 1,0-1-1,0 1 0,0 0 0,0-1 0,0 0 0,1 1 1,-1-1-1,1 0 0,-1-1 0,1 1 0,0-1 1,0 0-1,0 0 0,-1 0 0,1 0 0,0 0 0,0-1 1,0 0-1,5 0 0,27-4-490,-35 3 552,0 1 0,0 0-1,0-1 1,0 1-1,-1-1 1,1 0 0,0 1-1,0-1 1,-1 0-1,1 1 1,0-1 0,-1 0-1,1 0 1,-1 0 0,1 1-1,-1-1 1,1 0-1,-1 0 1,0 0 0,1 0-1,-1 0 1,0 0-1,0 0 1,0 0 0,1 0-1,-1 0 1,0 0-1,0 0 1,-1 0 0,1 0-1,0 0 1,0 0 0,-1-1-1,0 1 17,0 0-1,1 0 0,-1 0 1,0 0-1,0 0 1,0 0-1,0 0 1,0 0-1,0 1 0,0-1 1,-1 0-1,1 1 1,0-1-1,0 1 1,0-1-1,-1 1 0,1 0 1,0 0-1,0-1 1,-1 1-1,1 0 0,0 0 1,-3 0-1,-41 1 83,33-1-55,4 0 21,-1-1 1,1 2-1,-1-1 0,1 1 1,-1 0-1,1 1 1,0 0-1,0 0 0,0 1 1,0 0-1,0 1 1,-10 5-1,24-7-3514,8-6 463,6-10-1924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8.346"/>
    </inkml:context>
    <inkml:brush xml:id="br0">
      <inkml:brushProperty name="width" value="0.025" units="cm"/>
      <inkml:brushProperty name="height" value="0.025" units="cm"/>
    </inkml:brush>
  </inkml:definitions>
  <inkml:trace contextRef="#ctx0" brushRef="#br0">1 113 12684,'0'0'5856,"9"3"-4254,32 8-92,-39-10-1391,1-1 0,-1 0 0,1 0 0,0 0 0,-1 0 0,1 0 0,-1-1 0,1 1 0,0-1 0,-1 0 0,1 0 0,-1 0 0,0 0 0,1 0 0,-1 0 0,0-1 0,0 1 0,0-1 0,0 1 0,0-1 0,0 0 0,0 0 0,0 0 0,1-2 0,0 0-60,0 1-1,-1-1 1,1 0 0,-1 1-1,0-1 1,0 0 0,-1 0-1,1-1 1,-1 1-1,0 0 1,0 0 0,1-5-1,-2 8-62,0 0 0,0 0-1,-1 1 1,1-1-1,0 0 1,0 0-1,0 1 1,-1-1 0,1 0-1,0 1 1,-1-1-1,1 0 1,0 1 0,-1-1-1,1 0 1,-1 1-1,1-1 1,-1 1 0,1-1-1,-1 1 1,0-1-1,1 1 1,-1-1-1,0 1 1,1 0 0,-1-1-1,0 1 1,1 0-1,-1 0 1,0 0 0,0-1-1,1 1 1,-1 0-1,0 0 1,0 0 0,1 0-1,-1 0 1,0 0-1,0 0 1,0 0-1,1 1 1,-1-1 0,-1 1-1,-1-1-16,1 1 0,-1-1 0,1 1-1,-1 0 1,1 0 0,-1 0 0,1 1 0,0-1-1,-1 0 1,1 1 0,0 0 0,-2 1 0,-1 4 21,1-1 0,-1 1 0,1 0 0,1 0 1,-1 0-1,1 0 0,1 0 0,-1 1 1,1-1-1,-1 10 0,2-14 3,1-1 1,0 0-1,0 1 0,0-1 1,0 0-1,0 0 1,0 1-1,1-1 0,-1 0 1,1 0-1,-1 1 0,1-1 1,0 0-1,0 0 0,0 0 1,0 0-1,1 0 1,-1 0-1,0 0 0,1-1 1,-1 1-1,1 0 0,0-1 1,-1 1-1,1-1 0,0 1 1,0-1-1,0 0 0,0 0 1,0 0-1,0 0 1,0 0-1,1-1 0,-1 1 1,0-1-1,0 1 0,1-1 1,2 0-1,5 1 64,0 0-1,0-1 0,0 0 1,0-1-1,0 0 1,0-1-1,0 0 1,0 0-1,17-8 1,-21 8-47,0-1 1,-1 1 0,1-1-1,-1 0 1,0-1-1,0 1 1,0-1 0,-1 0-1,1-1 1,-1 1-1,0-1 1,0 1 0,-1-1-1,1-1 1,-1 1-1,0 0 1,3-9 0,-5 14-26,-1-1 0,0 1 0,1-1 0,-1 1 0,0 0 0,0-1 0,1 1 0,-1 0 0,0-1 0,0 1 0,1-1 0,-1 1 0,0-1 0,0 1 0,0-1 0,0 1 0,0-1 0,0 1 0,0 0 0,0-1 0,0 1 0,0-1 0,0 1 0,0-1 0,0 1 0,0-1 0,0 1 0,-1-1 0,1 1 0,0-1 0,0 1 0,0 0 0,-1-1 0,1 1 0,0-1 0,0 1 0,-1 0 0,1-1 0,-1 1 0,1 0 0,0-1 0,-1 1 0,1 0 0,0 0 0,-1-1 0,1 1-1,-1 0 1,1 0 0,-1 0 0,1 0 0,-1 0 0,1-1 0,-1 1 0,1 0 0,-1 0 0,1 0 0,0 0 0,-1 0 0,1 0 0,-1 1 0,1-1 0,-1 0 0,1 0 0,-1 0 0,1 0 0,-1 1 0,-29 16-263,26-13 265,0 0 0,0 0 0,1 1 0,-1-1 0,1 1 0,0 0 0,0-1 0,1 1 0,-1 1 0,1-1 0,0 0 0,1 1 0,-1-1 0,1 1 0,0-1 0,1 1 0,-1-1 0,1 1 0,0 0 0,0-1 0,1 1 0,1 6 0,-1-10 7,0-1 0,0 0 0,0 1 0,0-1 1,0 0-1,0 0 0,0 0 0,0 1 0,1-1 0,-1 0 0,0-1 0,1 1 0,-1 0 0,1 0 1,-1-1-1,1 1 0,-1-1 0,1 1 0,0-1 0,-1 0 0,1 1 0,-1-1 0,1 0 1,0 0-1,-1 0 0,1 0 0,0-1 0,-1 1 0,1 0 0,2-1 0,1 0-24,-1 0 0,1 0 0,0-1-1,-1 1 1,1-1 0,-1 0 0,1 0 0,-1-1 0,5-2-1,2-6-710,-1 1 0,0-2 0,16-23 0,19-41-5625,-34 56 4068,20-36-5784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439"/>
    </inkml:context>
    <inkml:brush xml:id="br0">
      <inkml:brushProperty name="width" value="0.025" units="cm"/>
      <inkml:brushProperty name="height" value="0.025" units="cm"/>
    </inkml:brush>
  </inkml:definitions>
  <inkml:trace contextRef="#ctx0" brushRef="#br0">8 79 9001,'0'-9'7340,"0"0"-6357,1 4-876,-1-1 1,1 1-1,-1-1 0,-1 1 0,1-1 0,-1 1 1,0 0-1,0-1 0,-2-6 0,0 53 1009,13 216-502,-10-250-687,1-1 0,-1 0 1,2 0-1,-1 0 1,1 0-1,2 8 0,-3-13 56,-1 0 0,1 0 0,0 1 0,-1-1 0,1 0 0,0 0 0,0 0 0,0 0 0,0 0 0,0 0 0,0 0 0,0 0 0,0-1 0,0 1 0,0 0 0,1-1-1,-1 1 1,0 0 0,0-1 0,1 0 0,-1 1 0,0-1 0,1 0 0,-1 1 0,0-1 0,1 0 0,-1 0 0,0 0 0,1 0 0,-1-1 0,0 1 0,1 0 0,-1-1 0,3 0 0,3-2 30,0 0 0,0-1-1,0 1 1,-1-2 0,1 1 0,-1-1 0,0 0 0,0 0 0,5-6 0,48-60 117,-47 56-133,95-141 72,-105 183-389,-10 21 391,4-22-32,0 0-1,0 43 1,4-69-47,0 1 0,0 0 0,0 0-1,0 0 1,0 0 0,0 0 0,1 0 0,-1 0 0,0 0 0,0 0 0,1-1 0,-1 1 0,0 0 0,1 0-1,-1 0 1,1-1 0,-1 1 0,1 0 0,-1 0 0,1-1 0,0 1 0,-1 0 0,1-1 0,0 1-1,-1-1 1,1 1 0,0-1 0,0 1 0,0-1 0,0 0 0,1 1 0,1-1 29,-1 0 0,1 0 0,-1 0 0,1 0 1,-1-1-1,1 1 0,-1-1 0,1 0 0,-1 0 0,1 0 1,2-2-1,7-3 179,0-1 0,0-1 0,13-12 0,62-65 367,-78 75-1147,0 0 1,-1-1 0,-1 0-1,0 0 1,0 0 0,-1-1 0,5-14-1,-8 2-5206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8.707"/>
    </inkml:context>
    <inkml:brush xml:id="br0">
      <inkml:brushProperty name="width" value="0.025" units="cm"/>
      <inkml:brushProperty name="height" value="0.025" units="cm"/>
    </inkml:brush>
  </inkml:definitions>
  <inkml:trace contextRef="#ctx0" brushRef="#br0">149 1 14478,'0'0'3950,"-6"12"-2343,-5 8-1240,1 1-1,2 1 1,0 0-1,1 0 1,-5 29-1,-5 137-495,16-145-5619,-5-69 5044,-1 0 1,-13-32-1,-5-16 3216,22 62-1330,1 0-1,-1 0 1,2 0 0,-1-14 0,3 25-1121,0 0 0,0 0 1,-1 1-1,1-1 0,0 0 1,0 1-1,0-1 0,0 1 1,0-1-1,0 1 0,0 0 1,0-1-1,1 1 0,-1 0 1,0 0-1,0-1 0,0 1 1,0 0-1,0 0 0,0 0 1,0 1-1,1-1 0,-1 0 1,0 0-1,0 1 0,0-1 1,0 0-1,0 1 0,1 0 0,39 11-240,-22-2-74,30 15-112,-47-24-265,0-1 0,1 1 0,-1 0 0,0-1 0,0 0 0,1 1 0,-1-1 0,0 0 0,1 0 0,3-1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040"/>
    </inkml:context>
    <inkml:brush xml:id="br0">
      <inkml:brushProperty name="width" value="0.025" units="cm"/>
      <inkml:brushProperty name="height" value="0.025" units="cm"/>
    </inkml:brush>
  </inkml:definitions>
  <inkml:trace contextRef="#ctx0" brushRef="#br0">0 0 16784,'0'0'5541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526"/>
    </inkml:context>
    <inkml:brush xml:id="br0">
      <inkml:brushProperty name="width" value="0.025" units="cm"/>
      <inkml:brushProperty name="height" value="0.025" units="cm"/>
    </inkml:brush>
  </inkml:definitions>
  <inkml:trace contextRef="#ctx0" brushRef="#br0">12 0 9865,'0'0'11499,"-2"10"-11403,0-2-59,1-2-32,-1 1 1,0 0-1,1-1 1,1 1-1,-1 8 1,1-13-9,0-1-1,0 1 1,0 0 0,0-1 0,1 1 0,-1-1 0,0 0 0,1 1 0,-1-1-1,1 1 1,0-1 0,-1 0 0,1 1 0,0-1 0,0 0 0,0 0-1,0 1 1,0-1 0,0 0 0,0 0 0,0 0 0,0 0 0,1 0-1,-1-1 1,0 1 0,1 0 0,-1-1 0,0 1 0,1-1 0,-1 1-1,1-1 1,-1 1 0,3-1 0,7 1 7,1 0 0,-1-1 0,1 0 0,0-1-1,-1-1 1,1 0 0,-1 0 0,18-7 0,-5 0-93,-1-1 0,0-1 0,28-18 1,-63 51-206,-4 7 609,16-29-306,0 1 0,0 0 0,0-1 0,0 1 0,0 0 0,0-1 0,0 1 0,0 0 0,0-1 0,1 1-1,-1-1 1,0 1 0,0 0 0,0-1 0,1 1 0,-1-1 0,0 1 0,1-1 0,-1 1 0,0-1 0,1 1 0,-1-1 0,1 1 0,-1-1 0,1 1 0,-1-1 0,1 0 0,-1 1 0,1-1 0,0 0 0,-1 0 0,1 1 0,-1-1 0,1 0 0,0 0 0,-1 0 0,1 0 0,-1 0 0,1 0 0,0 0 0,-1 0 0,1 0 0,0 0 0,-1 0 0,1 0 0,0 0 0,41-2 550,81-15-1,-89 11-693,-33 6 127,4-1-92,-1 0-1,1 0 1,-1 1-1,0 0 1,1 0-1,-1 0 1,6 1-1,-9-1 110,0 1 0,0-1-1,0 1 1,0-1 0,0 1-1,0 0 1,0 0 0,0-1-1,0 1 1,0 0 0,0 0-1,0 0 1,-1 0 0,1 0-1,0 0 1,-1 0 0,1 0-1,-1 0 1,1 0 0,-1 1-1,0-1 1,1 0 0,-1 0-1,0 0 1,0 1-1,0-1 1,0 0 0,0 3-1,0-2 30,0 0-1,1 0 0,-1 0 0,0 0 0,1 0 0,0 0 0,-1 0 1,1 0-1,0-1 0,0 1 0,0 0 0,0 0 0,0-1 0,0 1 0,1 0 1,-1-1-1,0 1 0,1-1 0,-1 0 0,1 1 0,0-1 0,2 1 0,0 0 71,0 0-1,0-1 0,0 0 1,0 0-1,0 0 0,0 0 1,0-1-1,1 0 0,-1 0 0,7 0 1,-2-1-195,0 0 1,0-1-1,-1 0 1,1 0 0,-1-1-1,1 0 1,-1-1-1,0 1 1,0-2 0,9-5-1,-12 5-1022,0 1 0,0-1 0,0 0 0,-1-1 0,0 1 0,0-1 0,4-7 0,5-18-9611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871"/>
    </inkml:context>
    <inkml:brush xml:id="br0">
      <inkml:brushProperty name="width" value="0.025" units="cm"/>
      <inkml:brushProperty name="height" value="0.025" units="cm"/>
    </inkml:brush>
  </inkml:definitions>
  <inkml:trace contextRef="#ctx0" brushRef="#br0">0 1 11082,'0'0'12332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0.735"/>
    </inkml:context>
    <inkml:brush xml:id="br0">
      <inkml:brushProperty name="width" value="0.025" units="cm"/>
      <inkml:brushProperty name="height" value="0.025" units="cm"/>
    </inkml:brush>
  </inkml:definitions>
  <inkml:trace contextRef="#ctx0" brushRef="#br0">263 99 14414,'0'0'2066,"9"-10"42,24-29-554,-149 148 1397,26-29-2886,59-53 0,21-19-78,0 0 0,1 1 1,0 0-1,1 1 1,-9 12-1,16-22-83,1 1 0,-1-1 0,1 1-1,0 0 1,-1-1 0,1 1 0,0-1 0,-1 1-1,1 0 1,0-1 0,0 1 0,0 0 0,-1-1-1,1 1 1,0 0 0,0-1 0,0 1 0,0 0-1,0 0 1,0-1 0,0 1 0,1 0 0,-1-1-1,0 2 1,14-1-2042,21-16-819,-12-4 1796,0 0-1,-1-2 1,35-43 0,49-80 3145,-80 107-135,-12 15-812,-10 14-329,-8 11 1204,-9 12-1674,1 0-1,0 1 1,2 1 0,-1 0-1,2 1 1,-13 33-1,17-37-176,1 0-1,0 0 0,1 0 1,1 1-1,0-1 1,1 1-1,0-1 0,1 1 1,1 0-1,3 16 1,10 4-374,-13-34 138,0 1-1,0-1 0,-1 1 0,1-1 1,0 1-1,0-1 0,1 0 0,-1 0 1,0 1-1,0-1 0,1 0 0,-1 0 1,0 0-1,1 0 0,-1-1 0,1 1 1,-1 0-1,4 0 0,-4-1-1174,-3-15 367,-1 4 794,-2 0 0,1 0-1,-2 0 1,-11-17 0,-10-21 1754,25 44-939,0 0 0,0-1 0,1 1 0,-1 0 0,1-1 0,0 1 0,0-10 0,2 14-572,0 1 0,-1-1 1,1 1-1,0-1 0,0 1 0,-1 0 0,1-1 0,0 1 0,0 0 1,0 0-1,0-1 0,-1 1 0,1 0 0,0 0 0,0 0 1,0 0-1,0 0 0,0 0 0,0 0 0,0 0 0,-1 1 0,1-1 1,0 0-1,0 0 0,0 1 0,0 0 0,27 6-256,-1 3 204,1-1-1,0-1 1,1-2-1,34 4 1,-53-8-70,-1-2 1,1 1-1,-1-1 0,1 0 1,-1-1-1,1 0 0,-1-1 1,0 0-1,0 0 0,1-1 1,-2-1-1,1 1 0,0-1 1,-1 0-1,1-1 0,11-9 0,-1-9-179,-19 22 243,0 1-1,0 0 0,0-1 0,0 1 0,0 0 0,0 0 0,0-1 0,-1 1 0,1 0 0,0-1 1,0 1-1,0 0 0,0 0 0,0-1 0,0 1 0,0 0 0,-1 0 0,1-1 0,0 1 0,0 0 1,0 0-1,-1-1 0,1 1 0,0 0 0,0 0 0,-1 0 0,1 0 0,0 0 0,0-1 0,-1 1 1,1 0-1,0 0 0,-1 0 0,1 0 0,0 0 0,0 0 0,-1 0 0,1 0 0,0 0 0,-1 0 1,1 0-1,0 0 0,-1 0 0,-3 0 23,1 1 1,-1 0-1,1-1 0,-1 1 1,1 0-1,-1 1 0,1-1 1,0 1-1,0-1 0,-1 1 1,1 0-1,-3 3 0,1-1 87,1 1 0,-1 0-1,1 0 1,0 0 0,-7 11 0,10-14-86,0 0 1,0 0 0,0 0 0,0 1 0,0-1 0,0 0-1,0 0 1,1 1 0,-1-1 0,1 1 0,0-1 0,-1 0-1,1 1 1,0-1 0,1 1 0,-1-1 0,0 0 0,1 1-1,0 3 1,2-4 10,-1-1 0,1 0 0,0 0 0,-1 0 0,1 0 0,0 0 0,0 0 0,0-1 0,-1 1-1,1-1 1,0 0 0,0 0 0,0 0 0,0 0 0,0 0 0,5-2 0,-1 1 187,6-1-214,-1-1 0,1 0-1,-1-1 1,0-1 0,0 0-1,0 0 1,0-1 0,-1-1-1,0 0 1,-1 0 0,1-1-1,-1 0 1,-1-1 0,0-1-1,14-16 1,-17 14-1291,-11 13-62,-15 15 689,16-11 566,0 1 1,1 0-1,0-1 1,0 2-1,0-1 1,1 0-1,-1 0 1,2 1-1,-3 12 1,4-17-126,0 0 1,0 0 0,0 0 0,0 0-1,0 0 1,0 0 0,1 0 0,-1 0-1,1 0 1,0 0 0,-1 0 0,1 0 0,0-1-1,0 1 1,1 2 0,0-3-168,-1 1-1,1-1 1,0 1 0,-1-1-1,1 0 1,0 0 0,0 0 0,0 0-1,0 0 1,0 0 0,0-1-1,0 1 1,0-1 0,0 1 0,0-1-1,0 0 1,3 1 0,21-1-5309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092"/>
    </inkml:context>
    <inkml:brush xml:id="br0">
      <inkml:brushProperty name="width" value="0.025" units="cm"/>
      <inkml:brushProperty name="height" value="0.025" units="cm"/>
    </inkml:brush>
  </inkml:definitions>
  <inkml:trace contextRef="#ctx0" brushRef="#br0">118 97 5733,'3'-9'3940,"-1"2"-3734,1 1 471,-1 0 1,-1 0-1,1 0 1,-1 0-1,1-13 1,-2 18-546,0 0 0,0-1 0,0 1 0,0 0 0,-1-1 0,1 1 1,0 0-1,-1 0 0,1-1 0,-1 1 0,1 0 0,-1 0 0,1 0 1,-1 0-1,0 0 0,0 0 0,0 0 0,1 0 0,-1 0 0,0 0 0,0 0 1,0 0-1,0 0 0,-1 1 0,1-1 0,0 0 0,0 1 0,0-1 0,0 1 1,-1 0-1,1-1 0,0 1 0,-1 0 0,1 0 0,0 0 0,0 0 0,-1 0 1,1 0-1,-2 0 0,-1 0-3,0 1 0,0 0 0,0-1 0,0 1 0,0 1 0,1-1 0,-1 0 0,0 1 0,1 0 0,-1 0 1,1 0-1,0 0 0,0 1 0,-6 4 0,8-6-134,-1 1 0,1-1 0,0 1 0,-1-1 0,1 1 0,0 0 0,0 0 0,0-1 0,0 1 0,0 0 0,1 0 0,-1 0 0,1 0 1,-1 0-1,1 0 0,-1 0 0,1 0 0,0 0 0,0 0 0,0 0 0,0 0 0,0 0 0,1 0 0,-1 0 0,1 0 0,-1 0 0,1 0 0,0 0 0,-1-1 0,1 1 1,2 3-1,1-2-120,-1 0 0,0-1 0,1 1 1,-1-1-1,1 0 0,0 0 1,-1 0-1,1-1 0,0 1 1,0-1-1,0 0 0,0 0 1,1 0-1,-1-1 0,0 1 0,0-1 1,7 0-1,-6 0 40,1 0 0,-1 0-1,0 1 1,0 0 0,1 0 0,-1 0 0,0 1-1,0 0 1,0 0 0,0 0 0,5 3-1,-10-4 120,1-1-1,-1 0 0,0 1 0,1-1 1,-1 1-1,0-1 0,1 1 0,-1-1 0,0 1 1,1-1-1,-1 1 0,0-1 0,0 1 1,0-1-1,0 1 0,1-1 0,-1 1 0,0-1 1,0 1-1,0 0 0,0-1 0,0 1 1,0-1-1,0 1 0,-1-1 0,1 1 0,0-1 1,0 1-1,0 0 0,0-1 0,-1 1 1,1-1-1,0 1 0,-1-1 0,1 0 1,0 1-1,-1-1 0,1 1 0,0-1 0,-1 1 1,1-1-1,-1 0 0,1 1 0,-1-1 1,1 0-1,-1 0 0,1 1 0,-1-1 0,1 0 1,-1 0-1,0 0 0,-29 12 1576,10-6-1169,0-1 0,-1 0 0,0-2-1,-27 1 1,48-4-643,-1 0 0,1 0 0,-1 0 0,1 0 0,0 0-1,-1 0 1,1-1 0,0 1 0,0 0 0,-1 0 0,1 0-1,0 0 1,-1-1 0,1 1 0,0 0 0,0 0 0,-1-1-1,1 1 1,0 0 0,0 0 0,-1-1 0,1 1 0,0 0 0,0-1-1,0 1 1,0 0 0,0-1 0,0 1 0,-1 0 0,1-1-1,0 1 1,0 0 0,0-1 0,0 1 0,0 0 0,0-1-1,0 1 1,0 0 0,0-1 0,0 1 0,1 0 0,-1-1-1,0 1 1,0 0 0,0-1 0,0 1 0,0 0 0,1-1 0,-1 1-1,0 0 1,0 0 0,1-1 0,7-14-10607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422"/>
    </inkml:context>
    <inkml:brush xml:id="br0">
      <inkml:brushProperty name="width" value="0.025" units="cm"/>
      <inkml:brushProperty name="height" value="0.025" units="cm"/>
    </inkml:brush>
  </inkml:definitions>
  <inkml:trace contextRef="#ctx0" brushRef="#br0">102 1 17072,'0'0'5189,"-49"63"-5029,34-30-128,2 4 32,6 3 0,1-1 0,-3 1 0,7-3-64,2-5 33,0-1 31,0-8-128,5-6-1314,9-8-1312,-1-9-1634,7 0-3332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795"/>
    </inkml:context>
    <inkml:brush xml:id="br0">
      <inkml:brushProperty name="width" value="0.025" units="cm"/>
      <inkml:brushProperty name="height" value="0.025" units="cm"/>
    </inkml:brush>
  </inkml:definitions>
  <inkml:trace contextRef="#ctx0" brushRef="#br0">143 0 14061,'0'0'6091,"-8"3"-5381,-2 1-536,1 1 0,-1 0 0,1 0 0,0 1 0,1 0 0,-1 0-1,-7 9 1,10-11-87,1 1 0,1 0-1,-1 0 1,1 1 0,0-1 0,0 1-1,0 0 1,1 0 0,0 0 0,0 1-1,1-1 1,-1 1 0,-1 10 0,4-15-85,0-1 0,0 0 0,0 0 0,1 1 0,-1-1 0,0 0 0,1 0 0,-1 0 0,1 1 0,-1-1 0,1 0 0,0 0 0,-1 0 0,1 0 0,0 0 0,0 0 0,0 0 0,0 0 0,0-1 0,0 1 0,0 0 0,0 0 1,0-1-1,0 1 0,0-1 0,0 1 0,1-1 0,-1 1 0,0-1 0,0 0 0,0 0 0,1 1 0,-1-1 0,0 0 0,0 0 0,1 0 0,-1 0 0,2-1 0,55-4 362,-42 1-357,1-2 0,-1 0 0,0 0 0,0-2 0,-1 0 0,0 0 0,-1-2 1,0 1-1,0-2 0,-1 0 0,18-19 0,-37 34-57,4-3 54,1 0 1,0 0 0,0 0-1,-1 0 1,1 0-1,0 0 1,0 0-1,0 0 1,0 0-1,0 0 1,0 1-1,0-1 1,1 0-1,-1 1 1,0-1-1,0 2 1,1-2-2,-1 0-1,1 0 1,0 0 0,0 0 0,0 0 0,0 0 0,0 0 0,0 0-1,0 0 1,0-1 0,0 1 0,0 0 0,0 0 0,1 0 0,-1 0-1,0 0 1,1 0 0,-1 0 0,1-1 0,-1 1 0,1 0 0,-1 0-1,1-1 1,-1 1 0,1 0 0,0-1 0,-1 1 0,1 0 0,0-1-1,0 1 1,0-1 0,-1 0 0,2 1 0,2 1-1,1-1 0,-1 0 1,0 0-1,0 0 0,1 0 0,-1-1 0,9 0 1,4 0-1167,-1-2 1,0 0 0,24-6 0,-1-5-5542,-3-2-5210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2.123"/>
    </inkml:context>
    <inkml:brush xml:id="br0">
      <inkml:brushProperty name="width" value="0.025" units="cm"/>
      <inkml:brushProperty name="height" value="0.025" units="cm"/>
    </inkml:brush>
  </inkml:definitions>
  <inkml:trace contextRef="#ctx0" brushRef="#br0">74 197 9385,'0'0'7121,"-10"3"-5460,4-1-1517,3-2-46,0 1 0,1-1 0,-1 1 1,0 0-1,1-1 0,-1 1 0,1 1 0,-1-1 1,1 0-1,-1 0 0,1 1 0,0-1 1,0 1-1,0 0 0,0 0 0,0 0 0,0 0 1,0 0-1,0 0 0,1 0 0,-1 1 1,1-1-1,0 1 0,0-1 0,0 1 1,0-1-1,0 1 0,0 0 0,0 4 0,1-6-92,1 0-1,-1 0 0,0 0 0,1-1 1,-1 1-1,1 0 0,-1 0 0,1 0 0,-1 0 1,1-1-1,0 1 0,-1 0 0,1 0 1,0-1-1,0 1 0,-1-1 0,1 1 0,0-1 1,0 1-1,0-1 0,0 1 0,0-1 0,0 0 1,0 1-1,0-1 0,0 0 0,0 0 1,0 0-1,0 0 0,1 0 0,38 2 336,-33-2-203,11-1-13,1-1 0,-2-1-1,1 0 1,0-1 0,-1-1 0,1-1-1,-1 0 1,-1-1 0,20-12 0,-12 5-109,0-1 0,-1-1 0,-1-1 1,0-1-1,22-24 0,-40 38-3,-1 1-1,0-1 1,1 1 0,-2-1-1,1 0 1,0 0-1,-1 0 1,1-1-1,-1 1 1,-1-1-1,1 1 1,-1-1 0,1 0-1,-1 1 1,0-1-1,0-9 1,-1 13 7,0 1-1,-1-1 1,1 0 0,0 0 0,-1 0 0,1 0-1,0 1 1,-1-1 0,1 0 0,-1 0-1,1 1 1,-1-1 0,1 0 0,-1 1 0,0-1-1,1 1 1,-1-1 0,0 0 0,0 1-1,1 0 1,-1-1 0,0 1 0,0-1 0,0 1-1,1 0 1,-1 0 0,0-1 0,0 1-1,0 0 1,0 0 0,0 0 0,1 0 0,-1 0-1,0 0 1,0 0 0,0 0 0,0 0 0,0 1-1,0-1 1,1 0 0,-1 1 0,0-1-1,-1 1 1,-2 0-8,-1 0 0,1 0 0,-1 1 0,1 0 0,0 0 0,0 0 0,-6 4 0,5-3 15,2 1 0,-1-1 0,0 1 0,1 0 0,0 0 0,0 0 0,0 1 0,0-1-1,1 0 1,-1 1 0,1 0 0,0 0 0,1 0 0,-1 0 0,1 0 0,0 0 0,0 0 0,1 0 0,-1 0 0,1 0 0,0 0 0,1 1 0,-1-1-1,3 10 1,0-6-24,0-1-1,1 1 0,0 0 0,0-1 1,1 0-1,0 0 0,0 0 0,1-1 1,0 0-1,0 0 0,1 0 0,0-1 1,9 7-1,2 0-286,1-1 0,0-1 0,1 0 0,22 7 0,45 11-4099,-3-11-3315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4.500"/>
    </inkml:context>
    <inkml:brush xml:id="br0">
      <inkml:brushProperty name="width" value="0.025" units="cm"/>
      <inkml:brushProperty name="height" value="0.025" units="cm"/>
    </inkml:brush>
  </inkml:definitions>
  <inkml:trace contextRef="#ctx0" brushRef="#br0">0 166 7399,'0'0'443,"9"1"246,203 0 2997,120-32-3094,-151 11-311,747-17 690,3 65-95,1367-7-732,-688-88-161,-379 9 541,-798 54-303,-248 13-3063,-122-6-2021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832"/>
    </inkml:context>
    <inkml:brush xml:id="br0">
      <inkml:brushProperty name="width" value="0.025" units="cm"/>
      <inkml:brushProperty name="height" value="0.025" units="cm"/>
    </inkml:brush>
  </inkml:definitions>
  <inkml:trace contextRef="#ctx0" brushRef="#br0">29 93 9257,'0'0'8194,"-4"9"-8007,-1 7-148,0 0 0,1 0 0,0 1 0,2-1-1,0 1 1,0 24 0,2-32-55,0-1 0,1 0-1,0 0 1,0 1 0,0-1-1,5 11 1,-6-17 24,1-1 0,-1 0-1,1 0 1,0 0 0,-1 0-1,1 0 1,0 0 0,0 0-1,-1 0 1,1 0 0,0 0-1,0 0 1,0 0 0,0-1-1,0 1 1,1 0 0,-1-1-1,0 1 1,0-1 0,2 1-1,-1-1 70,0 0-1,0 0 1,0 0-1,0 0 0,0 0 1,0-1-1,1 1 0,-1-1 1,0 0-1,-1 0 0,1 1 1,0-1-1,0 0 0,0-1 1,0 1-1,2-3 1,9-6 217,-2-1 1,0 0-1,20-26 1,-22 25-150,0 1 1,1 0-1,0 0 1,20-15-1,-23 28-158,-5 12-12,-3 21 21,1-28 36,-1 5 42,1 17-88,1-28 6,-1 0 0,0-1 0,1 1 0,-1 0-1,0-1 1,1 1 0,-1 0 0,1-1 0,-1 1 0,1-1 0,-1 1 0,1 0 0,0-1 0,-1 0 0,1 1 0,-1-1 0,1 1 0,0-1 0,0 0 0,-1 1 0,1-1 0,0 0 0,0 0 0,-1 0-1,1 1 1,0-1 0,0 0 0,-1 0 0,1 0 0,0 0 0,1-1 0,7 0 34,0 0 0,0-1 1,-1-1-1,1 0 0,-1 0 0,1 0 0,-1-1 0,0 0 0,-1-1 1,11-7-1,75-64 79,-68 54-172,-10 9-452,-1-1 0,0-1 0,-1 0 0,17-26 0,1-9-4296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36.342"/>
    </inkml:context>
    <inkml:brush xml:id="br0">
      <inkml:brushProperty name="width" value="0.025" units="cm"/>
      <inkml:brushProperty name="height" value="0.025" units="cm"/>
    </inkml:brush>
  </inkml:definitions>
  <inkml:trace contextRef="#ctx0" brushRef="#br0">3988 389 12812,'-582'-137'1038,"-238"-48"684,667 158-1515,-249-11 0,301 37-243,0 3 1,1 5 0,-153 31-1,114-6-27,2 6-1,-205 87 1,256-86 84,2 3 0,2 4 0,1 4 0,-135 110 0,185-133-24,1 2 1,2 0 0,0 2-1,3 1 1,0 1-1,2 1 1,2 1-1,-23 50 1,34-60-17,0 1 1,2-1-1,1 2 0,1-1 1,1 1-1,2 0 0,0 0 1,2 0-1,1 0 1,1 0-1,1 0 0,2 0 1,10 41-1,-1-26-14,2-1 0,2 0 1,2-2-1,1 0 0,2-1 0,38 49 0,-2-12-17,130 126-1,-80-105 2,3-5-1,4-5 1,3-5-1,4-5 1,4-5 0,176 70-1,-63-47-57,5-12 0,418 85 0,-427-122 521,2-11 0,1-11 0,325-8 0,-410-22-151,0-7 0,-1-6 0,-1-7 0,-2-6 0,-1-7-1,189-78 1,-197 56 16,219-131 0,-272 137-241,-3-4 0,-2-3 0,100-101 0,-147 128-87,-2-1-1,-1-2 0,-3-1 0,-1-1 1,-1-2-1,-3 0 0,32-80 1,-47 97 23,0 0 0,-2 0 0,-1-1 0,-1 0 0,-1 0 0,-2 0 1,0 0-1,-2 0 0,-1 0 0,-1-1 0,-2 1 0,0 1 0,-2-1 1,-1 1-1,-17-42 0,6 30 63,-3 1-1,-1 1 1,-1 1 0,-2 1-1,-2 1 1,-1 1 0,-1 2 0,-1 0-1,-61-43 1,23 26 6,-1 2 0,-2 4 0,-2 3 0,-85-32 0,23 21-780,-1 6 0,-146-25 1,-290-18-5548,243 55-1627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13.735"/>
    </inkml:context>
    <inkml:brush xml:id="br0">
      <inkml:brushProperty name="width" value="0.025" units="cm"/>
      <inkml:brushProperty name="height" value="0.025" units="cm"/>
    </inkml:brush>
  </inkml:definitions>
  <inkml:trace contextRef="#ctx0" brushRef="#br0">6418 319 10858,'-162'-70'2112,"-127"-49"-524,221 96-1594,0 2 1,-100-16 0,-351-8-933,-5 41 47,318 5 985,-2222 66 210,2310-59-254,-975 89 178,1005-86-194,-143 38 1,200-40-26,0 1-1,0 2 1,1 1 0,1 2-1,0 0 1,2 2 0,-50 39-1,64-43-230,0 1 0,0 1 0,1 0 0,1 1 0,1 0 0,0 1 0,1 0-1,1 0 1,1 1 0,0 0 0,-6 27 0,-1 18 64,3 1 0,-4 65 0,13-105 382,0 0-1,2 1 1,1-1-1,0 0 0,9 38 1,-7-48-148,1-1 0,1 0 0,1 0 0,-1 0 0,2 0 0,0-1 0,1 0 0,0-1 0,0 1 0,1-2 0,11 11 0,6 3-3,2-2-1,1 0 1,0-2 0,2-1-1,0-2 1,1-1-1,62 22 1,3-7-51,149 28 0,394 27-25,8-47-175,-610-37 167,1838 15-262,-422-105 316,-1003 32-38,532-136 1,-964 187-6,215-59-33,-184 48 10,-1-3 0,71-37 0,-110 51 12,-1-1-1,0 0 1,0 0 0,-1-1-1,1 0 1,-1-1-1,-1 1 1,0-2-1,0 1 1,9-15-1,-13 18 17,-1 0 0,0 0 0,0 1 0,0-1 0,-1 0-1,0-1 1,0 1 0,0 0 0,0 0 0,-1 0 0,0-1-1,0 1 1,-1 0 0,1 0 0,-1 0 0,0-1-1,-1 1 1,1 0 0,-1 0 0,0 1 0,0-1 0,0 0-1,-1 1 1,-4-7 0,-6-6 23,-1 0 0,-1 1-1,0 1 1,-1 1 0,-1 0 0,0 1 0,-1 0-1,-30-15 1,-166-70 143,193 89-160,-149-57 290,-2 7 0,-336-67 0,346 100-1830,-266-8-1,249 31-2095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1.701"/>
    </inkml:context>
    <inkml:brush xml:id="br0">
      <inkml:brushProperty name="width" value="0.025" units="cm"/>
      <inkml:brushProperty name="height" value="0.025" units="cm"/>
    </inkml:brush>
  </inkml:definitions>
  <inkml:trace contextRef="#ctx0" brushRef="#br0">1 138 12332,'35'10'814,"1"2"-1,50 25 1,-48-19-612,73 22 0,-32-22-137,1-4-1,0-3 1,146 0 0,252-33-33,-301 9-61,695-52-1441,379-20 826,133 50 964,-144 6 1500,73 4-101,-1300 25-1980,-8 1-24,0-1 0,0 0 0,0 0 0,0 0 0,1-1-1,-1 1 1,0-1 0,0-1 0,0 1 0,0-1 0,-1 1 0,1-1 0,0-1 0,6-3 0,4-11-4322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47.046"/>
    </inkml:context>
    <inkml:brush xml:id="br0">
      <inkml:brushProperty name="width" value="0.025" units="cm"/>
      <inkml:brushProperty name="height" value="0.025" units="cm"/>
    </inkml:brush>
  </inkml:definitions>
  <inkml:trace contextRef="#ctx0" brushRef="#br0">174 59 9737,'-55'-11'160,"4"-5"673,10 0 256,15 0-192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48.788"/>
    </inkml:context>
    <inkml:brush xml:id="br0">
      <inkml:brushProperty name="width" value="0.025" units="cm"/>
      <inkml:brushProperty name="height" value="0.025" units="cm"/>
    </inkml:brush>
  </inkml:definitions>
  <inkml:trace contextRef="#ctx0" brushRef="#br0">584 82 8232,'-61'-3'1580,"-1"-3"1,-108-26-1,111 19-377,-2 2-1,-109-5 1,169 16-1256,17 0-161,2049 60 1853,-1574-48-1444,1121 15 1003,-1301-27-376,-361-5-2155,-7-1-3943,26 3-83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2.232"/>
    </inkml:context>
    <inkml:brush xml:id="br0">
      <inkml:brushProperty name="width" value="0.025" units="cm"/>
      <inkml:brushProperty name="height" value="0.025" units="cm"/>
    </inkml:brush>
  </inkml:definitions>
  <inkml:trace contextRef="#ctx0" brushRef="#br0">11444 322 10346,'-165'-52'1139,"-2"7"0,-2 8 1,-188-17-1,-522 11-790,-426 47 104,258 1 306,87-49 42,332 7-636,-1179 19 21,1211 20-153,-401 35-8,10 99 8,878-113-29,-209 76-1,251-71-17,1 2 0,2 3 0,1 3-1,-65 50 1,61-34-89,2 3 0,-104 114 0,131-125 37,2 3-1,2 0 1,2 3 0,-50 103 0,74-134 44,1 1 0,1-1 1,0 1-1,1 0 0,2 0 0,0 1 1,1-1-1,1 1 0,2 28 1,1-33 4,0 0 0,1-1 0,0 1 0,2-1 0,0 0 0,0 0 0,2 0 0,0-1 0,0 0 0,1 0 0,1-1 0,17 20 0,1-4 8,2-2 0,1-1 0,1-2 0,2-1 1,0-1-1,1-2 0,1-1 0,41 16 0,50 13 41,131 31 0,-233-72-27,158 39 23,2-9 0,274 21 0,381-23 96,-617-31-102,-3 2 7,1080 17 3,-2-53-61,261-79 64,-838 55-43,964-124-12,-10-83-249,-1606 249 275,433-87-21,-417 77 50,-2-3 1,-1-4 0,143-73 0,-196 87 178,-2-2 0,0-1 0,0 0 1,38-39-1,-54 47-102,0-1-1,-1 0 1,0-1 0,-1 0 0,-1 0 0,0 0 0,0-1 0,-1 0-1,-1-1 1,0 1 0,-1-1 0,4-21 0,-6 21-74,-1-1 0,0 0-1,-1 0 1,0 0 0,-2 0 0,0 0 0,0 0 0,-2 0-1,1 1 1,-2 0 0,0 0 0,-1 0 0,0 0 0,-1 1-1,0 0 1,-1 0 0,-1 1 0,0 0 0,-1 1-1,0 0 1,-1 0 0,-14-11 0,-9-6-49,-2 3 0,0 0 0,-2 3 0,-1 1 0,0 1 0,-83-27 0,-260-50-307,275 76-154,34 8-1099,-110-35 0,172 44 1062,1 0-1,-1-1 1,1 0 0,-17-12-1,19 11-491,1-1 0,0 1-1,1-1 1,-8-11-1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3.391"/>
    </inkml:context>
    <inkml:brush xml:id="br0">
      <inkml:brushProperty name="width" value="0.025" units="cm"/>
      <inkml:brushProperty name="height" value="0.025" units="cm"/>
    </inkml:brush>
  </inkml:definitions>
  <inkml:trace contextRef="#ctx0" brushRef="#br0">1 708 15727,'0'0'8146,"6"-9"-7089,23-32-282,2 2 1,53-54-1,88-67 1067,-11 11-3543,-119 107-2156,57-76 0,-78 87-2779,-10 5-4201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3.801"/>
    </inkml:context>
    <inkml:brush xml:id="br0">
      <inkml:brushProperty name="width" value="0.025" units="cm"/>
      <inkml:brushProperty name="height" value="0.025" units="cm"/>
    </inkml:brush>
  </inkml:definitions>
  <inkml:trace contextRef="#ctx0" brushRef="#br0">0 5 16688,'0'0'7052,"0"8"-6657,4 34-86,1-1 0,2 0-1,1-1 1,3 0 0,1 0 0,26 56 0,-38-95-290,0 0 0,0-1 0,1 1 0,-1 0 0,0 0 1,1-1-1,-1 1 0,0 0 0,1 0 0,-1-1 0,1 1 0,-1-1 0,1 1 1,0 0-1,-1-1 0,1 1 0,-1-1 0,1 1 0,0-1 0,-1 0 0,1 1 1,0-1-1,0 0 0,-1 1 0,1-1 0,0 0 0,0 0 0,0 1 0,-1-1 1,1 0-1,0 0 0,0 0 0,0 0 0,0 0 0,-1-1 0,1 1 0,0 0 1,0 0-1,0 0 0,-1-1 0,1 1 0,0 0 0,0-1 0,-1 1 0,1-1 1,0 1-1,-1-1 0,1 1 0,-1-1 0,1 1 0,0-1 0,-1 1 0,1-2 0,27-40 1526,-27 40-1464,12-23 39,-2-1 0,-1 0-1,0 0 1,-2-1-1,-2 0 1,0-1-1,-1 0 1,-2 1 0,-1-47-1,-2 73-1683,8 10-8962,-6-6 7541,7 6-5012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4.460"/>
    </inkml:context>
    <inkml:brush xml:id="br0">
      <inkml:brushProperty name="width" value="0.025" units="cm"/>
      <inkml:brushProperty name="height" value="0.025" units="cm"/>
    </inkml:brush>
  </inkml:definitions>
  <inkml:trace contextRef="#ctx0" brushRef="#br0">221 387 16784,'0'0'2792,"-5"-10"-502,2 3-2072,-1 1 0,0 0 0,0 0 0,-1 0 0,1 0 1,-1 1-1,0 0 0,-8-6 0,10 9-195,0 0 0,0 0 1,0 0-1,-1 0 0,1 1 0,-1-1 1,1 1-1,-1 0 0,1 0 1,-1 0-1,0 0 0,0 1 0,1 0 1,-1-1-1,0 1 0,0 1 1,0-1-1,1 0 0,-1 1 1,0 0-1,1 0 0,-5 2 0,5-2-29,0 1 0,0 0 0,0 0 0,0 0 0,0 0 0,0 1 0,0-1 0,1 1 0,-1 0 0,1-1 0,0 1 0,0 0-1,0 1 1,0-1 0,0 0 0,1 0 0,-3 6 0,2 0-6,-1 0 0,1 1 0,0-1 0,1 0 0,-1 18 0,2-25 9,0-1 0,0 0 0,0 1 1,0-1-1,1 0 0,-1 1 0,0-1 0,1 0 0,-1 0 1,1 1-1,-1-1 0,1 0 0,0 0 0,0 0 0,-1 0 1,1 0-1,0 0 0,0 0 0,0 0 0,0 0 0,0 0 0,0 0 1,2 0-1,0 1 6,0-1-1,0 0 1,0 1 0,1-2-1,-1 1 1,0 0 0,1-1 0,-1 1-1,5-1 1,0 0 62,1 0 0,-1-1 1,0 0-1,1-1 0,-1 0 0,0 0 0,10-4 0,-8 1 51,0-1 0,-1 0 0,0-1-1,10-9 1,-8 7-1,-10 12-136,0 0 0,0 0-1,0 0 1,-1 0 0,0 0-1,1 1 1,-1-1-1,0 0 1,0 0 0,-1 4-1,-15 376 135,16-362-120,-1 0 1,0 0-1,-2 0 1,0-1 0,-1 1-1,-10 27 1,12-42 22,0-1 0,0 1 0,-1-1 0,0 0 0,0 0 0,0 0 0,-1-1 0,1 1 1,-1-1-1,0 1 0,0-1 0,-1-1 0,1 1 0,-1 0 0,0-1 0,0 0 0,0 0 0,0-1 0,-1 0 1,1 1-1,-1-2 0,1 1 0,-1-1 0,0 1 0,0-2 0,1 1 0,-11-1 0,14 0 19,1 0 0,-1 0 0,0 0-1,0 0 1,0-1 0,1 1 0,-1-1-1,0 1 1,0-1 0,1 0 0,-1 0 0,0 1-1,1-1 1,-1 0 0,1 0 0,-1-1-1,1 1 1,0 0 0,0 0 0,-1-1 0,1 1-1,-1-3 1,-1-1 2,1 1-1,1 0 1,-1-1 0,0 1-1,1-1 1,0 1-1,0-1 1,0-8 0,1-3-9,0 0 0,1 0 0,1 0 1,6-24-1,-1 16-33,1 0 0,2 1 0,0 1 0,1-1 0,15-20 0,77-102 58,-89 127-44,89-111 51,-48 64-13,67-107 1,-113 156-30,0-1 1,-1 1-1,8-27 0,-14 36-13,0-1 0,0 0 0,0 1 0,-1-1 0,-1 0 0,1 0 0,-1 0 0,0 0 0,-1 0 0,-2-11 0,3 17-8,-1-1 0,0 1 0,0 0 0,0 0 0,0 0 0,0 0-1,0 0 1,0 0 0,0 0 0,-1 0 0,1 0 0,-1 1 0,0-1 0,1 0 0,-1 1 0,0 0 0,0-1 0,0 1 0,0 0 0,0 0 0,0 0 0,0 0 0,0 0 0,0 1 0,-1-1 0,1 1 0,0-1 0,-1 1 0,1 0 0,0 0 0,0 0 0,-1 0 0,1 0-1,0 0 1,-1 1 0,1-1 0,0 1 0,-4 1 0,-1 0-16,0 1 1,0 0-1,0 0 0,0 0 0,1 1 0,-1 0 0,1 0 1,0 1-1,0 0 0,-8 8 0,5-2 5,1 1 1,0-1-1,0 2 1,2-1-1,-1 1 0,2 0 1,0 0-1,0 1 0,1-1 1,1 1-1,0 0 0,1 0 1,1 0-1,0 0 0,0 0 1,2 1-1,2 16 1,-2-25-101,0 0 0,1 0 0,-1-1 0,2 1 0,-1 0 0,0-1 1,1 1-1,0-1 0,0 0 0,1 0 0,-1 0 0,1-1 0,0 1 1,1-1-1,8 8 0,34 16-3558,4-12-3465,-11-11-993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4.808"/>
    </inkml:context>
    <inkml:brush xml:id="br0">
      <inkml:brushProperty name="width" value="0.025" units="cm"/>
      <inkml:brushProperty name="height" value="0.025" units="cm"/>
    </inkml:brush>
  </inkml:definitions>
  <inkml:trace contextRef="#ctx0" brushRef="#br0">0 1 18674,'0'0'8103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2.621"/>
    </inkml:context>
    <inkml:brush xml:id="br0">
      <inkml:brushProperty name="width" value="0.025" units="cm"/>
      <inkml:brushProperty name="height" value="0.025" units="cm"/>
    </inkml:brush>
  </inkml:definitions>
  <inkml:trace contextRef="#ctx0" brushRef="#br0">107 0 17328,'0'0'2584,"-3"15"-3016,0 0 405,1 1 0,0 0 1,1 0-1,1 0 0,0 0 1,5 27-1,7 50-271,-5 1 1,-4-1-1,-9 112 0,-52 210 809,12-124 1152,38-218-898,3 0 0,5 74 0,2-130-721,0 0 0,0-1 1,9 29-1,-8-37-79,-1-1-1,1 1 1,1-1 0,-1 0-1,1 0 1,0 0 0,1-1-1,0 1 1,10 10 0,-13-15-84,-1-1 1,1 0 0,0 1 0,-1-1-1,1 0 1,0 0 0,0 0 0,-1 0 0,1 0-1,0-1 1,0 1 0,0-1 0,0 1-1,0-1 1,0 0 0,0 1 0,0-1 0,0 0-1,1 0 1,-1-1 0,0 1 0,0 0 0,0-1-1,0 1 1,0-1 0,2 0 0,-1-1-344,1 0 0,-1-1 0,0 1 0,0 0 0,0-1 0,0 0 0,0 0 0,0 0 0,-1 0 0,0 0 0,1 0-1,2-7 1,16-40-5335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138"/>
    </inkml:context>
    <inkml:brush xml:id="br0">
      <inkml:brushProperty name="width" value="0.025" units="cm"/>
      <inkml:brushProperty name="height" value="0.025" units="cm"/>
    </inkml:brush>
  </inkml:definitions>
  <inkml:trace contextRef="#ctx0" brushRef="#br0">0 0 16976,'0'0'9994,"10"71"-9450,-10-17 1,0 3-353,0-1-96,-2-2 0,-2-4-64,4-7-96,0-10-609,0-9-1345,0-12-544,0-20-4196,0-24 448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469"/>
    </inkml:context>
    <inkml:brush xml:id="br0">
      <inkml:brushProperty name="width" value="0.025" units="cm"/>
      <inkml:brushProperty name="height" value="0.025" units="cm"/>
    </inkml:brush>
  </inkml:definitions>
  <inkml:trace contextRef="#ctx0" brushRef="#br0">22 163 11115,'0'0'6133,"-4"12"-4547,0-4-1386,1 0 0,0 1 0,1-1 0,0 1 0,1 0 0,0-1 0,0 1 0,1 0 0,0 0 0,0 0 0,1-1 0,0 1 0,0 0 1,1-1-1,1 1 0,-1-1 0,1 1 0,6 9 0,-9-17-190,23 41 347,38 51-1,-54-83-334,1-1 0,0 1 1,0-1-1,1-1 0,0 0 0,1 0 0,-1 0 0,2-2 0,-1 1 0,21 9 0,-27-14 55,0-1-1,-1 0 1,1 0-1,0 0 1,0 0-1,0-1 1,0 0-1,0 1 1,0-1-1,0-1 1,0 1-1,-1 0 1,1-1-1,0 0 1,0 0-1,0 0 1,-1 0-1,8-4 1,-7 2 105,1-1 0,-1 1 0,0-1 0,-1 0 0,1 0 0,-1 0 0,1 0 0,-1 0 0,0-1 0,-1 0 0,1 1 0,2-8 0,1-6 300,0-1 0,-1 1 1,-1-1-1,-1-1 0,-1 1 1,0-30-1,-2 23-432,-2 0 0,-1 0 0,0 0-1,-2 0 1,-1 1 0,-1 0 0,-1 0 0,-2 0 0,0 2-1,-1-1 1,-28-41 0,39 64-57,0 0 1,-1 0-1,1 0 0,-1 1 1,1-1-1,-1 0 0,0 0 0,1 0 1,-1 1-1,0-1 0,1 0 1,-1 1-1,0-1 0,0 0 0,0 1 1,1-1-1,-1 1 0,0 0 1,0-1-1,0 1 0,0 0 0,0-1 1,0 1-1,0 0 0,-2 0 1,3 0-30,-1 1 1,0 0 0,1 0 0,-1 0 0,0 0-1,1 0 1,0 0 0,-1 0 0,1 0 0,-1 0-1,1 0 1,0 0 0,0 0 0,0 0 0,0 0-1,0 1 1,0-1 0,0 1 0,0 7-329,0-1 0,1 1 0,0-1 0,1 1 0,3 9 0,-1-9-636,1-1 0,0 1 1,1-1-1,0 0 0,0 0 0,1 0 0,0-1 0,1 0 0,7 5 0,11 6-5486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923"/>
    </inkml:context>
    <inkml:brush xml:id="br0">
      <inkml:brushProperty name="width" value="0.025" units="cm"/>
      <inkml:brushProperty name="height" value="0.025" units="cm"/>
    </inkml:brush>
  </inkml:definitions>
  <inkml:trace contextRef="#ctx0" brushRef="#br0">1 14 12748,'0'0'7602,"0"14"-6572,0-2-824,-1 27 290,2-1 0,2 0-1,12 58 1,-15-95-486,5 21 52,2-1 1,1 1-1,1-1 0,11 20 1,-18-37-25,1 0 0,0 0 0,0 0 0,0 0 0,0-1 0,1 1 0,-1-1 0,1 0 1,0 0-1,0 0 0,5 3 0,-6-5 62,0 0 1,-1 0-1,1-1 1,0 1-1,0-1 1,-1 1-1,1-1 1,0 0-1,0 0 1,-1 0-1,1 0 1,0-1-1,0 1 1,-1-1-1,1 0 1,0 0-1,-1 0 1,1 0-1,0 0 0,-1 0 1,4-3-1,1-1 115,0-1-1,1 0 0,-2-1 0,1 0 0,-1 0 0,0 0 0,0 0 0,-1-1 0,0 0 1,5-12-1,1-4 180,0-1 1,9-36 0,-15 41-380,0 0-1,0 0 1,-2 0 0,-1-1 0,0 1 0,-2-1 0,0 1-1,-4-26 1,4 46-20,0 0-1,0-1 1,0 1-1,0-1 1,0 1-1,0 0 0,0-1 1,0 1-1,0-1 1,-1 1-1,1 0 1,0-1-1,0 1 1,0 0-1,0-1 1,0 1-1,-1 0 0,1-1 1,0 1-1,0 0 1,-1-1-1,1 1 1,0 0-1,-1 0 1,1-1-1,0 1 1,-1 0-1,1 0 0,0 0 1,-1-1-1,1 1 1,0 0-1,-1 0 1,1 0-1,-1 0 1,1 0-1,0 0 1,-1 0-1,1 0 0,-1 0 1,1 0-1,0 0 1,-1 0-1,1 0 1,0 0-1,-1 0 1,1 0-1,-1 0 1,1 1-1,0-1 0,-1 0 1,1 0-1,-1 1 1,-13 17-149,11-6 145,-1 0 1,1 1-1,1-1 1,0 1-1,1 0 1,0-1-1,1 1 1,0 0 0,1 0-1,1 0 1,5 21-1,-5-24-14,1-1 0,0 1 0,1 0 0,0-1 0,1 0 0,0 0 0,0 0 0,1-1 0,0 0 0,0 0 0,1 0 0,0-1 0,0 0 0,1 0 0,10 7 0,-13-11-313,0 0 1,0 0-1,1 0 1,-1-1-1,1 1 0,0-1 1,-1-1-1,1 1 1,0-1-1,0 0 1,0 0-1,0-1 1,12 0-1,-6-7-3065,-7-10-2049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6.254"/>
    </inkml:context>
    <inkml:brush xml:id="br0">
      <inkml:brushProperty name="width" value="0.025" units="cm"/>
      <inkml:brushProperty name="height" value="0.025" units="cm"/>
    </inkml:brush>
  </inkml:definitions>
  <inkml:trace contextRef="#ctx0" brushRef="#br0">0 1 14926,'0'0'8136,"62"31"-8424,-41-31-3172,0-6-3875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6.586"/>
    </inkml:context>
    <inkml:brush xml:id="br0">
      <inkml:brushProperty name="width" value="0.025" units="cm"/>
      <inkml:brushProperty name="height" value="0.025" units="cm"/>
    </inkml:brush>
  </inkml:definitions>
  <inkml:trace contextRef="#ctx0" brushRef="#br0">1 51 17392,'0'0'10859,"35"-23"-14030,-21 12-1922,-3-6-5189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8.758"/>
    </inkml:context>
    <inkml:brush xml:id="br0">
      <inkml:brushProperty name="width" value="0.025" units="cm"/>
      <inkml:brushProperty name="height" value="0.025" units="cm"/>
    </inkml:brush>
  </inkml:definitions>
  <inkml:trace contextRef="#ctx0" brushRef="#br0">42 119 13869,'-5'-16'6309,"-4"22"-3830,-8 28-2304,14-20-251,0 1 0,1-1 0,-1 26 0,3-40 65,0 1 0,0 0 0,1-1 0,-1 1 0,0-1 0,0 1-1,1-1 1,-1 1 0,0 0 0,0-1 0,1 1 0,-1-1 0,1 1 0,-1-1 0,0 0 0,1 1 0,-1-1 0,1 1 0,-1-1-1,1 0 1,-1 1 0,1-1 0,-1 0 0,1 0 0,0 1 0,-1-1 0,1 0 0,-1 0 0,1 0 0,0 0 0,-1 0 0,1 0-1,-1 0 1,1 0 0,0 0 0,-1 0 0,1 0 0,0 0 0,-1 0 0,1 0 0,-1 0 0,1-1 0,-1 1 0,1 0 0,0-1-1,0 1 1,29-15 238,-20 4 54,-1 1-1,0-2 0,0 1 0,-1-1 1,0-1-1,-1 1 0,-1-1 0,0 0 1,0-1-1,-2 1 0,1-1 1,-2 0-1,3-20 0,-9 66-418,2-26 45,-1 0 1,2 0 0,-1 0-1,1 0 1,0 0-1,0 0 1,1 0 0,-1 0-1,4 10 1,-3-15 86,-1 0 1,1 0 0,0-1-1,0 1 1,0 0-1,0 0 1,0-1 0,0 1-1,1 0 1,-1-1-1,0 1 1,0-1 0,0 1-1,0-1 1,1 0-1,-1 0 1,0 1 0,0-1-1,1 0 1,-1 0 0,0 0-1,0 0 1,1 0-1,-1-1 1,0 1 0,0 0-1,1-1 1,-1 1-1,0-1 1,1 0 0,3 0 26,-1-1 1,1 1-1,-1-1 1,0 0-1,0-1 1,0 1 0,4-4-1,-3 1 63,0-1 0,-1 0 1,1 0-1,-1 0 0,0 0 0,-1 0 0,0-1 1,0 0-1,0 0 0,-1 0 0,0 0 0,2-8 0,-4 13-62,-6 30-423,4-20 389,0 0 1,1 1-1,0-1 0,0 1 0,1-1 0,0 1 0,0-1 0,2 10 0,-2-17 20,1 1 0,-1-1-1,1 1 1,-1-1 0,1 1 0,0-1 0,0 1 0,0-1-1,-1 0 1,1 1 0,1-1 0,-1 0 0,0 0 0,0 0-1,0 0 1,1 0 0,-1 0 0,0 0 0,2 1-1,0-1 48,0-1-1,0 1 1,0 0-1,0-1 0,0 0 1,0 0-1,0 0 1,0 0-1,0 0 0,0-1 1,0 1-1,0-1 0,0 0 1,3-1-1,2-1 38,0 0 0,0-1-1,-1-1 1,1 1 0,-1-1-1,0 0 1,-1 0 0,1-1-1,-1 0 1,0-1 0,0 1-1,-1-1 1,0 0 0,0 0-1,-1 0 1,0-1 0,0 0-1,0 0 1,-1 0 0,0 0 0,-1 0-1,2-15 1,-5 23-229,0 0 0,-1 1 0,1-1 0,0 0 0,-1 1 0,1 0 1,0-1-1,-1 1 0,1 0 0,0-1 0,0 1 0,0 0 0,0 0 0,0 0 0,0 0 0,-2 2 0,1 0-223,-1 1-1,1 0 0,0 0 1,0 1-1,0-1 0,1 0 1,-1 1-1,0 6 0,2 21-5884,7-19 933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9.090"/>
    </inkml:context>
    <inkml:brush xml:id="br0">
      <inkml:brushProperty name="width" value="0.025" units="cm"/>
      <inkml:brushProperty name="height" value="0.025" units="cm"/>
    </inkml:brush>
  </inkml:definitions>
  <inkml:trace contextRef="#ctx0" brushRef="#br0">83 19 12011,'0'0'11211,"-8"-5"-10864,4 3-338,0 0-1,1 0 1,-1 1-1,0-1 1,0 1 0,0 0-1,-7-2 1,9 3-10,1 0-1,-1 0 1,1 0 0,0 1-1,-1-1 1,1 0-1,-1 1 1,1-1 0,-1 1-1,1-1 1,0 1 0,0-1-1,-1 1 1,1 0 0,0 0-1,0 0 1,0 0-1,-1 0 1,1 0 0,0 0-1,0 0 1,1 0 0,-1 0-1,0 0 1,0 1 0,1-1-1,-1 0 1,0 1 0,1-1-1,-1 0 1,1 1-1,0-1 1,-1 1 0,1 2-1,0-3-20,0 0-1,0 0 1,-1 0 0,1 0-1,0 0 1,0 0-1,1 0 1,-1 0-1,0 0 1,0 0-1,0-1 1,1 1 0,-1 0-1,0 0 1,1 0-1,-1 0 1,1 0-1,-1 0 1,1 0-1,-1-1 1,1 1-1,0 0 1,-1 0 0,1-1-1,0 1 1,0 0-1,0-1 1,-1 1-1,1-1 1,0 1-1,0-1 1,0 1 0,0-1-1,0 0 1,0 0-1,0 1 1,0-1-1,0 0 1,0 0-1,1 0 1,57 3 70,-15-2-126,-42-1 71,-1 1-1,0-1 1,1 1-1,-1-1 1,1 1-1,-1-1 1,0 1-1,1 0 1,-1 0-1,0 0 1,0 0-1,0-1 1,1 2-1,-1-1 1,1 2-1,-1-2 34,-1-1 0,0 1 0,0 0 0,1 0 0,-1-1 0,0 1 0,0 0 0,0 0 0,0-1 0,0 1 0,0 0-1,0 0 1,0-1 0,0 1 0,0 0 0,-1 0 0,1-1 0,0 1 0,0 0 0,-1-1 0,1 1 0,-1 0 0,-1 2 92,1-1 1,-1 0-1,0 0 1,0 0-1,0 0 1,-1 0-1,1 0 1,0 0-1,-1-1 1,1 1-1,-1-1 0,1 0 1,-4 2-1,-51 5 632,22-11-3224,34 3 2239,1 0-1,0-1 1,-1 1-1,1 0 0,-1 0 1,1-1-1,0 1 1,-1 0-1,1 0 1,0-1-1,-1 1 1,1 0-1,0-1 1,0 1-1,-1 0 1,1-1-1,0 1 0,0-1 1,0 1-1,-1-1 1,1 1-1,0 0 1,0-1-1,0 1 1,0-1-1,0 1 1,0-1-1,0 1 1,0-1-1,0 1 1,0 0-1,0-2 0,0-7-5977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9.469"/>
    </inkml:context>
    <inkml:brush xml:id="br0">
      <inkml:brushProperty name="width" value="0.025" units="cm"/>
      <inkml:brushProperty name="height" value="0.025" units="cm"/>
    </inkml:brush>
  </inkml:definitions>
  <inkml:trace contextRef="#ctx0" brushRef="#br0">130 232 7239,'0'0'11451,"-9"-7"-10325,-27-21-859,34 27-268,1 0 0,-1 1 0,1-1 0,-1 1 0,0-1 0,1 1 0,-1 0 0,1 0-1,-1-1 1,0 1 0,0 0 0,1 0 0,-1 1 0,0-1 0,1 0 0,-1 1 0,1-1 0,-1 1 0,0-1 0,1 1 0,-1 0 0,1-1 0,-1 1 0,1 0 0,0 0-1,-1 0 1,1 0 0,0 0 0,0 1 0,0-1 0,-1 0 0,1 1 0,0 1 0,-4 2 12,0 1 1,1 1-1,1-1 0,-1 1 1,-3 8-1,6-13 2,0-1 0,1 0 0,-1 0 0,1 0 0,-1 0 0,1 0 0,0 0 0,-1 1 0,1-1 0,0 0 0,0 0 0,0 1 0,0-1 0,0 0 0,0 0 0,0 1 0,0-1 0,1 0 0,-1 0 0,0 0 0,1 0 0,-1 1 0,1-1 0,-1 0 0,2 1 0,-1-1 39,0-1-1,0 1 1,1-1 0,-1 1-1,0-1 1,0 0-1,1 0 1,-1 0 0,0 1-1,1-1 1,-1 0-1,0-1 1,1 1 0,-1 0-1,0 0 1,0 0-1,1-1 1,-1 1-1,1-1 1,7-2 327,-1-1-1,0 1 0,0-2 1,0 1-1,13-11 1,-4-1-102,0-1 0,-2-1 0,0 0 0,-1-1 0,-1 0 0,0-1 1,-2-1-1,0 0 0,-2 0 0,9-27 0,-15 31-218,-6 16-205,-3 7 81,-6 9 4,6-1 24,0-1 0,1 2 0,0-1 0,2 1 0,0 0 0,0-1 0,1 1 0,1 0 0,1 1 0,0-1 0,2 15 0,-2-27-119,1-1-1,-1 1 0,1-1 0,0 0 0,-1 1 0,1-1 0,0 0 1,0 0-1,1 0 0,-1 0 0,0 0 0,1 0 0,-1 0 0,1 0 1,0 0-1,0-1 0,-1 1 0,1 0 0,0-1 0,0 0 1,1 1-1,-1-1 0,0 0 0,3 1 0,-2-1-555,1 0 1,0-1-1,-1 1 0,1-1 1,0 0-1,-1 1 0,1-2 1,0 1-1,-1 0 0,6-2 1,14-6-5840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0.037"/>
    </inkml:context>
    <inkml:brush xml:id="br0">
      <inkml:brushProperty name="width" value="0.025" units="cm"/>
      <inkml:brushProperty name="height" value="0.025" units="cm"/>
    </inkml:brush>
  </inkml:definitions>
  <inkml:trace contextRef="#ctx0" brushRef="#br0">27 60 3491,'0'0'18423,"-5"10"-17510,-14 31-278,18-40-616,1-1 0,0 1 1,-1 0-1,1-1 0,0 1 0,0 0 0,0 0 0,0-1 1,0 1-1,0 0 0,0 0 0,0-1 0,0 1 0,0 0 0,0 0 1,0-1-1,0 1 0,1 0 0,-1 0 0,0-1 0,0 1 0,1 0 1,-1-1-1,1 1 0,-1 0 0,0-1 0,1 1 0,-1-1 0,1 1 1,0-1-1,-1 1 0,1-1 0,-1 1 0,1-1 0,0 0 0,-1 1 1,1-1-1,0 0 0,-1 1 0,1-1 0,0 0 0,0 0 0,-1 0 1,1 0-1,0 1 0,0-1 0,-1 0 0,1 0 0,1-1 0,37-1 1683,-33 1-1641,0-1 0,0 0-1,-1 0 1,1 0 0,0-1 0,-1 0 0,0 0 0,0 0 0,0-1 0,0 0 0,0 0-1,-1 0 1,1 0 0,-1-1 0,0 1 0,-1-1 0,1 0 0,-1 0 0,0-1 0,0 1 0,-1-1-1,1 1 1,-1-1 0,-1 0 0,1 0 0,1-10 0,-3 16-85,-1 0 0,1 0 0,0-1 0,0 1 0,0 0 1,0 0-1,-1-1 0,1 1 0,0 0 0,0 0 0,-1-1 0,1 1 0,0 0 1,0 0-1,-1 0 0,1 0 0,0-1 0,-1 1 0,1 0 0,0 0 0,-1 0 0,1 0 1,0 0-1,-1 0 0,1 0 0,0 0 0,-1 0 0,1 0 0,0 0 0,-1 0 0,1 0 1,0 0-1,0 0 0,-1 0 0,1 0 0,0 1 0,-1-1 0,1 0 0,0 0 0,-1 0 1,1 0-1,0 1 0,-1-1 0,-15 9-623,11-4 636,1 1 0,-1 0-1,1-1 1,0 1-1,0 1 1,0-1 0,1 0-1,0 1 1,0 0-1,1 0 1,0 0 0,0 0-1,1 0 1,-2 10 0,3-16 15,1 0 1,-1 0 0,0 0 0,0 0-1,0 0 1,1 0 0,-1 0 0,0 0 0,1 0-1,-1 0 1,1 0 0,-1-1 0,1 1 0,0 0-1,-1 0 1,1 0 0,0-1 0,-1 1 0,1 0-1,0-1 1,0 1 0,0-1 0,-1 1 0,1-1-1,0 1 1,1-1 0,35 7 318,35-13 351,-53 1-618,0-1-1,-1-1 1,0-1 0,31-19 0,-6 5 23,-57 70 262,15-48-308,0 1 0,-1 0 1,1-1-1,0 1 0,-1-1 0,1 1 0,0-1 0,0 0 0,-1 1 0,1-1 0,0 0 0,0 1 0,0-1 1,-1 0-1,1 0 0,0 0 0,0 0 0,0 1 0,0-1 0,0 0 0,-1-1 0,1 1 0,0 0 1,0 0-1,0 0 0,1-1 0,27-4 584,-2-5-481,-1-1 0,-1-2 0,40-25-1,18-10-1132,-82 48 901,-1 1 107,0 1 1,0 0-1,0 0 0,0 0 0,0 0 1,0-1-1,0 1 0,1 0 0,-1 0 0,1 0 1,-1-1-1,1 1 0,0 0 0,0-1 1,0 1-1,0 0 0,0-1 0,0 1 1,0-1-1,2 2 0,0-1 36,0-1-1,1 0 1,-1 0-1,0 0 1,1 0-1,-1 0 1,0-1-1,1 0 1,-1 1-1,6-2 1,39-1 726,-28 1-1855,0 1-3900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0.837"/>
    </inkml:context>
    <inkml:brush xml:id="br0">
      <inkml:brushProperty name="width" value="0.025" units="cm"/>
      <inkml:brushProperty name="height" value="0.025" units="cm"/>
    </inkml:brush>
  </inkml:definitions>
  <inkml:trace contextRef="#ctx0" brushRef="#br0">67 234 9577,'0'0'3363,"0"-8"502,0-25-101,-3 24 856,-4 15-3415,-3 15-1142,0 5 6,1 1-1,2 1 1,0 0-1,2 0 1,-3 55-1,8-81-70,0 0 0,0 0 0,0 0 0,0 0 0,0 0 0,0 0 0,1 0 0,-1 0 0,0-1 0,1 1 0,0 0 0,-1 0 0,1 0 0,0-1 0,0 1 0,0 0 0,0-1 0,0 1 0,1-1 0,-1 1-1,2 0 1,-2-1 4,1 0 0,0-1 0,-1 1 0,1-1 0,0 1 0,-1-1 0,1 0 0,0 0 0,-1 0 0,1 0 0,0 0 0,-1 0 0,1 0 0,0 0 0,0-1 0,-1 1 0,1-1 0,2 0 0,4-3 54,0 0 0,0-1 1,0 1-1,0-2 0,-1 1 1,0-1-1,10-9 0,11-17 137,-1-1 0,27-43 0,-42 56-101,0 0 0,-1-1 1,-2-1-1,0 0 0,9-35 0,-15 39-113,-9 21-160,-12 31-92,12-19 250,0 1 0,1 1 0,1-1 0,1 1 0,0-1 0,1 1 0,0 0 0,2 0 0,1 19 0,-1-34 25,1 0-1,0-1 0,0 1 1,0 0-1,0 0 1,0 0-1,0-1 0,0 1 1,1 0-1,-1-1 1,1 1-1,-1-1 0,1 0 1,0 1-1,-1-1 1,1 0-1,0 0 0,0 0 1,0 0-1,0 0 1,0-1-1,0 1 1,0-1-1,0 1 0,0-1 1,0 1-1,0-1 1,0 0-1,0 0 0,0 0 1,4-1-1,1 0 66,0 1 0,0-1-1,0 0 1,0-1 0,0 0 0,0 0 0,-1 0-1,9-5 1,-4 1 73,-1-2 0,0 1 0,0-1 0,-1-1 0,0 1 0,0-2 0,-1 1 1,0-1-1,-1-1 0,0 1 0,0-1 0,6-16 0,-6 9-104,0 0 0,-2 0 0,0 0 0,-1 0 0,-1-1 0,0 0 0,-1-30 0,-2 48-137,0 0 1,0 0-1,0 0 0,0-1 0,-1 1 1,1 0-1,0 0 0,0 0 1,-1 0-1,1-1 0,-1 1 1,1 0-1,-1 0 0,0 0 1,1 0-1,-1 0 0,0 0 1,0 0-1,1 1 0,-1-1 1,0 0-1,0 0 0,-2-1 1,2 2-72,1 0 0,-1 0 0,0 0 0,1 0 0,-1 0 0,0 0 0,0 0 0,1 0 0,-1 0 0,0 0 0,0 0 0,1 0 0,-1 1 0,0-1 0,1 0 0,-1 0 0,0 1 0,1-1 0,-1 1 0,0-1 0,1 0 0,-1 1 0,1-1 0,-1 1 0,1 0 0,-1-1 0,1 1 0,-1-1 0,1 1 0,-1 0 0,1-1 0,0 1 0,0 0 0,-1-1 0,1 1 0,0 0 0,0-1 1,-1 2-1,-12 41-8925,11-19 1789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287"/>
    </inkml:context>
    <inkml:brush xml:id="br0">
      <inkml:brushProperty name="width" value="0.025" units="cm"/>
      <inkml:brushProperty name="height" value="0.025" units="cm"/>
    </inkml:brush>
  </inkml:definitions>
  <inkml:trace contextRef="#ctx0" brushRef="#br0">0 317 993,'0'0'12273,"10"-8"-11670,-7 5-569,2-1 28,-1 0 0,1 0 1,0 0-1,0 1 0,1 0 0,-1 0 1,1 0-1,-1 0 0,1 1 1,0 0-1,0 0 0,0 1 1,0 0-1,0 0 0,9 0 0,130-1 488,238-8-163,0-32-336,18-43 437,108-19 44,-494 102-525,136-16-16,-130 17 3,-1 0 0,1 1 0,0 2 0,0 0 0,22 6 0,-37-7 28,0 1 0,0 1 0,0-1 0,-1 1 0,1 0 0,-1 0 0,0 0 0,0 1 0,0 0 0,0 0 0,-1 0 0,0 0 0,5 7 0,-3-3 76,0 1-1,0 1 1,-1-1 0,-1 1 0,0 0 0,6 20 0,-2 5 174,-3-1 1,0 1-1,-1 54 0,-5 4-149,-3 0 1,-20 112-1,-60 179-2,64-308 49,-76 327-399,79-311 975,4 2 0,-1 132-1,13-227-762,0 0 0,0 0-1,0 0 1,0 1-1,0-1 1,0 0-1,0 0 1,0 1-1,0-1 1,-1 0-1,1 1 1,0-1 0,0 1-1,-1 0 1,1-1-1,0 1 1,-1 0-1,-1 0 1,-41-8-4515,-3 2-1431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1.567"/>
    </inkml:context>
    <inkml:brush xml:id="br0">
      <inkml:brushProperty name="width" value="0.025" units="cm"/>
      <inkml:brushProperty name="height" value="0.025" units="cm"/>
    </inkml:brush>
  </inkml:definitions>
  <inkml:trace contextRef="#ctx0" brushRef="#br0">1 229 9705,'0'0'14216,"2"-9"-13612,2-14 118,-2-1 0,1-23 1,-3 47-712,13-22 1643,-30 166-1467,17-144-185,0 1-1,0 0 0,0-1 1,0 1-1,0-1 0,0 1 0,0 0 1,0-1-1,1 1 0,-1-1 1,0 1-1,0-1 0,0 1 0,1 0 1,-1-1-1,0 1 0,1-1 1,-1 1-1,0-1 0,1 0 1,-1 1-1,1-1 0,-1 1 0,0-1 1,1 0-1,-1 1 0,1-1 1,-1 0-1,1 1 0,0-1 1,-1 0-1,2 1 0,22-6 127,19-21 160,-18 0-196,-9 9-80,1 0 0,24-17 1,-40 33-29,0 1 0,-1-1 1,1 1-1,0-1 0,0 1 1,0-1-1,0 1 0,0 0 1,0-1-1,-1 1 0,1 0 0,0 0 1,0 0-1,0 0 0,0 0 1,0 0-1,0 0 0,0 0 1,0 0-1,0 0 0,0 1 1,0-1-1,0 0 0,-1 1 1,1-1-1,0 0 0,0 1 1,0-1-1,-1 1 0,1 0 1,1 0-1,21 28-76,-9-9 98,-12-22 16,-1 0-1,0 0 0,0 0 1,0 0-1,0 0 0,0 0 0,0 0 1,-1-1-1,1 1 0,-1 0 1,1 0-1,-1-1 0,0 1 1,0-5-1,0 3 6,0-42 438,0 39-362,-1-1-1,1 1 0,0-1 0,1 1 0,0 0 0,1-8 0,-1 14-121,0 0 1,-1 0-1,1 0 0,0 0 0,0 1 1,0-1-1,-1 0 0,1 1 0,0-1 1,0 0-1,0 1 0,0 0 0,0-1 1,0 1-1,0-1 0,1 1 0,-1 0 1,0 0-1,0 0 0,0-1 0,0 1 0,0 0 1,0 0-1,2 1 0,19-5-3088,-22 4 2660,1 0 0,0-1 0,0 1 1,0-1-1,-1 1 0,1-1 0,0 1 1,-1-1-1,1 1 0,0-1 1,-1 0-1,1 1 0,-1-1 0,1 0 1,-1 1-1,1-1 0,-1 0 0,1 0 1,-1 0-1,0 1 0,1-3 0,0-10-9236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1.944"/>
    </inkml:context>
    <inkml:brush xml:id="br0">
      <inkml:brushProperty name="width" value="0.025" units="cm"/>
      <inkml:brushProperty name="height" value="0.025" units="cm"/>
    </inkml:brush>
  </inkml:definitions>
  <inkml:trace contextRef="#ctx0" brushRef="#br0">0 0 12684,'0'0'3075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2.389"/>
    </inkml:context>
    <inkml:brush xml:id="br0">
      <inkml:brushProperty name="width" value="0.025" units="cm"/>
      <inkml:brushProperty name="height" value="0.025" units="cm"/>
    </inkml:brush>
  </inkml:definitions>
  <inkml:trace contextRef="#ctx0" brushRef="#br0">49 0 15214,'0'0'1549,"-1"11"484,-3 16-1149,1 0-1,2 1 1,1-1-1,1 1 1,1-1-1,1 1 1,12 43-1,31 66-605,-52-148-778,0 1 1,-1 0-1,-14-17 0,-24-34 571,42 56-55,0 0 0,1 0 0,-1-1 0,1 1 0,0 0 0,0-1 1,1 1-1,0-1 0,0 1 0,-1-8 0,3 12-1,0 0 0,0 1-1,0-1 1,-1 0 0,1 1 0,0-1-1,0 1 1,0-1 0,0 1 0,0-1-1,0 1 1,0-1 0,0 1 0,0 0-1,1 0 1,-1 0 0,0 0 0,0 0 0,0 0-1,0 0 1,0 0 0,0 0 0,0 0-1,2 1 1,30 3-26,-11 2 299,0 0-3132,-1-1 0,39 4 0,-54-8 2314,0-1 0,0 0 1,0 0-1,0-1 0,-1 0 1,1 0-1,0 0 0,5-3 1,-7 3 569,-1-1 0,0 1 0,0-1 0,-1 0 1,1 0-1,0 0 0,-1 0 0,1 0 0,2-4 0,-4 6 142,-1-1-1,1 1 0,0-1 1,-1 0-1,1 0 0,0 1 0,-1-1 1,1 0-1,-1 0 0,1 0 0,-1 1 1,0-1-1,1 0 0,-1 0 0,0 0 1,1 0-1,-1 0 0,0 0 0,0 0 1,0 0-1,0 0 0,0 0 0,0 0 1,0 1-1,0-1 0,-1 0 1,1-2-1,-1 2 21,0 0 1,0 0-1,0 0 1,0 1 0,-1-1-1,1 0 1,0 1-1,0-1 1,0 1-1,-1-1 1,1 1-1,0-1 1,-1 1 0,1 0-1,0 0 1,-3-1-1,-1 1 41,0 0 0,0 0 0,0 0 0,0 0 0,0 1 0,-1 0 0,2 0 0,-1 0 0,-9 4 1,11-3-180,-1 0 1,1 0 0,-1 1-1,1 0 1,0-1 0,0 1 0,0 0-1,0 1 1,0-1 0,1 0 0,-1 1-1,1 0 1,0-1 0,0 1-1,-2 7 1,10-9-68,0 0 0,0 0 0,1 0 0,-1 0-1,13 0 1,-7 0-111,-3 0-83,-1 0 0,0 1 1,1 0-1,-1 0 0,13 8 1,-20-11 191,0 1 1,0 0-1,1-1 1,-2 1-1,1 0 1,0 0 0,0 0-1,0 0 1,0 0-1,0 0 1,-1 0-1,1 0 1,-1 0 0,1 1-1,-1-1 1,1 0-1,-1 0 1,1 0-1,-1 2 1,0-1 58,0 0-1,-1-1 1,1 1-1,-1 0 1,1-1-1,-1 1 1,0-1 0,1 1-1,-1 0 1,0-1-1,0 0 1,0 1-1,0-1 1,0 0 0,-1 1-1,1-1 1,0 0-1,-3 2 1,-2 2 7,0 0 1,-1 0 0,1-1-1,-1 0 1,0 0-1,0 0 1,-1-1-1,-12 4 1,-18-4-4492,29-6-679,6-8-1702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2.865"/>
    </inkml:context>
    <inkml:brush xml:id="br0">
      <inkml:brushProperty name="width" value="0.025" units="cm"/>
      <inkml:brushProperty name="height" value="0.025" units="cm"/>
    </inkml:brush>
  </inkml:definitions>
  <inkml:trace contextRef="#ctx0" brushRef="#br0">91 229 11275,'0'0'7927,"-9"6"-7687,0 2-119,-1-1 0,2 2-1,-1-1 1,-9 13-1,15-17-9,0 1 0,0-1-1,0 1 1,1-1 0,-1 1 0,1 0-1,0 0 1,1 0 0,-1 0-1,1 0 1,0 1 0,0-1-1,1 0 1,-1 9 0,2-13-105,-1 0 0,1 0 0,-1 0 1,1 0-1,0 0 0,-1 0 0,1-1 0,0 1 1,0 0-1,-1 0 0,1-1 0,0 1 0,0 0 1,0-1-1,0 1 0,0-1 0,0 1 0,0-1 1,0 0-1,0 1 0,0-1 0,0 0 0,0 0 1,0 1-1,0-1 0,0 0 0,1 0 0,-1 0 1,2-1-1,35-3 203,-29 0-124,-1 0 0,1-1 0,-1 0 0,0-1 0,-1 1 0,1-1 0,-1-1 0,0 0 0,0 0 0,-1 0 0,0-1 1,7-11-1,-3 4 43,-2 0 0,1-1 0,-2 0 0,0 0 0,-1-1 0,4-17 0,-7 22-72,-1 0 0,0 0 0,-1 0 0,0-1 0,-1 1 0,-2-19 0,2 29-57,0-1 0,-1 0 0,0 1 0,1-1 0,-1 0 0,0 1 1,0-1-1,0 1 0,-1 0 0,1-1 0,0 1 0,-1 0 1,0 0-1,1-1 0,-1 1 0,0 1 0,0-1 0,0 0 0,0 0 1,-1 1-1,1-1 0,0 1 0,-1 0 0,1 0 0,-1 0 1,1 0-1,-1 0 0,0 0 0,1 1 0,-1-1 0,0 1 1,1 0-1,-6 0 0,1 0-16,-1 1 0,1 0 0,1 1 0,-1 0 0,0 0 0,0 0 0,1 1 0,-1 0 0,1 0 0,-10 7 0,13-9 16,1 0 0,0 1 1,-1 0-1,1 0 0,0-1 1,0 1-1,0 0 0,0 1 0,0-1 1,0 0-1,1 0 0,-1 1 1,1-1-1,0 1 0,-1 0 1,1-1-1,1 1 0,-1 0 0,0 0 1,0-1-1,1 1 0,0 0 1,-1 0-1,1 0 0,0 0 0,1-1 1,-1 1-1,0 0 0,2 3 1,1-1 2,0-1 0,0 0 1,1 0-1,-1 0 1,1 0-1,0-1 0,0 1 1,0-1-1,1 0 0,-1 0 1,1-1-1,0 1 1,7 2-1,28 19-89,-31-16 38,0 2 0,-1-1 1,0 1-1,0 1 0,-2-1 0,10 19 0,6 9-47,-5-22-1718,4-12-4571,-9-4 43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3.743"/>
    </inkml:context>
    <inkml:brush xml:id="br0">
      <inkml:brushProperty name="width" value="0.025" units="cm"/>
      <inkml:brushProperty name="height" value="0.025" units="cm"/>
    </inkml:brush>
  </inkml:definitions>
  <inkml:trace contextRef="#ctx0" brushRef="#br0">78 303 12172,'0'0'4724,"-10"5"-2893,8-4-1777,-2 0 108,1 0 0,-1 0 0,0 1 1,1 0-1,0 0 0,-1-1 0,1 2 0,0-1 1,0 0-1,0 1 0,0-1 0,1 1 0,-1 0 1,1 0-1,0 0 0,0 0 0,0 1 0,0-1 0,0 0 1,0 1-1,1-1 0,0 1 0,0 0 0,0 0 1,-1 6-1,2-8-59,0 0 0,0 1-1,0-1 1,0 0 0,0 0 0,1 0 0,-1 0 0,1 0 0,-1 0-1,1 0 1,0 0 0,0 0 0,-1 0 0,3 2 0,-2-4-43,0 1 1,0 0-1,0-1 1,0 1-1,1-1 0,-1 0 1,0 1-1,0-1 1,1 0-1,-1 0 1,0 1-1,0-1 0,1 0 1,-1 0-1,0-1 1,0 1-1,1 0 1,-1 0-1,0-1 0,0 1 1,1 0-1,-1-1 1,0 1-1,0-1 1,0 0-1,0 1 0,2-2 1,7-4-94,-1-1-1,1-1 1,-1 1 0,0-1 0,-1-1 0,0 1 0,0-2-1,-1 1 1,0-1 0,-1 0 0,0 0 0,0-1 0,5-17-1,-11 28-14,0 0-1,0 0 0,0 1 1,0-1-1,0 0 0,0 0 1,0 0-1,0 0 0,0 0 1,0 0-1,0 0 1,0 0-1,-1 0 0,1 0 1,0 0-1,0 0 0,0 0 1,0 0-1,0 0 0,0 0 1,0 0-1,0 0 0,0 0 1,-1 0-1,1 0 0,0 0 1,0 0-1,0 0 0,0 0 1,0 0-1,0 0 0,0 0 1,0 0-1,0 0 0,0 0 1,-1 0-1,1 0 0,0 0 1,0 0-1,0 0 1,0 0-1,0 0 0,0-1 1,-12 18-362,-11 24 654,21-36-170,0 1-1,1-1 0,-1 1 1,1-1-1,0 1 0,0 0 1,1-1-1,-1 8 0,2-12-40,-1 0 0,0 1-1,1-1 1,-1 0 0,1 0 0,-1 0-1,1 1 1,0-1 0,-1 0 0,1 0-1,0 0 1,0 0 0,0 0-1,0 0 1,0 0 0,0-1 0,0 1-1,0 0 1,0 0 0,0-1 0,0 1-1,0-1 1,1 1 0,-1-1-1,0 1 1,0-1 0,1 0 0,-1 0-1,0 0 1,1 1 0,-1-1 0,0 0-1,1-1 1,-1 1 0,0 0-1,0 0 1,1 0 0,-1-1 0,0 1-1,2-1 1,6-2 148,0 0-1,0 0 1,0-1 0,0 0-1,0-1 1,-1 0 0,0 0-1,0 0 1,0-1 0,12-13-1,-3 3-169,0-2-1,-2-1 0,18-24 1,-26 33-184,0 0 0,-1-1 0,0 0 0,-1 0 0,0 0 0,-1 0 0,0-1 0,-1 0 0,3-18 0,-6 29 141,0 1 1,0-1-1,1 1 0,-1-1 1,0 1-1,0-1 0,0 1 1,0-1-1,0 1 0,0-1 1,0 1-1,0-1 0,0 1 1,0-1-1,0 1 0,0-1 1,-1 1-1,1-1 1,0 1-1,0-1 0,0 1 1,-1-1-1,1 1 0,0 0 1,-1-1-1,1 1 0,0-1 1,-1 1-1,1 0 0,0-1 1,-1 1-1,1 0 0,-1 0 1,1-1-1,-1 1 0,1 0 1,0 0-1,-1-1 0,-18 13-381,-15 27 401,26-27 138,1 0-1,-1 1 1,2 0 0,0 0 0,0 1 0,2-1-1,-1 1 1,2 0 0,0 1 0,0-1-1,2 1 1,0-1 0,0 1 0,1-1 0,3 22-1,-2-34-120,-1 1 0,1-1 1,-1 0-1,1 1 0,0-1 0,0 0 0,0 1 0,0-1 0,1 0 0,-1 0 0,0 0 0,1 0 0,0 0 0,-1-1 0,1 1 0,0 0 0,0-1 0,0 1 0,0-1 0,0 0 0,0 1 0,0-1 1,1 0-1,-1 0 0,0-1 0,1 1 0,4 1 0,-4-2 41,0 0 0,0 0 0,0-1 0,0 1 0,0-1 0,0 1 0,0-1 0,0 0 0,0 0 1,0-1-1,-1 1 0,1 0 0,0-1 0,-1 0 0,1 1 0,-1-1 0,0 0 0,1 0 0,-1-1 0,0 1 0,0 0 0,2-3 1,24-39 98,-1-1 1,-2-1 0,-2-1 0,-2-1 0,18-64 0,-29 69-116,-10 42-32,0 0 0,1 0 1,-1 0-1,0 0 1,1 0-1,-1 0 0,0 0 1,0 0-1,0 0 1,0 0-1,0 0 0,0 0 1,0 0-1,0 0 0,0 1 1,0-1-1,0 0 1,-1 0-1,1 0 0,0 0 1,-1 0-1,1 0 1,-1 0-1,1 0 0,-1 1 1,0-1-1,1 0 1,-1 0-1,0 1 0,1-1 1,-1 0-1,0 1 1,0-1-1,0 0 0,-1 2-12,0-1-1,1 1 0,-1 0 1,0 0-1,1 0 1,-1 0-1,1 0 0,0 0 1,-1 0-1,1 0 1,0 0-1,0 1 0,0-1 1,0 1-1,0-1 1,0 1-1,0-1 0,0 1 1,0-1-1,1 1 1,-1 0-1,0 1 0,-12 42 36,7-8 314,2-1-1,1 1 0,2-1 0,6 56 0,7-44-218,-11-46-104,-1-1 1,1 1-1,0 0 0,0-1 0,0 1 0,0-1 1,0 1-1,0-1 0,0 1 0,0-1 1,1 0-1,-1 1 0,0-1 0,1 0 1,-1 0-1,1 0 0,-1 0 0,1 0 1,0-1-1,-1 1 0,1 0 0,0-1 1,0 1-1,2-1 0,-4 0 4,1-1 0,-1 0 0,0 1 0,1-1 0,-1 0 0,1 1 0,-1-1 0,0 0 0,0 0 0,0 1 0,1-1 0,-1 0 0,0 0 0,0 0 0,0 1 1,0-1-1,0 0 0,0 0 0,0 0 0,-1 1 0,1-1 0,0 0 0,0 0 0,-1-1 0,-5-21-91,-5-6-718,-24-41 0,1 3 249,25 50 564,7 15 41,1 0 0,-1-1 0,1 0 0,0 1 0,0-1 0,0 1 0,0-1 0,1 0 0,-1 0 0,1 1 0,-1-4 0,27 6 132,48 21-2614,-26-5-2510,4-8-4624,-22-8 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091"/>
    </inkml:context>
    <inkml:brush xml:id="br0">
      <inkml:brushProperty name="width" value="0.025" units="cm"/>
      <inkml:brushProperty name="height" value="0.025" units="cm"/>
    </inkml:brush>
  </inkml:definitions>
  <inkml:trace contextRef="#ctx0" brushRef="#br0">122 32 12332,'0'0'12865,"-10"-5"-11744,8 4-1075,-45-19 1027,44 19-1026,1 0-1,0 0 1,-1 0 0,1 1-1,-1-1 1,1 1 0,-1-1 0,1 1-1,-1 0 1,1 0 0,-1 0-1,1 1 1,-1-1 0,1 0-1,-1 1 1,1 0 0,-1-1-1,1 1 1,0 0 0,-1 0 0,-2 2-1,5-2-58,-1-1 0,1 1 0,-1 0 0,1-1 0,-1 1 0,1-1 0,0 1 0,-1 0 0,1-1 0,0 1 0,-1 0 0,1 0 0,0-1 0,0 1 0,0 0 0,0-1 0,0 1 0,0 0 0,0 0 0,0-1 0,0 1 0,0 0 0,0 0 0,0-1 0,0 1 0,0 0 0,1 0 0,-1-1 0,0 1 0,1 0 0,-1-1 0,0 1 0,1-1 0,-1 1 0,1 0 0,-1-1 0,1 1 0,-1-1 0,1 1 0,0-1 0,-1 1 0,1-1 0,-1 0 0,1 1-1,0-1 1,0 0 0,-1 1 0,1-1 0,1 0 0,38 14-589,-39-13 581,94 13-880,-21-4 540,-73-10 372,0 0 0,0 0 1,0 0-1,0 0 0,0 1 0,0-1 1,0 0-1,0 0 0,0 1 0,-1-1 0,1 1 1,0-1-1,0 1 0,0-1 0,0 1 1,-1-1-1,1 1 0,0 0 0,0-1 1,-1 1-1,1 0 0,0 1 0,-1-2 34,0 1 0,0 0 0,-1-1 0,1 1 0,0 0 0,0-1 0,-1 1-1,1 0 1,0-1 0,-1 1 0,1 0 0,-1-1 0,1 1 0,-1-1 0,1 1 0,-1-1 0,1 1-1,-1-1 1,1 0 0,-1 1 0,-1 0 0,-44 21 1772,42-21-1799,-13 6-570,-55 20 2668,48-22-6285,0-3-5828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423"/>
    </inkml:context>
    <inkml:brush xml:id="br0">
      <inkml:brushProperty name="width" value="0.025" units="cm"/>
      <inkml:brushProperty name="height" value="0.025" units="cm"/>
    </inkml:brush>
  </inkml:definitions>
  <inkml:trace contextRef="#ctx0" brushRef="#br0">0 39 15278,'0'0'9802,"51"0"-8873,-19-3-385,-7-1-448,1 2-96,-2-3-1377,-3-7-3300,-4-1-7750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881"/>
    </inkml:context>
    <inkml:brush xml:id="br0">
      <inkml:brushProperty name="width" value="0.025" units="cm"/>
      <inkml:brushProperty name="height" value="0.025" units="cm"/>
    </inkml:brush>
  </inkml:definitions>
  <inkml:trace contextRef="#ctx0" brushRef="#br0">0 172 11819,'0'0'4201,"0"-10"134,2-30-1233,1 46-99,6 52-3097,-9 50 208,-1-70-19,4 48 1,-3-85-83,0 0 0,0 0 0,0 1 1,0-1-1,0 0 0,0 0 1,0 0-1,0 0 0,1 0 0,-1 1 1,0-1-1,1 0 0,-1 0 0,1 0 1,-1 0-1,1 0 0,-1 0 1,1 0-1,0 0 0,0-1 0,-1 1 1,1 0-1,0 0 0,0 0 1,0-1-1,0 1 0,0-1 0,0 1 1,0-1-1,0 1 0,0-1 1,0 1-1,0-1 0,0 0 0,0 1 1,1-1-1,-1 0 0,0 0 1,0 0-1,0 0 0,0 0 0,0 0 1,1 0-1,-1-1 0,1 1 0,2-2 121,1 0-1,-1 0 0,0 0 0,0 0 1,0 0-1,-1-1 0,1 0 0,0 0 1,-1 0-1,4-4 0,13-18 34,0 0 0,-2-2 0,-1 1-1,-1-2 1,-1-1 0,-2 0 0,0 0 0,-3-1 0,0-1-1,-2 0 1,7-46 0,-15 75-674,2-20 216,-3 17-2702,-2 13-5334,-4 14 1227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5.526"/>
    </inkml:context>
    <inkml:brush xml:id="br0">
      <inkml:brushProperty name="width" value="0.025" units="cm"/>
      <inkml:brushProperty name="height" value="0.025" units="cm"/>
    </inkml:brush>
  </inkml:definitions>
  <inkml:trace contextRef="#ctx0" brushRef="#br0">0 251 11723,'0'0'12540,"9"5"-12017,-2-1-430,-1 0-47,1 0 0,1 0 0,-1 0 0,1-1 0,-1 0 0,1 0 0,0-1 0,14 3 0,-20-6 12,0 0 0,1-1-1,-1 1 1,0 0-1,0 0 1,0-1 0,-1 1-1,1-1 1,0 0 0,-1 1-1,1-1 1,-1 0-1,1 0 1,-1 0 0,0 0-1,0 0 1,0 0 0,0-1-1,0 1 1,0 0-1,0 0 1,0-3 0,13-56 228,-11 19-212,-3 41-94,0 0 1,1 0-1,-1 0 1,0 0 0,0-1-1,0 1 1,0 0-1,0 0 1,-1 0-1,1 0 1,0 0-1,0 0 1,-1 0-1,1-1 1,-1 1-1,1 0 1,-1 0-1,1 0 1,-1 0 0,1 1-1,-1-1 1,0 0-1,0 0 1,1 0-1,-1 0 1,0 1-1,0-1 1,-2-1-1,3 3 10,0-1 0,-1 0-1,1 0 1,0 0 0,-1 0 0,1 1-1,0-1 1,-1 0 0,1 0-1,0 1 1,-1-1 0,1 0-1,0 0 1,0 1 0,-1-1 0,1 0-1,0 1 1,0-1 0,-1 0-1,1 1 1,0-1 0,0 1-1,0-1 1,0 0 0,0 1 0,0-1-1,0 1 1,0-1 0,0 0-1,0 1 1,0-1 0,0 1-1,0-1 1,0 0 0,0 1 0,0-1-1,0 0 1,0 1 0,1-1-1,-1 1 1,0-1 0,0 0-1,0 1 1,1-1 0,-1 0 0,0 1-1,0-1 1,1 0 0,0 1-1,12 18 25,-8-17 114,0 0 1,0 0 0,0 0-1,0-1 1,1 1 0,-1-1-1,0 0 1,1-1 0,-1 1 0,1-1-1,-1 0 1,1-1 0,-1 1-1,0-1 1,1 0 0,-1-1-1,0 1 1,0-1 0,0 0 0,0 0-1,0 0 1,0-1 0,8-6-1,-8 6-119,0-1 0,0 0 0,0 0 0,0-1 0,-1 1 0,0-1 0,0 0 0,0 0 0,0-1-1,-1 1 1,0-1 0,0 0 0,-1 1 0,1-1 0,-1 0 0,0-1 0,-1 1 0,0 0 0,1-11 0,-2 17-21,0-1 1,0 1-1,0 0 1,1 0 0,-1-1-1,0 1 1,0 0-1,0-1 1,0 1 0,0 0-1,0-1 1,-1 1 0,1 0-1,0-1 1,0 1-1,0 0 1,0 0 0,0-1-1,0 1 1,0 0-1,-1-1 1,1 1 0,0 0-1,0 0 1,0-1-1,-1 1 1,1 0 0,0 0-1,0 0 1,-1-1 0,1 1-1,0 0 1,0 0-1,-1 0 1,1 0 0,0 0-1,-1 0 1,1 0-1,0-1 1,-1 1 0,1 0-1,0 0 1,0 0-1,-1 0 1,1 0 0,0 0-1,-1 0 1,1 0-1,0 1 1,-1-1 0,1 0-1,0 0 1,0 0 0,-1 0-1,1 0 1,0 0-1,-1 1 1,1-1 0,0 0-1,0 0 1,-1 0-1,1 1 1,0-1 0,0 0-1,0 0 1,-1 1-1,1-1 1,0 0 0,0 1-1,-17 17-199,10-7 218,1 1 0,1-1 0,-1 1 1,2 0-1,0 1 0,0-1 1,1 1-1,1-1 0,0 1 0,0 22 1,2-34-2,0 0 1,0-1-1,0 1 1,0 0-1,0 0 1,0-1-1,0 1 1,0 0-1,0 0 1,1 0-1,-1-1 1,0 1-1,1 0 1,-1-1-1,0 1 1,1 0-1,-1-1 1,1 1-1,-1 0 0,1-1 1,-1 1-1,1-1 1,0 1-1,-1-1 1,1 1-1,-1-1 1,1 0-1,0 1 1,0-1-1,1 1 1,27-4 393,-21 1-291,0-2 0,0 1 0,0-1 0,-1 0-1,9-6 1,3-9-124,0 0 0,-1-1 0,-1-1 0,-1-1-1,0 0 1,11-24 0,-18 32-135,-8 115-806,-1-91 965,-1 0 7,1-1-1,0 0 0,1 0 1,0 1-1,2 8 1,-3-16-33,1-1 1,-1 1 0,1-1 0,-1 1-1,1-1 1,0 1 0,-1-1-1,1 0 1,0 1 0,0-1-1,0 0 1,0 1 0,0-1-1,0 0 1,1 0 0,-1 0 0,0 0-1,0 0 1,1 0 0,-1-1-1,1 1 1,-1 0 0,1-1-1,-1 1 1,1-1 0,-1 1-1,1-1 1,0 0 0,-1 1 0,1-1-1,-1 0 1,1 0 0,0 0-1,-1-1 1,3 1 0,-3-1-296,0 1 0,1 0 0,-1-1 0,0 1 0,0-1 0,0 1 0,0-1 1,0 1-1,0-1 0,0 0 0,0 0 0,0 1 0,0-1 0,0 0 0,0 0 0,-1 0 1,1 0-1,0 0 0,-1 0 0,1 0 0,-1 0 0,1 0 0,-1-1 0,1 1 1,-1-2-1,8-22-9426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5.982"/>
    </inkml:context>
    <inkml:brush xml:id="br0">
      <inkml:brushProperty name="width" value="0.025" units="cm"/>
      <inkml:brushProperty name="height" value="0.025" units="cm"/>
    </inkml:brush>
  </inkml:definitions>
  <inkml:trace contextRef="#ctx0" brushRef="#br0">0 0 15086,'0'0'7960,"4"9"-7720,0-1-402,0-1-1,0 1 1,1-1 0,-1 0-1,2 0 1,-1 0 0,1-1-1,0 0 1,9 7 0,-9-9-801,-1 0-1,1 0 1,1 0 0,-1-1 0,0 0-1,1-1 1,0 1 0,11 2 0,30-1-6449,-15-4 7079,-11 0 8643,-29 2-3308,-8 7-3578,10-6-531,-15 7 551,12-6-1192,0-1 0,0 1 0,1 0 0,-1 1 1,1 0-1,0 0 0,0 0 0,1 1 0,0 0 1,-7 9-1,13-15-271,-1 1 1,1-1 0,0 1 0,0-1-1,1 1 1,-1-1 0,0 1-1,0-1 1,0 1 0,0-1-1,0 1 1,0-1 0,1 1-1,-1-1 1,0 1 0,0-1-1,1 0 1,-1 1 0,0-1 0,1 1-1,-1-1 1,1 0 0,-1 1-1,0-1 1,1 0 0,-1 0-1,1 1 1,-1-1 0,1 0-1,-1 0 1,1 1 0,-1-1 0,0 0-1,1 0 1,-1 0 0,1 0-1,0 0 1,-1 0 0,1 0-1,-1 0 1,1 0 0,-1 0-1,1 0 1,-1 0 0,1-1 0,36 2-800,-29-2 471,23 0-528,-18 0 642,0 1-1,0 0 0,0 0 0,0 1 1,0 1-1,0 0 0,19 6 1,-31-8 262,0 0 1,0 1 0,-1-1-1,1 0 1,0 0 0,-1 1 0,1-1-1,-1 0 1,1 1 0,0-1 0,-1 1-1,1-1 1,-1 1 0,1-1-1,-1 1 1,1-1 0,-1 1 0,0 0-1,1-1 1,-1 1 0,0 0 0,1-1-1,-1 1 1,0 0 0,0-1-1,1 1 1,-1 0 0,0-1 0,0 1-1,0 1 1,-15 17 1747,-32 6 404,46-24-2159,-12 5 97,-1 0 0,1-1 0,-1-1 0,0 0-1,0 0 1,-26 2 0,39-6-302,0 0 0,1 0 0,-1 0 0,1 0 0,-1-1 0,1 1 0,-1 0 0,0 0 0,1 0 0,-1-1 0,1 1 0,-1 0 0,1 0 0,-1-1 0,1 1 0,0-1 0,-1 1 0,1 0 0,-1-1 0,1 1 0,0-1 0,-1 1 0,1-1 0,0 1 0,-1-1 0,1 1 0,0-1 0,0 1 0,0-1 0,-1 0 0,1 1-1,0-1 1,0 1 0,0-1 0,0 1 0,0-1 0,0 0 0,0 1 0,0-1 0,0 1 0,1-1 0,-1 1 0,0-2 0,0-2-850,0-21-6446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681"/>
    </inkml:context>
    <inkml:brush xml:id="br0">
      <inkml:brushProperty name="width" value="0.025" units="cm"/>
      <inkml:brushProperty name="height" value="0.025" units="cm"/>
    </inkml:brush>
  </inkml:definitions>
  <inkml:trace contextRef="#ctx0" brushRef="#br0">43 99 16528,'0'0'555,"-9"0"-299,-20 5 196,24-1 26,27-2-303,107-6 413,0-6 0,160-32-1,128-11-508,430 65 2043,-361 6-2264,-467-17-277,28-2-1631,-23-7-3061,-23 7 4298,0 0-1,0 0 1,0 0 0,0-1-1,0 1 1,0 0 0,0 0-1,0-1 1,-1 1-1,1 0 1,0-1 0,-1 1-1,1-3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6.342"/>
    </inkml:context>
    <inkml:brush xml:id="br0">
      <inkml:brushProperty name="width" value="0.025" units="cm"/>
      <inkml:brushProperty name="height" value="0.025" units="cm"/>
    </inkml:brush>
  </inkml:definitions>
  <inkml:trace contextRef="#ctx0" brushRef="#br0">0 0 13261,'0'0'6801,"3"9"-5029,9 42 777,8 65-1,-14-70-1915,2 0 0,2-1 0,17 48 0,-9-63-1268,-4-21-2605,-14-8 2926,1-1 1,0 0-1,-1 0 1,1-1 0,-1 1-1,1 0 1,0 0-1,-1 0 1,1 0 0,-1 0-1,1-1 1,0 1-1,-1 0 1,1 0-1,-1-1 1,1 1 0,-1-1-1,1 1 1,-1 0-1,0-1 1,1 1 0,-1-1-1,1 1 1,-1-1-1,0 1 1,1-1 0,7-17-7268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6.862"/>
    </inkml:context>
    <inkml:brush xml:id="br0">
      <inkml:brushProperty name="width" value="0.025" units="cm"/>
      <inkml:brushProperty name="height" value="0.025" units="cm"/>
    </inkml:brush>
  </inkml:definitions>
  <inkml:trace contextRef="#ctx0" brushRef="#br0">58 132 14286,'0'0'6640,"-7"10"-5636,2-2-1024,-27 45 2222,30-49-1925,0 1-1,0-1 1,1 1 0,-1 0 0,1-1 0,0 1 0,0 0 0,0 0 0,1 0 0,0 0 0,0 0 0,1 6 0,-1-10-258,1 0 0,-1 0 0,1 0 1,0 0-1,0 0 0,-1-1 1,1 1-1,0 0 0,0 0 0,0-1 1,0 1-1,0 0 0,0-1 1,0 1-1,0-1 0,0 1 1,0-1-1,0 0 0,0 1 0,0-1 1,0 0-1,0 0 0,0 0 1,0 0-1,1 0 0,-1 0 1,0 0-1,0 0 0,0 0 0,0 0 1,0-1-1,0 1 0,0 0 1,2-2-1,37-13 224,-29 7-318,-1-1 0,0 0-1,0 0 1,-1-1 0,0-1 0,-1 1 0,0-1 0,-1-1 0,0 1 0,-1-1 0,0-1 0,0 1 0,-2-1-1,4-14 1,-8 27 57,1 0-1,-1 0 1,0 0-1,0 0 1,0 0-1,0 0 0,0 0 1,0-1-1,1 1 1,-1 0-1,0 0 1,0 0-1,0 0 0,0 0 1,0-1-1,0 1 1,0 0-1,0 0 1,0 0-1,0 0 1,0-1-1,0 1 0,0 0 1,0 0-1,0 0 1,0-1-1,0 1 1,0 0-1,0 0 0,0 0 1,0 0-1,0-1 1,0 1-1,0 0 1,0 0-1,0 0 0,0 0 1,0-1-1,0 1 1,0 0-1,-1 0 1,1 0-1,0 0 1,0 0-1,0 0 0,0-1 1,0 1-1,0 0 1,-1 0-1,1 0 1,0 0-1,0 0 0,0 0 1,0 0-1,-1 0 1,1 0-1,0 0 1,0 0-1,0 0 1,0 0-1,-1 0 0,1 0 1,0 0-1,0 0 1,0 0-1,-1 0 1,-11 13-158,-12 27 960,21-34-606,1 0-1,-1 0 1,2 1-1,-1-1 1,1 1-1,0-1 1,0 1-1,1-1 1,0 1-1,1 10 1,-1-16-155,0 0 0,1 1 0,-1-1 0,0 0 0,1 1 0,0-1 0,-1 0 0,1 0 0,0 0 1,-1 1-1,1-1 0,0 0 0,0 0 0,0 0 0,0 0 0,0 0 0,0 0 0,1-1 0,-1 1 0,0 0 0,2 0 0,-1 0-13,1-1-1,0 1 0,0-1 1,0 1-1,0-1 0,0 0 0,0-1 1,0 1-1,0 0 0,-1-1 1,1 1-1,0-1 0,0 0 1,3-2-1,3-1 15,0-1-1,0 0 1,0-1-1,-1 0 1,0 0 0,0-1-1,-1 0 1,1 0 0,-1-1-1,-1 0 1,9-12 0,-7 8-115,0-1 0,-1 0 0,0 0 0,-1 0 0,-1-1 1,0 0-1,5-21 0,-12 19-415,-9 22 244,-11 23 208,18-21 187,0 1 0,0-1 0,1 1 0,0 0 0,0 0 0,1 0 0,0 0 0,1 0 0,0 0 0,0 0 0,1 13 0,1-21-122,-1 0 0,1 1 0,0-1-1,-1 0 1,1 0 0,0 0 0,0 0 0,0 0 0,0 0 0,0 0 0,0 0-1,0-1 1,0 1 0,0 0 0,0-1 0,0 1 0,0 0 0,1-1 0,-1 1 0,0-1-1,1 0 1,-1 0 0,0 1 0,0-1 0,1 0 0,-1 0 0,0 0 0,1 0-1,-1 0 1,0 0 0,1-1 0,-1 1 0,0 0 0,3-2 0,2 1 28,0 0 1,0 0-1,0-1 0,0 0 1,0-1-1,7-3 0,-3-1-80,0-1-1,-1 0 0,0 0 0,0-1 0,14-20 0,-19 24-269,0-1-1,0 0 0,-1 0 0,0-1 0,0 1 0,0-1 1,-1 1-1,0-1 0,0 0 0,-1 0 0,2-13 0,-23 50-472,16-21 1000,1-1-1,1 1 1,0-1 0,0 1 0,1 0 0,0 0 0,0 10 0,1-17-185,0 0 1,0 1-1,0-1 0,0 0 1,0 0-1,1 0 0,-1 0 0,1 0 1,0 1-1,-1-1 0,1 0 1,0 0-1,0 0 0,0-1 1,0 1-1,1 0 0,-1 0 1,0-1-1,1 1 0,-1 0 1,1-1-1,0 0 0,-1 1 0,1-1 1,0 0-1,0 0 0,0 0 1,0 0-1,0 0 0,0 0 1,0-1-1,0 1 0,4 0 1,-2 0-146,0-1 0,0 0 0,0 0 0,0-1 0,0 1 0,0-1 0,0 1 0,0-1 0,0-1 0,0 1 0,0 0 0,0-1 0,-1 0 0,1 0 0,5-4 0,-2 0-1050,0 0 1,0-1 0,-1 0 0,0 0-1,0-1 1,5-7 0,10-21-5777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7.222"/>
    </inkml:context>
    <inkml:brush xml:id="br0">
      <inkml:brushProperty name="width" value="0.025" units="cm"/>
      <inkml:brushProperty name="height" value="0.025" units="cm"/>
    </inkml:brush>
  </inkml:definitions>
  <inkml:trace contextRef="#ctx0" brushRef="#br0">169 1 16015,'0'0'5093,"-7"9"-2984,-1 2-1652,1 0 0,0 1 0,1 0 0,0 0 0,1 0 1,0 1-1,1 0 0,1 0 0,0 0 0,-2 21 0,2 4-27,2 0 0,8 65-1,-5-89-457,0 0 0,1-1-1,0 1 1,1 0 0,1-1-1,0 0 1,1 0-1,0 0 1,1-1 0,13 18-1,-19-29-19,-1 0 0,1-1 0,-1 1 0,1 0 1,-1-1-1,1 1 0,0 0 0,-1-1 0,1 1 0,0-1 0,-1 1 0,1-1 0,0 1 0,0-1 0,0 0 0,-1 1 0,1-1 0,0 0 0,0 0 0,1 1 0,5-12-574,-6 7 511,-1 1 0,0 0 0,0 0 0,0 0 0,0-1 0,-1 1 0,1 0 0,-1 0 0,0 0 0,-2-4 0,-5-7-424,-2 1 0,0 0 0,0 1 1,-1 1-1,-1-1 0,-19-14 1,18 17 690,1-2 1,0 0-1,1 0 0,0-1 1,1 0-1,-12-20 1,21 31-77,1 1-1,0-1 1,-1 0 0,1 1-1,0-1 1,-1 1 0,1-1 0,0 0-1,0 1 1,0-1 0,0 0-1,0 1 1,0-1 0,0 0 0,0 1-1,0-1 1,0 1 0,0-1-1,0 0 1,0 1 0,0-1 0,1 0-1,-1 1 1,0-1 0,0 1-1,1-1 1,-1 1 0,0-1 0,1 0-1,0 0 1,23-9 914,39 7-690,-53 3-59,102 1 149,3 0-1890,-42-5-4272,-25-6-5523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7.553"/>
    </inkml:context>
    <inkml:brush xml:id="br0">
      <inkml:brushProperty name="width" value="0.025" units="cm"/>
      <inkml:brushProperty name="height" value="0.025" units="cm"/>
    </inkml:brush>
  </inkml:definitions>
  <inkml:trace contextRef="#ctx0" brushRef="#br0">51 791 15054,'-9'6'1447,"-28"17"832,33-16 327,15-6-1773,20-6-198,74-26 662,165-76 0,-134 51-907,1130-402-294,-901 338-5349,-223 69-1078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6.082"/>
    </inkml:context>
    <inkml:brush xml:id="br0">
      <inkml:brushProperty name="width" value="0.025" units="cm"/>
      <inkml:brushProperty name="height" value="0.025" units="cm"/>
    </inkml:brush>
  </inkml:definitions>
  <inkml:trace contextRef="#ctx0" brushRef="#br0">1 0 4260,'0'0'-1954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6.895"/>
    </inkml:context>
    <inkml:brush xml:id="br0">
      <inkml:brushProperty name="width" value="0.025" units="cm"/>
      <inkml:brushProperty name="height" value="0.025" units="cm"/>
    </inkml:brush>
  </inkml:definitions>
  <inkml:trace contextRef="#ctx0" brushRef="#br0">6454 454 3427,'-8'-8'1372,"-20"-17"-295,0 1-1,-2 1 0,0 2 0,-61-32 1,34 26-336,-2 3 1,-73-22-1,-39 4-348,-186-23 0,-576-18-408,-6 71-551,865 12 458,-921 35-301,3 42 334,827-63 90,-24 3 442,-189 41 0,311-43-373,0 3 1,2 3-1,0 3 1,2 2-1,0 3 1,-74 48-1,99-52-70,2 0 0,-63 59-1,89-75-61,1 0-1,0 1 0,1 0 1,0 0-1,1 1 0,0 0 1,1 1-1,0 0 0,0 0 1,1 0-1,1 0 0,0 1 1,1-1-1,-2 21 0,4-27-26,1 0 0,1 0 0,-1 0 0,1 0 0,0 0 0,0 0 0,1 0 0,0 0 0,0-1-1,0 1 1,1 0 0,0-1 0,5 8 0,-1-4-67,1 1 0,-1-2 0,2 1 1,-1-1-1,1-1 0,16 11 0,10 3-81,1-2 0,1-1 0,41 13 0,-60-24 277,109 38 180,234 51 0,140-10 113,-379-67-303,989 140 1095,7-57-431,-274-75-606,1186-111-1,-1486 19-5,-429 46 107,0-6 0,179-64 0,-275 82-110,0-1 1,0-1 0,-1-1-1,0-1 1,27-20-1,-41 28-48,0 0-1,0-1 1,-1 1-1,1-1 1,-1 1-1,1-1 1,-1 0-1,-1-1 1,1 1-1,0 0 1,-1-1-1,0 1 1,0-1-1,0 0 1,-1 0 0,0 1-1,0-1 1,0 0-1,0 0 1,-1 0-1,0 0 1,0 0-1,0-1 1,-1 1-1,1 0 1,-1 1-1,0-1 1,-4-10-1,1 7-24,-1 0-1,0 0 1,0 0-1,-1 1 0,0-1 1,0 1-1,0 1 1,-1-1-1,0 1 0,-1 1 1,-15-11-1,-5 1-203,0 0-1,-40-14 1,-27-3-2005,-124-26 0,18 14-3197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2.169"/>
    </inkml:context>
    <inkml:brush xml:id="br0">
      <inkml:brushProperty name="width" value="0.025" units="cm"/>
      <inkml:brushProperty name="height" value="0.025" units="cm"/>
    </inkml:brush>
  </inkml:definitions>
  <inkml:trace contextRef="#ctx0" brushRef="#br0">368 110 13421,'-112'1'1102,"-129"20"0,226-18 1071,41-5-1695,46-6-577,55-12-202,0 5 1,1 5-1,-1 7 0,1 4 1,150 23-1,-14 15 915,373 8 0,256-63 16,117 1-572,-712 24 39,135 0 292,-294-12 639,154-23-1,-242 18-1001,24-1-383,-1-4-1,101-31 1,-171 43-40,0 0 0,0-1 0,0 1 0,-1-1 0,1 1 1,-1-1-1,1 0 0,-1 0 0,1-1 0,-1 1 0,0-1 0,0 0 0,0 1 0,-1-1 0,1 0 0,2-5 0,3-23-6617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7.871"/>
    </inkml:context>
    <inkml:brush xml:id="br0">
      <inkml:brushProperty name="width" value="0.025" units="cm"/>
      <inkml:brushProperty name="height" value="0.025" units="cm"/>
    </inkml:brush>
  </inkml:definitions>
  <inkml:trace contextRef="#ctx0" brushRef="#br0">91 171 6566,'0'0'2974,"-9"-7"-983,-4-6-512,0-1-1,-22-29 1,15 28-50,21 14-1865,18 2 276,261-24 1310,-74 3-437,533-15-786,2 34-9,-272 29-21,28 1-18,479-20 184,-258-7 269,-668-1-344,483 1 163,-5-42-829,-541 40-5128,2 0 3583,-18 0-5294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38.997"/>
    </inkml:context>
    <inkml:brush xml:id="br0">
      <inkml:brushProperty name="width" value="0.025" units="cm"/>
      <inkml:brushProperty name="height" value="0.025" units="cm"/>
    </inkml:brush>
  </inkml:definitions>
  <inkml:trace contextRef="#ctx0" brushRef="#br0">99 81 6406,'10'-62'5998,"-8"43"4468,-91 345-10183,84-308-289,1-4-15,0-1 0,1 1 1,1 0-1,0 0 1,1 0-1,1 0 0,1 21 1,0-34 16,-1 0-1,1 0 1,0 0 0,0 0 0,0 0-1,0 0 1,0 0 0,0 0 0,0 0-1,0 0 1,0 0 0,0-1 0,0 1-1,1 0 1,-1-1 0,0 1 0,0-1-1,1 0 1,-1 1 0,0-1 0,1 0 0,-1 0-1,0 1 1,1-1 0,-1 0 0,1-1-1,-1 1 1,0 0 0,1 0 0,-1 0-1,3-2 1,41-10 198,-12-4-198,-1 3-1,36-11 0,-11 7-2877,-5 1-3606,-31 8-249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39.346"/>
    </inkml:context>
    <inkml:brush xml:id="br0">
      <inkml:brushProperty name="width" value="0.025" units="cm"/>
      <inkml:brushProperty name="height" value="0.025" units="cm"/>
    </inkml:brush>
  </inkml:definitions>
  <inkml:trace contextRef="#ctx0" brushRef="#br0">1 29 5381,'0'0'11531,"10"1"-10816,326-19 120,-194 7-1814,-140 11 966,1-1-1,0 1 0,-1 0 1,1 0-1,-1 0 1,1 1-1,-1-1 0,1 1 1,-1-1-1,4 2 1,-5-1 15,-1-1 1,1 0 0,-1 0-1,0 1 1,1-1 0,-1 0-1,0 1 1,0-1 0,1 0-1,-1 1 1,0-1 0,0 1-1,1-1 1,-1 0 0,0 1-1,0-1 1,0 1 0,0-1-1,0 1 1,0-1 0,0 0-1,1 1 1,-1-1 0,0 1-1,-1-1 1,1 1 0,0-1-1,0 1 1,0-1 0,0 0-1,0 1 1,0-1 0,0 1-1,-1 0 1,-2 4 133,0-1 1,-1 1-1,0 0 1,0-1-1,0 0 1,0 0-1,-7 5 1,-59 43 1396,37-29-525,-42 40 0,66-54-1397,0 0 1,1 1 0,0 0-1,-12 21 1,17-23-4000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080"/>
    </inkml:context>
    <inkml:brush xml:id="br0">
      <inkml:brushProperty name="width" value="0.025" units="cm"/>
      <inkml:brushProperty name="height" value="0.025" units="cm"/>
    </inkml:brush>
  </inkml:definitions>
  <inkml:trace contextRef="#ctx0" brushRef="#br0">10 0 13325,'0'0'8370,"-2"14"-7708,-3 62-204,2 0 0,4 1-1,17 123 1,-18-199-432,0 0-1,0 0 1,0 0 0,0 0-1,0-1 1,0 1-1,0 0 1,0 0 0,1 0-1,-1 0 1,0-1-1,0 1 1,1 0 0,-1 0-1,0 0 1,1-1-1,-1 1 1,1 0 0,-1-1-1,1 1 1,-1 0-1,1-1 1,0 1 0,-1-1-1,1 1 1,0-1-1,-1 1 1,1-1 0,0 1-1,0-1 1,-1 0-1,1 1 1,0-1 0,0 0-1,0 0 1,0 1-1,-1-1 1,1 0-1,0 0 1,0 0 0,0 0-1,0 0 1,-1 0-1,1-1 1,0 1 0,0 0-1,0 0 1,0-1-1,-1 1 1,1 0 0,0-1-1,0 1 1,-1 0-1,1-1 1,0 1 0,0-2-1,41-36 1838,-39 35-1747,25-27 101,-1-1-1,-1-2 1,-2 0-1,-2-2 1,-1-1 0,16-38-1,-29 43-1212,-7 10-6085,-1 13 141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0.633"/>
    </inkml:context>
    <inkml:brush xml:id="br0">
      <inkml:brushProperty name="width" value="0.025" units="cm"/>
      <inkml:brushProperty name="height" value="0.025" units="cm"/>
    </inkml:brush>
  </inkml:definitions>
  <inkml:trace contextRef="#ctx0" brushRef="#br0">59 157 6598,'0'0'4543,"4"-9"-3085,3-8-799,2-4 265,1-4 3349,-10 25-3382,-8 35-170,-6-6-672,1-5-24,2 1 1,0 1 0,2 0-1,1 0 1,-6 29 0,14-55-28,0 1-1,0-1 1,0 0 0,0 1 0,0-1-1,-1 1 1,1-1 0,0 0 0,0 1 0,0-1-1,0 1 1,0-1 0,0 0 0,0 1-1,1-1 1,-1 1 0,0-1 0,0 0 0,0 1-1,0-1 1,0 1 0,1-1 0,-1 0-1,0 1 1,0-1 0,1 0 0,-1 1 0,0-1-1,0 0 1,1 1 0,-1-1 0,0 0-1,1 0 1,-1 0 0,0 1 0,1-1 0,-1 0-1,1 0 1,-1 0 0,0 0 0,1 1-1,-1-1 1,1 0 0,0 0 0,22-10-10,20-26-4,-27 17-17,-1-1 0,-1-1 1,-1-1-1,10-23 1,-16 31 139,-1 0 1,0 0 0,-2-1 0,0 0 0,0 0-1,-1 0 1,1-27 0,-4 41-97,0 1 0,0 0 0,0-1 1,1 1-1,-1-1 0,0 1 0,0-1 0,0 1 0,0-1 0,0 1 1,0-1-1,0 1 0,-1 0 0,1-1 0,0 1 0,0-1 0,0 1 1,0-1-1,0 1 0,-1 0 0,1-1 0,0 1 0,0-1 0,-1 1 1,1 0-1,0-1 0,-1 1 0,1 0 0,0 0 0,-1-1 0,1 1 1,0 0-1,-1 0 0,1-1 0,-1 1 0,1 0 0,-1 0 0,-15 10 87,-12 27-122,24-31 28,0 0 1,1 1 0,-1 0 0,1-1 0,1 1 0,-1 0 0,1 0 0,0 1 0,1-1 0,-1 0 0,2 1 0,-1 10 0,2-17-4,-1 0 1,1 1-1,0-1 1,0 0 0,-1 0-1,1 0 1,0 0-1,0 0 1,1 0 0,-1 0-1,0 0 1,0 0-1,0 0 1,1-1 0,-1 1-1,0 0 1,1-1 0,-1 1-1,0-1 1,1 0-1,-1 1 1,1-1 0,-1 0-1,0 0 1,1 0-1,-1 0 1,1 0 0,-1 0-1,3-1 1,47-7 72,-34 1-181,0-1-1,0 0 1,-1-2-1,0 0 0,0-1 1,-1 0-1,-1-1 1,0-1-1,-1 0 0,0-1 1,-1 0-1,17-26 1,-64 113-443,29-62 765,1 1 0,1 0 0,0 1 1,0-1-1,1 1 0,-1 19 0,3-28-290,1 0 0,0-1-1,1 1 1,-1-1-1,0 1 1,1-1 0,0 0-1,0 1 1,0-1 0,0 0-1,1 1 1,2 3-1,-3-5-296,1 0 1,0 0-1,0 0 0,0 0 0,0 0 0,0-1 0,0 1 0,1-1 0,-1 1 0,0-1 1,1 0-1,-1 0 0,1 0 0,-1 0 0,1 0 0,0-1 0,-1 1 0,4-1 0,8 1-7379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1.484"/>
    </inkml:context>
    <inkml:brush xml:id="br0">
      <inkml:brushProperty name="width" value="0.025" units="cm"/>
      <inkml:brushProperty name="height" value="0.025" units="cm"/>
    </inkml:brush>
  </inkml:definitions>
  <inkml:trace contextRef="#ctx0" brushRef="#br0">0 99 13741,'0'0'6395,"10"-3"-6411,3-1-54,0 0-1,0 1 1,1 1 0,17-1-1,3-3-154,-33 5 229,0 1 1,0 0 0,-1-1-1,1 1 1,0 0 0,0-1-1,-1 1 1,1-1 0,0 1-1,-1-1 1,1 1 0,0-1-1,-1 0 1,1 1 0,-1-1-1,1 0 1,-1 1 0,1-1-1,-1 0 1,0 0 0,1 1-1,-1-1 1,0 0 0,1 0-1,-1 0 1,0 0 0,0 1-1,0-1 1,0 0 0,0 0-1,0 0 1,0 0 0,0 0-1,0 1 1,0-1 0,-1 0-1,0-1 1,1 1 0,-1 1-1,1-1 1,-1 1 0,0-1-1,1 1 1,-1 0 0,0-1-1,1 1 1,-1 0 0,0 0-1,0-1 1,1 1-1,-1 0 1,0 0 0,0 0-1,0 0 1,1 0 0,-1 0-1,0 0 1,0 0 0,1 0-1,-1 1 1,0-1 0,0 0-1,1 0 1,-1 1 0,0-1-1,1 0 1,-1 1 0,0-1-1,1 1 1,-1-1 0,0 1-1,-23 15 36,22-14-7,-1 1 1,0 0 0,1 0 0,-1 0 0,1 0-1,0 1 1,0-1 0,1 1 0,-1-1 0,0 1-1,1-1 1,0 1 0,0 0 0,0 5 0,1-9-33,0 1 0,0-1 1,1 1-1,-1-1 0,0 1 0,1-1 1,-1 1-1,0-1 0,1 0 1,-1 1-1,1-1 0,-1 1 1,1-1-1,-1 0 0,1 0 0,-1 1 1,1-1-1,-1 0 0,1 0 1,-1 0-1,1 1 0,-1-1 1,1 0-1,0 0 0,-1 0 0,1 0 1,-1 0-1,1 0 0,0 0 1,25-1 26,-18 1-15,9-2-112,0 0 0,0-1 1,0-1-1,0-1 0,26-11 0,-25 9-318,1 1-1,-1 0 1,1 2-1,21-3 1,-40 7 412,0 0 0,1 0 0,-1-1 0,0 1 0,0 0 0,1 0 0,-1 0 0,0 0 0,0 0 0,1 0 0,-1 1 1,0-1-1,0 0 0,1 0 0,-1 0 0,0 0 0,0 0 0,1 0 0,-1 0 0,0 0 0,0 1 0,1-1 0,-1 0 0,0 0 0,0 0 0,0 1 0,0-1 0,1 0 1,-1 0-1,0 0 0,0 1 0,0-1 0,0 0 0,0 0 0,0 1 0,1-1 0,-1 0 0,0 0 0,0 1 0,0-1 0,0 0 0,0 1 0,0-1 0,0 0 0,0 0 0,0 1 1,-8 18 898,-12 12 1124,19-31-1966,1 0 1,-1 1-1,1-1 1,0 0-1,-1 0 0,1 1 1,-1-1-1,1 1 1,0-1-1,-1 0 1,1 1-1,0-1 1,0 1-1,-1-1 0,1 1 1,0-1-1,0 0 1,0 1-1,0-1 1,-1 1-1,1-1 1,0 1-1,0-1 0,0 1 1,0-1-1,0 1 1,0-1-1,0 1 1,0-1-1,1 1 1,-1-1-1,0 1 1,0 0-1,18-2 540,34-18-697,-45 16 216,44-9-712,21 11-4548,-25 3 3580,-37-3 1265,0-1 0,-1 0 0,1 0 0,0-1 0,-1 0 0,0-1 0,1 0 0,-1-1 0,-1 1 0,1-2 0,-1 1 1,0-1-1,0 0 0,11-12 0,-18 17 421,0 0 1,0 0-1,0 0 0,0 0 1,-1 0-1,1 0 0,0-1 1,0 1-1,-1 0 1,1 0-1,-1-1 0,1 1 1,-1 0-1,1-4 0,-1 5-27,0 0 0,0-1 0,0 1 1,0-1-1,0 1 0,-1 0 0,1-1 0,0 1 0,0-1 0,-1 1 0,1 0 0,0-1 0,0 1 0,-1 0 0,1-1 0,0 1 0,-1 0 0,1 0 0,-1-1 0,1 1 0,0 0 0,-1 0 0,1 0 0,0-1 0,-1 1 0,1 0 0,-1 0 0,1 0 0,-1 0 0,-3 0 202,1-1-1,-1 1 1,1 1 0,0-1 0,-1 0 0,1 1 0,0 0-1,-1-1 1,1 1 0,-6 3 0,1-1 13,0 1-1,1 0 1,-1 1 0,1 0 0,0 0-1,0 0 1,0 1 0,1 0 0,-1 0-1,1 1 1,-6 8 0,13-14-310,-1 0 0,0-1 0,1 1 0,-1 0 0,0-1 0,1 1 0,-1-1 0,1 1 0,-1-1 0,1 1 0,-1-1 0,1 1 0,-1-1 0,1 0 0,0 1 0,-1-1 0,1 0 0,0 1 1,-1-1-1,1 0 0,0 0 0,-1 1 0,1-1 0,0 0 0,-1 0 0,1 0 0,0 0 0,0 0 0,-1 0 0,1 0 0,0 0 0,-1-1 0,2 1 0,37 1-779,-33-1 477,-1 0 122,21-1-2123,-1 2 0,0 0 0,41 9 0,-66-10 2346,1 0 0,-1 0-1,1 0 1,-1 0 0,1 0-1,-1 0 1,1 0 0,0 0 0,-1 0-1,1 0 1,-1 1 0,1-1 0,-1 0-1,1 0 1,-1 1 0,1-1 0,-1 0-1,0 1 1,1-1 0,-1 0 0,1 1-1,-1-1 1,0 1 0,1-1 0,-1 0-1,0 1 1,1-1 0,-1 1-1,0-1 1,0 1 0,1-1 0,-1 1-1,0 0 1,-16 11 2136,-33 4 1536,47-16-3579,-33 11 2051,23-7-1562,-1 0 1,1-1 0,-1 0-1,-26 1 1,68-29-7983,-2 7 1532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1.956"/>
    </inkml:context>
    <inkml:brush xml:id="br0">
      <inkml:brushProperty name="width" value="0.025" units="cm"/>
      <inkml:brushProperty name="height" value="0.025" units="cm"/>
    </inkml:brush>
  </inkml:definitions>
  <inkml:trace contextRef="#ctx0" brushRef="#br0">122 190 9833,'0'0'5088,"-10"3"-2552,8-3-2505,-10 2 751,1 2 0,-1-1-1,-21 11 1,31-13-672,-1 0 0,1 0 0,-1 0 0,1 1 0,-1-1 0,1 1-1,0-1 1,0 1 0,0 0 0,0 0 0,0 0 0,1 0 0,-1 1 0,0-1-1,1 0 1,0 1 0,-1-1 0,1 1 0,0-1 0,0 1 0,1-1 0,-1 1-1,0 0 1,1-1 0,0 1 0,-1 0 0,1 4 0,1-5-109,0-1 1,0 1 0,0-1-1,0 1 1,1-1 0,-1 1-1,0-1 1,1 0 0,-1 0-1,0 0 1,1 0-1,0 0 1,-1 0 0,1 0-1,-1 0 1,1-1 0,0 1-1,0 0 1,-1-1 0,1 0-1,0 1 1,0-1 0,0 0-1,-1 0 1,1 0-1,0 0 1,3-1 0,52-4 0,-47 1-1,0-1 1,-1 1 0,0-1-1,0-1 1,-1 0-1,1 0 1,-1 0-1,0-1 1,-1-1 0,0 1-1,11-15 1,-8 8-10,0 0 0,-1-1 0,-1 1 0,0-2 0,-1 1-1,7-22 1,-13 32 13,1 1 0,-1 0 0,0 0 1,0-1-1,-1 1 0,1-1 0,-1 1 0,0-1 0,-1 1 0,1 0 0,-2-9 0,1 11-4,0 0-1,0 1 1,0-1 0,0 1 0,-1-1 0,1 1 0,0 0-1,-1-1 1,1 1 0,-1 0 0,1 0 0,-1 0 0,0 0-1,1 0 1,-1 0 0,0 1 0,0-1 0,0 1 0,1-1-1,-1 1 1,0 0 0,0-1 0,0 1 0,0 0 0,0 0-1,0 0 1,0 1 0,1-1 0,-4 1 0,-2 0 24,1 0 1,0 1-1,0 0 1,-1 0-1,1 1 1,0 0-1,1 0 1,-1 0-1,1 0 1,-1 1-1,1 0 1,0 0-1,0 1 1,1-1-1,-1 1 1,1 0-1,0 0 1,0 0-1,1 1 1,0 0-1,0-1 1,0 1-1,0 0 1,1 0-1,0 1 1,-1 7-1,3-12-24,-1-1 0,1 1-1,0-1 1,1 1-1,-1-1 1,0 1 0,0-1-1,1 1 1,-1-1-1,1 1 1,-1-1 0,1 0-1,-1 1 1,1-1-1,0 0 1,0 1 0,0-1-1,0 0 1,0 0-1,0 0 1,0 0-1,1 2 1,2-1-61,-1 0-1,0-1 1,1 1-1,-1 0 1,1-1-1,0 0 1,-1 0-1,8 1 1,7 0-1052,1 0 1,35-3-1,-41 0-126,6 0-1081,0-1 0,-1-1 1,26-6-1,-3-4 714,-39 13 3527,-5 3 2789,-13 15-1745,14-16-2790,0 0 0,-1 0-1,1 0 1,0 0 0,0 0 0,1 1 0,-1-1 0,0 1 0,1-1 0,-1 1 0,1-1 0,0 1-1,0 0 1,0 0 0,0 0 0,1-1 0,-1 1 0,1 0 0,-1 3 0,2-5-283,1 0 0,-1 0 1,0 0-1,0-1 1,0 1-1,1-1 0,-1 1 1,0-1-1,1 1 0,-1-1 1,1 0-1,-1 0 0,0 0 1,1 0-1,-1 0 1,1 0-1,-1 0 0,0 0 1,1 0-1,1-1 0,31-5-4647,-8-8-1150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2.385"/>
    </inkml:context>
    <inkml:brush xml:id="br0">
      <inkml:brushProperty name="width" value="0.025" units="cm"/>
      <inkml:brushProperty name="height" value="0.025" units="cm"/>
    </inkml:brush>
  </inkml:definitions>
  <inkml:trace contextRef="#ctx0" brushRef="#br0">41 0 14382,'0'0'5167,"-7"10"-2711,-21 30-1052,28-39-1385,-1-1 1,1 1-1,-1-1 1,1 1-1,0-1 1,-1 1-1,1-1 0,0 1 1,-1 0-1,1-1 1,0 1-1,0-1 1,-1 1-1,1 0 1,0-1-1,0 1 0,0 0 1,0-1-1,0 1 1,0 0-1,0-1 1,0 1-1,0 0 1,0-1-1,0 1 1,1 0-1,-1-1 0,0 1 1,0-1-1,1 1 1,-1 0-1,0-1 1,1 1-1,-1-1 1,0 1-1,1-1 0,-1 1 1,1-1-1,-1 1 1,1-1-1,-1 0 1,1 1-1,0-1 1,-1 0-1,1 1 1,-1-1-1,1 0 0,0 0 1,-1 1-1,2-1 1,32 2 62,-30-2-8,11 0-69,0 0 1,0 0-1,27-6 1,-37 5-244,-1 0 1,0-1 0,0 1 0,0-1 0,0 0 0,0 0-1,-1 0 1,1 0 0,0-1 0,-1 1 0,0-1 0,1 0-1,-1 0 1,-1 0 0,1 0 0,0-1 0,-1 1 0,3-5-1,-5 8 175,0 0-1,0 0 0,0 0 0,1 0 0,-1-1 0,0 1 1,0 0-1,0 0 0,0 0 0,0 0 0,0-1 1,0 1-1,0 0 0,0 0 0,0 0 0,0-1 1,0 1-1,0 0 0,0 0 0,0 0 0,0-1 1,0 1-1,0 0 0,0 0 0,0 0 0,0-1 0,0 1 1,0 0-1,0 0 0,0 0 0,0-1 0,0 1 1,-1 0-1,1 0 0,0 0 0,0 0 0,0 0 1,0-1-1,0 1 0,-1 0 0,1 0 0,0 0 1,0 0-1,0 0 0,0 0 0,-1 0 0,1-1 1,-15 2-639,-14 9 1194,16-3 239,1 2 1,1-1-1,-18 17 0,26-22-536,0 0 0,0-1 0,1 1 0,-1 0 0,1 0 0,-1 1 0,1-1 0,0 0 0,0 1 0,1-1 0,-1 1 0,1 0 0,0-1 0,0 1 0,0 0 0,0 0 0,1 0 0,-1 6 0,2-9-183,-1 0 0,1 0 0,0 0 0,0 1 0,0-1-1,0 0 1,0 0 0,0 0 0,0-1 0,0 1 0,0 0 0,0 0 0,0 0 0,0-1-1,1 1 1,-1-1 0,0 1 0,1-1 0,-1 1 0,0-1 0,1 0 0,-1 0 0,0 0-1,1 0 1,-1 0 0,2 0 0,45 1 208,-36-2-200,7 0-782,1 0 1,0-2-1,-1-1 1,1 0-1,-1-1 1,0-2 0,-1 1-1,0-2 1,0-1-1,21-13 1,-73 42 8262,32-20-7379,0 1 0,1 0 0,-1 0 0,1 0 1,-1 0-1,1 0 0,0 0 0,-1 0 0,1 0 1,0 1-1,0-1 0,0 0 0,-1 1 0,2-1 1,-1 1-1,0-1 0,0 1 0,0 0 0,1-1 1,-1 1-1,1 0 0,-1-1 0,1 1 0,0 0 1,0 0-1,-1-1 0,2 4 0,-1-4-299,1 0 0,0 0 1,0 0-1,1 0 0,-1-1 0,0 1 0,0 0 0,0 0 0,0-1 0,1 1 1,-1-1-1,0 1 0,1-1 0,-1 0 0,0 1 0,1-1 0,-1 0 1,0 0-1,1 0 0,-1 0 0,1 0 0,0-1 0,15 1-5957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3.504"/>
    </inkml:context>
    <inkml:brush xml:id="br0">
      <inkml:brushProperty name="width" value="0.025" units="cm"/>
      <inkml:brushProperty name="height" value="0.025" units="cm"/>
    </inkml:brush>
  </inkml:definitions>
  <inkml:trace contextRef="#ctx0" brushRef="#br0">174 77 12268,'0'0'6982,"-11"-2"-6074,2-1-743,6 2-131,1 0 0,-1 0 0,0 0 0,0 0 0,1 1 0,-1-1 1,0 1-1,0 0 0,0 0 0,0 0 0,0 0 0,1 0 0,-1 1 1,0-1-1,0 1 0,0 0 0,0 0 0,1 0 0,-1 0 1,1 0-1,-1 0 0,-4 4 0,-1 1 12,1 0 0,-1 0 0,1 1 0,0 0 0,1 0 0,0 1 0,0 0 0,1 0 0,-1 0 0,2 1 0,-1-1 0,-4 17 0,8-24-46,1-1 0,0 1-1,0 0 1,0-1 0,0 1 0,0 0 0,0 0-1,0-1 1,0 1 0,0 0 0,0-1 0,1 1-1,-1 0 1,0-1 0,0 1 0,1 0 0,-1-1 0,0 1-1,1-1 1,-1 1 0,1 0 0,-1-1 0,0 1-1,1-1 1,-1 1 0,1-1 0,0 0 0,-1 1 0,1-1-1,-1 1 1,2-1 0,26 2 39,29-17 29,-43 8 32,-1-1-1,1 0 1,-2-1-1,1 0 0,-1-1 1,0 0-1,-1-1 1,-1 0-1,1-1 1,-2 0-1,0 0 0,0-1 1,-1-1-1,-1 1 1,10-25-1,-52 68 600,29-23-648,1 0-1,0 0 0,0 0 1,1 1-1,-1 0 0,2 0 1,-1 0-1,1 1 0,0-1 1,1 1-1,0-1 0,0 1 1,0 14-1,2-22-47,0 0 0,0 0 1,0-1-1,1 1 0,-1 0 0,0 0 0,0 0 0,1 0 0,-1-1 1,0 1-1,1 0 0,-1 0 0,1-1 0,-1 1 0,1 0 0,-1 0 1,1-1-1,0 1 0,-1-1 0,1 1 0,0-1 0,-1 1 0,1-1 1,0 1-1,1 0 0,29 4 66,-22-5-44,0 0-1,-1-1 1,1 0 0,0-1-1,9-2 1,-5-2-126,0-1 0,-1 0 0,1-1 0,-1 0 0,-1-1 0,13-11 0,-10 8-436,-13 12 233,-3 1 266,1 0 0,-1 0 0,1 0 0,0 0 0,-1 1 0,1-1 0,0 0 0,0 1-1,0-1 1,0 1 0,0-1 0,1 1 0,-1 0 0,0 1 0,-2 2 22,-1 2 101,0 1 0,0-1 0,1 1 0,0-1 0,0 1 0,1 0 0,-2 11 0,3-18-71,1 1 1,0 0-1,0-1 1,0 1-1,0 0 1,0 0-1,0-1 1,0 1-1,1 0 1,-1-1-1,1 1 1,-1 0 0,1-1-1,0 1 1,0-1-1,-1 1 1,1-1-1,0 1 1,0-1-1,1 0 1,-1 1-1,0-1 1,0 0-1,0 0 1,1 0 0,-1 0-1,1 0 1,-1 0-1,1 0 1,-1 0-1,1-1 1,0 1-1,-1-1 1,1 1-1,0-1 1,-1 0-1,1 1 1,0-1 0,-1 0-1,3 0 1,8 1-70,-1-1 0,1 0 0,0-1 1,-1-1-1,1 1 0,-1-2 1,0 1-1,0-2 0,0 1 0,0-2 1,0 1-1,-1-1 0,0-1 1,0 0-1,0 0 0,-1-1 0,0-1 1,0 1-1,15-18 0,-24 25 12,1 0-1,-1-1 1,0 1-1,1 0 1,-1 0-1,0-1 1,1 1 0,-1 0-1,0 0 1,0-1-1,1 1 1,-1 0-1,0-1 1,0 1-1,1 0 1,-1-1-1,0 1 1,0-1 0,0 1-1,0 0 1,0-1-1,1 1 1,-1-1-1,0 1 1,0 0-1,0-1 1,0 1-1,0-1 1,0 1 0,0-1-1,-1 1 1,1 0-1,0-1 1,0 1-1,0-1 1,0 1-1,0 0 1,-1-1-1,1 1 1,0 0 0,0-1-1,-1 1 1,1 0-1,0-1 1,0 1-1,-1 0 1,1 0-1,0-1 1,-1 1-1,-1 0 12,1 0-1,0 0 1,0 0-1,0 0 1,0 1-1,0-1 0,0 0 1,0 1-1,0-1 1,0 1-1,0-1 0,0 1 1,0 0-1,0-1 1,0 1-1,0 0 0,1 0 1,-2 1-1,-2 2 165,1 0 0,0 0 0,0 0 0,1 0 0,-1 0 0,1 1 0,0-1 0,0 1 0,1 0 0,-1-1 0,1 1 0,0 0 0,0 0 0,1 0 0,-1 8 0,2-11-104,-1 0 1,1 1-1,-1-1 1,1 0 0,0 1-1,0-1 1,0 0-1,0 0 1,1 0-1,-1 0 1,0 0-1,1 0 1,0 0-1,-1 0 1,1 0 0,0-1-1,0 1 1,0-1-1,0 0 1,0 1-1,0-1 1,0 0-1,0 0 1,1 0-1,-1 0 1,0-1 0,1 1-1,-1-1 1,0 1-1,1-1 1,-1 0-1,5 0 1,-2 1-267,0 0 1,0-1 0,0 0-1,0 0 1,0 0 0,-1 0-1,1-1 1,0 0 0,0 0-1,0 0 1,0 0 0,8-5-1,2-10-4550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3.894"/>
    </inkml:context>
    <inkml:brush xml:id="br0">
      <inkml:brushProperty name="width" value="0.025" units="cm"/>
      <inkml:brushProperty name="height" value="0.025" units="cm"/>
    </inkml:brush>
  </inkml:definitions>
  <inkml:trace contextRef="#ctx0" brushRef="#br0">0 1 17104,'0'0'6791,"51"1"-16753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4.258"/>
    </inkml:context>
    <inkml:brush xml:id="br0">
      <inkml:brushProperty name="width" value="0.025" units="cm"/>
      <inkml:brushProperty name="height" value="0.025" units="cm"/>
    </inkml:brush>
  </inkml:definitions>
  <inkml:trace contextRef="#ctx0" brushRef="#br0">12 0 12812,'0'0'10250,"7"75"-9866,-8-42-224,-5 2-32,0-2-96,6 1 1,0-5-226,0-3-447,0-6-513,0-6-161,0-6-1536,0-5-1378,-5-3-4837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4.589"/>
    </inkml:context>
    <inkml:brush xml:id="br0">
      <inkml:brushProperty name="width" value="0.025" units="cm"/>
      <inkml:brushProperty name="height" value="0.025" units="cm"/>
    </inkml:brush>
  </inkml:definitions>
  <inkml:trace contextRef="#ctx0" brushRef="#br0">1 25 12940,'0'0'5830,"51"7"-4133,-14-11 33,8-4-929,10-2-481,-6 5-224,-4 0-64,-7 5 0,-8 0-416,-11 1-833,-8 8-1057,-7 0-1954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5.155"/>
    </inkml:context>
    <inkml:brush xml:id="br0">
      <inkml:brushProperty name="width" value="0.025" units="cm"/>
      <inkml:brushProperty name="height" value="0.025" units="cm"/>
    </inkml:brush>
  </inkml:definitions>
  <inkml:trace contextRef="#ctx0" brushRef="#br0">6 198 10570,'0'0'7762,"-2"-8"-6753,1 4-891,0 0 0,0-1 0,1 1 1,-1 0-1,1 0 0,0 0 0,1-1 0,-1 1 1,1 0-1,-1 0 0,1 0 0,0 0 0,1 0 0,-1 0 1,1 0-1,0 0 0,0 1 0,0-1 0,0 1 0,0-1 1,6-5-1,1-1 53,-1 0 0,2 1 0,-1 0 0,1 1 1,1 0-1,0 0 0,11-5 0,-15 9-93,-1 1 1,1 0-1,0 1 0,0 0 1,0 0-1,0 0 1,0 1-1,1 0 0,-1 0 1,0 1-1,1-1 0,-1 2 1,15 1-1,-21-1-78,0-1-1,0 1 1,-1 0-1,1-1 1,0 1-1,0 0 1,0 0-1,-1-1 1,1 1-1,0 0 1,-1 0-1,1 0 1,-1 0-1,1 0 1,-1 0-1,1 0 1,-1 0-1,0 0 1,1 0-1,-1 0 1,0 0-1,0 0 1,0 0-1,0 1 1,0-1-1,0 0 1,0 0-1,0 0 1,0 0-1,-1 0 1,0 2-1,-10 34 17,1-22 24,7-11 4,0 0 0,1 0 0,-1 0 1,1 0-1,0 0 0,0 0 1,0 1-1,1-1 0,-1 1 1,1-1-1,-1 9 0,3-12-71,0-1 1,-1 1-1,1-1 0,0 1 0,0-1 0,0 1 0,-1-1 0,1 1 0,0-1 0,0 0 0,0 1 1,0-1-1,0 0 0,0 0 0,0 0 0,0 0 0,0 0 0,-1 0 0,1 0 0,0 0 0,0 0 1,0-1-1,1 1 0,28-6-4405,-8-8-2305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5.562"/>
    </inkml:context>
    <inkml:brush xml:id="br0">
      <inkml:brushProperty name="width" value="0.025" units="cm"/>
      <inkml:brushProperty name="height" value="0.025" units="cm"/>
    </inkml:brush>
  </inkml:definitions>
  <inkml:trace contextRef="#ctx0" brushRef="#br0">1 0 9321,'0'0'11659,"9"60"-11563,-9-39-32,6-2-64,-1-1 32,-3-2-673,4-6-1633,-4-6-2146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457"/>
    </inkml:context>
    <inkml:brush xml:id="br0">
      <inkml:brushProperty name="width" value="0.025" units="cm"/>
      <inkml:brushProperty name="height" value="0.025" units="cm"/>
    </inkml:brush>
  </inkml:definitions>
  <inkml:trace contextRef="#ctx0" brushRef="#br0">28 1 16496,'0'0'9091,"-2"8"-9032,-18 153-301,17-104-2185,2-1-3424,0-52 582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6.241"/>
    </inkml:context>
    <inkml:brush xml:id="br0">
      <inkml:brushProperty name="width" value="0.025" units="cm"/>
      <inkml:brushProperty name="height" value="0.025" units="cm"/>
    </inkml:brush>
  </inkml:definitions>
  <inkml:trace contextRef="#ctx0" brushRef="#br0">49 1 4708,'0'0'13912,"-6"2"-13031,4-1-818,0-1 1,0 1-1,0 0 0,0 0 1,0 0-1,0 0 0,1 0 0,-1 1 1,0-1-1,1 1 0,-1-1 0,1 1 1,0-1-1,-1 1 0,1 0 1,0-1-1,0 1 0,0 0 0,0 0 1,0 2-1,-2 4 210,1 1 1,1-1-1,0 0 1,0 18-1,0-4 69,-1-6-221,2 0 1,0 0-1,4 20 0,-4-35-146,0 1-1,1-1 1,-1 0-1,1 0 1,-1 1-1,1-1 1,0 0-1,-1 0 1,1 0-1,0 0 1,0 0-1,0 0 1,0 0-1,0 0 1,0 0-1,0 0 1,0-1-1,0 1 0,0 0 1,0-1-1,1 1 1,-1-1-1,0 1 1,0-1-1,1 1 1,2-1-1,-2 1-461,1-1 0,0 0-1,-1 0 1,1 0 0,0 0 0,0-1-1,-1 1 1,1-1 0,0 1-1,-1-1 1,1 0 0,-1 0 0,4-2-1,20-17-8939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6.920"/>
    </inkml:context>
    <inkml:brush xml:id="br0">
      <inkml:brushProperty name="width" value="0.025" units="cm"/>
      <inkml:brushProperty name="height" value="0.025" units="cm"/>
    </inkml:brush>
  </inkml:definitions>
  <inkml:trace contextRef="#ctx0" brushRef="#br0">67 150 7143,'0'0'2952,"-9"-6"-379,-29-21-165,37 27-2256,0-1 1,-1 0-1,1 0 1,0 0 0,0 0-1,0 0 1,-1 0-1,1 0 1,0 0 0,0 0-1,1-1 1,-1 1-1,0 0 1,0-1-1,1 1 1,-1 0 0,0-1-1,1 1 1,0-1-1,-1 1 1,1-1 0,0 1-1,0-1 1,-1 1-1,1-1 1,0 1 0,1-1-1,-1 0 1,0 1-1,0-1 1,1 1 0,-1-1-1,1 1 1,-1 0-1,1-1 1,0 1 0,-1-1-1,1 1 1,0 0-1,0 0 1,0-1 0,0 1-1,0 0 1,2-1-1,2-3 11,1 1 0,0 0-1,0 0 1,0 1-1,0 0 1,1 0 0,7-2-1,10-2-146,0 1-1,1 1 0,-1 1 1,1 1-1,-1 2 1,1 0-1,0 2 0,0 0 1,-1 2-1,1 1 1,-1 1-1,0 1 0,0 1 1,0 0-1,-1 2 1,35 20-1,-52-26-85,-1 0-1,0 1 1,0-1 0,-1 1-1,1 1 1,-1-1 0,0 0 0,0 1-1,0 0 1,-1 0 0,0 0-1,0 0 1,0 1 0,0-1 0,-1 1-1,0 0 1,0 0 0,-1 0-1,0 0 1,0 0 0,0 0-1,0 8 1,-2-6 88,1 0 0,-2 0 0,1 0 0,-1 0-1,-1 0 1,1-1 0,-1 1 0,0-1 0,-1 0 0,0 0 0,0 0-1,0 0 1,-1-1 0,0 0 0,-1 0 0,-9 9 0,-6 4 285,-1-2 1,0 0-1,-1-2 1,-43 21-1,50-28-252,-1-1 0,0 0 0,-1-2 0,0 0-1,1-1 1,-2 0 0,1-2 0,-20 1 0,37-3-79,0 0 0,1 1 0,-1-1 0,0 0 0,1 0 0,-1 0-1,0 0 1,0 0 0,1 0 0,-1 0 0,0 0 0,0 0 0,1 0 0,-1 0 0,0-1 0,0 1 0,1 0 0,-1-1 0,0 1 0,1 0 0,-1-1 0,0 1 0,1 0-1,-1-1 1,1 1 0,-1-1 0,1 1 0,-1-1 0,1 0 0,-1 1 0,1-1 0,-1 0 0,1 1 0,0-1 0,-1 0 0,1 1 0,0-1 0,0 0 0,0 1 0,-1-1-1,1 0 1,0 0 0,0 1 0,0-1 0,0 0 0,0 0 0,0 1 0,0-1 0,1 0 0,-1 0 0,0 1 0,0-1 0,1 0 0,-1 1 0,0-1 0,1 0 0,-1 1 0,0-1-1,1 0 1,-1 1 0,1-1 0,-1 1 0,2-1 0,2-5-1004,0 0 1,1 0-1,-1 1 0,2 0 0,6-6 1,17-11-4580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9.879"/>
    </inkml:context>
    <inkml:brush xml:id="br0">
      <inkml:brushProperty name="width" value="0.025" units="cm"/>
      <inkml:brushProperty name="height" value="0.025" units="cm"/>
    </inkml:brush>
  </inkml:definitions>
  <inkml:trace contextRef="#ctx0" brushRef="#br0">54 369 6983,'-5'2'593,"1"1"-1,0 0 1,-1 0 0,1 0 0,0 0 0,1 0 0,-1 1 0,1 0 0,-1 0 0,1 0 0,0 0 0,1 0 0,-4 7 0,6-11-520,0 1-1,0-1 1,1 1 0,-1-1 0,0 1 0,0-1-1,0 1 1,1-1 0,-1 1 0,0-1 0,0 0-1,1 1 1,-1-1 0,1 1 0,-1-1 0,0 0-1,1 1 1,-1-1 0,1 0 0,-1 0 0,0 1-1,1-1 1,-1 0 0,1 0 0,-1 0 0,1 1-1,-1-1 1,1 0 0,-1 0 0,1 0 0,-1 0-1,1 0 1,-1 0 0,1 0 0,0 0 0,-1 0-1,1 0 1,-1 0 0,1-1 0,-1 1 0,1 0-1,29-4 1141,-2-9-663,0-2-1,-1-1 1,-1 0-1,-1-2 1,0-1-1,23-24 1,-20 20-94,-7 6-191,8-7 340,33-35 0,-56 54-546,-1-2 0,1 1 0,-1-1 0,0 1 0,-1-2 0,0 1 0,0 0 0,0-1 1,-1 1-1,0-1 0,3-15 0,-6 22-66,0 1 1,0-1 0,0 1 0,0-1-1,0 1 1,0-1 0,0 1 0,0-1-1,0 1 1,0-1 0,-1 1-1,1-1 1,0 1 0,0-1 0,-1 1-1,1-1 1,0 1 0,0-1 0,-1 1-1,1 0 1,0-1 0,-1 1 0,1-1-1,-1 1 1,1 0 0,-1-1-1,1 1 1,-1 0 0,1 0 0,0-1-1,-1 1 1,0 0 0,1 0 0,-1 0-1,1 0 1,-1 0 0,1 0 0,-1 0-1,1 0 1,-1 0 0,1 0-1,-1 0 1,1 0 0,-1 0 0,1 0-1,-1 0 1,1 0 0,-1 0 0,1 1-1,-1-1 1,1 0 0,-1 0 0,0 1-1,-29 14-450,14-2 437,0 1 1,2 1-1,-1 1 0,2 0 0,0 0 0,1 1 0,1 1 1,1 0-1,0 1 0,1 0 0,1 0 0,1 0 0,-7 33 1,13-49 15,1 0 0,-1-1 0,1 1 0,-1 0 0,1 0 1,0-1-1,0 1 0,1 0 0,-1 0 0,0-1 1,1 1-1,0 0 0,-1-1 0,1 1 0,0 0 0,0-1 1,1 1-1,-1-1 0,0 0 0,1 1 0,0-1 0,-1 0 1,1 0-1,0 0 0,0 0 0,0 0 0,1-1 0,-1 1 1,0 0-1,0-1 0,1 0 0,-1 0 0,1 1 0,0-2 1,-1 1-1,1 0 0,3 0 0,0 0 10,-1 0 0,1-1 0,0 0 0,0 0 0,0-1 0,-1 1 0,1-1 0,0-1 0,-1 1 0,1-1 0,-1 0 0,0 0 0,1 0 0,-1-1 0,0 0 0,0 0 0,5-5 0,2-2 13,0-1 1,-2 0-1,17-22 0,-23 28 61,0-1-1,-1 1 1,0-1-1,0 1 0,0-1 1,-1 0-1,0 0 1,0 0-1,-1 0 1,1-1-1,0-10 1,-2 16-79,0 1 1,0-1 0,-1 1-1,1-1 1,0 0-1,0 1 1,0-1 0,-1 1-1,1-1 1,0 1 0,-1-1-1,1 1 1,0-1 0,-1 1-1,1-1 1,-1 1 0,1 0-1,-1-1 1,1 1 0,-1-1-1,1 1 1,-1 0 0,1 0-1,-1-1 1,1 1 0,-1 0-1,0 0 1,1 0 0,-1-1-1,1 1 1,-1 0 0,0 0-1,1 0 1,-1 0 0,1 0-1,-1 0 1,0 0-1,1 1 1,-1-1 0,1 0-1,-1 0 1,0 0 0,1 1-1,-1-1 1,1 0 0,-2 1-1,0 0-13,1-1 0,-1 1-1,0 0 1,0 0 0,0 0 0,0 0-1,1 0 1,-1 0 0,0 0-1,1 1 1,-1-1 0,1 1-1,0-1 1,-3 4 0,4-5 14,-1 1 0,1 0 1,0 0-1,0-1 0,-1 1 0,1 0 1,0 0-1,0-1 0,0 1 1,0 0-1,0 0 0,0-1 0,0 1 1,0 0-1,0 0 0,0 0 1,1-1-1,-1 1 0,0 0 0,0 0 1,1-1-1,-1 1 0,0 0 0,1-1 1,-1 1-1,1 0 0,-1-1 1,1 1-1,-1-1 0,1 1 0,-1-1 1,1 1-1,0-1 0,-1 1 1,1-1-1,0 0 0,-1 1 0,1-1 1,0 0-1,0 1 0,-1-1 0,1 0 1,0 0-1,0 0 0,-1 0 1,1 0-1,0 0 0,0 0 0,0 0 1,-1 0-1,1 0 0,0 0 0,0 0 1,-1 0-1,1-1 0,0 1 1,0 0-1,-1-1 0,1 1 0,0-1 1,-1 1-1,1 0 0,0-1 1,-1 1-1,1-1 0,-1 0 0,1 0 1,0 0 22,0 0 0,-1 0 0,1 0 0,0 0-1,-1-1 1,0 1 0,1 0 0,-1 0 0,0 0 0,1-1 0,-1 1 0,0 0 0,0 0 0,0-1 0,0 1 0,0 0 0,0 0 0,-1-1 0,1 1 0,0 0 0,0 0 0,-2-2 0,0-12 111,-2 14-215,0 0-1,0 1 1,0-1 0,-1 1 0,1 0 0,0 0 0,0 1 0,0-1 0,0 1 0,-5 1-1,4 1 77,0 0-1,0 1 0,0-1 1,0 1-1,1 1 0,-1-1 1,1 0-1,0 1 0,0 0 1,1 0-1,0 0 0,0 1 0,0-1 1,0 1-1,1-1 0,0 1 1,0 0-1,0 0 0,1 0 1,0 0-1,0 0 0,0 0 0,1 1 1,0-1-1,1 6 0,0-9 7,0-1 0,0 0 0,0 0-1,1 0 1,-1-1 0,1 1 0,-1 0 0,1 0-1,-1-1 1,1 1 0,0-1 0,0 1-1,0-1 1,0 0 0,0 0 0,0 0-1,0 0 1,0 0 0,1 0 0,-1-1 0,0 1-1,0-1 1,3 1 0,3 1 6,0-1 1,-1 0-1,1-1 0,0 1 1,13-2-1,-9-3 0,-1-1 0,0 1 0,0-2 0,0 1 0,0-2-1,-1 1 1,0-2 0,-1 1 0,16-16 0,6-3 4,-26 23-12,36-29 8,54-55 0,-85 77-2,-1 0-1,0 0 0,-1-1 1,0 0-1,0-1 0,-2 1 1,1-2-1,-1 1 1,-1-1-1,-1 1 0,5-17 1,-9 28-12,1 0 0,-1-1 0,0 1 0,1-1 1,-1 1-1,0 0 0,0-1 0,0 1 0,0-1 1,0 1-1,0-1 0,-1 1 0,1-1 0,0 1 0,-1 0 1,1-1-1,-1 1 0,0 0 0,1-1 0,-2-1 1,1 3-7,0 0 1,0-1 0,1 1 0,-1 0 0,0 0 0,0-1 0,0 1-1,0 0 1,0 0 0,0 0 0,1 0 0,-1 0 0,0 0 0,0 0 0,0 1-1,0-1 1,0 0 0,0 0 0,1 1 0,-1-1 0,0 0 0,0 1-1,-1 0 1,-4 3-50,-1 0 0,0 1 0,1 0 0,0 0 0,-9 10 0,-6 10 63,1 0 1,1 2-1,2 0 1,-18 36-1,29-50-2,0 1 0,1 0 0,0 0-1,1 1 1,0-1 0,1 1 0,1 0 0,0 0-1,1-1 1,1 1 0,2 21 0,-2-35-1,0 1 1,1 0-1,-1 0 1,0-1-1,1 1 1,-1 0-1,1-1 1,0 1-1,0 0 1,-1-1-1,1 1 1,0-1-1,0 1 1,0-1-1,1 0 1,-1 1-1,0-1 1,0 0-1,1 0 1,-1 0-1,1 0 1,-1 0-1,1 0 0,-1 0 1,1-1-1,0 1 1,-1 0-1,1-1 1,0 1-1,-1-1 1,1 0-1,0 0 1,0 1-1,-1-1 1,1 0-1,0-1 1,0 1-1,-1 0 1,1 0-1,0-1 1,0 1-1,-1-1 1,1 1-1,2-3 1,6 0 28,0-1 1,-1-1 0,0 0-1,0 0 1,0 0 0,10-9-1,-15 9 27,0 1-1,0-1 0,0 0 1,-1 0-1,0-1 1,0 1-1,0-1 0,0 1 1,-1-1-1,0 0 1,2-8-1,-4 13-52,1-1 0,-1 1 0,1-1-1,-1 1 1,1-1 0,-1 0 0,0 1 0,0-1 0,0 0 0,0 1 0,0-1 0,0 1 0,-1-1-1,1 0 1,0 1 0,-1-1 0,1 1 0,-1-1 0,0 1 0,1-1 0,-1 1 0,0-1-1,0 1 1,0 0 0,0 0 0,0-1 0,0 1 0,0 0 0,-1 0 0,1 0 0,0 0 0,-1 0-1,1 0 1,0 0 0,-1 1 0,1-1 0,-1 1 0,1-1 0,-1 1 0,0-1 0,1 1-1,-1 0 1,1 0 0,-1-1 0,0 1 0,-1 1 0,18 12-580,-2-9 568,1-1 0,0 0-1,-1-1 1,1-1-1,0 0 1,0-1-1,25-3 1,-30 2 16,0 0 0,0-1 1,-1 0-1,1 0 0,-1-1 1,0 0-1,0 0 0,0-1 1,0 0-1,0 0 0,-1-1 1,0 0-1,9-9 0,-15 14-4,0-1 0,-1 0 1,1 1-1,0-1 0,-1 0 0,1 1 0,-1-1 0,1 0 0,-1 0 0,1 1 0,-1-1 1,0 0-1,1 0 0,-1 0 0,0 0 0,0 1 0,0-1 0,1 0 0,-1 0 1,0-1-1,-11-5 37,8 7-50,-1-1 1,1 1-1,0 0 1,0 1-1,0-1 1,0 1-1,0-1 1,0 1-1,-6 2 1,4 0 14,0 0-1,0 1 1,1-1 0,-1 1 0,1 0-1,0 0 1,0 1 0,0-1 0,1 1-1,0 0 1,0 0 0,0 0 0,0 0-1,1 0 1,-1 1 0,1-1 0,-1 10-1,2-14-3,1 0 0,1 0 0,-1 0 0,0 0 0,0 0 0,0 0 0,0 0 0,1 0 0,-1 0 0,0 0 0,1 0 0,-1 0 0,1 0 0,-1 0 0,1 0 0,-1-1 0,1 1 0,0 0 0,-1 0 0,1-1 0,0 1 0,0 0 0,-1-1 0,1 1 0,0-1 0,0 1 0,0-1-1,0 1 1,0-1 0,0 0 0,0 1 0,0-1 0,0 0 0,0 0 0,0 0 0,0 0 0,0 0 0,2 0 0,49 1 80,-38-2-66,153-19-2492,-167 20 2450,1 1 0,-1-1 0,1 0 0,-1 0 1,0 0-1,1 0 0,-1 0 0,0 0 0,1 1 1,-1-1-1,0 0 0,1 0 0,-1 1 0,0-1 1,1 0-1,-1 0 0,0 1 0,0-1 0,1 0 1,-1 1-1,0-1 0,0 0 0,1 1 0,-1-1 1,0 1-1,0-1 0,0 0 0,0 1 0,0-1 1,0 1-1,0-1 0,0 0 0,0 1 0,0-1 1,0 1-1,0-1 0,0 0 0,0 2 0,-4 20 520,2-11-52,35-11 199,44-22-272,-60 16-659,-1 1 0,1 0 0,0 2 0,0 0 1,27-1-1,-44 4 294,1 0 0,0 1-1,-1-1 1,1 0 0,0 1 0,-1-1 0,1 1-1,-1-1 1,1 1 0,-1-1 0,1 1 0,-1 0-1,1-1 1,-1 1 0,0 0 0,1-1 0,-1 1-1,0 0 1,1-1 0,-1 1 0,0 0 0,0 0-1,0-1 1,0 1 0,0 0 0,0 0 0,0-1 0,0 1-1,0 0 1,0 0 0,0-1 0,0 1 0,-1 0-1,1 0 1,-1 0 0,1 0-114,0 0 0,0-1 0,-1 1 1,1 0-1,0-1 0,0 1 0,0 0 0,0-1 0,0 1 1,0 0-1,0-1 0,0 1 0,0 0 0,0-1 0,0 1 1,0 0-1,0-1 0,1 1 0,-1 0 0,0-1 0,0 1 1,1 0-1,-1-1 0,1 1 0,-1-1 0,0 1 0,1-1 0,-1 1 1,1-1-1,-1 1 0,1-1 0,-1 1 0,2 0 0,8-1-5643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0.563"/>
    </inkml:context>
    <inkml:brush xml:id="br0">
      <inkml:brushProperty name="width" value="0.025" units="cm"/>
      <inkml:brushProperty name="height" value="0.025" units="cm"/>
    </inkml:brush>
  </inkml:definitions>
  <inkml:trace contextRef="#ctx0" brushRef="#br0">22 0 12780,'-2'4'5765,"-9"20"-4900,10-21-795,-1 1-1,1 0 0,0 0 0,0 0 0,0 0 0,1 0 1,-1 0-1,1 0 0,0-1 0,0 1 0,0 0 1,1 0-1,-1 0 0,3 6 0,-2-9-53,0 1 1,1 0-1,-1-1 0,1 1 1,-1-1-1,1 0 0,0 0 1,-1 1-1,1-1 0,0 0 1,0 0-1,0-1 0,0 1 1,0 0-1,0-1 0,0 1 0,0-1 1,0 0-1,0 1 0,0-1 1,0 0-1,0 0 0,0 0 1,0-1-1,0 1 0,0 0 1,0-1-1,3 0 0,3-2 87,0 1 0,0-1 0,-1 0 0,1-1 0,0 0 0,-1 0 1,0-1-1,0 0 0,0 0 0,10-11 0,34-22 482,-51 38-588,0 0 0,0 0-1,0 0 1,0 0 0,1-1 0,-1 1 0,0 0-1,0 0 1,0 0 0,0 0 0,1 0 0,-1 0-1,0 0 1,0 0 0,0 0 0,0 0 0,1 0-1,-1 0 1,0 0 0,0 0 0,0 0 0,0 0-1,1 0 1,-1 0 0,0 0 0,0 0 0,0 0-1,0 0 1,1 0 0,-1 0 0,0 0-1,0 0 1,0 0 0,0 1 0,0-1 0,1 0-1,-1 0 1,0 0 0,0 0 0,0 0 0,0 0-1,0 1 1,0-1 0,0 0 0,1 0 0,-1 0-1,0 0 1,0 1 0,0-1 0,0 0 0,0 0-1,0 0 1,0 0 0,0 1 0,0-1 0,0 0-1,0 0 1,-3 18 41,-9 15 185,11-31-190,0 0 0,0 0 0,0 0 1,0 0-1,0 0 0,0 1 0,1-1 0,-1 0 0,1 0 1,0 1-1,-1-1 0,1 0 0,0 1 0,0-1 1,1 0-1,0 4 0,0-4-11,0-1 1,0 0 0,0 0-1,0 0 1,0 0-1,1 0 1,-1 0-1,0 0 1,0-1-1,1 1 1,-1 0-1,1-1 1,-1 1-1,1-1 1,-1 0 0,1 1-1,-1-1 1,1 0-1,-1 0 1,1 0-1,0 0 1,-1 0-1,3 0 1,10-1 41,-1-1 1,0 0-1,0-1 1,0 0-1,0-1 1,12-6-1,-12 5-667,-1 1-1,1 0 0,0 1 1,0 0-1,0 1 0,15-1 1,19 21-6220,2-18 1106,-19-4 1830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0.908"/>
    </inkml:context>
    <inkml:brush xml:id="br0">
      <inkml:brushProperty name="width" value="0.025" units="cm"/>
      <inkml:brushProperty name="height" value="0.025" units="cm"/>
    </inkml:brush>
  </inkml:definitions>
  <inkml:trace contextRef="#ctx0" brushRef="#br0">111 107 5637,'0'0'8024,"-10"4"-6268,5-1-1614,-6 2 428,1 0 0,-1 0 0,-13 12 0,20-15-342,1 1 0,0 0 0,0 0 0,0 0 0,0 1 0,0-1 0,1 1 0,-1-1 0,1 1 0,0 0 0,0 0 0,1 0 0,-1 0 0,1 0 0,-2 6 0,4-10-213,-1 1-1,0 0 1,0 0 0,0-1-1,1 1 1,-1 0-1,0 0 1,1-1 0,-1 1-1,1 0 1,-1-1 0,1 1-1,-1-1 1,1 1-1,-1-1 1,1 1 0,0-1-1,-1 1 1,1-1 0,0 1-1,-1-1 1,1 0-1,0 1 1,-1-1 0,1 0-1,0 0 1,0 0 0,-1 1-1,1-1 1,0 0-1,0 0 1,-1 0 0,1 0-1,0 0 1,0 0 0,0-1-1,1 1 1,33-3 577,-14-4-588,0-2 1,-1 1-1,0-2 1,-1-1-1,0 0 0,-1-2 1,0 0-1,-1-1 1,0 0-1,-1-2 1,19-23-1,-5-4-1493,-30 43 1483,0-1 0,0 1 0,0-1 0,0 1 0,0 0 0,0-1 0,0 1 0,0 0 0,0-1 0,0 1 0,0-1 0,-1 1 0,1 0 0,0-1 0,0 1 0,0 0 0,0-1 0,-1 1 0,1 0 0,0-1 0,0 1 0,-1 0 0,1 0 0,0-1 0,0 1 0,-1 0 0,1 0 0,0-1 0,-1 1 0,1 0 0,0 0 0,-1 0 0,1 0 0,0 0 0,-1 0 0,1-1 0,-1 1 0,1 0 0,0 0 0,-1 0 0,1 0 0,0 0 0,-1 0 0,1 0 0,-1 0 0,1 1 0,0-1 0,-1 0 0,1 0 0,0 0 0,-1 0 0,1 0 0,0 1 0,-1-1 0,1 0 0,0 0 1,-1 0-1,1 1 0,-1-1 0,1 0-14,-5 3 71,0 1 0,-1-1 1,2 1-1,-1-1 0,0 1 1,1 1-1,-1-1 0,1 1 0,0-1 1,1 1-1,-1 0 0,1 1 1,0-1-1,0 0 0,1 1 1,0 0-1,-3 11 0,3-13-26,1 0-1,0 0 1,1 1-1,-1-1 0,1 1 1,-1-1-1,2 0 1,-1 1-1,0-1 1,1 1-1,0-1 0,0 0 1,0 1-1,0-1 1,1 0-1,-1 0 1,1 0-1,0 0 0,1 0 1,-1-1-1,1 1 1,-1-1-1,1 1 1,0-1-1,5 4 0,-2-2-124,1-1 0,0 0-1,0 0 1,1 0-1,-1-1 1,1 0-1,11 3 1,35 1-4398,0-6-4956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1.240"/>
    </inkml:context>
    <inkml:brush xml:id="br0">
      <inkml:brushProperty name="width" value="0.025" units="cm"/>
      <inkml:brushProperty name="height" value="0.025" units="cm"/>
    </inkml:brush>
  </inkml:definitions>
  <inkml:trace contextRef="#ctx0" brushRef="#br0">0 0 3523,'0'0'385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1.691"/>
    </inkml:context>
    <inkml:brush xml:id="br0">
      <inkml:brushProperty name="width" value="0.025" units="cm"/>
      <inkml:brushProperty name="height" value="0.025" units="cm"/>
    </inkml:brush>
  </inkml:definitions>
  <inkml:trace contextRef="#ctx0" brushRef="#br0">163 29 9513,'0'0'10159,"-12"-6"-9086,-39-13-438,48 19-602,1 0 0,-1 0-1,0 0 1,1 0 0,-1 0-1,1 1 1,-1-1 0,1 1 0,-1 0-1,1 0 1,-1-1 0,1 2-1,0-1 1,-1 0 0,1 0-1,0 1 1,0-1 0,0 1-1,0 0 1,-3 3 0,-27 39 472,32-44-501,-2 3 52,0 0-1,0 0 1,1 0-1,-1 0 1,1 0-1,0 1 1,0-1 0,-1 6-1,2-8-48,0 0 0,0 0 0,0-1 0,0 1 0,1 0 0,-1 0 0,0 0 0,1-1 0,-1 1 0,0 0 0,1 0-1,-1-1 1,1 1 0,-1 0 0,1-1 0,-1 1 0,1-1 0,0 1 0,-1-1 0,1 1 0,0-1 0,-1 1 0,1-1 0,0 1 0,0-1 0,-1 0 0,1 1 0,0-1-1,0 0 1,0 0 0,-1 0 0,1 0 0,0 0 0,0 0 0,0 0 0,0 0 0,-1 0 0,1 0 0,0 0 0,1-1 0,20 0 170,0-2 0,0 0 0,27-8 0,-34 6-193,1 1 0,-1 1 0,1 0 1,-1 1-1,1 1 0,0 0 0,0 2 0,25 2 1,-40-2 43,1 0 0,-1 0 0,1 1 1,-1-1-1,0 0 0,1 1 0,-1-1 1,0 0-1,0 1 0,0 0 0,0-1 1,0 1-1,-1 0 0,1-1 0,0 1 1,-1 0-1,1 0 0,-1-1 0,0 1 1,1 0-1,-1 0 0,0 0 0,0 0 1,0-1-1,-1 1 0,1 0 1,0 0-1,-1 0 0,1-1 0,-1 1 1,1 0-1,-1 0 0,0-1 0,0 1 1,0 0-1,0-1 0,0 1 0,0-1 1,0 0-1,-2 3 0,2-4 826,1-18 1484,3 1-2217,0-1 0,9-28 0,1-4-1525,-11 49 1154,1 0-1,0 0 0,-1 0 0,1 1 0,0-1 0,0 1 1,-1 0-1,1 0 0,0 0 0,0 0 0,0 0 0,-1 0 1,1 1-1,0 0 0,2 0 0,6 1-812,39-2-5728,-20-3 2024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2.069"/>
    </inkml:context>
    <inkml:brush xml:id="br0">
      <inkml:brushProperty name="width" value="0.025" units="cm"/>
      <inkml:brushProperty name="height" value="0.025" units="cm"/>
    </inkml:brush>
  </inkml:definitions>
  <inkml:trace contextRef="#ctx0" brushRef="#br0">89 0 14029,'-6'9'1303,"-6"9"-194,1 0 1,0 1-1,1 1 1,-10 31-1,16-39-864,0 0 0,1 1 0,0-1 0,1 1 0,0 0 0,1-1 0,1 1 0,0 0 0,1 0 0,2 14 0,-2-24-248,0-1 0,1 1-1,-1 0 1,0-1-1,1 0 1,0 1 0,0-1-1,-1 0 1,1 0-1,1 0 1,-1 0 0,0 0-1,0 0 1,1-1-1,-1 1 1,1-1 0,-1 1-1,1-1 1,0 0-1,-1 0 1,1 0 0,0-1-1,0 1 1,0-1-1,0 1 1,4-1 0,14 1-727,-1 0 0,36-3 1,-33 0-183,17 0 741,-39 2 251,-4 1 262,-46 29 1171,28-17-816,1-1-1,-2 0 1,1-2 0,-30 10 0,50-19-727,0-1 0,0 0 0,1 0 1,-1 1-1,0-1 0,0 0 1,0 0-1,1 0 0,-1 0 1,0 0-1,0 0 0,0 0 0,0 0 1,0 0-1,1 0 0,-1 0 1,0 0-1,0-1 0,0 1 1,1 0-1,-1-1 0,0 1 0,0-1 1,1 1-1,-1 0 0,0-1 1,1 0-1,-1 1 0,0-1 1,1 1-1,-1-1 0,1 0 0,-1 1 1,1-1-1,0 0 0,-1 0 1,1 1-1,0-1 0,-1 0 1,1 0-1,0 0 0,0 1 0,-1-1 1,1-1-1,0-1-837,0-1 0,0 1 0,1 0 1,-1 0-1,1 0 0,-1 0 0,1 1 0,0-1 0,0 0 0,0 0 0,3-5 0,11-10-8315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2.945"/>
    </inkml:context>
    <inkml:brush xml:id="br0">
      <inkml:brushProperty name="width" value="0.025" units="cm"/>
      <inkml:brushProperty name="height" value="0.025" units="cm"/>
    </inkml:brush>
  </inkml:definitions>
  <inkml:trace contextRef="#ctx0" brushRef="#br0">0 370 11755,'0'0'10890,"12"1"-9891,-8 0-965,4 0 77,1 0-1,-1 0 1,0-1-1,1 0 0,-1-1 1,0 0-1,0 0 1,0-1-1,0 0 0,0 0 1,0 0-1,0-1 0,8-5 1,-10 4-74,1-1 0,-1 0 0,0 0 1,-1 0-1,6-7 0,-9 11-22,-1 0 1,0-1-1,0 1 1,0 0 0,0-1-1,0 1 1,0 0-1,0-1 1,-1 1-1,1-1 1,0 0-1,-1 1 1,0-1-1,1 1 1,-1-1-1,0 0 1,1 1 0,-1-1-1,0 0 1,0 0-1,-1 1 1,1-1-1,0 0 1,0 1-1,-1-1 1,1 1-1,-1-1 1,0 0-1,1 1 1,-3-3 0,2 3-16,-1-1 1,0 1-1,0 0 1,0 0-1,0 0 1,0 0-1,0 0 1,0 0-1,-1 0 1,1 1 0,0 0-1,0-1 1,-1 1-1,1 0 1,0 0-1,0 0 1,-1 0-1,1 0 1,0 0-1,0 1 1,-1-1 0,1 1-1,0 0 1,-3 1-1,-3 0-20,1 1 0,0 0 0,-1 1 0,1 0 0,-11 8 0,12-8 18,1 1 0,0 0 0,0 0 0,0 0 0,0 0 0,1 1 0,0 0 0,0 0 0,1 0 0,0 0 0,0 1 0,0-1 0,1 1 0,0 0 0,0 0 0,1 0 0,-1 0 0,1 9 0,1-14 4,1 0-1,-1 0 1,1 0-1,-1 0 1,1 0-1,0-1 1,0 1-1,0 0 1,0 0-1,0-1 0,0 1 1,0-1-1,1 1 1,-1-1-1,0 0 1,1 1-1,-1-1 1,1 0-1,0 0 1,-1 0-1,1 0 0,0 0 1,0 0-1,-1-1 1,1 1-1,0-1 1,0 1-1,0-1 1,0 0-1,0 1 1,0-1-1,2 0 0,10 1 19,0 0 0,0-1 0,17-1 1,-14-2-75,0-1 1,-1 0-1,0-1 1,1-1 0,-1 0-1,-1-1 1,0-1-1,0-1 1,0 0 0,-1-1-1,0 0 1,-1-1 0,-1 0-1,1-1 1,13-19-1,-66 57-522,33-20 570,-35 34 300,40-38-236,-1 1-1,1 0 1,0-1-1,0 1 1,1 0 0,-1 0-1,1 0 1,-1 1-1,1-1 1,0 0-1,0 0 1,0 1 0,0 6-1,1-9-44,0 0-1,1-1 1,-1 1-1,1 0 1,-1 0 0,0 0-1,1 0 1,-1 0-1,1-1 1,0 1-1,-1 0 1,1-1-1,0 1 1,-1 0 0,1-1-1,0 1 1,0-1-1,-1 1 1,1-1-1,0 1 1,0-1 0,0 0-1,0 1 1,0-1-1,-1 0 1,1 0-1,0 1 1,0-1-1,0 0 1,0 0 0,0 0-1,0 0 1,0-1-1,0 1 1,0 0-1,0 0 1,0 0-1,0-1 1,-1 1 0,2-1-1,41-13 423,-17-2-584,-1-1-1,-1-1 0,-1-1 1,-1-1-1,33-38 0,87-127-2893,-75 92 1395,-81 115 2073,1 0-1,1 1 1,0 1 0,2 0-1,1 0 1,-8 32-1,3 2 164,-13 110 0,25-150-544,-1-15-317,-5-26-728,0-4 261,-24-50-3026,-11-26 710,46 97 7710,11 7-2630,23 11-1252,-25-8 308,4 1-777,-1-1 0,1-1 0,0 0 0,0-1 0,1-1 0,-1 0 0,23-3 0,-39 2-362,1 0 0,-1 0 0,1 0 0,-1-1 0,1 1 0,-1 0 0,0-1 0,1 1 1,-1 0-1,1-1 0,-1 1 0,0 0 0,1-1 0,-1 1 0,0-1 0,0 1 0,1-1 0,-1 1 0,0-1 0,0 1 0,0-1 0,1 1 0,-1-1 0,0 1 0,0-1 0,0 1 0,0-1 0,0 1 0,0-1 0,0 1 0,0-1 0,0 1 1,0-1-1,-1 1 0,1-1 0,0 1 0,0-1 0,-9-20-3723,-12-5-3835,-7-5-5991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3.293"/>
    </inkml:context>
    <inkml:brush xml:id="br0">
      <inkml:brushProperty name="width" value="0.025" units="cm"/>
      <inkml:brushProperty name="height" value="0.025" units="cm"/>
    </inkml:brush>
  </inkml:definitions>
  <inkml:trace contextRef="#ctx0" brushRef="#br0">0 10 10442,'0'0'9833,"64"-9"-9769,-34 16-64,1-1-1986,-5-1-4932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784"/>
    </inkml:context>
    <inkml:brush xml:id="br0">
      <inkml:brushProperty name="width" value="0.025" units="cm"/>
      <inkml:brushProperty name="height" value="0.025" units="cm"/>
    </inkml:brush>
  </inkml:definitions>
  <inkml:trace contextRef="#ctx0" brushRef="#br0">0 107 14574,'0'0'2156,"5"-9"-319,-1 3-1550,1-1 1,0 1-1,0 0 0,1 0 1,-1 1-1,1 0 1,0 0-1,1 0 0,-1 1 1,1-1-1,0 2 1,0-1-1,0 1 0,0 0 1,1 0-1,-1 1 0,9-1 1,9-3-166,0 2 0,1 0-1,-1 2 1,1 1 0,41 4 0,-64-3-110,0 1 1,0 0-1,0 0 0,0 0 0,0 0 1,0 0-1,0 0 0,-1 1 0,1 0 1,-1-1-1,1 1 0,-1 0 0,1 0 1,-1 0-1,0 1 0,0-1 0,0 0 1,0 1-1,-1 0 0,1-1 0,-1 1 1,1 0-1,-1 0 0,0-1 0,0 1 1,0 0-1,0 0 0,-1 0 0,1 1 1,-1-1-1,0 0 0,0 0 0,0 0 1,0 0-1,-1 0 0,1 0 0,-1 0 1,1 0-1,-1 0 0,0 0 0,-1 0 1,1 0-1,0-1 0,-1 1 0,1 0 1,-1-1-1,0 1 0,0-1 0,0 1 1,-4 2-1,-7 4 236,0 0 0,0-2 1,-1 1-1,0-2 0,-1 0 0,-17 6 1,-2 0-4966,74-34-4113,-16 7 2558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3.737"/>
    </inkml:context>
    <inkml:brush xml:id="br0">
      <inkml:brushProperty name="width" value="0.025" units="cm"/>
      <inkml:brushProperty name="height" value="0.025" units="cm"/>
    </inkml:brush>
  </inkml:definitions>
  <inkml:trace contextRef="#ctx0" brushRef="#br0">0 215 15855,'0'0'8189,"9"-5"-7554,16-7-456,-2 1 79,0-1-1,40-28 0,-58 37-240,-1 0 0,1-1 0,-1 0 0,1 0 0,-1 0 0,-1-1 0,1 1 1,-1-1-1,1 0 0,-1 0 0,-1 0 0,1-1 0,-1 1 0,0-1 0,0 1 0,0-1 0,-1 1 0,0-1 0,1-7 0,-2 12-61,0 0 1,-1-1-1,1 1 0,0 0 0,0-1 0,-1 1 0,1 0 0,-1-1 0,1 1 1,-1 0-1,0 0 0,1 0 0,-1-1 0,0 1 0,0 0 0,0 0 1,0 0-1,0 0 0,0 0 0,0 0 0,0 1 0,0-1 0,0 0 0,0 0 1,-1 1-1,1-1 0,0 1 0,0-1 0,-1 1 0,1 0 0,0-1 1,-1 1-1,1 0 0,0 0 0,-1 0 0,1 0 0,-1 0 0,1 0 0,0 0 1,-3 1-1,-1 0-112,0-1 0,-1 1 0,1 1 0,-1-1 0,1 1 0,0 0 0,0 0 0,0 0 0,-7 5 0,5-2 204,0 1 0,0-1 0,1 1 0,0 1-1,0-1 1,0 1 0,1 0 0,0 0 0,0 0-1,1 1 1,0 0 0,0-1 0,1 2 0,0-1-1,1 0 1,-1 0 0,2 1 0,-1 0 0,1-1-1,0 1 1,1 11 0,1-17-34,0 0-1,0-1 1,0 1 0,0-1-1,0 0 1,1 1-1,-1-1 1,1 0 0,-1 0-1,1 0 1,0 0 0,0 0-1,0 0 1,0-1-1,0 1 1,0 0 0,0-1-1,1 0 1,-1 0 0,1 1-1,-1-2 1,1 1-1,-1 0 1,1 0 0,-1-1-1,1 1 1,0-1 0,3 0-1,11 2 39,1 0-1,34-3 1,-50 1-47,16-2 9,-1 0-1,0-2 1,1 0-1,-1-1 1,0 0-1,-1-2 1,0 0-1,0-1 1,0 0-1,-1-1 1,0-1 0,-1 0-1,0-1 1,18-19-1,-44 33-283,-11 9 279,15-4 26,4-5 24,0-1-1,1 1 1,0 0-1,-1 0 1,1 1-1,1-1 1,-1 0-1,0 1 1,1 0 0,-1-1-1,1 1 1,0 0-1,1 0 1,-1 1-1,1-1 1,-1 0-1,0 9 1,2-12-48,1-1 1,-1 1-1,0-1 1,1 1-1,-1 0 1,0-1-1,1 1 1,-1-1 0,1 1-1,-1-1 1,1 1-1,-1-1 1,1 0-1,-1 1 1,1-1-1,0 0 1,-1 1 0,1-1-1,0 0 1,-1 0-1,1 1 1,0-1-1,-1 0 1,1 0-1,0 0 1,-1 0 0,1 0-1,1 0 1,25 0 164,-20 0-95,19-2-188,0 0 0,-1-2 0,0-1 0,0-1 0,41-15 0,12-3-751,-79 24 858,1 0-1,0 0 1,0 1-1,0-1 1,0 0 0,-1 0-1,1 0 1,0 0-1,0 0 1,0 0 0,0 0-1,0 1 1,-1-1-1,1 0 1,0 0-1,0 0 1,0 0 0,0 1-1,0-1 1,0 0-1,0 0 1,0 0 0,0 1-1,0-1 1,0 0-1,0 0 1,0 0 0,0 0-1,0 1 1,0-1-1,0 0 1,0 0 0,0 0-1,0 1 1,0-1-1,0 0 1,0 0 0,0 0-1,0 0 1,0 1-1,0-1 1,0 0-1,1 0 1,-1 0 0,0 0-1,0 1 1,0-1-1,0 0 1,0 0 0,1 0-1,-1 0 1,0 0-1,0 0 1,0 0 0,0 0-1,1 0 1,-1 1-1,0-1 1,0 0 0,0 0-1,1 0 1,-1 0-1,0 0 1,0 0-1,0 0 1,0 0 0,1 0-1,-11 15 157,9-14-151,-4 4 50,1 1 0,0 0 0,0 0 0,0 0 0,1 0 0,0 1 0,0-1 0,1 1 0,-1 0 0,1 0 0,1 0 0,0 0 0,0 0 0,0 0 0,1 0 0,0 9 0,7-3-1760,3-9-2260,6-3-4629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4.068"/>
    </inkml:context>
    <inkml:brush xml:id="br0">
      <inkml:brushProperty name="width" value="0.025" units="cm"/>
      <inkml:brushProperty name="height" value="0.025" units="cm"/>
    </inkml:brush>
  </inkml:definitions>
  <inkml:trace contextRef="#ctx0" brushRef="#br0">0 0 23350,'0'0'4548,"11"55"-5797,-5-37-2082,-6-2-5830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5.501"/>
    </inkml:context>
    <inkml:brush xml:id="br0">
      <inkml:brushProperty name="width" value="0.025" units="cm"/>
      <inkml:brushProperty name="height" value="0.025" units="cm"/>
    </inkml:brush>
  </inkml:definitions>
  <inkml:trace contextRef="#ctx0" brushRef="#br0">189 12 15407,'0'0'3811,"-9"-3"-1702,7 3-2045,-2-2-25,-1 0 1,1 1 0,-1 0-1,1 0 1,-1 1 0,1-1-1,-1 1 1,1 0 0,-1 0-1,0 0 1,1 1 0,-1-1-1,1 1 1,-1 0 0,1 0-1,0 1 1,-1 0 0,1-1-1,0 1 1,-7 5 0,2 0-27,1 1 0,-1 1 0,1-1 0,1 1 0,-9 13 0,13-18 7,1-1 1,-1 1-1,1 0 1,0 0 0,1 0-1,-1 0 1,1 0-1,0 0 1,0 0-1,0 0 1,0 0 0,1 1-1,-1-1 1,1 0-1,0 1 1,1-1 0,0 8-1,0-10-18,0-1 0,0 0 1,0 0-1,1 1 0,-1-1 0,0 0 0,0 0 0,1 0 1,-1 0-1,0 0 0,1 0 0,-1-1 0,1 1 0,-1 0 0,1-1 1,0 1-1,-1-1 0,1 0 0,-1 1 0,1-1 0,0 0 1,-1 0-1,1 0 0,0 0 0,2-1 0,44-5 70,-38 2-63,0 0-1,0-1 0,-1 0 1,0 0-1,0-1 0,0 0 1,16-15-1,-21 17 69,1 0 0,-1 0 0,0-1-1,0 1 1,-1-1 0,1 0 0,-1 0 0,0 0 0,0-1 0,-1 1 0,0-1 0,1 1 0,-2-1 0,1 0 0,1-11-1,-3 17-72,-1 0-1,1 0 0,0-1 1,0 1-1,-1 0 0,1 0 1,0-1-1,-1 1 0,1 0 0,0 0 1,0 0-1,-1 0 0,1-1 1,0 1-1,-1 0 0,1 0 1,-1 0-1,1 0 0,0 0 1,-1 0-1,1 0 0,0 0 0,-1 0 1,1 0-1,0 0 0,-1 0 1,1 0-1,0 0 0,-1 0 1,1 1-1,0-1 0,-1 0 0,1 0 1,0 0-1,-1 0 0,1 1 1,0-1-1,0 0 0,-1 0 1,1 1-1,-16 8-80,11-3 70,0 0 0,1 1 0,0-1 0,0 1 0,1 0 0,0 0 0,0 0 0,0 0 0,-2 12-1,4-14 7,0-1-1,0 1 0,0 0 1,0-1-1,1 1 0,0 0 1,0-1-1,0 1 0,0 0 0,1-1 1,0 1-1,0-1 0,0 1 1,0-1-1,1 1 0,0-1 0,2 5 1,-1-7-10,-1 0 0,1 0 0,-1 0 0,1 0 1,0-1-1,-1 1 0,1-1 0,0 0 0,0 1 0,0-1 0,0-1 1,0 1-1,0 0 0,0-1 0,0 0 0,5 1 0,55-4-1076,-58 2 896,40-8-3167,-2-8-2712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5.989"/>
    </inkml:context>
    <inkml:brush xml:id="br0">
      <inkml:brushProperty name="width" value="0.025" units="cm"/>
      <inkml:brushProperty name="height" value="0.025" units="cm"/>
    </inkml:brush>
  </inkml:definitions>
  <inkml:trace contextRef="#ctx0" brushRef="#br0">42 0 17232,'0'0'7026,"-5"12"-6824,2-5-182,-23 61 527,24-62-505,0 1 1,1-1 0,0 0-1,0 1 1,0-1 0,1 1-1,0 0 1,0-1 0,1 1-1,2 10 1,-2-15-52,0 0 0,0 0-1,0 0 1,1 0 0,-1 0 0,1 0-1,-1 0 1,1-1 0,0 1-1,0 0 1,-1-1 0,1 1 0,0-1-1,1 0 1,-1 0 0,0 0 0,0 0-1,0 0 1,1 0 0,-1 0 0,0-1-1,5 1 1,63 4-1452,-35-4-249,-34-1 1655,1 1 0,0-1 0,0 0 0,0 0 1,0 1-1,-1-1 0,1 1 0,0 0 0,-1-1 1,1 1-1,0 0 0,-1 0 0,1 0 0,-1 0 1,1 0-1,-1 0 0,1 1 0,-1-1 0,0 0 1,0 1-1,0-1 0,0 1 0,0-1 0,1 3 1,-2-2 136,1-1 1,-1 1 0,0 0 0,0-1-1,0 1 1,-1 0 0,1-1 0,0 1 0,-1 0-1,1-1 1,-1 1 0,1-1 0,-1 1-1,0-1 1,1 1 0,-1-1 0,0 1-1,0-1 1,0 0 0,0 0 0,-1 1 0,1-1-1,0 0 1,0 0 0,-1 0 0,-2 1-1,-3 4 243,-1 0-1,0-1 0,-1-1 0,1 1 0,-1-2 0,0 1 0,0-1 0,0 0 0,0-1 1,0 0-1,-1 0 0,1-1 0,-17 0 0,25-1-410,0 0-1,1-1 1,-1 1 0,0 0 0,1-1-1,-1 1 1,0 0 0,1-1-1,-1 1 1,1-1 0,-1 1 0,0-1-1,1 1 1,0-1 0,-1 0-1,1 1 1,-1-1 0,1 1 0,0-1-1,-1 0 1,1 0 0,0 1-1,0-1 1,-1 0 0,1 1 0,0-1-1,0 0 1,0 0 0,0 1-1,0-1 1,0 0 0,0 0 0,0 1-1,0-1 1,1-1 0,7-31-7244,5 11-203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6.414"/>
    </inkml:context>
    <inkml:brush xml:id="br0">
      <inkml:brushProperty name="width" value="0.025" units="cm"/>
      <inkml:brushProperty name="height" value="0.025" units="cm"/>
    </inkml:brush>
  </inkml:definitions>
  <inkml:trace contextRef="#ctx0" brushRef="#br0">0 93 8456,'0'0'7570,"9"1"-3337,24 1-806,-32-2-3234,0-1 0,0 1-1,0 0 1,0 0-1,-1 0 1,1 0-1,0 0 1,0-1-1,0 1 1,0 0-1,-1-1 1,1 1 0,0-1-1,0 1 1,-1-1-1,1 1 1,0-1-1,-1 0 1,1 1-1,0-1 1,0 0-1,3-22 1279,-4 22-1444,-1 1-81,-1 0 0,0 0 1,0 0-1,0 1 0,0-1 0,0 1 0,0-1 1,1 1-1,-1 0 0,0 0 0,0 0 1,1 0-1,-4 2 0,1 1-3,1-1 0,-1 1 0,1 0 0,0 0 0,0 0 0,0 0-1,0 0 1,-2 8 0,4-12 45,1 1-1,0 0 1,0 0 0,0-1-1,0 1 1,0 0-1,0 0 1,0-1-1,0 1 1,0 0-1,0 0 1,0-1 0,0 1-1,0 0 1,0 0-1,1-1 1,-1 1-1,0 0 1,1-1 0,-1 1-1,0 0 1,1-1-1,0 2 1,0-1 2,1 0 1,-1 0-1,1 0 1,0 0-1,-1 0 1,1-1 0,0 1-1,0 0 1,-1-1-1,1 0 1,0 1-1,0-1 1,3 0-1,32 5 2,1-3 0,-1 0 0,1-3 0,-1-1 0,52-10 0,-88 12 53,0-1 1,0 1-1,-1 0 0,1 0 0,0-1 0,-1 1 0,1 0 1,0-1-1,-1 1 0,1-1 0,-1 1 0,1-1 0,0 1 0,-1-1 1,0 0-1,1 1 0,-1-1 0,1 0 0,-1 1 0,0-1 1,1 0-1,-1 1 0,0-1 0,1 0 0,-1 1 0,0-1 1,0 0-1,0-1 0,-5-29 371,1 23-424,0-1 0,0 1 1,0 0-1,-9-12 0,4 12-212,8 7 4,0 0 0,-1 0 0,1 0 0,0 0 0,0 0 0,0-1 0,0 1 1,0 0-1,0-1 0,0 1 0,0-1 0,0 1 0,1-1 0,-2-2 0,12 1-7712,10 1 588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7.156"/>
    </inkml:context>
    <inkml:brush xml:id="br0">
      <inkml:brushProperty name="width" value="0.025" units="cm"/>
      <inkml:brushProperty name="height" value="0.025" units="cm"/>
    </inkml:brush>
  </inkml:definitions>
  <inkml:trace contextRef="#ctx0" brushRef="#br0">25 67 13997,'0'0'8163,"-4"9"-7544,-1 1-463,3-7-121,0 0 1,0 0 0,1 0-1,-1 1 1,1-1 0,0 1-1,0-1 1,0 1 0,0-1-1,0 1 1,1 0 0,0 3-1,0-6-31,0-1 1,0 1-1,0-1 0,0 1 0,0 0 0,0-1 0,1 1 1,-1-1-1,0 1 0,0 0 0,1-1 0,-1 1 1,0-1-1,1 1 0,-1-1 0,1 0 0,-1 1 1,0-1-1,1 1 0,-1-1 0,1 0 0,-1 1 0,1-1 1,0 0-1,-1 1 0,1-1 0,-1 0 0,1 0 1,-1 0-1,2 1 0,26-1 107,-21-1-98,0 0 0,-1-1 0,1 0 0,0 0-1,-1 0 1,7-4 0,-7 2-107,0 0 0,0 0 0,-1-1 1,0 0-1,1 0 0,-2 0 0,1 0 0,-1-1 0,1 0 0,-2 0 0,1 0 0,-1 0 1,0-1-1,0 1 0,0-1 0,2-12 0,-7 16-921,-5 9 802,-5 9 395,9-9-96,-1-1 67,1 0 0,0 0 1,0 0-1,1 1 0,0-1 0,0 0 1,0 1-1,1 0 0,-1-1 0,1 1 0,0 0 1,1 0-1,0 8 0,0-13-128,1 0-1,-1 0 0,1 0 1,0 0-1,-1-1 1,1 1-1,0 0 1,0 0-1,0-1 1,-1 1-1,1 0 1,0-1-1,0 1 1,0-1-1,0 1 1,0-1-1,0 1 1,0-1-1,0 0 1,0 1-1,0-1 0,0 0 1,1 0-1,-1 0 1,0 0-1,0 0 1,0 0-1,0 0 1,1-1-1,36-3 737,-27 0-769,0-1 1,0-1 0,-1 0-1,1 0 1,-1-1 0,-1 0-1,0-1 1,0 0 0,0-1-1,-1 1 1,0-2 0,-1 1-1,0-1 1,0 0 0,9-21-1,-33 44-942,11-4 961,0 0-1,1 1 1,0-1-1,-7 20 1,10-24 46,0-1 0,1 0 1,0 1-1,0-1 0,0 1 1,0-1-1,1 1 0,0 0 1,0-1-1,0 1 1,0-1-1,1 1 0,0 0 1,2 6-1,-2-9-15,1-1 0,-1 1 0,1 0 0,0-1-1,-1 0 1,1 1 0,0-1 0,0 0 0,0 0 0,0 0 0,0 0 0,0 0-1,0 0 1,0-1 0,1 1 0,-1-1 0,0 0 0,0 1 0,0-1 0,1 0 0,-1 0-1,0 0 1,0-1 0,1 1 0,-1 0 0,2-2 0,5 1 121,0-1 0,-1 0 0,1 0 0,-1-1 0,12-6 0,-5 1-226,-1-1 0,1-1 1,-2-1-1,1 0 1,-1 0-1,-1-1 0,0-1 1,-1 0-1,0-1 1,12-20-1,-30 48-275,1-4 349,0 0 0,2 1-1,-1-1 1,1 1-1,-4 19 1,8-28-27,-1 0 1,1 0-1,0 0 1,0 0 0,0 0-1,0 1 1,0-1-1,1 0 1,-1 0-1,1 0 1,-1 0 0,1 0-1,0 0 1,0 0-1,-1-1 1,1 1-1,1 0 1,-1 0 0,0-1-1,0 1 1,1 0-1,-1-1 1,1 1-1,-1-1 1,1 0-1,0 0 1,-1 1 0,1-1-1,0 0 1,0 0-1,0-1 1,0 1-1,0 0 1,0-1 0,0 1-1,0-1 1,0 1-1,0-1 1,3 0-1,28 1-2268,4-1-2809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7.913"/>
    </inkml:context>
    <inkml:brush xml:id="br0">
      <inkml:brushProperty name="width" value="0.025" units="cm"/>
      <inkml:brushProperty name="height" value="0.025" units="cm"/>
    </inkml:brush>
  </inkml:definitions>
  <inkml:trace contextRef="#ctx0" brushRef="#br0">179 54 4356,'0'0'6241,"0"-9"-2510,1 1-2641,1-12 368,-6 3 2491,0 22-989,-13 21-2690,-10 33 415,3 1 1,2 1-1,3 1 1,-15 86-1,3 31-135,34-188-342,0 0 0,1 0 1,0 0-1,0 1 0,1 0 0,0 0 1,8-9-1,62-79-809,-16 21 529,-53 66 27,0 0 0,1 1 1,0 0-1,0 0 0,0 0 1,1 1-1,14-10 0,-21 17 2,1 22-709,1-10-3850,8-18-5824,0-9-2418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9.034"/>
    </inkml:context>
    <inkml:brush xml:id="br0">
      <inkml:brushProperty name="width" value="0.025" units="cm"/>
      <inkml:brushProperty name="height" value="0.025" units="cm"/>
    </inkml:brush>
  </inkml:definitions>
  <inkml:trace contextRef="#ctx0" brushRef="#br0">187 63 6182,'0'0'8568,"-2"-9"-4831,-7-27-833,8 35-2779,0 0 1,0-1-1,0 1 0,0 0 1,0 0-1,0 0 0,0 0 1,-1 0-1,1 0 0,0 0 0,0 0 1,-1 1-1,1-1 0,-1 0 1,1 1-1,-1-1 0,1 1 1,-1 0-1,1-1 0,-1 1 1,1 0-1,-1 0 0,1 0 1,-4 0-1,-33 8 447,33-5-568,-1 1 1,1 0-1,0 0 0,0 0 1,0 1-1,0-1 1,1 1-1,0 0 0,-5 9 1,7-11-5,-1 0 0,1 1 0,0-1 1,1 1-1,-1-1 0,1 1 0,-1 0 1,1 0-1,0 0 0,1 0 0,-1 0 1,1 0-1,0 0 0,-1 0 0,2 0 1,0 6-1,-1-9 0,1 0-1,0 0 1,0 0 0,0 0-1,0 0 1,0-1 0,0 1 0,0 0-1,0-1 1,0 1 0,0 0 0,0-1-1,0 0 1,0 1 0,0-1 0,0 0-1,1 1 1,-1-1 0,0 0 0,0 0-1,0 0 1,1 0 0,1 0 0,32-2-1,-33 2 2,6-2-84,0 1 0,0-2 0,0 1-1,0-1 1,9-5 0,-11 5-500,0 0-1,0 1 0,1 0 1,-1 0-1,0 0 1,1 0-1,11 0 1,-18 26-506,-5-2 1439,-1-1-1,-1 0 1,-1 0 0,-1-1-1,-1 0 1,0 0 0,-1-1-1,-2-1 1,-16 21 0,-77 87 2511,106-125-2818,11-29-225,25-19-35,2 1-1,3 3 1,1 1 0,1 2-1,3 2 1,80-51 0,-126 89 210,0 0 0,0 0 1,0 0-1,0 0 0,0 0 1,0 1-1,0-1 0,0 0 1,0 0-1,0 0 0,0 0 1,1 0-1,-1 0 0,0 1 1,0-1-1,0 0 0,0 0 1,0 0-1,0 0 0,0 0 1,1 0-1,-1 0 0,0 0 1,0 0-1,0 1 0,0-1 1,0 0-1,1 0 0,-1 0 0,0 0 1,0 0-1,0 0 0,0 0 1,0 0-1,1 0 0,-1 0 1,0 0-1,0 0 0,0 0 1,0 0-1,0 0 0,1 0 1,-1-1-1,0 1 0,0 0 1,0 0-1,0 0 0,0 0 1,1 0-1,-1 0 0,0 0 1,0 0-1,0-1 0,-13 23-39,-21 24 127,18-21 264,30-28 473,36-33-219,-25 15-573,-14 13-17,0 0 0,-1-1 0,-1 0 0,1-1 0,-2 1 0,1-2 0,-1 1 0,7-14-1,-16 26 9,0 0-1,0-1 1,1 1-1,-1-1 1,0 1-1,1 0 1,0-1-1,-1 1 0,1 0 1,0 0-1,0-1 1,0 1-1,0 0 1,0 0-1,0-1 1,0 1-1,1 0 0,-1-1 1,1 1-1,-1 0 1,1-1-1,0 1 1,-1 0-1,1-1 1,0 1-1,0-1 0,0 0 1,0 1-1,1-1 1,-1 0-1,0 0 1,0 1-1,1-1 0,-1 0 1,1 0-1,-1 0 1,1-1-1,-1 1 1,1 0-1,-1-1 1,1 1-1,0-1 0,0 1 1,-1-1-1,1 0 1,0 1-1,-1-1 1,1 0-1,3-1 1,1 1-2,1-1 1,-1 0 0,1 0 0,-1-1 0,10-4-1,-10 4-15,0 0-1,0 0 0,0 1 1,1 0-1,9-1 0,-15 3 11,-1 0-1,1 0 1,-1 0-1,1 0 1,-1 0 0,1 1-1,-1-1 1,1 0-1,-1 0 1,0 0-1,0 1 1,0-1-1,0 0 1,0 0-1,0 1 1,0-1-1,0 0 1,0 0-1,0 1 1,-1-1-1,1 0 1,0 0 0,-2 2-1,1 8 478,5-11-437,-1 1 1,1 0 0,-1-1-1,1 0 1,-1 0 0,1 0-1,-1 0 1,1-1 0,-1 1-1,1-1 1,-1 0 0,1 0-1,-1 0 1,0-1 0,0 1-1,1-1 1,-1 0-1,0 0 1,0 0 0,4-4-1,-3 4-189,0-1 0,0 0-1,1 1 1,-1 0-1,1 0 1,-1 0-1,1 1 1,0-1-1,7 0 1,-12 5-207,0 0 0,0 1 0,0-1 0,0 0 1,0 0-1,-1 1 0,0-1 0,-1 5 0,2-7-38,-2 22-4075,4-10-1956,3-7-829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9.426"/>
    </inkml:context>
    <inkml:brush xml:id="br0">
      <inkml:brushProperty name="width" value="0.025" units="cm"/>
      <inkml:brushProperty name="height" value="0.025" units="cm"/>
    </inkml:brush>
  </inkml:definitions>
  <inkml:trace contextRef="#ctx0" brushRef="#br0">176 52 14382,'0'0'1580,"-13"3"203,-4 0-807,-1 1 0,1 1 0,-24 11 0,37-15-790,0 1 0,0-1-1,0 1 1,0 0 0,1 0-1,-1 1 1,1-1 0,-1 1 0,1 0-1,0 0 1,0 0 0,0 0-1,0 0 1,0 1 0,1-1-1,0 1 1,0-1 0,0 1-1,0 0 1,0 0 0,1 0-1,0 0 1,-1 1 0,1 3 0,1-6-178,1-1 1,0 0 0,-1 0 0,1 0 0,0 0 0,0 0 0,-1 0 0,1 0 0,0 0 0,0 0-1,0-1 1,0 1 0,0 0 0,1-1 0,-1 1 0,0 0 0,0-1 0,0 0 0,0 1-1,1-1 1,-1 0 0,0 1 0,1-1 0,-1 0 0,0 0 0,0 0 0,1 0 0,-1 0 0,0 0-1,2-1 1,44-2 276,-36 0-272,-1 0-1,0-1 0,0 0 1,0-1-1,0 0 1,-1-1-1,0 1 1,12-11-1,65-62 0,-76 68 3,21-25-100,-31 35 81,0 0 0,0 0 0,0 0 0,0 0 0,0 0 0,0 0 0,0-1 0,0 1 0,0 0 0,0 0 0,0 0 0,0 0 0,-1 0 0,1 0 0,0 0 0,0 0 0,0 0 0,0 0 0,0 0 0,0 0 0,0 0 0,0 0 0,0 0 0,0 0 0,0 0 0,0-1 0,0 1 0,0 0 0,0 0 0,0 0 0,0 0 0,0 0 0,0 0 0,-20 19-106,9-8 157,1 1 0,0 0-1,1 0 1,0 1 0,1 0 0,0 1 0,-7 18 0,14-29-61,-1 0 1,1 0 0,0 1 0,0-1-1,0 0 1,1 1 0,-1-1 0,1 1-1,-1-1 1,1 1 0,0-1 0,1 1 0,-1-1-1,0 0 1,1 1 0,0-1 0,0 1-1,0-1 1,0 0 0,1 0 0,-1 1-1,1-1 1,0 0 0,0 0 0,0-1 0,0 1-1,0 0 1,1-1 0,-1 1 0,1-1-1,-1 0 1,1 0 0,0 0 0,0 0-1,0 0 1,0-1 0,7 3 0,0-1-867,1 0 0,-1 0 0,1-1-1,0 0 1,0-1 0,16-1 0,33 1-7608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0.166"/>
    </inkml:context>
    <inkml:brush xml:id="br0">
      <inkml:brushProperty name="width" value="0.025" units="cm"/>
      <inkml:brushProperty name="height" value="0.025" units="cm"/>
    </inkml:brush>
  </inkml:definitions>
  <inkml:trace contextRef="#ctx0" brushRef="#br0">120 138 7175,'0'0'3827,"2"-9"-421,1 0-3094,-1 3 662,0-1 0,0 0 0,-1 0 0,0 0 0,0 0 0,0-10 0,-2 16-785,1-1-1,0 1 0,0 0 1,0 0-1,-1 0 0,1-1 1,-1 1-1,1 0 1,-1 0-1,1 0 0,-1 0 1,0 0-1,1 0 1,-1 0-1,0 0 0,0 0 1,0 0-1,-1-1 1,0 1-111,0 0 0,0 1 0,0-1 0,0 0 0,0 1 0,0-1 0,0 1 0,0 0 0,0 0 0,0 0 0,0 0 0,0 0 0,0 0 0,0 1 0,-3 0 0,0 1-53,0 0 0,0 0 0,1 0 0,-1 1 0,1 0 0,-1 0 0,1 0 0,0 0 0,0 1-1,0 0 1,1 0 0,0 0 0,-1 0 0,-3 8 0,4-9-14,1 1 1,-1 0-1,1 0 0,0 0 0,0 0 1,1 0-1,-1 0 0,1 1 0,0-1 1,0 0-1,0 1 0,1-1 0,0 1 1,0-1-1,0 1 0,0-1 1,2 8-1,-1-10-5,0-1 1,0 0-1,0 1 1,1-1 0,-1 0-1,0 0 1,1 0-1,-1 0 1,1 0-1,0-1 1,-1 1-1,1 0 1,-1-1 0,1 1-1,0-1 1,0 1-1,-1-1 1,1 0-1,0 0 1,-1 0-1,1 0 1,0 0-1,0 0 1,2-1 0,45-7 208,-32 1-238,-1-1-1,0-1 1,0 0 0,-1-1 0,-1-1-1,1 0 1,-2-1 0,0-1 0,0 0-1,-1-1 1,-1 0 0,0-1-1,12-21 1,-36 56-1010,1-3 1057,1 0 0,-15 33 0,23-42 97,0 1 0,1-1 0,0 0-1,0 1 1,1 0 0,-1 17 0,2-24-102,0 0 0,0 0 0,1 0 1,-1 0-1,0 0 0,1 0 0,-1 0 1,1-1-1,0 1 0,0 0 0,0 0 0,0 0 1,0-1-1,0 1 0,0-1 0,0 1 1,1 0-1,-1-1 0,1 0 0,-1 1 0,1-1 1,-1 0-1,1 0 0,0 0 0,0 0 1,-1 0-1,1 0 0,0-1 0,0 1 0,0-1 1,0 1-1,0-1 0,0 0 0,0 1 1,2-1-1,6 0-64,1 0 1,-1 0 0,1-1-1,-1 0 1,0-1-1,0 0 1,0 0 0,0-1-1,0-1 1,18-8-1,-23 9-159,0 1-1,-1-1 0,0 0 0,1-1 1,-1 1-1,0-1 0,0 1 0,-1-1 1,1 0-1,-1 0 0,0-1 0,0 1 1,-1-1-1,1 0 0,-1 1 0,0-1 1,0 0-1,0 0 0,-1-1 0,0 1 1,0 0-1,0 0 0,0-8 0,-1 11 190,0 1 0,0 0 0,-1-1 0,1 1 0,0 0 0,0 0 0,-1-1 0,1 1 0,0 0 0,-1 0 0,0-1 0,1 1 0,-1 0 0,0 0 0,1 0 0,-1 0 0,0 0 0,0 0 0,0 0 0,0 0 0,0 0 0,0 0 0,0 1 0,0-1 0,0 0 0,0 1 0,-1-1 0,1 1 0,0-1 0,0 1 0,-1 0 0,1-1 0,0 1 0,-1 0 0,1 0 0,0 0 0,-1 0 0,1 0 0,0 0 0,-1 0 0,1 0 0,0 1 0,0-1 0,-3 1 0,-2 0 189,1 1 0,-1 0 0,0 0 1,1 0-1,-1 0 0,1 1 0,-1 0 0,-7 6 0,10-7 0,0 0 0,0 1 0,0-1 0,1 1 0,-1 0 0,1 0 0,0 0 0,-1 0-1,2 0 1,-1 0 0,0 0 0,1 0 0,-1 1 0,1-1 0,0 1 0,0-1 0,0 1 0,0 5 0,2-6-242,-1 0 0,1 0 0,0 1-1,0-1 1,0 0 0,1 0 0,-1 0 0,1-1 0,-1 1-1,1 0 1,0 0 0,0-1 0,0 1 0,1-1 0,-1 0-1,0 0 1,1 0 0,0 0 0,-1 0 0,6 2 0,38 24-8089,-19-16 699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3.115"/>
    </inkml:context>
    <inkml:brush xml:id="br0">
      <inkml:brushProperty name="width" value="0.025" units="cm"/>
      <inkml:brushProperty name="height" value="0.025" units="cm"/>
    </inkml:brush>
  </inkml:definitions>
  <inkml:trace contextRef="#ctx0" brushRef="#br0">77 1 17328,'0'0'6695,"-9"55"-5798,-2-24-225,-3 2-223,1 2-289,2 2-96,3 1 0,3-4-64,-1-3-256,6-6-994,0-5-447,0-6-1891,2-8-2049,7-6-4645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0.543"/>
    </inkml:context>
    <inkml:brush xml:id="br0">
      <inkml:brushProperty name="width" value="0.025" units="cm"/>
      <inkml:brushProperty name="height" value="0.025" units="cm"/>
    </inkml:brush>
  </inkml:definitions>
  <inkml:trace contextRef="#ctx0" brushRef="#br0">124 28 12396,'0'0'3432,"-9"-4"-859,6 3-2326,-40-16 1685,39 15-1768,1 1 0,-1 0 1,0 1-1,1-1 0,-1 1 0,0-1 1,0 1-1,1 0 0,-1 1 0,0-1 0,0 0 1,-6 3-1,9-3-151,1 0 0,-1 1 0,0-1 0,0 0 0,1 0 0,-1 1 0,0-1 0,1 1 0,-1-1 0,0 1 0,1-1 1,-1 1-1,0-1 0,1 1 0,-1-1 0,1 1 0,-1 0 0,1-1 0,0 1 0,-1 0 0,1-1 0,-1 2 0,10 10 83,29 3-253,-35-14 126,45 14-791,-11-4-444,-1 1-1,0 1 0,35 20 1,-70-33 1323,0 1 0,0-1 0,0 0 0,0 1 0,0-1 0,0 1 0,0-1 0,0 1 0,0-1 0,-1 1 0,1-1 0,0 1 0,0 0 0,-1 0 0,1-1 0,0 1 0,-1 0 0,1 0-1,-1 0 1,1 0 0,-1 0 0,1 0 0,-1 0 0,1 0 0,-1 0 0,0 0 0,0 0 0,0 0 0,1 0 0,-1 0 0,0 0 0,-1 1 0,0 0 103,0-1 0,-1 1 0,1-1 0,-1 1 0,1-1 0,-1 0 0,0 0 0,0 0-1,1 0 1,-1 0 0,0 0 0,0 0 0,0 0 0,-3 0 0,-76 14 2784,-42-11-1652,112-6-3582,10-6-2088,3-3-4350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1.174"/>
    </inkml:context>
    <inkml:brush xml:id="br0">
      <inkml:brushProperty name="width" value="0.025" units="cm"/>
      <inkml:brushProperty name="height" value="0.025" units="cm"/>
    </inkml:brush>
  </inkml:definitions>
  <inkml:trace contextRef="#ctx0" brushRef="#br0">170 1 9705,'0'0'10896,"-9"14"-9951,-4 9-257,1 1 1,0 0 0,2 0-1,-13 48 1,12-7 516,2-1-1,-2 112 1,11-176-1125,-3-34 497,-23-63-1014,19 74 317,0-1 0,1 0 0,2 0 1,-3-39-1,8 62 124,-1 1-1,1-1 1,-1 0-1,1 0 1,0 1-1,-1-1 1,1 1-1,0-1 1,0 1-1,0-1 1,-1 1-1,1-1 1,0 1-1,0 0 1,0-1-1,0 1 1,0 0-1,0 0 1,0 0-1,0-1 1,0 1-1,-1 0 1,1 0-1,0 1 1,0-1-1,0 0 1,0 0-1,0 0 1,0 1 0,0-1-1,1 1 1,33 6-90,29 15-1256,-25-7-4001,56 12 0,-53-20-1047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1.929"/>
    </inkml:context>
    <inkml:brush xml:id="br0">
      <inkml:brushProperty name="width" value="0.025" units="cm"/>
      <inkml:brushProperty name="height" value="0.025" units="cm"/>
    </inkml:brush>
  </inkml:definitions>
  <inkml:trace contextRef="#ctx0" brushRef="#br0">191 88 4901,'0'0'10324,"-1"-10"-6496,1 9-3762,1-2 92,-1 0 0,0 0 0,-1 0 0,1 0 0,0 0 0,-1 0 0,1 0 0,-1 0 0,0 0 0,0 0-1,0 1 1,-1-1 0,1 0 0,-1 1 0,1-1 0,-1 1 0,0-1 0,0 1 0,0 0 0,0 0 0,0 0 0,-1 0 0,1 0 0,-1 0 0,1 1 0,-1-1 0,1 1 0,-1 0 0,0 0 0,0 0 0,0 0-1,1 0 1,-1 0 0,-4 1 0,1-1-112,1 1-1,-1 0 0,0 0 1,1 1-1,-1-1 1,0 1-1,1 1 0,-1-1 1,1 1-1,0 0 1,-1 0-1,1 1 0,0-1 1,-9 7-1,11-7-29,0 1 0,1-1 1,-1 1-1,0-1 0,1 1 0,-1 0 0,1 0 0,0 0 0,0 1 0,0-1 0,1 0 1,-1 1-1,1-1 0,0 1 0,0-1 0,0 1 0,0 0 0,0 0 0,1-1 1,0 1-1,0 0 0,0 0 0,1 6 0,0-7-12,0-1 1,0 0-1,0 1 0,1-1 0,-1 0 1,1 0-1,-1 0 0,1 0 0,0 0 1,0-1-1,0 1 0,0 0 0,0-1 1,0 1-1,0-1 0,0 0 0,1 0 1,-1 0-1,1 0 0,-1 0 0,0 0 1,1-1-1,-1 1 0,1-1 0,0 0 1,-1 0-1,6 0 0,4 1 13,-1-1 0,1 0-1,0-1 1,23-4 0,-24 1-48,1 1 0,-1-2-1,-1 0 1,1 0 0,-1-1 0,0 0 0,0-1 0,-1 0 0,0 0-1,0-1 1,-1 0 0,0-1 0,0 0 0,-1 0 0,0-1 0,0 0-1,4-10 1,-62 75 69,47-50 69,1 0 1,-1 1 0,1-1 0,0 1-1,0-1 1,1 1 0,0 0 0,0 0-1,0 1 1,-1 11 0,3-18-100,0 1 0,0-1 0,0 1 1,0 0-1,1-1 0,-1 1 0,0-1 1,0 1-1,1-1 0,-1 1 0,0-1 0,0 1 1,1-1-1,-1 1 0,1-1 0,-1 1 0,0-1 1,1 0-1,-1 1 0,1-1 0,-1 0 0,1 1 1,-1-1-1,1 0 0,-1 1 0,1-1 1,-1 0-1,1 0 0,0 0 0,-1 0 0,1 1 1,28-1 257,24-14-21,-26 1-461,-1-2-1,-1-1 1,-1-1 0,0-1 0,36-35 0,-73 84-147,9-26 551,0-1 1,1 1-1,-1 1 1,1-1-1,0 0 1,1 1-1,-1-1 1,1 1-1,0 0 1,0 0-1,1 0 0,-1 6 1,4-11-167,-1 0-1,1 0 1,-1 0 0,1 0 0,0 0 0,-1-1-1,1 1 1,0-1 0,0 1 0,-1-1-1,1 0 1,0 0 0,0 0 0,0 0-1,0 0 1,-1 0 0,1 0 0,3-1 0,1 1 44,8-2-100,-1 0-1,0 0 0,0-1 1,-1-1-1,1 0 0,-1 0 1,0-2-1,0 1 0,21-15 0,-32 20 22,-1-1-1,0 1 0,1-1 0,-1 1 0,1 0 0,-1-1 0,1 1 0,0 0 0,-1-1 1,1 1-1,-1 0 0,1 0 0,-1-1 0,1 1 0,0 0 0,-1 0 0,1 0 1,0 0-1,-1 0 0,1 0 0,-1 0 0,1 0 0,0 0 0,-1 0 0,1 0 1,-1 1-1,1-1 0,1 0 0,0 16-141,-3-16 168,1 1 1,0 0-1,0 0 0,-1 0 0,1 0 1,0 0-1,0 0 0,0 0 0,0-1 1,0 1-1,0 0 0,1 0 0,-1 0 1,0 0-1,0 0 0,1-1 1,-1 1-1,0 0 0,1 0 0,-1 0 1,1-1-1,-1 1 0,1 0 0,-1 0 1,1-1-1,-1 1 0,1 0 0,0-1 1,-1 1-1,1-1 0,0 1 0,0-1 1,-1 1-1,1-1 0,0 0 1,0 1-1,1-1 0,10 0-19,0 0 0,0-1 0,0-1 0,0 0 0,-1 0 0,22-8 0,18-4-2627,-52 17 2466,1 0 0,-1 0-1,0 0 1,0 0-1,0 0 1,0 0-1,-1 0 1,1 0-1,-1-1 1,1 1-1,-4 3 1,-3 9-1486,7 1-5991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309"/>
    </inkml:context>
    <inkml:brush xml:id="br0">
      <inkml:brushProperty name="width" value="0.025" units="cm"/>
      <inkml:brushProperty name="height" value="0.025" units="cm"/>
    </inkml:brush>
  </inkml:definitions>
  <inkml:trace contextRef="#ctx0" brushRef="#br0">12 0 11179,'0'0'15758,"-12"64"-15373,12-40-321,0-1-32,0-1-1505,6-5-1827,5-7-4835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639"/>
    </inkml:context>
    <inkml:brush xml:id="br0">
      <inkml:brushProperty name="width" value="0.025" units="cm"/>
      <inkml:brushProperty name="height" value="0.025" units="cm"/>
    </inkml:brush>
  </inkml:definitions>
  <inkml:trace contextRef="#ctx0" brushRef="#br0">46 1 11147,'0'0'10436,"0"9"-9651,-5 32 299,-11 42-1,8-45-757,2 0 0,-4 60-1,10-97-467,0-1 0,0 1 0,0 0 0,0-1 0,0 1 0,0 0 0,0-1 0,0 1 0,0-1 0,0 1 0,0 0 0,1-1 0,-1 1 0,0-1 0,0 1-1,1-1 1,-1 1 0,0-1 0,1 1 0,-1-1 0,0 1 0,1-1 0,-1 1 0,1-1 0,-1 1 0,1-1 0,-1 0 0,1 1 0,-1-1 0,1 0 0,0 0 0,-1 1 0,1-1 0,-1 0 0,1 0 0,-1 0 0,1 0 0,0 0-1,-1 1 1,1-1 0,0 0 0,-1 0 0,1-1 0,-1 1 0,1 0 0,0 0 0,-1 0 0,1 0 0,-1-1 0,2 1 0,11-3-6915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970"/>
    </inkml:context>
    <inkml:brush xml:id="br0">
      <inkml:brushProperty name="width" value="0.025" units="cm"/>
      <inkml:brushProperty name="height" value="0.025" units="cm"/>
    </inkml:brush>
  </inkml:definitions>
  <inkml:trace contextRef="#ctx0" brushRef="#br0">27 0 10666,'0'0'11019,"-15"53"-9322,9-39-480,4-2-192,-2-2-512,4-1-417,0-3-96,0-2-1153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3.932"/>
    </inkml:context>
    <inkml:brush xml:id="br0">
      <inkml:brushProperty name="width" value="0.025" units="cm"/>
      <inkml:brushProperty name="height" value="0.025" units="cm"/>
    </inkml:brush>
  </inkml:definitions>
  <inkml:trace contextRef="#ctx0" brushRef="#br0">130 62 8456,'0'0'13506,"3"-9"-11520,3-26-1004,-6 34-955,-1 0 1,1 0-1,-1 0 0,0 0 0,1 0 0,-1 0 0,0 0 1,0 0-1,1 1 0,-1-1 0,0 0 0,0 1 1,0-1-1,0 1 0,0-1 0,0 1 0,0-1 0,0 1 1,0-1-1,0 1 0,0 0 0,0 0 0,0 0 0,0 0 1,0-1-1,-1 1 0,1 1 0,0-1 0,0 0 1,-1 0-1,-37 4-26,35-1-9,-1-1 0,0 1 0,1 0 0,0 0 1,-1 0-1,1 0 0,1 1 0,-1 0 0,0 0 1,1 0-1,0 0 0,0 0 0,0 1 0,0 0 0,1-1 1,0 1-1,0 0 0,0 0 0,1 0 0,-1 0 1,1 0-1,0 1 0,1-1 0,-1 0 0,1 0 0,0 1 1,1 7-1,0-12 8,0 0 1,-1 0 0,1 0-1,0 0 1,0 0 0,0 0-1,0 0 1,-1 0 0,1 0-1,1 0 1,-1 0-1,0-1 1,0 1 0,0-1-1,0 1 1,0 0 0,1-1-1,-1 0 1,0 1-1,0-1 1,1 0 0,-1 0-1,0 0 1,1 0 0,-1 0-1,2 0 1,37-2 78,-33 0-45,1 0 0,-1 0 0,-1-1 0,1 0-1,0 0 1,-1-1 0,1 0 0,-1 0 0,0 0 0,0-1 0,-1 0 0,0 0 0,1 0 0,-2-1-1,1 1 1,-1-1 0,1 0 0,-2-1 0,5-7 0,-7 9 35,-26 31-293,21-20 209,-18 36 11,22-41 10,-1 0 0,1-1 0,-1 1 0,1 0 0,0-1 0,-1 1 0,1 0 0,0 0 0,-1-1 0,1 1 0,0 0 0,0 0 0,0-1 0,0 1 0,0 0-1,0 0 1,0 0 0,0-1 0,0 1 0,0 0 0,0 0 0,1 0 0,-1-1 0,0 1 0,0 0 0,1 0 0,-1-1 0,1 1 0,-1 0 0,1-1 0,-1 1 0,1-1 0,-1 1 0,1 0 0,-1-1 0,1 1 0,0-1 0,-1 1 0,1-1 0,0 0 0,-1 1 0,1-1 0,0 0 0,-1 1 0,3-1 0,16 1-8,0-1-1,-1 0 1,1-2 0,0 0-1,0-1 1,-1-1-1,0-1 1,0 0-1,0-2 1,25-12 0,-43 19 3,0 0-1,0 0 1,0 0 0,0 0 0,0 0 0,0 0 0,0 0 0,0 0 0,0 0 0,0 0 0,-1 0 0,1 0 0,0 0 0,0 0 0,0-1-1,0 1 1,0 0 0,0 0 0,0 0 0,0 0 0,0 0 0,0 0 0,0 0 0,0 0 0,0 0 0,0 0 0,0 0 0,0-1-1,0 1 1,0 0 0,0 0 0,0 0 0,0 0 0,0 0 0,0 0 0,0 0 0,0 0 0,0 0 0,0-1 0,0 1 0,0 0 0,0 0-1,0 0 1,0 0 0,0 0 0,0 0 0,0 0 0,0 0 0,0 0 0,0 0 0,0 0 0,0 0 0,0-1 0,1 1 0,-1 0-1,0 0 1,0 0 0,0 0 0,0 0 0,0 0 0,0 0 0,0 0 0,0 0 0,0 0 0,-14-4 144,12 4-125,-1 0 0,1 0 0,-1-1 0,1 1 0,-1-1 0,1 1 0,0-1 0,-1 0 0,1 0 0,0 0 0,0 0 0,-1-1 0,1 1 0,0-1 0,0 1-1,0-1 1,1 0 0,-1 1 0,0-1 0,-2-4 0,4 6-19,0 0-1,0-1 0,0 1 0,0-1 1,0 1-1,0-1 0,0 1 1,0-1-1,0 1 0,0 0 0,1-1 1,-1 1-1,0-1 0,0 1 1,0-1-1,0 1 0,1 0 1,-1-1-1,0 1 0,0 0 0,1-1 1,-1 1-1,0 0 0,1-1 1,-1 1-1,0 0 0,1 0 0,-1-1 1,1 1-1,-1 0 0,0 0 1,1-1-1,20 0-28,26 11-42,-42-8 67,15 2 26,-1 0-1,1 0 1,0-2-1,30 0 1,-44-2-17,-1 0 1,1 0-1,-1-1 1,0 1-1,1-1 1,-1 0-1,0-1 1,0 1 0,0-1-1,0 0 1,0-1-1,0 1 1,0-1-1,-1 0 1,1 0-1,-1 0 1,0 0 0,0-1-1,0 0 1,0 0-1,5-7 1,-9 10-4,1 1 0,0-1 0,-1 0 0,1 1 0,-1-1 0,1 0 0,-1 0 0,0 0 0,1 1 0,-1-1 0,0 0-1,1 0 1,-1 0 0,0 0 0,0 0 0,0 1 0,0-1 0,0 0 0,0 0 0,0 0 0,0 0 0,0 0 0,0 0 0,-1 0 0,1 1 0,0-1 0,0 0 0,-1 0 0,1 0 0,-1 0 0,1 1 0,-1-1 0,1 0 0,-1 1 0,1-1 0,-1 0 0,0 1 0,1-1 0,-1 0 0,0 1 0,0-1 0,0 0 0,-1 1-11,1 0 0,-1 0 1,1 0-1,-1 0 0,1 0 1,-1 0-1,0 0 0,1 0 1,-1 0-1,1 1 0,-1-1 1,1 0-1,0 1 0,-1 0 1,1-1-1,-1 1 0,1 0 0,0 0 1,0 0-1,-1-1 0,1 1 1,0 1-1,0-1 0,-2 2 1,1-1 12,0 0 0,0 1 0,0-1 0,0 1-1,1-1 1,-1 1 0,1 0 0,-1 0 0,1-1 0,0 1 0,0 0 0,1 0 0,-1 0 0,0 0 0,1 0 0,0 1 0,0-1 0,0 0 0,0 0 0,0 0 0,0 0 0,1 0 0,0 0 0,1 6 0,1-6 7,-1 1 0,0 0 0,1-1 0,0 0 0,0 0 0,0 0 0,0 0 0,0 0 1,1-1-1,-1 1 0,1-1 0,-1 0 0,1 0 0,0 0 0,0 0 0,0-1 0,6 2 0,11 1 13,0 0 1,0-1-1,0-1 0,1-1 0,-1-2 0,39-4 0,-57 6 11,-1-2 0,1 1-1,0 0 1,-1 0-1,1-1 1,0 0-1,-1 1 1,1-1-1,-1 0 1,1 0-1,-1-1 1,0 1-1,1 0 1,-1-1 0,0 1-1,0-1 1,0 0-1,0 0 1,0 0-1,0 0 1,0 0-1,-1 0 1,1 0-1,-1 0 1,0-1-1,1 1 1,-1-1-1,0 1 1,0-1 0,-1 1-1,2-5 1,0 6-33,1 0 0,0 0 0,0 0 0,0 0 0,0 0 0,0 1 0,0 0 1,0-1-1,0 1 0,0 0 0,0 0 0,0 1 0,3 0 0,1-1-223,-6 0-250,19 0 191,-11-2-6990,-9-5 1829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4.292"/>
    </inkml:context>
    <inkml:brush xml:id="br0">
      <inkml:brushProperty name="width" value="0.025" units="cm"/>
      <inkml:brushProperty name="height" value="0.025" units="cm"/>
    </inkml:brush>
  </inkml:definitions>
  <inkml:trace contextRef="#ctx0" brushRef="#br0">0 51 13901,'0'0'12428,"64"-40"-11852,-28 37-287,7 1-257,5 1-577,4 0-2145,9-2-5350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4.767"/>
    </inkml:context>
    <inkml:brush xml:id="br0">
      <inkml:brushProperty name="width" value="0.025" units="cm"/>
      <inkml:brushProperty name="height" value="0.025" units="cm"/>
    </inkml:brush>
  </inkml:definitions>
  <inkml:trace contextRef="#ctx0" brushRef="#br0">33 1 10890,'0'0'14473,"0"9"-14260,-2 23 108,-11 52-1,6-48-171,-3 69 1,10-104-172,0 0-1,0 0 1,-1 0 0,2 0-1,-1-1 1,0 1 0,0 0 0,0 0-1,0 0 1,0 0 0,1 0 0,-1 0-1,0-1 1,1 1 0,-1 0 0,1 0-1,-1 0 1,1-1 0,-1 1 0,1 0-1,-1-1 1,1 1 0,0 0 0,-1-1-1,1 1 1,0-1 0,0 1 0,-1-1-1,1 1 1,0-1 0,0 0-1,0 1 1,0-1 0,0 0 0,-1 0-1,1 0 1,0 0 0,0 1 0,0-1-1,0 0 1,0-1 0,0 1 0,1 0-1,0 0-292,1-1 0,0 0 0,-1 1 0,1-1 0,-1 0-1,1 0 1,-1-1 0,0 1 0,1 0 0,-1-1 0,0 0-1,0 1 1,3-4 0,12-20-4901,3-6-1724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161"/>
    </inkml:context>
    <inkml:brush xml:id="br0">
      <inkml:brushProperty name="width" value="0.025" units="cm"/>
      <inkml:brushProperty name="height" value="0.025" units="cm"/>
    </inkml:brush>
  </inkml:definitions>
  <inkml:trace contextRef="#ctx0" brushRef="#br0">143 1 10218,'0'0'3331,"-41"73"-1858,33-42-544,1-1 577,1 2-33,6-2-320,0-2-544,0-2-385,0-6-128,6-2-352,-4-7-929,-2-2-641,3-8-1185</inkml:trace>
  <inkml:trace contextRef="#ctx0" brushRef="#br0" timeOffset="1">0 123 11499,'0'0'10378,"72"44"-10282,-48-36-64,3-1-673,3-5-608,-6 0-897,5-2-256,1 0 224,-4-7-737,-1-6-256,1-1-288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393"/>
    </inkml:context>
    <inkml:brush xml:id="br0">
      <inkml:brushProperty name="width" value="0.025" units="cm"/>
      <inkml:brushProperty name="height" value="0.025" units="cm"/>
    </inkml:brush>
  </inkml:definitions>
  <inkml:trace contextRef="#ctx0" brushRef="#br0">372 0 8136,'0'0'15545,"-13"10"-15219,-39 35-268,2 3-1,3 2 1,1 2 0,3 1 0,-55 89 0,97-140-143,-2 2-293,1-1 1,-1 1-1,1 0 1,0 1-1,0-1 0,1 0 1,-1 0-1,1 1 0,0-1 1,-1 7-1,5-11-3282,10-6 1720,7-15-1781,4-9-2397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603"/>
    </inkml:context>
    <inkml:brush xml:id="br0">
      <inkml:brushProperty name="width" value="0.025" units="cm"/>
      <inkml:brushProperty name="height" value="0.025" units="cm"/>
    </inkml:brush>
  </inkml:definitions>
  <inkml:trace contextRef="#ctx0" brushRef="#br0">82 8 2434,'0'0'16106,"-8"5"-14771,-37 34 1155,42-35-2245,0-1-1,1 0 0,-1 1 1,1 0-1,-1 0 0,1-1 1,0 1-1,1 0 0,-1 1 0,1-1 1,0 0-1,0 0 0,0 1 1,0 4-1,1-8-214,1 0 0,-1 0 0,1-1 0,0 1 0,-1 0 0,1-1 1,0 1-1,-1-1 0,1 1 0,0 0 0,-1-1 0,1 0 0,0 1 0,0-1 0,0 1 0,0-1 0,-1 0 1,1 0-1,0 1 0,0-1 0,0 0 0,0 0 0,0 0 0,0 0 0,0 0 0,0 0 0,-1 0 0,1-1 0,0 1 1,0 0-1,0 0 0,1-1 0,33-7 258,-15-2-349,0-2-1,0 0 0,-1-1 1,-1-1-1,19-19 1,-14 13-397,-23 20 450,0 0 1,0 0-1,0 0 1,1-1-1,-1 1 1,0 0-1,0 0 1,0 0-1,0 0 1,0-1-1,0 1 1,1 0-1,-1 0 1,0 0 0,0 0-1,0 0 1,0 0-1,1 0 1,-1-1-1,0 1 1,0 0-1,0 0 1,0 0-1,1 0 1,-1 0-1,0 0 1,0 0-1,0 0 1,1 0-1,-1 0 1,0 0-1,0 0 1,0 0-1,1 0 1,-1 0-1,0 0 1,0 0-1,0 0 1,1 1 0,-1-1-1,0 0 1,0 0-1,0 0 1,0 0-1,1 0 1,-1 0-1,0 0 1,0 1-1,0-1 1,0 0-1,0 0 1,0 0-1,1 0 1,-1 1-1,0-1 1,-1 17-112,-9 18 155,9-32 4,-1 1 0,1-1 0,0 0 0,0 0 1,1 1-1,-1-1 0,0 0 0,1 1 0,0-1 0,0 1 0,0-1 0,0 0 1,1 1-1,-1-1 0,1 1 0,0-1 0,1 4 0,0-4-7,0-2 1,0 1-1,1 0 0,-1 0 0,0-1 1,1 1-1,-1-1 0,1 0 0,-1 1 0,1-1 1,0 0-1,-1-1 0,1 1 0,0 0 1,0-1-1,-1 0 0,1 0 0,0 1 0,0-2 1,5 1-1,3-1-11,0 0 0,0-1 0,0 1 0,0-2-1,0 0 1,0 0 0,-1-1 0,19-10 0,-1-1-534,46-36-1,-80 60 642,1 1 0,-1 1 0,2-1 0,0 1-1,0 0 1,1 0 0,-3 16 0,5-2-371,4-19-1862,4-17-2303,-2-9-2095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976"/>
    </inkml:context>
    <inkml:brush xml:id="br0">
      <inkml:brushProperty name="width" value="0.025" units="cm"/>
      <inkml:brushProperty name="height" value="0.025" units="cm"/>
    </inkml:brush>
  </inkml:definitions>
  <inkml:trace contextRef="#ctx0" brushRef="#br0">1 0 12908,'0'0'6278,"11"50"-10025,2-32-6503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6.522"/>
    </inkml:context>
    <inkml:brush xml:id="br0">
      <inkml:brushProperty name="width" value="0.025" units="cm"/>
      <inkml:brushProperty name="height" value="0.025" units="cm"/>
    </inkml:brush>
  </inkml:definitions>
  <inkml:trace contextRef="#ctx0" brushRef="#br0">59 1 8936,'0'0'12786,"-3"13"-11473,-17 80 278,4 0 0,-4 123 0,20-216-1581,1-1 0,-1 1 0,0 0 0,0 0 0,1-1 0,-1 1 0,0 0 0,0 0 0,1-1 0,-1 1 0,0 0 0,1 0 0,-1 0 0,1 0 0,-1-1 0,0 1 0,1 0 0,-1 0 0,0 0 0,1 0 0,-1 0 0,1 0 0,-1 0 0,0 0 0,1 0 0,-1 0 0,0 0 0,1 0 0,-1 0 0,1 1 0,-1-1 1,0 0-1,1 0 0,-1 0 0,0 0 0,1 1 0,-1-1 0,0 0 0,0 0 0,1 1 0,-1-1 0,0 0 0,0 1 0,1-1 0,-1 0 0,0 0 0,0 1 0,0-1 0,1 1 0,-1-1 0,0 0 0,0 1 0,0-1 0,0 0 0,0 1 0,0-1 0,0 0 0,0 1 0,0-1 0,0 1 0,0-1 0,0 0 0,0 1 0,0-1 0,0 1 0,0-1 0,0 0 0,-1 1 1,1-1-1,19-23 355,-12 6-675,0 0-1,-1 0 0,-1-1 0,-1 1 0,-1-1 0,0-1 1,-1 1-1,-1-34 0,8 58-53,6 11 41,-13-14 300,0-1 44,1 1 0,-1-1 1,1 0-1,0 0 0,-1 1 0,1-2 1,0 1-1,0 0 0,1-1 0,-1 1 0,0-1 1,0 0-1,1 0 0,-1 0 0,1-1 1,-1 1-1,0-1 0,1 0 0,-1 0 1,7 0-1,-8-1-8,0 1 0,1-1 0,-1 1 0,0-1 0,0 0 0,0 0 0,0 0 0,0 0 0,0 0 0,0 0 0,-1-1 0,1 1 0,0-1 0,-1 1 0,1-1 0,-1 1 0,1-1 0,-1 0 0,0 0 0,1 0 0,-1 0 0,0 0 0,0 0 0,-1 0 0,1 0 0,0 0 0,-1 0 0,1-1 0,-1 1 0,0 0 0,0 0 0,0-5 1,-13 22-249,11-11 229,0 0 1,1 0 0,-1 0 0,1 0 0,0 0 0,0 1-1,1-1 1,-1 0 0,1 1 0,0-1 0,0 0 0,1 5-1,0-7 7,0 1-1,0-1 1,0 0-1,0 1 0,0-1 1,1 0-1,-1 0 1,1 0-1,-1 0 0,1 0 1,0 0-1,0-1 0,0 1 1,0 0-1,0-1 1,0 0-1,0 1 0,0-1 1,1 0-1,-1 0 0,3 0 1,16 7 26,1-2 1,-1-1-1,1-1 1,0 0-1,1-2 1,29 0-1,-51-5 212,-1 0 0,0 0-1,0 0 1,0 0 0,0 0 0,0-1-1,-1 1 1,1 0 0,-1 0 0,-2-4 0,-3-14-214,1 0 1,1 0-1,0-1 1,0-22 0,5 43-133,-1 1 1,0-1-1,1 1 1,-1 0-1,0-1 1,1 1-1,-1 0 1,0-1-1,1 1 1,-1 0-1,1 0 1,-1-1-1,0 1 0,1 0 1,-1 0-1,1 0 1,-1 0-1,1 0 1,-1-1-1,1 1 1,-1 0-1,1 0 1,-1 0-1,1 0 1,-1 0-1,0 0 1,1 1-1,-1-1 1,1 0-1,-1 0 1,1 0-1,-1 0 1,1 0-1,-1 1 1,1-1-1,-1 0 1,1 1-1,19 6-3063,29 16-6028,-18-10 1874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7.214"/>
    </inkml:context>
    <inkml:brush xml:id="br0">
      <inkml:brushProperty name="width" value="0.025" units="cm"/>
      <inkml:brushProperty name="height" value="0.025" units="cm"/>
    </inkml:brush>
  </inkml:definitions>
  <inkml:trace contextRef="#ctx0" brushRef="#br0">105 80 8168,'0'0'5963,"1"-10"-3097,6-31-319,-7 40-2460,0 0 1,0 0-1,0 0 1,0 0-1,0 0 1,0 0-1,-1-1 1,1 1-1,0 0 1,-1 0-1,1 0 1,0 0-1,-1 0 1,0 0-1,1 0 1,-1 0-1,0 0 1,1 1-1,-1-1 1,0 0-1,0 0 0,0 0 1,1 1-1,-1-1 1,0 0-1,0 1 1,0-1-1,0 1 1,0-1-1,0 1 1,-1 0-1,1-1 1,0 1-1,0 0 1,0 0-1,0 0 1,0 0-1,0 0 1,0 0-1,-1 0 1,1 0-1,0 0 1,-2 1-1,-1-1-58,1 1-1,-1-1 0,1 1 1,-1 0-1,1 0 1,-1 0-1,1 1 1,-1-1-1,1 1 1,0 0-1,-4 3 0,3-1-13,0 1-1,1-1 1,0 1-1,0 0 1,0 0-1,1 1 1,0-1-1,0 0 1,0 1-1,0-1 1,1 1-1,0 0 1,0 0-1,1-1 1,0 1-1,0 0 1,0 0-1,0-1 1,1 1-1,0 0 1,0-1-1,1 1 1,3 10-1,5 6-257,0-1 0,1-1 1,1 0-1,21 26 0,-31-44 181,3 5-50,0 0 0,0 1 0,-1-1 0,0 1 0,0 0 0,-1 0 0,0 0 0,3 15 0,-5-20 155,-1-1 0,0 1 0,0-1 0,0 1 0,-1-1 1,1 0-1,-1 1 0,1-1 0,-1 1 0,0-1 0,1 0 0,-1 0 1,0 1-1,-1-1 0,1 0 0,0 0 0,-1 0 0,1 0 0,-1 0 0,1-1 1,-1 1-1,0 0 0,0-1 0,0 1 0,0-1 0,0 0 0,0 0 0,0 0 1,-1 0-1,1 0 0,0 0 0,0 0 0,-1-1 0,-4 1 0,5 0-13,0 0 0,1 0 0,-1 0 1,0-1-1,0 1 0,0-1 0,0 0 0,0 1 0,-1-1 0,1 0 0,0 0 0,0 0 0,0-1 0,0 1 0,0 0 0,0-1 0,0 1 0,0-1 0,0 0 0,1 0 0,-1 0 0,0 0 0,0 0 0,0 0 0,1 0 0,-1 0 0,1-1 0,-1 1 0,-2-4 0,2 1-18,1 0-1,0-1 0,-1 1 0,1-1 0,1 0 0,-1 1 0,1-1 1,-1 1-1,2-1 0,-1 0 0,0 1 0,1-1 0,1-5 0,0 2-62,1-1-1,0 1 0,0-1 0,1 1 1,0 0-1,0 1 0,1-1 0,0 1 0,1 0 1,8-10-1,13-11-110,32-25 0,-43 39 36,6-6 55,-12 13 64,0 0 1,-1-1 0,0 0-1,-1-1 1,0 0 0,0-1-1,-1 1 1,10-18 0,-22 82 726,4-53-714,1 1 1,0 0-1,0 0 1,1-1-1,-1 1 1,0 0-1,1 0 1,0-1-1,-1 1 1,1 0-1,0-1 1,1 1-1,-1-1 1,0 1-1,1-1 1,-1 0-1,1 1 1,4 3-1,0-3 9,1 0 0,1-1 1,-1 0-1,0 0 0,0 0 0,1-1 0,-1 0 0,1-1 0,-1 1 0,1-1 1,-1-1-1,1 0 0,-1 0 0,15-4 0,-8 1-24,-1 0 0,0-1 0,0 0 0,-1-1 0,1-1 0,-1 0 0,13-10 0,-22 15 5,0-1-1,1 1 1,-1-1 0,0 0-1,0 0 1,0 0 0,-1 0-1,1 0 1,-1-1 0,0 1-1,1-1 1,-2 0 0,1 1-1,0-1 1,1-6 0,-4 10-7,-1 0 0,1 0 0,0 0 1,0 1-1,-1-1 0,1 0 1,0 1-1,0-1 0,-1 1 1,1-1-1,0 1 0,0 0 1,0-1-1,0 1 0,0 0 1,-1 1-1,0-1 20,1 1 0,-1-1-1,1 1 1,-1 0 0,1-1 0,-1 1-1,1 0 1,0 0 0,0 0 0,0 0 0,0 0-1,1 0 1,-1 1 0,0-1 0,1 0 0,0 0-1,-1 0 1,1 1 0,0 2 0,1-4-11,-1 0 0,1 0 0,-1 1 0,1-1 1,0 0-1,-1 0 0,1 0 0,0 0 0,0 0 0,0 0 1,0 0-1,0 0 0,0 0 0,0 0 0,0 0 1,1-1-1,-1 1 0,0 0 0,0-1 0,0 1 0,1-1 1,-1 0-1,0 1 0,1-1 0,-1 0 0,0 0 1,1 0-1,-1 0 0,1 0 0,-1 0 0,3 0 0,17-1-2026,1 0-4010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8.596"/>
    </inkml:context>
    <inkml:brush xml:id="br0">
      <inkml:brushProperty name="width" value="0.025" units="cm"/>
      <inkml:brushProperty name="height" value="0.025" units="cm"/>
    </inkml:brush>
  </inkml:definitions>
  <inkml:trace contextRef="#ctx0" brushRef="#br0">35 3 8104,'-4'-2'11550,"4"1"-11361,-8 15 2358,-6 18-2297,12-25-11,0-1-1,1 0 1,-1 1 0,2 0 0,-1-1-1,1 1 1,0-1 0,2 13-1,-1-17-210,0 0-1,0 0 1,0 0-1,0 0 1,1 0-1,-1 0 1,1 0 0,-1-1-1,1 1 1,0 0-1,0-1 1,0 0-1,0 1 1,0-1-1,0 0 1,0 0-1,0 0 1,0 0-1,0-1 1,0 1 0,1-1-1,-1 1 1,0-1-1,1 0 1,-1 1-1,0-1 1,1 0-1,1-1 1,0 1-327,14 1-316,-10-4-4760,-4-6-3001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9.287"/>
    </inkml:context>
    <inkml:brush xml:id="br0">
      <inkml:brushProperty name="width" value="0.025" units="cm"/>
      <inkml:brushProperty name="height" value="0.025" units="cm"/>
    </inkml:brush>
  </inkml:definitions>
  <inkml:trace contextRef="#ctx0" brushRef="#br0">20 1 11275,'0'0'9924,"-3"10"-9043,2-7-843,-4 17 808,1 1 1,-2 41 0,7-61-798,-1 0 1,1 1-1,0-1 0,1 0 0,-1 0 1,0 0-1,0-1 0,0 1 0,1 0 1,-1 0-1,0-1 0,1 1 0,-1 0 1,0-1-1,1 0 0,-1 1 1,1-1-1,-1 0 0,1 0 0,-1 1 1,1-1-1,-1 0 0,0-1 0,1 1 1,-1 0-1,3-1 0,46-2 730,-33-1-698,-1 0-1,26-11 1,-30 10-83,0 0 1,0 1-1,0 1 0,1 0 0,0 1 0,15-2 0,-27 6-7,-1 1 0,0-1 0,0 0 0,0 0-1,-1 0 1,1 0 0,0 0 0,-1 0 0,1 0 0,-1 1 0,0-1-1,0-1 1,-1 4 0,-5 6 9,5-9-15,0 0 1,0 1 0,1-1-1,-1 1 1,1 0-1,-1-1 1,1 1 0,0 0-1,-1 4 1,29-10-5586,-3-7-667,1-2-3497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9.663"/>
    </inkml:context>
    <inkml:brush xml:id="br0">
      <inkml:brushProperty name="width" value="0.025" units="cm"/>
      <inkml:brushProperty name="height" value="0.025" units="cm"/>
    </inkml:brush>
  </inkml:definitions>
  <inkml:trace contextRef="#ctx0" brushRef="#br0">133 108 11659,'0'0'3998,"-8"-2"-928,6 2-2890,-13-3 1429,0 0 0,-30 0 0,42 3-1387,0 0 0,0 0 0,0 0 0,0 1 1,0 0-1,0-1 0,0 1 0,0 0 0,1 0 0,-6 3 1,7-3-195,0 0 1,0-1 0,0 1 0,1 0 0,-1 0-1,0 0 1,1 0 0,-1 0 0,1-1 0,-1 1 0,1 0-1,-1 1 1,1-1 0,0 0 0,-1 0 0,1 0-1,0 0 1,0 0 0,0 0 0,0 0 0,0 0 0,0 0-1,0 0 1,0 1 0,0-1 0,1 0 0,-1 0-1,0 0 1,1 0 0,0 1 0,0-1 2,-1 0 0,1 0 0,0 0 0,0 0 0,-1 0 1,1 0-1,0-1 0,0 1 0,0 0 0,0-1 0,0 1 0,0 0 0,0-1 0,0 0 1,1 1-1,-1-1 0,0 0 0,0 1 0,0-1 0,0 0 0,1 0 0,1 0 0,32 0 424,-24 0-323,2-1-131,-1 0 0,0-1 0,1 0 0,-1-1 0,0 0-1,0-1 1,0-1 0,-1 0 0,1 0 0,-1-1-1,-1-1 1,1 0 0,-1 0 0,0-1 0,0 0-1,-1 0 1,-1-1 0,1-1 0,12-18 0,-16 11-58,-14 12-82,7 6 125,-1-1 0,1 1 0,0-1-1,0 1 1,-1 0 0,1-1 0,0 1 0,0 0 0,0 1 0,0-1 0,0 0 0,-3 3-1,-1 3 15,0-1-1,0 1 0,1 1 0,0-1 0,0 1 0,0 0 0,1 0 0,1 1 0,-1-1 0,1 1 0,1 0 0,-1 0 0,2-1 0,-1 1 0,1 1 0,0 15 0,1-23-34,1 0-1,-1 0 0,0 0 0,0-1 0,1 1 1,-1 0-1,1 0 0,-1-1 0,1 1 0,0-1 1,0 1-1,-1 0 0,1-1 0,0 1 0,0-1 1,1 0-1,-1 1 0,0-1 0,0 0 0,1 0 1,2 2-1,0 0-236,0-1 0,1 0 0,-1-1-1,1 1 1,-1-1 0,1 0 0,0 0 0,5 1 0,5-1-1866,0-1-1,0 0 1,0-1 0,25-4 0,11-9-6388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0.042"/>
    </inkml:context>
    <inkml:brush xml:id="br0">
      <inkml:brushProperty name="width" value="0.025" units="cm"/>
      <inkml:brushProperty name="height" value="0.025" units="cm"/>
    </inkml:brush>
  </inkml:definitions>
  <inkml:trace contextRef="#ctx0" brushRef="#br0">155 1 8040,'0'0'10420,"-9"-1"-7772,7 1-2562,-62 2 3322,62-3-3313,0 1-1,0 0 1,0 1 0,0-1 0,-1 0 0,1 1 0,0-1-1,0 1 1,0-1 0,0 1 0,1 0 0,-1 0 0,0 0 0,0 0-1,0 0 1,1 0 0,-1 1 0,0-1 0,1 0 0,-1 1-1,1-1 1,0 1 0,0 0 0,-1 0 0,1-1 0,0 1 0,0 0-1,1 0 1,-1 0 0,0 0 0,0 2 0,1-3-98,1 1-1,-1-1 1,1 0 0,-1 0-1,1 0 1,-1 0 0,1 0-1,0 0 1,-1 0 0,1 0 0,0 0-1,0 0 1,0 0 0,0 0-1,0 0 1,0-1 0,0 1-1,0 0 1,0-1 0,0 1 0,0-1-1,0 1 1,0-1 0,1 0-1,-1 1 1,2-1 0,39 9-340,-31-8 284,4 2 4,47 9-93,-58-11 144,-1 0-1,0 0 1,0 0 0,0 0-1,0 0 1,0 1 0,0 0 0,0-1-1,0 1 1,0 0 0,-1 0 0,1 1-1,-1-1 1,4 5 0,-6-7 20,1 1-1,-1 0 1,0-1 0,1 1 0,-1 0 0,0 0-1,0 0 1,0-1 0,1 1 0,-1 0 0,0 0-1,0 0 1,0-1 0,0 1 0,0 0 0,-1 0-1,1 0 1,0-1 0,0 1 0,0 0-1,-1 0 1,1 0 0,0-1 0,-1 1 0,1 0-1,-1-1 1,0 2 0,-23 13 496,-36 1 369,54-15-800,-1 0-183,-59 10 570,21-8-4261,25-3-2453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2.656"/>
    </inkml:context>
    <inkml:brush xml:id="br0">
      <inkml:brushProperty name="width" value="0.025" units="cm"/>
      <inkml:brushProperty name="height" value="0.025" units="cm"/>
    </inkml:brush>
  </inkml:definitions>
  <inkml:trace contextRef="#ctx0" brushRef="#br0">51 66 13581,'0'0'10538,"-4"11"-10479,-8 25 90,2 1 0,2 0 1,1 0-1,-3 53 1,13-88 649,4-9-271,4-8 3,-7 2-512,0 0 1,0 1 0,-2-1 0,1-1-1,-2 1 1,0 0 0,0 0-1,-1-1 1,-1 1 0,0 0-1,-1 0 1,-4-17 0,1 20-453,3 12-547,3-1 952,-1 0-1,0 0 1,1 0-1,-1 0 1,1 0-1,0-1 0,-1 1 1,1 0-1,0 0 1,-1 0-1,1 0 1,0-1-1,0 1 0,0 0 1,0-1-1,0 1 1,0-1-1,0 1 0,0-1 1,1 1-1,8 2 41,0-1-1,1 0 0,-1-1 1,1 0-1,0 0 0,-1-1 1,1-1-1,0 0 0,-1 0 1,1-1-1,-1 0 0,0-1 0,0 0 1,0-1-1,0 0 0,0 0 1,-1-1-1,0 0 0,0-1 1,0 0-1,0-1 0,-1 1 1,0-2-1,10-11 0,-18 19-1,1-1-1,0 0 1,0 0-1,0 0 1,-1 0 0,1 0-1,0 0 1,-1 0-1,1 0 1,-1 0-1,1 0 1,-1 0-1,0 0 1,1 0-1,-1 0 1,0 0 0,0 0-1,0-1 1,0 1-1,0 0 1,0 0-1,0 0 1,0 0-1,0 0 1,0-1-1,-1 1 1,1 0 0,-1-2-1,0 3-4,-1-1-1,1 0 0,-1 0 1,1 1-1,-1-1 1,0 1-1,1-1 1,-1 1-1,1 0 0,-1-1 1,0 1-1,1 0 1,-1 0-1,0 0 0,1 0 1,-4 1-1,-6 1-23,1 0 0,-1 1 0,1 0 0,-21 8 0,19-4 6,1 1 1,-1 0 0,2 0 0,-1 1 0,-16 17 0,24-22 14,-1 0 0,1 0 0,0 0 0,0 1 0,0-1 0,1 1 0,-1 0 0,1 0 0,0-1 0,1 1 0,-1 1-1,1-1 1,0 0 0,0 0 0,0 0 0,1 1 0,0 8 0,1-12-24,0 0 0,-1-1 0,1 1-1,0 0 1,0 0 0,0-1 0,1 1 0,-1-1-1,0 1 1,0-1 0,1 1 0,-1-1 0,1 0-1,0 0 1,-1 0 0,1 1 0,0-2 0,-1 1 0,1 0-1,0 0 1,0-1 0,0 1 0,0-1 0,0 1-1,3 0 1,57 4-2045,-57-5 1743,17 1-2228,0-2 1,32-3-1,-8-9-3224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3.354"/>
    </inkml:context>
    <inkml:brush xml:id="br0">
      <inkml:brushProperty name="width" value="0.025" units="cm"/>
      <inkml:brushProperty name="height" value="0.025" units="cm"/>
    </inkml:brush>
  </inkml:definitions>
  <inkml:trace contextRef="#ctx0" brushRef="#br0">174 92 5157,'0'0'15759,"-11"-6"-14467,7 5-1237,1-2 1,0 1-1,0 0 1,-1 1 0,1-1-1,-1 0 1,1 1 0,-1 0-1,0 0 1,0 0 0,1 0-1,-1 1 1,0-1 0,0 1 0,0 0-1,0 0 1,1 0 0,-1 1-1,0-1 1,0 1 0,0 0-1,1 0 1,-1 1 0,1-1-1,-1 1 1,1-1 0,-7 5-1,6-4-33,1 0-1,-1 0 1,1 1-1,-1-1 0,1 1 1,0-1-1,0 1 0,0 0 1,0 0-1,1 1 0,-1-1 1,1 0-1,0 1 0,0-1 1,0 1-1,1 0 0,-1 0 1,1 0-1,0 0 1,0 0-1,0 0 0,0 5 1,1-8-20,1-1 1,-1 1 0,1 0-1,0 0 1,-1 0 0,1-1-1,0 1 1,-1-1-1,1 1 1,0 0 0,0-1-1,0 1 1,0-1 0,-1 0-1,1 1 1,0-1 0,0 0-1,0 1 1,0-1 0,0 0-1,0 0 1,0 0 0,0 0-1,0 0 1,0 0 0,2 0-1,31-1 32,-32 0-27,7 0-19,-1-1 0,1-1 0,-1 0 0,0 0 0,0 0 0,0-1 0,0 0 0,-1-1 0,1 0 0,-1 0 0,0 0 0,-1-1 0,0 0 0,1 0 0,6-11 0,-12 16-245,-6 39-415,-3-3 790,1 1 0,2 0 0,1 0 0,2 0 0,2 1 0,1-1 0,7 45 1,-7-75-100,0 0 1,-1 0-1,1 0 1,-2 0-1,1 0 1,0 0-1,-1 0 1,0 0 0,-4 11-1,4-15 37,0 0 0,-1-1 0,1 1 0,-1 0-1,0-1 1,1 1 0,-1-1 0,0 0 0,0 1 0,0-1-1,0 0 1,0 0 0,0 0 0,0 0 0,0-1 0,0 1-1,0 0 1,-1-1 0,1 0 0,0 1 0,0-1 0,-1 0 0,1 0-1,0-1 1,0 1 0,-1 0 0,1-1 0,-2 0 0,1 0-25,0 1 1,1-1 0,-1 0-1,0-1 1,1 1 0,-1 0 0,1-1-1,0 1 1,-1-1 0,1 0-1,0 0 1,0 0 0,0 0 0,0 0-1,1 0 1,-1-1 0,1 1-1,-1 0 1,1-1 0,0 1-1,0-1 1,0 0 0,0 1 0,0-1-1,-1-5 1,0-3-103,0 0 1,0 0-1,1 0 0,1-1 1,0-14-1,2 18-2,-1-1 1,1 1-1,0-1 0,1 1 1,0 0-1,1 0 0,-1 0 1,1 1-1,1-1 0,-1 1 1,2 0-1,-1 0 0,0 0 1,1 1-1,11-9 0,11-8 16,2 1 0,48-27 0,16-13 35,-89 58 31,47-43 192,-49 43-139,-1 1 0,1 0 0,-1-1 0,0 1 1,0-1-1,0 1 0,0-1 0,-1 0 0,1 0 1,-1 0-1,0 0 0,0 0 0,-1 0 0,1-6 0,-1 9-52,0 0 0,-1 0 0,1 0-1,0 0 1,-1 0 0,1 0 0,-1 1-1,1-1 1,-1 0 0,1 0 0,-1 0-1,1 1 1,-1-1 0,0 0-1,1 1 1,-1-1 0,0 0 0,0 1-1,0-1 1,1 1 0,-1-1 0,0 1-1,0 0 1,0-1 0,0 1-1,0 0 1,0 0 0,0-1 0,0 1-1,0 0 1,0 0 0,0 0 0,0 0-1,1 0 1,-1 1 0,0-1 0,0 0-1,0 0 1,-2 1 0,0 0-25,-1-1 0,0 1 0,1 0 0,-1 0 0,1 0 0,0 0 0,-1 1 0,1 0 0,0-1 0,-5 4 0,2 2 0,0-1 0,1 1-1,-1 0 1,1 0 0,1 0 0,-1 1 0,1-1 0,1 1 0,-1 0 0,1 1 0,1-1 0,0 0 0,0 1 0,0-1 0,1 1-1,0 13 1,1-20 3,1-1-1,-1 1 1,1 0-1,0 0 1,-1 0-1,1 0 1,0-1-1,0 1 1,0 0-1,0 0 1,0-1-1,1 1 1,-1-1-1,0 0 1,1 1-1,-1-1 1,1 0-1,-1 0 1,1 1-1,0-1 0,-1-1 1,1 1-1,0 0 1,0 0-1,0-1 1,0 1-1,0-1 1,0 1-1,-1-1 1,1 0-1,0 0 1,4 0-1,10 1-764,-1 0-1,31-4 0,-41 3 391,5-1-1664,1-1 0,-1 0 0,0-1 0,17-7 0,6-4-7393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785"/>
    </inkml:context>
    <inkml:brush xml:id="br0">
      <inkml:brushProperty name="width" value="0.025" units="cm"/>
      <inkml:brushProperty name="height" value="0.025" units="cm"/>
    </inkml:brush>
  </inkml:definitions>
  <inkml:trace contextRef="#ctx0" brushRef="#br0">181 1 11243,'0'0'9705,"6"12"-9177,11 34-302,-1 2-1,-3 0 1,9 56 0,-13 8-13,-9-64-3085,-12-51-4902,-11-11 2624,-32-22 578,-1 0 4867,-62-42 10084,124 76-6317,33 0-3453,-30 2-548,138-4 255,-48-12-3667,-39 0-770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3.688"/>
    </inkml:context>
    <inkml:brush xml:id="br0">
      <inkml:brushProperty name="width" value="0.025" units="cm"/>
      <inkml:brushProperty name="height" value="0.025" units="cm"/>
    </inkml:brush>
  </inkml:definitions>
  <inkml:trace contextRef="#ctx0" brushRef="#br0">143 1 8680,'0'0'11510,"-9"6"-10298,1 0-832,1 1 1,-1 0-1,1 0 1,0 1 0,1 0-1,0 0 1,0 0 0,0 1-1,-7 17 1,9-16-107,-6 8-24,2 0 1,0 1 0,2 0 0,0 0-1,0 1 1,2 0 0,1 0 0,-2 27-1,5-45-254,1 0 0,-1-1 0,0 1 0,1 0 0,-1 0 0,1 0-1,0-1 1,-1 1 0,1 0 0,0 0 0,0-1 0,0 1 0,0-1 0,0 1-1,1-1 1,-1 1 0,0-1 0,1 0 0,-1 0 0,1 0 0,2 2 0,1 0 29,0-1 0,0 0 0,1 0 1,-1 0-1,0-1 0,1 0 0,8 1 0,45-2-1859,-14-9-4365,-18-5-4809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4.677"/>
    </inkml:context>
    <inkml:brush xml:id="br0">
      <inkml:brushProperty name="width" value="0.025" units="cm"/>
      <inkml:brushProperty name="height" value="0.025" units="cm"/>
    </inkml:brush>
  </inkml:definitions>
  <inkml:trace contextRef="#ctx0" brushRef="#br0">19 1 11018,'0'0'13752,"-2"12"-13629,-1 2-68,-2 7 158,2 0 0,-3 32 0,7-52-176,-1 0 1,1 0-1,-1 0 0,1 0 1,-1 0-1,1 0 1,-1 0-1,1-1 1,0 1-1,0 0 0,-1-1 1,1 1-1,0 0 1,0-1-1,0 1 0,0-1 1,0 1-1,0-1 1,0 0-1,-1 1 0,1-1 1,0 0-1,0 1 1,0-1-1,1 0 0,-1 0 1,0 0-1,0 0 1,0 0-1,0 0 0,0 0 1,0-1-1,0 1 1,0 0-1,0-1 0,0 1 1,1-1-1,42-11 1094,-28 4-1036,-1-1-1,23-16 1,-26 16-85,0 1-1,1 0 0,0 1 0,16-7 1,-29 14-14,0 0 0,0 1 0,1-1 0,-1 0 0,0 0 1,1 0-1,-1 1 0,0-1 0,0 0 0,1 0 0,-1 0 1,0 1-1,0-1 0,0 0 0,1 1 0,-1-1 0,0 0 1,0 0-1,0 1 0,0-1 0,0 0 0,0 1 0,1-1 0,-1 0 1,0 1-1,0-1 0,0 0 0,0 1 0,0-1 0,0 0 1,0 1-1,0-1 0,-1 0 0,1 1 0,0-1 0,0 0 1,0 1-1,0-1 0,0 0 0,0 0 0,-1 1 0,1-1 1,0 0-1,0 0 0,0 1 0,-1-1 0,1 0 0,-1 1 1,-8 25 59,6-20-53,4-6 2,-1 1-1,1-1 0,0 1 0,-1 0 0,1-1 0,0 1 0,-1-1 0,1 0 0,0 1 0,0-1 0,-1 0 1,1 1-1,0-1 0,0 0 0,0 0 0,-1 0 0,1 1 0,0-1 0,0 0 0,0 0 0,0 0 0,0-1 1,-1 1-1,1 0 0,0 0 0,1-1 0,27-4 72,12-8-128,-27 8-114,0 1-1,0 0 1,0 0-1,0 2 0,20-2 1,-34 4 162,0 1 0,1-1 1,-1 1-1,1 0 0,-1-1 1,0 1-1,1-1 0,-1 1 1,0 0-1,0-1 0,0 1 1,1 0-1,-1-1 0,0 1 1,0 0-1,0 0 0,0-1 1,0 1-1,0 0 0,0-1 1,0 1-1,-1 0 0,1-1 1,0 1-1,0 0 0,0-1 1,-1 1-1,1 0 0,0-1 1,-1 1-1,1-1 0,-1 2 1,-10 23-202,7-12-1427,5-9-4023,4-4-244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5.091"/>
    </inkml:context>
    <inkml:brush xml:id="br0">
      <inkml:brushProperty name="width" value="0.025" units="cm"/>
      <inkml:brushProperty name="height" value="0.025" units="cm"/>
    </inkml:brush>
  </inkml:definitions>
  <inkml:trace contextRef="#ctx0" brushRef="#br0">170 44 14350,'0'0'10511,"-10"-4"-9977,8 2-528,-1 0 1,1 1 0,-1-1 0,0 1-1,0 0 1,0 0 0,0 0-1,0 0 1,0 0 0,0 1 0,0-1-1,0 1 1,0 0 0,0 0-1,0 0 1,0 1 0,0-1 0,0 1-1,0-1 1,0 1 0,0 0-1,0 0 1,0 0 0,0 1 0,1-1-1,-1 1 1,1-1 0,-1 1-1,1 0 1,-5 4 0,4-4-2,-39 38 473,40-37-445,-1 0-1,1-1 1,0 1 0,0 0-1,0 0 1,1 0-1,-1 1 1,1-1 0,0 0-1,-1 0 1,1 1-1,1-1 1,-2 7-1,3-9-25,0 0-1,-1-1 1,1 1-1,0 0 0,0 0 1,0-1-1,0 1 1,0 0-1,0-1 0,0 1 1,0-1-1,0 1 1,0-1-1,0 0 0,0 1 1,0-1-1,0 0 1,0 0-1,0 0 0,0 0 1,1 0-1,-1 0 1,0 0-1,0 0 0,0 0 1,2-1-1,36-4 174,-23-1-233,0-1 1,0-1-1,-1 0 1,-1-1-1,1-1 1,-2 0-1,1-1 1,-1 0-1,-1-1 1,0 0-1,15-21 1,-21 26-767,-6 10 382,-12 20 276,-12 34-355,25-58 136,1 1-1,-1 0 0,0 0 1,1 0-1,-1-1 0,1 1 1,-1-1-1,0 1 0,1-1 0,-1 0 1,0 0-1,0 1 0,1-1 1,-1 0-1,1-2 0,29-31-9329,-22 23 4927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5.769"/>
    </inkml:context>
    <inkml:brush xml:id="br0">
      <inkml:brushProperty name="width" value="0.025" units="cm"/>
      <inkml:brushProperty name="height" value="0.025" units="cm"/>
    </inkml:brush>
  </inkml:definitions>
  <inkml:trace contextRef="#ctx0" brushRef="#br0">150 105 6342,'0'0'14686,"-6"10"-13805,-20 49 1497,-33 108 0,51-141-2223,-42 131 411,50-156-417,1-14-49,0 0-1,1 0 0,0 1 1,1-1-1,1 0 0,0 1 1,7-15-1,47-84-724,-30 62-46,-12 17 266,2 0 0,2 1 0,1 1 0,1 1 0,39-39 1,-57 65 395,0 0 0,1 0 1,-1 0-1,1 1 0,-1-1 1,1 1-1,7-2 1,-11 4 1,-1-1 1,1 1 0,0-1 0,0 1 0,0 0 0,0 0 0,-1-1 0,1 1 0,0 0 0,0 0 0,0 0 0,0 0 0,0 0 0,0 0 0,-1 0 0,1 0 0,0 0 0,0 0 0,0 1 0,0-1 0,0 0 0,-1 1 0,1-1 0,0 0-1,0 1 1,-1-1 0,1 1 0,0-1 0,0 1 0,-1 0 0,1-1 0,-1 1 0,1 0 0,0-1 0,-1 1 0,1 0 0,-1 0 0,0-1 0,1 1 0,-1 0 0,0 0 0,1 0 0,-1 0 0,0-1 0,0 2 0,0 7 122,-1-1 1,0 0 0,0 0-1,-1 0 1,0 0 0,-1 0-1,1 0 1,-2-1 0,1 1-1,-1-1 1,0 0 0,0 0-1,-1 0 1,0-1 0,0 0 0,-1 0-1,0 0 1,0 0 0,0-1-1,-9 6 1,68-6-4244,-48-4 3959,-1 0 0,1 0-1,-1 0 1,1 1-1,-1 0 1,0 0 0,1 0-1,-1 0 1,0 1-1,7 6 1,-10-8 208,1 0 0,-1 0 0,0 0 1,0 0-1,0 1 0,0-1 0,0 0 0,0 1 0,0-1 1,0 1-1,0-1 0,-1 1 0,1-1 0,0 3 0,-1-4 23,0 1 0,0 0 0,-1 0 0,1 0 0,0-1 0,0 1 0,0 0 0,-1 0 1,1 0-1,0-1 0,-1 1 0,1 0 0,-1-1 0,1 1 0,-1 0 0,1-1 0,-1 1 0,1 0 0,-1-1 0,0 1 0,1-1 0,-1 1 0,0-1 0,1 0 0,-1 1 0,0-1 0,0 0 0,1 1 0,-3-1 0,-14 7 359,0-1 1,-1-1-1,0-1 1,0 0-1,0-1 1,-29 0-1,76-19-8370,-4 7 1760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162"/>
    </inkml:context>
    <inkml:brush xml:id="br0">
      <inkml:brushProperty name="width" value="0.025" units="cm"/>
      <inkml:brushProperty name="height" value="0.025" units="cm"/>
    </inkml:brush>
  </inkml:definitions>
  <inkml:trace contextRef="#ctx0" brushRef="#br0">55 118 14221,'0'0'7239,"-24"64"-5925,13-39-193,-1-1-513,7-2-384,3-8-160,2-3-32,0-6-1121,5-5-1025,3 0-1441,1-12-3107</inkml:trace>
  <inkml:trace contextRef="#ctx0" brushRef="#br0" timeOffset="1">76 1 12556,'0'0'4836,"25"56"-8647,-12-45-4261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542"/>
    </inkml:context>
    <inkml:brush xml:id="br0">
      <inkml:brushProperty name="width" value="0.025" units="cm"/>
      <inkml:brushProperty name="height" value="0.025" units="cm"/>
    </inkml:brush>
  </inkml:definitions>
  <inkml:trace contextRef="#ctx0" brushRef="#br0">227 1 11979,'0'0'9204,"-10"7"-7838,4-3-1249,0 0 0,1 0-1,-1 0 1,1 1 0,0-1-1,0 1 1,1 1-1,-1-1 1,1 1 0,1-1-1,-1 1 1,1 0 0,0 1-1,0-1 1,0 0 0,1 1-1,0 0 1,1-1 0,-2 10-1,3 19-136,2-1 0,11 61-1,-7-56-26,3 65 0,-10-99 76,1-1 0,-1 1 0,0 0 0,0-1 0,-1 1-1,1-1 1,-1 0 0,0 1 0,-1-1 0,1 0-1,0 0 1,-1 0 0,0 0 0,0-1 0,0 1 0,-1-1-1,1 0 1,-1 0 0,-6 4 0,4-2 172,0-1 0,-1 0 0,0-1 0,1 0 0,-1 0 0,0 0 0,-1-1 1,1 0-1,0 0 0,-1-1 0,-11 1 0,18-2-188,0 0-1,0 0 1,1 0 0,-1-1 0,0 1-1,0 0 1,1 0 0,-1-1 0,0 1-1,0-1 1,1 1 0,-1 0-1,1-1 1,-1 1 0,0-1 0,1 0-1,-1 1 1,1-1 0,-1 1 0,1-1-1,-1 0 1,1 1 0,0-1 0,-1 0-1,1 0 1,0 0 0,-7-30-53,9-29-846,-1 54 816,0 0 1,0-1-1,0 1 1,1 0-1,0 0 1,0 0-1,1 0 0,0 0 1,0 1-1,0-1 1,0 1-1,1 0 1,0 0-1,0 0 0,1 0 1,-1 1-1,1 0 1,0 0-1,10-7 1,5 1-20,0 0 0,0 2 1,1 0-1,30-7 1,42-17-5637,-70 17 675,-7 0-2333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891"/>
    </inkml:context>
    <inkml:brush xml:id="br0">
      <inkml:brushProperty name="width" value="0.025" units="cm"/>
      <inkml:brushProperty name="height" value="0.025" units="cm"/>
    </inkml:brush>
  </inkml:definitions>
  <inkml:trace contextRef="#ctx0" brushRef="#br0">0 40 14157,'0'0'3267,"63"-22"-480,-16 14-1153,5 3-289,7 2-96,1 3-865,4 0-319,-7 0-1154,-1-2-3908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7.663"/>
    </inkml:context>
    <inkml:brush xml:id="br0">
      <inkml:brushProperty name="width" value="0.025" units="cm"/>
      <inkml:brushProperty name="height" value="0.025" units="cm"/>
    </inkml:brush>
  </inkml:definitions>
  <inkml:trace contextRef="#ctx0" brushRef="#br0">1 30 1505,'0'0'17884,"9"-3"-15834,15-4-1261,2 1-1,-1 1 1,1 1 0,0 2 0,0 0-1,-1 1 1,37 5 0,-61-4-789,0 0 0,-1 0 0,1 1 0,0-1 0,-1 0 0,1 0 0,0 1 0,-1-1 0,1 0 0,0 1 0,-1-1 0,1 1 0,-1-1 0,1 1 0,-1-1 0,1 1 0,-1-1 0,1 1 0,-1 0 0,1-1 0,-1 1 0,0 0 0,1-1 0,-1 1 0,0 0 0,0-1 0,0 1 0,1 0 0,-1 0 0,0-1 0,0 1 0,0 0 0,0-1 0,0 1 0,0 0 0,0 0 0,0-1 0,-1 1 0,1 0 0,0 0 0,0-1 0,-1 1 0,1 0 0,-1 0 0,0 2 5,-1 0 0,1 0-1,-1 1 1,0-2 0,0 1-1,0 0 1,0 0 0,-3 3 0,-14 8-274,0-1 1,0-1 0,-34 16-1,-15 9-873,58-26 974,21-6 134,29-3 179,-34-2-104,54-3-796,88-16 0,-128 16-644,-4-2-6961,-15 0 1308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8.165"/>
    </inkml:context>
    <inkml:brush xml:id="br0">
      <inkml:brushProperty name="width" value="0.025" units="cm"/>
      <inkml:brushProperty name="height" value="0.025" units="cm"/>
    </inkml:brush>
  </inkml:definitions>
  <inkml:trace contextRef="#ctx0" brushRef="#br0">0 41 11082,'0'0'13069,"49"-3"-11852,-15-6-608,-4 3-289,8-1-192,-4 3-96,2 3-192,-1-1-1634,-4 0-1825,-1-5-4069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8.701"/>
    </inkml:context>
    <inkml:brush xml:id="br0">
      <inkml:brushProperty name="width" value="0.025" units="cm"/>
      <inkml:brushProperty name="height" value="0.025" units="cm"/>
    </inkml:brush>
  </inkml:definitions>
  <inkml:trace contextRef="#ctx0" brushRef="#br0">215 68 8968,'0'0'15396,"-11"-7"-14040,9 6-1307,-2-2-6,0-1 0,0 2 0,-1-1 0,1 0 0,-1 1 0,1 0 0,-1 0 0,0 0 1,0 1-1,0-1 0,0 1 0,0 0 0,0 1 0,-1-1 0,1 1 0,0 0 0,0 1 0,0-1 0,0 1 1,0 0-1,0 0 0,0 0 0,0 1 0,0 0 0,0 0 0,-6 3 0,6-2-49,0 1-1,0-1 1,1 1-1,0 0 1,-1 0-1,1 0 0,0 0 1,1 1-1,-1 0 1,1 0-1,0 0 1,0 0-1,1 0 1,-1 0-1,1 1 1,0-1-1,-1 10 1,3-14 7,0 0 1,1 0 0,-1 0-1,1 0 1,0 0-1,-1-1 1,1 1 0,-1 0-1,1 0 1,0-1-1,0 1 1,0 0 0,-1-1-1,1 1 1,0-1 0,0 1-1,0-1 1,0 1-1,0-1 1,0 0 0,0 1-1,0-1 1,0 0-1,0 0 1,0 0 0,0 0-1,0 0 1,0 0 0,0 0-1,2 0 1,37-2 125,-37 1-117,10-2 2,0 0 0,0-1 0,-1-1 0,1 0 0,-1 0 1,0-1-1,0-1 0,-1 0 0,0-1 0,0 0 0,-1-1 0,0 0 1,0 0-1,-1-1 0,0-1 0,-1 1 0,11-19 0,-18 28-54,-16 34-348,10-19-178,0 0 0,1 1 0,0 0-1,2 0 1,-1 0 0,1 16 0,2-30 351,0 0 1,0 0 0,0-1-1,0 1 1,0 0-1,0 0 1,0-1-1,0 1 1,0 0 0,0 0-1,0-1 1,1 1-1,-1 0 1,0 0-1,0-1 1,1 1-1,-1-1 1,1 1 0,-1 0-1,1-1 1,-1 1-1,1-1 1,-1 1-1,1-1 1,-1 1 0,1-1-1,0 1 1,-1-1-1,1 1 1,-1-1-1,1 0 1,0 0 0,0 1-1,-1-1 1,1 0-1,0 0 1,0 0-1,-1 0 1,1 0-1,0 1 1,0-2 0,-1 1-1,1 0 1,0 0-1,0 0 1,14 0-4695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116"/>
    </inkml:context>
    <inkml:brush xml:id="br0">
      <inkml:brushProperty name="width" value="0.025" units="cm"/>
      <inkml:brushProperty name="height" value="0.025" units="cm"/>
    </inkml:brush>
  </inkml:definitions>
  <inkml:trace contextRef="#ctx0" brushRef="#br0">119 1 14862,'0'0'3048,"-8"8"-1868,2-2-1027,1 1 0,0 0 0,0 0 0,0 0 0,1 1 0,0 0 0,0 0 0,1 0 0,0 0 0,1 0 0,-3 11 0,-49 215 856,53-230-1004,0 0-1,0 0 1,0 1-1,0-1 1,1 0-1,-1 0 0,2 8 1,-1-11-8,0 1 1,1-1-1,0 0 1,-1 0-1,1 0 1,-1 0-1,1 0 1,0 0-1,0-1 1,0 1-1,-1 0 1,1 0-1,0 0 0,0-1 1,0 1-1,0 0 1,0-1-1,0 1 1,1-1-1,-1 0 1,0 1-1,0-1 1,0 0-1,0 1 1,0-1-1,1 0 1,-1 0-1,0 0 1,0 0-1,0 0 0,1 0 1,0-1-1,15 0-530,0 0 0,0-2 0,0 0-1,0-1 1,0-1 0,-1 0 0,0-1-1,26-14 1,11-9-4159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9.095"/>
    </inkml:context>
    <inkml:brush xml:id="br0">
      <inkml:brushProperty name="width" value="0.025" units="cm"/>
      <inkml:brushProperty name="height" value="0.025" units="cm"/>
    </inkml:brush>
  </inkml:definitions>
  <inkml:trace contextRef="#ctx0" brushRef="#br0">85 0 11819,'0'0'5504,"-5"10"-4260,-8 13-260,2 1 0,0-1 1,1 2-1,2 0 0,0 0 0,2 0 1,-6 52-1,11-76-968,1 0 1,0 0-1,1 0 0,-1 0 1,0 1-1,0-1 0,0 0 1,1 0-1,-1 0 0,0 0 0,1 0 1,-1 0-1,1 0 0,-1 0 1,1 0-1,0 0 0,-1 0 1,1-1-1,0 1 0,0 0 1,0 0-1,0 0 0,-1-1 1,1 1-1,2 0 0,0 0 9,0 0 1,0 0-1,-1 0 0,1-1 0,0 0 0,0 1 0,0-1 1,0 0-1,0 0 0,3-1 0,4-1-14,-1 0 1,1 0-1,0-1 0,-1 0 0,13-7 1,12-11-173,-26 15 122,0 0 0,1 1 0,0 0 1,0 1-1,0 0 0,16-5 0,-24 9 42,-1 0 1,1 1-1,-1-1 0,1 0 0,-1 0 0,1 1 0,-1-1 0,0 0 0,1 1 1,-1-1-1,0 0 0,1 1 0,-1-1 0,0 1 0,1-1 0,-1 0 0,0 1 1,0-1-1,1 1 0,-1-1 0,0 1 0,0-1 0,0 1 0,0-1 0,0 1 1,0-1-1,0 1 0,0-1 0,0 1 0,0-1 0,0 1 0,0-1 0,0 1 1,0-1-1,0 1 0,0-1 0,0 1 0,-1-1 0,1 1 0,0 0 0,-7 24 254,-2-8-148,5-9-62,-1 1-1,1-1 0,1 1 1,0 0-1,0 0 0,0 0 1,-1 18-1,5-27-607,0 0 0,-1 0 0,1 0 0,0 0 0,0 0 0,0-1 0,0 1 0,0 0 0,-1-1 0,1 1-1,0 0 1,0-1 0,0 1 0,-1-1 0,1 1 0,0-1 0,-1 1 0,1-1 0,1-1 0,5-14-10319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0.208"/>
    </inkml:context>
    <inkml:brush xml:id="br0">
      <inkml:brushProperty name="width" value="0.025" units="cm"/>
      <inkml:brushProperty name="height" value="0.025" units="cm"/>
    </inkml:brush>
  </inkml:definitions>
  <inkml:trace contextRef="#ctx0" brushRef="#br0">80 0 5541,'0'0'12401,"-5"10"-9368,-7 13-1904,2-9-610,2 1-1,0 0 1,1 0 0,1 1-1,0 0 1,1 0 0,1 0-1,-4 29 1,8-38-494,0-1 1,0 1-1,1-1 1,0 1-1,0-1 1,1 0-1,0 0 1,4 11-1,-5-16-27,0 0-1,-1 1 0,1-1 1,0 0-1,1 1 1,-1-1-1,0 0 1,0 0-1,0 0 1,1 0-1,-1 0 1,1 0-1,-1-1 1,1 1-1,-1 0 1,1-1-1,-1 1 1,1-1-1,-1 1 1,1-1-1,0 0 1,-1 0-1,1 0 0,0 1 1,-1-2-1,1 1 1,-1 0-1,1 0 1,0 0-1,-1-1 1,1 1-1,-1-1 1,1 1-1,-1-1 1,1 0-1,-1 0 1,1 0-1,-1 0 1,3-2-1,1-2-102,1 0-1,-1-1 1,-1 0-1,1 0 1,-1 0 0,0 0-1,0-1 1,-1 1-1,0-1 1,0 0-1,3-14 1,-9 31 67,0-3 43,1 0 0,0 0 0,1 0 0,-1 1 0,1-1 0,0 11 0,1-16-2,1-1 0,-1 1 1,0 0-1,1-1 0,-1 1 0,1 0 0,0-1 0,0 1 0,-1-1 1,1 1-1,0-1 0,0 1 0,0-1 0,1 0 0,-1 1 1,0-1-1,0 0 0,1 0 0,-1 0 0,1 0 0,-1 0 1,1 0-1,-1 0 0,1-1 0,-1 1 0,1 0 0,0-1 1,-1 1-1,1-1 0,0 0 0,0 0 0,2 0 0,11 3 1,1-2 0,-1 0-1,1-1 1,0-1-1,-1 0 1,24-5 0,-30 4-88,-1 0 1,0-1-1,0 0 1,0 0 0,0-1-1,0 1 1,-1-2-1,0 1 1,0-1 0,0 0-1,0-1 1,-1 0-1,9-9 1,-14 14 72,0 0 0,0 0 0,-1 0 1,1 0-1,0 0 0,0 0 0,-1-1 0,1 1 1,-1 0-1,1 0 0,-1-1 0,1 1 0,-1 0 0,0-1 1,1-1-1,-2 3 12,1-1 0,0 1 0,0 0 0,0-1-1,-1 1 1,1 0 0,0-1 0,0 1 0,-1 0 0,1 0 0,0-1 0,-1 1 0,1 0 0,0 0 0,-1-1 0,1 1 0,0 0 0,-1 0 0,1 0 0,0 0 0,-1 0-1,1-1 1,0 1 0,-1 0 0,1 0 0,-1 0 0,1 0 0,0 0 0,-1 0 0,1 0 0,-1 1 0,1-1 0,-3 0 54,0 1 0,0-1 0,1 1 0,-1 0 1,0 0-1,1 0 0,-1 0 0,1 1 0,0-1 0,-1 1 0,1-1 1,0 1-1,-4 3 0,5-4 1,1 0 0,-1 0 0,0-1 0,0 1 0,0 0 0,0 0 0,1 0 1,-1 0-1,0 0 0,1 0 0,-1 0 0,1 0 0,-1 0 0,1 1 0,-1-1 0,1 0 0,0 0 0,0 0 0,-1 1 1,1-1-1,0 0 0,0 0 0,0 0 0,0 1 0,1-1 0,-1 0 0,0 0 0,0 0 0,1 2 0,1-1-15,0-1 0,-1 0 0,1 0 1,0 0-1,0 0 0,-1 0 0,1-1 0,0 1 0,0-1 0,0 1 0,0-1 0,0 1 0,0-1 0,0 0 0,3 0 0,12 0 28,-1-1 0,1-1 1,18-4-1,-15 0-287,1 0 0,28-15 0,35-10-4232,-87 33 4471,1 1 0,0-1 0,0 1-1,0-1 1,0 1 0,0 0 0,0-1 0,1 1-1,-1 0 1,1 0 0,0 0 0,0 1-1,0-1 1,0 0 0,1 0 0,-1 1 0,1-1-1,0 4 1,1-4-101,0 0 0,0 0 0,1-1 0,0 1 0,-1 0 0,1 0 0,0-1 0,0 1 0,1-1 0,-1 0 0,0 0 0,1 0 0,0 0 0,-1 0 0,1 0 0,0-1 0,5 3 1,20 16-2395,-22-12 2379,0-1 0,0 1 0,0 1 1,-1-1-1,0 1 0,0 0 0,4 13 0,-8-18 160,0-1 0,0 0 0,0 0 0,-1 0 1,0 1-1,1-1 0,-1 0 0,0 1 0,0-1 0,-1 0 0,1 1 1,-1-1-1,0 0 0,0 0 0,0 0 0,0 1 0,0-1 0,-1 0 0,1 0 1,-1-1-1,0 1 0,0 0 0,0-1 0,0 1 0,-5 3 0,0 1 263,0-2-1,0 1 1,-1-1 0,0 0-1,0 0 1,0-1-1,-1-1 1,0 1-1,1-1 1,-1 0-1,0-1 1,0 0 0,-17 1-1,25-4-303,0 1 0,1-1 1,-1 1-1,0-1 0,0 0 0,0 1 0,1-1 0,-1 0 0,0 1 1,1-1-1,-1 0 0,0 0 0,1 0 0,-1 0 0,1 0 1,0 1-1,-1-1 0,1 0 0,0 0 0,-1 0 0,1 0 1,0 0-1,0 0 0,0 0 0,0 0 0,0 0 0,0 0 0,0 0 1,0 0-1,0 0 0,1 0 0,-1-1 0,7-38-698,-1 29 349,0 0 1,0 0-1,1 1 1,1 0-1,-1 0 0,1 1 1,1 0-1,14-11 1,89-62 395,-52 42 99,-47 31-155,15-15 23,-48 30 384,16-5-319,1 1 1,-1 0-1,1 0 1,-1 1-1,1-1 0,0 1 1,0 0-1,0-1 1,0 1-1,0 0 0,0 1 1,1-1-1,0 0 1,0 1-1,0 0 0,0-1 1,0 1-1,-1 7 1,3-10-96,0-1 1,1 1 0,-1 0 0,1-1-1,-1 1 1,1 0 0,-1-1 0,1 1-1,0 0 1,-1-1 0,1 1-1,0-1 1,-1 0 0,1 1 0,0-1-1,0 1 1,-1-1 0,1 0 0,0 0-1,0 1 1,0-1 0,-1 0 0,1 0-1,0 0 1,0 0 0,0 0 0,0 0-1,1 0 1,35 0 66,-27-1-46,8 0-138,0-1-1,0 0 0,22-7 1,-23 5-115,1 0 0,0 1 0,22-1 0,-39 5 238,-1-1 1,1 0 0,-1 1 0,1-1-1,-1 0 1,1 1 0,-1-1-1,0 0 1,1 1 0,-1-1 0,0 1-1,1-1 1,-1 1 0,0-1-1,1 1 1,-1-1 0,0 1 0,0-1-1,0 1 1,0-1 0,1 1-1,-1-1 1,0 1 0,0 0 0,0-1-1,0 1 1,0-1 0,0 1-1,0-1 1,-1 1 0,1 0 0,0-1-1,0 1 1,0-1 0,0 1-1,-1-1 1,1 1 0,0-1 0,-1 1-1,1-1 1,0 1 0,-1-1-1,0 1 17,1 0 0,0-1-1,-1 1 1,1 0 0,-1 0-1,1-1 1,0 1-1,0 0 1,-1 0 0,1-1-1,0 1 1,0 0-1,0 0 1,0 0 0,0-1-1,0 1 1,0 0 0,0 0-1,0 0 1,1-1-1,-1 1 1,0 0 0,0 0-1,1 0 1,-1-1-1,0 1 1,1 0 0,-1-1-1,1 1 1,-1 0 0,1-1-1,-1 1 1,1-1-1,0 1 1,0 0 0,11 1 90,-1-2 0,0 0 0,0 0 0,1-1 0,-1 0 0,0-1-1,0 0 1,19-7 0,16-2-2033,-1 6-3782,-43 15 606,-2-10 4597,-2 10-3342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0.792"/>
    </inkml:context>
    <inkml:brush xml:id="br0">
      <inkml:brushProperty name="width" value="0.025" units="cm"/>
      <inkml:brushProperty name="height" value="0.025" units="cm"/>
    </inkml:brush>
  </inkml:definitions>
  <inkml:trace contextRef="#ctx0" brushRef="#br0">34 1 14638,'-1'4'855,"-15"35"4293,12-31-4787,1 0 1,1 0 0,0 1-1,0-1 1,1 0 0,-1 1 0,2 0-1,-1-1 1,2 11 0,0-17-328,0 0 1,0 0 0,0-1-1,0 1 1,0 0 0,0-1-1,0 1 1,0-1 0,1 0-1,-1 1 1,1-1 0,-1 0-1,1 0 1,-1 0 0,1 0-1,0 0 1,-1 0 0,1 0-1,0-1 1,0 1 0,0-1-1,0 1 1,-1-1 0,1 0-1,0 1 1,0-1 0,0 0-1,3-1 1,63-1 726,-65 2-702,16-4-51,1 0-1,-1-1 0,0-2 1,-1 0-1,1 0 0,-1-2 0,-1 0 1,1-1-1,28-23 0,8-3 48,-66 71 1083,11-35-1075,1 1 0,-1 0 1,1 0-1,-1 0 1,1 0-1,-1 0 0,1 0 1,0 0-1,-1 0 1,1 0-1,0 0 0,0 0 1,0 0-1,0 0 0,0 0 1,0 0-1,0 0 1,0 0-1,0 0 0,0 1 1,1-1-1,-1 0 1,0 0-1,1 0 0,-1-1 1,1 1-1,0 2 1,1-2-33,-1 0 1,1 0 0,-1 0 0,1-1 0,-1 1 0,1 0 0,0-1-1,-1 1 1,1-1 0,0 1 0,0-1 0,-1 0 0,1 0-1,3 0 1,8 0-263,0-2 1,-1 1-1,19-6 0,-26 6-249,32-11-2619,-18-1-6353,-14 3-205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122"/>
    </inkml:context>
    <inkml:brush xml:id="br0">
      <inkml:brushProperty name="width" value="0.025" units="cm"/>
      <inkml:brushProperty name="height" value="0.025" units="cm"/>
    </inkml:brush>
  </inkml:definitions>
  <inkml:trace contextRef="#ctx0" brushRef="#br0">0 1 14253,'0'0'10122,"72"28"-12012,-42-8-1633,0-3-961,6-1-1410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454"/>
    </inkml:context>
    <inkml:brush xml:id="br0">
      <inkml:brushProperty name="width" value="0.025" units="cm"/>
      <inkml:brushProperty name="height" value="0.025" units="cm"/>
    </inkml:brush>
  </inkml:definitions>
  <inkml:trace contextRef="#ctx0" brushRef="#br0">120 38 14446,'0'0'7660,"-10"-6"-5391,6 4-2070,-37-21 644,39 22-795,0 0-1,0 0 1,0 0-1,0 0 1,0 1-1,0-1 1,0 1 0,-1 0-1,1 0 1,0-1-1,0 1 1,0 1-1,0-1 1,0 0-1,-1 0 1,1 1-1,0-1 1,0 1-1,0 0 1,0 0-1,0-1 1,-3 3-1,4-2-46,0 0-1,0 0 0,0 0 0,0 0 1,0 0-1,0 0 0,0 1 1,0-1-1,1 0 0,-1 0 0,0 1 1,1-1-1,-1 0 0,1 1 0,-1-1 1,1 0-1,0 1 0,0-1 1,0 0-1,-1 1 0,1-1 0,1 1 1,-1-1-1,0 1 0,0-1 0,0 0 1,1 1-1,-1-1 0,1 0 1,-1 1-1,1-1 0,1 2 0,0 1-97,1 0-1,-1-1 0,1 0 1,0 1-1,0-1 0,0 0 1,1 0-1,5 3 0,14 8-718,33 23-385,-53-35 1195,-1-1-1,0 1 1,0 1 0,1-1 0,-1 0-1,-1 0 1,1 1 0,0-1 0,-1 1-1,1 0 1,-1-1 0,0 1 0,0 0-1,0 0 1,0 0 0,0-1 0,0 7-1,-2-7 50,0 0 0,0-1 0,0 1 1,0 0-1,0 0 0,0-1 0,0 1 0,-1-1 0,1 1 0,-1-1 0,1 0 0,-1 0 0,0 0 0,1 1 0,-1-1 0,0-1 0,0 1 1,0 0-1,0 0 0,1-1 0,-5 1 0,-47 12 152,13-14-2870,28-6-4217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801"/>
    </inkml:context>
    <inkml:brush xml:id="br0">
      <inkml:brushProperty name="width" value="0.025" units="cm"/>
      <inkml:brushProperty name="height" value="0.025" units="cm"/>
    </inkml:brush>
  </inkml:definitions>
  <inkml:trace contextRef="#ctx0" brushRef="#br0">161 0 5701,'0'0'18327,"-6"10"-17537,-15 23-695,-1-1 0,-2-1 0,-1-1 0,-36 33 0,60-62-1008,3-3-560,60-60-8905,-34 29 4928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260"/>
    </inkml:context>
    <inkml:brush xml:id="br0">
      <inkml:brushProperty name="width" value="0.025" units="cm"/>
      <inkml:brushProperty name="height" value="0.025" units="cm"/>
    </inkml:brush>
  </inkml:definitions>
  <inkml:trace contextRef="#ctx0" brushRef="#br0">55 56 6342,'39'-56'3214,"-71"117"6660,19-34-9127,2 0 0,2 1-1,0 0 1,2 0 0,-5 37 0,13-48-424,7-26-309,4-26-645,-10 14-275,0 1 0,-3-29 0,1 16-460,0 34 1365,-1 6 79,1 0 1,1 1 0,-1-1 0,1 0 0,1 0 0,2 11 0,-3-15-20,1 0 0,-1 0 0,1-1 0,0 1 0,0-1 0,0 1 0,0-1 0,0 1 0,1-1-1,-1 0 1,1 0 0,-1 0 0,1 0 0,0-1 0,0 1 0,-1-1 0,1 0 0,0 0 0,5 2 0,2-1 134,0 0-1,0 0 1,-1-1 0,1-1-1,0 1 1,0-2 0,0 1 0,0-1-1,-1-1 1,1 0 0,0 0 0,9-4-1,-11 3-153,0 0-1,-1 0 0,1 0 1,-1-1-1,1-1 0,-1 1 1,0-1-1,-1 0 0,0-1 0,1 1 1,-2-1-1,1-1 0,-1 1 1,7-10-1,-11 14-38,0 1-1,-1 0 1,1-1-1,0 1 1,-1-1-1,1 1 1,-1-1-1,1 1 1,-1-1-1,0 1 1,1-1-1,-1 0 1,0 1-1,-1-4 1,1 5-7,0-1-1,0 1 1,0-1 0,-1 1 0,1-1 0,0 1 0,0 0-1,-1-1 1,1 1 0,0-1 0,-1 1 0,1 0-1,-1-1 1,1 1 0,0 0 0,-1-1 0,1 1-1,-1 0 1,1 0 0,-1 0 0,1-1 0,-1 1 0,1 0-1,-1 0 1,1 0 0,-1 0 0,1 0 0,-2 0-1,0 0 9,0 0-1,0 0 1,-1 1-1,1-1 0,0 1 1,0 0-1,0 0 1,0-1-1,0 1 0,0 0 1,0 1-1,0-1 0,0 0 1,0 1-1,1-1 1,-1 1-1,0-1 0,-1 4 1,2-5 45,0 1 1,0 0-1,0 0 1,0 0-1,0 0 1,0 0-1,1 0 1,-1 0-1,1 0 1,-1 1 0,0-1-1,1 0 1,0 0-1,-1 0 1,1 1-1,0-1 1,-1 0-1,1 0 1,0 1-1,0-1 1,0 0-1,0 1 1,0-1-1,1 3 1,0-4-6,0 1 1,0 0-1,1-1 0,-1 1 1,0-1-1,0 0 1,0 1-1,1-1 1,-1 0-1,0 1 0,0-1 1,1 0-1,-1 0 1,0 0-1,0 0 1,1 0-1,-1-1 0,0 1 1,2-1-1,11-2 73,-1 0-1,0-1 0,16-7 1,-11 1-113,-11 7-45,0-1 1,0 1-1,0 0 0,1 0 0,10-2 0,-17 6 21,-1 0 1,1-1-1,-1 1 0,1 0 1,-1-1-1,1 1 0,-1 0 0,1 0 1,-1 0-1,0-1 0,1 1 0,-1 0 1,0 0-1,0 0 0,0 0 0,0 0 1,0 0-1,0-1 0,0 1 0,0 0 1,0 0-1,0 0 0,0 0 0,-1 1 1,-1 25 24,0-20-89,1 1 116,-1 0 1,1 0-1,1 0 0,0 0 1,0 0-1,2 15 0,-2-21-128,1 0 0,0 0-1,0 0 1,0 0 0,0-1 0,0 1-1,0 0 1,0 0 0,1-1 0,-1 1-1,1-1 1,-1 1 0,1-1-1,-1 0 1,1 0 0,0 0 0,0 1-1,-1-2 1,1 1 0,0 0-1,0 0 1,0 0 0,0-1 0,0 1-1,0-1 1,0 0 0,1 0 0,-1 0-1,0 0 1,0 0 0,2 0-1,1 0-878,0 0-1,0 0 0,0 0 1,0-1-1,0 0 0,0 0 1,0 0-1,6-3 0,16-11-6724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605"/>
    </inkml:context>
    <inkml:brush xml:id="br0">
      <inkml:brushProperty name="width" value="0.025" units="cm"/>
      <inkml:brushProperty name="height" value="0.025" units="cm"/>
    </inkml:brush>
  </inkml:definitions>
  <inkml:trace contextRef="#ctx0" brushRef="#br0">144 0 8232,'0'0'9470,"-11"3"-7596,0-1-1357,1 1 1,-1 0-1,1 0 0,-1 1 1,1 1-1,0 0 1,1 0-1,-1 1 0,1 0 1,0 1-1,-8 7 0,17-13-516,-1-1 0,1 1 0,-1-1 0,1 1 0,0-1 0,-1 1-1,1-1 1,-1 1 0,1-1 0,0 1 0,0 0 0,-1-1 0,1 1-1,0-1 1,0 1 0,0 0 0,0-1 0,0 1 0,0 0 0,0-1-1,0 1 1,0 0 0,0-1 0,0 1 0,0 0 0,0-1 0,0 1-1,0-1 1,1 1 0,-1 0 0,0-1 0,1 1 0,-1-1 0,0 1-1,1-1 1,-1 1 0,1-1 0,-1 1 0,1-1 0,-1 1 0,1-1-1,-1 0 1,1 1 0,-1-1 0,1 0 0,-1 1 0,1-1 0,0 0 0,-1 0-1,1 1 1,-1-1 0,1 0 0,0 0 0,-1 0 0,2 0 0,47 8-1036,-38-7 591,-10-1 433,11 1-291,0 1 0,0 0-1,0 1 1,0 0 0,0 1-1,-1 0 1,12 7 0,-22-11 322,0 1 0,0-1 0,-1 1 1,1-1-1,0 1 0,-1-1 0,1 1 0,-1 0 0,1-1 1,-1 1-1,1 0 0,-1-1 0,1 1 0,-1 0 1,0 0-1,1-1 0,-1 1 0,0 0 0,0 0 1,1 0-1,-1-1 0,0 1 0,0 0 0,0 0 1,0 0-1,0 0 0,0 0 0,0-1 0,-1 1 0,1 1 1,-1 1 83,-1-1 0,1 0 0,0 0 0,-1 0 0,1-1 0,-1 1 0,0 0 0,0 0 0,0-1 0,-3 3 0,-51 24 1505,47-25-1654,1 0 1,0 0-1,-1-1 1,-11 2-1,-3-7-5209,15-3-3843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938"/>
    </inkml:context>
    <inkml:brush xml:id="br0">
      <inkml:brushProperty name="width" value="0.025" units="cm"/>
      <inkml:brushProperty name="height" value="0.025" units="cm"/>
    </inkml:brush>
  </inkml:definitions>
  <inkml:trace contextRef="#ctx0" brushRef="#br0">110 1 10666,'0'0'10853,"-6"8"-9492,-8 13-913,1 0 0,1 1 0,1 0 0,1 1 0,1 1 0,1-1 0,1 1 0,1 1 0,1-1 0,2 1 0,0 0 0,1 45 0,2-57-405,1 12-1150,0-25 817,-1 1 0,0 0 0,1 0 0,-1-1 1,1 1-1,-1-1 0,1 1 0,0 0 0,-1-1 0,1 1 0,0-1 0,-1 1 0,1-1 0,0 0 0,0 1 0,-1-1 1,1 0-1,0 1 0,0-1 0,0 0 0,-1 0 0,1 0 0,0 0 0,0 1 0,0-1 0,0-1 0,1 1 0,14 0-6388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3.300"/>
    </inkml:context>
    <inkml:brush xml:id="br0">
      <inkml:brushProperty name="width" value="0.025" units="cm"/>
      <inkml:brushProperty name="height" value="0.025" units="cm"/>
    </inkml:brush>
  </inkml:definitions>
  <inkml:trace contextRef="#ctx0" brushRef="#br0">120 1 12332,'0'0'7089,"-9"0"-4761,4 1-2161,0-1 0,0 1 0,0 0 0,0 1 0,0-1 0,0 1 0,1 0 0,-1 1 0,1-1 0,-1 1 0,1-1 0,0 1 1,0 1-1,0-1 0,0 0 0,1 1 0,0 0 0,-1 0 0,1 0 0,0 0 0,1 0 0,-1 1 0,1-1 0,0 1 0,0 0 0,-2 7 1,3-10-88,0 1 0,0-1 0,0 1 0,1-1 0,-1 1 0,1-1 0,-1 1 0,1-1 0,0 1 0,0-1 1,0 1-1,0 0 0,0-1 0,0 1 0,1-1 0,0 1 0,1 4 0,-1-6-26,1 1 1,0-1-1,-1 0 0,1 0 0,0 0 0,0 0 0,0 0 1,0 0-1,0 0 0,0 0 0,0-1 0,0 1 0,0-1 1,0 1-1,0-1 0,0 0 0,0 0 0,1 0 0,3-1 1,13 0-224,0-1 1,0-1 0,-1-1 0,1-1 0,-1-1 0,0 0-1,0-1 1,-1-1 0,0 0 0,0-2 0,18-13 0,-29 18 66,-9 9 115,0 0 0,1 1 0,-1-1-1,1 0 1,-1 1 0,1 0 0,-2 6-1,1 14 537,3-24-528,0-1-1,0 1 0,0-1 0,0 1 1,0-1-1,0 1 0,0-1 0,1 1 0,-1-1 1,0 1-1,0-1 0,0 1 0,1-1 1,-1 1-1,0-1 0,1 0 0,-1 1 0,0-1 1,1 1-1,-1-1 0,1 0 0,-1 1 1,1-1-1,-1 0 0,1 0 0,-1 1 0,1-1 1,-1 0-1,1 0 0,-1 0 0,1 0 1,0 0-1,18 2-89,0-2 0,-1 0 0,1-2 0,0 0-1,29-7 1,44-20-9147,-56 14 1337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460"/>
    </inkml:context>
    <inkml:brush xml:id="br0">
      <inkml:brushProperty name="width" value="0.025" units="cm"/>
      <inkml:brushProperty name="height" value="0.025" units="cm"/>
    </inkml:brush>
  </inkml:definitions>
  <inkml:trace contextRef="#ctx0" brushRef="#br0">230 24 18962,'0'0'1441,"-8"-5"-250,5 3-1145,-1 0 1,1 0-1,0 0 1,-1 0-1,1 0 1,-1 1 0,0 0-1,1 0 1,-1 0-1,0 0 1,0 0-1,0 1 1,1-1-1,-1 1 1,0 0-1,0 0 1,0 1 0,0-1-1,0 1 1,1 0-1,-1 0 1,0 0-1,0 0 1,1 1-1,-1 0 1,1-1-1,0 1 1,-1 0 0,1 1-1,0-1 1,-3 3-1,-4 5-13,1-1 1,-1 2-1,2-1 0,0 1 0,0 0 0,1 1 1,0-1-1,1 2 0,0-1 0,1 1 1,1-1-1,0 1 0,0 1 0,2-1 0,-1 0 1,2 1-1,-1 17 0,2-28-29,1-1 0,-1 1 0,0 0 0,1-1 0,-1 1-1,1-1 1,0 1 0,0-1 0,0 1 0,0-1 0,0 1 0,1-1 0,-1 0 0,1 0-1,-1 0 1,1 0 0,0 0 0,0 0 0,4 3 0,-2-2 0,1-1-1,0 1 1,-1-1 0,1 0 0,0 0 0,1 0-1,-1-1 1,0 0 0,8 1 0,1-1 37,-1 0 0,1-1-1,0-1 1,-1 0 0,1 0 0,-1-2 0,17-4 0,-20 3 91,-1 0 1,1-1-1,-1 0 0,0 0 1,0-1-1,0 0 0,-1-1 0,0 0 1,0 0-1,-1 0 0,0-1 0,0 0 1,-1-1-1,0 0 0,-1 0 1,1 0-1,-2 0 0,1-1 0,-1 0 1,-1 0-1,0 0 0,0 0 0,-1 0 1,-1-1-1,1 1 0,-1-16 1,-2 23-191,1 0 0,0 0 0,-1 0 0,0 0 0,0 0 0,0 0 0,0 0 1,0 1-1,-1-1 0,1 0 0,-1 1 0,0-1 0,1 1 0,-1-1 1,0 1-1,-1 0 0,1 0 0,0 0 0,0 0 0,-1 0 0,0 1 0,1-1 1,-1 1-1,0-1 0,1 1 0,-7-1 0,-36-7-3708,0 12-4209,19 5-11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3.658"/>
    </inkml:context>
    <inkml:brush xml:id="br0">
      <inkml:brushProperty name="width" value="0.025" units="cm"/>
      <inkml:brushProperty name="height" value="0.025" units="cm"/>
    </inkml:brush>
  </inkml:definitions>
  <inkml:trace contextRef="#ctx0" brushRef="#br0">61 98 11018,'0'0'8707,"-9"6"-6950,-25 21-439,32-27-1245,1 1-1,0 0 1,0 0 0,0 0-1,0 0 1,0 0-1,0 0 1,0 0 0,0 0-1,0 0 1,1 0-1,-1 0 1,0 1 0,1-1-1,-1 0 1,1 1-1,-1-1 1,1 0 0,0 1-1,-1-1 1,1 3-1,0-3-46,1 0-1,0 0 0,-1 0 0,1 0 0,-1 0 1,1-1-1,0 1 0,0 0 0,-1 0 0,1-1 1,0 1-1,0 0 0,0-1 0,0 1 0,0-1 1,0 1-1,0-1 0,0 0 0,0 1 0,2-1 1,7 2 54,1 0 0,-1-1 1,19 0-1,-27-1 19,8-1-100,-1 0 0,1-1 0,-1 0 1,0-1-1,0 0 0,0 0 0,0-1 0,-1 0 1,1-1-1,-1 1 0,0-2 0,8-5 0,-7 3-132,1 1 1,-1-1-1,-1-1 0,1 0 0,-2 0 0,1 0 0,-1-1 0,-1 0 0,7-13 0,-9 3 190,-11 13 257,5 7-289,1 1 0,-1-1 0,1 0 0,-1 1 0,1-1 0,-1 1-1,1-1 1,-1 1 0,1 0 0,0 0 0,-1 0 0,1 0 0,0 0 0,0 0 0,0 0 0,-1 0 0,1 0 0,0 0 0,-1 3 0,-2 2 96,0 0 0,0 1-1,1 0 1,0 0 0,0 0 0,1 0 0,0 1 0,0-1-1,0 1 1,0 8 0,2-12-97,0-1-1,0 1 1,0-1-1,0 1 0,1-1 1,-1 1-1,1-1 1,0 1-1,0-1 1,0 0-1,0 0 1,1 1-1,-1-1 1,1 0-1,0 0 1,0 0-1,0 0 1,0-1-1,1 1 1,-1-1-1,1 1 1,-1-1-1,1 0 1,4 3-1,0-1-228,0-1-1,0 0 1,1 0-1,-1-1 1,0 0-1,11 2 1,27-1-5430,-4-3-4732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4.097"/>
    </inkml:context>
    <inkml:brush xml:id="br0">
      <inkml:brushProperty name="width" value="0.025" units="cm"/>
      <inkml:brushProperty name="height" value="0.025" units="cm"/>
    </inkml:brush>
  </inkml:definitions>
  <inkml:trace contextRef="#ctx0" brushRef="#br0">58 0 11627,'0'0'6155,"-6"9"-4014,-3 12-1307,1 0 0,0 0 0,1 1 0,2 0 0,0 0 1,1 0-1,-1 40 0,5-61-874,1 28 772,2-17-993,-3-12 226,1 0 1,-1 0-1,0 0 1,0 1 0,0-1-1,0 0 1,0 0 0,0 0-1,0 0 1,0 0 0,1 0-1,-1 0 1,0 0-1,0 1 1,0-1 0,0 0-1,0 0 1,0 0 0,1 0-1,-1 0 1,0 0-1,0 0 1,0 0 0,0 0-1,0 0 1,1 0 0,-1 0-1,0 0 1,0 0-1,0 0 1,0 0 0,0 0-1,1 0 1,-1 0 0,0 0-1,0-1 1,0 1-1,0 0 1,0 0 0,1 0-1,-1 0 1,0 0 0,0 0-1,0 0 1,0 0-1,0-1 1,0 1 0,0 0-1,0 0 1,0 0 0,0 0-1,1 0 1,-1-1-1,0-2-1172,1-1-1,-1 1 1,1-1-1,-1 1 1,0-1-1,-1 1 1,1-1-1,-1 0 1,0-3-1,-7-17-5641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4.460"/>
    </inkml:context>
    <inkml:brush xml:id="br0">
      <inkml:brushProperty name="width" value="0.025" units="cm"/>
      <inkml:brushProperty name="height" value="0.025" units="cm"/>
    </inkml:brush>
  </inkml:definitions>
  <inkml:trace contextRef="#ctx0" brushRef="#br0">1 8 8776,'0'0'12364,"70"-7"-11179,-33 13-320,3 4-577,1-2-192,5 2-64,-5-3-1185,1 0-1217,-7-5-2467,-5-1-1729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030"/>
    </inkml:context>
    <inkml:brush xml:id="br0">
      <inkml:brushProperty name="width" value="0.025" units="cm"/>
      <inkml:brushProperty name="height" value="0.025" units="cm"/>
    </inkml:brush>
  </inkml:definitions>
  <inkml:trace contextRef="#ctx0" brushRef="#br0">165 165 10730,'0'0'3347,"-9"-1"-379,6 1-2789,-3-1 162,-1 0 0,1 1 0,0-1 1,0 1-1,0 0 0,0 1 0,0 0 1,-1 0-1,1 0 0,0 1 0,1-1 0,-1 2 1,0-1-1,0 0 0,1 1 0,-10 7 0,-14 20 1222,27-29-1519,1 1-1,0-1 1,0 1-1,0 0 1,0-1 0,0 1-1,0 0 1,0 0-1,1-1 1,-1 1-1,1 0 1,-1 0-1,1 0 1,0 0-1,0 0 1,0 0-1,0 0 1,0 0-1,0-1 1,1 3-1,0-3-9,0 0-1,0 0 0,0 0 0,0 0 0,1 0 0,-1 0 1,0-1-1,1 1 0,-1 0 0,1-1 0,-1 1 0,0-1 0,1 0 1,-1 1-1,1-1 0,-1 0 0,1 0 0,0 0 0,-1 0 1,3 0-1,33-3 450,-24-1-669,-1 0 0,0-1 0,0 0 0,-1-1 0,1-1 0,-1 1 0,-1-2 0,1 0 0,-1 0 0,-1 0 0,1-1 0,10-15 0,-17 21-1466,-5 6 669,-17 32 609,18-33 379,0-1 0,0 1-1,0 0 1,0 0 0,1 1-1,-1-1 1,1 0 0,0 0-1,-1 0 1,1 0 0,0 0-1,0 0 1,0 1 0,1-1-1,-1 0 1,0 0 0,1 0-1,1 4 1,-1-5 1,0 0-1,1-1 1,-1 1 0,1 0 0,-1-1-1,1 1 1,-1-1 0,1 1-1,-1-1 1,1 1 0,0-1 0,-1 0-1,1 0 1,-1 0 0,1 0 0,0 0-1,-1 0 1,1-1 0,0 1 0,-1 0-1,3-2 1,35-10-9,-26 5-237,0 0 1,0-1 0,-1 0-1,0-1 1,0-1 0,-1 0-1,0 0 1,9-12 0,-14 14 96,-1 1 1,1-1-1,-1 0 1,-1 0 0,0-1-1,0 1 1,0-1-1,-1 0 1,0 0-1,-1 0 1,0-1 0,-1 1-1,1-16 1,-2 25 155,0 0 0,0-1 0,0 1 0,0 0 0,0 0 0,0-1 0,0 1 0,0 0 0,0 0 1,0 0-1,0-1 0,-1 1 0,1 0 0,0 0 0,0 0 0,0-1 0,0 1 0,-1 0 0,1 0 0,0 0 0,0 0 1,0-1-1,-1 1 0,1 0 0,0 0 0,0 0 0,-1 0 0,1 0 0,0 0 0,0 0 0,-1 0 0,1 0 0,0 0 1,0 0-1,-1 0 0,1 0 0,0 0 0,0 0 0,-1 0 0,1 0 0,0 0 0,0 0 0,-1 0 0,1 0 0,0 0 1,0 0-1,0 0 0,-1 1 0,1-1 0,0 0 0,0 0 0,0 0 0,-1 0 0,1 1 0,0-1 0,0 0 1,-14 11 291,6-1-24,0-1 0,1 1 0,0 1-1,1-1 1,0 1 0,1 0 0,0 0-1,1 1 1,0 0 0,1-1-1,0 1 1,1 0 0,0 1 0,1-1-1,0 0 1,2 18 0,-1-29-237,0 0 0,0 0 0,1 0 0,-1 0 0,0 0 0,1 0 0,-1-1 0,1 1 0,-1 0 0,1 0 0,-1 0 0,1 0 1,-1 0-1,1 0 0,0-1 0,0 1 0,-1 0 0,1-1 0,0 1 0,0 0 0,0-1 0,0 1 0,-1-1 0,1 0 0,0 1 0,0-1 0,0 0 0,0 1 0,0-1 0,0 0 0,0 0 0,0 0 1,1 0-1,-1 0 0,0 0 0,0 0 0,0 0 0,0 0 0,0 0 0,0-1 0,1 1 0,1-1 79,0 0 0,0 0 0,-1 0 0,1 0 0,0 0 0,0-1 0,-1 1 0,1-1 0,0 1 0,-1-1 0,0 0 0,4-4-1,-3 2-50,4-4-68,-1 0-1,0 0 0,-1 0 0,0-1 0,0 0 0,-1 0 1,0 0-1,-1 0 0,0-1 0,3-10 0,-6 19-243,0 31-337,-1-26 576,1 1 0,1 0 0,-1 0 0,1 0 0,-1 0 0,2 0-1,-1-1 1,0 1 0,1 0 0,0-1 0,0 0 0,3 5 0,-3-6 14,0-1 1,0 0-1,0 0 1,1 0-1,-1 0 1,1 0-1,0 0 1,-1 0 0,1-1-1,0 1 1,0-1-1,0 0 1,0 0-1,0 0 1,0 0 0,1-1-1,-1 1 1,0-1-1,6 0 1,0 0 35,-1 0-1,1-1 1,-1 0 0,1-1 0,-1 0 0,0 0 0,0 0 0,14-7-1,-17 7-22,0-1-1,0 0 1,-1 0-1,1 0 1,-1 0-1,1 0 1,-1-1-1,0 0 1,-1 0-1,1 0 1,-1 0-1,1-1 1,-1 1-1,4-10 1,-7 13 22,-21 25-182,18-18 145,0-1 0,0 1 0,1-1 0,0 1 0,0 0 0,0 0 0,1 0 0,-1 8 0,0 13-2886,8-29-6104,3-11-630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396"/>
    </inkml:context>
    <inkml:brush xml:id="br0">
      <inkml:brushProperty name="width" value="0.025" units="cm"/>
      <inkml:brushProperty name="height" value="0.025" units="cm"/>
    </inkml:brush>
  </inkml:definitions>
  <inkml:trace contextRef="#ctx0" brushRef="#br0">25 0 13741,'0'0'5349,"-24"53"-5381,24-33-2274,4 0-2050,9 0-4805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899"/>
    </inkml:context>
    <inkml:brush xml:id="br0">
      <inkml:brushProperty name="width" value="0.025" units="cm"/>
      <inkml:brushProperty name="height" value="0.025" units="cm"/>
    </inkml:brush>
  </inkml:definitions>
  <inkml:trace contextRef="#ctx0" brushRef="#br0">166 114 6951,'0'0'5274,"-2"-12"-1751,2 10-3336,-1-8 697,0 0 1,-1 0-1,0 0 0,-6-13 1,8 22-781,-1-1 0,1 1 0,-1-1 0,1 1 0,-1-1 1,1 1-1,-1-1 0,0 1 0,0 0 0,0-1 0,0 1 0,0 0 0,0 0 1,0 0-1,-1 0 0,1 0 0,0 0 0,0 0 0,-1 0 0,1 0 0,-1 0 1,1 1-1,-1-1 0,1 1 0,-1-1 0,1 1 0,-1 0 0,1-1 0,-1 1 1,0 0-1,1 0 0,-1 0 0,0 0 0,1 0 0,-1 1 0,1-1 0,-1 0 1,1 1-1,-1-1 0,1 1 0,-1 0 0,-1 0 0,-1 2-62,1-1-1,0 1 0,0 0 1,0 0-1,0 0 1,1 0-1,-1 0 0,1 0 1,0 1-1,0-1 1,0 1-1,0 0 0,1-1 1,-1 1-1,1 0 0,0 0 1,0 0-1,0 8 1,-1 1 21,1 1 1,1-1 0,0 1-1,3 20 1,-1-26-116,0 1-1,1-1 0,0 0 1,1 0-1,0 0 1,0 0-1,8 10 0,-7-11-16,0 0 1,-1 0-1,0 0 0,-1 0 0,0 1 0,0-1 0,0 1 0,-1 0 0,2 12 0,-4-16 104,0 0 1,-1 1 0,0-1-1,0 0 1,0 1 0,0-1-1,-1 0 1,1 0 0,-1 0-1,0 0 1,-1 0 0,1 0-1,0-1 1,-1 1-1,0-1 1,0 0 0,0 1-1,0-1 1,-1-1 0,1 1-1,-1 0 1,0-1 0,1 0-1,-1 0 1,0 0 0,-1 0-1,1-1 1,0 1-1,0-1 1,-1 0 0,1 0-1,0-1 1,-7 1 0,11-1-37,-1 0 0,0 0-1,0 0 1,0 0 0,1 0 0,-1 0 0,0 0 0,0 0 0,0 0 0,1-1 0,-1 1 0,0 0 0,0 0 0,1-1 0,-1 1 0,0 0 0,1-1 0,-1 1 0,0-1 0,1 1 0,-1-1 0,1 1 0,-1-1 0,0 1-1,1-1 1,-1 0 0,1 1 0,-1-2 0,-2-25-531,4 19 296,1 1 1,0-1 0,0 1-1,0 0 1,7-13-1,18-22-497,2 1 0,2 2 0,55-55-1,10-13 870,-85 93-61,-15 14 166,-18 25 105,17-18-183,1 1 0,0-1-1,0 1 1,0 0 0,1 0 0,-3 13 0,5-19-103,1-1 1,-1 1 0,1 0 0,0-1 0,-1 1-1,1 0 1,0-1 0,0 1 0,0 0 0,0-1-1,0 1 1,1 0 0,-1-1 0,0 1 0,1 0-1,0-1 1,-1 1 0,1-1 0,0 1 0,-1-1-1,1 1 1,0-1 0,0 1 0,0-1 0,0 0-1,1 0 1,-1 1 0,0-1 0,1 0 0,-1 0-1,0 0 1,1-1 0,-1 1 0,1 0 0,-1 0-1,1-1 1,0 1 0,-1-1 0,4 1-1,11 1 194,0 0 0,0-1-1,0-1 1,0 0-1,29-5 1,-34 3-231,-1 0 0,0-1 0,0 0 0,0 0 0,0-1 0,0-1 0,-1 1 0,0-2 0,17-11-1,-27 21-8,1 0-1,0 0 0,0 0 0,0 0 0,0 0 0,1 1 0,-1-1 0,1 0 0,0 0 0,1 0 0,-1 0 0,0-1 0,1 1 0,0 0 0,0-1 0,0 1 0,5 6 0,-1-8-11,-1 1 0,1 0-1,0-1 1,0 0 0,0-1-1,0 1 1,0-1 0,0 0-1,12 0 1,14-2-3136,-18-1-1932,-7-9-4725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277"/>
    </inkml:context>
    <inkml:brush xml:id="br0">
      <inkml:brushProperty name="width" value="0.025" units="cm"/>
      <inkml:brushProperty name="height" value="0.025" units="cm"/>
    </inkml:brush>
  </inkml:definitions>
  <inkml:trace contextRef="#ctx0" brushRef="#br0">0 11 8040,'0'0'14509,"51"-11"-13227,-22 11-578,1 0-576,4 0-448,2 0-2563,5 0-4772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625"/>
    </inkml:context>
    <inkml:brush xml:id="br0">
      <inkml:brushProperty name="width" value="0.025" units="cm"/>
      <inkml:brushProperty name="height" value="0.025" units="cm"/>
    </inkml:brush>
  </inkml:definitions>
  <inkml:trace contextRef="#ctx0" brushRef="#br0">20 1 13164,'0'0'8937,"-19"56"-8425,19-34-255,0 4-193,0 1 0,2-1-1025,3 1-2851,5-1-3138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973"/>
    </inkml:context>
    <inkml:brush xml:id="br0">
      <inkml:brushProperty name="width" value="0.025" units="cm"/>
      <inkml:brushProperty name="height" value="0.025" units="cm"/>
    </inkml:brush>
  </inkml:definitions>
  <inkml:trace contextRef="#ctx0" brushRef="#br0">1 1 15118,'0'0'11563,"24"14"-13933,-7-29-6759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7.230"/>
    </inkml:context>
    <inkml:brush xml:id="br0">
      <inkml:brushProperty name="width" value="0.025" units="cm"/>
      <inkml:brushProperty name="height" value="0.025" units="cm"/>
    </inkml:brush>
  </inkml:definitions>
  <inkml:trace contextRef="#ctx0" brushRef="#br0">6434 377 11755,'-173'-35'450,"-185"-13"1,-161-32 95,312 32-672,-320-34 1,-273 32-526,458 31 1019,-981 4-90,1135 26-378,0 8 1,2 8 0,-294 82-1,376-75-99,2 4 0,-177 94 0,207-90 237,2 3 0,2 3-1,2 3 1,-80 79-1,108-92 14,2 1-1,-60 84 0,88-110 10,0-1-1,1 1 0,0 0 1,0 1-1,2-1 0,0 1 0,0 1 1,1-1-1,1 0 0,1 1 1,0 0-1,0 0 0,2-1 1,0 1-1,3 23 0,0-26-27,1 0-1,0-1 0,1 0 1,0 0-1,1 0 0,0 0 1,0-1-1,2 0 1,9 11-1,9 8 26,45 38-1,-14-19-43,2-3-1,2-3 1,2-2-1,2-3 0,104 43 1,-68-42-9,1-4-1,2-5 1,126 20 0,335 5-14,-6-46 8,-489-8 4,832-18-86,-267 3-365,1357-90 395,-1871 92 57,649-78-1,-15-58 4,-476 64 180,-243 72 8,-1-2 0,0-2 0,-1-1 0,-1-1 0,46-36 0,-74 51-75,0 0 0,0-1-1,0 1 1,-1-1-1,0 0 1,0 0-1,0 0 1,-1-1 0,1 1-1,-1-1 1,-1 0-1,1 0 1,-1 0-1,0 0 1,0 0 0,-1-1-1,1 1 1,-2-1-1,1 1 1,-1-1-1,0 1 1,-1-11 0,-1 5-17,-2 0-1,1 1 1,-1-1 0,-1 1 0,0 0 0,-1 1 0,0-1 0,0 1 0,-1 0 0,-1 1 0,-10-12 0,-28-26-118,-1 2 0,-2 2 0,-69-45-1,-177-90-1226,201 129 263,-2 5 0,-2 4 0,-2 4-1,-138-31 1,53 31-2922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837"/>
    </inkml:context>
    <inkml:brush xml:id="br0">
      <inkml:brushProperty name="width" value="0.025" units="cm"/>
      <inkml:brushProperty name="height" value="0.025" units="cm"/>
    </inkml:brush>
  </inkml:definitions>
  <inkml:trace contextRef="#ctx0" brushRef="#br0">1 1 13997,'0'0'10923,"58"64"-10571,-22-39-256,7-5-320,8-3-1954,-2-7-4164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8.723"/>
    </inkml:context>
    <inkml:brush xml:id="br0">
      <inkml:brushProperty name="width" value="0.025" units="cm"/>
      <inkml:brushProperty name="height" value="0.025" units="cm"/>
    </inkml:brush>
  </inkml:definitions>
  <inkml:trace contextRef="#ctx0" brushRef="#br0">0 4 14862,'0'0'4639,"9"-2"-4425,20 1-185,-1 0 1,1 2-1,-1 1 1,50 9-1,44 4 21,3-9-966,0-5-1,145-19 1,-230 12-2997,-16-2-2643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9.068"/>
    </inkml:context>
    <inkml:brush xml:id="br0">
      <inkml:brushProperty name="width" value="0.025" units="cm"/>
      <inkml:brushProperty name="height" value="0.025" units="cm"/>
    </inkml:brush>
  </inkml:definitions>
  <inkml:trace contextRef="#ctx0" brushRef="#br0">284 44 12780,'0'0'6668,"13"-7"-5713,-6 3-807,0-1-59,0 1-1,0 0 1,1 1 0,-1-1-1,1 2 1,0-1-1,0 1 1,0 0-1,0 0 1,0 1 0,0 1-1,0-1 1,13 2-1,-19-1-89,-1 1 0,1-1-1,-1 1 1,1 0 0,-1 0 0,0 0-1,1 0 1,-1 0 0,0 0-1,0 0 1,1 0 0,-1 0-1,0 0 1,0 1 0,0-1 0,-1 0-1,1 1 1,0-1 0,0 1-1,-1-1 1,1 1 0,-1-1-1,1 1 1,-1 0 0,0-1 0,0 1-1,0-1 1,1 1 0,-2 0-1,1-1 1,0 1 0,0 0-1,0-1 1,-1 1 0,1-1 0,-1 1-1,1-1 1,-1 1 0,-1 2-1,-1 5-49,-1 0-1,0 0 0,-1 0 0,0-1 0,-9 12 0,-21 20-424,-2-2-1,-1-2 0,-71 52 1,-46 42 268,151-127 182,1 0 0,-1 1 0,1 0 0,0 0 1,0 0-1,0 0 0,0 1 0,1-1 0,0 1 0,-4 8 0,6-12-11,0 0 1,0 0 0,0 0-1,0 0 1,0 1-1,0-1 1,0 0-1,0 0 1,0 0 0,1 0-1,-1 0 1,0 0-1,1 0 1,-1 0-1,1 0 1,-1 0 0,1 0-1,-1 0 1,2 2-1,0-2-41,0 1-1,1 0 0,-1-1 0,0 1 0,0-1 1,1 0-1,-1 0 0,1 0 0,-1 0 1,1 0-1,4 0 0,33 6-392,0-2 1,0-1-1,53-3 1,127-15-3086,-218 14 3506,157-17-5795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1.323"/>
    </inkml:context>
    <inkml:brush xml:id="br0">
      <inkml:brushProperty name="width" value="0.025" units="cm"/>
      <inkml:brushProperty name="height" value="0.025" units="cm"/>
    </inkml:brush>
  </inkml:definitions>
  <inkml:trace contextRef="#ctx0" brushRef="#br0">9 106 16784,'0'0'5098,"-3"-9"-3795,2 7-1235,0 0 1,0 0-1,1 0 1,-1-1-1,0 1 1,1 0-1,0 0 1,0-1-1,0 1 1,0 0-1,0-1 1,0 1-1,0 0 0,2-5 1,-1 4 2,1 1 0,0 0-1,0 0 1,0 0 0,0 0 0,0 0 0,0 0 0,1 0-1,-1 1 1,0-1 0,1 1 0,0 0 0,-1-1 0,1 1-1,0 0 1,4 0 0,13-6 2,1 1 0,1 1 0,-1 0 0,1 2 0,-1 1 0,1 1 0,0 0 0,30 4 0,-50-3-74,-1 1 1,0-1-1,1 0 1,-1 1-1,0-1 1,0 1-1,0-1 1,1 1-1,-1 0 1,0-1-1,0 1 1,0 0-1,0 0 1,0 0 0,0 0-1,0 0 1,0 0-1,0 0 1,-1 0-1,1 0 1,0 0-1,-1 1 1,1-1-1,-1 0 1,1 0-1,-1 1 1,0-1-1,1 0 1,-1 0-1,0 1 1,0-1-1,0 0 1,0 1 0,0-1-1,0 1 1,0-1-1,-1 0 1,1 0-1,0 1 1,-1-1-1,1 0 1,-1 1-1,1-1 1,-2 2-1,-1 4 12,0 0 0,-1-1-1,1 1 1,-1-1 0,-1 0-1,-8 10 1,-17 11 174,-61 44 1,4-5-98,83-63-96,0 1-1,-1 0 1,2 1 0,-1-1-1,0 1 1,1-1 0,0 1-1,0 0 1,1 0 0,-1 1-1,1-1 1,0 0 0,-2 12-1,3-15 2,1 1 0,0-1-1,0 1 1,0-1 0,0 1 0,1-1 0,-1 0-1,1 1 1,-1-1 0,1 1 0,0-1-1,0 0 1,0 0 0,0 1 0,0-1-1,0 0 1,1 0 0,-1 0 0,1 0-1,-1-1 1,1 1 0,0 0 0,0-1 0,0 1-1,0-1 1,0 1 0,0-1 0,0 0-1,0 0 1,1 0 0,-1 0 0,0 0-1,4 0 1,9 3-108,1 0 0,-1-2 0,1 1 0,0-2 0,-1 0 0,1-1 0,0-1 1,0 0-1,0-1 0,-1-1 0,1 0 0,-1-1 0,0-1 0,20-8 0,-9-7-3584,-14 0-1976,-6-3-2370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1.670"/>
    </inkml:context>
    <inkml:brush xml:id="br0">
      <inkml:brushProperty name="width" value="0.025" units="cm"/>
      <inkml:brushProperty name="height" value="0.025" units="cm"/>
    </inkml:brush>
  </inkml:definitions>
  <inkml:trace contextRef="#ctx0" brushRef="#br0">0 0 12876,'0'0'3427,"72"8"-2498,-42-8-737,4 0-224,-4 0-2562,0 0-4965</inkml:trace>
  <inkml:trace contextRef="#ctx0" brushRef="#br0" timeOffset="1">560 14 19667,'0'0'7943,"-8"3"-12523,23-6 224,6-7-3748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002"/>
    </inkml:context>
    <inkml:brush xml:id="br0">
      <inkml:brushProperty name="width" value="0.025" units="cm"/>
      <inkml:brushProperty name="height" value="0.025" units="cm"/>
    </inkml:brush>
  </inkml:definitions>
  <inkml:trace contextRef="#ctx0" brushRef="#br0">4 0 6182,'0'0'14317,"-4"61"-12395,4-27-577,0 4-800,10 4-417,1-1 0,0 0-800,3-3-1474,-3-2-2211,0-7-863,-11-8-2820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377"/>
    </inkml:context>
    <inkml:brush xml:id="br0">
      <inkml:brushProperty name="width" value="0.025" units="cm"/>
      <inkml:brushProperty name="height" value="0.025" units="cm"/>
    </inkml:brush>
  </inkml:definitions>
  <inkml:trace contextRef="#ctx0" brushRef="#br0">0 81 14510,'0'0'2498,"4"-9"-880,-3 6-1538,0 0 0,0 0 1,1 0-1,0 0 0,0 0 1,0 0-1,0 1 1,0-1-1,0 0 0,0 1 1,1 0-1,0 0 0,-1 0 1,1 0-1,5-3 0,0 2 150,0 0 0,1 0-1,-1 1 1,1 0 0,0 0-1,12 0 1,-8 0-2,108-6 609,-106 8-824,-1 0 1,0 1-1,0 1 0,0 0 1,0 0-1,17 7 0,-27-8-15,-1 1 0,1-1 0,-1 1 0,1-1 0,-1 1 0,0 1 0,1-1 0,-1 0 0,0 1 0,-1-1 0,1 1 0,0 0 0,-1 0 0,0 0 0,1 0 0,-1 0 0,0 1 0,-1-1 0,1 1 0,-1-1 0,2 7 0,-2-5 26,-1-1 1,1 1-1,-1 0 0,-1-1 1,1 1-1,-1-1 1,0 1-1,0-1 1,0 1-1,0-1 0,-1 1 1,0-1-1,0 0 1,0 0-1,0 0 1,-1 0-1,-5 6 0,-10 9 205,15-16-249,0 0 0,0-1-1,0 1 1,0 1 0,0-1 0,1 0 0,-1 1 0,1-1 0,0 1 0,0 0-1,0 0 1,1 0 0,-3 7 0,8-9-236,-1 1 0,1-1 0,0 0-1,0 0 1,0 0 0,1 0 0,-1-1 0,7 2 0,1 1-220,3 2 319,-1 1 0,-1 0 0,1 0 0,-1 2 0,13 11 0,-23-19 267,-1 0 0,0 1 0,0 0 1,0 0-1,-1-1 0,1 1 1,0 0-1,-1 0 0,1 0 1,-1 1-1,1-1 0,-1 0 0,0 1 1,0-1-1,0 0 0,0 1 1,-1-1-1,1 1 0,-1-1 1,1 1-1,-1 0 0,0-1 1,0 1-1,0-1 0,-1 1 0,1 0 1,0-1-1,-1 1 0,0-1 1,1 1-1,-1-1 0,0 0 1,0 1-1,-1-1 0,1 0 1,0 1-1,-1-1 0,1 0 0,-4 3 1,-5 3 114,-1 0 0,0 0 1,0-1-1,0 0 1,-1-1-1,0 0 0,-1-1 1,1-1-1,-1 0 0,0 0 1,0-1-1,0-1 0,-27 1 1,40-2-270,-1-1 0,0 0 1,1 0-1,-1 0 0,1 0 0,-1 0 1,0 0-1,1 0 0,-1 0 0,0 0 1,1 0-1,-1 0 0,0-1 1,1 1-1,-1 0 0,0 0 0,1-1 1,-1 1-1,1 0 0,-1-1 0,1 1 1,-1 0-1,0-1 0,1 1 1,0-1-1,-1 1 0,1-1 0,-1 1 1,0-2-1,9-15-2410,29-18-4509,-34 33 6118,31-26-8070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723"/>
    </inkml:context>
    <inkml:brush xml:id="br0">
      <inkml:brushProperty name="width" value="0.025" units="cm"/>
      <inkml:brushProperty name="height" value="0.025" units="cm"/>
    </inkml:brush>
  </inkml:definitions>
  <inkml:trace contextRef="#ctx0" brushRef="#br0">25 1 7143,'0'0'16912,"-24"49"-16336,24-43-448,0-3-800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132"/>
    </inkml:context>
    <inkml:brush xml:id="br0">
      <inkml:brushProperty name="width" value="0.025" units="cm"/>
      <inkml:brushProperty name="height" value="0.025" units="cm"/>
    </inkml:brush>
  </inkml:definitions>
  <inkml:trace contextRef="#ctx0" brushRef="#br0">34 1 16816,'0'0'5461,"-3"9"-5071,-5 21-229,1 0-1,1 1 1,2 0 0,1 1 0,1-1 0,2 0 0,4 36-1,11-38-857,-2-19-1882,-13-10 2329,1 0 0,-1 0 0,1 0 0,-1 0 0,1 0-1,-1 0 1,1 0 0,-1 0 0,1 0 0,-1 0 0,1-1 0,-1 1 0,1 0 0,-1 0 0,1 0 0,-1-1 0,1 1 0,-1 0 0,0-1 0,1 1 0,-1 0 0,1-1 0,-1 1 0,0 0 0,1-1 0,-1 1 0,0-1 0,1 0 0,6-14-7250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526"/>
    </inkml:context>
    <inkml:brush xml:id="br0">
      <inkml:brushProperty name="width" value="0.025" units="cm"/>
      <inkml:brushProperty name="height" value="0.025" units="cm"/>
    </inkml:brush>
  </inkml:definitions>
  <inkml:trace contextRef="#ctx0" brushRef="#br0">0 8 10794,'0'0'11435,"10"-1"-10495,24 1 171,65 8 1,26 2-709,-110-9-838,44-3 1336,-32-5-2618,-8-8-3950,-30 13-8085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855"/>
    </inkml:context>
    <inkml:brush xml:id="br0">
      <inkml:brushProperty name="width" value="0.025" units="cm"/>
      <inkml:brushProperty name="height" value="0.025" units="cm"/>
    </inkml:brush>
  </inkml:definitions>
  <inkml:trace contextRef="#ctx0" brushRef="#br0">4 3 7655,'0'0'11147,"-4"50"-9193,31-49-577,12-1 256,3 0-447,7-7-546,-6-4-448,2 2-160,-3-2-64,-10 4-448,-4 2-1250,-9 1-1729,-8 4-1666</inkml:trace>
  <inkml:trace contextRef="#ctx0" brushRef="#br0" timeOffset="1">13 319 14990,'0'0'6823,"59"10"-5734,-21-24-641,3-4-384,-3 2-64,1 0-961,-7 3-1761,-5-4-2756,-3-2-3394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046"/>
    </inkml:context>
    <inkml:brush xml:id="br0">
      <inkml:brushProperty name="width" value="0.025" units="cm"/>
      <inkml:brushProperty name="height" value="0.025" units="cm"/>
    </inkml:brush>
  </inkml:definitions>
  <inkml:trace contextRef="#ctx0" brushRef="#br0">161 34 12812,'0'-1'355,"-1"0"1,1 0-1,0-1 0,-1 1 0,1 0 0,-1 0 0,1 0 1,-1 0-1,0 0 0,0 0 0,1 0 0,-1 0 1,0 0-1,0 0 0,0 0 0,0 0 0,0 0 1,-2-1-1,-26-5 2343,25 6-2663,1 1 1,0 0-1,-1 1 1,1-1-1,-1 0 1,1 1-1,0 0 1,-1 0-1,1 0 1,0 0-1,0 0 1,0 1-1,0-1 1,0 1-1,-4 2 1,1 2-7,0 1 1,1-1 0,0 1-1,0 0 1,0 0-1,1 1 1,0-1-1,0 1 1,1 0-1,0 0 1,0 0-1,1 0 1,0 1-1,-1 8 1,3-16-25,0 0 0,1 0 1,-1-1-1,1 1 0,-1 0 0,1 0 1,-1-1-1,1 1 0,-1 0 0,1-1 1,0 1-1,-1 0 0,1-1 0,0 1 0,-1-1 1,1 1-1,0-1 0,0 0 0,0 1 1,-1-1-1,1 0 0,0 1 0,0-1 0,0 0 1,0 0-1,0 0 0,0 0 0,0 0 1,-1 0-1,1 0 0,0 0 0,0 0 1,0 0-1,0 0 0,1-1 0,37-7 496,-28 2-278,0 0 0,-1 0 1,0-1-1,0 0 1,0-1-1,10-11 0,-16 15-44,0 0 0,0-1-1,0 1 1,0-1 0,0 0 0,-1 0-1,0 0 1,0-1 0,-1 1-1,0-1 1,1 1 0,-2-1-1,1 0 1,1-10 0,-20 26-217,13-4-55,0 1 0,0 0 0,0 0 0,1 0 0,0 0 0,1 0 0,-1 1 0,1-1 0,1 1 0,-1 0 0,1-1 0,1 1 0,0 11 0,0-19 85,0 1 0,1-1 0,-1 1 1,1-1-1,-1 1 0,1-1 0,-1 0 1,1 1-1,-1-1 0,1 0 0,0 1 0,-1-1 1,1 0-1,-1 0 0,1 1 0,0-1 1,-1 0-1,1 0 0,0 0 0,-1 0 0,1 0 1,0 0-1,-1 0 0,1 0 0,0 0 1,-1 0-1,1 0 0,0-1 0,0 1 0,20-6 60,-11 2-15,0-2 0,-1 1 0,0-1 0,0-1 0,0 0 0,-1 0-1,0-1 1,0 1 0,-1-2 0,10-13 0,-26 83-224,9-59 187,-1 0 0,0 0 0,0 0-1,1 0 1,-1 0 0,1 0 0,0 0 0,0 0-1,0 0 1,0 0 0,0 0 0,0 1 0,0-1-1,1 2 1,0-3 12,-1-1-1,0 1 1,1-1-1,-1 1 1,0-1-1,1 0 0,-1 1 1,1-1-1,-1 0 1,1 1-1,-1-1 1,1 0-1,-1 0 0,1 1 1,0-1-1,-1 0 1,1 0-1,-1 0 1,1 0-1,-1 0 1,1 0-1,0 0 0,-1 0 1,1 0-1,-1 0 1,1 0-1,-1 0 1,1 0-1,0-1 1,-1 1-1,1 0 0,5-3 90,0 1 0,0-1 0,-1-1-1,1 1 1,-1-1 0,0 0 0,9-9-1,4-5 12,-1-1 0,19-28 1,-42 92-428,6-43 314,-5 14-239,2-1 0,0 1 0,-2 28 0,5-43 120,0 0 0,0-1 0,0 1 1,0 0-1,0 0 0,0-1 1,0 1-1,0 0 0,0-1 0,1 1 1,-1 0-1,0-1 0,1 1 0,-1 0 1,0-1-1,1 1 0,-1 0 0,1-1 1,-1 1-1,1-1 0,-1 1 1,1-1-1,-1 1 0,1-1 0,-1 0 1,1 1-1,0-1 0,1 1 0,23-2-3171,-20 0 2370,1-1 1,0-1-1,-1 1 1,1-1-1,-1 1 1,9-7 0,10-14-4451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229"/>
    </inkml:context>
    <inkml:brush xml:id="br0">
      <inkml:brushProperty name="width" value="0.025" units="cm"/>
      <inkml:brushProperty name="height" value="0.025" units="cm"/>
    </inkml:brush>
  </inkml:definitions>
  <inkml:trace contextRef="#ctx0" brushRef="#br0">1 253 8008,'0'0'10116,"10"-4"-8419,-4 2-1576,11-4 422,0 1 0,1 0 0,-1 2 1,1-1-1,27 0 0,-44 4-540,0 1 0,0-1 1,0 0-1,0 0 0,0 1 1,0-1-1,0 0 0,-1 1 1,1-1-1,0 1 0,0 0 1,0-1-1,0 1 1,-1-1-1,1 1 0,0 0 1,-1 0-1,1 0 0,0-1 1,-1 1-1,1 0 0,-1 0 1,1 0-1,-1 0 0,0 0 1,1 0-1,-1 0 0,0 0 1,0 0-1,0 0 1,1 1-1,0 37 788,-2-29-264,1-9-276,0-34 1884,0 12-1459,2-32-55,-1 51-639,0-1 0,0 1 0,-1 0 0,2-1 0,-1 1 0,0-1 0,0 1 0,1 0 0,-1 0 0,1 0 1,0 0-1,0 0 0,-1 0 0,1 1 0,0-1 0,1 0 0,-1 1 0,3-2 0,16-7-852,44-14 0,-45 18-693,1-2-1,37-18 1,-52 22 479,0 0 0,0-1 0,0 0 0,0 1 0,0-2 0,-1 1 0,6-8 0,5-13-5248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609"/>
    </inkml:context>
    <inkml:brush xml:id="br0">
      <inkml:brushProperty name="width" value="0.025" units="cm"/>
      <inkml:brushProperty name="height" value="0.025" units="cm"/>
    </inkml:brush>
  </inkml:definitions>
  <inkml:trace contextRef="#ctx0" brushRef="#br0">97 1 9449,'0'0'6011,"-10"8"-3379,3-2-2312,0 0 0,1 1 0,0 0-1,0 1 1,1-1 0,-1 1 0,2 0 0,-1 0 0,1 1 0,1-1 0,-1 1 0,1 0 0,-2 11 0,0 8 215,0-1 1,0 56 0,5-74-520,0-1 1,0 0-1,1 1 0,0-1 1,1 0-1,0 1 0,0-1 1,1 0-1,-1 0 0,2-1 1,-1 1-1,1-1 0,1 0 1,6 10-1,-9-15-13,0 0-1,0 0 0,1 0 1,-1 0-1,1 0 1,-1-1-1,1 1 1,0-1-1,-1 1 1,1-1-1,0 0 0,0 0 1,0 0-1,0-1 1,0 1-1,0-1 1,0 0-1,5 1 1,-2-2-48,0 0 1,0 0 0,0-1-1,0 1 1,-1-1-1,1 0 1,-1-1 0,11-5-1,4-6-34,0 0 0,-1-2 0,27-28 0,-41 40 145,-38 65 980,26-55-1019,0 0 0,0-1 0,0 1 0,0-2 0,-1 1 0,0-1 0,0 0 0,0-1 0,0 0 0,0 0 0,-1-1 0,0 0 0,1 0 0,-1-1 0,0 0 0,0-1 0,1 0 0,-11-1 0,18 1-1373,5 0-4670,23 0 3678,28-1-3182,-20-2-1052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942"/>
    </inkml:context>
    <inkml:brush xml:id="br0">
      <inkml:brushProperty name="width" value="0.025" units="cm"/>
      <inkml:brushProperty name="height" value="0.025" units="cm"/>
    </inkml:brush>
  </inkml:definitions>
  <inkml:trace contextRef="#ctx0" brushRef="#br0">237 45 12908,'0'0'8307,"-12"-8"-6882,4 2-1242,4 3-140,1 0 0,-1 0 0,0 0 1,0 0-1,-1 1 0,1 0 0,0 0 1,-1 0-1,0 0 0,1 1 0,-1-1 1,0 1-1,0 1 0,1-1 0,-1 1 1,0 0-1,-6 0 0,1 2 66,1 1 0,-1 0 0,1 1 0,-1 0 0,1 0 0,1 1 0,-15 10 0,20-13-103,0 0 0,0 0 0,0 0 0,0 1-1,0-1 1,1 1 0,-1 0 0,1-1 0,0 1 0,0 1 0,0-1 0,0 0 0,0 0 0,1 1 0,-1-1 0,1 1 0,0-1 0,0 1 0,0 0 0,1-1-1,-1 1 1,1 0 0,0 6 0,1-8-27,0 0-1,0 0 1,-1-1-1,1 1 0,0 0 1,1-1-1,-1 1 1,0-1-1,0 1 0,1-1 1,-1 0-1,0 1 1,1-1-1,0 0 0,-1 0 1,1 0-1,0 0 1,-1 0-1,1-1 1,0 1-1,0 0 0,0-1 1,0 1-1,-1-1 1,1 0-1,3 0 0,58 3-640,-49-3 493,76-11 756,-108 16-414,0 0 0,1 1 0,0 1 0,1 1 0,-27 15 0,-34 16-373,100-47-15169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5.290"/>
    </inkml:context>
    <inkml:brush xml:id="br0">
      <inkml:brushProperty name="width" value="0.025" units="cm"/>
      <inkml:brushProperty name="height" value="0.025" units="cm"/>
    </inkml:brush>
  </inkml:definitions>
  <inkml:trace contextRef="#ctx0" brushRef="#br0">127 219 15727,'0'0'1767,"-9"4"-427,-1 1-1074,0 0 0,0 1 1,0 0-1,1 0 0,0 1 0,0 1 1,-9 10-1,15-15-208,0 0-1,0 0 1,0 0 0,1 0 0,0 1-1,-1-1 1,1 1 0,0-1 0,1 1 0,-1 0-1,1 0 1,0-1 0,0 1 0,0 0-1,0 0 1,0 0 0,1 0 0,0 0-1,0 1 1,0-1 0,0 0 0,1 0 0,0 0-1,0 0 1,0 0 0,0-1 0,3 8-1,-2-8-55,-1-1 0,0 1 0,1-1-1,-1 0 1,1 1 0,0-1 0,0 0 0,0 0-1,0 0 1,0 0 0,1-1 0,-1 1-1,0-1 1,1 1 0,-1-1 0,1 0-1,-1 0 1,1 0 0,0 0 0,0 0-1,-1-1 1,1 1 0,0-1 0,0 0 0,0 1-1,-1-1 1,1-1 0,0 1 0,0 0-1,0-1 1,-1 1 0,1-1 0,0 0-1,-1 0 1,1 0 0,0 0 0,-1-1 0,5-2-1,4-3 9,0 0-1,-1-1 0,0 0 0,0-1 0,0 0 1,15-20-1,-3 1 1,-2 0 1,25-47-1,-38 60 9,0 0 1,-1 0-1,-1 0 1,0-1-1,-1 0 1,-1 0-1,3-25 1,-6 38 1,0 1 0,0 0 1,0-1-1,0 1 0,0 0 1,-1-1-1,1 1 0,-1 0 1,0 0-1,1-1 0,-1 1 1,0 0-1,0 0 0,0 0 1,-1 0-1,1 0 1,0 0-1,-1 0 0,1 1 1,-1-1-1,-3-2 0,2 2 3,0 0 0,-1 0-1,1 1 1,-1-1 0,0 1-1,1 0 1,-1 0 0,0 0-1,0 0 1,0 1 0,1-1-1,-6 1 1,2 0-12,-1 1 0,1 0 0,0 0 0,0 0-1,0 0 1,0 1 0,0 1 0,1-1 0,-1 1 0,1 0 0,-1 0 0,1 1-1,0 0 1,-7 6 0,8-5-9,1 0 0,0 1 0,0 0 0,0 0 0,1 0 0,-1 1 0,2-1 0,-1 1 0,-1 7 0,3-12-24,0 1-1,0 0 0,1-1 0,-1 1 1,1 0-1,0 0 0,0 0 1,0-1-1,0 1 0,0 0 1,1 0-1,-1 0 0,1-1 1,-1 1-1,1 0 0,0-1 1,0 1-1,1-1 0,-1 1 1,0-1-1,1 1 0,0-1 0,-1 0 1,1 0-1,2 2 0,9 5-174,0-1-1,0 0 0,1-1 0,16 6 0,-20-10 167,0 1-1,0 0 1,-1 1-1,1 1 1,-1-1 0,0 1-1,-1 1 1,1-1 0,-1 1-1,9 11 1,-15-14-39,0-1 1,-1 1 0,1-1-1,-1 1 1,0-1-1,0 1 1,-1 0-1,1-1 1,-1 1 0,0 0-1,0 0 1,0 6-1,-1 1-1956,2-7-3644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6.472"/>
    </inkml:context>
    <inkml:brush xml:id="br0">
      <inkml:brushProperty name="width" value="0.025" units="cm"/>
      <inkml:brushProperty name="height" value="0.025" units="cm"/>
    </inkml:brush>
  </inkml:definitions>
  <inkml:trace contextRef="#ctx0" brushRef="#br0">87 283 18193,'0'0'3129,"-10"0"-1704,-32 2-539,40-2-829,0 1 0,0 0 1,1 0-1,-1 0 0,0 0 0,0 0 0,1 0 1,-1 1-1,1-1 0,-1 0 0,1 1 1,-1-1-1,1 1 0,0 0 0,0 0 0,0-1 1,0 1-1,0 0 0,0 0 0,0 0 0,0 0 1,1 0-1,-1 0 0,1 0 0,0 0 0,-1 0 1,1 4-1,0-4-54,0 0 0,-1 0-1,1-1 1,0 1 0,0 0 0,0 0 0,0 0 0,0 0-1,1 0 1,-1-1 0,1 1 0,-1 0 0,1 0 0,-1 0 0,1-1-1,0 1 1,0 0 0,0-1 0,0 1 0,0-1 0,0 1 0,0-1-1,1 0 1,-1 1 0,1-1 0,-1 0 0,3 2 0,1-3-8,0 0 0,-1 0 0,1 0 0,-1-1 0,1 1 0,-1-1 0,1 0 0,-1 0 0,0-1 0,1 0 0,-1 1 0,0-1 0,0-1 0,0 1 0,0 0 0,-1-1 0,1 0 0,6-6 0,-3 2-51,0 0 1,0-1-1,0 1 1,-1-2-1,0 1 0,-1 0 1,8-16-1,-10 9 53,-10 11 2,6 4 0,0 0 0,-1 1 1,1-1-1,0 1 0,-1-1 1,1 1-1,0 0 1,0-1-1,0 1 0,0 0 1,0 0-1,0 0 1,0 0-1,0 0 0,0 0 1,0 0-1,-1 1 0,-1 4 30,0 0-1,0 0 1,0 0-1,1 0 1,-1 1-1,2-1 1,-3 14-1,3-19-23,1 1-1,0-1 0,0 1 0,-1 0 1,1-1-1,0 1 0,1-1 1,-1 1-1,0-1 0,0 1 0,1-1 1,-1 1-1,1-1 0,-1 1 1,1-1-1,-1 1 0,1-1 0,0 1 1,0-1-1,0 0 0,0 0 1,0 1-1,0-1 0,0 0 0,0 0 1,0 0-1,1 0 0,-1 0 1,0 0-1,1-1 0,-1 1 0,1 0 1,-1-1-1,1 1 0,-1-1 1,1 1-1,-1-1 0,3 0 0,4 0 11,0 0 0,0-1 0,-1 1-1,1-2 1,0 1 0,-1-1-1,1-1 1,-1 1 0,0-1-1,0-1 1,0 1 0,0-1 0,0 0-1,-1-1 1,0 1 0,9-9-1,9-10-99,-1-1 0,30-39 0,-33 37-27,24-40 0,-38 55 26,0 1 0,-1-1 0,-1 0 0,0 0 0,0-1 0,-1 1-1,2-17 1,-4 27 94,-1 1-1,0 0 0,0-1 1,0 1-1,0-1 0,0 1 1,0 0-1,0-1 0,0 1 1,0-1-1,0 1 0,0-1 1,0 1-1,0-1 0,0 1 1,0 0-1,0-1 0,0 1 1,-1-1-1,1 1 0,0 0 1,0-1-1,-1 1 1,1 0-1,0-1 0,0 1 1,-1 0-1,1-1 0,0 1 1,-1 0-1,1 0 0,0-1 1,-1 1-1,1 0 0,-1 0 1,-15 5 234,-15 22 15,21-12-139,0 0 1,0 1-1,2 0 0,0 0 1,1 1-1,0 0 1,2 1-1,-7 33 1,6-18-76,2 0 0,2 1 0,3 66 0,0-97-62,-1 1-1,1 0 0,-1-1 1,1 1-1,0-1 1,1 1-1,-1-1 1,1 1-1,-1-1 0,1 0 1,0 1-1,5 4 1,-6-7 21,-1 0 0,1 0 1,0-1-1,0 1 0,0 0 1,1-1-1,-1 1 0,0-1 0,0 1 1,0-1-1,0 1 0,0-1 1,1 0-1,-1 0 0,0 1 1,0-1-1,0 0 0,1 0 1,-1 0-1,0 0 0,0-1 1,0 1-1,1 0 0,-1 0 1,0-1-1,0 1 0,0-1 1,0 1-1,0-1 0,0 1 0,1-1 1,-1 0-1,-1 0 0,1 1 1,0-1-1,0 0 0,0 0 1,0 0-1,-1 0 0,1 0 1,0 0-1,0-1 0,40-52 10,-3-1 0,-2-2 0,-3-1-1,31-76 1,-59 124-14,-1 2 3,-1 1 0,1-1 0,-1 0 0,-1 0 0,1 0 0,-2-1 0,3-16-1,-4 26 3,0-1 0,0 0 0,0 0 0,-1 0 0,1 1-1,0-1 1,0 0 0,0 0 0,0 0 0,0 0 0,-1 1-1,1-1 1,0 0 0,0 0 0,0 0 0,0 0 0,-1 0-1,1 1 1,0-1 0,0 0 0,0 0 0,-1 0 0,1 0-1,0 0 1,0 0 0,-1 0 0,1 0 0,0 0 0,0 0-1,-1 0 1,1 0 0,0 0 0,0 0 0,0 0 0,-1 0 0,1 0-1,0 0 1,0 0 0,0-1 0,-1 1 0,1 0 0,0 0-1,0 0 1,0 0 0,-1 0 0,1 0 0,0-1 0,0 1-1,0 0 1,0 0 0,0 0 0,-1-1 0,1 1 0,0 0-1,0 0 1,0 0 0,0-1 0,0 1 0,0 0 0,0 0-1,0 0 1,0-1 0,0 1 0,0 0 0,0-1 0,-13 17-4,2 7 16,0 0-1,2 1 0,1 0 1,-10 44-1,8-15 12,-3 66-1,12-70-308,12-84-1206,-6-143-1735,-6 131 3677,1 46 150,30 25 486,-24-19-811,5 5-208,1-1 0,0-1 0,1 0 0,-1-1 0,2 0 0,-1-1 0,1 0 0,0-1 0,0-1 0,0 0 0,0-1 0,1 0 0,0-2 0,-1 1 0,1-2 0,0 0 0,15-2 0,-27 1-59,-1 1 0,0-1 0,1 0 0,-1 0 0,0 0 1,0-1-1,0 1 0,0-1 0,0 1 0,0-1 0,0 1 0,0-1 0,-1 0 1,3-3-1,-3 5-8,-1-1 0,0 1 1,1-1-1,-1 1 0,0-1 1,0 1-1,1-1 0,-1 1 0,0-1 1,0 1-1,0-1 0,0 0 1,0 1-1,0-1 0,0 1 1,0-1-1,0 0 0,0 1 0,0-1 1,0 1-1,0-1 0,0 1 1,-1-2-1,0 1-5,1 1 0,-1-1 0,0 0 0,0 1 0,0-1 1,1 1-1,-1-1 0,0 1 0,0-1 0,0 1 0,0 0 0,0-1 0,0 1 0,0 0 1,0 0-1,0 0 0,0 0 0,0 0 0,-1 0 0,-4 0 15,0 0-1,0 1 1,1 0 0,-1 0-1,0 0 1,1 1-1,0 0 1,-7 3 0,11-5 1,0 0 1,0 1 0,0-1 0,0 1-1,-1-1 1,1 1 0,0-1-1,0 1 1,0 0 0,0 0-1,1-1 1,-1 1 0,0 0 0,0 0-1,0 0 1,1 0 0,-1 0-1,0 0 1,1 0 0,-1 0-1,1 1 1,-1-1 0,1 0 0,0 0-1,-1 0 1,1 1 0,0-1-1,0 0 1,0 0 0,0 0 0,0 1-1,0-1 1,0 0 0,0 0-1,0 0 1,1 1 0,-1-1-1,1 0 1,-1 0 0,1 0 0,-1 0-1,1 0 1,-1 0 0,1 1-1,1 0 1,0-1-9,-1 1-1,1-1 1,0 1 0,0-1-1,0 0 1,1 0 0,-1 0-1,0 0 1,0 0 0,0 0 0,1-1-1,-1 1 1,0-1 0,1 0-1,3 1 1,46-1-194,-35-1-57,3 0-147,0 0 0,0-2 0,0 0 0,-1-2 0,1 0 0,-1-1 0,0-1 0,28-14 0,-46 20 458,-1 1 0,0 0-1,1-1 1,-1 1 0,0 0 0,1 0 0,-1 0 0,1 0 0,-1-1 0,0 1 0,1 0 0,-1 0 0,1 0 0,-1 0-1,0 0 1,1 0 0,-1 0 0,1 0 0,-1 0 0,1 0 0,-1 0 0,0 0 0,1 0 0,-1 0 0,1 0 0,-1 1-1,0-1 1,1 0 0,-1 0 0,0 0 0,1 1 0,-1-1 0,0 0 0,1 0 0,-1 1 0,0-1 0,1 0-1,-1 1 1,2 19 662,-2-18-716,0 0 1,0-1-1,0 1 1,0 0-1,0 0 1,0 0-1,0-1 0,1 1 1,-1 0-1,1 0 1,-1-1-1,1 1 0,-1 0 1,1-1-1,0 1 1,0-1-1,0 1 0,1 1 1,19 8-509,-4-9-5062,-8-4-1350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7.513"/>
    </inkml:context>
    <inkml:brush xml:id="br0">
      <inkml:brushProperty name="width" value="0.025" units="cm"/>
      <inkml:brushProperty name="height" value="0.025" units="cm"/>
    </inkml:brush>
  </inkml:definitions>
  <inkml:trace contextRef="#ctx0" brushRef="#br0">130 99 10218,'1'-2'388,"0"0"1,0 0-1,0 0 1,-1-1-1,1 1 1,0 0-1,-1 0 1,0-1-1,1 1 1,-1 0-1,0-1 1,0 1-1,0 0 1,0-1-1,-1 1 1,0-5-1,0 6-266,0 1-1,1-1 0,-1 0 1,0 1-1,1-1 0,-1 0 1,0 1-1,0-1 1,0 1-1,0-1 0,1 1 1,-1 0-1,0-1 0,0 1 1,0 0-1,0-1 0,0 1 1,0 0-1,0 0 1,0 0-1,0 0 0,0 0 1,0 0-1,0 0 0,0 0 1,0 1-1,-1-1 1,-3 2-50,-1 0 0,0 0 0,1 0 0,-1 0 0,1 1 1,0 0-1,0 0 0,0 1 0,0-1 0,1 1 0,-9 9 1,8-6-61,0 0 0,0 0 0,1 1 1,-7 15-1,9-20-7,1 0-1,0 0 1,0 0-1,0 0 1,0 0-1,1 0 1,-1 1-1,1-1 1,0 0 0,0 1-1,0-1 1,0 0-1,1 1 1,-1-1-1,1 0 1,1 5-1,-1-7 0,0 0 0,1 0 0,-1 0-1,0 0 1,1 0 0,-1 0-1,0 0 1,1 0 0,-1-1 0,1 1-1,-1-1 1,1 1 0,0-1-1,-1 1 1,1-1 0,-1 0 0,1 0-1,0 0 1,-1 0 0,1 0-1,0 0 1,-1 0 0,1 0 0,-1-1-1,1 1 1,0-1 0,1 0-1,44-17 347,-24 4-152,-1-1 0,37-31 0,-52 39-57,1 0 0,-1 0-1,0-1 1,-1 0-1,0 0 1,0-1-1,0 0 1,-1 0 0,-1 0-1,6-14 1,-10 23-137,0 0 0,0-1 0,0 1 0,1-1 1,-1 1-1,0-1 0,0 1 0,0 0 0,0-1 0,0 1 0,0-1 1,1 1-1,-1-1 0,0 1 0,0-1 0,-1 1 0,1-1 0,0 1 0,0-1 1,0 1-1,0 0 0,0-1 0,0 1 0,-1-1 0,1 1 0,0-1 1,0 1-1,-1 0 0,1-1 0,-12 6 144,-12 18 28,19-16-140,0 1 0,0 0 0,1 0 0,-6 15 0,9-22-31,1 0 0,-1 0 0,0 0 0,1 0 0,0 1 0,-1-1 0,1 0 0,0 0 0,-1 0 0,1 1 1,0-1-1,0 0 0,0 0 0,0 1 0,0-1 0,0 0 0,1 0 0,-1 1 0,0-1 0,1 0 0,-1 0 0,0 0 0,1 1 0,0-1 0,-1 0 0,1 0 0,0 0 0,-1 0 0,1 0 0,0 0 0,0 0 0,0 0 0,0-1 0,0 1 0,0 0 0,0 0 0,0-1 0,0 1 0,0-1 0,0 1 0,1-1 0,-1 1 0,2-1 0,6 2 39,-1-1 0,1-1 0,0 0 0,-1 0 0,1 0 0,0-1 1,-1 0-1,1-1 0,-1 0 0,1-1 0,15-6 0,-11 2-10,0 0 0,0-1 1,-1 0-1,0-1 0,-1 0 0,14-14 0,-33 33-3,0-1 0,0 1 0,2 1 0,-11 19 0,14-24 28,0 1 0,0-1 0,0 0 1,1 1-1,0 0 0,1 0 0,-1-1 0,1 1 1,1 0-1,-1 0 0,2 10 0,-1-15-44,1-1 1,0 1-1,0-1 0,0 0 0,0 1 0,0-1 1,0 0-1,0 0 0,1 0 0,-1 0 0,0 0 0,1 0 1,-1 0-1,1 0 0,-1-1 0,1 1 0,-1 0 1,1-1-1,-1 1 0,1-1 0,0 0 0,-1 0 1,1 1-1,-1-1 0,1 0 0,0 0 0,-1 0 1,1-1-1,2 0 0,3 1 84,0 0 0,0-1-1,-1 0 1,1-1 0,0 0 0,7-3 0,-5 1-25,-1-1 1,1 0-1,-2-1 1,1 0-1,-1 0 0,8-9 1,-11 12-252,-1 0 0,0-1 0,0 1-1,0-1 1,-1 0 0,0 0 0,1 0 0,-1 0 0,-1-1 0,1 1 0,-1-1 0,1 1 0,-1-1 0,1-7 0,-4 21-9726,2 2 3876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7.856"/>
    </inkml:context>
    <inkml:brush xml:id="br0">
      <inkml:brushProperty name="width" value="0.025" units="cm"/>
      <inkml:brushProperty name="height" value="0.025" units="cm"/>
    </inkml:brush>
  </inkml:definitions>
  <inkml:trace contextRef="#ctx0" brushRef="#br0">94 21 16912,'0'0'6646,"-9"-4"-6080,-31-10-315,39 14-244,0-1 1,-1 1-1,1-1 1,0 1-1,-1 0 0,1 0 1,0 0-1,-1 0 1,1 0-1,0 0 0,-1 0 1,1 0-1,0 1 1,-1-1-1,1 0 0,0 1 1,-1-1-1,1 1 1,0 0-1,0-1 0,0 1 1,0 0-1,-1 0 1,1-1-1,0 1 0,0 0 1,0 0-1,1 0 1,-1 0-1,0 1 0,0-1 1,1 0-1,-1 0 1,0 0-1,1 1 0,-1-1 1,1 0-1,0 0 1,-1 3-1,0-2-68,1-1 0,-1 1-1,1 0 1,0 0 0,-1 0-1,1 0 1,0 0 0,0 0 0,0 0-1,0 0 1,1 0 0,-1 0 0,1 0-1,-1 0 1,1 0 0,-1 0 0,1-1-1,0 1 1,0 0 0,0 0-1,0-1 1,0 1 0,2 1 0,6 2-267,0-1 0,0 0 0,0-1 0,0 0 0,1 0 1,18 2-1,-17-3 424,1 0 0,-1 0 0,0 2 0,14 5 0,-61-2 3064,19-6-3329,-32 5 673,24 5-6770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9.111"/>
    </inkml:context>
    <inkml:brush xml:id="br0">
      <inkml:brushProperty name="width" value="0.025" units="cm"/>
      <inkml:brushProperty name="height" value="0.025" units="cm"/>
    </inkml:brush>
  </inkml:definitions>
  <inkml:trace contextRef="#ctx0" brushRef="#br0">205 133 14606,'0'-1'324,"0"-1"0,0 1 0,0-1 0,0 1-1,0-1 1,-1 1 0,1-1 0,0 1 0,-1 0 0,1-1 0,-1 1 0,0-1 0,1 1 0,-1 0 0,0 0 0,0-1 0,0 1 0,0 0-1,-1-1 1,0 1-123,1 0-1,-1 0 0,0 0 0,1 0 0,-1 1 0,0-1 0,0 0 1,0 1-1,1-1 0,-1 1 0,0 0 0,0 0 0,-3 0 0,1 0-144,-1 0 1,1 1-1,0 0 0,0 0 0,-1 0 0,1 0 0,0 1 0,0-1 0,0 1 0,0 0 0,0 1 0,-6 4 0,0 2-55,0 2 0,1-1-1,0 1 1,0 0 0,1 1-1,1 0 1,0 0 0,1 1-1,0 0 1,1 0 0,0 0-1,1 0 1,1 1 0,0 0-1,-2 20 1,5-32 1,0 0 0,0 0-1,0 0 1,0-1 0,1 1 0,-1 0 0,1-1 0,-1 1 0,1 0-1,-1-1 1,1 1 0,0 0 0,0-1 0,0 1 0,0-1-1,0 1 1,0-1 0,0 0 0,0 1 0,1-1 0,-1 0 0,0 0-1,1 0 1,-1 0 0,1 0 0,-1 0 0,1 0 0,-1-1-1,1 1 1,0-1 0,0 1 0,-1-1 0,1 1 0,0-1-1,0 0 1,-1 0 0,1 0 0,0 0 0,0 0 0,1-1 0,6 1 48,-1-1 1,0 0-1,1-1 1,-1 1 0,0-2-1,0 1 1,11-7-1,2-2 149,0-2-1,-1 0 1,-1-2 0,0 0-1,-1-1 1,0-1-1,-2 0 1,0-1-1,-1-1 1,-1-1-1,-1 0 1,0-1-1,-2 0 1,0-1-1,13-41 1,-23 62-194,0 0 0,-1 0 1,1 0-1,-1-1 1,0 1-1,1 0 0,-1-1 1,0 1-1,0 0 0,1 0 1,-1-1-1,0 1 0,-1 0 1,1-1-1,0 1 0,0 0 1,0-1-1,-1 1 0,1 0 1,-1 0-1,1-1 1,-1 1-1,1 0 0,-1 0 1,0 0-1,0 0 0,1 0 1,-3-2-1,2 3-11,-1 0 0,1 0 1,-1 1-1,1-1 0,-1 0 0,1 1 1,-1-1-1,1 1 0,-1-1 0,1 1 0,0 0 1,-1 0-1,1-1 0,0 1 0,-1 0 0,1 0 1,0 0-1,0 0 0,0 1 0,0-1 1,0 0-1,0 0 0,0 1 0,0 1 0,-9 10 46,2 0-1,-1 1 0,2 0 1,0 1-1,1 0 1,-7 21-1,12-31-130,0-1 1,0 1-1,0 0 1,1 0-1,0-1 1,-1 1-1,2 0 1,-1 0-1,1-1 1,-1 1-1,3 7 1,-1-9-167,-1-1 0,0 1 1,1-1-1,-1 1 0,1-1 0,0 0 0,0 0 1,-1 0-1,2 0 0,-1 0 0,0 0 1,0 0-1,0-1 0,1 1 0,-1-1 1,1 0-1,0 0 0,-1 0 0,1 0 1,0 0-1,3 0 0,16 3-6299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9.744"/>
    </inkml:context>
    <inkml:brush xml:id="br0">
      <inkml:brushProperty name="width" value="0.025" units="cm"/>
      <inkml:brushProperty name="height" value="0.025" units="cm"/>
    </inkml:brush>
  </inkml:definitions>
  <inkml:trace contextRef="#ctx0" brushRef="#br0">31 38 17777,'0'0'8680,"5"0"-8589,16-3-16,-20 2-70,-1 1-1,1 0 1,-1 0-1,1-1 1,-1 1-1,1 0 1,-1-1-1,1 1 1,-1 0 0,1-1-1,-1 1 1,0-1-1,1 1 1,-1-1-1,0 1 1,1-1-1,-1 1 1,0-1-1,0 1 1,1-1-1,-1 1 1,0-1-1,0 1 1,0-1-1,0 1 1,0-1 0,0 0-1,0 1 1,0-1-1,0 1 1,0-1-1,0 0 1,0 1-1,0-1 1,0 1-1,0-1 1,-1 1-1,1-1 1,0 1-1,0-1 1,-1 1-1,1-1 1,0 1-1,-1-1 1,1 1 0,-1-1-1,0 0-5,0 0-1,0 0 1,0 0-1,1 0 1,-1 1-1,0-1 1,0 0 0,0 1-1,0-1 1,0 0-1,0 1 1,-1 0-1,1-1 1,0 1 0,0-1-1,0 1 1,0 0-1,0 0 1,-1 0-1,1 0 1,0 0-1,0 0 1,0 0 0,0 0-1,-1 0 1,1 1-1,0-1 1,0 0-1,0 1 1,-2 0 0,2-1-8,-1 1 0,1 0 1,-1 0-1,1 0 1,-1-1-1,1 2 1,-1-1-1,1 0 1,0 0-1,-1 0 0,1 0 1,0 1-1,0-1 1,0 1-1,0-1 1,0 1-1,0-1 1,1 1-1,-1-1 0,0 3 1,0-2 5,1 1 1,0-1-1,-1 0 0,1 1 1,0-1-1,0 1 0,0-1 1,1 0-1,-1 1 0,0-1 1,1 0-1,0 0 0,-1 1 1,1-1-1,0 0 0,0 0 1,0 0-1,1 0 0,-1 0 1,0 0-1,1 0 1,-1 0-1,1-1 0,3 4 1,-1-3 8,1 1 0,-1-1 1,1 1-1,0-1 0,0 0 1,0-1-1,0 0 0,0 1 1,1-1-1,8 0 1,3 0 21,0-2 0,0 1 1,0-2-1,0 0 1,0-1-1,23-8 1,5-8 11,-34 13 59,0 1 0,0 0-1,1 1 1,16-4 0,-27 9-45,-1 0 1,1-1-1,-1 1 1,1-1 0,-1 1-1,0 0 1,1 0 0,-1-1-1,0 1 1,1 0-1,-1 0 1,0-1 0,0 1-1,1 0 1,-1 0 0,0 0-1,0 0 1,0-1-1,0 1 1,0 0 0,0 0-1,-1 0 1,1 1 0,0 0-31,-1-1 0,1 1 0,0 0 0,0 0 1,0 0-1,0 0 0,0-1 0,1 1 1,-1 0-1,1 0 0,-1 0 0,1-1 1,-1 1-1,1 0 0,0-1 0,0 1 1,0-1-1,0 1 0,0-1 0,0 1 0,0-1 1,2 2-1,8-1-16,0 0 0,-1-1 1,1 0-1,0-1 0,-1 0 0,1-1 0,0 0 1,-1-1-1,13-3 0,50-4-1318,-72 9 1310,1 1 0,-1-1 0,0 0 0,0 1-1,0 0 1,1-1 0,-1 1 0,0 0 0,0 0 0,0-1-1,0 1 1,0 0 0,0 0 0,-1 0 0,1 0 0,0 0-1,0 0 1,-1 1 0,1-1 0,-1 0 0,1 0 0,-1 0-1,1 1 1,-1-1 0,0 0 0,1 1 0,-1-1 0,0 0-1,0 0 1,0 2 0,0 0 20,0-1 1,1 0-1,-1 1 0,1-1 1,0 0-1,-1 0 0,1 0 0,0 1 1,0-1-1,1 0 0,-1 0 0,0-1 1,1 1-1,-1 0 0,1 0 0,-1-1 1,1 1-1,0 0 0,3 1 1,3 0 27,0-1 0,1 0 1,-1-1-1,1 0 1,0 0-1,-1-1 0,1 0 1,0 0-1,-1-1 1,1 0-1,-1 0 0,1-1 1,-1 0-1,1-1 1,-1 0-1,0 0 0,11-7 1,2-1-179,-1-1 0,0-1 0,-1-1-1,-1 0 1,22-22 0,-47 43 93,2 1-1,-1-1 0,1 1 0,0 0 0,0 1 1,1-1-1,-4 12 0,1 19-5527,7-33-2218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0.725"/>
    </inkml:context>
    <inkml:brush xml:id="br0">
      <inkml:brushProperty name="width" value="0.025" units="cm"/>
      <inkml:brushProperty name="height" value="0.025" units="cm"/>
    </inkml:brush>
  </inkml:definitions>
  <inkml:trace contextRef="#ctx0" brushRef="#br0">187 50 11531,'0'0'18417,"-7"12"-18379,-43 59-730,-80 86 1,143-164-3570,5-3 3024,-2-3 39,-1-2 1,-1 1-1,0-2 1,16-23-1,44-76 1047,-51 79 1234,-7 11 2760,-28 50-1105,-11 23-1861,16-21-481,1-1 1,1 1 0,1 1-1,2-1 1,1 0-1,2 41 1,6-47-279,-3-20 73,-2-12-30,-1-10-384,-2 1 1,0-1 0,-2 0 0,-9-40 0,18 66 203,0 0-1,0 0 1,1 0 0,0-1-1,0 0 1,0 0 0,11 4-1,-5-3 53,0-1 0,0 0 0,0 0 0,0-1 0,1-1 0,0 0 0,-1-1 0,1-1 0,20-1 0,-29 1 1,0-1 1,0 1 0,0-1-1,0 0 1,0 0 0,0-1-1,-1 1 1,1-1 0,0 0-1,-1-1 1,1 1 0,-1-1-1,0 1 1,0-2 0,0 1-1,0 0 1,0-1 0,-1 1-1,0-1 1,0 0 0,0 0-1,0 0 1,0-1 0,-1 1-1,0-1 1,0 1 0,0-1-1,2-8 1,-4 12-28,0 1 0,0-1 0,0 0 0,0 0 0,1 0 0,-2 1 0,1-1 0,0 0 0,0 0 0,0 1 0,0-1 0,0 0 0,-1 0 0,1 1 0,0-1 0,-1 0 0,1 1 0,0-1 0,-1 0 0,1 1 0,-1-1 0,1 0 0,-1 1 1,1-1-1,-1 1 0,0-1 0,1 1 0,-1-1 0,0 1 0,1 0 0,-1-1 0,0 1 0,1 0 0,-1 0 0,0-1 0,0 1 0,1 0 0,-1 0 0,0 0 0,0 0 0,0 0 0,1 0 0,-1 0 0,0 0 0,0 0 0,1 0 0,-1 0 0,-1 1 0,-1-1-7,0 1-1,1-1 0,-1 1 1,0 0-1,0-1 0,0 1 1,1 1-1,-1-1 1,0 0-1,1 1 0,-1-1 1,-3 4-1,5-4 12,-1 0 0,1 1 0,-1-1 0,1 1 0,0-1-1,-1 1 1,1-1 0,0 1 0,0 0 0,0 0 0,0-1 0,1 1-1,-1 0 1,0 0 0,1 0 0,-1 0 0,1 0 0,0 0-1,0 0 1,0 0 0,0 0 0,0 0 0,0 0 0,0 0 0,1 2-1,0-2 0,1-1 0,-1 1-1,1 0 1,-1-1-1,1 1 1,-1-1 0,1 1-1,0-1 1,0 0-1,0 0 1,0 0-1,0 0 1,0 0 0,0 0-1,0 0 1,0-1-1,0 1 1,4 0-1,1 0-18,0 0-1,-1-1 1,1 1-1,0-1 1,0 0-1,0-1 0,-1 0 1,1 0-1,0 0 1,-1-1-1,1 0 0,-1 0 1,1-1-1,7-4 1,-14 7-25,0 0 0,1 0 0,-1 0 0,0 0 0,0-1 1,0 1-1,0 0 0,0 0 0,1 0 0,-1 0 0,0 0 0,0-1 1,0 1-1,0 0 0,1 0 0,-1 0 0,0 0 0,0 0 1,0 0-1,1 0 0,-1 0 0,0 0 0,0 0 0,0 0 1,1 0-1,-1 0 0,0 0 0,0 0 0,0 0 0,1 0 0,-1 0 1,0 0-1,0 0 0,0 0 0,1 0 0,-1 1 0,0-1 1,0 0-1,0 0 0,0 0 0,1 0 0,-1 0 0,0 0 1,0 1-1,0-1 0,0 0 0,0 0 0,0 0 0,0 0 1,1 1-1,-1-1 0,0 0 0,0 0 0,0 0 0,0 1 0,0-1 1,0 0-1,0 0 0,0 0 0,0 1 0,0-1 0,0 24-692,0-21 418,-1 1 1,1-1 0,0 1-1,0-1 1,0 1-1,1-1 1,-1 0-1,1 1 1,-1-1-1,1 0 1,0 1 0,1-1-1,-1 0 1,2 4-1,18 4-4059,1-6-1649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617"/>
    </inkml:context>
    <inkml:brush xml:id="br0">
      <inkml:brushProperty name="width" value="0.025" units="cm"/>
      <inkml:brushProperty name="height" value="0.025" units="cm"/>
    </inkml:brush>
  </inkml:definitions>
  <inkml:trace contextRef="#ctx0" brushRef="#br0">128 187 11979,'0'0'2654,"-6"12"95,-4 6-2089,-46 97 3755,50-100-4167,0 0-1,1 0 0,1 0 0,1 1 1,0 0-1,-1 25 0,8 30-1508,0 25-281,-4-88 1496,-1-1 0,1 1-1,-2-1 1,1 1-1,-1-1 1,-1 0-1,1 0 1,-1 0 0,-7 13-1,10-20 50,0 0-1,0 0 0,0 0 1,0 1-1,0-1 1,0 0-1,0 0 0,0 0 1,0 0-1,0 0 1,0 0-1,0 0 0,0 1 1,0-1-1,0 0 1,-1 0-1,1 0 0,0 0 1,0 0-1,0 0 1,0 0-1,0 0 0,0 0 1,0 1-1,0-1 1,-1 0-1,1 0 0,0 0 1,0 0-1,0 0 1,0 0-1,0 0 1,0 0-1,0 0 0,-1 0 1,1 0-1,0 0 1,0 0-1,0 0 0,0 0 1,0 0-1,0 0 1,-1 0-1,1 0 0,0 0 1,0 0-1,0 0 1,0 0-1,0-1 0,0 1 1,0 0-1,-1 0 1,1 0-1,0 0 0,0 0 1,0 0-1,0 0 1,0 0-1,0 0 0,0-1 1,0 1-1,0 0 1,0 0-1,0 0 1,0 0-1,-1 0 0,-1-16 127,2-19 62,8-19-16,3 1 1,19-60-1,-13 55-136,-13 42-28,12-46 16,3 0 0,49-111-1,-63 164-1,0 1 1,0 0-1,0 0 0,13-13 0,-16 19-25,0 0-1,0 0 1,1 0-1,-1 0 1,0 0 0,1 1-1,-1-1 1,1 1-1,-1 0 1,1 0-1,0 0 1,0 0 0,-1 0-1,1 1 1,0-1-1,0 1 1,0 0-1,0-1 1,5 2 0,-6 0-6,0-1 1,0 1 0,-1 0 0,1 0 0,0 0-1,-1 1 1,1-1 0,-1 0 0,1 1-1,-1-1 1,0 0 0,1 1 0,-1 0 0,0-1-1,0 1 1,0 0 0,0 0 0,-1-1 0,1 1-1,0 0 1,-1 0 0,1 0 0,-1 0-1,0 0 1,1 0 0,-1 0 0,0 0 0,-1 3-1,2 4 65,-1 0-1,-1 0 0,1 0 0,-2 0 0,-2 11 0,1-10 243,-1 1 0,-1 0-1,0-1 1,0 0 0,-1 0 0,0-1-1,-1 1 1,-13 12 0,21-22-523,0-1 1,0 0-1,0 1 1,0-1 0,0 1-1,1-1 1,-1 1-1,0-1 1,0 1 0,0 0-1,0-1 1,1 1-1,-1 0 1,0 0 0,0 0-1,1 0 1,-1 0-1,0 0 1,0 0-1,0 1 1,1-1 0,-1 0-1,2 1 1,0 1-69,1 0 0,-1-1 1,1 1-1,-1 1 0,0-1 0,0 0 1,0 1-1,4 3 0,-5-3 318,1-1 1,-1 0-1,0 1 1,1 0-1,-1 0 0,0-1 1,-1 1-1,1 0 0,-1 1 1,1-1-1,-1 0 0,0 0 1,0 1-1,0-1 1,-1 0-1,1 1 0,-1-1 1,0 1-1,0-1 0,0 0 1,-1 6-1,-1-5 294,-1 0-1,1 0 1,-1-1-1,0 1 1,-1-1-1,1 1 1,-1-1-1,1 0 1,-1 0 0,0-1-1,0 1 1,0-1-1,-6 3 1,0 0 340,-1 0 1,-1-1 0,1 0 0,-14 3 0,21-6-600,-1 0 0,1 0 0,0-1 0,-1 1 1,1-1-1,-1 0 0,1 0 0,0 0 0,-1-1 1,1 0-1,-1 0 0,1 0 0,-6-2 0,9 2-232,-1 0 0,1 0-1,-1 0 1,1-1 0,0 1-1,-1 0 1,1 0-1,0-1 1,0 1 0,0-1-1,0 1 1,0-1 0,-1-2-1,-4-34-6116,6 14-8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057"/>
    </inkml:context>
    <inkml:brush xml:id="br0">
      <inkml:brushProperty name="width" value="0.025" units="cm"/>
      <inkml:brushProperty name="height" value="0.025" units="cm"/>
    </inkml:brush>
  </inkml:definitions>
  <inkml:trace contextRef="#ctx0" brushRef="#br0">61 76 6919,'0'0'6091,"1"-11"-2120,0-33-1526,-1 44-2398,1-1 0,-1 0 0,0 1 0,0-1 0,0 0 1,0 1-1,0-1 0,0 0 0,0 1 0,0-1 0,0 0 0,-1 1 0,1-1 0,0 0 0,0 1 0,0-1 0,-1 1 0,1-1 0,0 0 0,-1 1 0,1-1 0,-1 1 0,1-1 0,0 1 0,-1-1 0,1 1 0,-1-1 0,1 1 0,-1 0 0,0-1 0,1 1 0,-1 0 0,1-1 0,-1 1 0,0 0 0,1 0 0,-1-1 0,0 1 0,1 0 0,-1 0 0,0 0 0,1 0 0,-1 0 0,0 0 0,1 0 0,-1 0 0,0 0 0,1 0 0,-1 1 0,0-1 0,1 0 0,-1 0 0,0 1 0,1-1 0,-1 0 1,1 1-1,-2 0 0,-25 21 1496,26-20-1529,-1 1 0,1-1 0,0 0 0,0 0 0,0 0 0,0 1 0,1-1 0,-1 0 0,1 1 0,-1-1 0,1 1 0,0-1 0,0 1 0,0-1 0,0 0 0,0 1 0,0-1 0,1 1 0,-1-1 0,1 0 0,0 1 0,0-1 0,0 0 0,0 1 0,0-1 0,0 0 0,1 0 0,-1 0 0,3 3 0,4 1-454,0 1 0,0-1 0,1-1 0,0 1 0,0-2 0,9 5 0,-8-5 376,0 1 0,0 1 1,-1-1-1,11 9 0,-20-14 151,0 0 0,0 1 0,1-1 0,-1 0 0,0 0 0,0 0 0,0 0 0,1 1 0,-1-1 0,0 0 0,0 0 0,0 0 0,0 1 0,1-1 0,-1 0 0,0 0 0,0 1 0,0-1 0,0 0-1,0 1 1,0-1 0,0 0 0,0 0 0,0 1 0,0-1 0,0 0 0,0 0 0,0 1 0,0-1 0,0 0 0,0 1 0,0-1 0,0 0 0,0 0 0,0 1 0,0-1 0,0 0 0,-1 0 0,1 1 0,0-1 0,0 0 0,0 0 0,0 0 0,-1 1-1,1-1 1,0 0 0,0 0 0,0 0 0,-1 1 0,-21 5 1963,-30-3-680,50-3-1157,-40 1-180,27-1-2687,14-8-4882,1-3-1333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391"/>
    </inkml:context>
    <inkml:brush xml:id="br0">
      <inkml:brushProperty name="width" value="0.025" units="cm"/>
      <inkml:brushProperty name="height" value="0.025" units="cm"/>
    </inkml:brush>
  </inkml:definitions>
  <inkml:trace contextRef="#ctx0" brushRef="#br0">31 1 12908,'0'0'9006,"-1"9"-7645,-10 62 778,4-33-440,-4 72-1,11-95-1989,0-5 420,-1 0-1,2 0 1,0 0-1,0 0 1,3 11 0,-3-19-265,-1 1 0,1-1 1,0 0-1,1 1 1,-1-1-1,0 0 1,1 0-1,-1 0 0,1 0 1,3 3-1,-4-4-228,1 1-1,0-1 1,0 0 0,1 0-1,-1 0 1,0 0 0,0 0-1,0 0 1,1 0-1,-1-1 1,0 1 0,1-1-1,2 0 1,16 1-5855,0-1-2862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737"/>
    </inkml:context>
    <inkml:brush xml:id="br0">
      <inkml:brushProperty name="width" value="0.025" units="cm"/>
      <inkml:brushProperty name="height" value="0.025" units="cm"/>
    </inkml:brush>
  </inkml:definitions>
  <inkml:trace contextRef="#ctx0" brushRef="#br0">99 1 11787,'0'0'7901,"-9"1"-4997,6-1-2750,-1 0 1,0 1-1,0-1 0,0 1 1,0 0-1,0 0 0,0 1 1,1-1-1,-1 1 0,1 0 1,-1 0-1,1 0 0,0 0 1,-1 1-1,1-1 1,0 1-1,1 0 0,-1-1 1,0 1-1,1 1 0,0-1 1,0 0-1,0 1 0,0-1 1,0 1-1,1-1 0,-1 1 1,1 0-1,0 0 0,0 0 1,0 0-1,1 0 0,-1 4 1,1-5-141,0 0 0,0 0 0,0 0 0,0-1 0,0 1 0,0 0 0,1 0 0,0-1 0,-1 1 0,1 0 1,0-1-1,0 1 0,0-1 0,1 1 0,-1-1 0,1 1 0,2 3 0,-1-4-8,0 0 1,0 0-1,0 0 0,0-1 1,1 1-1,-1-1 0,0 0 0,1 0 1,-1 0-1,1 0 0,-1 0 1,1-1-1,6 0 0,1 1-79,-1-1 0,0-1 0,1 0 0,-1 0 0,0-1 0,0 0-1,0-1 1,0 0 0,15-7 0,2-4-545,49-34 1,-73 45 608,-1 2 4,-1 1-1,1-1 0,0 0 1,-1 1-1,1-1 0,-1 1 1,1 0-1,0-1 1,-1 1-1,1 0 0,0 0 1,-1 0-1,1 0 1,0 0-1,-1 1 0,1-1 1,0 0-1,-1 1 1,1-1-1,-1 1 0,1 0 1,0 0-1,-1-1 1,0 1-1,1 0 0,-1 0 1,0 0-1,2 2 1,28 11-1760,38-11-6661,-46-4 4584,17 1-6535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2.070"/>
    </inkml:context>
    <inkml:brush xml:id="br0">
      <inkml:brushProperty name="width" value="0.025" units="cm"/>
      <inkml:brushProperty name="height" value="0.025" units="cm"/>
    </inkml:brush>
  </inkml:definitions>
  <inkml:trace contextRef="#ctx0" brushRef="#br0">129 133 11371,'0'0'2877,"-11"0"-667,2 0-1708,-1 1 1,1 0-1,0 0 0,0 1 0,0 0 0,-9 4 0,15-5-364,1-1-1,-1 1 1,1 0 0,0 0-1,0 0 1,-1 1-1,1-1 1,0 0 0,0 1-1,0 0 1,0-1-1,1 1 1,-1 0 0,0 0-1,1 0 1,-1 0-1,1 0 1,0 0 0,0 1-1,-1-1 1,2 0-1,-1 1 1,0-1-1,0 0 1,1 1 0,-1-1-1,1 1 1,0-1-1,0 1 1,0-1 0,0 1-1,1 4 1,-1-5-131,1 0 0,0-1 0,0 1 0,0-1 0,0 1 0,1-1 0,-1 1 0,0-1 0,1 1 0,-1-1 0,1 0 1,-1 0-1,1 0 0,-1 0 0,1 0 0,0 0 0,0 0 0,-1-1 0,1 1 0,0-1 0,0 1 0,0-1 0,0 0 0,0 1 0,0-1 0,-1 0 0,5-1 0,4 2 9,-1-2 0,1 1 0,0-1 0,11-3 0,-2-2-167,-1-1-1,0-1 0,0-1 0,-1 0 0,0-1 1,0-1-1,-2-1 0,1 0 0,-1-1 0,-1-1 1,-1 0-1,0 0 0,0-2 0,-1 1 0,10-21 0,-14 15 154,-8 21 18,0 0-1,0 0 0,0-1 1,0 1-1,0 0 1,0 0-1,0-1 1,0 1-1,0 0 0,-1 0 1,1 0-1,0-1 1,0 1-1,0 0 0,0 0 1,0-1-1,0 1 1,-1 0-1,1 0 1,0 0-1,0-1 0,0 1 1,0 0-1,-1 0 1,1 0-1,0 0 0,0 0 1,0-1-1,-1 1 1,1 0-1,0 0 1,0 0-1,-1 0 0,1 0 1,0 0-1,0 0 1,-1 0-1,1 0 0,-2 0 58,-1 1-1,1 0 1,0-1-1,0 1 1,0 0-1,0 0 1,0 0-1,0 1 1,0-1-1,1 0 0,-1 1 1,0-1-1,1 1 1,-3 2-1,-2 3 50,-1 1-1,2 0 1,-1 0-1,1 0 1,0 1-1,1 0 1,0 0-1,0 0 1,1 0 0,0 1-1,1-1 1,0 1-1,1 0 1,-1-1-1,2 1 1,0 0-1,0 0 1,0 0-1,1 0 1,1-1-1,0 1 1,0-1-1,7 18 1,-6-19-406,1 0 1,0-1 0,1 1-1,0-1 1,0 0-1,0 0 1,10 8 0,-9-9-549,1 0 0,0 0 0,1-1 0,-1 0 0,1-1 0,0 0 1,16 6-1,15 0-10901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2.402"/>
    </inkml:context>
    <inkml:brush xml:id="br0">
      <inkml:brushProperty name="width" value="0.025" units="cm"/>
      <inkml:brushProperty name="height" value="0.025" units="cm"/>
    </inkml:brush>
  </inkml:definitions>
  <inkml:trace contextRef="#ctx0" brushRef="#br0">1 81 14125,'0'0'1842,"8"2"-187,13 2-914,-1 0 1,1-2-1,0 0 0,35-3 1,96-12 861,-95 7-838,1154-69 4365,-401 83-9849,-729-5 182,-18-3-3503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8.738"/>
    </inkml:context>
    <inkml:brush xml:id="br0">
      <inkml:brushProperty name="width" value="0.025" units="cm"/>
      <inkml:brushProperty name="height" value="0.025" units="cm"/>
    </inkml:brush>
  </inkml:definitions>
  <inkml:trace contextRef="#ctx0" brushRef="#br0">39 209 11499,'-2'0'75,"-24"-2"3445,25 2-3444,1 0-1,-1 0 1,1 1 0,0-2 0,-1 1 0,1 0-1,0 0 1,-1 0 0,1 0 0,0 0-1,-1 0 1,1 0 0,0 0 0,-1 0-1,1-1 1,0 1 0,-1 0 0,1 0 0,0 0-1,0-1 1,-1 1 0,1 0 0,0 0-1,0-1 1,-1 1 0,1 0 0,0-1-1,0 1 1,0 0 0,0-1 0,-1 1 0,1 0-1,0-1 1,0 1 0,0 0 0,0-1-1,0 1 1,0 0 0,0-1 0,0 1-1,0 0 1,0-1 0,0 1 0,0-1 0,0 1-1,0 0 1,0-1 0,1 1 0,-1 0-1,0-1 1,0 1 0,0 0 0,0 0-1,1-1 1,-1 1 0,0 0 0,0-1 0,1 1-1,-1 0 1,0 0 0,0 0 0,1-1-1,-1 1 1,1 0 0,5-4 38,1 0 0,-1 1 0,1 0 0,0 1 0,0-1 0,0 1 0,0 1 0,0-1 0,0 1 0,8 0 0,4-2-7,184-29 41,242-52-333,-436 81-109,31-10-1672,-39 12 1543,0 0 1,1 0 0,-1 0-1,0 0 1,0 0 0,1 0-1,-1 0 1,0 0 0,0-1-1,0 1 1,0 0 0,0-1-1,0-1 1,1-10-6630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9.084"/>
    </inkml:context>
    <inkml:brush xml:id="br0">
      <inkml:brushProperty name="width" value="0.025" units="cm"/>
      <inkml:brushProperty name="height" value="0.025" units="cm"/>
    </inkml:brush>
  </inkml:definitions>
  <inkml:trace contextRef="#ctx0" brushRef="#br0">357 1 11915,'0'0'6017,"-9"9"-5831,-23 27-98,-7 8 53,-49 43-1,31-42-68,-44 38-5,98-79-116,0-1 0,0 1 0,0 0 0,1-1 1,-1 1-1,1 0 0,0 0 0,0 1 1,1-1-1,-1 0 0,1 0 0,0 1 0,0-1 1,0 1-1,1-1 0,0 1 0,0-1 0,1 9 1,-1-9 11,0-1 0,1 0 1,-1 0-1,1 1 1,0-1-1,0 0 1,0 0-1,1 0 0,-1 0 1,1 0-1,0 0 1,-1 0-1,1-1 0,0 1 1,1-1-1,-1 1 1,0-1-1,1 0 0,-1 0 1,1 0-1,0 0 1,0 0-1,0-1 0,6 3 1,7 0-49,0-1 0,0-1 0,0 0 0,0-1 0,1-1 0,17-1 0,8-4-758,45-10 1,-9-4-1944,4-7-3743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1.713"/>
    </inkml:context>
    <inkml:brush xml:id="br0">
      <inkml:brushProperty name="width" value="0.025" units="cm"/>
      <inkml:brushProperty name="height" value="0.025" units="cm"/>
    </inkml:brush>
  </inkml:definitions>
  <inkml:trace contextRef="#ctx0" brushRef="#br0">1 417 5285,'32'-59'3458,"27"-69"-1,-50 102-1212,0 0-1,-2 0 0,4-27 0,-13 50 720,-5 11-2273,-8 14-764,5 1 108,0 1-1,2 0 1,0 0-1,2 0 1,1 1-1,1 0 1,1 0-1,1 0 1,1 1-1,4 38 0,-3-63-33,0 1 0,0 0 0,0-1 0,0 1 0,1-1-1,-1 1 1,1 0 0,-1-1 0,1 1 0,-1-1 0,1 1-1,0-1 1,0 0 0,0 1 0,0-1 0,0 0 0,0 0-1,0 1 1,0-1 0,1 0 0,-1 0 0,0 0-1,1 0 1,-1-1 0,1 1 0,-1 0 0,1-1 0,-1 1-1,1-1 1,-1 1 0,1-1 0,-1 0 0,1 1 0,0-1-1,-1 0 1,1 0 0,0 0 0,-1 0 0,1-1 0,-1 1-1,1 0 1,0-1 0,1 0 0,3-1 42,0 0-1,0-1 1,0 1 0,-1-2 0,1 1 0,-1 0-1,0-1 1,0 0 0,9-9 0,-1-2 186,0-1 0,-2 0 0,0-1 1,0 0-1,-2-1 0,0 0 0,-1 0 0,-1-1 1,-1 0-1,0 0 0,-2 0 0,0-1 0,-1 0 1,1-28-1,-7 45-297,-3 9-3,-4 11-52,3-1 73,-32 79 3,36-85 49,0 0-1,1-1 0,0 1 0,1 0 1,0 0-1,0 0 0,1 0 1,1 11-1,0-19-1,-1-1 0,1 0 0,-1 0 0,1 0 0,-1 1 0,1-1 1,0 0-1,0 0 0,0 0 0,0 0 0,0 0 0,0 0 0,0 0 0,0-1 0,0 1 0,0 0 1,0-1-1,0 1 0,0 0 0,1-1 0,-1 1 0,0-1 0,1 0 0,-1 0 0,0 1 0,0-1 1,1 0-1,-1 0 0,0 0 0,1 0 0,-1 0 0,0 0 0,1-1 0,1 0 0,47-11 61,8-25 5,-50 31-70,0 0 0,1 0 0,-1 1-1,1 0 1,0 0 0,17-5 0,-25 10-14,-1 0-1,1 0 1,-1 0 0,1 0-1,-1 0 1,1 0-1,-1 0 1,1 0-1,-1 0 1,1 0-1,-1 0 1,1 0 0,-1 0-1,1 1 1,-1-1-1,1 0 1,-1 0-1,1 0 1,-1 1 0,1-1-1,-1 0 1,1 1-1,-1-1 1,0 0-1,1 1 1,-1-1 0,0 1-1,1-1 1,-1 1-1,0 0 1,7 21-220,-7 35 265,-1-45-3,1 38 505,20-50-22,-12-3-426,1-1 1,-1-1-1,0 1 0,-1-1 1,1 0-1,-1-1 1,0 0-1,0 0 0,0-1 1,-1 0-1,0 0 1,5-8-1,-3 5-82,1-1-1,0 2 1,1-1 0,15-11-1,-25 21-17,1-1-1,-1 1 0,0 0 0,0 0 0,1 0 0,-1-1 0,0 1 0,1 0 0,-1 0 0,0 0 0,1 0 0,-1-1 0,0 1 0,1 0 1,-1 0-1,0 0 0,1 0 0,-1 0 0,0 0 0,1 0 0,-1 0 0,0 0 0,1 0 0,-1 0 0,0 0 0,1 0 0,-1 1 0,0-1 0,1 0 1,-1 0-1,0 0 0,1 0 0,-1 1 0,0-1 0,1 0 0,-1 0 0,0 0 0,0 1 0,1-1 0,-1 0 0,0 0 0,0 1 0,0-1 1,1 0-1,-1 1 0,0-1 0,0 1 0,2 24-248,-10 26-189,7-49 273,1 0 0,-1 0 0,1 0 0,-1 0 0,1 0 0,0 0 0,0 0 0,0 0 0,0 0 0,0 0 0,0 0 0,2 3 0,-2-4 54,0-1 1,0 0-1,1 1 0,-1-1 1,0 0-1,0 1 0,1-1 1,-1 0-1,0 0 1,1 0-1,-1 1 0,1-1 1,-1 0-1,0 0 0,1 0 1,-1 0-1,0 0 0,1 0 1,-1 0-1,1 0 1,-1 1-1,0-1 0,1-1 1,-1 1-1,1 0 0,-1 0 1,0 0-1,1 0 0,-1 0 1,1 0-1,-1 0 1,0 0-1,1-1 0,-1 1 1,1 0-1,4-3-577,-1 0 0,1-1 0,-1 1-1,0-1 1,0 0 0,0 0 0,4-6 0,8-12-677,-2 0 1,-1 0 0,11-26-1,27-76-187,-6 12 4912,-32 90-554,-13 22-2738,0 0 0,0 0 0,0 0 0,-1 0 0,1 0 0,0 0 0,0 0 0,0 0 0,0 1 0,0-1 0,0 0 0,0 0 0,0 0 0,0 0 0,0 0 0,0 0 0,0 0 0,0 1 0,0-1 0,0 0 0,0 0 0,0 0 0,0 0 0,0 0 0,0 0 0,0 1 0,0-1 0,0 0 0,0 0 0,1 0 0,-1 0 0,0 0 0,0 0 0,0 0 0,0 0 0,0 0 0,0 1 0,0-1 0,0 0 0,0 0 0,0 0 0,1 0 0,-1 0 0,0 0 1,0 0-1,0 0 0,0 0 0,0 0 0,0 0 0,0 0 0,1 0 0,-1 0 0,0 0 0,0 0 0,0 0 0,0 0 0,0 0 0,0 0 0,1 0 0,-1 0 0,0 0 0,0 0 0,0 0 0,0 0 0,0 0 0,0 0 0,-12 45 2940,-6-4-2103,2 1 0,1 0 0,3 1 0,1 0 0,2 1 1,2 0-1,-1 46 0,8-90-875,0 1 1,0 0 0,-1 0-1,1-1 1,0 1-1,0 0 1,0 0-1,0 0 1,0 0 0,0-1-1,0 1 1,0 0-1,1 0 1,-1 0-1,0-1 1,0 1-1,1 0 1,-1 0 0,0-1-1,1 1 1,-1 0-1,1-1 1,-1 1-1,1 0 1,-1-1-1,1 1 1,-1-1 0,1 1-1,0 0 1,-1-1-1,1 0 1,0 1-1,-1-1 1,1 1 0,0-1-1,0 0 1,0 0-1,-1 1 1,1-1-1,0 0 1,1 0-1,0 0 32,-1-1 0,1 0 0,-1 0 0,0 1 0,1-1 0,-1 0 0,0 0 0,0 0 0,0 0 0,1 0 0,-1-1 0,0 1 0,0 0 0,-1 0 0,1-1 0,0 1 0,0-1 0,-1 1 0,1-1 0,-1 1 0,2-3 0,1-10-30,0-1 0,0 1 0,-2-1 0,1 0 0,-2 1 0,0-1 0,-1 0 0,0 0 1,-1 1-1,-5-18 0,-3 20-474,2 19 16,8-6 433,-1 1-1,1 0 1,0-1-1,-1 1 1,1 0-1,0-1 1,0 1-1,0 0 1,0-1 0,0 1-1,0 0 1,1-1-1,-1 1 1,0 0-1,1-1 1,-1 1-1,1-1 1,1 3-1,2 0 12,-1 0 0,1-1 1,0 0-1,0 0 0,1 0 0,-1 0 0,1-1 0,-1 1 0,1-1 0,0-1 0,0 1 0,0-1 0,0 1 0,0-1 0,0-1 0,0 1 1,0-1-1,0 0 0,7 0 0,-5 0 4,1 0 1,-1-1-1,0 1 1,1-2-1,-1 1 1,0-1-1,1 0 1,-1 0-1,0-1 1,0 0-1,-1-1 1,12-6-1,-16 9 1,-1 0-1,0 0 1,0-1 0,1 1 0,-1 0-1,0 0 1,0-1 0,0 1 0,0-1-1,0 1 1,-1-1 0,1 1-1,0-1 1,0-2 0,-1 3-1,0 0-1,0 1 1,0-1 0,0 1-1,0-1 1,0 1 0,-1-1-1,1 1 1,0-1 0,0 1 0,0-1-1,-1 1 1,1-1 0,0 1-1,-1-1 1,1 1 0,0-1-1,-1 1 1,1 0 0,-1-1-1,1 1 1,-1 0 0,1-1 0,0 1-1,-1 0 1,0-1 0,1 1-1,-2 0 1,0-1-2,-1 0 1,0 1 0,0 0-1,0 0 1,0-1-1,0 2 1,0-1-1,0 0 1,0 0-1,0 1 1,1 0-1,-1 0 1,0-1 0,0 2-1,0-1 1,-3 2-1,1 0 1,1 0-1,-1 0 1,1 0 0,0 1-1,0-1 1,0 1-1,1 0 1,-1 0 0,1 0-1,0 1 1,0-1-1,0 1 1,1 0 0,-1 0-1,1 0 1,1 0-1,-1 0 1,1 0 0,-2 10-1,3-14 0,0 0 0,1 0-1,-1 0 1,1 0 0,-1 0-1,1 0 1,-1 0 0,1 0-1,-1 0 1,1 0 0,0 0-1,0 0 1,-1-1 0,1 1-1,0 0 1,0-1 0,0 1-1,0 0 1,0-1 0,0 1-1,0-1 1,0 0 0,0 1-1,0-1 1,0 0 0,0 1-1,0-1 1,0 0 0,0 0-1,2 0 1,43 2 32,-38-2-28,215-7 32,-221-35 2590,-3 12-2348,0 22-320,0-1 0,0 0 0,1 1 0,0-1 0,1 0 0,0 1 0,0-1 0,1 1 0,0-1-1,1 1 1,3-9 0,-5 16 11,1 0 0,-1-1 0,1 1 0,-1 0-1,1 0 1,0 1 0,-1-1 0,1 0 0,0 0-1,0 1 1,-1-1 0,1 1 0,0 0 0,0-1 0,0 1-1,0 0 1,-1 0 0,1 0 0,0 0 0,0 1-1,0-1 1,0 0 0,-1 1 0,1-1 0,0 1 0,3 1-1,46 24-152,-48-25 179,0 1 0,0 0 0,0-1 1,0 1-1,-1 1 0,1-1 0,-1 0 0,1 0 0,-1 1 1,0 0-1,0-1 0,0 1 0,0 0 0,0 0 0,-1 0 0,0 0 1,1 0-1,-1 0 0,0 1 0,0-1 0,-1 0 0,1 1 1,-1-1-1,1 5 0,-2-7 6,1-1 0,0 1 0,0-1 0,0 1 0,0-1 0,0 1 0,1-1 0,-1 1 0,0-1 0,0 1 0,0-1 0,0 1 0,1-1 0,-1 1 0,0-1 0,0 1 0,1-1 0,-1 1 0,0-1 0,1 0 0,-1 1 0,0-1 0,1 0 0,-1 1 1,0-1-1,1 0 0,-1 1 0,1-1 0,-1 0 0,1 0 0,-1 0 0,1 1 0,20-4-76,15-17-261,-32 16 319,1 0 0,0 1 0,-1 0 0,1-1 0,0 2 0,0-1 0,1 1 0,-1-1 0,0 2 0,1-1 0,0 0 0,10 0 0,-15 2 17,1 1 0,-1 0 0,0 0 0,0 0 0,0 0 0,0 0 0,0 0 0,0 0 0,0 0-1,0 0 1,0 0 0,-1 1 0,1-1 0,0 0 0,-1 0 0,1 1 0,-1-1 0,1 1 0,-1-1 0,0 0 0,1 1 0,-1-1 0,0 1 0,0-1 0,0 1 0,-1 1 0,4 47 192,-3-46-188,3 8-1562,-3-12 1216,1 0 1,-1 0-1,1 0 1,-1 0-1,1 0 1,-1 0 0,0 0-1,1-1 1,-1 1-1,1 0 1,-1 0-1,1 0 1,-1 0-1,0-1 1,1 1-1,-1 0 1,0-1 0,1 1-1,-1 0 1,0 0-1,1-1 1,-1 1-1,0-1 1,1 1-1,-1 0 1,0-1-1,0 1 1,0-1 0,1 0-1,9-15-12455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2.073"/>
    </inkml:context>
    <inkml:brush xml:id="br0">
      <inkml:brushProperty name="width" value="0.025" units="cm"/>
      <inkml:brushProperty name="height" value="0.025" units="cm"/>
    </inkml:brush>
  </inkml:definitions>
  <inkml:trace contextRef="#ctx0" brushRef="#br0">27 91 6726,'-9'4'9849,"9"0"-4136,19 3-2177,30 2-3463,-40-9-36,1 0 0,-1 0 0,1-1 0,-1 0 0,0 0 0,1-1 0,10-4 0,-17 5-33,0 0 1,0 0-1,-1-1 0,1 1 1,0-1-1,-1 0 1,1 0-1,-1 0 1,0 0-1,0 0 1,0-1-1,0 1 1,0 0-1,0-1 0,-1 0 1,1 1-1,-1-1 1,1 0-1,-1 0 1,0 0-1,0 0 1,-1 0-1,1 0 1,-1 0-1,1 0 0,-1-4 1,0 5-12,0 1 1,-1-1-1,1 1 1,0-1-1,-1 0 1,1 1 0,-1-1-1,0 1 1,1-1-1,-1 1 1,0-1-1,0 1 1,0-1-1,0 1 1,0 0-1,0 0 1,0 0-1,-1-1 1,1 1-1,0 0 1,-1 0-1,1 1 1,0-1-1,-1 0 1,0 0-1,1 1 1,-1-1-1,1 1 1,-1-1-1,0 1 1,1 0-1,-1-1 1,1 1 0,-1 0-1,0 0 1,1 0-1,-1 1 1,-3-1-1,-2 1 5,0-1-1,0 1 1,0 0-1,-1 0 1,1 1 0,0 0-1,-13 5 1,12-1 71,0-1 0,0 1 0,1 0 0,0 1 1,0-1-1,0 1 0,1 1 0,0-1 0,1 1 0,0 0 1,0 1-1,0-1 0,-3 11 0,7-16-52,-1 0-1,1 0 1,0 0-1,0 0 1,0 0-1,1 1 1,-1-1-1,1 0 1,0 1-1,-1-1 1,2 0-1,-1 1 1,0-1-1,1 0 1,-1 0-1,1 1 1,0-1-1,0 0 1,0 0-1,1 0 1,-1 0-1,1 0 0,-1 0 1,1 0-1,0-1 1,0 1-1,0 0 1,1-1-1,-1 0 1,1 0-1,-1 1 1,1-1-1,0-1 1,0 1-1,0 0 1,0-1-1,0 1 1,0-1-1,6 1 1,0 1-505,0 0 0,1-1 1,0-1-1,-1 0 0,1 0 1,14-1-1,-19-1-391,0 1 0,0-1 1,0 0-1,0 0 0,0 0 0,0-1 1,0 0-1,6-3 0,16-17-7107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2.669"/>
    </inkml:context>
    <inkml:brush xml:id="br0">
      <inkml:brushProperty name="width" value="0.025" units="cm"/>
      <inkml:brushProperty name="height" value="0.025" units="cm"/>
    </inkml:brush>
  </inkml:definitions>
  <inkml:trace contextRef="#ctx0" brushRef="#br0">91 0 15919,'0'0'2482,"-8"7"6,1-2-2035,0 1-1,1 1 0,0-1 1,0 1-1,0 0 1,1 0-1,0 1 1,0 0-1,1 0 0,0 0 1,1 0-1,-1 0 1,2 1-1,-1 0 1,-1 11-1,1-3-217,2 1-1,0 0 1,0 0-1,4 20 1,-3-33-208,0 0 0,1 0 0,-1-1 0,1 1 0,1 0 0,-1 0 0,1-1 0,0 1 0,0-1 0,0 1 0,0-1 0,1 0 0,-1 0 0,1 0 0,1 0 0,-1-1 1,0 1-1,1-1 0,6 5 0,-7-6-36,0-1 1,0 0 0,0 0 0,0 0 0,1 0 0,-1 0 0,0-1 0,0 1 0,1-1 0,-1 0 0,0 0-1,1 0 1,-1 0 0,0-1 0,1 1 0,5-3 0,2-1-64,0-1 0,-1 0 0,16-10 0,-20 10 45,0 1-1,1 0 1,0 1 0,-1 0 0,1 0-1,0 0 1,1 1 0,-1 0-1,0 0 1,9-1 0,-16 4 20,1-1 0,0 1 0,0-1 0,0 1 0,0-1 0,-1 1-1,1-1 1,0 1 0,0 0 0,-1-1 0,1 1 0,-1 0 0,1 0 0,0 0 0,-1-1 0,0 1 0,1 0 0,-1 0 0,1 0 0,-1 0 0,0 0 0,0 0 0,1 0 0,-1 0 0,0 0 0,0 0 0,0 0 0,0-1 0,0 1 0,-1 1 0,1 0 24,0 0-1,0-1 0,0 1 1,0-1-1,1 1 0,-1 0 1,0-1-1,1 1 0,-1-1 1,1 1-1,-1-1 0,1 0 1,0 1-1,0-1 0,0 1 1,-1-1-1,1 0 0,0 0 1,1 0-1,-1 1 0,0-1 0,0 0 1,0 0-1,1 0 0,-1-1 1,0 1-1,1 0 0,1 0 1,5 0 0,0-1 0,0 0-1,0 0 1,0-1 0,0 0 0,0 0 0,-1-1 0,1 0 0,0-1-1,-1 1 1,1-2 0,-1 1 0,0-1 0,10-7 0,2 1-244,-18 9 200,0 1-1,-1-1 1,1 1-1,0-1 1,-1 1 0,1-1-1,0 1 1,0 0-1,0-1 1,-1 1-1,1 0 1,0-1-1,0 1 1,0 0-1,0 0 1,0 0-1,-1 0 1,1 0-1,0 0 1,0 0-1,0 0 1,0 0-1,0 0 1,-1 1-1,1-1 1,0 0-1,0 1 1,0-1-1,-1 0 1,1 1-1,0-1 1,1 2-1,4 26-285,-6-24 413,0-1 0,0 0 0,1 1 0,-1-1 0,1 1 0,0-1 0,0 0-1,0 0 1,0 1 0,1-1 0,1 4 0,0-5-1,-1 0 0,1-1 0,0 1 0,0 0 1,0-1-1,0 0 0,0 1 0,0-1 0,0 0 0,0-1 0,0 1 0,0 0 0,1-1 0,-1 0 0,0 0 0,0 0 0,1 0 0,5-1 1,3-1-39,-1 0 1,0 0 0,21-8 0,14-11-27,-36 15-216,-1 1-1,1 1 1,0-1 0,0 2 0,0-1 0,1 2-1,-1-1 1,18-1 0,-27 4 198,0 0 1,-1 1-1,1-1 1,0 0-1,0 0 0,0 1 1,-1-1-1,1 1 1,0-1-1,-1 0 1,1 1-1,0-1 0,-1 1 1,1 0-1,0-1 1,-1 1-1,1-1 0,-1 1 1,1 1-1,0-1 28,0 0 1,0 0-1,-1 0 0,1 0 0,0 0 0,0 0 0,0 0 1,0 0-1,0-1 0,0 1 0,1 0 0,-1-1 0,0 1 1,0-1-1,0 1 0,1-1 0,-1 1 0,2-1 0,35 0-2856,-30 0 799,0-2 0,0 1 0,-1-1 0,1 0 0,9-4 0,11-8-7079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119"/>
    </inkml:context>
    <inkml:brush xml:id="br0">
      <inkml:brushProperty name="width" value="0.025" units="cm"/>
      <inkml:brushProperty name="height" value="0.025" units="cm"/>
    </inkml:brush>
  </inkml:definitions>
  <inkml:trace contextRef="#ctx0" brushRef="#br0">0 59 13645,'0'0'11942,"9"3"-11494,-5-1-407,0-1 1,-1 0-1,1 0 0,0-1 0,1 1 0,-1-1 1,0 0-1,0 0 0,0 0 0,7-1 0,-9 0-37,0 1 0,0-1 0,-1 0-1,1 0 1,0 0 0,-1 0-1,1 0 1,0 0 0,-1 0-1,1 0 1,-1-1 0,0 1-1,1 0 1,-1-1 0,0 0-1,0 1 1,0-1 0,0 1 0,0-1-1,0 0 1,-1 0 0,1 0-1,0 1 1,-1-1 0,0 0-1,1 0 1,-1 0 0,0 0-1,0 0 1,0 0 0,0-3-1,0 5-21,0-1 0,0 0 0,0 1-1,0-1 1,0 1 0,0-1-1,0 1 1,0-1 0,0 0 0,0 1-1,0-1 1,0 1 0,0-1 0,-1 1-1,1-1 1,0 0 0,0 1-1,-1-1 1,1 1 0,0-1 0,-1 1-1,1 0 1,0-1 0,-1 1-1,1-1 1,-1 1 0,1 0 0,-1-1-1,1 1 1,0 0 0,-1-1-1,0 1 1,-17 8-443,-15 28 159,29-29 302,0 0 21,0 0-1,0 0 1,1 0 0,0 0 0,0 1-1,0-1 1,1 1 0,-2 13 0,5-20-7,-1 0-1,0 0 1,0-1 0,1 1 0,-1 0 0,1 0 0,-1 0 0,1 0 0,-1-1 0,1 1-1,-1 0 1,1-1 0,-1 1 0,1 0 0,0-1 0,0 1 0,-1-1 0,1 1-1,0-1 1,0 1 0,0-1 0,-1 1 0,1-1 0,0 0 0,0 0 0,0 1-1,0-1 1,0 0 0,0 0 0,0 0 0,0 0 0,0 0 0,0 0 0,0 0-1,38-3 428,-38 3-412,19-4 10,-1-2 0,-1 1 0,1-2 0,28-14 0,-28 11-559,1 2 0,0 0 1,34-8-1,-54 16 515,0 0 0,1 0 0,-1 0 0,0 0 1,1-1-1,-1 1 0,1 0 0,-1 0 0,0 0 0,1 0 1,-1 0-1,0 0 0,1 0 0,-1 0 0,1 1 0,-1-1 1,0 0-1,1 0 0,-1 0 0,0 0 0,1 0 0,-1 1 1,0-1-1,1 0 0,-1 0 0,0 1 0,0-1 0,1 0 0,-1 0 1,0 1-1,0-1 0,1 0 0,-1 1 0,0-1 0,-2 16 248,-18 22 1007,15-29-662,5-9-568,-1 0-1,1 1 1,0-1-1,0 0 1,0 0 0,0 1-1,-1-1 1,1 0-1,0 1 1,0-1 0,0 0-1,0 1 1,0-1-1,0 0 1,0 1-1,0-1 1,0 0 0,0 1-1,0-1 1,0 0-1,0 1 1,0-1 0,0 0-1,0 0 1,0 1-1,0-1 1,0 0 0,1 1-1,-1-1 1,0 0-1,0 1 1,0-1 0,0 0-1,1 0 1,-1 0-1,0 1 1,1-1-1,15 1 327,34-16-497,-27 8-281,-21 7 319,-1-1 0,1 1 0,-1 0-1,1-1 1,-1 1 0,1 0 0,0 0 0,-1 0 0,1 0 0,0 0-1,-1 1 1,1-1 0,-1 0 0,1 1 0,-1-1 0,1 1-1,-1-1 1,1 1 0,-1 0 0,1 0 0,1 1 0,-2 0-192,0 0 1,0 0-1,0 0 0,-1 0 1,1 0-1,0 0 1,-1 0-1,0 0 1,1 0-1,-1 0 1,0 0-1,0 2 1,3 22-5094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042"/>
    </inkml:context>
    <inkml:brush xml:id="br0">
      <inkml:brushProperty name="width" value="0.025" units="cm"/>
      <inkml:brushProperty name="height" value="0.025" units="cm"/>
    </inkml:brush>
  </inkml:definitions>
  <inkml:trace contextRef="#ctx0" brushRef="#br0">165 32 8616,'0'0'12070,"-9"-5"-9176,-1 0-2198,-1 1 0,0 0 0,0 1 0,-15-4 0,22 6-531,0 0 0,1 1 0,-1-1 1,0 1-1,1 0 0,-1 0 1,0 0-1,0 0 0,1 0 0,-1 1 1,0 0-1,1 0 0,-1 0 0,1 0 1,-1 0-1,1 1 0,0 0 0,-1-1 1,1 1-1,-5 4 0,7-5-175,1-1 1,-1 1-1,1-1 0,-1 1 0,1 0 1,0-1-1,-1 1 0,1-1 0,-1 1 1,1 0-1,0-1 0,0 1 0,-1 0 1,1 0-1,0-1 0,0 1 0,0 0 1,0-1-1,0 1 0,0 0 0,0 0 1,0-1-1,0 1 0,0 0 0,0 0 1,0-1-1,0 1 0,1 1 0,18 12-835,32-2-1254,-48-12 1931,23 4-1141,-7-1 320,1 0 1,-1 1-1,31 11 0,-49-15 1009,0 0 0,0 1 0,0-1 0,0 1 0,0-1 0,0 1 0,0-1 0,0 1 0,0-1 0,0 1 0,0 0 0,0-1 0,-1 1 0,1 0 0,0 0 0,0 0 0,-1 0 0,1-1 0,-1 1 0,1 0 0,-1 0 0,1 2 0,-1-3 50,0 1 1,0 0 0,-1 0 0,1 0 0,0 0-1,-1 0 1,1-1 0,0 1 0,-1 0-1,1 0 1,-1-1 0,0 1 0,1 0 0,-1-1-1,1 1 1,-1-1 0,0 1 0,1 0-1,-1-1 1,-1 1 0,-51 21 2238,48-20-2416,-65 17 975,23-15-3711,30-4-4289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499"/>
    </inkml:context>
    <inkml:brush xml:id="br0">
      <inkml:brushProperty name="width" value="0.025" units="cm"/>
      <inkml:brushProperty name="height" value="0.025" units="cm"/>
    </inkml:brush>
  </inkml:definitions>
  <inkml:trace contextRef="#ctx0" brushRef="#br0">80 0 13389,'0'0'9235,"-8"13"-7612,1-3-1329,0 0 21,1 0 0,0 1 0,0 0 0,1 0 0,0 0-1,-5 22 1,3-1 399,2 0 0,1 0 0,1 37 0,3-67-701,0 0-1,0 0 0,0 1 0,1-1 0,-1 0 1,1 0-1,0 0 0,-1 1 0,1-1 0,0 0 1,0 0-1,0 0 0,1-1 0,-1 1 0,0 0 1,1 0-1,-1-1 0,1 1 0,-1 0 0,1-1 1,0 0-1,0 1 0,0-1 0,0 0 0,0 0 1,0 0-1,0 0 0,0 0 0,0-1 0,0 1 1,0-1-1,3 1 0,9 1 0,0 0 0,0-2-1,0 1 1,17-3 0,-6 1-15,18-2-309,-31 2-108,1 0 1,-1 0-1,0 1 1,0 1 0,16 2-1,-27-2 389,1-1 1,-1 1-1,0-1 1,1 1-1,-1 0 0,0-1 1,0 1-1,1 0 0,-1 0 1,0 0-1,0 0 0,0 0 1,0 0-1,0 0 0,0 1 1,-1-1-1,1 0 1,0 0-1,0 1 0,-1-1 1,1 0-1,-1 1 0,1-1 1,-1 1-1,0-1 0,0 0 1,1 1-1,-1-1 0,0 1 1,0-1-1,0 1 0,-1-1 1,1 1-1,0-1 1,0 1-1,-1-1 0,1 0 1,-1 1-1,0 1 0,-1 2 224,0 0-1,0 0 1,0 0-1,-1 0 1,0 0-1,0-1 1,0 0-1,0 1 1,-5 4-1,0-2 117,-1 0-1,0 0 1,0-1-1,-1 0 1,1-1-1,-1 0 1,0 0-1,-1-1 1,1 0-1,-1-1 1,0-1-1,0 1 1,-13 0-1,22-4-407,1 1 1,0-1-1,-1 0 0,1 0 1,0 1-1,0-1 0,0 0 0,-1 0 1,1-1-1,0 1 0,1 0 0,-1 0 1,0 0-1,0-1 0,0 1 0,1 0 1,-1-1-1,0 1 0,1 0 1,0-1-1,-1 1 0,1-1 0,0 1 1,0-1-1,-1 1 0,1-1 0,0 1 1,1-1-1,-1 1 0,0-3 1,4-50-11731,7 25-1111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878"/>
    </inkml:context>
    <inkml:brush xml:id="br0">
      <inkml:brushProperty name="width" value="0.025" units="cm"/>
      <inkml:brushProperty name="height" value="0.025" units="cm"/>
    </inkml:brush>
  </inkml:definitions>
  <inkml:trace contextRef="#ctx0" brushRef="#br0">48 119 14798,'0'0'11344,"10"3"-9518,30 6-582,-38-9-1189,1 1 0,-1-1 1,0 0-1,1 0 1,-1 0-1,1-1 0,-1 1 1,1-1-1,-1 1 0,0-1 1,1 0-1,-1 0 1,0 0-1,0 0 0,0 0 1,0 0-1,0 0 0,0-1 1,0 1-1,0-1 1,0 0-1,-1 0 0,1 1 1,0-1-1,-1 0 0,0 0 1,1 0-1,-1-1 1,0 1-1,0 0 0,0 0 1,-1-1-1,1 1 1,0-5-1,0 5-78,0-1 1,0 0-1,-1 1 1,1-1-1,-1 0 1,0 0-1,0 1 1,0-1-1,0 0 1,0 0-1,0 1 1,-1-1-1,0 0 1,1 0-1,-1 1 1,0-1-1,0 1 1,0-1-1,-1 1 1,1-1-1,-1 1 1,1 0-1,-1-1 1,0 1-1,0 0 1,0 0-1,-4-3 1,3 4-17,-1-1 0,0 1 1,0 0-1,0 0 1,1 0-1,-1 1 1,0-1-1,0 1 1,0 0-1,0 0 1,0 0-1,0 1 0,0-1 1,0 1-1,0 0 1,0 0-1,1 0 1,-1 1-1,0 0 1,1-1-1,-1 1 1,1 0-1,0 1 0,0-1 1,-1 0-1,1 1 1,-4 5-1,4-5 39,-1 1 0,1 0 0,0 0 0,1 0-1,-1 0 1,1 1 0,0-1 0,0 1 0,0-1-1,1 1 1,-1 0 0,1-1 0,0 1 0,1 0-1,-1 0 1,1 0 0,0 0 0,0 0 0,0 0-1,1-1 1,0 1 0,1 6 0,1-7 0,-1 0 1,0-1-1,1 1 1,0-1-1,0 0 1,0 0-1,0 0 1,1 0-1,-1 0 1,1-1-1,-1 1 1,1-1-1,0 0 0,0 0 1,0-1-1,0 1 1,0-1-1,0 0 1,1 0-1,-1 0 1,0-1-1,5 1 1,8 1-805,-1-1 0,1 0 0,-1-1 0,27-4 0,-39 4 183,0-1 0,0 0 1,0-1-1,0 1 0,0-1 1,-1 1-1,1-1 0,0-1 1,-1 1-1,1 0 0,-1-1 1,0 1-1,0-1 0,4-4 1,13-22-8002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4.443"/>
    </inkml:context>
    <inkml:brush xml:id="br0">
      <inkml:brushProperty name="width" value="0.025" units="cm"/>
      <inkml:brushProperty name="height" value="0.025" units="cm"/>
    </inkml:brush>
  </inkml:definitions>
  <inkml:trace contextRef="#ctx0" brushRef="#br0">35 1 16528,'0'0'2712,"-5"9"-113,-1 8-1926,0 0 0,1 0-1,1 1 1,1 0 0,0-1-1,2 1 1,0 0-1,0 0 1,2 0 0,4 24-1,16 47-159,-14-67-462,-1 0 1,-1 0-1,-2 0 0,2 28 0,-4-90 257,0 18-692,-1 1 0,-1-1 0,-1 1 0,0 0 0,-7-26 0,8 46 234,2 3 126,-1 0-1,1 0 1,0 0-1,0 0 1,0 0-1,0 0 1,0 0-1,0 0 1,0 0-1,1-1 1,1 3-1,7 3 135,0-1-1,0 0 0,1-1 0,0 0 0,0 0 0,0-1 0,0-1 0,1 0 0,0 0 0,-1-1 1,1-1-1,0 0 0,0-1 0,0 0 0,22-3 0,-31 3-90,0-1-1,0 0 1,0 0 0,0 1-1,0-2 1,0 1-1,0 0 1,0-1 0,-1 1-1,1-1 1,0 0-1,-1 0 1,1 0 0,-1 0-1,0 0 1,0 0-1,0-1 1,0 1 0,0-1-1,0 0 1,-1 1 0,1-1-1,-1 0 1,0 0-1,0 0 1,0 0 0,0 0-1,0 0 1,-1 0-1,1 0 1,-1 0 0,0-1-1,0 1 1,0 0 0,0 0-1,-1-4 1,0 6-27,1 0 1,0 0-1,0 1 1,-1-1-1,1 0 0,-1 0 1,1 0-1,0 0 1,-1 1-1,1-1 1,-1 0-1,0 1 1,1-1-1,-1 0 0,0 1 1,1-1-1,-1 1 1,0-1-1,0 1 1,1-1-1,-1 1 1,0-1-1,0 1 0,0 0 1,0 0-1,1-1 1,-1 1-1,0 0 1,0 0-1,0 0 1,0 0-1,0 0 0,0 0 1,0 0-1,0 0 1,1 0-1,-1 1 1,0-1-1,0 0 1,-1 1-1,-1 0-15,0-1 0,1 1 0,-1 0 0,0 0-1,1 1 1,-1-1 0,0 0 0,1 1 0,0 0 0,-1 0 0,-2 2-1,3-2 57,0 1-1,1-1 0,-1 0 0,1 1 0,-1-1 1,1 1-1,0 0 0,0-1 0,0 1 0,0 0 0,1-1 1,-1 1-1,1 0 0,-1 0 0,1 0 0,0 0 0,0 0 1,1 2-1,0-3-4,-1 0 0,1 0 0,0 0 0,0-1 0,0 1 0,0 0 0,0-1 0,0 1 0,0-1 0,1 1-1,-1-1 1,0 0 0,1 1 0,-1-1 0,1 0 0,0 0 0,-1 0 0,1 0 0,0 0 0,0 0 0,0-1 0,-1 1 0,1-1 0,0 1 0,0-1 0,4 1 0,4 0-17,1 0 1,-1 0-1,1-1 0,-1 0 1,1 0-1,-1-2 0,1 1 1,-1-1-1,1-1 0,-1 0 1,0 0-1,0-1 0,-1 0 1,1-1-1,-1 0 0,0 0 1,0-1-1,0 0 0,-1-1 0,0 0 1,0 0-1,-1-1 0,0 0 1,7-10-1,-14 18-241,-4 8 160,-1 0 0,1 0 0,1 0 0,0 1 0,0 0 0,0-1 0,1 1 0,-1 15 1,2-22 113,1 0 0,0 1 0,0-1 0,0 0 0,1 0 0,-1 0 1,0 0-1,1 1 0,0-1 0,-1 0 0,1 0 0,0 0 0,0 0 1,0 0-1,0-1 0,0 1 0,1 0 0,-1 0 0,0-1 0,1 1 1,0-1-1,1 2 0,0-1-96,1-1 1,-1 0-1,1 1 1,-1-1-1,1-1 1,-1 1-1,1-1 0,-1 1 1,1-1-1,0 0 1,-1 0-1,1-1 1,3 0-1,-5 1-158,-1 0-1,0 0 1,0-1 0,0 1-1,1 0 1,-1-1 0,0 1-1,0-1 1,0 1-1,0-1 1,0 0 0,0 1-1,0-1 1,0 0 0,0 0-1,0 0 1,-1 0 0,1 0-1,0 0 1,0 0-1,-1 0 1,1 0 0,-1 0-1,1 0 1,0-2 0,5-21-7182,-6 21 6187,6-30-14426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4.791"/>
    </inkml:context>
    <inkml:brush xml:id="br0">
      <inkml:brushProperty name="width" value="0.025" units="cm"/>
      <inkml:brushProperty name="height" value="0.025" units="cm"/>
    </inkml:brush>
  </inkml:definitions>
  <inkml:trace contextRef="#ctx0" brushRef="#br0">1 0 12876,'0'0'9513,"24"57"-11819,-5-43-5477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5.141"/>
    </inkml:context>
    <inkml:brush xml:id="br0">
      <inkml:brushProperty name="width" value="0.025" units="cm"/>
      <inkml:brushProperty name="height" value="0.025" units="cm"/>
    </inkml:brush>
  </inkml:definitions>
  <inkml:trace contextRef="#ctx0" brushRef="#br0">72 0 14638,'0'0'2941,"-2"10"-843,-19 72 414,4 1 0,3 0-1,-3 113 1,16-190-2471,2 0 0,-1 1-1,0-1 1,1 0 0,0 1 0,1-1 0,0 0-1,0 0 1,0 0 0,0 0 0,1 0-1,0-1 1,4 6 0,-5-8-34,1-1 0,-1 1 0,1-1 1,-1 0-1,1 0 0,0 0 0,0-1 0,0 1 0,0-1 0,0 1 0,1-1 1,-1 0-1,0 0 0,0-1 0,1 1 0,-1-1 0,1 1 0,-1-1 0,0 0 1,1 0-1,-1-1 0,1 1 0,-1-1 0,0 1 0,0-1 0,5-2 1,-2 0-31,1 1 0,-1-1 0,0-1 0,0 0 0,-1 1 0,1-2 0,-1 1 0,0-1 0,0 1 0,0-1 0,0-1 0,-1 1 1,0-1-1,4-7 0,1-3-125,0 0 0,-1 0 0,-1-1 0,7-21 0,-10 10-216,-4 28 360,0 0 0,0 0 0,0 0 0,0 0 0,0 0 1,0-1-1,0 1 0,0 0 0,0 0 0,0 0 0,0 0 0,0 0 1,0-1-1,0 1 0,0 0 0,0 0 0,0 0 0,0 0 0,0 0 1,0 0-1,0-1 0,0 1 0,0 0 0,-1 0 0,1 0 0,0 0 1,0 0-1,0 0 0,0 0 0,0 0 0,0-1 0,-1 1 0,1 0 1,0 0-1,0 0 0,0 0 0,0 0 0,0 0 0,0 0 0,-1 0 1,1 0-1,0 0 0,0 0 0,0 0 0,0 0 0,-1 0 0,1 0 1,0 0-1,0 0 0,0 0 0,0 0 0,0 0 0,-1 0 1,1 1-1,0-1 0,0 0 0,0 0 0,0 0 0,0 0 0,0 0 1,0 0-1,-1 0 0,-1 3 21,0 0 0,-1 0-1,1 0 1,0 1 0,1-1 0,-1 0 0,1 1 0,-1-1-1,1 1 1,-1 6 0,-1 1 148,0 1 1,1 0-1,0-1 1,1 1-1,1 0 1,0 18-1,1-27-143,-1 0 0,1 0 0,0 0 0,0 0 0,0 0 0,1 0 1,-1 0-1,1 0 0,-1-1 0,1 1 0,0-1 0,0 1 0,0-1 0,0 0 0,0 0 0,1 0 0,-1 0 0,1 0 1,-1 0-1,1-1 0,0 1 0,-1-1 0,1 1 0,0-1 0,0 0 0,0-1 0,0 1 0,0 0 0,5 0 0,4 0 0,0 1 0,0-1 0,1-1 0,-1 0 0,0-1 0,19-4 0,-29 5-160,1 0 0,-1-1 1,1 1-1,-1-1 0,1 0 0,-1 0 1,1 0-1,-1 0 0,0 0 0,0-1 0,1 1 1,-1-1-1,0 1 0,0-1 0,-1 0 1,1 1-1,0-1 0,0 0 0,-1-1 0,1 1 1,-1 0-1,0 0 0,0 0 0,0-1 0,0 1 1,0-1-1,0 1 0,-1-1 0,1 1 1,-1-1-1,1 1 0,-1-1 0,0 0 0,0 1 1,0-1-1,-1 1 0,0-3 0,-8-26-4399,-8-5-3353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5.473"/>
    </inkml:context>
    <inkml:brush xml:id="br0">
      <inkml:brushProperty name="width" value="0.025" units="cm"/>
      <inkml:brushProperty name="height" value="0.025" units="cm"/>
    </inkml:brush>
  </inkml:definitions>
  <inkml:trace contextRef="#ctx0" brushRef="#br0">0 0 16528,'0'0'5957,"34"48"-4195,-7-27-1121,3-3-449,8-1-160,-6-1-801,-2 0-1569,-2-6-1698,-7-2-801,-1-7-1280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6.266"/>
    </inkml:context>
    <inkml:brush xml:id="br0">
      <inkml:brushProperty name="width" value="0.025" units="cm"/>
      <inkml:brushProperty name="height" value="0.025" units="cm"/>
    </inkml:brush>
  </inkml:definitions>
  <inkml:trace contextRef="#ctx0" brushRef="#br0">102 0 1890,'0'0'12919,"-10"8"-10229,4-4-2247,0 1-1,0 0 1,0 0-1,0 0 1,1 1-1,0-1 1,0 1-1,1 1 1,-1-1-1,1 1 1,1-1-1,-1 1 1,1 0-1,0 0 1,1 1-1,0-1 1,-2 13-1,4-7-306,0 1 0,2-1 0,-1 0-1,2 0 1,0 0 0,0 0 0,1 0 0,1-1 0,0 0 0,1 0-1,9 15 1,-4-6-292,15 43-1,-24-56 112,0 0 0,0 0-1,-1 1 1,0-1 0,0 0 0,-1 1 0,0-1-1,0 0 1,-3 12 0,3-19 67,0 0 1,-1 0 0,1 0-1,0 0 1,-1 0-1,1 0 1,-1 0-1,0 0 1,1 0-1,-1 0 1,0 0 0,0 0-1,1 0 1,-1 0-1,0 0 1,0-1-1,0 1 1,0 0-1,0-1 1,0 1 0,0-1-1,0 1 1,0-1-1,-1 1 1,1-1-1,0 0 1,0 0-1,0 1 1,0-1 0,-1 0-1,1 0 1,0 0-1,0 0 1,0 0-1,-1-1 1,1 1-1,0 0 1,0-1 0,0 1-1,0 0 1,-2-2-1,-1 1 53,0-1-1,0 1 1,1-1-1,-1 0 1,1 0-1,-1 0 1,1 0 0,0-1-1,0 1 1,0-1-1,-4-4 1,5 2-77,-1 1 1,1-1-1,0 1 0,0-1 1,1 0-1,-1 0 1,1 0-1,0 0 1,0 0-1,1 0 1,0 0-1,0 0 1,0 0-1,0 0 0,1 0 1,0 0-1,0 0 1,0 0-1,0 0 1,1 1-1,0-1 1,0 0-1,0 1 1,1-1-1,-1 1 1,1 0-1,0 0 0,5-5 1,9-10-27,1 0 1,0 1-1,2 1 1,23-16-1,-42 32 29,184-124-630,-84 59 1317,-101 66-644,1 0 0,-1-1 1,0 1-1,1-1 0,-1 1 0,1 0 1,-1-1-1,0 1 0,1 0 0,-1 0 0,1-1 1,-1 1-1,1 0 0,-1 0 0,0-1 1,1 1-1,-1 0 0,1 0 0,-1 0 1,1 0-1,-1 0 0,1 0 0,0 0 0,-1 0 1,1 0-1,-1 0 0,1 0 0,-1 0 1,1 0-1,-1 0 0,0 1 0,1-1 1,-1 0-1,1 0 0,-1 1 0,1-1 0,-1 0 1,1 0-1,-1 1 0,0-1 0,1 1 1,-1-1-1,0 0 0,1 1 0,-1-1 1,0 1-1,1-1 0,-1 0 0,0 2 0,3 33 359,-3-32-387,-1 1-1,1 0 0,0 0 0,1 0 0,-1 0 0,1 0 0,0 0 0,0-1 0,2 8 0,0-8-17,-1 0 1,1-1-1,-1 1 0,1-1 1,0 0-1,0 0 0,0 0 0,0 0 1,0 0-1,1-1 0,-1 1 1,0-1-1,1 0 0,-1 0 1,1 0-1,0-1 0,-1 1 0,1-1 1,-1 0-1,1 0 0,0 0 1,-1 0-1,1-1 0,-1 1 0,1-1 1,-1 0-1,1 0 0,3-2 1,2 0-108,0-1 1,0 0 0,-1 0 0,0-1 0,1 0-1,-2-1 1,1 1 0,0-2 0,8-9-1,25-31-1583,-40 46 1473,-1 35-64,0-20 382,0-1 0,1 1 0,0-1-1,1 0 1,1 1 0,0-1 0,1-1-1,0 1 1,1 0 0,0-1 0,8 13-1,-7-15-12,7 14-369,-1 0 0,12 34 0,-21-52 249,-1-1 0,-1 1 1,1 0-1,-1 0 1,0 0-1,0-1 1,-1 1-1,0 0 0,0 0 1,0 0-1,-1 0 1,0 0-1,0 0 1,0 0-1,-1-1 0,-4 12 1,5-15 102,0 0 1,-1 0-1,1 1 1,-1-1-1,0 0 1,1 0-1,-1 0 1,0-1-1,0 1 1,0 0-1,0-1 1,-1 1-1,1-1 1,0 0-1,-1 0 1,1 0-1,0 0 1,-1 0-1,0 0 1,-4 0-1,5-1-31,1 0 0,-1 0 0,1-1 0,-1 1 0,1-1 0,-1 1 0,1-1 0,-1 1-1,1-1 1,-1 0 0,1 0 0,0 0 0,0 0 0,-1 0 0,1 0 0,0 0 0,0 0 0,0 0 0,0 0 0,0-1 0,0 1-1,0 0 1,0-1 0,1 1 0,-1-1 0,1 1 0,-1-1 0,1 1 0,-1-1 0,1 1 0,0-1 0,0 0 0,0 1 0,0-3 0,-2-11-65,1 0 0,1 0 0,0-1 0,1 1 0,1 0 0,0 0 1,1 0-1,1 0 0,0 0 0,1 1 0,1 0 0,0 0 0,8-14 1,2 4-297,1 0 0,0 1 1,2 0-1,0 2 1,45-38-1,-35 31 898,-42 43-259,11-14-250,1 0-1,0 1 0,-1 0 0,1-1 1,0 1-1,0 0 0,0-1 0,0 1 1,0 0-1,0 0 0,0 0 0,1 0 0,-1 0 1,1 0-1,-1 0 0,1 0 0,0 0 1,0 3-1,1-4-35,-1 0 0,1 0 1,0 0-1,0 0 0,0 0 1,0 0-1,0 0 0,0 0 0,0-1 1,0 1-1,0 0 0,0-1 1,1 1-1,-1 0 0,0-1 0,0 0 1,1 1-1,-1-1 0,0 0 1,1 1-1,-1-1 0,0 0 0,1 0 1,-1 0-1,0 0 0,1-1 1,1 1-1,20-2-65,1 0 0,-1-2 0,0 0 0,0-2 0,-1-1 0,26-10 0,39-11-409,-87 28 437,0 0 0,0 0 0,0 0 0,1 0 0,-1 0 0,0 0 0,0 0 1,0 0-1,1 0 0,-1 0 0,0 0 0,0 0 0,0 1 0,1-1 0,-1 0 0,0 0 0,0 0 0,0 0 0,0 1 0,0-1 0,1 0 0,-1 0 0,0 0 0,0 0 0,0 1 0,0-1 0,0 0 0,0 0 0,0 0 0,0 1 1,0-1-1,0 0 0,0 0 0,0 1 0,0-1 0,0 0 0,0 0 0,0 0 0,0 1 0,0-1 0,0 0 0,0 0 0,0 0 0,0 1 0,0-1 0,0 0 0,0 0 0,0 0 0,-1 1 0,1-1 0,0 0 0,0 0 1,0 0-1,0 0 0,0 1 0,-1-1 0,-8 22 240,2-7 53,6-13-247,1 0 0,-1 0 0,0-1 0,1 1 0,-1 0 0,1 1 0,0-1 0,0 0 0,-1 0 0,1 0 0,1 0 0,-1 0 1,0 0-1,0 0 0,1 0 0,-1 0 0,1 0 0,0 0 0,-1 0 0,1 0 0,0-1 0,0 1 0,0 0 0,1 0 0,-1-1 0,0 1 0,1-1 0,-1 1 0,1-1 0,-1 1 0,1-1 0,-1 0 0,1 0 0,3 2 1,4-1 106,-1 0 1,1-1 0,0 1 0,-1-2 0,1 1-1,0-1 1,11-2 0,-1-1-563,0 0 0,-1-2 0,1 0 0,-1-1 0,-1-1 1,1 0-1,-1-1 0,0-1 0,-1-1 0,16-12 0,-36 32-9196,1-6 6716,-2 5-4076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7.831"/>
    </inkml:context>
    <inkml:brush xml:id="br0">
      <inkml:brushProperty name="width" value="0.025" units="cm"/>
      <inkml:brushProperty name="height" value="0.025" units="cm"/>
    </inkml:brush>
  </inkml:definitions>
  <inkml:trace contextRef="#ctx0" brushRef="#br0">120 147 14798,'0'0'4853,"-7"-9"-2905,-27-26-902,33 33-1014,0 1-1,-1 0 1,1-1 0,-1 1-1,1 0 1,-1 0-1,1 0 1,-1 0-1,0 0 1,0 0-1,0 0 1,1 1-1,-1-1 1,0 1-1,0-1 1,0 1-1,0 0 1,0 0-1,0 0 1,0 0-1,0 0 1,0 0-1,0 0 1,1 1-1,-1-1 1,0 1 0,0-1-1,0 1 1,0 0-1,1-1 1,-1 1-1,0 0 1,1 0-1,-1 1 1,0-1-1,1 0 1,0 0-1,-1 1 1,1-1-1,0 1 1,-1-1-1,1 1 1,0 0-1,0-1 1,1 1-1,-1 0 1,0 0 0,0-1-1,1 1 1,-1 0-1,1 0 1,0 0-1,-1 0 1,1 0-1,0 0 1,0 0-1,0 0 1,1 0-1,-1 0 1,0 0-1,1-1 1,0 5-1,0-5 11,0 0 0,1 0 0,-1 1 0,0-1 0,0 0-1,1 0 1,-1 0 0,1-1 0,-1 1 0,1 0 0,-1 0-1,1-1 1,-1 1 0,1-1 0,-1 0 0,1 1 0,0-1 0,-1 0-1,1 0 1,0 0 0,-1 0 0,4 0 0,37-7 1467,-32 2-1339,-1 0-1,0 0 1,0-1-1,0 0 1,-1-1 0,0 0-1,0 0 1,-1-1-1,0 1 1,0-2 0,-1 1-1,7-11 1,-21 33-347,0 1 0,1 0 0,1 0 0,0 1-1,-5 26 1,11-41 180,0 0-1,-1 0 0,1-1 1,0 1-1,0 0 0,0 0 0,0 0 1,1 0-1,-1 0 0,0 0 1,0-1-1,0 1 0,1 0 0,-1 0 1,0 0-1,1 0 0,-1-1 1,1 1-1,-1 0 0,1 0 0,-1-1 1,1 1-1,0 0 0,-1-1 1,1 1-1,0-1 0,-1 1 0,2 0 1,1 0 23,-1 0 1,1 0 0,0 0 0,-1-1 0,1 1 0,0-1-1,0 0 1,-1 1 0,6-2 0,2 1 111,0-2 0,0 1 0,0-1 0,15-6 0,-4-1-36,-1 0-1,0-2 0,36-25 0,-47 30-84,0-1 0,-1-1 0,0 1 0,0-1 0,0 0 1,-1-1-1,-1 0 0,1 0 0,-2 0 0,6-12 0,-11 21-32,0 1 0,0-1 0,-1 0 1,1 0-1,0 0 0,0 0 0,0 0 0,-1 0 0,1 0 0,0 0 1,0 0-1,0 0 0,-1 0 0,1 0 0,0 0 0,0 0 1,-1 0-1,1 0 0,0 0 0,0 0 0,0 0 0,-1 0 0,1 0 1,0-1-1,0 1 0,0 0 0,-1 0 0,1 0 0,0 0 1,0 0-1,0 0 0,0-1 0,-1 1 0,1 0 0,0 0 0,0 0 1,0-1-1,0 1 0,0 0 0,0 0 0,0 0 0,-1-1 0,1 1 1,0 0-1,0 0 0,0-1 0,0 1 0,0 0 0,0 0 1,0 0-1,0-1 0,-17 16-105,11-10 151,1 2-1,-1-1 0,1 1 0,1 0 0,-1 0 0,1 0 0,1 0 0,-1 1 1,1 0-1,0-1 0,1 1 0,0 0 0,-2 14 0,4-21-14,1 1 0,-1-1 0,1 0 0,0 0-1,-1 0 1,1 0 0,0 0 0,-1 0 0,1-1 0,0 1-1,0 0 1,0 0 0,0 0 0,0-1 0,0 1 0,0-1 0,0 1-1,0 0 1,0-1 0,0 0 0,1 1 0,-1-1 0,0 0-1,0 0 1,0 1 0,1-1 0,-1 0 0,0 0 0,0 0-1,0-1 1,1 1 0,-1 0 0,1-1 0,48-6 507,-39 2-458,-1 0 0,1 0-1,-1-1 1,0 0-1,-1-1 1,1 0-1,15-16 1,-9 6-37,0-1 1,-1 0-1,12-20 0,-42 60-1191,10-16 1121,1 1-1,1 0 0,-1 0 0,-4 14 0,8-19-135,-1 0 0,0 0 0,1 0 0,-1 0 0,1 0-1,0 0 1,0 1 0,0-1 0,0 0 0,0 0 0,0 0 0,0 0 0,1 0-1,-1 0 1,1 0 0,-1 0 0,1 0 0,0 0 0,0 0 0,0 0 0,0 0-1,0 0 1,1-1 0,0 3 0,2-2-580,-1-1-1,0 1 1,0-1 0,1 1-1,-1-1 1,0 0-1,1 0 1,0 0 0,-1-1-1,1 1 1,-1-1 0,1 0-1,5-1 1,24 1-6705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8.227"/>
    </inkml:context>
    <inkml:brush xml:id="br0">
      <inkml:brushProperty name="width" value="0.025" units="cm"/>
      <inkml:brushProperty name="height" value="0.025" units="cm"/>
    </inkml:brush>
  </inkml:definitions>
  <inkml:trace contextRef="#ctx0" brushRef="#br0">191 18 12684,'0'0'7575,"-11"-3"-5050,6 1-2188,-5-1 213,1 0 0,-1 1 0,-20-2 1,28 4-505,-1-1-1,0 1 1,1 0 0,-1 0 0,1 1 0,-1-1 0,1 0-1,-1 1 1,0 0 0,1-1 0,0 1 0,-1 0 0,1 0-1,-1 0 1,1 1 0,0-1 0,0 1 0,0-1 0,0 1 0,0 0-1,0-1 1,0 1 0,1 0 0,-3 3 0,4-4-60,0 0 0,0-1 0,0 1 0,0 0 0,0-1 0,0 1 0,0 0 0,0 0 0,0-1 1,0 1-1,0 0 0,1-1 0,-1 1 0,0 0 0,1-1 0,-1 1 0,0-1 0,1 1 0,-1-1 0,1 1 0,-1 0 0,1-1 1,-1 1-1,1-1 0,-1 0 0,1 1 0,-1-1 0,1 1 0,0-1 0,-1 0 0,1 0 0,-1 1 0,1-1 0,0 0 1,0 0-1,-1 0 0,2 1 0,38 10-878,-27-8 636,-4 1 172,-1-1 0,1 1-1,-1 1 1,0-1-1,0 2 1,-1-1-1,1 1 1,7 8-1,-13-13 160,-1 0 0,1 1 1,-1-1-1,0 1 0,1-1 0,-1 1 0,0 0 0,0-1 1,0 1-1,0 0 0,0 0 0,0 0 0,-1 0 0,1 0 1,-1 0-1,1 0 0,-1 0 0,0 0 0,1 0 0,-1 0 1,0 0-1,-1 0 0,1 0 0,0 0 0,-1 0 0,1 0 1,-1 0-1,1 0 0,-1 0 0,0 0 0,0 0 0,0 0 1,0 0-1,0-1 0,0 1 0,0 0 0,-1-1 0,1 1 0,-1-1 1,1 1-1,-1-1 0,-2 1 0,-7 7 341,0-2 0,-1 0 0,0 0 0,-1-1 0,-14 5-1,-24 2-1690,46-13 116,0 1-1,0-1 1,0 0-1,-1 0 1,1-1-1,0 0 1,-6-1 0,-5-6-13341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954"/>
    </inkml:context>
    <inkml:brush xml:id="br0">
      <inkml:brushProperty name="width" value="0.025" units="cm"/>
      <inkml:brushProperty name="height" value="0.025" units="cm"/>
    </inkml:brush>
  </inkml:definitions>
  <inkml:trace contextRef="#ctx0" brushRef="#br0">33 0 12460,'0'0'13356,"-4"11"-13227,-1 4-95,1-3-25,0-1 1,0 1-1,1 0 0,0 0 1,1 0-1,1 0 1,-1 0-1,2 0 0,1 19 1,0-30-10,0 1 1,0-1-1,-1 0 1,1 0-1,1 1 1,-1-1 0,0 0-1,0 0 1,0 0-1,0 0 1,1 0-1,-1-1 1,0 1-1,1 0 1,-1-1 0,1 1-1,-1-1 1,1 1-1,-1-1 1,1 0-1,-1 1 1,1-1-1,-1 0 1,1 0-1,-1 0 1,1 0 0,0 0-1,-1-1 1,1 1-1,-1 0 1,1-1-1,1 0 1,4 0 14,-1-1 0,1 0 0,-1 0 0,1 0 0,-1-1 0,7-3-1,-4-1-1,0-1-1,0 1 0,-1-1 1,-1-1-1,1 0 0,-1 0 0,-1 0 1,1-1-1,8-18 0,-19 45 17,1 0-1,-2 30 1,5-45-6,0-1 1,0 1 0,0-1 0,0 1 0,1-1 0,-1 1 0,1-1-1,-1 1 1,1-1 0,-1 1 0,1-1 0,0 1 0,0-1-1,0 0 1,0 0 0,0 0 0,0 1 0,0-1 0,0 0-1,0 0 1,1 0 0,-1 0 0,0-1 0,0 1 0,1 0-1,-1 0 1,1-1 0,-1 1 0,1-1 0,-1 0 0,1 1-1,-1-1 1,1 0 0,-1 0 0,1 0 0,-1 0 0,1 0 0,0 0-1,-1 0 1,3-1 0,2 1 109,-1-1-1,1 1 0,0-1 1,0-1-1,0 1 1,-1-1-1,1 0 1,-1 0-1,1-1 1,4-3-1,-2 0-68,-2 0-1,1 0 1,-1-1-1,0 0 1,7-11-1,16-18-204,-35 63-347,6-27 489,0 1 1,0 0-1,0 0 1,-1 0-1,1 0 1,0 0-1,0 0 1,1-1-1,-1 1 1,0 0-1,0 0 1,0 0-1,0 0 1,1 0-1,-1-1 0,0 1 1,1 0-1,-1 0 1,1 0-1,-1-1 1,1 1-1,-1 0 1,1-1-1,0 1 1,-1 0-1,2 0 1,7-1-183,0 0-1,1-1 1,-1 0 0,0-1 0,0 0 0,0 0 0,10-4-1,13-4-9477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8.808"/>
    </inkml:context>
    <inkml:brush xml:id="br0">
      <inkml:brushProperty name="width" value="0.025" units="cm"/>
      <inkml:brushProperty name="height" value="0.025" units="cm"/>
    </inkml:brush>
  </inkml:definitions>
  <inkml:trace contextRef="#ctx0" brushRef="#br0">209 302 12684,'1'-11'3160,"0"0"-2393,1 2 296,-2 0-1,1 0 1,-1-1 0,0 1-1,-4-17 1,4 23-908,-1 1 0,0-1-1,0 1 1,0 0 0,0-1 0,0 1 0,0 0-1,-1-1 1,1 1 0,-1 0 0,0 0 0,1 0 0,-1 0-1,0 1 1,0-1 0,0 0 0,-1 1 0,1-1-1,0 1 1,0 0 0,-1 0 0,1 0 0,-1 0 0,1 0-1,-1 1 1,1-1 0,-1 1 0,-3-1 0,1 1-93,0 0 1,-1 0-1,1 1 1,0 0-1,0 0 1,0 0-1,0 0 1,0 1-1,0 0 1,0 0-1,0 0 1,1 1-1,-1-1 1,1 1-1,0 0 1,0 0-1,0 1 1,0 0-1,0-1 1,1 1-1,-1 0 1,1 0-1,-4 7 1,2-2-17,-1 1 0,1-1 0,0 1 0,1 0 0,0 1 0,1-1 0,0 0 1,0 1-1,1 0 0,-1 13 0,3-22-44,0 0 0,0 0 0,1 0 0,-1 0 0,0 0 0,1 0 0,-1 0 1,1 0-1,-1 0 0,1 0 0,0-1 0,0 1 0,0 0 0,0 0 0,0-1 0,0 1 0,1-1 0,-1 1 0,0-1 1,1 1-1,-1-1 0,1 0 0,-1 0 0,1 0 0,0 0 0,0 0 0,-1 0 0,1 0 0,0 0 0,0-1 0,0 1 1,0-1-1,0 1 0,0-1 0,0 0 0,0 0 0,0 0 0,0 0 0,2 0 0,5-1 9,1 1 0,-1-1 0,0-1 0,0 0 0,1 0 0,-1-1 0,11-4 0,-1-3 27,0-1 1,-1-1-1,0-1 0,-1 0 1,0-2-1,-1 1 1,-1-2-1,0 0 1,-1-1-1,-1 0 1,0-1-1,-2-1 0,0 0 1,-1 0-1,-1-1 1,-1 0-1,0-1 1,-2 0-1,5-26 0,-10 32-49,-5 12-26,-12 19-79,-12 34-56,25-42 186,-1 0-1,1 0 1,1 0-1,0 0 1,0 1-1,0-1 1,1 1-1,1-1 1,-1 1 0,1-1-1,2 10 1,-2-15-177,1 0 1,0 0 0,-1 0-1,2 0 1,-1-1 0,0 1 0,0 0-1,1 0 1,0-1 0,-1 1-1,1-1 1,0 0 0,4 4 0,-3-4-360,0 0 1,0 0 0,0 0-1,0 0 1,0-1 0,0 0-1,1 1 1,-1-1 0,1 0-1,-1-1 1,0 1 0,1-1-1,0 1 1,3-1 0,18 0-6761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9.421"/>
    </inkml:context>
    <inkml:brush xml:id="br0">
      <inkml:brushProperty name="width" value="0.025" units="cm"/>
      <inkml:brushProperty name="height" value="0.025" units="cm"/>
    </inkml:brush>
  </inkml:definitions>
  <inkml:trace contextRef="#ctx0" brushRef="#br0">0 74 14574,'0'0'11664,"10"7"-10986,-4-2-517,-5-3-121,1 0 0,0 0 0,1 0-1,-1 0 1,0-1 0,0 1 0,1 0 0,-1-1 0,1 0 0,-1 0 0,1 1 0,0-2 0,-1 1 0,1 0-1,0 0 1,0-1 0,-1 0 0,1 1 0,0-1 0,0 0 0,0 0 0,0-1 0,0 1 0,2-1 0,0-1 20,0 0 0,0 0 0,-1 0 0,1 0 0,-1-1 0,0 0 0,1 0 0,-1 0 0,0 0 0,-1-1 0,1 0 0,-1 1 0,1-1 0,-1-1 0,-1 1 0,1 0 0,0-1 0,-1 1 0,0-1 0,0 0 0,0 0 0,-1 0 0,0 0 0,1-6 0,-1 11-66,-1 0 0,0-1 1,0 1-1,0 0 0,0-1 1,0 1-1,0 0 0,0-1 1,0 1-1,0 0 0,0-1 1,-1 1-1,1 0 0,0-1 1,0 1-1,0 0 0,0-1 0,0 1 1,-1 0-1,1 0 0,0-1 1,0 1-1,0 0 0,-1 0 1,1-1-1,0 1 0,0 0 1,-1 0-1,1 0 0,0-1 1,-1 1-1,1 0 0,0 0 1,0 0-1,-1 0 0,1 0 1,0 0-1,-1 0 0,0-1 1,-15 8-280,-11 17-47,22-16 335,0 0 0,0 0 1,1 0-1,0 0 0,1 0 0,0 1 0,0 0 0,1 0 0,0-1 0,0 1 0,0 13 1,2-21-1,1 0 1,-1 0 0,0 0 0,1 0 0,-1 0-1,1 0 1,-1 0 0,1 0 0,0 0 0,-1 0 0,1 0-1,0 0 1,0 0 0,-1-1 0,1 1 0,0 0-1,0-1 1,0 1 0,0-1 0,0 1 0,0-1 0,0 1-1,0-1 1,0 0 0,0 1 0,0-1 0,0 0 0,1 0-1,-1 0 1,0 0 0,0 0 0,0 0 0,2 0-1,44-3 150,-32-2-132,0 1 0,-1-2-1,1 0 1,-1-1-1,0 0 1,-1-1-1,14-10 1,-9 6-49,-1 1 0,1 1 1,26-10-1,-44 20 17,1 0 0,-1-1-1,1 1 1,-1 0 0,1 0 0,0 0 0,-1 0 0,1 0 0,-1 0-1,1 0 1,-1 0 0,1 0 0,-1 1 0,1-1 0,-1 0 0,1 0-1,-1 0 1,1 0 0,-1 1 0,1-1 0,-1 0 0,1 1 0,-1-1-1,0 0 1,1 1 0,-1-1 0,1 0 0,-1 1 0,0-1 0,1 1-1,-1-1 1,0 1 0,0-1 0,1 1 0,-1-1 0,0 1 0,0-1-1,0 1 1,0-1 0,0 1 0,1-1 0,-1 1 0,0-1 0,0 1-1,0-1 1,0 1 0,-1-1 0,1 1 0,0 0 0,-4 40 666,2-22 336,3-19-941,-1 1-1,1 0 1,0-1 0,-1 1-1,1-1 1,0 1 0,0-1-1,0 1 1,-1-1 0,1 0 0,0 1-1,0-1 1,0 0 0,0 1-1,0-1 1,0 0 0,0 0-1,0 0 1,-1 0 0,1 0-1,0 0 1,0 0 0,0 0-1,0-1 1,0 1 0,0 0 0,1-1-1,31-5 460,-20 1-409,1-1-1,-1-1 0,21-13 1,-23 13-288,0 0 1,1 1 0,-1 0 0,2 1 0,13-5-1,-25 10 144,-1 0 0,1 0 0,-1 0 0,1 0 0,-1-1 0,1 1 0,-1 0 0,1 1 0,0-1 0,-1 0-1,1 0 1,-1 0 0,1 0 0,-1 0 0,1 0 0,-1 1 0,1-1 0,-1 0 0,1 0 0,-1 1 0,1-1 0,-1 0 0,1 1-1,-1-1 1,0 0 0,1 1 0,-1-1 0,0 1 0,1-1 0,-1 1 0,0-1 0,1 1 0,-1-1 0,0 1 0,0-1 0,0 1-1,1-1 1,-1 1 0,0-1 0,0 1 0,0-1 0,0 2 0,0 36-186,-1-35 277,0 1-1,1-1 1,-1 0-1,1 0 1,0 0 0,0 0-1,0 0 1,1 0-1,-1 1 1,1-1 0,-1 0-1,1 0 1,0 0-1,0 0 1,1 0 0,-1-1-1,2 4 1,1-4 10,0 0 0,-1-1 0,1 0 0,0 0 0,0 0 0,0 0 0,0 0 0,0-1 0,0 0 0,0 0 0,0 0 0,0 0 0,1-1 0,-1 1 0,-1-1 0,1 0 0,6-2 0,68-31-294,-59 25-61,-18 8 91,0 0 0,0 0 0,0 1 0,1-1 1,-1 0-1,0 1 0,0-1 0,1 1 0,-1 0 0,1-1 0,-1 1 0,0 0 1,1 0-1,-1 0 0,1 0 0,-1 0 0,0 0 0,1 0 0,-1 0 0,1 1 1,-1-1-1,0 1 0,1-1 0,-1 1 0,2 1 0,-2-1-163,-1 0 1,1 0-1,-1 0 0,0 0 1,0 1-1,0-1 0,0 0 0,0 0 1,0 0-1,0 1 0,0-1 1,0 0-1,0 0 0,-1 0 0,1 0 1,-1 1-1,1-1 0,-1 0 1,1 0-1,-1 0 0,1 0 0,-1 0 1,0 0-1,0 0 0,1 0 1,-1-1-1,0 1 0,-2 1 0,-7 8-11508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0.542"/>
    </inkml:context>
    <inkml:brush xml:id="br0">
      <inkml:brushProperty name="width" value="0.025" units="cm"/>
      <inkml:brushProperty name="height" value="0.025" units="cm"/>
    </inkml:brush>
  </inkml:definitions>
  <inkml:trace contextRef="#ctx0" brushRef="#br0">118 67 9897,'9'-6'4036,"2"-4"-2532,-8 6-911,1 1 0,0 0 1,1-1-1,-1 1 0,0 1 1,1-1-1,-1 1 0,1 0 0,7-3 1,-11 5-500,-1 0 1,1 0-1,0 0 0,-1 0 1,1 0-1,0 0 1,-1 0-1,1 0 1,0 0-1,-1 0 1,1 0-1,-1 0 1,1 1-1,0-1 1,-1 0-1,1 0 1,-1 1-1,1-1 1,-1 0-1,1 1 1,0-1-1,-1 1 0,0-1 1,1 1-1,-1-1 1,1 1-1,-1-1 1,0 1-1,1-1 1,-1 1-1,0-1 1,1 1-1,-1 0 1,0-1-1,0 1 1,0-1-1,0 1 1,1 0-1,-1-1 1,0 1-1,0 0 1,0-1-1,0 1 0,-1 0 1,1-1-1,0 1 1,0 0-1,-4 33 966,2-23-899,-1-1 1,-1 0-1,0 0 0,0 0 1,-1 0-1,0-1 0,-1 0 0,-10 13 1,-6 4-59,-34 32 1,-18 20-1069,79-95-2657,4-11 3021,14-21-367,16-55-1,11-26 1156,-50 130-181,0 0 1,0 0 0,-1-1 0,1 1-1,0 0 1,1-1 0,-1 1 0,0 0 0,0 0-1,0-1 1,0 1 0,0 0 0,0 0-1,0-1 1,0 1 0,0 0 0,0 0 0,1-1-1,-1 1 1,0 0 0,0 0 0,0-1-1,1 1 1,-1 0 0,0 0 0,0 0 0,0-1-1,1 1 1,-1 0 0,0 0 0,0 0-1,1 0 1,-1 0 0,0 0 0,0 0 0,1 0-1,-1-1 1,0 1 0,1 0 0,-1 0 0,0 0-1,0 0 1,1 1 0,1 14 282,-6 26 303,-8 6 6,4-15 355,1-1 0,1 2 0,-2 48 0,9-77-940,-1-1 0,1 1 0,-1-1 0,1 0 1,0 1-1,0-1 0,1 0 0,-1 0 0,1 0 0,-1 0 0,1 0 1,0 0-1,0 0 0,0-1 0,1 1 0,-1-1 0,1 0 0,-1 1 1,5 2-1,-6-4-8,1-1 1,-1 1-1,0 0 0,1 0 1,-1-1-1,1 1 1,-1-1-1,1 1 1,-1-1-1,1 0 0,-1 0 1,1 0-1,-1 1 1,1-1-1,-1-1 1,1 1-1,-1 0 0,1 0 1,-1 0-1,1-1 1,-1 1-1,1-1 1,-1 1-1,1-1 0,-1 0 1,0 0-1,1 1 1,-1-1-1,0 0 1,0 0-1,1 0 1,-1 0-1,0 0 0,0-1 1,0 1-1,0 0 1,-1 0-1,1-1 1,0 1-1,0-1 0,-1 1 1,1 0-1,0-4 1,3-9 30,-1-1 0,0 0 0,-1 0 0,-1 0 0,0 0 0,-1 0-1,-3-22 1,2 20-14,1 16-24,0 0 0,0 0 0,0 0 1,0 0-1,0 0 0,-1 0 0,1 0 0,0 0 0,0 0 0,-1 0 0,1 0 0,-1 0 0,1 1 0,-1-1 0,1 0 1,-1 0-1,1 0 0,-1 1 0,0-1 0,1 0 0,-1 0 0,-1 0 0,1 1-3,1 0-1,0 0 1,-1 0-1,1 0 1,-1 1 0,1-1-1,-1 0 1,1 0-1,-1 0 1,1 1-1,-1-1 1,1 0 0,0 0-1,-1 1 1,1-1-1,-1 0 1,1 1-1,0-1 1,-1 0 0,1 1-1,0-1 1,0 1-1,-1-1 1,1 0-1,0 1 1,0-1 0,0 1-1,-1-1 1,1 1-1,0-1 1,0 1-1,0-1 1,0 1 0,0-1-1,0 1 1,0-1-1,0 1 1,0-1-1,0 1 1,0-1 0,0 1-1,1 0 1,-1 2 2,-1 0 1,1 0 0,0 0-1,1 0 1,-1 0-1,0 0 1,1 0 0,0 0-1,0 0 1,0-1 0,0 1-1,0 0 1,0 0 0,1-1-1,-1 1 1,1-1-1,0 1 1,0-1 0,0 0-1,0 1 1,0-1 0,0 0-1,4 2 1,1 0 15,-1-1 1,1 0-1,0-1 1,0 1-1,0-1 0,0-1 1,0 1-1,15 0 1,-8-1 131,-1-1 1,1 0 0,-1-1 0,1-1 0,-1 0-1,1-1 1,-1 0 0,19-7 0,-27 8-118,-1 0 0,1 0 1,-1 0-1,1 0 0,-1-1 1,0 1-1,0-1 0,0 0 1,0-1-1,-1 1 0,1 0 0,-1-1 1,0 0-1,0 0 0,0 0 1,0 0-1,-1-1 0,0 1 1,0 0-1,0-1 0,0 0 1,-1 1-1,1-1 0,-1 0 1,-1 0-1,1-6 0,-1 10-32,0 1 0,0 0 0,0 0 0,0 0 1,0-1-1,0 1 0,0 0 0,0 0 0,-1 0 0,1 0 0,0 0 0,0-1 0,0 1 0,0 0 0,-1 0 0,1 0 0,0 0 0,0 0 0,0 0 0,-1 0 0,1 0 0,0-1 0,0 1 0,0 0 0,-1 0 0,1 0 0,0 0 0,0 0 0,0 0 0,-1 0 0,1 0 0,0 0 0,0 1 0,0-1 1,-1 0-1,1 0 0,0 0 0,0 0 0,0 0 0,-1 0 0,1 0 0,0 0 0,0 0 0,0 1 0,0-1 0,-1 0 0,1 0 0,0 0 0,0 0 0,0 0 0,0 1 0,0-1 0,0 0 0,0 0 0,-1 0 0,1 1 0,0-1 0,0 0 0,-11 11-93,7-6 142,-1 0 0,1 0-1,0 0 1,1 1-1,-1-1 1,1 1 0,0 0-1,0 0 1,1 0-1,0 0 1,0 1 0,0-1-1,-1 11 1,4-16-21,-1 0 1,0 0-1,1-1 1,-1 1-1,1 0 1,-1-1-1,1 1 1,-1-1-1,1 1 1,-1-1-1,1 1 0,0-1 1,-1 1-1,1-1 1,0 1-1,-1-1 1,1 0-1,0 1 1,0-1-1,-1 0 1,1 0-1,0 0 1,0 1-1,0-1 0,-1 0 1,1 0-1,0 0 1,0 0-1,-1 0 1,1-1-1,0 1 1,0 0-1,1 0 1,29-6 563,-19 1-519,0-1-1,-1-1 1,0 0 0,0 0-1,0-1 1,-1 0-1,17-18 1,22-17-832,-49 43 695,1 1-1,-1-1 1,0 1-1,1-1 1,-1 1-1,0 0 1,1-1-1,-1 1 1,0 0-1,0-1 1,0 1-1,0-1 1,0 1-1,0 0 1,1-1-1,-1 1 1,-1 0-1,1-1 1,0 1-1,0 0 1,0-1-1,0 1 1,0 0-1,-1-1 1,1 1-1,0-1 1,-1 2-1,-4 24-9,3-21-147,0 1 1,0 0 0,1-1-1,0 1 1,0-1 0,1 1-1,-1 0 1,1 0 0,0-1-1,1 1 1,1 8-1,-1-12-213,0 1 0,0-1 0,1-1 0,-1 1-1,1 0 1,-1 0 0,1 0 0,-1-1 0,1 1-1,0-1 1,0 1 0,0-1 0,0 0 0,0 0-1,0 0 1,0 0 0,0 0 0,0 0 0,1 0-1,-1-1 1,0 1 0,0-1 0,1 0 0,-1 0-1,0 0 1,1 0 0,-1 0 0,0 0 0,1 0-1,2-2 1,25-1-6843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0.904"/>
    </inkml:context>
    <inkml:brush xml:id="br0">
      <inkml:brushProperty name="width" value="0.025" units="cm"/>
      <inkml:brushProperty name="height" value="0.025" units="cm"/>
    </inkml:brush>
  </inkml:definitions>
  <inkml:trace contextRef="#ctx0" brushRef="#br0">110 0 13004,'0'0'2536,"-9"1"283,-47 10 1567,53-11-4203,1 1 0,0 0 0,0-1 0,-1 1 0,1 0 1,0 0-1,0 0 0,0 0 0,0 1 0,0-1 0,0 1 1,0-1-1,1 1 0,-1-1 0,1 1 0,-1 0 0,1 0 1,-1 0-1,1 0 0,0 0 0,0 0 0,0 0 1,0 0-1,0 0 0,1 1 0,-2 3 0,3-5-183,-1 0 0,1 1 1,-1-1-1,1 1 0,-1-1 0,1 0 0,0 1 0,0-1 0,0 0 0,-1 0 0,1 1 1,0-1-1,1 0 0,-1 0 0,0 0 0,0 0 0,0-1 0,1 1 0,-1 0 1,3 1-1,33 14-198,-26-12-61,44 15-824,-40-15 885,1 2 1,25 11-1,-40-17 214,-1 1-1,0-1 1,1 0-1,-1 0 1,0 1-1,1-1 1,-1 0-1,0 0 1,1 1-1,-1-1 1,0 0-1,0 1 1,1-1-1,-1 0 1,0 1-1,0-1 1,0 0-1,0 1 1,0-1-1,1 1 0,-1-1 1,0 0-1,0 1 1,0-1-1,0 1 1,0-1-1,0 0 1,0 1-1,0-1 1,0 1-1,0-1 1,-1 0-1,1 1 1,0-1-1,0 0 1,0 1-1,0-1 1,-1 1-1,1-1 1,0 0-1,0 1 1,-1-1-1,1 0 1,0 0-1,0 1 1,-1-1-1,1 0 1,0 0-1,-1 1 1,1-1-1,0 0 1,-1 0-1,1 0 1,-1 0-1,1 1 1,0-1-1,-1 0 1,1 0-1,0 0 1,-1 0-1,0 0 1,-30 12 1137,28-11-1025,-15 5 394,2 0-301,0 0 1,0-2-1,-1 0 0,-29 3 1,45-11-4579,9-12 1048,28-31-6818,-12 15 3678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1.235"/>
    </inkml:context>
    <inkml:brush xml:id="br0">
      <inkml:brushProperty name="width" value="0.025" units="cm"/>
      <inkml:brushProperty name="height" value="0.025" units="cm"/>
    </inkml:brush>
  </inkml:definitions>
  <inkml:trace contextRef="#ctx0" brushRef="#br0">34 0 9577,'0'0'17398,"3"12"-16016,-1-3-1198,-1-1 0,0 1 0,0-1 0,-1 1 0,0 0 0,0-1 0,-1 1 0,0-1 0,0 1 0,-4 10 0,-2 3 81,0-1 0,1 1 0,2 0 0,0 1 0,1-1 1,1 1-1,2-1 0,2 38 0,-2-59-403,1 1 0,-1-1 0,0 1 1,0-1-1,1 1 0,-1-1 0,1 1 0,0-1 0,-1 1 0,1-1 0,0 0 1,0 1-1,0-1 0,0 0 0,0 0 0,0 0 0,0 0 0,0 0 0,0 0 1,0 0-1,1 0 0,-1 0 0,0 0 0,1-1 0,-1 1 0,1 0 0,-1-1 1,1 1-1,-1-1 0,1 0 0,-1 0 0,1 1 0,-1-1 0,1 0 1,1 0-1,0-1-388,0 1 1,0-1 0,0 0-1,0 1 1,-1-1 0,1 0-1,0-1 1,0 1 0,-1 0 0,1-1-1,-1 0 1,0 0 0,1 1-1,-1-1 1,0 0 0,0-1-1,3-2 1,10-19-9879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1.601"/>
    </inkml:context>
    <inkml:brush xml:id="br0">
      <inkml:brushProperty name="width" value="0.025" units="cm"/>
      <inkml:brushProperty name="height" value="0.025" units="cm"/>
    </inkml:brush>
  </inkml:definitions>
  <inkml:trace contextRef="#ctx0" brushRef="#br0">149 5 19250,'0'0'6657,"-11"-2"-4607,5 1-1881,-1 0 0,0 0-1,0 1 1,0 0 0,1 0-1,-1 1 1,0 0 0,0 0-1,-12 4 1,16-3-97,-1-1 0,1 1 0,0 0-1,0-1 1,-1 1 0,1 1 0,0-1 0,1 0 0,-1 1 0,0 0-1,1-1 1,-1 1 0,1 0 0,0 0 0,0 0 0,0 1-1,1-1 1,-1 0 0,1 1 0,-1-1 0,1 1 0,0 0-1,0 6 1,0-8-65,1-1 0,0 1 0,-1 0 0,1-1-1,0 1 1,0 0 0,0-1 0,1 1-1,-1 0 1,0-1 0,1 1 0,-1-1 0,1 1-1,-1 0 1,1-1 0,0 1 0,0-1 0,-1 1-1,1-1 1,0 0 0,0 1 0,1-1 0,-1 0-1,0 0 1,3 2 0,-1-1 8,0 0 0,1-1 0,-1 1 0,1-1 1,0 0-1,-1 0 0,1-1 0,0 1 0,0-1 0,0 1 0,4-1 0,5-1-11,0 0 0,0-1 0,0 0-1,0-1 1,0-1 0,13-4 0,52-35-718,-56 30 549,1 0 1,25-10 0,-59 46 25,6-17 195,2-2 41,0-1 0,0 0 0,0 1 0,1 0 0,-1-1 0,1 1 0,0 0 0,0 0 0,1 0 0,-1 0 0,1 1 0,0-1 0,0 0 0,-1 9 0,6-12-9,0 0-1,0-1 0,1 1 1,-1-1-1,0 0 1,0-1-1,8 0 1,-4-1-69,1-1 1,0 0 0,0 0-1,-1 0 1,0-1 0,12-7-1,-14 6-215,1 1 0,0 1 0,0-1 0,1 1 0,-1 0 0,1 1 0,12-3 0,-18 5-44,-11 31 58,9-31 207,-1 0 1,1 1-1,0-1 1,0 0-1,-1 0 0,1 1 1,0-1-1,0 0 1,0 1-1,-1-1 0,1 0 1,0 1-1,0-1 0,0 0 1,0 1-1,0-1 1,0 0-1,0 1 0,-1-1 1,1 0-1,0 1 0,0-1 1,1 1-1,-1-1 1,0 0-1,0 1 0,0-1 1,0 0-1,0 1 1,0-1-1,0 0 0,0 1 1,1-1-1,-1 0 0,0 1 1,0-1-1,1 0 1,-1 1-1,0-1 0,0 0 1,1 0-1,-1 1 0,0-1 1,0 0-1,1 0 1,-1 0-1,0 0 0,1 1 1,-1-1-1,1 0 0,-1 0 1,0 0-1,1 0 1,-1 0-1,0 0 0,1 0 1,-1 0-1,0 0 1,1 0-1,-1 0 0,1 0 1,-1 0-1,0 0 0,1 0 1,-1 0-1,0-1 1,1 1-1,39-7 7,-18 2-2356,-22 5 2042,0 0 1,1 0-1,-1 0 0,0 0 0,0 0 0,1 0 1,-1 0-1,0 1 0,0-1 0,1 0 0,-1 0 1,0 0-1,0 0 0,0 0 0,1 1 1,-1-1-1,0 0 0,0 0 0,0 0 0,0 1 1,0-1-1,1 0 0,-1 0 0,0 1 0,0-1 1,0 0-1,0 0 0,0 1 0,0-1 0,0 0 1,0 0-1,0 1 0,0-1 0,0 0 0,0 0 1,0 1-1,0-1 0,0 0 0,0 0 0,0 1 1,0-1-1,-1 0 0,1 3-1737,0 4-5332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2.167"/>
    </inkml:context>
    <inkml:brush xml:id="br0">
      <inkml:brushProperty name="width" value="0.025" units="cm"/>
      <inkml:brushProperty name="height" value="0.025" units="cm"/>
    </inkml:brush>
  </inkml:definitions>
  <inkml:trace contextRef="#ctx0" brushRef="#br0">229 175 16464,'0'0'11755,"0"-9"-10415,0 7-1311,0 0 0,1 0 1,-1 0-1,0 0 0,-1 0 1,1 1-1,0-1 1,0 0-1,-1 0 0,1 0 1,-1 0-1,0 1 0,1-1 1,-1 0-1,0 1 0,0-1 1,0 0-1,0 1 0,0-1 1,0 1-1,-1-1 1,1 1-1,0 0 0,-1 0 1,1 0-1,-1 0 0,0 0 1,1 0-1,-1 0 0,0 0 1,1 0-1,-1 1 1,0-1-1,0 1 0,0-1 1,0 1-1,1 0 0,-1 0 1,0-1-1,0 2 0,0-1 1,0 0-1,-3 1 1,-6-1-23,0 1 1,0 1 0,0 0 0,0 0 0,0 1 0,0 1 0,-19 9-1,26-12 7,-1 1-1,1 1 0,0-1 1,-1 1-1,1 0 0,1 0 0,-1 0 1,0 0-1,1 1 0,-1-1 0,1 1 1,0 0-1,0 0 0,1 0 1,-1 0-1,1 0 0,0 1 0,0-1 1,0 1-1,-1 7 0,3-11-8,0-1 0,0 1-1,0 0 1,0 0 0,1 0 0,-1 0-1,0 0 1,0 0 0,1 0-1,-1-1 1,1 1 0,-1 0 0,1 0-1,-1 0 1,1-1 0,-1 1-1,1 0 1,-1-1 0,1 1 0,0 0-1,0-1 1,-1 1 0,1-1 0,0 1-1,0-1 1,-1 1 0,1-1-1,0 0 1,0 1 0,0-1 0,0 0-1,0 0 1,0 0 0,0 0-1,-1 0 1,1 0 0,0 0 0,2 0-1,42-2 147,-42 1-139,16-2 6,1-2 0,-1-1 0,0 0-1,0-2 1,-1 0 0,0-1 0,21-14 0,8-8 9,58-49 1,-88 66-25,-8 7-8,0 0 0,-1-1 0,0 0 0,8-10 0,-42 49-394,17-21 410,1-1 0,0 1 1,0 0-1,1 1 0,1 0 1,-6 12-1,8-14 44,1 0-1,0 0 1,1 0-1,0 0 1,1 0-1,0 1 1,0-1-1,1 0 1,0 1-1,1-1 1,-1 0-1,2 0 1,0 1 0,0-1-1,4 10 1,-4-14-130,1 0 0,-1 0 0,1 0 1,0 0-1,1 0 0,-1-1 1,1 0-1,0 0 0,0 0 0,0 0 1,5 3-1,-3-4-453,-1 1-1,1-1 1,0 0 0,0-1 0,1 1-1,-1-1 1,1-1 0,-1 1 0,1-1-1,10 1 1,21-2-8408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020"/>
    </inkml:context>
    <inkml:brush xml:id="br0">
      <inkml:brushProperty name="width" value="0.025" units="cm"/>
      <inkml:brushProperty name="height" value="0.025" units="cm"/>
    </inkml:brush>
  </inkml:definitions>
  <inkml:trace contextRef="#ctx0" brushRef="#br0">5 147 15118,'0'0'1981,"-1"-11"950,0 3-2298,0 4-433,1 1-1,-1-1 0,1 0 0,0 1 0,0-1 1,0 0-1,0 1 0,0-1 0,1 0 0,0 1 1,0-1-1,0 1 0,0-1 0,0 1 0,1 0 1,0-1-1,-1 1 0,1 0 0,4-4 0,0 1 27,0 1 0,1 0 0,0 0 0,0 0-1,0 1 1,1 0 0,-1 1 0,1 0 0,0 0 0,0 0-1,0 1 1,0 1 0,10-2 0,-15 2-168,-1 1 0,1 0 0,0 0 0,0 0 0,0 0 0,0 0 0,0 0 0,0 1 0,0 0 0,0-1 0,0 1 0,-1 0 0,1 0 0,0 1 0,-1-1 0,1 0 0,-1 1 0,1 0 0,-1-1 0,1 1 0,-1 0 0,0 0 0,0 1 0,0-1 1,-1 0-1,1 1 0,0-1 0,-1 1 0,1-1 0,-1 1 0,0 0 0,0 0 0,0-1 0,0 1 0,-1 0 0,1 0 0,-1 0 0,0 0 0,1 4 0,-2 0-53,1 0 1,-1 0-1,0 0 0,0 0 1,-1 1-1,0-2 1,0 1-1,-1 0 1,0 0-1,0-1 0,0 0 1,-1 1-1,0-1 1,0 0-1,-1-1 0,0 1 1,-5 4-1,-2 1 17,0 0 0,0-1 0,-1 0 0,-1-1 0,1-1 0,-28 13 0,153-13 378,-102-7-400,19 0-114,0 0 0,49-6 0,-77 4-99,0 1-1,1 0 1,-1-1-1,0 1 0,1-1 1,-1 1-1,0-1 0,0 1 1,1-1-1,-1 0 0,0 0 1,0 0-1,0 0 0,0 1 1,0-2-1,0 1 0,1-1 1,-2 1-159,0 1 1,1-1-1,-1 1 0,0-1 1,0 0-1,0 1 1,0-1-1,0 0 0,0 1 1,0-1-1,0 0 1,0 1-1,0-1 0,0 0 1,0 1-1,0-1 1,0 0-1,0 1 0,-1-1 1,1 0-1,0 1 1,-1-1-1,0 0 0,-10-10-8014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399"/>
    </inkml:context>
    <inkml:brush xml:id="br0">
      <inkml:brushProperty name="width" value="0.025" units="cm"/>
      <inkml:brushProperty name="height" value="0.025" units="cm"/>
    </inkml:brush>
  </inkml:definitions>
  <inkml:trace contextRef="#ctx0" brushRef="#br0">1 1 11627,'0'0'5990,"66"38"-5894,-40-36-2082,2-2-6246</inkml:trace>
  <inkml:trace contextRef="#ctx0" brushRef="#br0" timeOffset="1">372 16 16207,'0'0'6951,"-13"52"-7656,13-49-2434,7-3-2626,1 0-7400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826"/>
    </inkml:context>
    <inkml:brush xml:id="br0">
      <inkml:brushProperty name="width" value="0.025" units="cm"/>
      <inkml:brushProperty name="height" value="0.025" units="cm"/>
    </inkml:brush>
  </inkml:definitions>
  <inkml:trace contextRef="#ctx0" brushRef="#br0">0 45 14221,'0'0'14062,"12"-7"-13480,-3 1-530,0 1 1,0 0 0,0 1-1,1 0 1,0 1 0,-1 0-1,14-2 1,-18 4-45,0 0-1,0 1 1,0 0-1,0 0 1,1 0-1,-1 0 0,0 1 1,0 0-1,0 0 1,0 1-1,0-1 1,0 1-1,-1 0 1,1 0-1,0 1 1,-1-1-1,0 1 1,1 0-1,6 7 1,-9-9-7,-1 1 1,1-1-1,-1 1 1,0-1-1,0 1 1,1 0 0,-1 0-1,0-1 1,-1 1-1,1 0 1,0 0-1,0 0 1,-1 0-1,1 0 1,-1 0-1,0 0 1,1 0-1,-1 0 1,0 0-1,0 0 1,0 0-1,-1 0 1,1 1 0,0-1-1,-1 0 1,1 0-1,-1-1 1,0 1-1,0 0 1,0 0-1,0 0 1,0 0-1,0-1 1,0 1-1,0 0 1,-1-1-1,-2 3 1,-7 7 15,-1-1 1,0 0 0,0 0-1,-17 8 1,3 0-4,25-18-16,1 0 0,0 1 0,0-1 0,0 0 0,-1 0 0,1 0 0,0 0 0,0 0 0,0 0-1,-1 1 1,1-1 0,0 0 0,0 0 0,0 0 0,0 0 0,0 1 0,-1-1 0,1 0 0,0 0 0,0 1 0,0-1 0,0 0 0,0 0 0,0 0 0,0 1 0,0-1 0,0 0 0,0 0 0,0 1-1,0-1 1,0 0 0,0 0 0,0 1 0,0-1 0,0 0 0,0 0 0,0 0 0,0 1 0,0-1 0,0 0 0,1 0 0,-1 1 0,14 3-218,39 0-348,-11-2 275,-33 0 251,0 0 0,0 0 0,0 1 0,-1 0 0,1 1 0,-1 0 0,0 0-1,14 10 1,-20-12 42,1 0 0,-1 0 0,0 0 0,1 0-1,-1 0 1,0 1 0,0-1 0,-1 1 0,1-1-1,0 1 1,-1 0 0,0 0 0,1 0 0,-1 0-1,0 0 1,-1 0 0,1 0 0,0 0 0,-1 0-1,0 0 1,0 0 0,0 0 0,0 0 0,0 0 0,-1 0-1,1 0 1,-1 1 0,0-1 0,-2 5 0,0-3 168,0 0 1,0-1 0,-1 1 0,1 0 0,-1-1 0,0 0 0,-1 0 0,1 0 0,-1-1 0,0 0 0,0 1 0,0-2 0,0 1 0,-9 3 0,-7 3 536,-1-1 0,-28 6 0,34-10-692,0-1-1,0-1 1,0-1-1,0 0 1,-25-2-1,40 1-165,0 0 0,0 0 0,0 0 0,1 0 1,-1-1-1,0 1 0,0 0 0,0 0 0,1-1 0,-1 1 0,0-1 0,1 1 1,-1-1-1,0 1 0,1-1 0,-1 1 0,1-1 0,-1 1 0,0-1 0,1 0 0,0 1 1,-1-1-1,1 0 0,-1 0 0,1 1 0,0-1 0,-1 0 0,1 0 0,0 0 1,0 1-1,0-1 0,0 0 0,0 0 0,0 0 0,0 1 0,0-1 0,0-2 1,0 1-493,1 0 0,-1 1 0,0-1 0,1 0 0,0 0 0,-1 0 0,1 0 1,0 1-1,0-1 0,0 0 0,0 1 0,0-1 0,1 1 0,-1-1 1,3-1-1,17-11-9429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393"/>
    </inkml:context>
    <inkml:brush xml:id="br0">
      <inkml:brushProperty name="width" value="0.025" units="cm"/>
      <inkml:brushProperty name="height" value="0.025" units="cm"/>
    </inkml:brush>
  </inkml:definitions>
  <inkml:trace contextRef="#ctx0" brushRef="#br0">161 0 9577,'0'0'12113,"-9"13"-11611,-5 9-182,1 0 0,1 1 1,2 0-1,0 0 0,1 1 0,1 1 1,1 0-1,2 0 0,-6 48 1,14-27-244,-1-12 21,-2-26-195,-2-11-173,-22-54 242,19 47 261,0 0 0,1 0 0,0 0 0,1-1 0,0 0 0,0 0 0,-1-18 0,61 26 242,2 5-1005,-29-1-1684,0-1-3493,-22 0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4.175"/>
    </inkml:context>
    <inkml:brush xml:id="br0">
      <inkml:brushProperty name="width" value="0.025" units="cm"/>
      <inkml:brushProperty name="height" value="0.025" units="cm"/>
    </inkml:brush>
  </inkml:definitions>
  <inkml:trace contextRef="#ctx0" brushRef="#br0">0 0 20115,'0'0'12652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21.026"/>
    </inkml:context>
    <inkml:brush xml:id="br0">
      <inkml:brushProperty name="width" value="0.025" units="cm"/>
      <inkml:brushProperty name="height" value="0.025" units="cm"/>
    </inkml:brush>
  </inkml:definitions>
  <inkml:trace contextRef="#ctx0" brushRef="#br0">109 60 12268,'-10'7'213,"3"-3"-133,-2 1 73,0 0 0,1 0-1,-1 1 1,1 0 0,1 0 0,-1 1 0,1 0 0,1 1 0,-1-1 0,-5 10 0,12-16-123,-1-1 0,1 1 0,0 0 0,0 0 0,-1-1 0,1 1 0,0 0-1,0 0 1,0 0 0,0 0 0,0-1 0,0 1 0,0 0 0,0 0 0,1 0 0,-1-1 0,0 1 0,0 0 0,1 0 0,-1-1 0,0 1 0,1 0 0,-1 0 0,1-1 0,-1 1 0,1 0 0,-1-1 0,1 1 0,0-1-1,-1 1 1,1-1 0,0 1 0,-1-1 0,1 1 0,0-1 0,-1 0 0,1 1 0,0-1 0,0 0 0,0 0 0,-1 1 0,2-1 0,38 5 328,-37-5-301,46-2 187,1-2 1,-1-2 0,81-20-1,-9 1-32,-44 14-204,1 4 0,92 2 0,156 22 37,22-1-18,669-22 512,-793 6-493,303-37-1,-274 3-37,327-1 0,81 20 104,-615 14-66,-1 1 0,1 3 0,0 2 0,45 11 0,9-5-1337,-35-10-2607,-23-2-1125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26.708"/>
    </inkml:context>
    <inkml:brush xml:id="br0">
      <inkml:brushProperty name="width" value="0.025" units="cm"/>
      <inkml:brushProperty name="height" value="0.025" units="cm"/>
    </inkml:brush>
  </inkml:definitions>
  <inkml:trace contextRef="#ctx0" brushRef="#br0">116 141 9353,'-8'2'379,"1"0"-165,-1 0 305,0 0 0,1 0-1,-1 0 1,0-1 0,0 0 0,0-1 0,0 0 0,0 0-1,-11-2 1,18 1-437,0-1 0,0 1-1,0-1 1,0 1 0,0-1-1,0 0 1,1 1 0,-1-1 0,0 0-1,1 1 1,-1-1 0,1 0-1,0 0 1,0 0 0,-1 1-1,1-1 1,0 0 0,1 0 0,-1-3-1,0 2-66,0 0 0,0 0 1,1 0-1,-1-1 0,1 1 0,0 0 0,-1 0 0,1 0 0,1 0 0,-1 0 0,2-3 0,0 4-25,0 0 0,0 0 0,0 1 0,0-1 0,0 1 0,0 0 0,1 0 0,-1 0 0,0 0 0,0 0-1,1 1 1,6-1 0,50 3-30,-32-1 73,950-22 164,-148-10-176,-512 23 27,-265 6-15,125 2 18,-154 1-49,0 2 0,0 1 0,0 0 0,-1 2 1,27 10-1,-27-6 26,-17-7-156,1 0-1,-1 0 1,1 0 0,0-1-1,0 0 1,12 1-1,-13-4-2214,-5-7-1688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30.655"/>
    </inkml:context>
    <inkml:brush xml:id="br0">
      <inkml:brushProperty name="width" value="0.025" units="cm"/>
      <inkml:brushProperty name="height" value="0.025" units="cm"/>
    </inkml:brush>
  </inkml:definitions>
  <inkml:trace contextRef="#ctx0" brushRef="#br0">1 138 12524,'0'0'576,"9"1"-549,163-7 55,-121 1-35,0 3-1,0 2 1,1 2 0,75 13-1,-15 6 2,1-4-1,1-5 1,185-5-1,342-54 231,-189 7-191,70 12-54,219-14 73,27 22 850,-770 13-5713,-12-8-2055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46.501"/>
    </inkml:context>
    <inkml:brush xml:id="br0">
      <inkml:brushProperty name="width" value="0.025" units="cm"/>
      <inkml:brushProperty name="height" value="0.025" units="cm"/>
    </inkml:brush>
  </inkml:definitions>
  <inkml:trace contextRef="#ctx0" brushRef="#br0">2884 145 4100,'-53'2'112,"-853"52"2087,725-35-1735,3-2 441,-299 67 1,418-66-880,1 2 1,1 3-1,1 2 1,1 3-1,1 3 1,2 1-1,-90 74 1,83-55-7,3 3 1,2 3 0,2 1-1,3 3 1,-72 119 0,94-133-24,2 0 0,3 2 1,1 1-1,-19 74 0,31-90-1,2 0 0,1 1-1,2 0 1,2 0 0,1 0-1,1 1 1,10 62 0,-4-72 1,1 0 1,2 0-1,0-1 1,2 0-1,1-1 1,1 0-1,1-1 0,0 0 1,2-1-1,29 31 1,3-4-3,1-1 0,3-3 0,57 39 0,-30-29-5,3-4 0,2-3 1,1-3-1,3-5 0,1-3 1,2-4-1,1-4 0,1-5 0,2-3 1,117 10-1,449-8 43,0-53 14,647-115-76,-670-16-25,-485 108 62,-2-7 0,147-81 0,-217 96 42,122-90-1,-155 97 110,-2-2-1,-1-1 1,63-78 0,-86 91-8,-1-1 0,-1-1 0,-2 0 0,-1-2 0,-2 0-1,-1 0 1,13-45 0,-21 50 15,0 0-1,-2 0 0,-1-1 0,-1 1 0,-1-1 1,-1 1-1,-2-1 0,-1 1 0,-1 0 0,-10-38 1,-2 14-46,-2 1 0,-2 1 0,-3 0 0,-1 2 0,-2 1 0,-49-65 0,36 62-97,-1 1 1,-3 2 0,-2 2-1,-1 2 1,-65-45 0,45 45-18,-2 2-1,-2 4 1,-1 2 0,-2 4 0,-1 3 0,-1 3-1,0 3 1,-80-10 0,1 10-182,0 6 0,-1 7 0,-168 13 1,88 16-1881,-353 76 1,320-40-1127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1:16.377"/>
    </inkml:context>
    <inkml:brush xml:id="br0">
      <inkml:brushProperty name="width" value="0.025" units="cm"/>
      <inkml:brushProperty name="height" value="0.025" units="cm"/>
    </inkml:brush>
  </inkml:definitions>
  <inkml:trace contextRef="#ctx0" brushRef="#br0">4875 345 12620,'-57'-1'-317,"-371"-14"386,328 7 316,1-5 0,-125-33 0,127 20-232,-34-11-58,-231-33-1,168 55-148,-278 13 0,-194 53-78,130 25-154,401-47 309,-254 90 0,307-86 2,0 4 0,3 3-1,2 4 1,-74 54 0,97-57-34,1 3 0,2 2-1,3 2 1,1 2 0,-77 109 0,103-127 23,1 0 1,2 1-1,1 1 1,1 1-1,-10 38 1,21-59-33,1 0 1,1 0 0,1 0 0,0 0 0,0 0 0,2 1 0,0-1 0,0 1 0,1-1 0,1 0 0,0 0 0,1 0 0,1 0 0,0 0 0,1-1 0,9 19 0,1-8-26,2-1-1,0 0 1,1-1-1,1-2 1,1 1-1,1-2 0,1-1 1,0-1-1,34 20 1,16 5-33,146 60 0,-69-44-245,3-7 0,253 50 0,329-10-483,-312-64 794,831 58 175,-484-53 305,-586-36-115,-1-9 1,217-42 0,78-57 508,-358 76-647,219-98-1,-292 112-170,-2-2-1,-1-3 0,-1-1 1,-1-1-1,72-70 0,-93 77-10,0 0 0,-1-1 0,-2-1-1,0-1 1,-2 0 0,0-1-1,-2-1 1,-1 0 0,-2-1 0,0 0-1,8-42 1,-12 40-7,-2-1-1,-1 0 1,-2 1-1,-1-1 1,-1 0 0,-1 0-1,-2 0 1,-1 1-1,-2 0 1,-1 0 0,-1 0-1,-1 1 1,-2 0-1,-1 1 1,-1 1-1,-1 0 1,-25-32 0,6 15 19,-2 1 0,-2 2 0,-1 1 0,-69-52 0,44 46-6,-2 2 0,-120-58 0,48 41-109,-3 6 0,-280-68 0,194 75-825,-339-30 0,30 55-4933,305 23-62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1:59.473"/>
    </inkml:context>
    <inkml:brush xml:id="br0">
      <inkml:brushProperty name="width" value="0.025" units="cm"/>
      <inkml:brushProperty name="height" value="0.025" units="cm"/>
    </inkml:brush>
  </inkml:definitions>
  <inkml:trace contextRef="#ctx0" brushRef="#br0">63 67 5862,'0'0'256,"-47"-53"-1505,32 39-1090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1.297"/>
    </inkml:context>
    <inkml:brush xml:id="br0">
      <inkml:brushProperty name="width" value="0.025" units="cm"/>
      <inkml:brushProperty name="height" value="0.025" units="cm"/>
    </inkml:brush>
  </inkml:definitions>
  <inkml:trace contextRef="#ctx0" brushRef="#br0">294 40 6983,'0'0'5119,"0"-1"-5058,-1 0 0,1 0 0,0 0 0,-1-1 1,1 1-1,0 0 0,0 0 0,0 0 0,0 0 0,0-1 0,0 1 0,0 0 0,1 0 0,-1 0 1,0 0-1,1 0 0,0-2 0,20-3-86,27-5 1609,-48 52-1125,-4 49 32,-20 121 0,18-170-454,-7 92 51,7 176 0,6-228 217,0-80-318,0 0 1,1 0-1,-1 1 1,1-1-1,-1 0 1,1 0-1,-1 0 0,1 0 1,-1 0-1,1 0 1,0 0-1,0 0 1,-1 0-1,1-1 1,0 1-1,0 0 1,0 0-1,0-1 0,0 1 1,0 0-1,0-1 1,0 1-1,0-1 1,1 0-1,-1 1 1,0-1-1,2 1 0,41 5 0,-32-4 84,211 16 278,-69-7-340,1420 68-313,-876-49-667,-108-1 740,624-9 680,-1213-20-432,1 0-1,-1 0 1,1 0 0,-1 0 0,1 0 0,0 0-1,-1-1 1,1 1 0,-1-1 0,0 1 0,1-1-1,-1 0 1,1 1 0,-1-1 0,0 0-1,1 0 1,-1 0 0,0 0 0,0 0 0,0 0-1,0 0 1,0 0 0,0-1 0,0 1 0,0 0-1,0-1 1,-1 1 0,1 0 0,0-2-1,1-4 30,-1 0 0,0 0 0,0 0-1,0 0 1,-1-10 0,1-11-344,5-31-293,8-112-1034,-13 146 1573,-2 0 0,-1 0 0,-1 0-1,-11-45 1,8 52 93,-5-26 275,-2 1 0,-3 0 0,-1 1 0,-23-41 0,33 71-308,-1 1-1,1 0 0,-2 0 1,0 1-1,0 0 1,-1 1-1,0 0 0,0 0 1,-1 1-1,0 0 1,-1 1-1,0 0 1,0 1-1,0 1 0,-1 0 1,0 0-1,0 1 1,-15-2-1,-132-17 1121,-179-3-1,148 15-1119,-688-11-238,107 7 354,-183-15-132,1 67-38,916-34 69,-217 28 13,233-22 68,18 0-2768,5-7 2303,0-1-1,0 0 1,0 0-1,0 0 1,0 0-1,0 0 1,0 0 0,1 0-1,-1-1 1,0 1-1,1 0 1,-1-1 0,1 1-1,-1-1 1,1 0-1,-1 1 1,1-1-1,-1 0 1,1 0 0,-1 0-1,2 0 1,26 1-6430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5.821"/>
    </inkml:context>
    <inkml:brush xml:id="br0">
      <inkml:brushProperty name="width" value="0.025" units="cm"/>
      <inkml:brushProperty name="height" value="0.025" units="cm"/>
    </inkml:brush>
  </inkml:definitions>
  <inkml:trace contextRef="#ctx0" brushRef="#br0">285 7 15631,'0'0'-139,"-8"1"203,-27 7-5,35-8-75,-1 0 1,1 0 0,0 0 0,-1 1-1,1-1 1,-1 0 0,1 0-1,0 0 1,-1 0 0,1 0-1,-1 1 1,1-1 0,0 0-1,-1 0 1,1 1 0,0-1-1,-1 0 1,1 0 0,0 1-1,-1-1 1,1 1 0,0-1 0,0 0-1,0 1 1,-1-1 0,1 0-1,0 1 1,0-1 0,0 1-1,0-1 1,0 0 0,-1 1-1,1-1 1,0 1 0,0-1-1,0 1 1,0-1 0,0 1 0,1-1-1,-1 0 1,0 1 0,0-1-1,0 1 1,0-1 0,0 0-1,1 1 1,-1-1 0,0 1-1,1-1 1,14 19-11,-11-14 6,-1 0 37,-1 0-1,1 0 1,-1 1 0,0-1-1,-1 1 1,1 0-1,-1 0 1,0-1-1,-1 1 1,1 0-1,-1 0 1,0 0 0,-1 0-1,1 0 1,-1 0-1,-2 6 1,-4 15 30,0 0 0,-13 27-1,13-37-30,-49 128 47,-60 176 168,102-271-178,2 0-1,2 0 0,2 1 0,-2 80 0,11-117-38,-1 0 0,1 0 0,1 0-1,1 0 1,0-1 0,1 1 0,0-1 0,1 0-1,7 15 1,-9-23-11,0 0 1,0 0-1,0 0 0,1 0 0,0-1 0,-1 0 0,2 1 0,-1-1 1,0-1-1,1 1 0,0 0 0,0-1 0,0 0 0,0-1 0,1 1 1,-1-1-1,1 0 0,-1 0 0,1 0 0,0-1 0,-1 0 1,1 0-1,11 0 0,14-2 20,1-2 0,-1-1 0,0-1 0,47-15 1,119-51 163,-107 36-154,40-12-350,201-46 0,-271 81 216,1 3-1,1 2 0,-1 3 1,1 3-1,111 12 0,323 30 478,1-31-367,-420-10-31,670 61-402,-68-1 432,126-53 76,-663-7-3,-134 0-51,1 0-1,-1 0 1,1-1-1,-1 0 1,0-1-1,0 0 1,0 0-1,0-1 1,0 0-1,0 0 1,-1-1-1,1 0 1,-1 0-1,0-1 1,0 0-1,-1 0 1,0-1-1,0 1 1,0-2-1,0 1 1,-1 0-1,0-1 1,0 0-1,-1 0 1,0-1-1,0 1 1,-1-1-1,0 1 1,0-1-1,-1 0 1,1-1-1,-2 1 1,0 0-1,0 0 1,0-1-1,-1 1 1,-1-10-1,0 10-10,-1 0 0,0 0-1,0 0 1,-1 0 0,0 0-1,0 0 1,-1 1 0,0-1-1,0 1 1,-1 0-1,0 0 1,0 1 0,-1 0-1,1 0 1,-8-6 0,-14-11 91,-2 1 0,-36-22 0,39 27 9,-1-1-11,1-1 1,1-1-1,1-1 1,1-1 0,0-2-1,2 0 1,1-1-1,-33-54 1,37 51-122,-1 2 0,0-1 0,-29-29 1,38 47-31,0 1 0,-1 0 0,0 1 0,-1 0 0,0 1 0,0-1 1,0 2-1,-1 0 0,1 0 0,-1 1 0,0 0 0,-14-2 0,-11-1-38,-1 2 0,1 2 0,-62 2-1,-111 18 190,128-8-78,-92 4 366,0-9 1,-1-6-1,1-8 0,-194-37 0,-741-156-1779,960 182 1283,0 6 1,0 6-1,-183 14 0,146 10 338,1 9 0,-213 54 0,345-62-1094,-98 42-1,90-32-5090,33-16-3481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8.147"/>
    </inkml:context>
    <inkml:brush xml:id="br0">
      <inkml:brushProperty name="width" value="0.025" units="cm"/>
      <inkml:brushProperty name="height" value="0.025" units="cm"/>
    </inkml:brush>
  </inkml:definitions>
  <inkml:trace contextRef="#ctx0" brushRef="#br0">4237 38 10090,'0'0'234,"9"-4"-52,-2 0-100,1-1 67,0 0-1,0 1 1,0 0-1,1 1 0,-1 0 1,11-3-1,-26 27-249,-43 79 283,-67 103 0,-1 0 607,-579 970-398,-69-42-40,-43-30-35,218-308-120,-551 676 840,1131-1457-680,-1 2 405,12-8-7900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771"/>
    </inkml:context>
    <inkml:brush xml:id="br0">
      <inkml:brushProperty name="width" value="0.025" units="cm"/>
      <inkml:brushProperty name="height" value="0.025" units="cm"/>
    </inkml:brush>
  </inkml:definitions>
  <inkml:trace contextRef="#ctx0" brushRef="#br0">1 0 7944,'0'0'13452,"52"28"-16463,-18-14-1921,-3-1-4421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8.606"/>
    </inkml:context>
    <inkml:brush xml:id="br0">
      <inkml:brushProperty name="width" value="0.025" units="cm"/>
      <inkml:brushProperty name="height" value="0.025" units="cm"/>
    </inkml:brush>
  </inkml:definitions>
  <inkml:trace contextRef="#ctx0" brushRef="#br0">115 36 12075,'0'0'1698,"-4"11"-1741,-22 89-374,-18 66-84,33-137 516,5-17-9,1 1 0,1 0 0,0 0 0,1 0 1,0 1-1,1-1 0,-1 24 0,4-36 3,-1 0-1,1 0 1,-1 0-1,1 0 1,0 0 0,-1 0-1,1 0 1,0 0-1,0-1 1,0 1 0,0 0-1,0 0 1,0-1-1,0 1 1,0 0-1,0-1 1,0 1 0,0-1-1,0 0 1,0 1-1,0-1 1,0 0-1,1 0 1,-1 1 0,0-1-1,0 0 1,2 0-1,41 1 371,-36-1-320,9-1 17,-1-1 0,0 0 0,0-1 1,0-1-1,-1 0 0,25-11 0,91-49 172,-97 46-233,-32 17-24,398-217 22,-237 113-3605,-93 54-1501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0.501"/>
    </inkml:context>
    <inkml:brush xml:id="br0">
      <inkml:brushProperty name="width" value="0.025" units="cm"/>
      <inkml:brushProperty name="height" value="0.025" units="cm"/>
    </inkml:brush>
  </inkml:definitions>
  <inkml:trace contextRef="#ctx0" brushRef="#br0">4427 1036 11627,'0'0'1959,"-3"-5"-1574,1 1-359,1 0 1,0 0-1,0 0 1,0 0-1,0 0 1,0-1-1,1 1 1,0 0-1,0 0 1,0 0-1,0-1 1,1 1-1,-1 0 1,2-5-1,23-68 91,-11 36-92,37-111 40,52-189 996,-98 330-12,-5 11-1000,-1 1 0,1-1 0,0 0 0,-1 0 0,1 0 0,-1 1 0,1-1 0,0 0 0,-1 0-1,1 0 1,-1 0 0,1 0 0,-1 0 0,1 0 0,0 0 0,-1 0 0,1 0 0,-1 0 0,1 0 0,-1 0 0,1 0 0,0 0 0,-1-1 0,1 1 0,-1 0 0,1 0 0,0 0 0,-1-1 0,1 1 0,0 0 0,-1 0 0,1-1 0,0 1 0,-1 0 0,1-1 0,0 1 0,-1-1 0,-17-10 96,0 2 1,-1-1 0,0 2 0,0 1-1,-1 0 1,0 2 0,-38-7 0,-152-5-199,154 15 151,-726 6-87,288 7-38,-401-56 107,345 9-42,350 23-13,2-8 0,-320-78 0,457 84-116,-2 2 0,1 3 0,-110-3 1,171 13 35,-1 0 0,1 1 0,-1-1 0,1 1 0,0-1 0,0 1 1,-1 0-1,1-1 0,0 1 0,0 0 0,0 0 0,0 0 1,0 0-1,0 0 0,0 0 0,0 0 0,0 0 0,0 0 0,0 0 1,1 1-1,-1-1 0,1 0 0,-1 1 0,1-1 0,-1 0 1,0 3-1,-8 43-217,7-36 183,-30 162-14,-35 240 35,59-328 86,3 0 0,10 124-1,-4-199-27,0-1 1,1 1-1,-1-1 0,2 0 0,-1 0 0,2 1 0,-1-2 0,1 1 0,0 0 0,1-1 0,0 0 1,0 0-1,7 8 0,-7-11-5,1 1 1,0-1-1,0-1 1,1 1-1,-1-1 1,1 0 0,0 0-1,0-1 1,0 0-1,0 0 1,1-1-1,-1 0 1,1 0-1,-1-1 1,1 1-1,10-1 1,14-1 67,-1-1 0,0-1 0,0-2-1,45-11 1,121-44 165,-4 1-134,-132 45-251,1 4 0,0 1 1,0 4-1,100 5 0,245 47-327,-348-39 551,413 40-75,55 10-49,-351-34 61,260 6 1,-311-32 19,-1-6 1,238-43-1,-249 26 84,-16 1 198,0 5 0,2 3-1,103 0 1,-124 18-123,13 0-1152,-32-8-2934,-17-7-3000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2.132"/>
    </inkml:context>
    <inkml:brush xml:id="br0">
      <inkml:brushProperty name="width" value="0.025" units="cm"/>
      <inkml:brushProperty name="height" value="0.025" units="cm"/>
    </inkml:brush>
  </inkml:definitions>
  <inkml:trace contextRef="#ctx0" brushRef="#br0">1 0 7591,'222'108'2427,"174"90"391,-288-138-2432,160 120 0,-141-76-294,-4 6 1,144 164-1,-97-84 113,9-8-1,256 203 1,-389-350-197,312 249 45,-23 29 3,68 160 11,-29 24-16,-26 37 340,-281-408-199,-5 2-1,66 199 1,170 627 2301,-254-817-2226,-42-136-1937,-1-6 32,-1-8-1593,-5-1-1707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2.603"/>
    </inkml:context>
    <inkml:brush xml:id="br0">
      <inkml:brushProperty name="width" value="0.025" units="cm"/>
      <inkml:brushProperty name="height" value="0.025" units="cm"/>
    </inkml:brush>
  </inkml:definitions>
  <inkml:trace contextRef="#ctx0" brushRef="#br0">0 238 15118,'0'0'2002,"8"2"-1986,23 7-9,-1 2 0,0 1 0,-1 1 0,0 2 0,46 31 0,-21-7-110,90 88-1,-119-104 233,1 0 1,1-1 0,1-2-1,45 25 1,-59-37 7,1-1 1,1 0-1,-1-1 0,1-1 0,0-1 1,0 0-1,0-1 0,1 0 0,-1-2 1,1 0-1,24-2 0,-31-1-90,0 0 0,-1-1 0,0-1-1,1 1 1,-1-2 0,-1 1 0,1-1 0,-1 0-1,1-1 1,-2 0 0,1 0 0,-1-1 0,0 0-1,0 0 1,9-13 0,10-16-2,-1 0 0,22-44 0,-43 72-37,52-95-2790,70-183 1,-124 283 2474,8-31-774,-10 34 993,0 0-1,0-1 1,1 1-1,-1 0 1,0-1-1,0 1 1,0-1-1,0 1 1,1 0-1,-1-1 1,0 1-1,0 0 1,0-1-1,0 1 1,0-1 0,0 1-1,0 0 1,0-1-1,0 1 1,0 0-1,0-1 1,0 1-1,0-1 1,-1 1-1,1 0 1,0-1-1,0 1 1,0 0-1,0-1 1,-1 1-1,1 0 1,0-1-1,0 1 1,-1 0-1,1 0 1,0-1 0,-1 1-1,1 0 1,0 0-1,-1-1 1,1 1-1,0 0 1,-1 0-1,1 0 1,0 0-1,-1 0 1,1-1-1,0 1 1,-1 0-1,1 0 1,-1 0-1,1 0 1,0 0-1,-1 0 1,1 0 0,-1 0-1,1 0 1,0 1-1,-1-1 1,1 0-1,0 0 1,-1 0-1,1 0 1,0 0-1,-1 1 1,1-1-1,-1 0 1,-26 18-5437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4.069"/>
    </inkml:context>
    <inkml:brush xml:id="br0">
      <inkml:brushProperty name="width" value="0.025" units="cm"/>
      <inkml:brushProperty name="height" value="0.025" units="cm"/>
    </inkml:brush>
  </inkml:definitions>
  <inkml:trace contextRef="#ctx0" brushRef="#br0">777 196 10922,'-10'-2'1260,"-5"-2"-801,-1 1-1,0 1 1,0 0 0,0 1-1,0 1 1,0 0-1,0 2 1,-18 2-1,25-1-411,0-1 0,-1 1 0,1 0-1,1 1 1,-1 0 0,1 1 0,-1 0-1,1 0 1,0 1 0,1 0 0,0 0-1,0 0 1,0 1 0,0 0 0,1 1-1,-6 10 1,-6 12-20,1 1-1,2 1 1,0 0 0,-9 35-1,-30 139 145,42-152 96,-7 78 0,17-116-227,2 0 1,0 0 0,0 0-1,2 0 1,0-1-1,0 1 1,2 0 0,0-1-1,10 27 1,-11-37-25,-1 0 1,1-1-1,0 1 1,0 0-1,0-1 1,0 0-1,1 0 1,0 0-1,0 0 0,0 0 1,0-1-1,1 0 1,-1 0-1,1 0 1,0-1-1,0 1 1,0-1-1,0 0 0,0 0 1,0-1-1,1 0 1,-1 0-1,1 0 1,-1 0-1,0-1 1,9 0-1,10-3 111,-1 0 1,1-2-1,-1-1 0,43-16 1,18-4-109,-41 19-3,0 1 0,87 0 0,91 16 36,-90-1-35,303-1 24,24 1-34,-306 1-9,155 31-1,600 109 65,-605-115-32,312-4 1,-421-32-15,238-33 0,-301 16-77,0-5 1,141-46-1,-271 69 61,1 0 0,0 0-1,0 0 1,0 0 0,-1-1 0,1 1 0,0 0-1,0-1 1,0 1 0,-1 0 0,1-1-1,0 1 1,-1-1 0,1 1 0,0-1-1,-1 1 1,1-1 0,-1 0 0,1 1-1,-1-1 1,1 0 0,-1 1 0,1-1-1,-1 0 1,0 0 0,1 1 0,-1-1-1,0 0 1,0 0 0,1 0 0,-1 0 0,0 1-1,0-1 1,0 0 0,0 0 0,0 0-1,0 0 1,-1 1 0,1-1 0,0 0-1,0 0 1,0 0 0,-1 1 0,0-2-1,-28-36-23,8 15 6,11 2-58,1-1 0,0 1 0,2-1 1,1-1-1,-6-29 0,-8-31 125,-33-72 7,22 70-52,-25-114 0,55 192-5,0 0 1,-1 1-1,0-1 0,0 0 0,0 1 1,-1-1-1,0 1 0,0 0 0,-1 0 0,0 0 1,0 1-1,-5-7 0,6 10 0,-1 0 0,1-1 0,-1 1-1,1 0 1,-1 1 0,0-1 0,0 1 0,0 0-1,0 0 1,0 0 0,0 0 0,0 1 0,0-1 0,0 1-1,0 0 1,0 0 0,0 1 0,0-1 0,-1 1-1,1 0 1,1 0 0,-5 2 0,-11 4 23,1 0 1,1 1-1,-1 1 0,1 1 1,-30 24-1,31-22 10,0-1 0,0-1 0,-1 0 0,-1-1 0,0 0 0,-22 6-1,34-13-13,0-1-1,0-1 0,1 1 0,-1-1 0,0 0 0,0 0 0,0-1 0,1 1 0,-1-1 0,0-1 0,0 1 0,1-1 0,-1 0 0,1 0 0,-8-5 1,-5-4-5,1 0 1,0-1 0,-16-17-1,-14-9 44,7 11-40,-1 2 0,-1 1 0,-2 3 1,0 1-1,-83-25 0,-244-39 110,286 68-101,-177-27-58,-1 11 0,-1 11 0,-1 13 0,-506 48 0,-623 175 288,1226-183-290,-91 19-31,89-11-3044,121-28-607,14-9-2428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21.474"/>
    </inkml:context>
    <inkml:brush xml:id="br0">
      <inkml:brushProperty name="width" value="0.025" units="cm"/>
      <inkml:brushProperty name="height" value="0.025" units="cm"/>
    </inkml:brush>
  </inkml:definitions>
  <inkml:trace contextRef="#ctx0" brushRef="#br0">2481 501 8008,'-77'-14'1305,"1"-3"0,-84-31 1,135 39-1114,1-1 0,1-1 1,0-1-1,0-1 1,2-1-1,-1-1 0,2-1 1,0-1-1,1-1 1,-24-27-1,22 18-227,-1 1 1,-1 2-1,-1 0 1,-45-33-1,53 46 34,0 1 1,-1 1-1,0 1 0,-1 0 0,0 1 0,0 0 0,0 2 0,-1 0 0,-33-3 0,-2 4 120,-1 2-1,0 3 0,0 2 0,-98 19 1,-212 72 521,322-82-580,4 1-49,0 1 0,2 1 0,-1 2 0,2 2 0,1 1 0,0 2 0,-49 41 0,62-44 7,0 2 0,0 1 0,2 0-1,1 1 1,1 1 0,1 1-1,1 1 1,1 0 0,2 1 0,-20 54-1,29-67-10,0 0 0,1 0 1,0 0-1,1 0 0,1 0 0,0 1 0,1-1 0,1 0 0,0 1 0,6 26 1,-4-29-2,2 0 1,-1-1 0,1 1-1,1-1 1,0 0 0,0-1 0,1 1-1,1-1 1,-1-1 0,2 1-1,-1-1 1,19 14 0,3-1 5,0-2 0,2 0 0,1-2 0,0-2 0,42 15 0,183 47 119,-160-56 59,1-5 0,0-4 0,1-5 1,1-4-1,-1-4 0,158-21 1,-128 1 8,0-6 0,-2-5 0,-2-6 0,185-81 0,-256 94-170,98-59-1,-138 74 51,0-1 0,-1-1-1,0-1 1,-1 0 0,0 0 0,-1-2 0,0 1-1,-1-1 1,-1-1 0,16-30 0,-22 37-14,-1 0 1,0 0-1,-1 0 1,1 0 0,-2 0-1,1 0 1,-1 0-1,0-1 1,-1 1 0,0 0-1,0-1 1,-1 1-1,0 0 1,-1-1 0,-3-11-1,1 9-23,-1 1 1,0 0-1,-1 0 0,0 0 0,0 0 0,-1 1 0,0 0 1,-1 1-1,0-1 0,-10-7 0,-11-6-29,-1 2 1,-1 0-1,-1 3 0,0 0 1,-1 2-1,-39-12 1,-19-2-333,-2 3 1,-1 5 0,-154-14 0,73 23-564,-193 12-1,247 9-29,0 5 1,-223 55-1,-225 118-6298,299-81-83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27.397"/>
    </inkml:context>
    <inkml:brush xml:id="br0">
      <inkml:brushProperty name="width" value="0.025" units="cm"/>
      <inkml:brushProperty name="height" value="0.025" units="cm"/>
    </inkml:brush>
  </inkml:definitions>
  <inkml:trace contextRef="#ctx0" brushRef="#br0">124 301 7976,'0'0'779,"-7"-9"-58,4 5-646,0 1 0,0-1-1,0 0 1,1 0 0,-1 0 0,1-1 0,0 1 0,0-1 0,1 1 0,-1-1 0,1 1 0,0-1 0,0 0 0,1 0 0,-1 0 0,1 1 0,0-1 0,0 0 0,1 0 0,0 0 0,-1 1 0,2-1 0,-1 0-1,4-8 1,-2 3-48,1 1-1,0-1 0,0 1 0,1 0 0,1 0 0,-1 1 0,1-1 0,1 1 0,-1 1 0,2-1 0,-1 1 1,1 0-1,0 1 0,0 0 0,0 0 0,1 1 0,11-6 0,-15 9 5,3-2 76,0 0 1,0 1 0,0 0-1,1 0 1,-1 1-1,1 0 1,14-2 688,-50 20 2146,26-14-2931,0-1 0,-1 0 0,1 0 1,0 0-1,0 0 0,0 1 0,0-1 0,0 1 1,0-1-1,0 1 0,1-1 0,-1 1 0,0-1 1,1 1-1,0-1 0,-1 1 0,1 0 0,0-1 1,0 1-1,-1 0 0,1-1 0,1 1 0,-1 0 1,0-1-1,0 1 0,1 0 0,-1-1 0,0 1 1,1 0-1,0-1 0,-1 1 0,1-1 0,0 1 1,0-1-1,0 0 0,0 1 0,0-1 0,0 0 1,0 0-1,1 1 0,1 0 0,8 8 35,-1-2 0,1 0 1,1 0-1,13 7 0,-12-8 38,-2 0-69,0-1 0,0 1 1,-1 1-1,0 0 1,11 12-1,-17-15 21,-1-1 0,0 1 0,0 0 0,-1 0-1,0 0 1,1 0 0,-2 0 0,1 0 0,0 1-1,-1-1 1,0 1 0,-1-1 0,1 1 0,-1 9-1,-3 23 138,-1 0-1,-1 0 1,-16 52-1,11-52 40,2-1 0,2 1 0,-3 56 0,8-61 28,-1 0 0,-2 1-1,-2-1 1,-12 44 0,-52 120 39,58-167-172,9-21-83,-1 0-1,1 0 0,1 0 1,0 1-1,0 0 1,0-1-1,1 12 0,2-20 2,-1-1-1,1 1 1,-1-1-1,1 1 0,0-1 1,-1 1-1,1-1 1,0 0-1,-1 1 1,1-1-1,0 0 1,0 1-1,-1-1 0,1 0 1,0 0-1,0 0 1,0 0-1,-1 0 1,1 0-1,0 0 0,0 0 1,-1 0-1,1 0 1,0 0-1,0 0 1,0-1-1,1 1 1,25-7 262,-18 1-210,0 0 1,0 0-1,-1-1 1,13-12 0,-16 13-86,0 1 1,1-1-1,-1 2 1,1-1 0,0 1-1,1-1 1,-1 2-1,1-1 1,0 1 0,0 0-1,14-4 1,44-3-625,100-3 0,-30 5-26,1-1 496,0 7 0,260 28 0,-138 6 323,393 26-140,12-94 48,-632 32-65,528-69 33,-8-36 24,-461 81-7,-82 24-39,0 1 0,0-1-1,-1 0 1,0 0 0,0-1-1,0 0 1,0 0 0,10-11-1,-16 14 4,1 0 0,0 0 0,-1-1-1,1 1 1,-1 0 0,0-1-1,0 1 1,0-1 0,0 1 0,0-1-1,0 0 1,-1 1 0,1-1 0,-1 0-1,0 0 1,0 1 0,0-1-1,0 0 1,0 1 0,-1-1 0,1 0-1,-1 0 1,0 1 0,0-1 0,0 1-1,0-1 1,0 1 0,0-1-1,-1 1 1,1 0 0,-3-4 0,-6-6 18,-1 1 0,0 0 0,-1 0 0,-19-13 0,-2-3-26,-8-17-14,2-2 0,2-1 0,-52-89 0,55 78 23,20 32-50,-1 1 0,-33-40 0,41 57 10,-1 0 1,0 0-1,-1 1 1,0 0-1,0 1 1,0 0 0,-1 0-1,1 1 1,-1 0-1,-1 1 1,-10-3-1,-14-2 26,-1 1 0,0 2 0,-64-3 0,-113 11 99,165 0-84,-359 38 66,219-16-65,168-22-21,-675 66 23,-1-61-9,257-68 12,302 36-42,-264-14 1,358 39-60,-124 2 126,141 0-301,0 1-1,0 1 1,0 1 0,-29 11-1,45-11-1490,15-2-1320,17-4-1591,15-10-921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33.123"/>
    </inkml:context>
    <inkml:brush xml:id="br0">
      <inkml:brushProperty name="width" value="0.025" units="cm"/>
      <inkml:brushProperty name="height" value="0.025" units="cm"/>
    </inkml:brush>
  </inkml:definitions>
  <inkml:trace contextRef="#ctx0" brushRef="#br0">4510 391 13004,'-53'-27'54,"-421"-191"706,395 188-758,-1 4 0,-2 3-1,0 3 1,-102-10-1,-579 13-2061,748 17 2060,-362 12 264,-682 110 0,942-100-251,1 6 1,1 5-1,-151 66 0,213-75 79,0 2 0,3 2 0,0 3 0,2 1 0,1 3 0,2 1 0,1 3 0,-74 85 0,101-102-81,1 0 1,1 1-1,1 1 0,1 0 1,1 1-1,1 0 0,1 1 1,2 0-1,-9 44 0,14-51-15,1 0 0,1 0-1,0 0 1,2-1-1,0 1 1,1 0 0,1 0-1,1-1 1,0 0-1,2 0 1,0 0-1,1 0 1,0-1 0,2 0-1,10 16 1,5 1 12,2-1 0,1-1 0,2-2 0,1 0 0,1-2 0,1-1 0,2-2 0,48 28 1,8-2 23,2-5 1,124 45 0,-40-31 59,3-7 0,2-9 0,293 35 1,-134-49 328,358-15 0,-483-23-226,-1-10-1,-1-9 0,-1-10 0,-2-9 0,-2-9 1,-3-8-1,278-128 0,-56-18 351,-323 151-452,186-140 0,-263 178-111,-2-1-1,-1-2 0,-1-1 0,39-50 1,-57 66 10,0 1 1,0 0 0,-1-1 0,0 0-1,0 0 1,0-1 0,-1 1-1,-1-1 1,0 1 0,0-1-1,0 0 1,-1 0 0,0 0-1,-1 1 1,0-1 0,-1 0 0,0 0-1,0 0 1,0 0 0,-1 0-1,-1 1 1,-5-15 0,0 10-24,0-1-1,-1 1 1,0 1 0,-1-1 0,0 1 0,-1 1 0,0 0-1,-1 1 1,0 0 0,-15-8 0,-19-11-35,-77-35 0,-343-122 483,-16 36-230,464 145-188,-170-49-135,-217-31 0,297 70-992,-1 5 1,0 4-1,-169 13 0,133 12-2385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5:21.331"/>
    </inkml:context>
    <inkml:brush xml:id="br0">
      <inkml:brushProperty name="width" value="0.025" units="cm"/>
      <inkml:brushProperty name="height" value="0.025" units="cm"/>
    </inkml:brush>
  </inkml:definitions>
  <inkml:trace contextRef="#ctx0" brushRef="#br0">0 91 11371,'0'0'-32,"10"1"48,101-6 608,178-29 0,-15 0 28,661 15-425,-833 20-214,738 60 152,-189-5 487,262-41-97,-421-12 1,-463-4-519,0 1 0,-1 2 1,1 1-1,0 1 0,-1 2 1,0 0-1,29 12 1,-54-17-149,0 0 0,0 0 0,0 0 0,0 0 0,0 0 0,0-1 0,1 1 0,5-1 0,-8 0-71,0 0-1,0 0 1,0-1 0,0 1 0,0 0-1,0 0 1,0-1 0,0 1 0,0-1-1,-1 1 1,1 0 0,0-1 0,0 0-1,0 1 1,0-1 0,-1 0 0,1 1-1,0-1 1,-1 0 0,2-1 0,5-20-6646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323"/>
    </inkml:context>
    <inkml:brush xml:id="br0">
      <inkml:brushProperty name="width" value="0.025" units="cm"/>
      <inkml:brushProperty name="height" value="0.025" units="cm"/>
    </inkml:brush>
  </inkml:definitions>
  <inkml:trace contextRef="#ctx0" brushRef="#br0">190 169 11883,'-113'6'3464,"36"-5"2809,84-2-6045,0 0-1,0 0 1,0-1 0,-1 0-1,13-5 1,15-5-158,416-54-728,-152 29-1924,-199 20 1649,15-2-739,-39 8-5369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103"/>
    </inkml:context>
    <inkml:brush xml:id="br0">
      <inkml:brushProperty name="width" value="0.025" units="cm"/>
      <inkml:brushProperty name="height" value="0.025" units="cm"/>
    </inkml:brush>
  </inkml:definitions>
  <inkml:trace contextRef="#ctx0" brushRef="#br0">143 1 13837,'0'0'8686,"-9"1"-6455,-4 1-1613,0-1-320,0 1 0,1 1 0,-1 0-1,0 0 1,1 1 0,0 1 0,-13 6-1,24-11-397,1 1-1,-1-1 1,1 0-1,-1 0 1,1 1-1,0-1 1,-1 0-1,1 1 1,0-1-1,-1 0 1,1 1-1,0-1 1,-1 0-1,1 1 1,0-1-1,0 1 0,-1-1 1,1 1-1,0-1 1,0 1-1,0-1 1,0 0-1,0 1 1,0-1-1,0 1 1,0-1-1,0 1 1,0-1-1,0 1 1,0-1-1,0 1 1,0-1-1,0 1 1,0-1-1,0 1 1,1-1-1,-1 1 1,0-1-1,0 0 1,1 1-1,-1-1 1,0 1-1,0-1 1,1 0-1,-1 1 1,0-1-1,1 0 0,-1 1 1,1-1-1,-1 0 1,0 0-1,1 1 1,-1-1-1,1 0 1,-1 0-1,1 0 1,-1 0-1,1 1 1,-1-1-1,1 0 1,-1 0-1,1 0 1,-1 0-1,1 0 1,41 8-1474,-35-6 921,8 0 145,49 12-971,-62-14 1624,0 1 1,0-1-1,0 1 1,0-1 0,-1 1-1,1 0 1,0 0 0,0 0-1,-1 0 1,1 0 0,-1 0-1,1 0 1,-1 0-1,1 1 1,-1-1 0,0 0-1,1 1 1,-1-1 0,0 1-1,0 0 1,0-1 0,0 1-1,-1 0 1,1 0-1,0 3 1,-1-4 104,0 1 0,-1-1 1,0 1-1,1 0 0,-1-1 0,0 1 0,0-1 1,0 0-1,0 1 0,0-1 0,0 0 0,0 0 1,-1 1-1,1-1 0,0 0 0,-1 0 0,1 0 0,0 0 1,-1-1-1,1 1 0,-1 0 0,0-1 0,1 1 1,-3 0-1,2 0-452,-1 0 1,0 0-1,0-1 0,1 1 1,-1-1-1,0 1 1,0-1-1,0 0 1,0 0-1,0 0 0,1 0 1,-1-1-1,-4 0 1,5-4-4134,2-2-2680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656"/>
    </inkml:context>
    <inkml:brush xml:id="br0">
      <inkml:brushProperty name="width" value="0.025" units="cm"/>
      <inkml:brushProperty name="height" value="0.025" units="cm"/>
    </inkml:brush>
  </inkml:definitions>
  <inkml:trace contextRef="#ctx0" brushRef="#br0">121 111 8520,'-58'28'1730,"20"-7"63,14-2-704,24-6-160,9-5-192,38-8 480,23 0 257,18-10-289,16-11-417,13-1-447,5-3-225,1-4-384,-8 2-1923,-4-4-1472,-15-3-2371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988"/>
    </inkml:context>
    <inkml:brush xml:id="br0">
      <inkml:brushProperty name="width" value="0.025" units="cm"/>
      <inkml:brushProperty name="height" value="0.025" units="cm"/>
    </inkml:brush>
  </inkml:definitions>
  <inkml:trace contextRef="#ctx0" brushRef="#br0">95 0 14606,'0'0'550,"13"5"-251,27 10-72,-10-5-146,-1 1 0,-1 2 0,0 0 0,30 21 0,-51-30-74,-1 1 1,1 0 0,-1 1-1,0-1 1,0 1 0,-1 0-1,1 1 1,-1-1 0,-1 1-1,1 0 1,-1 0 0,-1 1-1,1-1 1,-1 1 0,0 0-1,-1 0 1,0 0 0,0 0-1,-1 0 1,0 0 0,0 12-1,-3-3 18,0 0-1,-1 0 1,-1 0 0,0 0-1,-2-1 1,0 0-1,0 0 1,-2 0-1,0-1 1,-11 17-1,-19 23 109,-55 62-1,83-105-143,-128 139-3507,76-88-2953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2.974"/>
    </inkml:context>
    <inkml:brush xml:id="br0">
      <inkml:brushProperty name="width" value="0.025" units="cm"/>
      <inkml:brushProperty name="height" value="0.025" units="cm"/>
    </inkml:brush>
  </inkml:definitions>
  <inkml:trace contextRef="#ctx0" brushRef="#br0">1 263 14253,'0'0'6150,"8"2"-5936,4 0-114,1 0 0,-1-1 0,1-1 0,-1 0 0,1 0 0,0-1 0,-1-1 0,1 0 0,-1-1 0,0-1 0,0 1 0,0-2 0,-1 0 0,1 0 0,-1-1 0,0 0 0,0-1 0,-1-1 0,0 1 0,-1-1 0,1-1 0,-2 0 0,1 0 0,-1-1 0,0 0 0,-1-1 0,-1 1 0,1-1 0,4-12 0,-9 17-69,1-1 1,-1 1-1,0-1 0,-1 1 1,0-1-1,0 0 0,0-12 1,-1 18-26,0 0 0,0 0 0,0-1 0,0 1 0,0 0 0,-1 0 1,1-1-1,0 1 0,-1 0 0,1 0 0,-1 0 0,1 0 0,-1-1 1,0 1-1,1 0 0,-1 0 0,0 0 0,0 0 0,0 1 0,0-1 1,0 0-1,0 0 0,0 0 0,0 1 0,0-1 0,0 0 0,0 1 1,0-1-1,0 1 0,-1 0 0,1-1 0,0 1 0,0 0 0,-1 0 1,1 0-1,0-1 0,0 1 0,-1 1 0,1-1 0,0 0 0,0 0 1,-1 0-1,1 1 0,0-1 0,0 0 0,-2 1 0,-3 2-6,0-1 0,0 1-1,0 0 1,0 1 0,0 0-1,1-1 1,-1 2 0,1-1-1,0 1 1,0-1 0,1 1-1,-5 6 1,-47 72 71,51-75-52,-14 23 50,-21 45 0,35-64-65,0 1 0,1-1 0,1 1 0,0-1 0,0 1 0,1 0 0,0 17 0,2-28-4,0-1 0,0 0 0,0 1 0,1-1 0,-1 1 0,0-1 0,1 1 0,-1-1 0,1 0 0,-1 1 0,1-1 0,0 0 0,-1 0 0,1 1 0,0-1 0,0 0-1,0 0 1,0 0 0,0 0 0,0 0 0,0 0 0,0 0 0,0-1 0,1 1 0,-1 0 0,0 0 0,0-1 0,1 1 0,-1-1 0,1 1 0,-1-1 0,0 0 0,1 0 0,-1 1 0,1-1-1,-1 0 1,1 0 0,-1 0 0,0-1 0,1 1 0,-1 0 0,1 0 0,-1-1 0,0 1 0,2-2 0,7 0 11,-1 0 0,0-1 0,0-1 0,0 1 0,15-10 0,102-76 64,-91 62 143,1 1 0,0 2 0,2 2-1,50-22 1,-83 41-214,1 1-1,-1 0 0,1 0 1,0 1-1,0 0 0,-1 0 0,1 0 1,0 1-1,0 0 0,0 0 1,0 0-1,9 2 0,-12-1-2,-1 0-1,1 1 0,-1-1 1,0 0-1,1 1 1,-1 0-1,0-1 0,0 1 1,0 0-1,0 0 0,0 0 1,-1 0-1,1 1 1,-1-1-1,1 0 0,-1 1 1,0-1-1,0 1 0,0-1 1,0 1-1,0 0 0,0-1 1,-1 1-1,1 0 1,-1-1-1,0 1 0,0 5 1,0 18 15,-1-1 0,-2 1 1,-7 35-1,5-32 368,1 1 0,-1 30 0,5-59-377,0-1 0,0 0 0,0 0 1,0 0-1,1 1 0,-1-1 0,0 0 0,0 0 0,0 0 1,0 0-1,0 0 0,0 1 0,1-1 0,-1 0 1,0 0-1,0 0 0,0 0 0,0 0 0,1 0 0,-1 0 1,0 0-1,0 1 0,0-1 0,1 0 0,-1 0 0,0 0 1,0 0-1,0 0 0,1 0 0,-1 0 0,0 0 1,0 0-1,0 0 0,1 0 0,-1-1 0,0 1 0,0 0 1,0 0-1,0 0 0,1 0 0,-1 0 0,0 0 1,0 0-1,0 0 0,0-1 0,1 1 0,-1 0 0,0 0 1,0 0-1,0 0 0,0 0 0,0-1 0,0 1 1,1 0-1,-1 0 0,0 0 0,0-1 0,0 1 0,0 0 1,0 0-1,11-12 521,95-215 1296,-91 193-1715,-12 28-110,1-1 0,0 1 0,0-1 0,0 1 0,1 1 0,0-1 0,0 0 0,0 1 1,1 0-1,-1 1 0,1-1 0,1 1 0,-1 0 0,0 0 0,1 1 0,0 0 1,0 0-1,0 1 0,0 0 0,13-3 0,10 1-152,0 1 0,1 1 0,55 5 0,-30-1-556,-50-2 506,1 0 1,-1 0-1,0 1 1,1 0-1,-1 1 1,0-1-1,0 1 1,0 0-1,6 3 1,-11-4 156,0 0 1,1 0-1,-1-1 1,0 1 0,0 0-1,0 0 1,0 0-1,0 0 1,0 0-1,-1 0 1,1 1-1,0-1 1,0 0-1,-1 0 1,1 1-1,-1-1 1,1 0-1,-1 3 1,1-2 37,-1 0 0,-1 1-1,1-1 1,0 0 0,0 0 0,-1 1 0,0-1 0,1 0 0,-1 0-1,0 0 1,0 1 0,0-1 0,0 0 0,-3 3 0,-41 53 73,33-45 47,1 0 0,1 2 0,0-1 0,0 1 0,2 0 0,-8 19 0,15-34-111,1 1-1,0 0 1,-1-1 0,1 1 0,0 0 0,0-1 0,-1 1 0,1 0 0,0 0 0,0-1 0,0 1 0,0 0 0,0 0 0,0-1 0,0 1 0,0 0 0,0-1 0,1 1 0,-1 0 0,0 0 0,0-1-1,1 1 1,-1 0 0,0-1 0,1 1 0,-1-1 0,0 1 0,1 0 0,-1-1 0,1 1 0,-1-1 0,1 1 0,0-1 0,0 1 0,1 0 0,1-1 1,-1 1-1,0-1 1,0 1-1,1-1 1,-1 0-1,0 0 0,1 0 1,-1-1-1,0 1 1,4-1-1,6-2 15,1-1-1,-1 0 0,15-8 1,43-28-64,-2-3 0,-2-2 0,69-63-1,-135 107 37,0 0-1,1 1 1,-1-1-1,1 1 0,-1-1 1,1 1-1,0-1 0,-1 1 1,1-1-1,-1 1 1,1-1-1,0 1 0,-1 0 1,1-1-1,0 1 0,0 0 1,-1 0-1,1 0 1,0-1-1,-1 1 0,1 0 1,0 0-1,0 0 0,-1 0 1,1 0-1,1 1 0,-4 16-92,-22 37 179,22-50-70,-7 12 65,1 0 0,0 1 0,1-1 0,1 1-1,0 1 1,2-1 0,0 1 0,1 0 0,-2 35 0,6-50-61,-1 0 1,1-1-1,-1 1 1,1 0-1,0-1 1,0 1-1,0-1 1,0 0-1,1 1 1,-1-1 0,0 0-1,1 0 1,0 0-1,0 0 1,-1 0-1,1 0 1,0 0-1,1 0 1,-1-1-1,0 1 1,0-1-1,1 0 1,-1 0-1,1 1 1,-1-2-1,1 1 1,-1 0-1,1 0 1,-1-1-1,1 1 1,0-1-1,-1 0 1,1 0 0,3 0-1,3 0 30,-1 0 0,1-1 0,0 0 0,0 0 0,-1-1 0,1 0 0,0 0 0,-1-1 0,13-6 0,-5-1 3,-1-1 0,-1 0 0,0-1 0,0-1 0,-1 0 1,-1-1-1,0 0 0,-1-1 0,-1 0 0,0-1 0,-1 0 0,0 0 1,-2-1-1,0 0 0,-1 0 0,8-36 0,-13 35-78,-8 22-23,-10 26-24,16-25 85,-1 1 0,1-1 1,0 0-1,0 0 1,1 1-1,0-1 1,0 1-1,0-1 0,0 0 1,1 1-1,0-1 1,3 10-1,-3-12 3,1 0 0,0-1-1,0 1 1,0 0 0,0 0 0,0-1-1,0 1 1,1-1 0,-1 0 0,1 0 0,0 0-1,-1 0 1,1 0 0,0 0 0,0-1-1,0 0 1,0 1 0,1-1 0,-1 0-1,0 0 1,5 0 0,4 1 22,0 0-1,0-1 1,0-1 0,0 0-1,0 0 1,0-1-1,0-1 1,0 0 0,0 0-1,0-1 1,-1-1 0,1 0-1,-1-1 1,0 0 0,0 0-1,13-10 1,-12 6 2,1 0 1,-1-1-1,-1-1 1,1 0-1,-2 0 1,0-1-1,0 0 1,-1-1-1,-1 0 1,0-1-1,0 0 1,6-18-1,-56 110-17,36-64-7,-29 82 76,33-88-74,0 1 0,1-1 0,-1 0 0,2 1 0,-1-1 0,1 1 0,0-1 0,1 1 0,3 15 0,-3-21-5,1 0 0,-1-1 0,0 1 0,1-1 0,0 0 0,-1 1 0,1-1 0,0 0 0,0 0 0,1 0 0,-1 0 0,0 0 0,1-1 0,-1 1 0,1-1 0,-1 1 0,1-1 0,0 0 0,-1 0-1,1 0 1,0-1 0,0 1 0,0-1 0,0 1 0,-1-1 0,1 0 0,0 0 0,0 0 0,6-1 0,2 0 10,0 0 0,-1-1 0,1 0 1,0-1-1,-1 0 0,19-9 0,1-3 44,0-3-1,-2 0 1,0-2 0,-1 0 0,-1-2 0,-1-1 0,-1-2-1,-1 0 1,-2-1 0,29-44 0,-49 67-3,-6 9-30,-16 21-35,-26 43 21,40-59-2,1 0 0,0 1 0,1 0-1,1 0 1,0 0 0,0 0 0,1 1 0,0-1-1,1 1 1,1 0 0,0 21 0,2-32-4,-1 1-1,1 0 1,0 0 0,0-1 0,1 1 0,-1-1 0,1 1-1,-1-1 1,1 1 0,0-1 0,0 0 0,0 0 0,0 0 0,0 0-1,0 0 1,0 0 0,1 0 0,-1-1 0,1 1 0,-1-1-1,1 0 1,0 0 0,-1 0 0,1 0 0,0 0 0,0-1 0,0 1-1,0-1 1,0 0 0,4 0 0,6 1-391,0 0 0,-1-2 1,1 1-1,-1-2 0,1 1 1,12-5-1,31-17-5681,3-13-7004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3.543"/>
    </inkml:context>
    <inkml:brush xml:id="br0">
      <inkml:brushProperty name="width" value="0.025" units="cm"/>
      <inkml:brushProperty name="height" value="0.025" units="cm"/>
    </inkml:brush>
  </inkml:definitions>
  <inkml:trace contextRef="#ctx0" brushRef="#br0">87 92 5381,'20'-28'7338,"-10"15"-5043,0 0 0,0 1-1,15-13 1,-17 25-787,-4 13-1055,-4 22-655,0-27 365,-2 63 249,-4 0 0,-18 89 0,-45 137 231,57-250-200,-2-1 0,-30 69 0,41-171-677,6 28-8596,-2 15 2899,-1-1-2258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3.923"/>
    </inkml:context>
    <inkml:brush xml:id="br0">
      <inkml:brushProperty name="width" value="0.025" units="cm"/>
      <inkml:brushProperty name="height" value="0.025" units="cm"/>
    </inkml:brush>
  </inkml:definitions>
  <inkml:trace contextRef="#ctx0" brushRef="#br0">1 58 12716,'0'0'7559,"86"46"-5445,-23-47-96,3-16-448,11-1-449,2-2-609,2 2-416,-9 4-64,-6 8-1345,-16 1-1249,-8 3-3172,-14-1-6373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5.055"/>
    </inkml:context>
    <inkml:brush xml:id="br0">
      <inkml:brushProperty name="width" value="0.025" units="cm"/>
      <inkml:brushProperty name="height" value="0.025" units="cm"/>
    </inkml:brush>
  </inkml:definitions>
  <inkml:trace contextRef="#ctx0" brushRef="#br0">24 181 13325,'0'0'1590,"-4"11"946,1-6-2274,0 1 230,1 0-1,-1 0 1,1 0 0,0 1 0,-2 9 0,4-14-415,0-1 1,-1 1-1,1-1 1,0 1-1,0-1 1,0 1-1,1-1 1,-1 1-1,0-1 1,1 1-1,-1-1 1,0 1-1,1-1 1,0 1-1,-1-1 1,1 0-1,0 1 1,0-1-1,0 0 1,0 0-1,0 1 1,0-1 0,0 0-1,0 0 1,0 0-1,1 0 1,-1 0-1,0-1 1,1 1-1,-1 0 1,0-1-1,1 1 1,-1 0-1,2-1 1,8 2 71,-1 0 0,0-1 1,1 0-1,-1-1 1,0 0-1,1 0 0,-1-1 1,0-1-1,1 0 0,-1 0 1,0-1-1,0 0 0,-1-1 1,1 0-1,-1-1 0,0 1 1,0-2-1,13-9 0,-10 7-77,-2-1-1,1 0 0,-1 0 0,0-1 0,-1-1 0,0 1 0,-1-2 0,0 1 0,-1-1 0,0 0 0,-1 0 1,0-1-1,5-18 0,-10 31-84,-1-1 1,1 0-1,-1 0 1,0 1-1,0-1 1,1 0 0,-1 0-1,0 0 1,0 1-1,0-1 1,0 0-1,0 0 1,0 0-1,0 0 1,0 1-1,0-1 1,0 0 0,0 0-1,-1 0 1,1 1-1,0-1 1,-1 0-1,1 0 1,0 1-1,-1-1 1,1 0-1,-1 0 1,0 0 0,0 1-3,-1-1 1,1 1 0,0 0 0,0 0 0,0 0 0,-1 1 0,1-1 0,0 0 0,0 0 0,0 1 0,0-1 0,0 0 0,-1 1 0,1-1 0,0 1 0,-2 1 0,-40 32-139,35-26 134,1 0-1,1 0 1,-1 0 0,2 1 0,-1 0-1,1 0 1,0 0 0,1 1 0,0 0-1,1 0 1,0 0 0,0 0-1,1 0 1,0 0 0,1 1 0,0-1-1,1 15 1,0-24 13,1 0 1,-1 0-1,0 0 1,1 0-1,-1 0 0,0 0 1,1 0-1,-1 0 1,1 0-1,0 0 0,-1 0 1,1 0-1,0 0 1,-1 0-1,1 0 0,0-1 1,0 1-1,0 0 0,0 0 1,0-1-1,0 1 1,0-1-1,0 1 0,2 0 1,34 2 4,-25-5 12,0 0 0,-1-1 1,23-8-1,31-18 12,-44 18 73,1 0 0,0 1 0,1 2 0,0 0-1,1 2 1,-1 0 0,39-3 0,-63 9-92,0 0 0,0 0 0,1 0 0,-1 0 0,0 0-1,0 0 1,0 0 0,1 1 0,-1-1 0,0 0 0,0 1 0,1-1 0,-1 0 0,0 1 0,1-1-1,-1 1 1,0-1 0,1 1 0,-1 0 0,1-1 0,-1 1 0,0-1 0,1 1 0,0 0 0,-1 0 0,1-1-1,-1 1 1,1 0 0,0 0 0,0-1 0,-1 1 0,1 0 0,0 0 0,0 0 0,0-1 0,0 1-1,0 0 1,0 0 0,0 0 0,0 0 0,0-1 0,1 1 0,-1 0 0,0 0 0,0 0 0,1-1 0,-1 1-1,0 0 1,1 0 0,-1-1 0,1 1 0,-1 0 0,1-1 0,-1 1 0,1-1 0,0 1 0,-1-1-1,1 1 1,0-1 0,-1 1 0,1-1 0,0 1 0,0-1 0,-1 0 0,1 0 0,1 1 0,-3-1 15,1 0 0,-1 0 1,0 0-1,1 0 1,-1 0-1,0 0 1,1 0-1,-1 0 0,0 0 1,1-1-1,-1 1 1,0 0-1,1 0 1,-1-1-1,1 1 0,-1 0 1,0-1-1,1 1 1,-1-1-1,1 1 1,-1-1-1,1 1 0,-1-1 1,1 1-1,0-1 1,-1 1-1,1-1 1,0 1-1,-1-1 0,1 0 1,0 1-1,-1-1 1,1 0-1,4-28 143,25-27-224,-29 55 70,11-18-26,20-31-155,-29 46 147,1 1-1,-1 0 0,1 0 0,0 0 0,-1 0 1,1 0-1,1 1 0,-1-1 0,0 1 0,1 0 1,3-2-1,-6 4 22,-1 0 1,1 0-1,-1 0 0,1 0 1,0 0-1,-1 0 1,1 0-1,-1 0 0,1 0 1,0 0-1,-1 1 1,1-1-1,-1 0 1,1 0-1,-1 1 0,1-1 1,-1 0-1,1 1 1,-1-1-1,1 0 0,-1 1 1,1-1-1,-1 1 1,1-1-1,-1 1 0,0-1 1,1 1-1,-1-1 1,0 1-1,0-1 0,1 2 1,10 25-205,-5-11 138,-3-12 78,0 1 0,1-1 0,-1 0 0,1 0 0,0 0 0,1 0 0,-1-1 0,1 1 0,-1-1 1,1 0-1,0-1 0,0 1 0,0-1 0,1 0 0,-1 0 0,0-1 0,1 0 0,-1 0 0,1 0 0,-1 0 0,1-1 0,0 0 0,-1 0 1,1-1-1,-1 1 0,1-1 0,-1 0 0,1-1 0,-1 1 0,1-1 0,-1 0 0,0-1 0,0 1 0,0-1 0,-1 0 0,1 0 1,0 0-1,-1-1 0,7-6 0,-7 6 6,0 0 0,0 0 1,0 0-1,0-1 0,-1 1 1,1-1-1,-1 0 0,0 0 1,-1 0-1,1-1 1,-1 1-1,0 0 0,0-1 1,-1 1-1,2-9 0,-23 25-418,17-8 402,1 1 0,0-1 1,0 0-1,0 1 0,0-1 1,1 1-1,-1 0 0,1-1 1,0 1-1,0 0 0,0 0 1,1 0-1,-1 0 0,1 0 1,0-1-1,0 1 0,1 5 1,-1-6 8,1-1 1,-1 0-1,1 1 1,0-1 0,0 0-1,0 0 1,0 0-1,0 0 1,1 0-1,-1 0 1,0 0 0,1 0-1,0 0 1,-1-1-1,1 1 1,0-1 0,0 1-1,0-1 1,0 0-1,0 1 1,0-1-1,0 0 1,0 0 0,1-1-1,-1 1 1,0 0-1,0-1 1,1 1-1,2-1 1,12 2 18,0-1 0,0-1-1,1-1 1,-1 0 0,0-1 0,0-1 0,27-8 0,0-5-229,61-30 1,-43 17-171,-62 29 360,0 0 0,1 0 0,-1 0 0,1 0 0,-1-1 1,0 1-1,1 0 0,-1 0 0,0 0 0,1 0 0,-1 0 0,1 0 0,-1 0 0,1 0 0,-1 0 0,0 0 0,1 0 0,-1 0 0,1 0 0,-1 0 1,0 1-1,1-1 0,-1 0 0,0 0 0,1 0 0,-1 1 0,0-1 0,1 0 0,-1 0 0,0 1 0,1-1 0,-1 0 0,0 1 0,0-1 1,1 0-1,-1 1 0,0-1 0,0 0 0,0 1 0,1-1 0,-1 0 0,0 1 0,0-1 0,0 1 0,0-1 0,0 0 0,0 1 0,0-1 0,0 1 1,0 0-1,0 34 71,-1-31-10,0-1 0,1 1 1,0 0-1,0 0 0,0 0 0,0 0 0,1-1 0,-1 1 0,3 7 1,-1-9-23,0 0 0,0-1 1,0 1-1,0-1 0,0 1 1,0-1-1,1 0 0,-1 0 0,0 0 1,1 0-1,-1 0 0,1-1 1,-1 1-1,0-1 0,6 1 1,44-1 99,-34 0-95,2-1-337,0-2 0,0 0 0,0-1 0,0-1 1,22-8-1,-17 5-725,1 1-1,30-5 1,-55 12 1029,0 0 0,0 0 0,-1 0 0,1 0 0,0 0 0,0 0 0,0 1-1,-1-1 1,1 0 0,0 0 0,0 0 0,-1 1 0,1-1 0,0 0 0,0 1 0,-1-1 0,1 1 0,0-1-1,-1 1 1,1-1 0,-1 1 0,1-1 0,-1 1 0,1 0 0,-1-1 0,1 1 0,-1 0 0,1-1 0,-1 1 0,0 0-1,1 0 1,-1 0 0,6 35 434,1 0-183,55 82 20,-38-77-305,-1 2 0,19 52 0,-38-83 138,0 1 1,0-1 0,-1 1-1,-1 0 1,0 0 0,-1 0-1,0 0 1,-1 0 0,-1 0-1,0 0 1,0 0 0,-6 21-1,5-30 27,-1 0 0,1 0 0,-1 0 0,1 0 0,-1 0 0,0 0 0,-1-1 0,1 0 0,-4 4 0,6-7-112,1 1-1,-1 0 1,1-1-1,-1 1 1,1-1-1,-1 1 1,1-1-1,-1 1 1,0-1-1,1 1 1,-1-1-1,0 1 1,1-1-1,-1 0 1,0 1-1,0-1 1,1 0-1,-1 0 1,0 0-1,0 1 1,1-1-1,-1 0 1,0 0-1,0 0 1,0 0-1,1 0 1,-1-1-1,0 1 1,0 0 0,0 0-1,1 0 1,-1-1-1,0 1 1,1 0-1,-1-1 1,0 1-1,1 0 1,-1-1-1,0 1 1,1-1-1,-1 1 1,1-1-1,-1 0 1,1 1-1,-1-1 1,1 0-1,-1 1 1,1-1-1,-1 0 1,1 1-1,0-1 1,0 0-1,-1 0 1,1 1-1,0-1 1,0 0-1,0 0 1,0 1-1,0-2 1,-2-18-90,0 0 0,2 0 0,0-1 0,2 1 0,0 0 0,1 1 0,11-37 0,-5 26-381,1 1 0,2 1 0,1 0 0,24-39 0,-33 59 395,1 1 0,0 0 1,1 0-1,0 0 0,0 1 1,0 0-1,1 0 0,0 1 1,0 0-1,10-6 0,29-6-3436,-20 12-2067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5.826"/>
    </inkml:context>
    <inkml:brush xml:id="br0">
      <inkml:brushProperty name="width" value="0.025" units="cm"/>
      <inkml:brushProperty name="height" value="0.025" units="cm"/>
    </inkml:brush>
  </inkml:definitions>
  <inkml:trace contextRef="#ctx0" brushRef="#br0">574 44 10634,'6'-5'320,"17"-15"2324,-16 4 3910,-12 14-3188,-16 3-2664,2 4-641,1 1 0,-1 2 1,1-1-1,1 2 0,-1 0 0,2 2 0,-23 16 0,4-4 198,12-8-79,-74 50 521,89-58-652,0-1 0,1 1 0,0 0 1,0 1-1,0-1 0,1 1 0,0 1 0,-9 15 1,14-22-51,1-1 1,-1 1-1,0 0 1,0-1 0,1 1-1,-1 0 1,1-1-1,0 1 1,0 0-1,-1-1 1,1 1 0,0 0-1,0 0 1,0-1-1,1 1 1,-1 0 0,0 0-1,1-1 1,-1 1-1,1 0 1,0-1 0,-1 1-1,1-1 1,0 1-1,0-1 1,0 1 0,0-1-1,0 1 1,0-1-1,0 0 1,1 0 0,-1 0-1,0 1 1,1-1-1,-1 0 1,1-1 0,-1 1-1,1 0 1,0 0-1,-1-1 1,1 1-1,0-1 1,3 1 0,8 2 0,1 0 1,0-1 0,0-1-1,21-1 1,-20 0 14,63-1-45,-56-1 25,0 1 0,0 1 0,0 1 1,0 1-1,38 9 0,-59-11 5,-1 0 0,0 0 1,1 0-1,-1 0 0,1 1 1,-1-1-1,1 0 0,-1 0 1,0 0-1,1 1 0,-1-1 1,0 0-1,1 0 0,-1 1 1,0-1-1,1 0 0,-1 1 0,0-1 1,0 0-1,1 1 0,-1-1 1,0 1-1,0-1 0,0 0 1,1 1-1,-1-1 0,0 1 1,0-1-1,0 1 0,0-1 1,0 1-1,0-1 0,0 0 1,0 1-1,0-1 0,0 1 0,0-1 1,0 1-1,0-1 0,-1 0 1,1 1-1,0-1 0,0 1 1,-14 16 102,-33 15 538,-77 38 0,48-28-289,40-22-281,-5 2 26,1 2 0,0 1-1,2 2 1,-49 47 0,81-68-107,0 0-1,1 1 1,0-1-1,1 1 1,-6 11-1,9-17 8,1 0 1,-1 1-1,0-1 0,1 0 0,-1 1 1,1-1-1,-1 1 0,1-1 0,0 1 1,-1-1-1,1 1 0,0-1 0,0 1 0,0-1 1,0 1-1,1-1 0,-1 1 0,0-1 1,1 1-1,-1-1 0,0 1 0,1-1 0,0 1 1,-1-1-1,1 0 0,0 1 0,0-1 1,0 0-1,0 0 0,0 0 0,0 0 0,0 0 1,0 0-1,0 0 0,0 0 0,3 1 1,8 2-56,0 0 0,0 0 0,1-2 0,-1 1 0,1-2 0,0 0 0,0 0 0,0-1 0,17-2 0,6 1-291,7-1-1344,-1-1 1,83-16 0,-6-11-6230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7.445"/>
    </inkml:context>
    <inkml:brush xml:id="br0">
      <inkml:brushProperty name="width" value="0.025" units="cm"/>
      <inkml:brushProperty name="height" value="0.025" units="cm"/>
    </inkml:brush>
  </inkml:definitions>
  <inkml:trace contextRef="#ctx0" brushRef="#br0">155 386 13869,'3'-9'2103,"-2"7"-1883,17-46 3328,-17 47-3432,0 0-1,-1 0 1,0-1 0,1 1-1,-1 0 1,0 0-1,1 0 1,-1 0-1,0 0 1,0-1-1,0 1 1,0 0 0,0 0-1,0 0 1,-1 0-1,1-1 1,0 1-1,0 0 1,-1 0 0,1 0-1,-1 0 1,1 0-1,-1 0 1,1 0-1,-1 0 1,0 0-1,0 0 1,1 0 0,-1 0-1,0 1 1,0-1-1,0 0 1,0 0-1,0 1 1,0-1 0,0 1-1,0-1 1,0 1-1,0-1 1,0 1-1,-3-1 1,-1 1-79,-1 1-1,0-1 1,0 1 0,0 0 0,0 1 0,1-1-1,-1 1 1,1 1 0,-1-1 0,1 1-1,0-1 1,0 2 0,0-1 0,0 0-1,1 1 1,-1 0 0,-4 5 0,3-3 3,0 0 0,1 0 0,0 1 0,0 0 0,0 0 0,1 0 0,0 1 0,0-1 0,1 1 0,-1 0 0,-2 13 0,6-21-37,0 1 0,0 0 0,0 0-1,0-1 1,0 1 0,-1 0 0,1-1-1,0 1 1,1 0 0,-1 0 0,0-1 0,0 1-1,0 0 1,0-1 0,0 1 0,1 0-1,-1-1 1,0 1 0,1 0 0,-1-1-1,0 1 1,1-1 0,-1 1 0,1-1 0,-1 1-1,1 0 1,-1-1 0,1 0 0,0 1-1,-1-1 1,1 1 0,0-1 0,27 1 51,31-21 163,-22 0-8,0-1-1,-1-1 0,-1-3 0,-2 0 0,0-3 1,-2 0-1,-1-2 0,-1-1 0,-2-2 0,-1 0 1,30-53-1,-34 37-75,-34 57-93,-6 12-16,-4 15 159,2 1-1,-15 39 0,28-58-101,1 1-1,0 0 1,2 1-1,0-1 1,1 1-1,-1 34 1,5-49-116,-1 0-1,1 0 1,0 0 0,0-1 0,1 1 0,-1-1 0,1 1 0,-1-1 0,1 1 0,0-1 0,0 0 0,1 0 0,-1 0-1,1 0 1,-1 0 0,1 0 0,0-1 0,0 1 0,0-1 0,1 0 0,-1 0 0,0 0 0,1-1 0,-1 1 0,1-1-1,0 0 1,-1 1 0,1-2 0,4 2 0,19-2-4096,-2-9-3663,-11-4-5098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7.900"/>
    </inkml:context>
    <inkml:brush xml:id="br0">
      <inkml:brushProperty name="width" value="0.025" units="cm"/>
      <inkml:brushProperty name="height" value="0.025" units="cm"/>
    </inkml:brush>
  </inkml:definitions>
  <inkml:trace contextRef="#ctx0" brushRef="#br0">0 213 14286,'0'0'10852,"12"-6"-9677,14-7-837,2 1-1,-1 2 1,33-8 0,-34 11-309,0-1 1,38-16 0,-59 22-23,-1 0 0,1 0 1,-1 0-1,0 0 0,1-1 1,-1 0-1,0 0 1,-1 0-1,1 0 0,0-1 1,-1 1-1,0-1 0,0 0 1,0 0-1,0 0 0,0 0 1,-1 0-1,0-1 0,0 1 1,0-1-1,2-9 0,-4 13-1,0 0-1,0 0 0,0 0 0,0 0 0,0 0 0,-1 0 1,1 0-1,0 0 0,0 0 0,-1 0 0,1 0 0,-1 0 1,1 0-1,-1 1 0,1-1 0,-1 0 0,1 0 0,-1 0 1,0 1-1,1-1 0,-1 0 0,0 0 0,0 1 0,0-1 1,-1 0-1,-31-6 13,23 7-13,0 1-1,0 0 1,0 0 0,-18 6 0,13-1 139,-1 0 1,1 2 0,0 0 0,1 0-1,0 2 1,0 0 0,1 0 0,-12 13 0,17-16-34,1 1-1,0 0 1,0 0 0,0 1 0,1 0 0,0 0 0,1 0 0,0 1 0,1 0 0,0 0 0,0 0 0,1 0 0,-3 18 0,5-26-109,1 0 0,0 1 0,0-1 0,0 0 0,0 1 0,1-1 0,-1 0 1,1 0-1,-1 1 0,1-1 0,0 0 0,0 0 0,0 0 0,0 0 0,0 0 0,0 0 1,1 0-1,-1 0 0,1 0 0,-1-1 0,1 1 0,3 2 0,-1-1-85,1 0 0,0-1-1,0 1 1,0-1-1,0-1 1,0 1 0,0 0-1,1-1 1,7 1 0,6-1-1046,-1 0 1,1-1-1,-1-1 1,36-6-1,6-13-4092,0-10-1521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8.266"/>
    </inkml:context>
    <inkml:brush xml:id="br0">
      <inkml:brushProperty name="width" value="0.025" units="cm"/>
      <inkml:brushProperty name="height" value="0.025" units="cm"/>
    </inkml:brush>
  </inkml:definitions>
  <inkml:trace contextRef="#ctx0" brushRef="#br0">170 1 13901,'0'0'6422,"-12"2"-4436,-7 3-1216,0 0 0,-29 12 0,43-16-701,1 0 0,0 1 0,0 0 0,0 0 0,0 0 0,0 0 0,1 1 0,-1-1 0,1 1 0,0 0 0,-1 0 0,1 0 0,0 1 0,1-1 0,-1 1 0,1-1 0,-1 1 0,1 0 0,0 0 0,1 0 0,-3 7 0,4-10-72,0 0 0,0 0-1,0 0 1,1 0 0,-1 0 0,0 0 0,1 0 0,-1 0 0,0 0 0,1 0 0,0 0-1,-1 0 1,1 0 0,-1 0 0,1-1 0,0 1 0,0 0 0,-1 0 0,1 0 0,0-1 0,0 1-1,0-1 1,0 1 0,0-1 0,0 1 0,0-1 0,0 1 0,0-1 0,0 0 0,0 1 0,0-1-1,0 0 1,1 0 0,46 4-186,-33-4 131,23 3-55,11 0-72,-1 1 1,91 22-1,-138-26 210,0 0-1,0 0 1,0 0 0,0 0-1,0 0 1,0 1 0,0-1-1,-1 0 1,1 1 0,0-1 0,0 1-1,0-1 1,-1 1 0,1-1-1,0 1 1,0-1 0,-1 1-1,1 0 1,-1-1 0,1 1-1,0 0 1,-1-1 0,1 1-1,-1 0 1,0 0 0,1 0-1,-1 0 1,0-1 0,1 1-1,-1 0 1,0 1 0,0 0 56,-1 0 1,0-1 0,0 1-1,0 0 1,1-1 0,-1 1-1,-1-1 1,1 0 0,0 1-1,0-1 1,0 0 0,-1 1-1,1-1 1,-3 1 0,-56 33 1765,58-35-1828,-28 15 160,-1-2 1,0-1-1,-1-1 1,-61 11-1,92-22-799,-3 0 522,20-9-14954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431"/>
    </inkml:context>
    <inkml:brush xml:id="br0">
      <inkml:brushProperty name="width" value="0.025" units="cm"/>
      <inkml:brushProperty name="height" value="0.025" units="cm"/>
    </inkml:brush>
  </inkml:definitions>
  <inkml:trace contextRef="#ctx0" brushRef="#br0">101 219 12940,'0'0'5894,"-11"4"-3940,6-2-1772,-5 2 361,1 0 0,-1 1 0,-16 11 0,24-15-441,0 0 1,0 1-1,0-1 0,0 1 0,0 0 0,1-1 1,-1 1-1,0 0 0,1 0 0,-1 0 0,1 0 1,0 0-1,0 0 0,0 1 0,0-1 1,0 0-1,0 1 0,1-1 0,-1 1 0,1-1 1,-1 0-1,1 1 0,0-1 0,0 1 0,0-1 1,1 4-1,-1-5-95,1 0 0,0 0 1,-1 0-1,1 0 0,0 0 1,0 0-1,0 0 0,0 0 1,0 0-1,0 0 0,0 0 1,0-1-1,0 1 0,0 0 1,1-1-1,-1 1 0,0-1 1,0 1-1,1-1 0,-1 0 1,0 1-1,1-1 0,-1 0 1,0 0-1,2 0 0,38 0 261,-35 0-208,2-2-34,0 1 1,0-1-1,0 0 1,0-1 0,0 0-1,-1 0 1,1-1 0,-1 0-1,0 0 1,0-1-1,0 0 1,-1 0 0,1 0-1,-2-1 1,1 0-1,0 0 1,-1 0 0,0-1-1,6-11 1,-4 6-92,1 0 1,-2-1 0,0 0-1,0 0 1,-2 0-1,1-1 1,-2 0 0,0 0-1,0 0 1,0-21-1,-3 33 30,0-1-1,0 0 1,0 1-1,0-1 1,0 0-1,-1 1 1,1-1-1,-1 0 0,0 1 1,0-1-1,0 1 1,0-1-1,0 1 1,-1 0-1,1 0 0,-1-1 1,1 1-1,-1 0 1,0 0-1,0 0 1,0 1-1,0-1 0,-3-2 1,2 3 12,0 0 0,-1 0-1,1 0 1,-1 0 0,0 0 0,1 1 0,-1-1 0,0 1-1,1 0 1,-1 0 0,1 0 0,-1 1 0,0-1 0,1 1-1,-1 0 1,1 0 0,-5 2 0,1 0 75,0 1 0,0-1 0,0 2 0,1-1 0,-1 1 0,1-1 0,0 2 0,1-1 1,-7 8-1,9-10-1,0 0 0,0 1 0,1-1 1,-1 1-1,1 0 0,0-1 0,0 1 1,0 0-1,1 0 0,-1 0 1,1 1-1,0-1 0,0 0 0,1 0 1,-1 1-1,1-1 0,0 0 0,0 6 1,1-8-47,0 0 0,0 1 0,0-1 0,1 0 0,-1 0 0,0-1 0,1 1 0,0 0 0,-1 0 0,1-1 0,0 1 0,0-1 0,0 1 0,0-1 0,0 0 0,0 0 0,0 0 0,0 0 0,0 0 0,0 0 0,5 0 0,57 11-594,-47-10-32,-12-1 581,4 0-998,-1 0 1,1 0-1,-1 2 1,1-1-1,-1 1 1,9 4-1,-15-6 510,0 1 0,0-1 0,1 1 0,-2 0 0,1-1 0,0 1 0,0 0 0,-1 0-1,1 1 1,-1-1 0,1 0 0,-1 0 0,0 1 0,0-1 0,0 1 0,0-1 0,0 1 0,-1-1 0,1 1 0,-1-1 0,0 1-1,1 0 1,-1-1 0,-1 4 0,1 6-3438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8.661"/>
    </inkml:context>
    <inkml:brush xml:id="br0">
      <inkml:brushProperty name="width" value="0.025" units="cm"/>
      <inkml:brushProperty name="height" value="0.025" units="cm"/>
    </inkml:brush>
  </inkml:definitions>
  <inkml:trace contextRef="#ctx0" brushRef="#br0">0 0 11659,'0'0'11979,"7"9"-11066,-3-4-810,-1 0-1,0-1 0,0 1 1,0 0-1,-1 0 0,0 1 1,0-1-1,0 0 1,0 1-1,-1-1 0,0 1 1,0 0-1,0-1 0,-1 1 1,0 0-1,-1 7 1,-9 60 201,-6 71 346,16-131-1008,0 1 0,1-1 0,0 0-1,1 0 1,0 1 0,1-1 0,1 0 0,6 15 0,0-15-1539,-8-26-12285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9.010"/>
    </inkml:context>
    <inkml:brush xml:id="br0">
      <inkml:brushProperty name="width" value="0.025" units="cm"/>
      <inkml:brushProperty name="height" value="0.025" units="cm"/>
    </inkml:brush>
  </inkml:definitions>
  <inkml:trace contextRef="#ctx0" brushRef="#br0">0 188 13389,'0'0'6310,"5"-10"-3716,-3 7-2423,0-2-47,0 1 0,0 0 1,0 0-1,1 0 0,0 0 0,0 0 1,0 0-1,0 1 0,0 0 1,1-1-1,0 1 0,-1 1 0,1-1 1,0 0-1,0 1 0,1 0 0,4-2 1,34-7 149,0 2 0,0 2 0,0 2 0,1 2 0,81 4-1,76-5-1555,-176 1 1125,1-1 1,-1-1 0,0-1 0,0-1-1,43-18 1,-18 0 386,-55 58 181,-20 63-198,5 1 1,3 1-1,-3 111 1,18-166-269,-4 48-689,-4-32-2514,10-57 2853,0 0 0,-1 0 0,1 0 0,-1 0 0,1-1 0,-1 1 0,0 0 0,0 0 0,0-1 0,0 1 0,0-1 0,0 1 0,0-1 0,-1 1 0,1-1 0,0 0 0,-1 1 0,1-1 0,-1 0 0,0 0 0,1 0 0,-1 0 0,0 0 0,0-1 0,1 1 0,-1-1 0,0 1 0,-3 0 0,-18 0-6497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9.359"/>
    </inkml:context>
    <inkml:brush xml:id="br0">
      <inkml:brushProperty name="width" value="0.025" units="cm"/>
      <inkml:brushProperty name="height" value="0.025" units="cm"/>
    </inkml:brush>
  </inkml:definitions>
  <inkml:trace contextRef="#ctx0" brushRef="#br0">0 103 13261,'0'0'4163,"61"16"-1504,3-16-833,26 0 352,22-9-481,19-5-351,3 0-642,2-2-447,-6 5-193,-11 0-705,-10 0-2466,-7-4-2274,-8-2-7687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0.280"/>
    </inkml:context>
    <inkml:brush xml:id="br0">
      <inkml:brushProperty name="width" value="0.025" units="cm"/>
      <inkml:brushProperty name="height" value="0.025" units="cm"/>
    </inkml:brush>
  </inkml:definitions>
  <inkml:trace contextRef="#ctx0" brushRef="#br0">318 117 13261,'0'0'2898,"-11"-10"444,9 8-3200,-2-3 73,-1 0 0,0 1 0,-1-1-1,1 1 1,-1 0 0,0 0 0,0 1-1,0 0 1,0 0 0,-1 0 0,1 1-1,-1 0 1,1 0 0,-1 1 0,0-1-1,0 2 1,0-1 0,-9 1 0,5 2-97,0 0 0,1 1 0,0 1 0,-1 0 0,1 0 0,0 1 0,1 0-1,0 0 1,-1 1 0,-9 9 0,14-12-93,1 1-1,-1-1 0,1 1 0,0 0 1,0 0-1,0 1 0,1-1 0,-1 1 1,1 0-1,0 0 0,1 0 0,-1 0 1,1 0-1,0 0 0,0 1 0,1-1 1,-1 1-1,1-1 0,0 1 0,1 0 1,-1 5-1,2-9-21,0 0-1,0 0 1,0-1 0,0 1 0,0-1 0,1 1 0,-1-1-1,0 1 1,1-1 0,-1 0 0,1 1 0,-1-1 0,1 0-1,-1 0 1,1 0 0,0-1 0,0 1 0,0 0 0,-1 0-1,1-1 1,0 0 0,0 1 0,0-1 0,0 0 0,0 0-1,0 0 1,0 0 0,3 0 0,60-4 75,-48 0-50,-1-1 1,1 0-1,-1-1 1,0-1-1,0-1 1,-1 0-1,0-1 1,-1 0-1,0-2 1,0 1-1,-1-2 1,0 0-1,-1 0 1,-1-1-1,0 0 1,0-1-1,12-24 0,-17 19 34,-15 21-74,-18 28-59,17-12 76,0 1 0,-10 29 0,17-42 12,1 0 0,0 1 0,1-1 0,0 0 0,-1 1 0,2-1-1,-1 1 1,1-1 0,0 1 0,1 0 0,-1-1 0,3 9 0,-2-13 1,1 1-1,-1-1 1,1 0 0,0 0 0,0 0-1,0 1 1,0-2 0,0 1-1,0 0 1,1 0 0,-1-1 0,0 1-1,1-1 1,0 0 0,-1 0-1,1 0 1,0 0 0,-1 0-1,1 0 1,0-1 0,0 1 0,-1-1-1,1 0 1,4 0 0,7 1 307,1-1 1,0-1 0,21-3 0,-17 0-264,0-1-1,0-1 1,-1-1 0,0-1 0,0 0 0,-1-1 0,0-1 0,0 0-1,-1-2 1,0 0 0,-1 0 0,-1-2 0,0 0 0,-1 0 0,0-1-1,17-27 1,-23 21-367,-18 24 30,-22 27 81,26-23 239,1 1 0,1-1 0,-1 1 0,1 0 0,1 1 0,-1-1 0,1 1 0,1 0 0,0 0 0,0 0 0,-1 10-1,3-18-41,1 0 0,0 0 0,0 0 0,0 0-1,0 0 1,0 0 0,1 0 0,-1 0-1,0 0 1,0 0 0,0-1 0,1 1 0,-1 0-1,1 0 1,-1 0 0,1 0 0,-1-1-1,1 1 1,-1 0 0,1 0 0,-1-1 0,1 1-1,0 0 1,-1-1 0,1 1 0,0-1-1,0 1 1,1 0 0,0 0 24,1 0 0,0-1 0,-1 1-1,1 0 1,0-1 0,0 0 0,0 0 0,0 1 0,4-2 0,3 0 120,0-1-1,0 0 1,0 0 0,17-8 0,-2-1-162,-1-1-1,-1-1 1,0-1-1,-1-2 1,0 0-1,-1-1 1,-1-1-1,-1-1 1,30-37-1,-48 52-584,-11 15 426,-15 25 137,19-24 58,0 0-1,1 1 1,1-1-1,-5 21 1,8-31-17,1 0-1,-1 1 1,0-1-1,1 0 0,0 0 1,-1 1-1,1-1 1,0 0-1,0 1 1,1-1-1,-1 0 1,0 1-1,1-1 1,-1 0-1,1 0 0,0 1 1,0-1-1,0 0 1,0 0-1,0 0 1,0 0-1,1 0 1,-1 0-1,0-1 1,1 1-1,0 0 0,-1-1 1,1 1-1,0-1 1,0 1-1,0-1 1,0 0-1,0 0 1,3 1-1,1 0-118,0-1 1,1 1-1,-1-2 0,1 1 0,0-1 1,-1 1-1,1-2 0,-1 1 0,1-1 1,-1 0-1,1 0 0,12-5 0,-12 3-870,1-1-1,-1 1 0,0-1 0,0-1 1,0 1-1,6-6 0,18-20-7059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0.863"/>
    </inkml:context>
    <inkml:brush xml:id="br0">
      <inkml:brushProperty name="width" value="0.025" units="cm"/>
      <inkml:brushProperty name="height" value="0.025" units="cm"/>
    </inkml:brush>
  </inkml:definitions>
  <inkml:trace contextRef="#ctx0" brushRef="#br0">194 0 13869,'0'0'6091,"-3"10"-5562,-10 33 209,1 0 1,3 1 0,1 1-1,-2 58 1,7 196 1980,5-170-2816,-2-127 109,0-1 0,0 1-1,0 0 1,0 0 0,0 0-1,0 0 1,-1-1 0,1 1 0,-1 0-1,1 0 1,-1 0 0,0-1 0,1 1-1,-1 0 1,0-1 0,0 1 0,-2 1-1,-6-6 238,-2-16-68,-18-56-289,-26-79-435,48 133 573,2 0 1,1-1-1,1 1 0,0-1 0,1-29 0,3 49 17,-1 0 0,1 0 0,0 0 1,-1 1-1,1-1 0,0 0 0,0 0 0,0 0 0,0 1 1,0-1-1,1 1 0,-1-1 0,0 1 0,1-1 0,-1 1 1,1 0-1,0 0 0,-1 0 0,1-1 0,0 2 0,-1-1 1,1 0-1,0 0 0,0 1 0,0-1 0,0 0 1,0 1-1,0 0 0,0 0 0,0-1 0,0 1 0,0 1 1,3-1-1,12 0 198,1 0 1,31 6-1,-40-5-220,86 14-44,74 7-1213,-140-20-1575,0-2-1,30-4 1,23-11-12696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2.205"/>
    </inkml:context>
    <inkml:brush xml:id="br0">
      <inkml:brushProperty name="width" value="0.025" units="cm"/>
      <inkml:brushProperty name="height" value="0.025" units="cm"/>
    </inkml:brush>
  </inkml:definitions>
  <inkml:trace contextRef="#ctx0" brushRef="#br0">125 164 705,'-13'10'11653,"3"-4"-10174,-45 34 1508,50-37-2651,1 1-1,0 0 1,0 0 0,0 0-1,1 1 1,0-1 0,0 1-1,0 0 1,0 0-1,1 0 1,-4 8 0,6-11-238,-1 0-1,1 0 1,-1 0 0,1 0 0,0 0 0,0 0-1,0 0 1,0 0 0,0 0 0,0 0 0,0 0 0,1 0-1,-1 0 1,1 0 0,0-1 0,-1 1 0,1 0 0,0 0-1,0 0 1,0-1 0,0 1 0,0-1 0,3 4-1,-1-3 13,0 0-1,1 0 0,-1 0 0,0 0 0,1-1 1,-1 1-1,1-1 0,0 0 0,-1 0 0,1 0 1,7 0-1,4 0 123,1 0 0,-1-2 0,1 0 0,-1 0 0,19-5 0,-15 0-83,0 0 0,-1-1 1,0 0-1,-1-2 0,1 0 0,-2-1 0,1 0 1,25-23-1,-34 26-136,1 0 1,-1-1 0,-1 0-1,0 0 1,0-1 0,0 0-1,-1 0 1,0 0 0,-1-1-1,0 0 1,-1 0-1,0 0 1,0-1 0,-1 1-1,-1-1 1,3-19 0,-5 28-52,0-1 1,0 1-1,0-1 1,0 0-1,0 1 1,-1-1-1,1 1 1,-1-1 0,0 1-1,1-1 1,-1 1-1,-1-1 1,1 1-1,0 0 1,0-1-1,-1 1 1,1 0-1,-1 0 1,0 0-1,0 0 1,0 0 0,0 1-1,0-1 1,0 1-1,0-1 1,0 1-1,0 0 1,-1-1-1,1 1 1,-1 0-1,1 1 1,-1-1-1,1 0 1,-1 1 0,1-1-1,-1 1 1,0 0-1,1 0 1,-1 0-1,-3 1 1,-2-1-38,-1 1 1,1 0 0,-1 1-1,1 0 1,0 0-1,-1 1 1,1 0-1,0 0 1,1 1 0,-1 0-1,-10 7 1,3 1 111,1 0 0,0 1 1,1 1-1,0 0 1,1 0-1,1 2 0,0-1 1,1 1-1,1 1 0,1-1 1,0 2-1,1-1 0,1 1 1,0 0-1,-5 31 1,11-45-27,-1 0 1,1 0 0,0 0 0,0 0-1,0 0 1,1-1 0,-1 1 0,1 0-1,0 0 1,0 0 0,0-1 0,1 1-1,-1-1 1,1 1 0,0-1 0,0 1-1,0-1 1,0 0 0,1 0 0,4 5-1,-2-4-2,1 0-1,0-1 1,-1 1 0,1-1-1,0-1 1,1 1-1,-1-1 1,0 0-1,1 0 1,-1-1-1,9 1 1,10 0 23,0-1-1,-1-1 1,1-1-1,0-2 1,39-8 0,-35 4-4,-1-2 1,-1-1-1,1-1 1,-2-1-1,0-1 0,31-21 1,-41 23-8,0-1-1,0 0 1,-1-1 0,-1-1 0,0 0-1,-1-1 1,0 0 0,-1-1-1,-1-1 1,10-19 0,-45 79 166,15-28-91,1 0 1,-10 26-1,16-36-63,0 1-1,1-1 0,0 1 1,0 0-1,0-1 0,1 1 1,0 0-1,0 0 1,0-1-1,1 1 0,2 11 1,-2-15-27,-1 0 0,1-1 0,1 1 1,-1 0-1,0-1 0,0 1 0,1 0 1,-1-1-1,1 0 0,-1 1 0,1-1 1,-1 0-1,1 0 0,0 0 1,0 0-1,0 0 0,-1 0 0,1 0 1,0-1-1,0 1 0,0-1 0,0 1 1,0-1-1,0 0 0,3 0 0,59 0 129,-55 0-107,8-3-112,-1 0 0,0 0-1,0-2 1,-1 0 0,1 0-1,19-12 1,-14 8-217,0 1-1,31-9 1,-52 17 300,0 0 1,1 0 0,-1 0 0,1-1 0,-1 1 0,0 0 0,1 1 0,-1-1 0,0 0 0,1 0-1,-1 0 1,0 0 0,1 0 0,-1 0 0,0 0 0,1 0 0,-1 1 0,0-1 0,1 0 0,-1 0-1,0 0 1,1 1 0,-1-1 0,0 0 0,0 0 0,1 1 0,-1-1 0,0 0 0,0 1 0,0-1-1,1 0 1,-1 1 0,0-1 0,0 0 0,0 1 0,0 0 0,2 20 355,-10 33 645,6-42-771,1-10-186,1-1-1,0 0 1,0 1 0,0-1 0,0 0-1,0 1 1,0-1 0,0 1 0,0-1 0,0 0-1,1 1 1,-1-1 0,0 0 0,1 1-1,0-1 1,-1 0 0,1 0 0,0 1 0,-1-1-1,1 0 1,0 0 0,0 0 0,0 0-1,0 0 1,0 0 0,0 0 0,0 0 0,2 1-1,1-1 19,0 0 0,-1 0-1,1 0 1,0 0 0,-1-1-1,1 0 1,0 1 0,0-1-1,0 0 1,6-2 0,7-1 18,1 0 1,-1-2-1,31-12 1,34-26-106,-67 33-209,0 1-1,1 0 0,1 1 1,-1 1-1,1 1 0,1 0 0,26-4 1,-43 9 244,1 1 0,-1 0-1,1 0 1,-1 0 0,1 0 0,-1 1 0,1-1 0,-1 0 0,1 1 0,-1-1 0,1 1 0,-1-1 0,0 1 0,1 0 0,-1 0 0,0 0-1,1-1 1,-1 1 0,0 0 0,0 0 0,0 1 0,0-1 0,0 0 0,0 0 0,0 0 0,0 1 0,-1-1 0,1 0 0,0 1 0,-1-1-1,1 1 1,-1-1 0,1 1 0,-1-1 0,0 1 0,0 1 0,2 8-54,-1 1 0,-1 0 0,0-1 1,-2 13-1,1 1-1722,0-25 1615,1 0 0,0 0 0,0 0 0,0 0 0,0 0 0,0 1 0,0-1 0,0 0 0,0 0 0,0 0 0,0 0 0,0 0 0,0 1 0,0-1 0,0 0 0,0 0 0,0 0 0,0 0 0,0 0 0,0 1 0,0-1 0,0 0 0,0 0 0,0 0 0,0 0 0,0 0 0,0 1 0,0-1 0,0 0 0,1 0 0,-1 0 0,0 0 0,0 0-1,0 0 1,0 1 0,0-1 0,0 0 0,1 0 0,-1 0 0,0 0 0,0 0 0,0 0 0,0 0 0,0 0 0,0 0 0,1 0 0,-1 0 0,0 0 0,0 0 0,0 0 0,0 0 0,1 0 0,-1 0 0,0 0 0,0 0 0,0 0 0,0 0 0,0 0 0,1 0 0,-1 0 0,0 0 0,0 0 0,0 0 0,0 0 0,0 0 0,1 0 0,-1-1 0,0 1 0,4-7-10232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2.564"/>
    </inkml:context>
    <inkml:brush xml:id="br0">
      <inkml:brushProperty name="width" value="0.025" units="cm"/>
      <inkml:brushProperty name="height" value="0.025" units="cm"/>
    </inkml:brush>
  </inkml:definitions>
  <inkml:trace contextRef="#ctx0" brushRef="#br0">0 1 22261,'0'0'5798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3.445"/>
    </inkml:context>
    <inkml:brush xml:id="br0">
      <inkml:brushProperty name="width" value="0.025" units="cm"/>
      <inkml:brushProperty name="height" value="0.025" units="cm"/>
    </inkml:brush>
  </inkml:definitions>
  <inkml:trace contextRef="#ctx0" brushRef="#br0">53 0 7303,'0'0'15038,"2"14"-14301,-1 6-358,-1 1 0,-1-1 0,0 0 0,-1 0 0,-10 36 0,8-41-281,1 0 0,0 0 1,2 0-1,-1 22 0,2-36-96,1 0 0,-1 1 0,1-1 0,-1 1 1,1-1-1,0 0 0,-1 1 0,1-1 0,0 0 0,0 0 0,0 0 0,0 1 0,0-1 0,0 0 0,1 0 0,-1-1 1,0 1-1,0 0 0,1 0 0,-1 0 0,0-1 0,1 1 0,-1-1 0,1 1 0,-1-1 0,1 0 0,-1 0 1,1 1-1,-1-1 0,1 0 0,-1 0 0,3-1 0,62-1 2,-56 1-40,24-2-240,-21 0 177,0 2 0,0 0 0,0 0 1,0 1-1,0 1 0,22 3 0,-33-3 104,0-1 0,0 1-1,1 0 1,-1 0 0,0 0-1,0 1 1,0-1 0,0 0-1,0 1 1,0-1 0,-1 1-1,1-1 1,0 1 0,-1 0-1,1 0 1,-1 0-1,2 3 1,-2-1 39,0-1 0,0 1-1,0 0 1,0 0 0,0 0-1,-1 1 1,0-1 0,0 0 0,0 0-1,0 0 1,-1 0 0,1 0-1,-3 6 1,1-4 143,-1 1 0,0-1 0,0 0 0,0 0 1,-1 0-1,0 0 0,0 0 0,0-1 0,-1 0 0,0 1 0,0-2 0,0 1 0,0-1 0,-1 0 0,-7 4 0,-2 2 231,-1-2 0,1 0 0,-2 0 0,-31 8-1,41-13-453,0-1-1,0-1 0,-1 1 0,1-1 0,-1-1 0,0 1 0,1-1 1,-9-1-1,14 0-206,-1 0 1,0 1-1,1-1 1,-1 0-1,1-1 1,-1 1 0,1 0-1,-1-1 1,1 1-1,0-1 1,0 0-1,0 1 1,0-1-1,0 0 1,0-1-1,0 1 1,0 0-1,1 0 1,0-1 0,-1 1-1,1-1 1,0 1-1,0-1 1,0 1-1,0-4 1,-10-39-5305,6-12-1174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3.795"/>
    </inkml:context>
    <inkml:brush xml:id="br0">
      <inkml:brushProperty name="width" value="0.025" units="cm"/>
      <inkml:brushProperty name="height" value="0.025" units="cm"/>
    </inkml:brush>
  </inkml:definitions>
  <inkml:trace contextRef="#ctx0" brushRef="#br0">0 26 10570,'0'0'6278,"72"-19"-3684,-36 14-672,0 3-673,11 2-1056,-2 0-193,6 2-1506,-4 8-3298,2-3-5991</inkml:trace>
  <inkml:trace contextRef="#ctx0" brushRef="#br0" timeOffset="1">637 338 11307,'0'0'6662,"-35"82"-3491,18-47-160,5-1-1442,8-4-1248,4-5-257,6-5-801,11-2-1249,6-10-1793,-1-8-1603,-1 0-3074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122"/>
    </inkml:context>
    <inkml:brush xml:id="br0">
      <inkml:brushProperty name="width" value="0.025" units="cm"/>
      <inkml:brushProperty name="height" value="0.025" units="cm"/>
    </inkml:brush>
  </inkml:definitions>
  <inkml:trace contextRef="#ctx0" brushRef="#br0">274 0 17232,'-9'4'951,"-8"6"-304,0 1 1,1 0 0,0 1 0,0 1 0,2 0 0,0 1 0,0 0 0,-20 30 0,19-23-92,0 0 1,2 2-1,0-1 1,2 2-1,1-1 1,-13 43-1,21-61-526,1 0-1,0 1 1,0-1-1,0 0 1,0 0 0,1 1-1,0-1 1,0 0-1,1 1 1,-1-1-1,1 0 1,0 0 0,1 1-1,-1-1 1,4 7-1,-3-9-21,1 0 1,0 0-1,0 0 0,0 0 0,0 0 1,0-1-1,0 1 0,1-1 0,-1 0 1,1 0-1,-1 0 0,1-1 0,0 1 0,0-1 1,0 0-1,0 0 0,0 0 0,0 0 1,0-1-1,7 0 0,6 2 34,0-2 0,0 0 1,1-1-1,-1-1 0,0 0 0,0-1 1,21-8-1,-33 10-23,0 0-1,-1-1 1,1 0 0,-1 0 0,1-1 0,-1 1 0,0-1-1,1 0 1,-1 0 0,-1 0 0,1 0 0,0-1-1,-1 0 1,0 0 0,0 0 0,0 0 0,0 0-1,-1 0 1,1-1 0,-1 1 0,-1-1 0,1 0-1,0 0 1,-1 1 0,0-1 0,0 0 0,-1 0 0,1 0-1,-1-7 1,-1 9-2,1 0-1,-1 1 1,0-1 0,0 0-1,0 1 1,0-1-1,-1 0 1,1 1 0,-1-1-1,1 1 1,-1 0-1,0 0 1,0 0 0,0 0-1,0 0 1,0 0-1,-1 0 1,1 1 0,-1-1-1,1 1 1,-1-1 0,1 1-1,-1 0 1,0 0-1,1 0 1,-1 1 0,0-1-1,-3 0 1,-2-1-206,0 1 0,0 0 1,0 0-1,-1 0 0,1 1 0,0 0 1,0 1-1,-17 3 0,24-4-14,-1 1 1,0 0-1,1 0 1,-1-1-1,1 1 0,-1 0 1,1 0-1,-1 0 1,1 0-1,0 1 0,-1-1 1,1 0-1,0 1 0,0-1 1,0 0-1,0 1 1,0-1-1,-1 3 0,-3 20-5748,4-8-124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326"/>
    </inkml:context>
    <inkml:brush xml:id="br0">
      <inkml:brushProperty name="width" value="0.025" units="cm"/>
      <inkml:brushProperty name="height" value="0.025" units="cm"/>
    </inkml:brush>
  </inkml:definitions>
  <inkml:trace contextRef="#ctx0" brushRef="#br0">119 246 13004,'0'0'3518,"-10"-1"-416,3 1-2712,0 0 0,0 0 0,0 0 0,0 1 0,0 0 1,0 1-1,-13 4 0,17-5-290,1 0 0,0 0 0,0 0 1,0 0-1,-1 0 0,1 0 0,0 1 0,0-1 1,1 1-1,-1 0 0,0-1 0,1 1 0,-1 0 1,1 0-1,-1 0 0,1 0 0,0 0 0,0 0 1,0 1-1,0-1 0,0 0 0,0 1 0,1-1 1,-1 0-1,1 1 0,-1-1 0,1 1 0,0-1 1,0 0-1,0 1 0,1-1 0,0 4 0,-1-4-68,1 0 0,1 1 0,-1-1 0,0 0 0,0-1 0,1 1 0,-1 0 0,1 0 0,0-1 0,-1 1 0,1 0 0,0-1 0,0 0 0,0 1 0,0-1 0,0 0 0,0 0 0,0 0 0,0 0 0,1-1 0,-1 1 0,0-1 0,1 1 0,-1-1 0,0 0 0,1 0 0,2 0 0,68-1 743,-65-1-809,0 1 0,-1-2 0,1 1 0,-1-1 0,0 0-1,0 0 1,0-1 0,0 0 0,0 0 0,7-6 0,-6 3-841,0 1 0,-1-2-1,0 1 1,7-9 0,-13 15 218,-4 2 772,0 0 0,0 1 0,0 0 1,1 0-1,-1 0 0,1 0 0,-1 0 0,1 0 0,0 1 0,0-1 0,0 1 0,0-1 0,0 1 0,1 0 0,-1 0 0,1 0 0,0 0 0,0 0 0,0 0 0,0 0 0,-1 5 0,3-7-99,0-1 0,-1 1 1,1-1-1,0 1 0,0 0 1,-1-1-1,1 0 0,0 1 1,0-1-1,0 0 0,-1 1 1,1-1-1,0 0 0,0 0 1,0 1-1,0-1 0,0 0 1,0 0-1,0 0 0,0 0 1,-1 0-1,1-1 0,0 1 1,2-1-1,26-3 83,-15-2-318,1 0 0,-1-1 1,-1-1-1,1 0 0,-2-1 1,1 0-1,-1-1 0,18-19 0,-17 15-1340,-1 0 0,0 0 0,17-29 0,-17 18-1127,-20 30 3376,-30 40 3445,28-33-4053,-4 5 994,0 0 1,1 1 0,1 0 0,-11 24 0,18-31-911,1 0 0,0 0 0,0 1 1,1-1-1,1 1 0,0 0 1,0 0-1,1 0 0,1 14 0,0-24-184,0-1-1,0 1 0,0 0 0,0-1 1,0 1-1,0-1 0,1 1 1,-1-1-1,0 1 0,1-1 0,-1 1 1,1-1-1,0 0 0,-1 1 0,1-1 1,0 0-1,0 1 0,0-1 0,0 0 1,0 0-1,0 0 0,0 0 1,1 0-1,-1 0 0,0 0 0,0 0 1,1 0-1,-1-1 0,1 1 0,-1 0 1,1-1-1,-1 1 0,1-1 1,-1 0-1,1 0 0,-1 1 0,1-1 1,1 0-1,1-1-11,-1 1 0,0-1-1,1 0 1,-1 1 0,1-2 0,-1 1 0,0 0-1,0-1 1,1 1 0,-1-1 0,0 0-1,-1 0 1,1 0 0,0-1 0,-1 1 0,4-4-1,153-216 308,0 1-158,-162 228 82,-81 206 895,74-169-575,1 1 1,-4 83-1,19-331-1236,-3 202 717,0 0 1,0 0 0,0 0 0,0 0 0,0 0-1,1 1 1,-1 0 0,0 0 0,0 0 0,1 0-1,5 1 1,-2-1-4,12 0 18,12 1-10,-1-2 1,42-6 0,-61 4 31,0 1-1,0-2 1,0 1 0,-1-2-1,1 1 1,-1-1 0,0-1-1,0 0 1,15-13 0,20-25 124,-43 42-160,0 0-1,0 0 1,0-1-1,-1 1 1,1-1-1,-1 1 1,1-1-1,-1 1 1,0-1-1,0 0 1,-1 1-1,1-1 1,0 0-1,-1 0 1,0 0-1,1 0 1,-1 1-1,0-1 1,-1-5-1,0 7-15,1 1 0,-1-1 0,0 0 0,0 1 0,1-1 0,-1 1 0,0-1 0,0 1 0,1-1 0,-1 1 0,0 0 0,0-1 0,0 1 0,0 0 0,0-1 0,0 1 0,0 0 0,0 0 0,1 0 0,-1 0 0,0 0 0,0 0 0,0 0 0,0 1 0,0-1 0,0 0 0,0 0 0,0 1 0,-1 0 0,-27 9-131,16-3 219,0 2-1,0 0 1,1 0-1,1 1 0,0 0 1,-20 24-1,24-26 64,1 1 0,-1 0 0,1 0 0,1 1 0,0-1 0,0 1 0,1 0 1,0 1-1,0-1 0,-2 16 0,6-24-138,0 0 1,0 0-1,-1 0 1,1 0-1,1 0 1,-1 0-1,0 0 1,0 0-1,1 0 1,0 0 0,-1 0-1,1 0 1,0-1-1,0 1 1,-1 0-1,2 0 1,-1-1-1,0 1 1,0 0-1,0-1 1,1 1 0,-1-1-1,1 0 1,-1 1-1,1-1 1,0 0-1,-1 0 1,1 0-1,0 0 1,0 0-1,-1-1 1,4 2-1,5 0-552,0 1-1,0-2 0,0 1 0,0-1 0,10-1 1,-12 0-297,34 1-5739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454"/>
    </inkml:context>
    <inkml:brush xml:id="br0">
      <inkml:brushProperty name="width" value="0.025" units="cm"/>
      <inkml:brushProperty name="height" value="0.025" units="cm"/>
    </inkml:brush>
  </inkml:definitions>
  <inkml:trace contextRef="#ctx0" brushRef="#br0">71 1 17713,'0'0'2722,"-33"61"834,17-28-1410,4-1-1313,3 0-545,9-1-224,0-4-96,5-3-1762,7-7-1889,5-4-3909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834"/>
    </inkml:context>
    <inkml:brush xml:id="br0">
      <inkml:brushProperty name="width" value="0.025" units="cm"/>
      <inkml:brushProperty name="height" value="0.025" units="cm"/>
    </inkml:brush>
  </inkml:definitions>
  <inkml:trace contextRef="#ctx0" brushRef="#br0">0 107 16976,'0'0'5136,"13"1"-4015,33 0-1005,0-2 0,1-2 1,-1-1-1,0-3 1,-1-2-1,0-2 0,0-2 1,-1-1-1,65-33 0,-103 49-417,-10 9 185,-11 17 207,14-26-69,-46 77 1742,-35 88 0,68-135-1457,3 1-1,-14 60 1,21-68-1519,1 0 0,-1 36 0</inkml:trace>
  <inkml:trace contextRef="#ctx0" brushRef="#br0" timeOffset="1">138 370 14189,'0'0'7047,"68"0"-5830,-14 3-832,3 0-321,13 0-385,7-3-3394,0 0-7240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5.210"/>
    </inkml:context>
    <inkml:brush xml:id="br0">
      <inkml:brushProperty name="width" value="0.025" units="cm"/>
      <inkml:brushProperty name="height" value="0.025" units="cm"/>
    </inkml:brush>
  </inkml:definitions>
  <inkml:trace contextRef="#ctx0" brushRef="#br0">1 80 18001,'0'0'9225,"66"-3"-11051,-13-12-2018,9-3-5348</inkml:trace>
  <inkml:trace contextRef="#ctx0" brushRef="#br0" timeOffset="1">657 18 19699,'0'0'7238,"66"3"-8006,-34-12-4101,13-2-8904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5.556"/>
    </inkml:context>
    <inkml:brush xml:id="br0">
      <inkml:brushProperty name="width" value="0.025" units="cm"/>
      <inkml:brushProperty name="height" value="0.025" units="cm"/>
    </inkml:brush>
  </inkml:definitions>
  <inkml:trace contextRef="#ctx0" brushRef="#br0">0 36 22549,'0'0'9225,"72"18"-10698,-21-40-3972,19-10-8649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105"/>
    </inkml:context>
    <inkml:brush xml:id="br0">
      <inkml:brushProperty name="width" value="0.025" units="cm"/>
      <inkml:brushProperty name="height" value="0.025" units="cm"/>
    </inkml:brush>
  </inkml:definitions>
  <inkml:trace contextRef="#ctx0" brushRef="#br0">0 204 11627,'0'0'5611,"4"8"-3807,-3-5-1684,1 0 1,-1 0-1,1-1 0,-1 1 1,1 0-1,0-1 0,0 0 1,0 1-1,0-1 0,1 0 1,-1 0-1,1 0 0,-1 0 1,1-1-1,-1 1 0,5 1 1,0-1 61,0 0 0,1-1 0,-1 0 0,1 0 0,-1 0 0,1-1 0,12-1 0,0-1-70,-1 0 1,0-2-1,0 0 1,-1-1-1,1-1 1,-1-1-1,0 0 0,0-1 1,-1-1-1,-1-1 1,1-1-1,-1 0 0,-1-1 1,0 0-1,-1-1 1,20-24-1,-32 34-96,0 1 0,0 0 0,0-1 0,-1 1 0,1-1-1,-1 1 1,0-1 0,0 0 0,0 0 0,0 1 0,0-1 0,0 0 0,-1 0 0,0 0-1,1 0 1,-1 0 0,0 0 0,0 0 0,-1-5 0,-1 6-12,1 0 1,0 0-1,0 0 0,0 0 1,-1 0-1,1 0 0,-1 1 1,0-1-1,0 0 0,1 1 1,-1 0-1,0-1 0,0 1 1,0 0-1,0 0 0,0 0 1,-1 0-1,1 0 1,-3 0-1,-5-2-13,0 1 0,0 1-1,0 0 1,0 0 0,-1 1 0,1 0 0,0 1 0,0 0 0,0 1 0,-12 3-1,2 3 79,0 1-1,1 1 0,0 0 1,1 2-1,0 0 0,0 1 1,2 1-1,0 1 0,0 0 1,1 1-1,1 0 0,1 1 1,0 1-1,-17 33 0,27-45-29,0 0 0,1 0 0,0-1 0,0 2 0,1-1 0,-1 0 0,1 0 0,0 12 0,1-16-32,0 1-1,0-1 0,1 1 0,-1-1 1,1 0-1,-1 1 0,1-1 0,0 1 1,0-1-1,0 0 0,0 0 0,0 1 1,1-1-1,-1 0 0,1 0 0,-1 0 1,1 0-1,0-1 0,0 1 0,-1 0 1,1-1-1,1 1 0,-1-1 0,3 2 1,11 4-214,-1-1 1,1-1 0,0 0-1,1-1 1,17 2 0,87 3-6399,-46-8-217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438"/>
    </inkml:context>
    <inkml:brush xml:id="br0">
      <inkml:brushProperty name="width" value="0.025" units="cm"/>
      <inkml:brushProperty name="height" value="0.025" units="cm"/>
    </inkml:brush>
  </inkml:definitions>
  <inkml:trace contextRef="#ctx0" brushRef="#br0">394 2 13325,'0'0'704,"-79"-1"1378,26 9-320,4 12-513,-7 7 224,10 7 289,5 1-32,7 3-545,9-3-224,14-3-353,11-5-287,2-4-257,24-10 0,10-5-449,11-7-1056,8-1-545,7-14-2626,0-16-3460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770"/>
    </inkml:context>
    <inkml:brush xml:id="br0">
      <inkml:brushProperty name="width" value="0.025" units="cm"/>
      <inkml:brushProperty name="height" value="0.025" units="cm"/>
    </inkml:brush>
  </inkml:definitions>
  <inkml:trace contextRef="#ctx0" brushRef="#br0">175 0 19186,'0'0'844,"-9"14"560,-17 26-381,2 2 0,2 0 1,-18 49-1,29-61-605,0 0 0,3 0 0,0 1 0,2 0 0,2 1 1,-2 39-1,6-69-396,0-1 1,0 1-1,0 0 1,0-1-1,1 1 1,-1-1 0,0 1-1,1-1 1,-1 1-1,1-1 1,0 1-1,-1-1 1,1 1 0,0-1-1,0 0 1,0 0-1,0 1 1,0-1-1,0 0 1,0 0 0,0 0-1,1 0 1,1 1-1,0 0 41,0-1 0,1 0 1,-1 0-1,0 0 0,1 0 0,-1 0 0,0-1 0,1 0 0,-1 0 0,6 0 0,5-1 132,0-1 0,0-1 0,0 0 0,21-8 0,346-167-56,-347 161-316,-6 3-389,33-19-1972,-24 5-2098,-18 7-1818</inkml:trace>
  <inkml:trace contextRef="#ctx0" brushRef="#br0" timeOffset="1">436 350 13229,'0'0'4067,"-31"70"-896,31-37 161,0-4-1475,15 0-576,14-3-512,5 0-545,7-3-416,-3-5-2787,-2-6-4452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7.323"/>
    </inkml:context>
    <inkml:brush xml:id="br0">
      <inkml:brushProperty name="width" value="0.025" units="cm"/>
      <inkml:brushProperty name="height" value="0.025" units="cm"/>
    </inkml:brush>
  </inkml:definitions>
  <inkml:trace contextRef="#ctx0" brushRef="#br0">0 329 3748,'0'0'6427,"12"0"-3496,198-1 4841,2-2-4419,434-33-2542,403-117-484,-276 31 3,-692 112-1750,-155 9-4927,13-2-2136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7.829"/>
    </inkml:context>
    <inkml:brush xml:id="br0">
      <inkml:brushProperty name="width" value="0.025" units="cm"/>
      <inkml:brushProperty name="height" value="0.025" units="cm"/>
    </inkml:brush>
  </inkml:definitions>
  <inkml:trace contextRef="#ctx0" brushRef="#br0">280 0 9833,'0'0'8798,"-10"3"-7223,6-1-1505,-1 0 0,1 0 0,-1 1 0,1-1 0,0 1 0,0 0 0,0 0 0,0 0 0,1 0 0,-1 1 0,-5 6 0,-33 62 1118,4 5-159,3 1 0,3 1 0,-30 121 0,56-136-885,6-64-166,0 0-1,-1 1 1,1-1-1,0 0 1,0 0-1,0 1 1,0-1 0,0 0-1,0 0 1,0 0-1,0 1 1,0-1-1,0 0 1,0 0-1,0 0 1,0 1-1,1-1 1,-1 0-1,0 0 1,0 0-1,0 1 1,0-1-1,0 0 1,0 0-1,0 0 1,1 1-1,-1-1 1,0 0-1,0 0 1,0 0-1,0 0 1,1 0-1,-1 0 1,0 1-1,0-1 1,0 0-1,1 0 1,-1 0-1,0 0 1,0 0-1,0 0 1,1 0-1,-1 0 1,0 0-1,0 0 1,1 0-1,10-8-1702,8-15-2155,-7-7-860,-1-8-1672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8.160"/>
    </inkml:context>
    <inkml:brush xml:id="br0">
      <inkml:brushProperty name="width" value="0.025" units="cm"/>
      <inkml:brushProperty name="height" value="0.025" units="cm"/>
    </inkml:brush>
  </inkml:definitions>
  <inkml:trace contextRef="#ctx0" brushRef="#br0">1 54 12492,'0'0'5637,"53"-14"-3042,-23 14-706,6 0-447,5 0-1,6 0-288,2 0-704,4 0-353,-4 0-32,0 0-32,-4 0-160,-3-8-865,-7-1-833,-4-1-2210,-16 2-2402,-4 3-6566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686"/>
    </inkml:context>
    <inkml:brush xml:id="br0">
      <inkml:brushProperty name="width" value="0.025" units="cm"/>
      <inkml:brushProperty name="height" value="0.025" units="cm"/>
    </inkml:brush>
  </inkml:definitions>
  <inkml:trace contextRef="#ctx0" brushRef="#br0">47 1 17969,'-17'13'4965,"4"-3"-353,2 1-1825,5-5-1570,6 2-929,0-5-224,6-3-32,5 0-1793,-3-3-4902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8.504"/>
    </inkml:context>
    <inkml:brush xml:id="br0">
      <inkml:brushProperty name="width" value="0.025" units="cm"/>
      <inkml:brushProperty name="height" value="0.025" units="cm"/>
    </inkml:brush>
  </inkml:definitions>
  <inkml:trace contextRef="#ctx0" brushRef="#br0">225 22 10474,'0'0'8904,"57"13"-6565,-5-19-706,12-3-448,2 0-256,-3 3-320,1 2-417,-15 4-160,-14 0-481,-8 0-1088,-21 7-1538,-6 1-2594,-21 0-3460</inkml:trace>
  <inkml:trace contextRef="#ctx0" brushRef="#br0" timeOffset="1">1 357 12524,'0'0'10057,"58"39"-8007,4-39-480,16 0-866,10-4-383,6-1-321,-5-1-64,-4-3-2723,-10-6-4516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7:41.809"/>
    </inkml:context>
    <inkml:brush xml:id="br0">
      <inkml:brushProperty name="width" value="0.025" units="cm"/>
      <inkml:brushProperty name="height" value="0.025" units="cm"/>
    </inkml:brush>
  </inkml:definitions>
  <inkml:trace contextRef="#ctx0" brushRef="#br0">43 5 9641,'0'0'-438,"-10"-1"1047,-20-3 39,28 5-195,24 4-412,147 19 52,240 4-1,-313-24 172,941 57 926,-751-52-888,506-51-1,405-27-2,-171 94-202,-336-3-7,524 19 199,-1188-40-338,176-1-1082,-163-3-687,56-11 0,23-19-5287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7:49.227"/>
    </inkml:context>
    <inkml:brush xml:id="br0">
      <inkml:brushProperty name="width" value="0.025" units="cm"/>
      <inkml:brushProperty name="height" value="0.025" units="cm"/>
    </inkml:brush>
  </inkml:definitions>
  <inkml:trace contextRef="#ctx0" brushRef="#br0">7 166 6502,'-6'0'1636,"11"-1"-641,32 0-344,-20 1-648,-1 0 0,1 1 0,25 5 0,-10 3 51,0-1 1,0-2-1,63 3 1,101-10 833,-142 0-590,961-20 577,619 15-837,-535-57 107,-540 21 148,1669-27-53,149 72-251,-1640 12-6,93-1 13,261-36 500,-1061 20-929,38 0 1062,-24 5-6943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8:30.061"/>
    </inkml:context>
    <inkml:brush xml:id="br0">
      <inkml:brushProperty name="width" value="0.025" units="cm"/>
      <inkml:brushProperty name="height" value="0.025" units="cm"/>
    </inkml:brush>
  </inkml:definitions>
  <inkml:trace contextRef="#ctx0" brushRef="#br0">1 292 12043,'0'0'1468,"7"1"-1681,19 3 170,0-2 0,0-1 0,0 0 1,0-2-1,28-5 0,139-30-79,-158 29 197,168-38 100,331-55-46,-49 62 59,-116 10 8,7 0-93,0 16 1,437 43-1,70 21 29,-556-37-99,258 61 1190,-572-73-1291,1-2 1,-1 0 0,1 0-1,-1-2 1,1 1 0,-1-2-1,24-4 1,-24 2-745,1-1-1,-1 0 1,0 0 0,0-1 0,-1-1 0,24-16-1,18-24-5523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10.643"/>
    </inkml:context>
    <inkml:brush xml:id="br0">
      <inkml:brushProperty name="width" value="0.025" units="cm"/>
      <inkml:brushProperty name="height" value="0.025" units="cm"/>
    </inkml:brush>
  </inkml:definitions>
  <inkml:trace contextRef="#ctx0" brushRef="#br0">158 215 6374,'-7'-1'269,"1"0"0,0-1 0,0 0 0,0 0 0,0 0 0,0-1 1,1 0-1,-12-7 0,-23-11 993,-4 11-226,36 10-42,28 7-788,-6-4-183,0 0-1,1-1 1,-1 0 0,1-1-1,26-2 1,77-14 373,-91 11-191,309-31 975,-123 16-1031,951-35 422,-438 58-528,497-3 1564,-580-25-695,152-1-3452,-758 24 453,-7-1-1971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15.166"/>
    </inkml:context>
    <inkml:brush xml:id="br0">
      <inkml:brushProperty name="width" value="0.025" units="cm"/>
      <inkml:brushProperty name="height" value="0.025" units="cm"/>
    </inkml:brush>
  </inkml:definitions>
  <inkml:trace contextRef="#ctx0" brushRef="#br0">645 249 2370,'0'0'4639,"-10"-7"-2728,2 2-1603,-1 0-1,0 0 1,1 1-1,-1 0 0,-1 0 1,1 1-1,0 1 1,-1-1-1,0 1 0,1 1 1,-17-1-1,8 3-186,1 0-1,0 1 1,-1 1-1,1 0 0,0 1 1,0 1-1,1 1 1,0 0-1,0 2 1,-19 10-1,14-5 19,1 1 0,1 1 1,0 1-1,1 0 0,1 1 0,-29 38 0,28-30-181,1 0 0,1 2 0,1 0 0,1 1-1,2 0 1,1 1 0,1 0 0,2 1 0,0 0 0,2 0 0,2 1-1,-1 32 1,5-46-35,2 0 0,0 0 0,0 0 0,2 0 1,0 0-1,1-1 0,1 1 0,0-1 0,1-1 0,1 1 0,1-1 0,0-1 0,1 1 0,0-2 0,1 1 0,0-1 0,1-1 0,1 0 0,0-1 0,1 0 0,0-1 0,0-1 0,1 0 1,0-1-1,1-1 0,-1 0 0,1-1 0,27 7 0,-38-12 115,1 1 1,0 0-1,-1-1 1,1 0-1,0-1 1,0 1-1,-1-1 1,1 0-1,0-1 0,0 1 1,-1-1-1,1 0 1,0-1-1,-1 1 1,1-1-1,-1 0 1,0 0-1,1-1 1,-1 0-1,0 0 1,0 0-1,-1 0 1,1-1-1,-1 0 0,0 0 1,0 0-1,0 0 1,0-1-1,-1 1 1,1-1-1,-1 0 1,-1 0-1,5-8 1,110-227 4026,-39 78-2098,-65 136-1922,123-270 628,-122 259-613,-2 0 0,-1-1 0,-2 0-1,-2-1 1,-1 1 0,0-48 0,-6 83-96,1 0-1,-1 0 0,-1 0 1,1 0-1,0 0 0,-1 0 1,1 0-1,-1 0 0,0 0 1,0 0-1,0 1 0,-1-1 1,1 0-1,0 1 1,-1-1-1,0 1 0,0-1 1,1 1-1,-2 0 0,1 0 1,-4-4-1,2 4-99,0 0-1,0 1 1,0-1-1,0 1 1,0 0-1,0 0 1,0 0-1,-1 1 0,1-1 1,0 1-1,0 0 1,0 1-1,-8 0 1,-3 2-376,1 0 0,0 2 0,0-1 1,0 1-1,0 1 0,1 1 0,-22 13 0,-14 20-3427,5 5-3546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32.372"/>
    </inkml:context>
    <inkml:brush xml:id="br0">
      <inkml:brushProperty name="width" value="0.025" units="cm"/>
      <inkml:brushProperty name="height" value="0.025" units="cm"/>
    </inkml:brush>
  </inkml:definitions>
  <inkml:trace contextRef="#ctx0" brushRef="#br0">4 230 9641,'0'0'2723,"0"-1"-2725,-1 1 0,1 0 0,0-1 0,-1 1 1,1-1-1,0 1 0,0 0 0,0-1 0,-1 1 0,1-1 1,0 1-1,0-1 0,0 1 0,0-1 0,0 1 0,0-1 1,0 1-1,0-1 0,0 1 0,0-1 0,0 1 0,0 0 0,0-1 1,1 1-1,-1-1 0,0 1 0,0-1 0,0 1 0,1-1 1,-1 1-1,1-1 0,6-1 7,1 1-1,0-1 1,-1 2 0,1-1-1,0 1 1,0 0 0,0 1 0,11 1-1,-4 0 7,628 48 91,-529-44 5,144-11 0,112-30 0,-327 30-87,900-23-12,-677 30-5,-202-2-2,1113-23-29,-105 8 231,-695 17-160,317-2-29,1123 3 20,-1050 22-23,4 1-1,651-50 385,-775 5 24,654-37-10,-903 25-386,1019-48 109,-531 73-132,-866 5-19,52 2-487,-69-1 428,-1 0 0,1 1 1,-1-1-1,1 1 0,-1-1 1,1 1-1,-1 0 0,0 0 1,1 0-1,-1 1 0,0-1 1,0 0-1,0 1 0,0-1 1,0 1-1,0 0 0,0 0 1,0-1-1,-1 1 0,1 0 1,-1 1-1,3 3 0,-3 5-4241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47.868"/>
    </inkml:context>
    <inkml:brush xml:id="br0">
      <inkml:brushProperty name="width" value="0.025" units="cm"/>
      <inkml:brushProperty name="height" value="0.025" units="cm"/>
    </inkml:brush>
  </inkml:definitions>
  <inkml:trace contextRef="#ctx0" brushRef="#br0">344 0 7271,'-11'8'-897,"-6"3"1338,1 0 0,-2-1 0,1-1 0,-1-1 0,-1 0 0,1-1 0,-1-1 0,-1-1 0,-32 4 0,-66-8 1144,118-1-1612,42 0-304,140 0 365,-119-3-36,0 3 1,-1 3-1,118 20 0,-107-6 2,0-3 0,1-3 0,1-3 0,-1-4 0,1-3 0,141-16 0,-99-3-8,32-6 63,193-6-1,-229 34-12,0 5-1,119 25 0,-50-6-15,-75-17-3,1-5 0,118-8 0,213-35 66,-416 35-87,165-14 42,0 8 0,1 8 0,352 46 0,-453-32-35,779 83 41,6-72-50,-223-34 0,-600 7 0,185 3 96,-205 1-112,1 2 0,-1 2 0,0 0 0,0 2 0,43 18 0,6 5-3710,-46-20-427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57.374"/>
    </inkml:context>
    <inkml:brush xml:id="br0">
      <inkml:brushProperty name="width" value="0.025" units="cm"/>
      <inkml:brushProperty name="height" value="0.025" units="cm"/>
    </inkml:brush>
  </inkml:definitions>
  <inkml:trace contextRef="#ctx0" brushRef="#br0">208 161 5317,'0'0'55,"-1"0"1,1 1-1,0-1 1,0 0-1,0 0 1,-1 0-1,1 0 1,0 0-1,0 0 0,-1 0 1,1 0-1,0 1 1,0-1-1,-1 0 1,1 0-1,0 0 0,0 0 1,-1 0-1,1 0 1,0 0-1,0-1 1,-1 1-1,1 0 1,0 0-1,0 0 0,-1 0 1,1 0-1,0 0 1,0 0-1,0 0 1,-1-1-1,1 1 0,0 0 1,0 0-1,0 0 1,-1-1-1,1 1 1,0 0-1,0 0 1,0 0-1,0-1 0,0 1 1,-1 0-1,1 0 1,0-1-1,0 1 1,0 0-1,0-1 0,14-7 523,23-6-733,-12 8 158,0 2 1,0 0-1,0 2 1,33 0-1,-23 2 605,51-8 0,304-28-507,-105 16-84,-199 11 174,141-21-73,-211 23-161,-27 3-46,-31 1-51,9 5 10,1 2 0,-50 11 0,3-1 98,-463 48 873,-121 20 299,627-71-1407,25-4 29,22-2 17,115 1-281,236-18 0,12-9 1122,501-56 1670,-861 76-2304,-11 0-21,1 1 1,-1 0-1,1-1 0,-1 1 1,0-1-1,1 0 0,-1 0 1,0-1-1,1 1 0,4-3 1,-38-1-2753,-69 6-720,25 4 1329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09.183"/>
    </inkml:context>
    <inkml:brush xml:id="br0">
      <inkml:brushProperty name="width" value="0.025" units="cm"/>
      <inkml:brushProperty name="height" value="0.025" units="cm"/>
    </inkml:brush>
  </inkml:definitions>
  <inkml:trace contextRef="#ctx0" brushRef="#br0">232 101 6726,'8'-10'3913,"0"0"-2907,25-34 1762,-14 9 2048,-24 34-619,-8 9-3259,-16 15-1018,-12 14 313,-71 82 1,99-103-444,1 0 0,0 1 1,1 1-1,1 0 1,1 0-1,0 0 0,2 1 1,-9 33-1,15-51 126,1-1 0,0 0-1,0 0 1,0 0 0,0 0-1,0 0 1,0 0 0,0 0-1,0 1 1,0-1 0,0 0-1,0 0 1,0 0 0,0 0-1,0 0 1,0 0 0,0 0-1,0 1 1,0-1 0,0 0-1,0 0 1,0 0 0,0 0-1,0 0 1,0 0 0,0 0 0,1 1-1,-1-1 1,0 0 0,0 0-1,0 0 1,0 0 0,0 0-1,0 0 1,0 0 0,0 0-1,0 0 1,1 0 0,-1 0-1,0 1 1,0-1 0,0 0-1,0 0 1,0 0 0,0 0-1,0 0 1,1 0 0,-1 0-1,0 0 1,0 0 0,0 0-1,0 0 1,0 0 0,0 0-1,0 0 1,1 0 0,-1 0-1,0-1 1,0 1 0,0 0-1,0 0 1,0 0 0,0 0-1,0 0 1,1 0 0,11-8-2620,11-15-792,1-11-2030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273"/>
    </inkml:context>
    <inkml:brush xml:id="br0">
      <inkml:brushProperty name="width" value="0.025" units="cm"/>
      <inkml:brushProperty name="height" value="0.025" units="cm"/>
    </inkml:brush>
  </inkml:definitions>
  <inkml:trace contextRef="#ctx0" brushRef="#br0">354 84 13549,'0'0'4014,"6"-11"-266,20-36-967,-25 47-2731,-1-1 0,1 1 0,-1-1 0,1 1-1,-1-1 1,1 1 0,-1-1 0,0 1 0,1-1 0,-1 0 0,0 1 0,0-1-1,0 1 1,1-1 0,-1 0 0,0 1 0,0-1 0,0 0 0,0 1 0,0-1-1,0 0 1,0 1 0,0-1 0,0 0 0,-1 1 0,1-1 0,0 0 0,0 1-1,0-1 1,-1 1 0,1-1 0,0 0 0,-1 1 0,1-1 0,-1 1 0,1-1-1,-1 1 1,1-1 0,0 1 0,-1-1 0,0 1 0,1 0 0,-1-1-1,1 1 1,-1 0 0,-1-1 0,-27 2 406,26-1-400,-9 3-56,-1 1 0,1 0 0,0 0 0,0 1 0,1 1 0,0 0 0,0 0 0,0 1 0,-12 11 0,-6 6-48,-49 54 0,58-57 147,2 1 0,-24 36 1,38-50-77,-1-1 1,1 1-1,0 0 1,1 0-1,0 0 1,0 0-1,1 1 1,0-1-1,1 1 1,-1-1-1,2 1 1,-1 14-1,1-22-22,1 1 0,-1 0-1,1 0 1,0 0 0,-1 0 0,1-1-1,0 1 1,0 0 0,0-1 0,0 1-1,0 0 1,1-1 0,-1 1-1,0-1 1,1 0 0,-1 0 0,1 1-1,-1-1 1,1 0 0,0 0-1,-1 0 1,1-1 0,0 1 0,0 0-1,-1-1 1,1 1 0,0-1 0,0 1-1,0-1 1,0 0 0,0 0-1,0 0 1,0 0 0,0 0 0,2-1-1,3 1 8,0-1-1,0 0 0,0 0 0,-1-1 0,1 0 0,0 0 1,-1 0-1,12-7 0,-10 5 2,0-1-1,-1 1 1,0-2-1,0 1 1,0-1 0,-1 0-1,1 0 1,-2-1-1,1 0 1,-1 0 0,0 0-1,0 0 1,-1-1-1,0 0 1,0 0 0,-1 0-1,4-13 1,-7 20-8,1-1-1,-1 1 1,0 0 0,0 0-1,0-1 1,0 1 0,0 0-1,-1 0 1,1-1 0,0 1 0,0 0-1,-1 0 1,1 0 0,-1 0-1,1-1 1,-1 1 0,1 0-1,-1 0 1,0 0 0,0 0 0,1 0-1,-1 0 1,0 0 0,0 1-1,-1-2 1,0 1-7,-1 0 0,1 0 0,-1 0-1,1 0 1,-1 0 0,1 0 0,-1 1 0,1-1 0,-1 1-1,0 0 1,-3 0 0,0 0-5,-1 1-1,1-1 1,0 1-1,0 1 1,0-1-1,0 1 1,0 0-1,1 0 1,-10 6-1,12-6 39,0 0-1,0 0 1,1 0 0,-1 0 0,1 0-1,-1 1 1,1-1 0,0 1-1,0 0 1,0 0 0,0 0-1,1 0 1,-1 0 0,1 0-1,0 0 1,0 0 0,0 1 0,0-1-1,0 0 1,1 1 0,-1 6-1,2-10-20,0 1-1,-1 0 1,1 0-1,0-1 0,-1 1 1,1 0-1,0-1 1,0 1-1,0 0 1,0-1-1,-1 1 1,1-1-1,0 0 0,0 1 1,0-1-1,0 0 1,0 1-1,0-1 1,0 0-1,0 0 0,0 0 1,0 0-1,2 0 1,32-1 98,-26 1-50,11-2-68,0-2 1,-1 1 0,1-2 0,-1-1 0,0 0 0,34-18-1,32-10-2013,-84 34 2011,-1 0 1,0 0-1,0 0 0,1-1 0,-1 1 1,0 0-1,1 0 0,-1 0 0,0 0 0,1 0 1,-1 0-1,0 0 0,1 0 0,-1 0 0,0 0 1,1 0-1,-1 0 0,0 0 0,1 0 1,-1 0-1,0 0 0,1 0 0,-1 1 0,0-1 1,0 0-1,1 0 0,-1 0 0,0 0 1,1 1-1,-1-1 0,0 0 0,0 0 0,0 0 1,1 1-1,-1-1 0,0 0 0,0 1 0,0-1 1,1 0-1,-1 0 0,0 1 0,-2 17 104,-15 19 637,-10 4 118,-19 29 616,43-64-1375,0 0 1,0 1-1,0-1 0,1 0 0,0 1 0,0 0 0,1-1 1,-1 1-1,1 7 0,1-14-138,0 1 0,0-1 1,0 1-1,0-1 0,0 0 0,0 1 0,0-1 1,0 0-1,0 1 0,0-1 0,1 1 1,-1-1-1,0 0 0,0 1 0,0-1 0,0 0 1,1 1-1,-1-1 0,0 0 0,0 0 0,1 1 1,-1-1-1,0 0 0,1 0 0,-1 1 0,0-1 1,1 0-1,-1 0 0,0 0 0,1 0 1,-1 1-1,0-1 0,1 0 0,-1 0 0,1 0 1,-1 0-1,0 0 0,1 0 0,-1 0 0,0 0 1,1 0-1,-1 0 0,1 0 0,-1 0 0,1-1 1,17-6-3372,3-13-3216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09.813"/>
    </inkml:context>
    <inkml:brush xml:id="br0">
      <inkml:brushProperty name="width" value="0.025" units="cm"/>
      <inkml:brushProperty name="height" value="0.025" units="cm"/>
    </inkml:brush>
  </inkml:definitions>
  <inkml:trace contextRef="#ctx0" brushRef="#br0">250 42 4676,'0'0'3940,"8"-8"-1607,24-25-1191,-30 33 371,-4 9-890,-8 11 124,-9 9 525,1 1-1,-27 60 1,32-55-1168,1 1 0,1 0 0,2 0 0,-7 69 0,13-81-162,1 4-594,-1-1 1,-8 31-1,11-57 594,0-1-1,0 1 0,-1 0 0,1-1 0,0 1 1,0 0-1,0-1 0,-1 1 0,1-1 0,0 1 1,-1 0-1,1-1 0,0 1 0,-1-1 0,1 1 1,-1-1-1,1 1 0,-1-1 0,1 1 0,-1-1 1,1 0-1,-1 1 0,1-1 0,-1 0 0,1 0 1,-1 1-1,0-1 0,1 0 0,-1 0 0,0 0 1,1 1-1,-1-1 0,0 0 0,1 0 0,-1 0 1,0 0-1,1 0 0,-1-1 0,0 1 0,1 0 1,-1 0-1,0 0 0,-1-1 28,1 0 0,-1 0 0,1 0 0,-1 0-1,1 0 1,0 0 0,0 0 0,-1 0 0,1-1 0,0 1 0,0 0 0,0-1 0,0 1 0,-1-4 0,-74-209 4360,79 225-3802,-3-9-482,1 0 0,-1 0-1,1-1 1,0 1 0,-1 0 0,1 0-1,0 0 1,0 0 0,0-1 0,1 1-1,-1 0 1,0-1 0,0 1 0,1-1-1,-1 1 1,1-1 0,0 0 0,1 2-1,4 0-45,1 1 0,-1-1 0,1 0 0,-1-1-1,1 1 1,0-2 0,0 1 0,0-1 0,0 0 0,0-1-1,0 0 1,0 0 0,0-1 0,0 0 0,9-2 0,10-3 0,0-2 0,-1 0 1,25-13-1,-27 11 27,-15 4-5,1 2 0,0 0 0,1 0-1,-1 0 1,0 2 0,1-1 0,0 1 0,20-1-1,-30 4-7,1-1 0,-1 1 0,0-1 0,1 1 0,-1 0 0,0 0 0,0 0 0,0-1 0,1 1 0,-1 0 0,0 1 0,0-1 0,-1 0 0,1 0 0,0 0 0,0 0 0,0 1 0,-1-1 0,1 0 0,-1 1 0,1-1 0,-1 0 0,0 1 0,1-1 0,-1 1 0,0-1 0,0 1 0,0-1 0,0 1 0,0-1 0,0 0 1,0 1-1,-1-1 0,0 3 0,-11 51 786,12-54-771,-1-1 0,1 1 0,0 0 0,-1 0 0,1-1 0,0 1 0,-1 0 0,1 0 0,0 0 0,0-1-1,-1 1 1,1 0 0,0 0 0,0 0 0,0 0 0,0-1 0,0 1 0,0 0 0,1 0 0,-1 0 0,0 0 0,0-1 0,0 1 0,1 0 0,-1 0 0,1-1 0,-1 1 0,0 0 0,1 0 0,-1-1 0,1 1 0,0 0 0,1 0-8,0 0 1,0-1 0,0 1 0,0-1 0,0 0 0,0 0 0,0 1-1,-1-1 1,1-1 0,0 1 0,0 0 0,0 0 0,3-1 0,71-25-46,-68 22 95,22-9-49,-21 9-19,-1-1-1,1 2 0,0-1 1,1 1-1,-1 1 0,0 0 1,15-2-1,-23 8-6,0 0 0,0 0 0,0 0 0,0 1 1,-1-1-1,1 0 0,-1 0 0,0 0 0,0 1 0,-1 4 0,0-2 16,2-6-95,-1 0-1,1 0 0,0 1 1,-1-1-1,1 0 1,0 0-1,0 0 1,0 0-1,-1 0 0,1 0 1,0 0-1,1 0 1,-1 0-1,0-1 1,0 1-1,0 0 1,0-1-1,1 1 0,-1 0 1,0-1-1,0 0 1,1 1-1,-1-1 1,0 0-1,1 0 0,-1 1 1,0-1-1,1 0 1,-1-1-1,1 1 1,-1 0-1,2 0 0,51-6-6258,-19-8 44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0.700"/>
    </inkml:context>
    <inkml:brush xml:id="br0">
      <inkml:brushProperty name="width" value="0.025" units="cm"/>
      <inkml:brushProperty name="height" value="0.025" units="cm"/>
    </inkml:brush>
  </inkml:definitions>
  <inkml:trace contextRef="#ctx0" brushRef="#br0">139 219 10666,'-9'7'1991,"-4"2"-1419,-58 48 3032,66-53-3475,1 0-1,0 0 0,1 0 1,-1 0-1,1 1 1,-1-1-1,1 1 0,1 0 1,-1 0-1,1 0 1,0 0-1,0 1 0,0-1 1,-1 8-1,3-12-127,1 0 0,-1 1 0,0-1 0,0 0 0,1 0 0,-1 1 0,1-1 0,-1 0 0,1 0 0,-1 0 0,1 0 0,0 0 0,0 0-1,-1 0 1,1 0 0,0 0 0,0 0 0,0 0 0,0 0 0,0 0 0,0-1 0,0 1 0,1 0 0,-1-1 0,0 1 0,0-1 0,0 0 0,1 1 0,-1-1 0,0 0 0,0 1 0,1-1 0,-1 0 0,0 0 0,1 0 0,-1 0-1,0-1 1,3 1 0,4-1 5,-1 1-1,1-1 0,0-1 1,-1 1-1,11-5 0,12-9 7,-1-1 0,-1-1 0,-1-2 0,0-1 0,34-33 0,-35 31-9,45-39 395,89-99 0,-160 160-395,0 0 1,0 0-1,0 0 1,0 0 0,0 0-1,0 0 1,0 0-1,0 0 1,0 0 0,0 0-1,0 0 1,0 0-1,0 0 1,-1-1-1,1 1 1,0 0 0,0 0-1,0 0 1,0 0-1,0 0 1,0 0 0,0 0-1,0 0 1,0 0-1,0 0 1,0 0 0,0 0-1,0 0 1,0-1-1,0 1 1,0 0-1,0 0 1,0 0 0,0 0-1,0 0 1,0 0-1,0 0 1,0 0 0,0 0-1,0 0 1,0 0-1,0-1 1,0 1 0,0 0-1,0 0 1,0 0-1,-13 7 97,-17 12 16,9 0 175,1 0 1,0 2-1,2 1 1,-31 44-1,43-55-223,0-1-1,0 1 1,1 0-1,0 1 1,1-1-1,0 1 1,1 0-1,0 0 1,1 0-1,0 1 1,1-1-1,1 0 1,1 22-1,-1-32-67,1 0-1,-1 0 1,1 1-1,-1-1 1,1 0 0,0 0-1,0 1 1,0-1-1,0 0 1,1 0-1,-1 0 1,1-1-1,-1 1 1,1 0 0,-1 0-1,1-1 1,0 1-1,0-1 1,3 3-1,0-2 1,0 0 0,-1 0 0,1-1 0,0 1 0,0-1 0,0 0 0,0 0 0,10 0 0,-2-1 10,0-1-1,0 0 1,0-1 0,0 0 0,0-1-1,16-6 1,4-6 12,-1-2 0,0-1 0,47-36 0,0 1 55,-85 60-67,0 1-1,1 0 0,0 0 0,0 1 0,1 0 0,-6 16 1,9-23-11,0-1 0,1 1 0,-1 0 0,1-1 0,0 1 0,-1 0 0,1 0 1,0-1-1,0 1 0,0 0 0,0 0 0,1-1 0,-1 1 0,0 0 0,1 0 1,-1-1-1,1 1 0,-1-1 0,1 1 0,0 0 0,0-1 0,0 1 0,0-1 1,0 0-1,0 1 0,0-1 0,0 0 0,1 1 0,-1-1 0,0 0 0,1 0 1,-1 0-1,1 0 0,-1-1 0,1 1 0,0 0 0,-1-1 0,1 1 0,0-1 1,2 1-1,9 2 2,0-2 0,-1 1 0,1-2 0,21-1 0,-15 1 14,8-2-196,0-2 0,0 0 1,0-2-1,-1-1 1,51-20-1,-5 2-930,-71 25 1109,0 0 0,0 0 0,0 0 0,0 0 0,0 0-1,0 0 1,0 1 0,0-1 0,0 0 0,0 1 0,0-1-1,0 0 1,0 1 0,0-1 0,0 1 0,0 0 0,0-1 0,0 1-1,-1 0 1,1-1 0,0 1 0,0 0 0,-1 0 0,1 0-1,0 1 1,22 34 232,-3-5-179,25 16 121,-24-27-355,-1 1 0,-2 1 0,18 24 0,-32-40 99,-1 0 0,1 0-1,-1 0 1,0 1 0,0-1 0,-1 1-1,0 0 1,0 0 0,-1 0-1,1 0 1,-2 0 0,1 0-1,-1 1 1,0-1 0,0 0 0,-1 0-1,-1 7 1,-1-8 186,1 0 1,-1 0-1,0-1 1,0 0-1,-1 0 1,0 0-1,0 0 1,0 0-1,0 0 1,-1-1-1,1 0 0,-1 0 1,0-1-1,-10 7 1,5-5 234,1 1 0,-1-2 0,0 1 0,-1-1 0,1 0 0,-1-1 0,-17 3 0,27-6-323,-1 0 0,1 0 0,0 0 0,-1 0 0,1 1 0,0-2 0,0 1 0,-1 0 0,1 0 0,0 0 0,0-1 0,-1 1 0,1 0 0,0-1 0,0 1 0,0-1 0,-1 0 0,1 1 0,0-1 0,0 0 0,0 0 0,0 0 0,0 1 0,1-1 0,-1 0 0,0 0 0,0 0 0,-1-3 0,1 1-20,1 0 0,-1 0-1,0 0 1,1 0 0,0 0-1,-1 0 1,1-1-1,0 1 1,1 0 0,-1 0-1,2-5 1,0-3-133,2 0-1,-1 0 1,1 0-1,1 1 1,0-1 0,6-9-1,-3 10 69,-1 1-1,1 0 0,1 0 0,0 0 0,0 1 0,1 1 0,0-1 1,0 2-1,0-1 0,1 2 0,0-1 0,14-4 0,9 0 51,0 1 0,65-8 0,34-8-3968,-91 10-586,-18-5-3037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1.064"/>
    </inkml:context>
    <inkml:brush xml:id="br0">
      <inkml:brushProperty name="width" value="0.025" units="cm"/>
      <inkml:brushProperty name="height" value="0.025" units="cm"/>
    </inkml:brush>
  </inkml:definitions>
  <inkml:trace contextRef="#ctx0" brushRef="#br0">1 92 12204,'0'0'5797,"56"-7"-3074,-14 1-1634,3 1-961,2 0-64,4 1-32,5-1-513,1-8-1953,9-7-2723,4-6-6598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237"/>
    </inkml:context>
    <inkml:brush xml:id="br0">
      <inkml:brushProperty name="width" value="0.025" units="cm"/>
      <inkml:brushProperty name="height" value="0.025" units="cm"/>
    </inkml:brush>
  </inkml:definitions>
  <inkml:trace contextRef="#ctx0" brushRef="#br0">103 0 11883,'0'0'9198,"-7"11"-9070,-49 73 98,50-73-181,0-1 0,1 1 0,0 1 1,0-1-1,2 1 0,-1 0 0,-2 17 1,6-29-40,0 1-1,0-1 1,0 1 0,0-1 0,0 0 0,0 1 0,0-1 0,0 1 0,1-1 0,-1 1 0,0-1 0,0 0 0,0 1-1,0-1 1,1 1 0,-1-1 0,0 0 0,0 1 0,1-1 0,-1 0 0,0 1 0,1-1 0,-1 0 0,0 0 0,1 1-1,-1-1 1,1 0 0,-1 0 0,0 0 0,1 1 0,-1-1 0,1 0 0,0 0 0,21 0 318,19-13 405,53-40-73,-71 38-490,2 1-1,43-18 1,-68 31-165,1 1 1,-1 0-1,1-1 0,-1 1 0,1 0 1,-1 0-1,1-1 0,-1 1 0,1 0 0,-1 0 1,1 0-1,0 0 0,-1 0 0,1 0 0,-1 0 1,1 0-1,0 0 0,-1 0 0,1 0 0,-1 0 1,1 0-1,0 0 0,-1 0 0,1 1 0,-1-1 1,1 0-1,-1 0 0,1 1 0,-1-1 1,1 0-1,-1 1 0,1-1 0,-1 1 0,1-1 1,-1 1-1,0-1 0,1 0 0,-1 1 0,0-1 1,1 1-1,-1 0 0,0-1 0,0 1 0,0-1 1,1 1-1,-1-1 0,0 1 0,0 0 0,0-1 1,0 1-1,0-1 0,0 1 0,0 0 1,0-1-1,0 1 0,0-1 0,0 1 0,-1-1 1,1 2-1,-14 48 123,6-26-81,8-23-37,0-1 0,1 1 0,-1 0 0,0 0 0,0-1-1,1 1 1,-1-1 0,1 1 0,-1 0 0,1-1-1,-1 1 1,1-1 0,-1 1 0,1-1 0,-1 1 0,1-1-1,-1 1 1,1-1 0,0 0 0,-1 1 0,1-1 0,0 0-1,0 0 1,-1 1 0,1-1 0,0 0 0,-1 0-1,1 0 1,0 0 0,0 0 0,-1 0 0,1 0 0,0 0-1,0 0 1,-1 0 0,1 0 0,0-1 0,-1 1-1,2-1 1,33-6 546,36-23 129,-61 24-679,0 0-1,1 1 0,0 1 0,0-1 0,0 2 0,0 0 1,1 0-1,-1 1 0,1 0 0,19 0 0,-30 3-6,0 0-1,0 0 1,0-1 0,-1 1-1,1 0 1,0 0 0,-1 0-1,1 0 1,0 0 0,-1 1-1,0-1 1,1 0-1,-1 0 1,0 0 0,1 0-1,-1 0 1,0 1 0,0-1-1,0 0 1,0 0-1,0 0 1,0 1 0,0-1-1,0 0 1,-1 0 0,1 0-1,-1 2 1,0-1 7,1-1-1,-1 0 1,1 0 0,0 1-1,-1-1 1,1 0 0,0 0-1,0 1 1,0-1 0,0 0-1,0 1 1,0-1 0,1 0-1,-1 0 1,0 1 0,0-1 0,1 0-1,-1 0 1,1 1 0,0-1-1,-1 0 1,1 0 0,0 0-1,-1 0 1,1 0 0,0 0-1,0 0 1,2 1 0,7-1 22,1-1-1,-1 0 1,1-1 0,-1 0 0,1-1-1,-1 0 1,0-1 0,18-6 0,-1-2-1416,-1 0 0,25-17 1,-48 27 666,0-1 1,0 1 0,-1-1 0,1 0-1,-1 0 1,1 0 0,-1-1 0,0 1 0,0-1-1,0 1 1,2-4 0,3-10-6456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598"/>
    </inkml:context>
    <inkml:brush xml:id="br0">
      <inkml:brushProperty name="width" value="0.025" units="cm"/>
      <inkml:brushProperty name="height" value="0.025" units="cm"/>
    </inkml:brush>
  </inkml:definitions>
  <inkml:trace contextRef="#ctx0" brushRef="#br0">0 1 14414,'0'0'7014,"72"43"-7558,-29-35-2883,10-3-4165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928"/>
    </inkml:context>
    <inkml:brush xml:id="br0">
      <inkml:brushProperty name="width" value="0.025" units="cm"/>
      <inkml:brushProperty name="height" value="0.025" units="cm"/>
    </inkml:brush>
  </inkml:definitions>
  <inkml:trace contextRef="#ctx0" brushRef="#br0">0 198 12332,'0'0'3512,"2"-8"-1889,2-1-1392,0-1 0,1 1 0,0 1 0,0-1 0,1 1 0,0 0 0,0 0-1,1 0 1,0 1 0,10-8 0,89-67 470,-105 81-698,0 0 0,-1 1 0,1-1 0,0 0 1,0 1-1,0-1 0,0 0 0,0 1 0,0-1 1,0 1-1,0 0 0,0-1 0,0 1 0,0 0 1,0 0-1,0-1 0,0 1 0,0 0 0,0 0 1,0 0-1,0 0 0,0 0 0,0 1 0,0-1 1,0 0-1,2 1 0,-3 0 6,1 0 0,0 0 0,0 0-1,-1 0 1,1 1 0,-1-1 0,1 0 0,-1 0 0,0 1 0,1-1 0,-1 0-1,0 0 1,0 1 0,0-1 0,0 0 0,0 1 0,0 2 0,-16 68 298,13-63-279,-7 39 71,2 0 0,2 0 0,3 0 0,1 1-1,2 0 1,3-1 0,14 83 0,-7-79-19,-4 1 0,1 56 0,-7-104 71,-1 1 0,0-1 1,0 1-1,0-1 0,-1 0 0,0 0 0,0 0 1,0 0-1,-1 0 0,0 0 0,0 0 1,0-1-1,0 1 0,-6 5 0,8-9-58,0 0 0,-1 1-1,1-1 1,0 0-1,-1 0 1,1 0-1,-1 0 1,1 0 0,-1 0-1,1-1 1,-1 1-1,0 0 1,1-1-1,-1 1 1,0-1 0,1 0-1,-1 1 1,0-1-1,0 0 1,1 0-1,-1 0 1,0 0 0,0 0-1,1-1 1,-1 1-1,0-1 1,0 1-1,1-1 1,-1 1 0,1-1-1,-1 0 1,0 0-1,1 0 1,-1 0-1,1 0 1,0 0 0,-1 0-1,1 0 1,0-1-1,0 1 1,0 0 0,0-1-1,0 1 1,0-1-1,0 1 1,-1-4-1,-6-10-37,0-1 0,1 0-1,1 0 1,1 0-1,0-1 1,1 0-1,-2-24 1,2 14-679,3-1-1,0 0 1,6-52 0,-4 75 354,0-1 1,0 1-1,0 0 1,1 0-1,0 0 1,0 0-1,0 0 1,0 1-1,1-1 1,0 1 0,0-1-1,0 1 1,1 0-1,-1 0 1,1 0-1,0 1 1,0-1-1,0 1 1,7-4-1,2 0-1618,1 1-1,0 0 1,0 1 0,0 1-1,25-5 1,2 0-4299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3.638"/>
    </inkml:context>
    <inkml:brush xml:id="br0">
      <inkml:brushProperty name="width" value="0.025" units="cm"/>
      <inkml:brushProperty name="height" value="0.025" units="cm"/>
    </inkml:brush>
  </inkml:definitions>
  <inkml:trace contextRef="#ctx0" brushRef="#br0">133 221 13453,'0'0'6203,"-10"0"-4634,5 0-1460,0 0-1,0 1 0,-1-1 0,1 1 0,0 0 0,0 1 0,0-1 0,0 1 0,0 0 0,0 0 1,1 0-1,-1 1 0,0-1 0,1 1 0,0 1 0,0-1 0,0 0 0,0 1 0,0 0 0,1 0 1,0 0-1,0 0 0,0 1 0,0-1 0,0 1 0,1-1 0,-2 7 0,3-10-103,1 0-1,-1 0 0,1 0 0,-1 1 1,1-1-1,-1 0 0,1 0 0,0 0 1,-1 1-1,1-1 0,0 0 1,0 1-1,0-1 0,0 0 0,0 0 1,0 1-1,1-1 0,-1 0 0,0 0 1,1 1-1,-1-1 0,1 0 0,-1 0 1,1 0-1,-1 0 0,1 1 1,0-1-1,0 0 0,-1 0 0,1 0 1,0-1-1,0 1 0,0 0 0,2 1 1,2 0 11,0-1 0,0 0 0,0 0 0,1-1 0,-1 0 0,0 0 0,8 0 0,-10 0 0,9-2 14,0 0 0,0-1 1,0 0-1,0-1 0,-1 0 0,1-1 1,-1 0-1,0-1 0,-1 0 0,1 0 1,-1-1-1,0-1 0,-1 0 0,0 0 1,0-1-1,-1 0 0,11-15 0,-53 86-667,32-60 473,1 1 1,0-1 0,0 1-1,0 0 1,0 0 0,0 0 0,1 0-1,-1-1 1,1 1 0,0 0-1,0 0 1,0 0 0,0 0 0,1 0-1,-1 0 1,1 0 0,-1 0-1,1-1 1,0 1 0,0 0 0,0 0-1,2 2 1,-1-4-26,0 1 1,-1-1-1,1 0 0,0 1 0,0-1 1,0 0-1,0 0 0,0-1 1,0 1-1,0 0 0,0-1 0,0 1 1,0-1-1,0 1 0,1-1 1,-1 0-1,0 0 0,0 0 1,0 0-1,0-1 0,1 1 0,-1-1 1,2 0-1,3-1-141,0 0 0,0 0 0,-1-1 0,1 0 0,-1 0 0,7-4 0,3-5-710,0-1 0,0 0 0,-1-1 0,-1-1-1,20-25 1,-20 21 1170,-1-1 1,-1 0-1,0-1 0,-2 0 0,-1-1 0,0 0 1,11-45-1,-20 66 129,1-1 1,-1 1-1,0 0 1,1-1-1,-1 1 1,0-1-1,0 1 1,0 0-1,0-1 0,0 1 1,0-1-1,0 1 1,0 0-1,-1-1 1,1 1-1,-1-1 1,0-1-1,0 3-128,1 0 0,-1-1 1,1 1-1,-1 0 0,0 0 0,1 0 0,-1 0 0,0 1 1,1-1-1,-1 0 0,1 0 0,-1 0 0,1 0 0,-1 0 0,0 1 1,1-1-1,-1 0 0,1 1 0,-1-1 0,1 0 0,-1 1 1,1-1-1,-1 1 0,1-1 0,0 0 0,-1 1 0,-34 40 2783,26-28-2429,1 1 1,1 1-1,0-1 1,-9 27-1,13-33-433,1 0 1,0 0-1,1 0 0,0 1 0,0-1 0,0 0 1,1 1-1,1-1 0,-1 0 0,1 1 0,2 7 1,-1-12-47,0-1 0,0 0 0,0 1 0,0-1 0,1 0 0,-1 0 0,1-1 0,0 1 0,-1-1 0,1 1 0,1-1 0,-1 0 0,0 0 0,0 0 1,1 0-1,-1-1 0,1 1 0,-1-1 0,1 0 0,0 0 0,-1 0 0,1-1 0,0 1 0,7-1 0,12 2 50,0-2 0,38-3 1,-60 3-57,44-10 56,11-1-69,-78 42 344,22-31-329,0 0 0,0 0 0,0 0 0,1 0 0,-1 0 0,0 0 0,0 0 0,0 0 0,0 0 0,1 0 0,-1 0 0,0 0 1,0 0-1,0 0 0,0 0 0,1 0 0,-1 0 0,0 0 0,0 0 0,0 1 0,0-1 0,0 0 0,1 0 0,-1 0 0,0 0 0,0 0 0,0 0 1,0 1-1,0-1 0,0 0 0,0 0 0,0 0 0,1 0 0,-1 0 0,0 1 0,0-1 0,0 0 0,0 0 0,0 0 0,0 0 0,0 1 1,0-1-1,0 0 0,0 0 0,0 0 0,0 0 0,0 1 0,0-1 0,17-9 132,-12 2-107,0 1 0,0-1 0,-1-1 0,0 1 0,0-1 0,-1 0 0,1 1 0,-2-1 0,1-1 0,-1 1 0,-1 0 0,1-1 0,-1 1 0,-1-17 0,0 24-27,0 1 0,0-1 0,0 1 0,0-1 1,0 1-1,0-1 0,0 1 0,1-1 0,-1 0 0,0 1 0,0-1 0,0 1 0,1-1 0,-1 1 0,0 0 0,0-1 0,1 1 0,-1-1 0,0 1 0,1-1 1,-1 1-1,1 0 0,-1-1 0,1 1 0,-1 0 0,0-1 0,1 1 0,-1 0 0,1 0 0,-1-1 0,1 1 0,0 0 0,23 2-14,30 21-24,-45-18 35,11 3-859,1 0 0,0-2 0,0 0 0,0-1 1,1-1-1,0-1 0,0-1 0,33-1 0,-13-3-5314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3.997"/>
    </inkml:context>
    <inkml:brush xml:id="br0">
      <inkml:brushProperty name="width" value="0.025" units="cm"/>
      <inkml:brushProperty name="height" value="0.025" units="cm"/>
    </inkml:brush>
  </inkml:definitions>
  <inkml:trace contextRef="#ctx0" brushRef="#br0">0 1 14670,'12'0'2610,"29"1"-346,50 8 1,-78-7-1964,0 0 1,0 1-1,0 0 1,0 1-1,-1 1 1,0 0-1,1 0 1,-2 1-1,12 8 0,-21-13-300,-1 0-1,1 0 1,-1 0-1,1 0 1,-1 0-1,0 0 0,1 0 1,-1 1-1,0-1 1,0 0-1,0 1 1,0-1-1,0 1 0,0 0 1,-1-1-1,1 1 1,0-1-1,-1 1 1,0 0-1,1 0 0,-1-1 1,0 1-1,1 0 1,-1 0-1,0-1 1,-1 1-1,1 0 0,0 0 1,0-1-1,-1 1 1,1 0-1,-1-1 1,1 1-1,-1 0 0,0-1 1,0 1-1,1-1 1,-1 1-1,0-1 1,0 1-1,-3 1 0,-4 5 7,-1 0-1,0-1 1,-1 0 0,1 0-1,-14 6 1,6-3 5,-10 6 24,-40 26-21,63-39-22,1 0 0,-1-1 0,1 1 0,0 0 0,0 1 0,1-1 0,-1 0 0,1 1 0,0 0 0,-1-1 0,1 1 0,1 0 0,-1 0 0,-1 7 0,3-9-5,0-1-1,-1 1 0,2-1 0,-1 1 0,0-1 0,0 1 0,0-1 0,1 0 0,-1 1 0,1-1 0,-1 1 0,1-1 0,0 0 0,-1 1 0,1-1 0,0 0 0,0 0 0,0 0 0,0 0 0,0 0 0,0 0 0,0 0 0,0 0 0,0 0 0,0 0 0,1 0 0,-1-1 0,0 1 1,1 0-1,-1-1 0,3 1 0,49 10-411,-48-10 344,36 2-2596,0-1 0,49-4-1,-21-6-3510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4.328"/>
    </inkml:context>
    <inkml:brush xml:id="br0">
      <inkml:brushProperty name="width" value="0.025" units="cm"/>
      <inkml:brushProperty name="height" value="0.025" units="cm"/>
    </inkml:brush>
  </inkml:definitions>
  <inkml:trace contextRef="#ctx0" brushRef="#br0">216 58 13068,'0'0'2830,"-13"-3"-604,6 2-1986,0-1 1,0 1-1,-1 0 1,1 1-1,0 0 1,-1 0-1,1 1 1,0 0 0,0 0-1,0 0 1,0 1-1,0 0 1,0 1-1,0 0 1,0 0-1,1 0 1,-9 6-1,9-5-75,0 1 0,1 0-1,-1 1 1,1-1 0,1 1 0,-1 0-1,1 0 1,0 0 0,0 1 0,1 0-1,-1-1 1,2 1 0,-1 0 0,-1 9-1,3-13-155,0 1 0,1-1-1,0 1 1,0-1-1,0 0 1,0 1-1,0-1 1,1 1 0,0-1-1,-1 0 1,1 1-1,1-1 1,-1 0 0,0 0-1,1 0 1,-1 0-1,1 0 1,0 0 0,0 0-1,0 0 1,1-1-1,-1 1 1,0-1 0,1 0-1,0 0 1,0 0-1,-1 0 1,1 0-1,0 0 1,0-1 0,1 1-1,4 1 1,3 0 120,0 1 1,0-1-1,0-1 1,1 0-1,-1 0 1,1-1-1,-1-1 1,1 0-1,0 0 1,-1-1-1,1-1 1,-1 0-1,1 0 0,-1-1 1,0-1-1,21-9 1,-25 9-148,0 0-1,1 0 1,-1-1 0,-1 1 0,1-1 0,-1-1-1,0 0 1,0 0 0,0 0 0,-1 0 0,0-1-1,0 0 1,-1 0 0,0 0 0,0 0-1,-1-1 1,0 0 0,0 0 0,0 0 0,-1 0-1,-1 0 1,1 0 0,-1 0 0,0-11 0,-2 15-306,1 0 0,-1-1 1,0 1-1,0 0 1,0 0-1,0 0 1,-1 0-1,1 0 0,-1 0 1,0 0-1,0 1 1,-1-1-1,1 1 1,-1-1-1,-5-4 0,6 6-76,0 0 0,0 1-1,0-1 1,0 0-1,0 1 1,-1-1 0,1 1-1,-1 0 1,1 0-1,-1 0 1,0 0-1,1 0 1,-1 1 0,0-1-1,1 1 1,-1-1-1,0 1 1,0 0-1,1 0 1,-1 0 0,0 1-1,0-1 1,1 1-1,-1 0 1,0-1-1,-2 2 1,-10 9-2942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4.661"/>
    </inkml:context>
    <inkml:brush xml:id="br0">
      <inkml:brushProperty name="width" value="0.025" units="cm"/>
      <inkml:brushProperty name="height" value="0.025" units="cm"/>
    </inkml:brush>
  </inkml:definitions>
  <inkml:trace contextRef="#ctx0" brushRef="#br0">173 80 9321,'10'-6'3411,"30"-22"486,-39 28-3673,1-1 0,-1 0 1,0 0-1,0 0 0,0 1 0,0-1 0,0 0 1,0-1-1,0 1 0,0 0 0,-1 0 0,1 0 0,0 0 1,-1-1-1,1 1 0,-1 0 0,1-1 0,-1 1 1,0 0-1,1-1 0,-1 1 0,0-1 0,0-1 1,-1 2-119,1 0 1,-1 0-1,0 0 1,1 0-1,-1 0 1,0 1-1,0-1 1,0 0-1,0 0 1,0 1-1,0-1 1,0 0-1,0 1 1,0-1-1,0 1 1,-1 0-1,1-1 1,0 1-1,0 0 1,-2-1-1,-6 0-3,-1 0 0,1 0-1,-1 1 1,-16 2-1,18-1-80,-1 2-1,1-1 0,0 1 1,1 0-1,-1 0 0,0 1 0,1 0 1,0 1-1,0 0 0,0 0 1,0 0-1,1 1 0,0 0 0,-6 6 1,8-7-14,0 1 0,0-1 0,0 0 1,1 1-1,0 0 0,0 0 0,0 0 0,1 0 1,0 0-1,0 1 0,0-1 0,1 1 0,0-1 1,1 1-1,-1-1 0,1 1 0,0-1 0,2 12 1,-1-15 2,1 0 0,-1 1 0,1-1 0,-1 0 1,1 0-1,0 0 0,0 0 0,1 0 1,-1-1-1,1 1 0,-1-1 0,1 1 0,0-1 1,0 0-1,0 0 0,0 0 0,0-1 1,0 1-1,0-1 0,1 0 0,-1 1 0,1-1 1,-1-1-1,1 1 0,4 0 0,9 2 319,1-1 0,-1-1 1,31-2-1,-35 0-195,0-1 1,-1 0-1,1-1 1,-1 0-1,0-1 1,0 0-1,0-1 1,-1-1-1,19-11 1,-25 14-113,0 0 1,0-1-1,-1 1 1,1-1-1,-1 0 1,0-1-1,0 1 1,0-1-1,0 1 1,-1-1-1,0 0 1,0 0-1,0-1 0,-1 1 1,0-1-1,0 1 1,0-1-1,-1 0 1,1 1-1,-1-1 1,-1 0-1,1-10 1,-2 13-112,1 0 0,-1 0 0,0 0 0,0 0 1,-1 0-1,1 1 0,-1-1 0,1 0 0,-1 1 0,0-1 0,0 1 0,0-1 1,0 1-1,0 0 0,0 0 0,-1 0 0,1 0 0,-1 0 0,0 0 1,1 1-1,-1 0 0,0-1 0,-5 0 0,3 0-229,0 0 0,0 0-1,0 1 1,0 0 0,0 0 0,0 0-1,-1 1 1,1 0 0,0 0 0,0 0-1,-1 0 1,1 1 0,-9 2 0,13-2 85,0-1 0,0 0 0,0 1 0,0 0 0,0-1 0,0 1 0,0 0 0,0-1 0,1 1 0,-1 0 0,0 0 0,0 0 0,0 0 0,1-1 0,-1 1 0,1 0 0,-1 0 0,1 1 0,-1-1 0,1 0 0,-1 0 0,1 0 0,0 0 0,0 0 0,-1 0 0,1 0 1,0 1-1,0-1 0,0 0 0,0 0 0,1 0 0,-1 0 0,0 0 0,0 1 0,1-1 0,-1 0 0,1 0 0,-1 0 0,1 0 0,-1 0 0,1 0 0,-1 0 0,1 0 0,0 0 0,0-1 0,-1 1 0,1 0 0,0 0 0,0 0 0,0-1 0,0 1 0,2 0 0,24 8-3835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757"/>
    </inkml:context>
    <inkml:brush xml:id="br0">
      <inkml:brushProperty name="width" value="0.025" units="cm"/>
      <inkml:brushProperty name="height" value="0.025" units="cm"/>
    </inkml:brush>
  </inkml:definitions>
  <inkml:trace contextRef="#ctx0" brushRef="#br0">254 0 19699,'0'0'2268,"-12"5"108,-5 1-1986,0 1-1,0 1 1,1 1 0,1 0 0,-1 1-1,2 0 1,-1 1 0,2 1-1,-1 1 1,1 0 0,-11 15-1,18-20-364,0 1-1,0 0 0,1 1 0,1-1 0,-1 1 1,1 0-1,1 0 0,0 0 0,0 0 0,1 1 1,1-1-1,-1 1 0,2 0 0,0 14 0,0-23-9,0 0 0,1 1-1,-1-1 1,1 0-1,-1 0 1,1 1-1,0-1 1,0 0-1,0 0 1,0 0-1,0 0 1,1 0-1,-1 0 1,1-1 0,-1 1-1,1 0 1,0-1-1,-1 1 1,1-1-1,3 3 1,0-2 9,0 1 1,1-1-1,-1 0 1,0 0-1,1-1 1,-1 1-1,1-1 1,8 0-1,-2 0 8,-1-1 0,1 0-1,-1-1 1,1 0 0,-1-1 0,0 0-1,0-1 1,15-5 0,-17 4-18,-1-1-1,1 0 1,-1 0 0,0-1-1,0 0 1,-1 0 0,9-10-1,-13 13 47,1-1-1,-1-1 0,0 1 0,0 0 1,-1-1-1,1 0 0,-1 1 0,0-1 1,0 0-1,-1 0 0,1 0 0,-1 0 1,0-1-1,0-8 0,-1 13-42,0 0 0,0 0 0,0 0-1,0 1 1,-1-1 0,1 0 0,0 0-1,0 1 1,-1-1 0,1 0 0,-1 0 0,1 1-1,-1-1 1,1 0 0,-1 1 0,1-1-1,-1 0 1,1 1 0,-1-1 0,0 1 0,1-1-1,-1 1 1,0 0 0,0-1 0,1 1-1,-1 0 1,0-1 0,0 1 0,-1 0 0,-34-3 63,25 4-106,0 0 0,0 1 0,0 1 0,-15 5 0,-18 17-35,42-24 57,0 0 1,0 1 0,1-1-1,-1 1 1,0-1 0,1 1-1,0 0 1,-1 0 0,1-1-1,0 1 1,0 0 0,0 0-1,0 0 1,0 1 0,0-1-1,1 0 1,-1 0 0,1 0-1,-1 3 1,1-4 1,0 0 1,1-1-1,-1 1 0,0 0 1,0-1-1,1 1 1,-1-1-1,0 1 1,1-1-1,-1 1 0,1-1 1,-1 1-1,1-1 1,-1 0-1,1 1 0,-1-1 1,1 1-1,-1-1 1,1 0-1,-1 0 0,1 1 1,0-1-1,-1 0 1,1 0-1,0 0 1,-1 1-1,1-1 0,-1 0 1,1 0-1,1 0 1,26 0 36,-22 0-16,20-2 2,0 0-1,50-13 1,-51 9-828,0 1 0,50-2 0,-74 7 784,0 0 1,-1 0-1,1 0 1,0 0-1,-1 0 1,1 0-1,0 0 1,-1 0-1,1 1 1,-1-1-1,1 0 1,0 0-1,-1 1 1,1-1-1,-1 0 1,1 1-1,-1-1 1,1 1-1,-1-1 1,1 1-1,-1-1 1,1 1-1,-1-1 1,0 1-1,1-1 1,-1 1-1,0 0 1,1-1-1,-1 2 1,1 23 23,-16 30 561,13-52-552,-3 11-99,1-4-203,1 0 0,0 1 0,0-1 0,1 0-1,-2 21 1,6-26-5836,11-5-5515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5.007"/>
    </inkml:context>
    <inkml:brush xml:id="br0">
      <inkml:brushProperty name="width" value="0.025" units="cm"/>
      <inkml:brushProperty name="height" value="0.025" units="cm"/>
    </inkml:brush>
  </inkml:definitions>
  <inkml:trace contextRef="#ctx0" brushRef="#br0">225 98 9513,'5'-10'3475,"12"-35"-272,-16 44-3108,-1 0-1,1-1 0,-1 1 0,0 0 1,0-1-1,0 1 0,1 0 0,-1-1 1,0 1-1,-1 0 0,1-1 0,0 1 1,0 0-1,-1 0 0,1-1 1,0 1-1,-1 0 0,1 0 0,-1-1 1,0 1-1,1 0 0,-1 0 0,0 0 1,0 0-1,0 0 0,1 0 0,-1 0 1,0 0-1,0 0 0,-1 1 0,1-1 1,0 0-1,0 1 0,0-1 1,0 0-1,-1 1 0,1 0 0,0-1 1,0 1-1,-1 0 0,1-1 0,0 1 1,-1 0-1,1 0 0,0 0 0,-2 0 1,-7 0 189,0 0 0,0 0 0,-1 1 0,-13 2 0,15 0-7,0-1 0,-1 1 0,2 1 0,-1 0 0,0 0 0,1 0 0,0 1 0,-15 12 0,18-13-189,0 0-1,0 0 1,1 1-1,-1-1 1,1 1-1,0 0 1,1 1-1,-1-1 1,1 1 0,0-1-1,0 1 1,1 0-1,0 0 1,-2 7-1,4-10-82,-1-1-1,1 1 1,0-1-1,0 1 1,1-1-1,-1 0 1,1 1 0,-1-1-1,1 1 1,0-1-1,-1 0 1,1 0-1,1 1 1,-1-1-1,0 0 1,0 0-1,1 0 1,-1 0-1,1 0 1,0-1-1,-1 1 1,1 0-1,0-1 1,0 1-1,0-1 1,0 0-1,0 1 1,1-1-1,-1 0 1,0 0-1,0-1 1,1 1-1,-1 0 1,4 0-1,10 2 116,0 0-1,0 0 1,31-1-1,-44-2-82,20 0 43,-1 0 0,0-2 0,0 0 0,0-2 1,22-6-1,-35 8-107,0-1 0,-1 0-1,1-1 1,-1 0 0,1 0 0,-1-1 0,0 0 0,-1 0 0,1-1 0,-1 0 0,0 0 0,-1-1 0,1 0 0,7-11 0,-13 17 11,0 1 0,-1-1 0,1 0 1,0 0-1,-1 0 0,1 0 0,-1-1 1,1 1-1,-1 0 0,1 0 0,-1 0 1,0 0-1,0 0 0,1-1 0,-1 1 0,0 0 1,0 0-1,0 0 0,0 0 0,-1-2 1,1 3 6,-1-1 1,1 1-1,-1-1 1,1 1 0,-1 0-1,1-1 1,-1 1 0,0 0-1,1 0 1,-1-1 0,0 1-1,1 0 1,-1 0 0,1 0-1,-1 0 1,0 0 0,1 0-1,-1 0 1,0 0-1,1 0 1,-1 0 0,0 0-1,1 0 1,-2 1 0,-3 0-8,0 0 1,0 1 0,0 0 0,1 0 0,-1 0-1,1 0 1,-8 6 0,6-3 32,0 0 1,1 0-1,0 1 0,0-1 1,0 1-1,1 0 1,0 1-1,0-1 0,1 1 1,-6 12-1,8-15-16,1-1 0,-1 1 0,1 0 0,-1-1 0,1 1 0,0 0-1,0-1 1,1 1 0,-1 0 0,1-1 0,0 1 0,0-1 0,0 1 0,0-1 0,0 1-1,1-1 1,0 0 0,0 1 0,0-1 0,0 0 0,0 0 0,0-1 0,1 1-1,3 3 1,76 59 102,-67-55-101,0 0 0,0 1 0,-2 1 0,1 0 0,-2 1 0,1 0 0,-2 1 0,0 0 0,10 16 0,-20-27-2,1 1-1,0-1 1,-1 0 0,1 1-1,-1-1 1,0 1 0,0 0-1,-1-1 1,1 1 0,-1 0-1,0-1 1,0 1 0,0 0-1,0-1 1,0 1-1,-1 0 1,0-1 0,0 1-1,-2 6 1,1-6 22,-1-1 1,0 1-1,1-1 0,-1 1 1,0-1-1,-1 0 1,1 0-1,0-1 0,-1 1 1,0-1-1,1 1 0,-1-1 1,0 0-1,-6 1 0,-9 3-71,0 0-1,0-2 0,-1 0 0,0-2 0,0 0 0,-22-1 0,-11-1-4928,-67-8 0,47-5-3468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5.340"/>
    </inkml:context>
    <inkml:brush xml:id="br0">
      <inkml:brushProperty name="width" value="0.025" units="cm"/>
      <inkml:brushProperty name="height" value="0.025" units="cm"/>
    </inkml:brush>
  </inkml:definitions>
  <inkml:trace contextRef="#ctx0" brushRef="#br0">103 54 11371,'-91'27'2541,"79"-20"-549,19-4-885,26-3-101,-25 0-659,423-22 5589,-162 3-4425,1797-30-299,-1652 50-1401,-277 3-2198,0 3-3482,-91-6-377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8:51.571"/>
    </inkml:context>
    <inkml:brush xml:id="br0">
      <inkml:brushProperty name="width" value="0.025" units="cm"/>
      <inkml:brushProperty name="height" value="0.025" units="cm"/>
    </inkml:brush>
  </inkml:definitions>
  <inkml:trace contextRef="#ctx0" brushRef="#br0">0 1245 12876,'0'0'-662,"11"0"-123,104-10 687,56-2 196,-44 15-106,145 22 0,541 33 1242,-456-41-930,359 27 193,618 32-48,-1-57-322,-641-46-55,-131 2 64,484 4 181,-1 41-143,911 13 216,-1383-60-349,207-3-109,65 35 100,-838-5-39,1 0 1,0 0-1,-1-1 0,1 1 0,0-1 0,-1-1 0,0 0 1,1 0-1,-1 0 0,0 0 0,0-1 0,0 0 0,0 0 1,0-1-1,-1 0 0,0 0 0,1 0 0,-1 0 0,-1-1 1,1 0-1,-1 0 0,0 0 0,0-1 0,3-6 0,8-8-34,-1-2-1,-2 0 0,0 0 0,-1-2 0,-1 1 1,8-33-1,-15 46 42,-1-1 1,-1-1-1,1 1 1,-2 0 0,0 0-1,0 0 1,-1 0-1,0-1 1,-1 1-1,0 0 1,-1 1 0,0-1-1,-1 0 1,0 1-1,0 0 1,-11-17 0,-29-37 708,-3 3 1,-74-75-1,44 50-788,48 56-56,-1 1 0,-2 1 0,-1 2-1,-1 1 1,-1 1 0,-1 2-1,-1 2 1,-1 1 0,-41-13-1,-50-12-335,-194-39 0,201 55 631,-127-23-194,-475-34-1,-261 57-497,691 25 493,-1900 25 871,968 11-451,-494 20-228,-203-43-137,1845-12 2,-780 5-52,767 4-89,1 4 1,0 3-1,1 5 0,1 3 0,1 4 0,-122 55 1,161-58 33,1 3 0,2 1 1,0 2-1,2 3 0,-46 42 1,61-47 116,2 1 0,0 2 1,2 0-1,1 2 1,2 0-1,1 2 1,-28 64-1,41-81-26,1 0 0,0 0 0,1 1 0,1 0 0,1 0 0,1 0 0,0 0 0,2 0 0,0 1 0,0-1 0,6 26 0,-3-28-41,2 0 1,0 0 0,0-1-1,2 0 1,0 0 0,0 0 0,2-1-1,0 0 1,0-1 0,1 0 0,1-1-1,0 0 1,13 11 0,-4-6-333,1-1 0,1-1 0,0 0 0,1-2 0,1-1 0,0-1 0,26 9 0,84 18-2955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38.396"/>
    </inkml:context>
    <inkml:brush xml:id="br0">
      <inkml:brushProperty name="width" value="0.025" units="cm"/>
      <inkml:brushProperty name="height" value="0.025" units="cm"/>
    </inkml:brush>
  </inkml:definitions>
  <inkml:trace contextRef="#ctx0" brushRef="#br0">18 115 3908,'0'0'5359,"-3"-9"-4392,-1-2-657,2 8-139,0-1-1,1 0 1,0 1 0,0-1 0,0 0-1,0 0 1,0 0 0,1 1 0,0-7 0,0 9-107,2 1-171,371-25-524,6 0 584,584 92 714,-457-26-459,573-27 1,-963-17-208,292-3 72,-372 9-292,57 11 0,22 1-5119,-71-14-1223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41.414"/>
    </inkml:context>
    <inkml:brush xml:id="br0">
      <inkml:brushProperty name="width" value="0.025" units="cm"/>
      <inkml:brushProperty name="height" value="0.025" units="cm"/>
    </inkml:brush>
  </inkml:definitions>
  <inkml:trace contextRef="#ctx0" brushRef="#br0">181 140 3844,'-178'-128'7527,"178"128"-7513,0 0 0,0 0 0,-1-1 1,1 1-1,0 0 0,0 0 0,0 0 1,0 0-1,0 0 0,-1 0 0,1 0 0,0 0 1,0 0-1,0-1 0,0 1 0,0 0 0,0 0 1,0 0-1,0 0 0,0 0 0,0-1 1,-1 1-1,1 0 0,0 0 0,0 0 0,0 0 1,0 0-1,0-1 0,0 1 0,0 0 1,0 0-1,0 0 0,0 0 0,0-1 0,0 1 1,1 0-1,-1 0 0,0 0 0,0 0 0,0 0 1,0-1-1,0 1 0,0 0 0,0 0 1,0 0-1,0 0 0,0 0 0,1 0 0,-1-1 1,0 1-1,0 0 0,0 0 0,0 0 1,0 0-1,0 0 0,1 0 0,-1 0 0,0 0 1,0 0-1,0 0 0,0 0 0,1 0 1,-1 0-1,20-4 175,34 3-453,-45 1 347,674 23-1354,70 32 1472,1243 73 687,44-106-336,-1371-24-431,649-13 125,52 4-141,-451 6-34,373 22 922,-158-24-766,-790-16 375,436-86-1,-677 94-399,-92 15-615,-1 0 0,1 0 0,-1 1 0,0 0 0,1 1 1,-1 1-1,16 5 0,-6-3-2753,1-4-2797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55.431"/>
    </inkml:context>
    <inkml:brush xml:id="br0">
      <inkml:brushProperty name="width" value="0.025" units="cm"/>
      <inkml:brushProperty name="height" value="0.025" units="cm"/>
    </inkml:brush>
  </inkml:definitions>
  <inkml:trace contextRef="#ctx0" brushRef="#br0">88 18 9129,'0'0'-1031,"-11"2"1779,-66 15 1627,133-4-1814,39 8-329,0-6-1,1-3 1,1-4 0,0-5 0,-1-4 0,118-16 0,-75 4-71,1 5 1,0 7-1,252 30 1,285 16-287,4-39 135,-672-6-7,145 1 13,549-18-54,74-26-46,-300 21 115,1217 9-287,451 30-512,-1575-17 799,1065-17 679,-140 10-614,-863-5-44,155-1 216,395 1-103,-1068 10-164,325 0 10,146-4 4,-375 5-9,-209 1 0,0 0 0,-1 0 0,1 0 1,0 0-1,0 0 0,-1 0 0,1 0 0,0 0 0,0 1 1,-1-1-1,1 0 0,0 0 0,0 0 0,-1 1 1,1-1-1,0 1 0,-1-1 0,1 0 0,-1 1 1,1-1-1,0 1 0,-1-1 0,1 1 0,-1 0 0,1-1 1,-1 1-1,0-1 0,1 1 0,0 1 0,-4 15-2620,-4-4-1497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6:16.716"/>
    </inkml:context>
    <inkml:brush xml:id="br0">
      <inkml:brushProperty name="width" value="0.025" units="cm"/>
      <inkml:brushProperty name="height" value="0.025" units="cm"/>
    </inkml:brush>
  </inkml:definitions>
  <inkml:trace contextRef="#ctx0" brushRef="#br0">68 134 4869,'0'0'485,"-10"4"594,0 1-708,6-2-185,0-1 0,0 0 0,0-1 0,0 1 0,-1-1 0,1 1 0,0-1-1,-9 0 1,11-1 492,27-11-534,-3 2-266,-1 0 0,1 2-1,0 0 1,1 1-1,28-3 1,119-4-1092,-68 7 872,479-2 2409,-220 12-1710,-298-5-371,536-25 386,-409 10-111,0 8 1,256 22-1,446 7 734,-610-23-116,397-27-777,-1-1-33,1109 34-5,-996 31-278,-296-6 108,4 2 129,247 5 44,502-17 110,350-33-109,-1076 0-51,70-11-33,-15 1 0,-210 6-277,184 0-247,-478 23 615,142 28 0,-206-30 2578,-4 10-6604,-4-4-1179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4.335"/>
    </inkml:context>
    <inkml:brush xml:id="br0">
      <inkml:brushProperty name="width" value="0.025" units="cm"/>
      <inkml:brushProperty name="height" value="0.025" units="cm"/>
    </inkml:brush>
  </inkml:definitions>
  <inkml:trace contextRef="#ctx0" brushRef="#br0">0 188 15855,'0'0'1324,"3"-9"374,0 2-1552,0 1 1,0-1 0,1 1 0,0 0 0,0 0 0,0 1 0,1-1 0,-1 1 0,1 0 0,1 0 0,-1 0 0,1 1 0,0 0 0,-1 0 0,2 1 0,-1-1 0,0 1 0,9-2 0,32-13 147,1 2 0,1 3 0,0 2 1,1 1-1,0 3 0,1 3 0,65 1 1,-107 3-294,1 0 0,-1 1 0,0 0 0,0 0 1,0 1-1,1 0 0,10 5 0,-18-7-5,-1 1 1,1 0-1,-1-1 1,0 1-1,1 0 0,-1 0 1,0 0-1,0 0 1,1 1-1,-1-1 0,0 0 1,0 0-1,0 1 0,-1-1 1,1 0-1,0 1 1,0-1-1,-1 1 0,1 1 1,0 0-1,-1 0 1,0-1-1,-1 1 1,1-1-1,0 1 1,-1-1-1,1 1 1,-1-1-1,0 1 1,0-1-1,0 1 1,0-1-1,0 0 0,-1 0 1,1 1-1,-3 1 1,-11 14 100,-1-2 0,-1 0 0,0 0 1,-1-2-1,-1 0 0,0-1 0,-30 15 0,7-3 114,-39 25 309,14-11 306,-104 82 0,166-117-844,0 1 0,0 0 0,0 0-1,1 0 1,0 0 0,0 1 0,0-1-1,-3 9 1,6-13-3,1 0 0,-1 0 0,1 0 0,0 0 1,-1 0-1,1 0 0,0 0 0,0 1 0,0-1 0,0 0 0,0 0 0,0 0 0,0 0 0,0 0 1,1 1-1,-1-1 0,0 0 0,1 0 0,-1 0 0,2 2 0,-1-2-33,1 1 1,-1-1-1,1 0 0,-1 1 1,1-1-1,0 0 0,0 0 0,-1 0 1,1-1-1,0 1 0,0 0 1,0-1-1,0 1 0,0-1 1,0 1-1,2-1 0,26 3-952,0-1 0,0-1 0,0-2 1,30-4-1,-2-4-3393,67-19 1,5-8-6007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4.714"/>
    </inkml:context>
    <inkml:brush xml:id="br0">
      <inkml:brushProperty name="width" value="0.025" units="cm"/>
      <inkml:brushProperty name="height" value="0.025" units="cm"/>
    </inkml:brush>
  </inkml:definitions>
  <inkml:trace contextRef="#ctx0" brushRef="#br0">636 42 14990,'-12'-6'1500,"-7"-2"-1293,0 2 0,-1 0 0,0 2 0,0 0 0,0 1 0,0 0 0,0 2 0,-1 1-1,1 0 1,-1 2 0,-34 6 0,28-3 69,1 1 0,-1 2-1,1 0 1,1 1 0,0 2 0,0 1-1,1 1 1,-41 28 0,58-35-220,0 0 0,0 1 0,1-1 0,0 1 0,0 0 0,0 1 1,1 0-1,0 0 0,1 0 0,0 0 0,0 0 0,-3 12 0,6-16-68,0 0-1,0 1 1,0-1 0,1 0-1,-1 1 1,1-1-1,0 1 1,1-1 0,-1 1-1,1-1 1,0 0 0,0 1-1,0-1 1,0 0-1,1 0 1,0 1 0,0-1-1,0-1 1,0 1 0,1 0-1,-1 0 1,1-1-1,0 1 1,0-1 0,0 0-1,7 5 1,3 0 13,-1-1 0,1 0 1,0-1-1,0 0 0,1-1 0,-1-1 0,1 0 0,0-1 0,0-1 1,1 0-1,19 0 0,-4-1 45,1-2 1,-1-1-1,0-1 0,44-11 1,-39 5 43,0-2 0,-1-2 0,61-32 0,-74 34 245,0-2 0,-1 0 0,-1-1 0,0-2 1,-1 1-1,30-35 0,-44 45-249,-1 0-1,1 0 1,-1 0-1,0-1 0,0 1 1,-1-1-1,1 0 1,-1 1-1,-1-1 1,1 0-1,-1 0 1,1-12-1,-2 15-78,0 0-1,0 0 0,-1 0 0,1 0 1,-1 0-1,0 0 0,0 1 0,0-1 1,0 0-1,0 0 0,0 1 0,-1-1 1,1 1-1,-1-1 0,0 1 1,0 0-1,0 0 0,0 0 0,0 0 1,0 0-1,0 0 0,-1 0 0,1 1 1,-1-1-1,1 1 0,-1 0 0,-4-2 1,-7-1-131,0 0 1,-1 0-1,1 2 0,-1 0 1,0 0-1,0 2 1,1 0-1,-1 0 0,0 1 1,0 1-1,1 1 1,-1 0-1,1 1 1,0 0-1,0 1 0,0 1 1,1 0-1,-1 1 1,-12 9-1,22-14-106,1 1 0,1-1 0,-1 1 0,0 0 0,1 0 0,-1-1 0,1 2-1,0-1 1,0 0 0,0 0 0,0 1 0,1-1 0,-1 1 0,1 0 0,0-1 0,-1 8 0,2-9-30,0 0-1,0 0 1,0 0 0,1 0-1,-1 0 1,1 1 0,-1-1 0,1 0-1,0 0 1,0 0 0,0-1 0,0 1-1,0 0 1,0 0 0,0-1 0,1 1-1,-1 0 1,1-1 0,-1 1 0,1-1-1,-1 0 1,1 1 0,0-1 0,0 0-1,0 0 1,0 0 0,0 0-1,0-1 1,0 1 0,4 0 0,47 11-7566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048"/>
    </inkml:context>
    <inkml:brush xml:id="br0">
      <inkml:brushProperty name="width" value="0.025" units="cm"/>
      <inkml:brushProperty name="height" value="0.025" units="cm"/>
    </inkml:brush>
  </inkml:definitions>
  <inkml:trace contextRef="#ctx0" brushRef="#br0">731 10 16207,'-9'-1'2312,"-18"0"-1841,-1 1 1,1 2 0,0 0-1,0 2 1,-48 13 0,-133 55 13,201-69-469,-44 17 172,-51 29 0,89-43-172,1 2-1,0-1 0,1 2 0,-1-1 0,2 2 1,-1-1-1,1 2 0,1-1 0,-13 19 1,20-26-32,-1 0 1,1 0 0,0 0 0,0 0 0,1 1 0,-1-1-1,1 1 1,0 0 0,-1-1 0,2 1 0,-1 0-1,0-1 1,1 1 0,0 0 0,-1 0 0,2 0 0,-1-1-1,0 1 1,1 0 0,0 0 0,-1-1 0,2 1 0,-1 0-1,0-1 1,1 1 0,-1-1 0,1 1 0,0-1 0,0 0-1,1 0 1,-1 0 0,1 0 0,-1 0 0,1-1 0,0 1-1,0-1 1,0 0 0,0 1 0,0-1 0,1-1 0,6 4-1,7 2 24,0 0 0,1-1-1,0 0 1,0-2-1,1 0 1,-1-1-1,23 0 1,0-2 305,0-2 0,0-2 0,0-1 0,-1-2 0,0-2 0,0-2 0,-1-1 0,0-3 0,-1 0 0,0-3 0,-1-1 0,-2-2-1,0-1 1,-1-2 0,44-37 0,-69 52-122,1-2-1,-1 1 1,0-1-1,-1 0 1,0-1-1,10-18 1,-17 26-171,1 0 0,-1 0 0,0 1 0,0-1 0,0 0 0,0 0 1,0 0-1,-1 0 0,0 0 0,1-1 0,-1 1 0,0 0 0,0 0 0,-1 0 1,1 0-1,-1 0 0,1 0 0,-1 0 0,0 0 0,0 0 0,0 0 1,0 0-1,-1 1 0,1-1 0,-1 0 0,0 1 0,0-1 0,0 1 1,0 0-1,0 0 0,0 0 0,-1 0 0,-2-2 0,-6-3-41,1 1 1,-1 0-1,0 1 0,-1 0 0,1 1 0,-1 1 0,0-1 1,0 2-1,-21-3 0,-9 2-467,-63 3-1,101 0 361,-59 7-710,61-7 702,0 0 1,-1 1-1,1-1 1,0 1 0,0 0-1,0 0 1,0-1-1,0 1 1,0 1-1,0-1 1,0 0-1,0 0 1,1 1-1,-1-1 1,0 1 0,1-1-1,-1 1 1,1 0-1,0 0 1,-1-1-1,1 1 1,0 0-1,-1 4 1,1-5 15,1 0 0,0 0 0,0 0 0,0 0 0,0 0 0,0-1 0,1 1 0,-1 0 0,0 0 0,0 0 0,1 0-1,-1-1 1,0 1 0,1 0 0,-1 0 0,0 0 0,1-1 0,-1 1 0,1 0 0,0-1 0,-1 1 0,1 0 0,0-1 0,-1 1 0,1-1 0,0 1 0,-1-1 0,2 1 0,26 10-1625,-22-10 1285,16 5-619,0-1 0,1-2-1,0 0 1,24-1-1,47-1-4119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9.386"/>
    </inkml:context>
    <inkml:brush xml:id="br0">
      <inkml:brushProperty name="width" value="0.025" units="cm"/>
      <inkml:brushProperty name="height" value="0.025" units="cm"/>
    </inkml:brush>
  </inkml:definitions>
  <inkml:trace contextRef="#ctx0" brushRef="#br0">4452 836 15054,'-16'-17'3161,"-23"-23"-3183,-2 0 1,-2 3 0,-72-49-1,-17 10 626,-3 6 0,-3 6 0,-2 6 0,-164-44 0,48 34 22,-399-54-1,110 71-969,398 47 284,-261 26 1,317-10 76,0 5-1,1 3 1,-166 62 0,192-55 14,2 2-1,2 3 1,0 3 0,3 2-1,1 2 1,-53 49-1,76-57-35,2 1-1,1 2 0,1 0 1,2 2-1,1 2 1,2 0-1,2 1 0,1 1 1,3 1-1,-24 74 1,31-77 8,3 1 0,0 0 0,3 0 0,1 1 0,2-1 0,1 1 0,3 0 0,1 0 1,2-1-1,1 0 0,3 0 0,17 53 0,-10-52-10,1-1 0,2 0 1,1-1-1,3-1 0,0-2 0,3 0 1,0-1-1,3-2 0,0-1 0,56 45 1,-34-37-28,2-3 0,1-1 1,2-4-1,1-2 1,1-2-1,97 30 0,-34-23 146,1-5 0,1-5 0,2-5 0,0-6 0,0-6 0,198-13 0,-174-7 524,-2-7 0,0-6 1,-2-7-1,-1-6 1,171-70-1,-183 53-114,-3-6 1,227-146-1,-284 159-381,-3-4 0,-2-3 0,-3-2 0,-2-3 0,104-137 0,-139 160-190,-1-2 0,-3-1 0,-1 0 0,-2-2 1,-2 0-1,-2-2 0,11-50 0,-22 73 13,-2-1 1,0 0-1,-1 1 1,-2-1-1,0 0 1,-1 0-1,-6-27 0,4 35 23,-1 0-1,-1 0 1,0 0-1,-1 1 1,0 0-1,-2 0 1,1 0-1,-2 1 1,1 0-1,-2 1 0,-16-18 1,10 15-35,-1 1-1,-1 0 1,0 1 0,-1 1 0,0 0-1,-1 2 1,0 0 0,-1 1-1,0 1 1,-28-6 0,-7 1-254,-1 3 1,-110-4-1,32 12-796,1 5 1,-214 35-1,-263 89-8501,267-40-1382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472"/>
    </inkml:context>
    <inkml:brush xml:id="br0">
      <inkml:brushProperty name="width" value="0.025" units="cm"/>
      <inkml:brushProperty name="height" value="0.025" units="cm"/>
    </inkml:brush>
  </inkml:definitions>
  <inkml:trace contextRef="#ctx0" brushRef="#br0">645 20 14734,'0'0'5184,"-14"-5"-3161,7 2-1945,-1 0-1,1 1 1,-1 0 0,0 0-1,0 1 1,0 0 0,0 1 0,0-1-1,0 1 1,0 1 0,1 0 0,-1 0-1,0 0 1,0 1 0,-14 5 0,-1 2 9,0 0 0,1 2 0,0 0 0,0 2 1,1 0-1,1 2 0,0 0 0,-24 25 0,42-38-97,0 0 0,-1 0 0,2 0 1,-1 0-1,0 1 0,0-1 0,1 0 0,-1 1 0,1 0 0,0-1 0,0 1 0,0 0 0,0-1 0,0 1 0,1 0 0,-1 0 0,1 0 0,0 0 0,0 0 0,0 0 0,0 0 0,0-1 0,1 1 0,-1 0 0,1 0 0,0 0 0,0 0 1,0-1-1,0 1 0,0 0 0,0-1 0,1 1 0,0-1 0,-1 0 0,1 1 0,0-1 0,0 0 0,0 0 0,0 0 0,1 0 0,-1 0 0,0-1 0,1 1 0,-1-1 0,1 0 0,0 1 0,-1-1 0,1 0 0,0-1 0,0 1 0,4 0 1,9 3 39,0-1 0,1-1 0,-1-1 1,1 0-1,-1-1 0,20-3 1,97-21 130,-102 16-124,0 1 1,0 2-1,0 2 1,56-1-1,-82 5-12,1 0 1,-1 1-1,1-1 0,-1 1 0,1 0 0,-1 0 1,0 1-1,0-1 0,0 1 0,0 0 1,-1 1-1,1-1 0,-1 1 0,0 0 1,7 8-1,4 7 43,0 1 0,17 32 0,-5-8 2,-10-20-50,4 5-8,-1 1 0,-1 1 0,-1 1-1,-2 0 1,21 61 0,-36-90-11,0-1 0,-1 1 0,1 0 1,0 0-1,-1 0 0,0 0 0,0 0 0,0 0 0,0 0 1,0 0-1,0 0 0,-1 0 0,0 0 0,1 0 1,-1 0-1,0-1 0,-2 5 0,1-5 52,0 0 0,-1 0 0,1 0 0,0 0 1,-1-1-1,1 1 0,-1-1 0,1 1 0,-1-1 0,0 0 0,0 0 0,0 0 0,0-1 0,1 1 0,-1-1 1,0 1-1,-6-1 0,-32 2 566,1-1 0,-1-2 0,-53-8 0,-123-32-214,-50-6-2833,206 42 193,-62 3 0,95 3-934,0 2 1,-35 8 0,12 1-6794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865"/>
    </inkml:context>
    <inkml:brush xml:id="br0">
      <inkml:brushProperty name="width" value="0.025" units="cm"/>
      <inkml:brushProperty name="height" value="0.025" units="cm"/>
    </inkml:brush>
  </inkml:definitions>
  <inkml:trace contextRef="#ctx0" brushRef="#br0">1 319 13196,'0'0'2077,"13"1"-934,61-4 98,1-3 0,83-18 0,-69 9-961,1840-194 5739,10 146-4617,-500 122-1562,-1079-26-5782,-225-25-2311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06.196"/>
    </inkml:context>
    <inkml:brush xml:id="br0">
      <inkml:brushProperty name="width" value="0.025" units="cm"/>
      <inkml:brushProperty name="height" value="0.025" units="cm"/>
    </inkml:brush>
  </inkml:definitions>
  <inkml:trace contextRef="#ctx0" brushRef="#br0">267 232 10282,'0'0'881,"-9"-1"-657,-47-7 187,55 8-347,-1 0-1,1 0 1,0 1 0,0-1-1,0 0 1,0 0 0,0 1-1,0-1 1,0 0 0,0 1 0,0-1-1,0 1 1,0-1 0,0 1-1,0 0 1,0-1 0,1 1 0,-1 0-1,0 0 1,0 0 0,1 0-1,-1-1 1,0 1 0,1 0 0,-1 0-1,1 0 1,-1 2 0,-14 37-96,10-25 170,-30 79-44,5 2 0,4 1 1,4 1-1,5 0 0,-6 116 0,21-179-92,1 1 0,2-1 0,1 0 0,2 0 0,1-1 0,13 43 0,-15-66 32,1 0 0,0 0 0,0-1 0,1 1 0,1-1 0,0 0 0,0-1 0,1 1 0,0-1 0,1-1 0,0 1 0,0-1 0,0-1 0,1 1 0,1-2 0,-1 1 0,1-1 0,0 0 0,0-1 0,1-1 0,0 1 0,21 4 0,-3-3 41,0-2 1,0-1-1,1-1 0,43-4 1,120-19 41,-117 10-125,766-32-440,-471 35 319,319 4-95,-271 36 127,44 2 301,406-25 709,-828-8-924,7 1 69,-1-3-1,1-1 1,-1-2-1,67-15 1,-101 15-12,0 0 1,-1 0 0,1-1 0,-1-1 0,0 0-1,-1-1 1,1 0 0,-1 0 0,0-1 0,-1-1-1,0 0 1,-1 0 0,0-1 0,0 0 0,-1-1-1,0 0 1,-1 0 0,0-1 0,-1 0 0,8-19-1,-3-5-37,-2 0-1,-2 0 0,-1-1 0,-2 0 0,0-47 1,8-64 0,5 37 44,2 2 38,-6-1 0,0-218 0,-14 319 5,0 0 0,-1 1 0,0-1 0,0 0 0,-1 1 0,0-1 0,-1 1 1,0 0-1,-8-13 0,5 14-20,1 2 0,-1-1 0,1 1 0,-2 0 0,1 0 0,0 1 1,-1 0-1,0 1 0,0-1 0,0 1 0,-15-3 0,-9-1-268,-55-6-1,-9 6 183,-149 7 0,-98 29 64,168-12-45,-1453 81-121,1353-84 90,-536-10-4,486-48 98,205 23-413,-213-8 1,301 27-188,-11 1-524,17 3-3315,42-6-1441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27.617"/>
    </inkml:context>
    <inkml:brush xml:id="br0">
      <inkml:brushProperty name="width" value="0.025" units="cm"/>
      <inkml:brushProperty name="height" value="0.025" units="cm"/>
    </inkml:brush>
  </inkml:definitions>
  <inkml:trace contextRef="#ctx0" brushRef="#br0">0 415 2851,'43'-5'795,"-1"-1"0,80-23 0,-59 13-116,83-12-60,169-11 0,27-4-384,904-95 1562,-1068 124-1234,914-9 1033,-748 25-1543,1396-2 177,-1254 10-198,-64 1 16,448 24 275,-2 1-278,-676-34-36,372-1 81,-1-36 36,809-65 194,-1005 84-305,435-3 34,-776 21-408,0 1 0,31 8-1,-21-3-569,-3-4-1997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35.272"/>
    </inkml:context>
    <inkml:brush xml:id="br0">
      <inkml:brushProperty name="width" value="0.025" units="cm"/>
      <inkml:brushProperty name="height" value="0.025" units="cm"/>
    </inkml:brush>
  </inkml:definitions>
  <inkml:trace contextRef="#ctx0" brushRef="#br0">1 138 8712,'14'-8'2216,"8"0"-2140,0 1-1,1 1 1,0 1 0,0 1 0,0 0 0,32 1 0,-2-1-36,83-11-16,822-57 534,-871 71-541,966 12 275,-1035-10-286,1109 42 117,-102-58-86,-313 28 123,-542-9 662,-170-4-630,-15 27-3683,6-26 139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33.752"/>
    </inkml:context>
    <inkml:brush xml:id="br0">
      <inkml:brushProperty name="width" value="0.025" units="cm"/>
      <inkml:brushProperty name="height" value="0.025" units="cm"/>
    </inkml:brush>
  </inkml:definitions>
  <inkml:trace contextRef="#ctx0" brushRef="#br0">5627 625 5958,'-124'-74'2952,"77"44"-1762,24 17-1159,-1 1 0,-1 1 0,1 1 0,-2 1 0,-50-11 0,-141-11-487,112 18 299,-329-84 1656,77 12-281,-1386-126-1052,1458 202 21,-1 13 0,-515 73-1,752-69-149,0 3 0,1 1 0,1 3-1,0 2 1,-69 35 0,80-32-19,1 2 1,1 1-1,1 2 1,2 1-1,0 1 1,2 2-1,-30 37 1,4 8-36,3 3 0,4 2 0,3 2-1,-55 138 1,82-177 11,3 1 0,1 1 0,2 0 0,3 0 0,-7 62 0,15-85 10,0-1 0,1 1-1,1 0 1,1 0 0,1-1 0,1 1-1,1-1 1,1 0 0,0 0-1,1-1 1,1 0 0,1 0 0,23 34-1,-6-20 58,2-1-1,1-1 0,1-1 1,2-2-1,0-2 0,2 0 1,1-3-1,1 0 0,60 26 1,9-4-17,2-4 1,144 35-1,544 90 15,11-64-257,146-55-33,-736-53 178,0-10 0,296-60 1,-340 40 106,256-91 0,-367 104-34,-1-3 1,0-2-1,-3-3 1,0-2-1,-2-3 1,-2-2-1,71-65 1,-101 80 54,-2 0 0,0-2 0,-2 0 0,0-2 0,-2 0 0,-1 0 0,-1-2 0,-2 0 0,14-43 0,-20 47 1,-1 1-1,-1-2 0,-1 1 1,-1-1-1,-2 1 0,0-1 1,-2 0-1,0 1 0,-2-1 1,-1 1-1,-1 0 0,-10-29 0,-3 0-29,-2 2-1,-2 0 0,-3 2 0,-2 0 0,-2 2 0,-2 1 0,-57-66 1,68 91-124,-1 0 1,-1 1 0,-1 2-1,-1 0 1,-1 1 0,0 2 0,-1 0-1,-1 2 1,0 1 0,-1 1-1,-1 1 1,0 2 0,0 1 0,0 1-1,-50-5 1,21 9-1225,-1 3 1,0 3-1,1 2 1,-63 14-1,7 4-3545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08.038"/>
    </inkml:context>
    <inkml:brush xml:id="br0">
      <inkml:brushProperty name="width" value="0.025" units="cm"/>
      <inkml:brushProperty name="height" value="0.025" units="cm"/>
    </inkml:brush>
  </inkml:definitions>
  <inkml:trace contextRef="#ctx0" brushRef="#br0">1 189 6374,'0'0'9262,"4"-4"-8888,4-2-141,0 1-1,0 0 1,0 0 0,1 1-1,-1 0 1,1 1 0,0 0 0,0 0-1,1 1 1,-1 0 0,0 0-1,11 1 1,28-2 98,59 4 0,6 0 210,161-36 302,-85 15 201,17-2-1036,-191 22-14,286-20 76,163-5-65,-136 8 11,58 35-5,-17 1 10,-202-6-25,498 23 19,484-4-15,-732-16 26,-47-1-52,810-34 53,239-39-23,-1118 48 2,-107-2 348,-42 1-1332,-51 8-4627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1:25.924"/>
    </inkml:context>
    <inkml:brush xml:id="br0">
      <inkml:brushProperty name="width" value="0.025" units="cm"/>
      <inkml:brushProperty name="height" value="0.025" units="cm"/>
    </inkml:brush>
  </inkml:definitions>
  <inkml:trace contextRef="#ctx0" brushRef="#br0">2340 280 9801,'-257'-79'4992,"-353"-74"-4773,521 136-288,-1 3 0,0 5 0,-1 3 0,1 5 0,-129 14 1,167-7 153,0 3 0,1 2 0,0 2 0,1 3 0,1 1 0,0 3 0,2 2 0,0 2 1,2 2-1,-76 57 0,104-69-87,1 1-1,1 0 1,0 1 0,1 1 0,0 0 0,2 1 0,0 1-1,1 0 1,1 0 0,0 1 0,2 0 0,1 1 0,-7 28 0,8-23 1,3 0 1,0 0 0,1 0 0,1 0 0,2 0 0,1 0-1,1 0 1,1 0 0,1 0 0,16 46 0,-5-29-22,2 0 0,2-2 0,2 0 0,2-2 0,1 0 0,2-2 0,2-1 0,1-1 0,1-2-1,2-1 1,68 51 0,-57-52 52,0-3-1,2-2 1,1-2-1,0-2 0,2-2 1,0-2-1,2-2 0,0-2 1,0-3-1,61 6 0,-29-11 161,1-4 0,-1-3 0,0-3-1,1-5 1,-2-3 0,0-3-1,-1-4 1,0-4 0,-2-3 0,-1-4-1,-1-2 1,116-70 0,-161 83-156,-2-2 1,0-1-1,-1-1 1,-1-1-1,-2-2 1,0-1 0,-2-1-1,38-56 1,-54 71-16,0-1 1,-1 0 0,0-1-1,-1 0 1,-1 0 0,0 0-1,-1 0 1,-1-1 0,0 0-1,-1 1 1,-1-1 0,0 0-1,-1 0 1,-1 0 0,-1 0-1,0 0 1,-1 1 0,0-1-1,-2 1 1,0 0 0,0 0-1,-13-24 1,2 12 11,-2 0 0,-1 0 0,-1 2 0,-1 1 0,-1 0 0,-1 1 0,-47-34 0,20 21-2,-2 2 0,-1 3-1,-67-29 1,64 36-149,-2 2 1,0 2-1,-2 3 0,0 3 0,0 2 0,-2 3 1,-87-1-1,85 10-893,1 4 0,1 2 1,-1 3-1,-75 20 0,-40 23-4015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0:11.276"/>
    </inkml:context>
    <inkml:brush xml:id="br0">
      <inkml:brushProperty name="width" value="0.025" units="cm"/>
      <inkml:brushProperty name="height" value="0.025" units="cm"/>
    </inkml:brush>
  </inkml:definitions>
  <inkml:trace contextRef="#ctx0" brushRef="#br0">1196 144 13261,'-14'-9'96,"-18"-12"35,4 1-29,-1 2 0,-1 1 1,-61-25-1,81 38-166,1 1-1,-1 0 1,0 1-1,1 0 1,-1 1 0,0 0-1,0 0 1,0 1 0,0 1-1,0-1 1,0 2-1,0-1 1,0 1 0,0 1-1,1 0 1,-1 0-1,1 1 1,0 0 0,-11 7-1,-6 7-58,1 1 0,1 2 0,1 0 0,1 2 0,1 0 0,-24 34 0,-96 165 23,73-100 76,5 3-1,6 3 1,5 2-1,7 2 1,5 2-1,6 1 0,6 2 1,5 1-1,-5 207 1,27-287 20,3 1 0,2-1 1,21 103-1,-19-137-37,1 0 1,0 0-1,2-1 1,1 0-1,0-1 0,2 0 1,1-1-1,0 0 1,1-1-1,2 0 1,26 26-1,-31-37 51,0-1-1,0 0 1,0-1 0,1 0 0,0-1 0,1 0-1,0-1 1,-1-1 0,1 0 0,1 0-1,-1-1 1,1-1 0,-1 0 0,1-1-1,-1-1 1,1 0 0,0-1 0,-1 0-1,1-1 1,-1-1 0,0 0 0,1 0-1,-1-2 1,-1 1 0,1-2 0,-1 0-1,0 0 1,16-11 0,11-11 148,0-2 0,-2-1 1,-2-2-1,50-59 0,109-166 540,-80 79-316,-8-5 0,-8-4-1,113-308 1,-100 156-200,-95 274-141,-3 1 0,-3-2 1,3-83-1,-12 134-29,-1 0 1,-1 0-1,-1 1 0,0-1 1,-1 0-1,0 1 0,-2 0 1,0 0-1,-10-22 0,10 28-28,-1-1 0,0 1 0,-1 0 0,0 0 0,0 1 0,-1 0 0,0 0 0,0 1 0,-1 0 0,0 0 0,0 1 0,0 1 0,-1-1 0,-12-4 0,-1 2-159,0 0 0,-1 1 0,0 2 0,-1 0 0,1 2 0,-1 1 1,1 0-1,-1 2 0,-49 6 0,24 1-218,0 3 0,1 2 0,-89 35 0,65-15 3,1 4 1,2 3-1,2 3 0,2 3 1,1 2-1,3 4 0,2 2 1,3 3-1,-71 87 0,-10 31-1729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2:52.193"/>
    </inkml:context>
    <inkml:brush xml:id="br0">
      <inkml:brushProperty name="width" value="0.025" units="cm"/>
      <inkml:brushProperty name="height" value="0.025" units="cm"/>
    </inkml:brush>
  </inkml:definitions>
  <inkml:trace contextRef="#ctx0" brushRef="#br0">513 1 4100,'0'0'1735,"-9"5"-1185,2-1-366,-74 37 2333,80-41-2438,0 1-1,1-1 1,-1 0-1,0 1 1,1-1 0,-1 1-1,0-1 1,1 1-1,-1-1 1,1 1 0,-1-1-1,1 1 1,-1-1 0,1 1-1,-1 0 1,1-1-1,0 1 1,-1 0 0,1 0-1,0-1 1,0 1 0,-1 0-1,1 0 1,0-1-1,0 1 1,0 0 0,0 0-1,0 0 1,8 29 216,21 22-174,-17-35 154,23 36 149,2-2 1,53 57-1,-27-48-385,72 52 0,-82-71-5,-1 2 0,-2 3 0,46 54-1,-65-60-7,2-2-1,2-1 1,1-2-1,2-1 0,1-2 1,2-2-1,58 33 0,-7-18-3,2-3-1,190 53 0,-26-5 71,-167-55-131,1-4 0,1-4 0,99 15 0,-76-28-87,0-5 0,148-7-1,-239-3 69,0-1 0,0-2-1,0 0 1,-1-2-1,1-1 1,-1-1 0,-1-1-1,29-14 1,-43 18 35,1-1 0,-1 1-1,-1-2 1,1 1 0,-1-1 0,0-1 0,0 1-1,-1-1 1,0-1 0,-1 1 0,1-1 0,-2 0-1,1-1 1,-1 1 0,-1-1 0,0 0 0,0 0-1,-1 0 1,0-1 0,-1 1 0,2-16 0,-3 13 35,1 1 0,-2 0 0,0-1 0,0 1 0,-1-1 1,-1 1-1,0 0 0,0 0 0,-1 0 0,-1 0 0,0 0 1,-1 1-1,0-1 0,-1 1 0,0 0 0,0 1 0,-16-19 1,-22-16 81,-3 1 1,-99-72 0,67 55 21,-11-4-54,-2 4 0,-3 4 1,-3 5-1,-1 3 0,-122-40 0,-544-128 504,225 122 203,404 82-628,0 6-1,-140 11 1,195 3-898,0 4 0,1 4 0,0 3 0,-102 37 0,123-33-2307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02.201"/>
    </inkml:context>
    <inkml:brush xml:id="br0">
      <inkml:brushProperty name="width" value="0.025" units="cm"/>
      <inkml:brushProperty name="height" value="0.025" units="cm"/>
    </inkml:brush>
  </inkml:definitions>
  <inkml:trace contextRef="#ctx0" brushRef="#br0">145 847 13453,'-10'-1'-1677,"-4"-2"2030,0 0 0,1 0 0,-17-7 0,25 9-175,1-1 1,0 0 0,0 0-1,0 0 1,0-1-1,0 1 1,0-1-1,1 0 1,-1 0-1,1 0 1,0-1 0,0 1-1,0-1 1,0 0-1,0 0 1,-3-6-1,6 9-182,0 1 0,0-1 0,1 0 0,-1 1 0,0-1-1,0 1 1,0-1 0,0 1 0,0-1 0,0 1 0,1 0 0,-1-1-1,0 1 1,0-1 0,1 1 0,-1-1 0,0 1 0,1 0 0,-1-1-1,0 1 1,1-1 0,-1 1 0,1 0 0,-1 0 0,0-1 0,1 1-1,-1 0 1,1 0 0,-1-1 0,1 1 0,-1 0 0,1 0 0,-1 0-1,1 0 1,-1 0 0,1 0 0,-1 0 0,1 0 0,-1 0 0,1 0-1,-1 0 1,1 0 0,-1 0 0,1 0 0,-1 0 0,1 1-1,0-1 1,30 5-395,-12 3 309,0 0-1,-1 1 1,-1 1-1,1 1 0,15 13 1,79 70 30,-92-76 82,49 49 542,60 76 0,39 40 437,-141-157-900,1-2 1,1-2 0,1 0-1,57 30 1,-79-47-110,0-1 0,0 0 1,1-1-1,-1 0 0,1 0 0,0-1 1,0 0-1,0-1 0,0 1 1,0-2-1,0 1 0,0-2 0,0 1 1,0-1-1,0 0 0,0-1 1,0 0-1,0 0 0,0-1 1,-1 0-1,1-1 0,-1 0 0,0 0 1,0-1-1,-1 0 0,11-8 1,14-15 54,0-1 0,-2-1 1,31-42-1,72-114 303,-107 148-318,127-199-2096,141-297 1,-145 223-2725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3.299"/>
    </inkml:context>
    <inkml:brush xml:id="br0">
      <inkml:brushProperty name="width" value="0.025" units="cm"/>
      <inkml:brushProperty name="height" value="0.025" units="cm"/>
    </inkml:brush>
  </inkml:definitions>
  <inkml:trace contextRef="#ctx0" brushRef="#br0">1524 184 6566,'-10'-13'1725,"-1"-1"-1211,-1 0 0,-1 0 0,0 1 1,0 1-1,-1 0 0,-1 1 0,0 1 1,-26-14-1,18 14-394,0 2 1,-1 1-1,0 0 0,0 2 0,-1 1 1,1 1-1,-1 1 0,0 1 1,-28 3-1,21 1 97,-1 2 1,1 2-1,0 0 1,1 3-1,0 0 0,-37 19 1,11 1 76,1 2 0,2 3 0,2 2 0,1 2 0,2 3 0,-68 75 0,72-68-261,2 3 1,3 1-1,1 2 0,4 2 1,2 1-1,2 2 0,-28 78 0,41-86-32,3 0-1,2 1 0,2 0 0,3 1 0,1 1 0,4-1 0,1 0 0,3 1 0,11 74 0,-6-92 16,2-1 0,1 0-1,2 0 1,2-2 0,1 1 0,1-1 0,34 53-1,-35-65-22,1-1 0,2 0-1,0-1 1,1-1-1,1 0 1,1-1-1,0-2 1,1 0 0,1-1-1,1-1 1,36 17-1,-19-16 29,1-1-1,0-2 0,1-2 0,0-2 0,0-1 0,1-3 1,0-1-1,0-2 0,68-8 0,-50-1 15,0-2 1,-1-4-1,0-2 0,-1-2 0,-1-3 1,59-31-1,-49 18 13,-3-3 1,-1-3-1,-2-3 0,-1-2 1,-3-3-1,-2-2 0,-2-3 1,55-70-1,-77 81 46,-1-2 0,-2 0-1,-2-2 1,-2-1 0,-3-1 0,-1-2 0,-2 1 0,-3-2-1,-2-1 1,-2 1 0,-3-2 0,5-72 0,-13 90-45,-1-1 1,-1 1-1,-3 0 1,0 0-1,-3 0 1,0 0-1,-23-58 1,20 69-58,-1 1 0,-1 0 0,-1 1 0,-1 0-1,0 1 1,-2 1 0,-1 0 0,0 1 0,-2 1 0,0 1 0,-30-21 0,20 19-89,-1 2 0,-1 1 0,0 2 1,-1 1-1,-1 1 0,0 2 1,0 1-1,-49-7 0,16 8-565,1 3 0,-1 3 1,-99 9-1,94 1-813,2 4 0,-1 3 0,-100 36 1,-31 26-5546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5.279"/>
    </inkml:context>
    <inkml:brush xml:id="br0">
      <inkml:brushProperty name="width" value="0.025" units="cm"/>
      <inkml:brushProperty name="height" value="0.025" units="cm"/>
    </inkml:brush>
  </inkml:definitions>
  <inkml:trace contextRef="#ctx0" brushRef="#br0">0 4 10474,'0'0'7778,"15"-1"-7741,-6 0-33,-1 0 0,0 1 0,1 0 0,-1 0 0,1 1 0,-1 0 0,0 0 0,1 1 0,-1 0-1,0 0 1,0 1 0,0 0 0,-1 1 0,10 5 0,13 13 7,-1 2 0,-1 0 1,-2 2-1,0 1 0,35 48 0,95 165-373,-147-226 305,47 88 32,-4 3-1,-5 2 1,-5 1 0,-5 3 0,-4 1 0,22 143 0,-9 57 182,4 332 0,-40-343-63,-31 323-1,19-582-73,2-29-26,-1 0 0,0 0 0,0 0 0,-6 20 0,0-23-381,1-14-387,-4-19-1062,10 21 1678,-14-45-3953,0-14-3218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5.939"/>
    </inkml:context>
    <inkml:brush xml:id="br0">
      <inkml:brushProperty name="width" value="0.025" units="cm"/>
      <inkml:brushProperty name="height" value="0.025" units="cm"/>
    </inkml:brush>
  </inkml:definitions>
  <inkml:trace contextRef="#ctx0" brushRef="#br0">0 1113 8808,'0'0'5045,"3"-9"-3881,110-304 4175,-12 39-4454,-68 171-806,7-24-9,64-136 0,-88 240-64,-15 23-12,-1 0-1,1 0 1,-1 0-1,0 0 1,1-1-1,-1 1 0,1 0 1,-1 0-1,1 0 1,-1 0-1,1 0 1,-1 0-1,0 0 1,1 0-1,-1 0 1,1 0-1,-1 1 0,1-1 1,-1 0-1,1 0 1,-1 0-1,0 1 1,1-1-1,-1 0 1,0 0-1,1 1 1,-1-1-1,1 0 0,-1 0 1,0 1-1,1 0 1,2 4-63,0 0 1,0 0-1,0 1 0,-1-1 1,0 1-1,2 6 1,-1-1 41,16 43 143,2-1-1,38 70 0,-48-105-150,0-1 0,1 0-1,1-1 1,0-1 0,1 0-1,1 0 1,0-2 0,1 0-1,0 0 1,24 12 0,-11-10-559,1-1 1,0-1 0,42 11 0,43 4-5512,-41-15-2025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055"/>
    </inkml:context>
    <inkml:brush xml:id="br0">
      <inkml:brushProperty name="width" value="0.025" units="cm"/>
      <inkml:brushProperty name="height" value="0.025" units="cm"/>
    </inkml:brush>
  </inkml:definitions>
  <inkml:trace contextRef="#ctx0" brushRef="#br0">79 1 6790,'0'24'10890,"-1"14"-5363,-11 196-4274,-1-140-1118,-4 41-200,15-117-1280,-3-21-1563,-5-31-3963,5 15 4467,-9-19-4338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433"/>
    </inkml:context>
    <inkml:brush xml:id="br0">
      <inkml:brushProperty name="width" value="0.025" units="cm"/>
      <inkml:brushProperty name="height" value="0.025" units="cm"/>
    </inkml:brush>
  </inkml:definitions>
  <inkml:trace contextRef="#ctx0" brushRef="#br0">63 136 8616,'-7'-11'1121,"-3"-3"-288,-20-28 1419,14 10 2228,16 32-4337,0-1 1,0 0 0,0 1-1,0-1 1,1 0 0,-1 0 0,0 1-1,0-1 1,1 0 0,-1 1-1,0-1 1,1 0 0,-1 1-1,0-1 1,1 1 0,-1-1-1,1 0 1,-1 1 0,1-1 0,-1 1-1,1 0 1,0-1 0,-1 1-1,1-1 1,-1 1 0,1 0-1,0-1 1,0 1 0,-1 0-1,1 0 1,0 0 0,-1-1 0,1 1-1,0 0 1,0 0 0,-1 0-1,1 0 1,0 0 0,-1 0-1,1 1 1,1-1 0,44-1 254,-34 2 386,77-1 817,111-1-492,-68-6-4459,-130 7 2518,10-2-213,-8-2-5711,-4-2-1924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765"/>
    </inkml:context>
    <inkml:brush xml:id="br0">
      <inkml:brushProperty name="width" value="0.025" units="cm"/>
      <inkml:brushProperty name="height" value="0.025" units="cm"/>
    </inkml:brush>
  </inkml:definitions>
  <inkml:trace contextRef="#ctx0" brushRef="#br0">4 32 10762,'0'0'2194,"-1"9"646,1-5-2605,-1-2-115,1 0 0,-1 0-1,1 0 1,0 0-1,0 0 1,-1 0-1,1 0 1,0 0 0,1 0-1,-1 0 1,0 0-1,0 0 1,1-1-1,0 1 1,-1 0 0,1 0-1,0 0 1,0 0-1,0-1 1,0 1-1,0 0 1,0-1 0,0 1-1,0-1 1,1 1-1,-1-1 1,1 1-1,-1-1 1,1 0 0,0 0-1,-1 0 1,1 0-1,0 0 1,0 0-1,-1-1 1,1 1 0,0 0-1,0-1 1,4 1-1,12 1-140,0-1 0,0-1-1,0 0 1,0-1 0,0-1-1,0-1 1,0-1 0,0 0-1,-1-1 1,0-1-1,0-1 1,0 0 0,-1-1-1,0-1 1,-1 0 0,28-22-1,-19 18-77,-24 13 110,1 0 0,-1 0 0,1 0 0,-1 0 0,1 0 0,-1 1 0,1-1 0,-1 0-1,0 0 1,1 0 0,-1 0 0,1 0 0,-1 1 0,1-1 0,-1 0 0,1 0 0,-1 1 0,0-1-1,1 0 1,-1 0 0,0 1 0,1-1 0,-1 1 0,0-1 0,1 0 0,-1 1 0,0-1-1,1 1 1,0 4 155,0 0 0,0-1 0,-1 1 0,1 0-1,-1-1 1,0 1 0,-1 7 0,0 6 378,1-15-452,0 0 0,0-1 0,0 1 0,0 0 0,0 0 0,1 0 1,0-1-1,-1 1 0,1 0 0,0-1 0,0 1 0,3 4 0,-3-6-55,0 0-1,1 1 1,0-1-1,-1 0 0,1 0 1,0 0-1,0-1 1,-1 1-1,1 0 1,0 0-1,0-1 0,0 0 1,0 1-1,0-1 1,0 0-1,0 0 1,0 0-1,4 0 0,10-1 132,1-1-1,-1-1 0,0 0 0,0-1 0,0-1 0,-1 0 0,17-8 0,50-16-238,-82 29 64,1-1 0,0 1 1,0-1-1,0 1 1,1 0-1,-1-1 0,0 1 1,0 0-1,0 0 1,0 0-1,0 0 0,0 0 1,0 0-1,0 0 1,0 0-1,0 0 1,0 1-1,0-1 0,0 0 1,0 1-1,0-1 1,0 1-1,0-1 0,0 1 1,0-1-1,0 1 1,0 0-1,1 1 0,1 27 249,-3 1 524,1-28-725,0-1 0,1 0 0,-1 0 0,0 0-1,1 0 1,-1 0 0,0 0 0,1 0 0,-1 0 0,1-1-1,0 1 1,-1 0 0,1-1 0,0 0 0,-1 1-1,1-1 1,0 0 0,-1 0 0,1 0 0,0 0-1,-1 0 1,1 0 0,2-1 0,43-4 389,12-15-1734,-41 9-3163,-5-2-5233,-9 5-1692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096"/>
    </inkml:context>
    <inkml:brush xml:id="br0">
      <inkml:brushProperty name="width" value="0.025" units="cm"/>
      <inkml:brushProperty name="height" value="0.025" units="cm"/>
    </inkml:brush>
  </inkml:definitions>
  <inkml:trace contextRef="#ctx0" brushRef="#br0">1 0 11627,'0'0'6086,"30"50"-8521,-13-32-3426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428"/>
    </inkml:context>
    <inkml:brush xml:id="br0">
      <inkml:brushProperty name="width" value="0.025" units="cm"/>
      <inkml:brushProperty name="height" value="0.025" units="cm"/>
    </inkml:brush>
  </inkml:definitions>
  <inkml:trace contextRef="#ctx0" brushRef="#br0">75 0 12844,'0'0'7266,"-4"11"-5974,-50 189 3371,48-169-4303,1 0 1,2 0-1,0 0 0,5 63 0,-2-90-310,1-1 0,-1 0 0,1 1 0,-1-1 0,1 0 0,0 1 0,0-1 0,0 0 0,1 0 0,-1 0 0,1 0 0,0 0 0,0 0 0,0 0 0,0-1 0,0 1 0,0-1 0,1 1 0,0-1 0,-1 0 0,1 0 0,0 0 0,0 0 0,0-1 0,0 1 0,0-1 0,0 1 0,0-1 0,1 0 0,-1-1 0,0 1 0,1 0 0,-1-1 0,1 0 0,5 0 0,1-1 120,0 0 1,-1-1-1,1 0 0,0 0 1,-1-1-1,0 0 0,0-1 1,0 0-1,0 0 0,-1-1 1,13-9-1,-4 1-19,0-1 0,-1-1 0,0-1 0,-2 0 1,21-29-1,-28 34-863,0-1-1,-1 1 1,0-1 0,5-16 0,-2-12-4926,-8 0-3660,-2 30-1747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760"/>
    </inkml:context>
    <inkml:brush xml:id="br0">
      <inkml:brushProperty name="width" value="0.025" units="cm"/>
      <inkml:brushProperty name="height" value="0.025" units="cm"/>
    </inkml:brush>
  </inkml:definitions>
  <inkml:trace contextRef="#ctx0" brushRef="#br0">1 21 10794,'0'0'13133,"8"4"-11841,-4-2-1193,1 0 0,-1 0 0,1-1 0,-1 1 0,1-1 0,-1 0 0,1 0 0,0-1 0,0 0 0,-1 1 0,1-1 0,0-1 0,0 1 0,-1-1 0,1 0 0,0 0 0,-1 0 0,1-1 0,4-1 0,19-7 558,-28 10-659,0 0 1,0 0 0,1-1 0,-1 1-1,0 0 1,0 0 0,0 0 0,0 0-1,1-1 1,-1 1 0,0 0 0,0 0-1,0 0 1,0-1 0,0 1 0,0 0-1,1 0 1,-1 0 0,0-1 0,0 1-1,0 0 1,0 0 0,0-1 0,0 1-1,0 0 1,0 0 0,0-1 0,0 1-1,0 0 1,0 0 0,0-1 0,0 1-1,0 0 1,-1 0 0,1 0 0,0-1-1,0 1 1,0 0 0,0 0 0,0 0-1,0-1 1,-1 1 0,1 0 0,0 0-1,0 0 1,-1-1 0,-11-7-9597,2 8 1745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2.685"/>
    </inkml:context>
    <inkml:brush xml:id="br0">
      <inkml:brushProperty name="width" value="0.025" units="cm"/>
      <inkml:brushProperty name="height" value="0.025" units="cm"/>
    </inkml:brush>
  </inkml:definitions>
  <inkml:trace contextRef="#ctx0" brushRef="#br0">433 66 10346,'0'0'9139,"5"-8"-6021,17-28-668,-22 35-2376,0 1 1,0-1-1,1 1 1,-1-1-1,0 1 0,0-1 1,1 1-1,-1-1 1,0 1-1,0-1 0,0 1 1,0-1-1,0 1 1,0-1-1,0 1 0,0-1 1,0 1-1,0-1 1,0 1-1,0-1 0,0 1 1,-1-1-1,1 1 1,0-1-1,0 1 0,0-1 1,-1 1-1,1-1 1,0 1-1,-1 0 0,1-1 1,0 1-1,-1-1 1,1 1-1,0 0 0,-1-1 1,1 1-1,-1 0 1,1 0-1,-1-1 0,1 1 1,-1 0-1,1 0 1,0 0-1,-1 0 0,0-1 1,1 1-1,-1 0 1,0 0-1,-28-1 572,25 1-416,-13 1-135,0 1 0,0 1 0,0 0 0,0 2 0,1-1 0,0 2 0,0 0 0,0 2 0,1-1 0,0 2 0,-24 17 0,15-8 13,0 1 0,2 1 0,0 1 1,1 1-1,-34 46 0,51-62-101,0-1 1,1 1-1,0 0 1,-1 1-1,2-1 1,-1 0-1,1 1 1,0 0-1,-2 10 1,4-15-7,0-1 0,0 1 1,0-1-1,0 1 0,1-1 0,-1 1 0,0-1 1,1 1-1,-1-1 0,1 1 0,-1-1 0,1 1 1,0-1-1,-1 0 0,1 1 0,0-1 0,0 0 1,1 2-1,1-2 2,-1 1 1,0-1 0,0 1 0,1-1-1,-1 0 1,1 0 0,-1 0-1,1 0 1,-1 0 0,1-1-1,0 1 1,-1-1 0,6 0-1,8 0 17,0-1 1,0-1-1,-1 0 0,1-1 0,-1 0 0,0-2 0,0 0 1,0 0-1,-1-2 0,1 0 0,-2 0 0,1-1 0,23-19 1,-9 5 10,-1-2 0,-1-1 0,-1-1 1,-1-1-1,21-32 0,-31 30-20,-32 50-27,2 1 1,0 1 0,1 0 0,1 1-1,1 1 1,-12 34 0,24-56 19,0-1 1,0 0-1,1 0 1,-1 0-1,1 1 1,-1-1-1,1 0 0,0 0 1,0 1-1,0-1 1,0 0-1,0 1 1,0-1-1,1 0 1,-1 0-1,1 1 1,0-1-1,-1 0 0,1 0 1,0 0-1,0 0 1,3 3-1,-2-3 4,0-1 0,0 1-1,0-1 1,0 0 0,0 0-1,1 0 1,-1 0 0,0 0-1,1-1 1,-1 1 0,0-1-1,1 0 1,-1 1 0,1-1 0,-1 0-1,1 0 1,3-1 0,5-1 18,1 0 1,0-1-1,-1 0 1,1 0 0,-1-2-1,0 1 1,15-10 0,111-92 111,-127 99-164,-12 13 16,1 0 0,-1-1 0,1 1 0,0 0 0,0-1 0,1 1 0,0 11 0,7-16 19,-1 0 0,1 0 0,0 0 0,0-1 0,-1 0 0,1 0 0,0 0 0,0-1 0,8-2 0,35-13-119,-42 13 44,1 0 0,0 0 0,0 0 1,0 1-1,0 1 0,10-1 0,-18 2 53,0 1 1,0 0-1,0 0 0,0 0 0,-1 0 0,1 0 0,-1 0 0,1 0 0,0 0 1,-1 0-1,0 0 0,1 0 0,-1 0 0,0 0 0,1 0 0,-1 1 1,0-1-1,0 0 0,0 0 0,0 0 0,0 0 0,0 0 0,0 1 0,0-1 1,-1 2-1,-3 37 78,4-38-57,-1 3-352,-3 49 1034,4-53-828,0 0 0,0 0 0,0 0-1,0 1 1,0-1 0,1 0 0,-1 0 0,0 0 0,1 0 0,-1 0 0,1 0 0,-1 0 0,1 0 0,-1 0-1,1 0 1,1 1 0,-1-2-137,-1 0 0,1 1-1,0-1 1,0 0 0,0 0-1,-1 0 1,1 0 0,0 0-1,0 0 1,0 0 0,-1-1-1,1 1 1,0 0 0,0 0-1,-1-1 1,1 1 0,0 0-1,-1-1 1,1 1 0,0 0-1,-1-1 1,1 1 0,0-1-1,-1 1 1,1-1 0,-1 0-1,1 0 1,12-15-6510,0-7-2242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3"/>
    </inkml:context>
    <inkml:brush xml:id="br0">
      <inkml:brushProperty name="width" value="0.025" units="cm"/>
      <inkml:brushProperty name="height" value="0.025" units="cm"/>
    </inkml:brush>
  </inkml:definitions>
  <inkml:trace contextRef="#ctx0" brushRef="#br0">53 4 29692,'0'0'-673,"-53"-2"-2017,66 2-6567,14-1 1698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013"/>
    </inkml:context>
    <inkml:brush xml:id="br0">
      <inkml:brushProperty name="width" value="0.025" units="cm"/>
      <inkml:brushProperty name="height" value="0.025" units="cm"/>
    </inkml:brush>
  </inkml:definitions>
  <inkml:trace contextRef="#ctx0" brushRef="#br0">43 22 13036,'9'-3'3646,"-2"1"-3035,2-2 510,1 1 1,0 0-1,0 1 0,0 0 1,0 1-1,0 0 1,0 0-1,0 1 1,11 2-1,-20-2-1066,0 1 1,1 0-1,-1 0 0,0-1 1,0 1-1,0 0 1,0 0-1,0 0 0,-1 0 1,1 0-1,0 1 0,0-1 1,-1 0-1,1 0 0,0 0 1,-1 1-1,0-1 1,1 0-1,-1 1 0,0-1 1,1 0-1,-1 1 0,0-1 1,0 0-1,0 1 0,0-1 1,0 1-1,-1-1 1,1 2-1,-1 2 24,1-1-1,-1 1 1,0 0 0,0 0-1,-1 0 1,1 0 0,-4 4-1,-5 8 98,-2-2 0,0 1 0,-1-2 0,-19 17 1,19-19-145,1 0 0,0 1 0,1 0 0,0 1 0,1 0 0,-9 17 0,18-29-29,0-1-1,1 0 1,-1 1 0,1-1-1,-1 0 1,1 1 0,-1-1-1,1 1 1,0-1 0,0 1-1,-1-1 1,1 1 0,0-1-1,0 1 1,1-1-1,-1 0 1,0 1 0,0-1-1,1 1 1,-1-1 0,1 1-1,-1-1 1,1 0 0,0 1-1,-1-1 1,1 0-1,0 0 1,0 1 0,0-1-1,0 0 1,0 0 0,0 0-1,0 0 1,0 0 0,0-1-1,1 1 1,-1 0 0,0 0-1,1-1 1,-1 1-1,0-1 1,1 1 0,-1-1-1,1 1 1,-1-1 0,1 0-1,-1 0 1,2 0 0,13 2 29,0 0 0,0-1 0,29-3 0,-23 1-76,-7 1-279,-1 0 0,0-2 0,17-3 0,5-10-2973,-35 14 2775,1 0 0,-1 0 0,1 0 0,-1-1 0,1 1 0,-1-1 0,0 1 0,0-1 0,0 0 0,0 1 0,0-1 0,0 0 0,0 0 0,0 0 0,0-2 0,0-12-6211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385"/>
    </inkml:context>
    <inkml:brush xml:id="br0">
      <inkml:brushProperty name="width" value="0.025" units="cm"/>
      <inkml:brushProperty name="height" value="0.025" units="cm"/>
    </inkml:brush>
  </inkml:definitions>
  <inkml:trace contextRef="#ctx0" brushRef="#br0">83 12 9673,'0'0'2915,"-56"-3"736,39 3-159,7 0 1312,14 0-3362,15 0-482,9 2-319,8 1-385,11-1-160,8-2-320,-2 0-1858,1 0-2146,-1-16-3235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716"/>
    </inkml:context>
    <inkml:brush xml:id="br0">
      <inkml:brushProperty name="width" value="0.025" units="cm"/>
      <inkml:brushProperty name="height" value="0.025" units="cm"/>
    </inkml:brush>
  </inkml:definitions>
  <inkml:trace contextRef="#ctx0" brushRef="#br0">123 0 15022,'0'0'1975,"-9"12"1015,-5 9-1756,1 0 0,1 0 0,1 2 0,0-1 0,2 1-1,-9 36 1,9-12-665,1 0-1,3 1 1,2 0 0,2 1-1,6 55 1,-5-100-561,1-1 0,-1 1 0,1-1 0,0 1 0,-1-1 0,1 1 0,1-1 0,-1 0 1,1 1-1,-1-1 0,1 0 0,0 0 0,0 0 0,0 0 0,0 0 0,1-1 0,3 4 0,-4-5 7,1 1 0,-1-1-1,1 0 1,0 1-1,0-1 1,0 0 0,0-1-1,0 1 1,0-1-1,0 1 1,0-1-1,0 0 1,0 0 0,0 0-1,0 0 1,4-2-1,4-1 24,1 0-1,-1-1 1,0-1-1,0 0 1,-1 0-1,1-1 1,-1 0-1,18-15 1,10-14-38,66-79 0,-10 11 0,-75 87-2183,-20 21-2972,-28 30-5690,2-12 2763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092"/>
    </inkml:context>
    <inkml:brush xml:id="br0">
      <inkml:brushProperty name="width" value="0.025" units="cm"/>
      <inkml:brushProperty name="height" value="0.025" units="cm"/>
    </inkml:brush>
  </inkml:definitions>
  <inkml:trace contextRef="#ctx0" brushRef="#br0">0 322 9225,'0'0'12299,"10"3"-10083,-2-1-1923,0-1-1,0 0 1,0 0 0,-1-1 0,1 0 0,0 0-1,0-1 1,0 0 0,0-1 0,0 1-1,-1-2 1,14-4 0,9-5 49,-18 6-316,1 1 1,-1 0 0,1 1-1,0 0 1,1 1 0,18-2 0,-22 50 1873,-9-42-1854,0-1 1,1 1-1,0-1 0,0 0 1,-1 0-1,1 0 0,0 0 0,1 0 1,-1 0-1,0 0 0,1-1 1,-1 1-1,0-1 0,1 0 1,0 0-1,-1 0 0,1 0 1,0 0-1,-1 0 0,1-1 0,0 1 1,0-1-1,0 0 0,0 0 1,-1 0-1,1 0 0,0 0 1,0-1-1,0 1 0,-1-1 0,1 0 1,4-1-1,4-2 135,0 1-1,0-2 1,0 0-1,0 0 1,0 0-1,14-12 1,-20 14-181,39-34 0,-41 34 0,0 1 0,-1-1 0,0 0 0,1 0 0,-1 0 0,0 0 0,0 0 0,0 0 0,-1-1 0,1 1 0,-1-1 0,2-5 0,-3 8 0,0 1 0,0 0 0,0 0 0,0-1 0,0 1 0,0 0 0,0 0 0,0-1 0,0 1 0,0 0 0,0-1 0,0 1 0,0 0 0,0 0 0,0 0 0,-1-1 0,1 1 0,0 0 0,0 0 0,0-1 0,0 1 0,0 0 0,-1 0 0,1 0 0,0-1 0,0 1 0,0 0 0,-1 0 0,1 0 0,0 0 0,0 0 0,0 0 0,-1-1 0,1 1 0,0 0 0,0 0 0,-1 0 0,1 0 0,0 0 0,0 0 0,-1 0 0,1 0 0,0 0 0,0 0 0,-1 0 0,1 0 0,0 0 0,0 0 0,-1 0 0,1 0 0,0 1 0,0-1 0,-1 0 0,1 0 0,-11 5 0,11-5 0,-3 3 0,0-1 0,0 1 0,0 0 0,0 0 0,1 0 0,-1 0 0,1 0 0,0 1 0,0-1 0,0 1 0,1-1 0,-1 1 0,1 0 0,-2 7 0,3-9 0,-1 1 0,1 0 0,-1-1 0,1 1 0,0-1 0,0 1 0,0 0 0,1-1 0,-1 1 0,0-1 0,1 1 0,0-1 0,0 1 0,0-1 0,0 1 0,0-1 0,0 0 0,0 1 0,1-1 0,-1 0 0,1 0 0,0 0 0,2 2 0,33 19-122,-30-19 59,-1-1-1,0 1 1,0 0-1,0 0 1,0 1 0,9 9-1,-17-26-12603,-3-5 8241,0-9-2514</inkml:trace>
  <inkml:trace contextRef="#ctx0" brushRef="#br0" timeOffset="1">609 0 16207,'0'0'6214,"64"71"-5477,-39-44-545,10 1-96,-3-2-865,10-4-2498,-2-4-2370,-8-6-6727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486"/>
    </inkml:context>
    <inkml:brush xml:id="br0">
      <inkml:brushProperty name="width" value="0.025" units="cm"/>
      <inkml:brushProperty name="height" value="0.025" units="cm"/>
    </inkml:brush>
  </inkml:definitions>
  <inkml:trace contextRef="#ctx0" brushRef="#br0">193 16 11883,'-8'-2'4463,"-6"-2"-3095,-1 1 1,1 0-1,-1 1 1,0 1-1,-16 1 0,26 0-1081,0 0 1,-1 1-1,1 0 0,0 0 0,0 0 0,0 1 1,0-1-1,1 1 0,-7 3 0,9-3-204,0-1 0,1 0-1,-1 1 1,0-1 0,1 1-1,-1-1 1,1 1-1,0 0 1,-1-1 0,1 1-1,0 0 1,0 0 0,0 0-1,0 0 1,0 0 0,1 0-1,-1 0 1,1 0-1,-1 1 1,1-1 0,0 0-1,0 4 1,0-4-76,1-1 0,-1 1 0,1 0 0,0-1 1,0 1-1,-1 0 0,1-1 0,0 1 0,0-1 0,1 1 0,-1-1 0,0 0 0,0 1 0,1-1 1,-1 0-1,1 0 0,-1 0 0,1 0 0,-1 0 0,1 0 0,0-1 0,-1 1 0,1-1 0,0 1 0,0-1 1,0 1-1,-1-1 0,3 0 0,66 9 2,-52-8-64,15 2-151,-18-2 51,-1 0 0,1 0 0,-1 2 0,0 0 0,0 0 0,0 1 0,16 7 0,-30-10 163,1-1 1,0 0-1,0 1 1,0-1 0,-1 1-1,1-1 1,0 1 0,0-1-1,-1 1 1,1 0 0,0-1-1,-1 1 1,1 0-1,-1-1 1,1 1 0,-1 0-1,1 0 1,-1-1 0,0 1-1,1 0 1,-1 0 0,0 0-1,0 0 1,1 0-1,-1-1 1,0 1 0,0 0-1,0 0 1,0 1 0,-1 0 71,0 0 1,0 0 0,0 0 0,0 0 0,0-1 0,0 1 0,0 0 0,-1-1-1,1 1 1,0-1 0,-1 1 0,-2 1 0,-4 3 251,0-1 1,-1 1 0,0-2-1,-10 5 1,12-6-555,-1-1 0,0 0 0,0 0 0,0-1 0,0 0 0,-16 0 1,23-1-160,0-1 1,0 1 0,1-1 0,-1 1 0,0-1-1,0 1 1,1-1 0,-1 0 0,0 1 0,1-1 0,-1 0-1,0 0 1,1 0 0,-1 1 0,1-1 0,-1 0-1,1 0 1,0 0 0,-1 0 0,1 0 0,0 0 0,0 0-1,0 0 1,0 0 0,0 0 0,0 0 0,0 0 0,0 0-1,0 0 1,0 0 0,0 0 0,0 0 0,1 1-1,-1-1 1,0 0 0,1-1 0,4-17-10532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833"/>
    </inkml:context>
    <inkml:brush xml:id="br0">
      <inkml:brushProperty name="width" value="0.025" units="cm"/>
      <inkml:brushProperty name="height" value="0.025" units="cm"/>
    </inkml:brush>
  </inkml:definitions>
  <inkml:trace contextRef="#ctx0" brushRef="#br0">1 156 11115,'11'0'3437,"32"-1"1733,-12 2-2621,-1-2 0,1-1-1,36-8 1,-59 8-2474,0 0 0,1 0 0,-1-1 0,0 0 0,-1-1 0,1 1 0,0-1 0,-1-1 0,0 0 0,0 0 0,0 0 0,-1-1 0,0 0 0,0 0 0,0 0 0,8-14 0,-13 19-75,0-1-1,0 1 1,0-1-1,0 0 1,0 1-1,0-1 1,0 0 0,-1 0-1,1 0 1,-1 0-1,1 0 1,-1 0-1,0 1 1,0-1-1,0 0 1,0 0 0,0 0-1,0 0 1,-1-2-1,0 2-1,1 1 0,-1 0-1,0 0 1,0 0 0,0 0-1,0 0 1,0 0 0,0 0-1,0 0 1,0 1 0,0-1-1,0 0 1,0 1 0,0-1-1,-1 1 1,1-1 0,0 1-1,0-1 1,-1 1 0,1 0-1,-2-1 1,-2 1-4,-1-1-1,1 1 1,0 0-1,-1 1 1,1-1-1,-1 1 1,1 0-1,0 1 1,0-1-1,-1 1 1,1 0 0,-8 4-1,5-1 79,1 1-1,0-1 1,0 1 0,0 0-1,1 1 1,0 0-1,0 0 1,0 0 0,1 0-1,0 1 1,-6 13 0,10-18-49,0 0 1,0 0 0,0 0 0,0 0 0,0 0 0,1 1 0,-1-1 0,1 0-1,0 0 1,0 1 0,0-1 0,0 0 0,0 0 0,1 1 0,0-1 0,-1 0-1,1 0 1,1 0 0,-1 0 0,0 0 0,1 0 0,-1 0 0,1 0 0,0-1-1,0 1 1,0-1 0,0 1 0,0-1 0,1 0 0,-1 1 0,1-1-1,0-1 1,-1 1 0,1 0 0,4 1 0,6 4-255,1-1-1,-1-1 1,1 0-1,0-1 1,0-1-1,1 0 1,-1-1 0,1 0-1,23-1 1,-25-2-316,0 0 1,0 0-1,0-1 1,0-1-1,0 0 1,-1 0-1,0-1 1,0-1-1,0 0 1,0-1-1,12-8 1,33-29-10185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5.546"/>
    </inkml:context>
    <inkml:brush xml:id="br0">
      <inkml:brushProperty name="width" value="0.025" units="cm"/>
      <inkml:brushProperty name="height" value="0.025" units="cm"/>
    </inkml:brush>
  </inkml:definitions>
  <inkml:trace contextRef="#ctx0" brushRef="#br0">1574 530 11819,'3'-34'853,"-2"0"0,-2 0 1,-1-1-1,-1 1 0,-3 0 0,-12-48 0,14 68-787,-1 1-1,0 0 1,-1 0-1,-1 0 1,0 1-1,0 0 1,-1 0 0,-1 1-1,1 0 1,-2 0-1,0 1 1,0 1-1,-1-1 1,0 2-1,-1-1 1,1 2 0,-2-1-1,-17-7 1,10 8-46,-1 1 0,1 0 0,-1 2 0,0 1 0,0 0 0,0 1 0,0 1 0,-1 2 0,-35 4 0,14 1 94,1 3 0,0 1 0,-71 27 0,43-8-84,2 2-1,1 4 0,2 2 0,2 4 1,-79 64-1,100-70 5,2 2 1,2 2-1,1 1 1,2 2-1,2 2 1,2 0-1,2 2 1,-26 57-1,43-76-22,2 0 0,0 0 0,2 1 0,1 0 0,1 1 1,1-1-1,2 1 0,1 0 0,2 41 0,2-48 4,0-1 1,2 0-1,0 0 1,2 0 0,0-1-1,1 0 1,1 0-1,1 0 1,1-1-1,0-1 1,2 1-1,0-2 1,19 22-1,-6-14 88,0-1 0,1-2 0,2 0-1,0-2 1,1-1 0,1-2 0,1-1-1,0-1 1,2-1 0,55 15 0,-35-15 179,0-3 0,1-2 0,0-2 0,0-2 0,1-3 0,61-6 0,-76-1-33,1-1 0,-1-2 0,-1-2 0,1-2 0,-2-1 0,0-2 0,0-2 0,-2-1 0,0-2 0,-1-1 0,-1-2 0,-2-1 0,0-2 0,32-34 0,-37 33-237,-2-1-1,0-1 1,-2-2-1,-2 0 1,0-1-1,-2-1 1,-2-1-1,-1-1 1,-2 0 0,-1-1-1,-2 0 1,-1-1-1,-2 0 1,-2-1-1,3-47 1,-9 62-351,-1 0 0,-1 0 1,0 0-1,-2 0 0,-1 0 0,-1 1 1,-1 0-1,0 0 0,-2 0 0,-19-34 1,19 42 39,0 0 1,-1 0 0,0 1-1,-1 0 1,0 1 0,-1 1-1,-1-1 1,0 2 0,0 0 0,-1 0-1,0 2 1,0-1 0,-1 2-1,-1 0 1,-24-7 0,23 9 7,0 1 0,-1 1-1,1 0 1,-1 2 0,0 0 0,0 1 0,1 0 0,-1 2 0,0 0 0,1 1 0,-32 9-1,32-5-547,-1 0 0,1 1 0,0 0 0,1 2 0,0 0 0,-24 20 0,-30 36-7858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6.020"/>
    </inkml:context>
    <inkml:brush xml:id="br0">
      <inkml:brushProperty name="width" value="0.025" units="cm"/>
      <inkml:brushProperty name="height" value="0.025" units="cm"/>
    </inkml:brush>
  </inkml:definitions>
  <inkml:trace contextRef="#ctx0" brushRef="#br0">23 1 13485,'-4'13'817,"0"0"-593,0 0 0,1 1 0,0 0 0,1 0 1,1 0-1,0 0 0,1 0 0,0-1 0,1 1 1,1 0-1,3 17 0,6 0-31,1 0 0,1-1-1,1 0 1,33 49 0,89 106 513,-43-64-534,34 68 49,145 288 0,62 229 280,-109-219 136,19 6 1370,185 400-797,-319-634-574,114 409 1,-208-610-465,50 208 1240,-55-209-1714,-2 1 0,2 92 0,-18-163-6414,-3-28-3053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6.635"/>
    </inkml:context>
    <inkml:brush xml:id="br0">
      <inkml:brushProperty name="width" value="0.025" units="cm"/>
      <inkml:brushProperty name="height" value="0.025" units="cm"/>
    </inkml:brush>
  </inkml:definitions>
  <inkml:trace contextRef="#ctx0" brushRef="#br0">11 854 13132,'-2'14'999,"-6"44"666,8-55-1509,0-1 0,-1 1 0,1 0-1,0 0 1,0 0 0,1-1 0,-1 1 0,1 0-1,-1 0 1,1-1 0,0 1 0,0 0 0,2 4-1,-2-6-42,0 0-1,0 0 0,0 0 0,0 0 0,0 0 0,0 0 1,0 0-1,1 0 0,-1 0 0,0-1 0,0 1 0,1-1 1,-1 1-1,0-1 0,1 1 0,-1-1 0,1 0 0,-1 1 1,2-1-1,2 0 181,0-1 0,-1 1 0,1-1 0,-1 0-1,1 0 1,-1 0 0,1-1 0,-1 0 0,0 0 0,0 0 0,0 0 0,0 0 0,6-5 0,9-10 291,-1-1 0,0 0 0,-2-2 0,0 1 0,15-26 0,0-6-182,27-59 0,-33 54-356,-3-2 0,-2 0-1,-3-1 1,-2-1 0,-3-1 0,-3 0 0,-2 0 0,-3 0 0,-4-65 0,2 138-125,0-1 1,0 0-1,1 0 1,1 0 0,0 0-1,10 17 1,40 69 80,-47-86-26,34 51-676,2-2 0,3-2 0,87 86 1,23-2-3886,9-9-3374,-52-47-283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7.905"/>
    </inkml:context>
    <inkml:brush xml:id="br0">
      <inkml:brushProperty name="width" value="0.025" units="cm"/>
      <inkml:brushProperty name="height" value="0.025" units="cm"/>
    </inkml:brush>
  </inkml:definitions>
  <inkml:trace contextRef="#ctx0" brushRef="#br0">489 48 13036,'0'-2'204,"0"0"-1,0 0 1,0 0-1,-1 0 1,1 0-1,-1 0 1,1 0-1,-1 0 1,0 0-1,0 0 1,0 0-1,0 1 1,0-1-1,0 0 1,-1 1-1,1-1 1,0 0-1,-1 1 1,1 0-1,-1-1 1,0 1-1,1 0 1,-1 0-1,0 0 1,0 0-1,0 0 1,0 0-1,1 1 1,-1-1-1,0 0 1,0 1-1,-1 0 1,1-1-1,0 1 1,0 0-1,0 0 1,0 0-1,0 1 1,-3-1-1,-4 1-30,1 0 0,-1 0 0,0 1-1,0 0 1,1 1 0,-1 0-1,1 0 1,-10 5 0,-6 8 209,1 0 1,0 1-1,1 2 1,1 0-1,1 1 1,-18 24-1,7-5 607,2 1-1,-38 70 1,59-95-905,1 0 0,1 0 1,0 1-1,1-1 0,1 1 1,-3 23-1,6-34-81,0 0 0,1 0 1,-1 0-1,1 0 0,0 0 1,1 0-1,-1 0 0,1 0 0,0 0 1,0-1-1,1 1 0,-1 0 1,1 0-1,0-1 0,1 1 1,-1-1-1,1 0 0,-1 0 0,1 0 1,0 0-1,1 0 0,-1 0 1,1-1-1,7 6 0,-1-4-84,1 0 0,0 0 1,0-1-1,0-1 0,1 0 0,-1 0 0,1-1 1,-1-1-1,13 1 0,16-1-1469,51-6 0,-68 3-35,0-2-1,1-1 1,-1-1-1,25-10 1,17-9-4511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4"/>
    </inkml:context>
    <inkml:brush xml:id="br0">
      <inkml:brushProperty name="width" value="0.025" units="cm"/>
      <inkml:brushProperty name="height" value="0.025" units="cm"/>
    </inkml:brush>
  </inkml:definitions>
  <inkml:trace contextRef="#ctx0" brushRef="#br0">2046 297 9673,'-65'-20'4447,"-49"-15"-1741,58 19-3448,1 3 0,-112-11 0,54 18 770,0 5 0,-184 22-1,218-9 325,0 3 0,1 3 0,1 4-1,-115 50 1,152-53-386,1 2 0,1 1 0,1 2 1,1 2-1,1 1 0,1 2 0,2 1 0,1 1 0,1 2 0,2 1 0,1 2 0,2 0 0,2 2 0,1 0 1,2 2-1,-18 49 0,32-70 62,1 0 1,0 0-1,2 1 0,0 0 1,1 0-1,1 0 1,1 0-1,0 0 1,2 0-1,5 25 1,0-16-16,1-1 1,1 0 0,1 0 0,2-1 0,1-1 0,21 33-1,8 1 12,3-2 0,2-2 0,2-2 0,103 85 0,-95-93 53,1-4 0,2-2 0,2-2 1,1-3-1,2-3 0,1-3 1,138 40-1,-84-40 127,0-5 0,2-5 0,231 4 0,-175-20-169,-1-9 0,0-7 0,242-50 0,-257 25-30,-1-8-1,268-115 1,-316 108 294,-2-5 0,-2-5 0,-4-5 0,128-105-1,-201 147 82,-1-2-1,-1-1 1,-1-2-1,-2 0 0,-2-2 1,33-53-1,-50 70-255,0 0-1,-1 0 1,0-1-1,-2 0 1,0 0 0,0-1-1,-2 0 1,0 1 0,-1-1-1,-1 0 1,-1 0 0,0 0-1,-2 0 1,0 0 0,-1 0-1,0 1 1,-9-25-1,-1 8-151,-1 2 0,-2 0-1,-2 1 1,0 1 0,-2 1-1,-1 0 1,-1 1-1,-2 2 1,0 0 0,-2 2-1,-31-23 1,-5 1-259,-2 2 1,-1 4-1,-2 2 1,-80-32-1,27 25-1226,-1 5 0,-3 5 0,-218-32 0,60 25-4046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8.599"/>
    </inkml:context>
    <inkml:brush xml:id="br0">
      <inkml:brushProperty name="width" value="0.025" units="cm"/>
      <inkml:brushProperty name="height" value="0.025" units="cm"/>
    </inkml:brush>
  </inkml:definitions>
  <inkml:trace contextRef="#ctx0" brushRef="#br0">123 18 13036,'0'0'1548,"-10"2"1047,1-1-2276,-45 14 2668,51-14-2825,0 1-1,1-1 0,-1 1 0,0-1 0,1 1 0,-1 0 1,1 0-1,0 0 0,-1 1 0,1-1 0,0 0 0,1 1 1,-1 0-1,0-1 0,1 1 0,-1 0 0,1 0 0,-2 5 1,1-2 86,1 0 0,-1-1 1,1 1-1,0 1 0,1-1 1,0 0-1,0 0 0,0 0 0,0 0 1,1 0-1,2 10 0,-1-13-221,-1 0-1,1-1 0,0 1 0,-1 0 0,1 0 1,0-1-1,1 0 0,-1 1 0,0-1 0,1 0 0,-1 0 1,1 0-1,0 0 0,0 0 0,0-1 0,0 1 1,0-1-1,0 0 0,0 0 0,0 0 0,0 0 0,6 0 1,-2 0 14,1 1 1,-1-2 0,0 1-1,1-1 1,-1 0 0,0 0-1,1-1 1,-1 0 0,0-1-1,1 1 1,12-6 0,-17 6 35,0-1 1,0 0-1,0 0 1,0 0-1,0 0 1,0 0-1,-1 0 1,1-1-1,-1 1 0,1-1 1,-1 0-1,0 0 1,0 0-1,0 0 1,-1 0-1,1 0 1,-1 0-1,0-1 1,0 1-1,0-1 1,0 1-1,0-1 1,-1 1-1,1-1 1,-1-6-1,0 7-62,0 0 1,1-1-1,-1 1 0,-1 0 0,1 0 0,0-1 1,-1 1-1,1 0 0,-1 0 0,0 0 1,0 0-1,-1 0 0,1 0 0,0 0 1,-1 0-1,0 0 0,1 1 0,-1-1 0,-1 1 1,1-1-1,0 1 0,0 0 0,-1 0 1,1 0-1,-1 0 0,0 0 0,0 0 1,1 1-1,-1-1 0,0 1 0,0 0 1,0 0-1,-1 0 0,1 0 0,0 1 0,0-1 1,0 1-1,-1 0 0,1 0 0,-5 0 1,-13 6-135,21-6 115,0 0 0,-1 0 0,1 1 0,0-1 1,0 1-1,-1-1 0,1 0 0,0 1 0,0-1 1,0 0-1,-1 1 0,1-1 0,0 1 0,0-1 1,0 1-1,0-1 0,0 0 0,0 1 0,0-1 1,0 1-1,0-1 0,0 1 0,0-1 0,0 0 1,0 1-1,0-1 0,1 2 0,0-1-1,0 1 1,0-1-1,0 1 0,0-1 1,1 1-1,-1-1 0,0 0 1,1 0-1,-1 1 0,1-1 0,-1 0 1,1 0-1,0 0 0,-1-1 1,1 1-1,0 0 0,0-1 0,1 1 1,23 3-42,1-1 0,-1-2 1,0 0-1,33-4 1,-38 0-96,1 2 1,-1 1-1,1 0 0,0 2 1,-1 0-1,41 11 1,-58-11 155,-1 0-1,1 0 1,-1 0 0,0 0-1,0 1 1,0 0 0,0-1 0,0 1-1,-1 0 1,1 0 0,-1 1-1,0-1 1,0 0 0,0 1 0,0-1-1,-1 1 1,1 0 0,-1-1-1,0 1 1,0 0 0,0 6 0,0-7 66,0 0 1,-1 0 0,1 0 0,-1 0 0,0 0 0,0 0 0,0 0-1,-1 0 1,1 0 0,-1 0 0,1 0 0,-1 0 0,0 0 0,0 0-1,-1 0 1,1 0 0,-1 0 0,1-1 0,-1 1 0,0-1 0,0 1 0,0-1-1,0 0 1,0 0 0,0 1 0,-1-2 0,-3 4 0,5-44 366,1-144-1339,0 174 891,0 8 41,1 3-33,0-1 1,-1 0 0,1 0-1,0 1 1,0-1 0,0 0-1,-1 0 1,1 0 0,1 0-1,-1 0 1,0 0-1,0 0 1,0 0 0,2 1-1,15 4-38,0 0-1,1-1 0,-1 0 1,1-2-1,0 0 0,0-1 1,0-1-1,0-1 0,0-1 0,0 0 1,33-8-1,-6-9-4144,-19-1-4980,-10 4-3299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9.508"/>
    </inkml:context>
    <inkml:brush xml:id="br0">
      <inkml:brushProperty name="width" value="0.025" units="cm"/>
      <inkml:brushProperty name="height" value="0.025" units="cm"/>
    </inkml:brush>
  </inkml:definitions>
  <inkml:trace contextRef="#ctx0" brushRef="#br0">163 71 13421,'0'0'9972,"-3"-10"-8376,2-1-1153,1 7-265,0 1-1,0-1 1,-1 1-1,1-1 1,-1 1-1,0 0 1,0-1-1,0 1 1,-1 0-1,1-1 1,-4-4-1,5 8-132,-1-1 0,1 1 0,0 0 0,0 0-1,-1-1 1,1 1 0,0 0 0,-1 0 0,1 0 0,0-1 0,-1 1-1,1 0 1,0 0 0,-1 0 0,1 0 0,0 0 0,-1 0 0,1 0 0,0 0-1,-1 0 1,1 0 0,-1 0 0,1 0 0,0 0 0,-1 0 0,1 0-1,0 0 1,-1 1 0,1-1 0,0 0 0,-1 0 0,1 0 0,0 0 0,-1 1-1,1-1 1,0 0 0,0 0 0,-1 1 0,1-1 0,0 1 0,0 5 610,13-3-353,-7-3-274,-5 0-4,0 1-1,0-1 0,0 0 0,0 0 1,-1 1-1,1-1 0,0 0 1,0 0-1,0 0 0,0 0 1,0 0-1,0 0 0,-1-1 0,1 1 1,0 0-1,0 0 0,0 0 1,0-1-1,0 1 0,-1-1 1,1 1-1,0 0 0,0-1 1,-1 1-1,1-1 0,0 0 0,-1 1 1,1-1-1,-1 1 0,1-1 1,0 0-1,-1 0 0,1 1 1,0-3-1,-1 3-7,-18 9-70,-3 7 99,0 1-1,2 0 1,-25 29-1,38-39 16,0 0 0,1 0 1,-1 0-1,2 1 0,-1 0 0,1 0 0,0 0 0,1 0 0,0 1 1,0-1-1,1 1 0,0 0 0,-1 13 0,2-21-58,1 0 1,0-1-1,0 1 0,0 0 0,0 0 0,1-1 1,-1 1-1,0 0 0,0-1 0,0 1 1,1 0-1,-1 0 0,0-1 0,0 1 0,1-1 1,-1 1-1,1 0 0,-1-1 0,1 1 1,-1-1-1,1 1 0,-1-1 0,1 1 0,-1-1 1,1 1-1,-1-1 0,1 0 0,0 1 1,-1-1-1,2 1 0,26-4 154,-20 0-91,0 0 0,0-1 0,-1 0 0,12-8 0,4-7-45,37-42-1,-45 44-20,0 1 0,1 1 0,0 0-1,1 1 1,23-14 0,-38 27 1,0-1 0,0 1 0,1-1 0,-1 1 0,0 0 0,0 0 0,1 0 0,-1 1 0,0-1 0,1 0 0,-1 1 0,1-1 0,-1 1 0,1 0 0,-1 0 0,1 0 0,-1 0 0,0 0 0,1 1 0,-1-1 0,1 1 0,-1 0 0,1-1 0,-1 1 0,0 0 0,0 0 0,0 1 0,1-1 0,-1 0 0,0 1 0,0-1 0,-1 1 0,1 0 0,0 0 0,0-1 0,-1 1 0,1 0 0,-1 0 0,0 1 0,0-1 0,1 0 0,0 3 0,2 6 0,-1 0 0,1 1 0,-2-1 0,0 1 0,0-1 0,-1 1 0,0 15 0,0-26 0,-1 0 0,1 0 0,0 0 0,0-1 0,-1 1 0,1 0 0,0-1 0,0 1 0,0 0 0,0-1 0,0 1 0,0-1 0,0 0 0,0 1 0,0-1 0,0 0 0,0 0 0,0 1 0,0-1 0,0 0 0,0 0 0,0 0 0,0 0 0,1 0 0,-1 0 0,0-1 0,0 1 0,0 0 0,2-1 0,36-7 0,39-19 0,-59 19 0,1 0 0,-1 2 0,1 1 0,0 0 0,1 1 0,28-1 0,-48 5 0,1 0 0,-1 1 0,0-1 0,0 1 0,0-1 0,1 1 0,-1-1 0,0 1 0,0 0 0,0 0 0,0-1 0,0 1 0,0 0 0,0 0 0,0 0 0,-1 0 0,1 0 0,0 1 0,-1-1 0,1 0 0,0 0 0,-1 0 0,1 2 0,0-1 0,0 0 0,0 0 0,0 0 0,0-1 0,0 1 0,0 0 0,0-1 0,1 1 0,-1-1 0,0 1 0,1-1 0,0 0 0,-1 1 0,1-1 0,0 0 0,-1 0 0,1 0 0,3 1 0,13 0 0,10 2 0,-27-4 0,0 0 0,0 0 0,-1 1 0,1-1 0,0 0 0,-1 1 0,1-1 0,0 1 0,-1-1 0,1 1 0,-1-1 0,1 1 0,-1-1 0,1 1 0,-1 0 0,1-1 0,-1 1 0,1 0 0,-1-1 0,0 1 0,1 0 0,-1-1 0,0 1 0,0 0 0,0 0 0,1-1 0,-1 1 0,0 2 0,0-3-184,1 1-1,0 0 1,-1 0-1,1 0 1,0-1-1,0 1 1,0 0-1,0-1 1,0 1-1,-1-1 1,1 1-1,0-1 1,0 1-1,0-1 1,0 0-1,0 1 1,1-1-1,-1 0 1,0 0-1,0 0 1,0 0-1,0 0 1,0 0-1,0 0 1,0 0-1,0 0 1,0-1-1,2 1 1,34-6-7881,-9-3 1888,2-4-1681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9.886"/>
    </inkml:context>
    <inkml:brush xml:id="br0">
      <inkml:brushProperty name="width" value="0.025" units="cm"/>
      <inkml:brushProperty name="height" value="0.025" units="cm"/>
    </inkml:brush>
  </inkml:definitions>
  <inkml:trace contextRef="#ctx0" brushRef="#br0">135 47 10922,'0'0'17361,"-8"5"-15706,-8 5-1216,1 1 1,-1 1 0,-17 18 0,29-26-384,-1 0 0,1 0 1,1 0-1,-1 0 0,1 1 1,0 0-1,0 0 0,0 0 1,0 0-1,1 0 0,0 0 1,0 0-1,1 1 0,-1-1 1,1 1-1,0-1 0,1 1 1,-1 7-1,2-12-56,-1 0 0,1 0 0,0 0 0,0 1 0,0-1 0,-1 0 0,1 0 0,0 0 0,0 0 0,0-1 0,1 1 0,-1 0 0,0 0 0,0-1 0,0 1 0,1 0 0,-1-1 0,0 0 0,0 1 0,1-1 0,-1 0 0,0 1 0,1-1 0,-1 0 0,1 0 0,-1 0 0,0 0 0,2-1 0,44-3 0,-35 0 0,1 0 0,-1-1 0,0-1 0,0 0 0,-1-1 0,0 0 0,0 0 0,-1-1 0,11-11 0,12-12 0,35-44 0,-32 25 0,-44 62 0,2-3 0,1 0 0,0 1 0,0-1 0,1 1 0,0 0 0,-5 19 0,8-24-32,1 1 0,-1-1-1,1 0 1,0 1 0,0-1 0,0 0 0,1 1 0,0-1-1,0 0 1,0 0 0,0 1 0,1-1 0,0 0 0,0-1-1,1 1 1,-1 0 0,1-1 0,5 7 0,-2-5-183,0-1 0,0 1-1,1-1 1,0 0 0,0-1 0,0 0 0,0 0 0,1 0 0,0-1 0,0 0 0,9 2 0,48 7-6058,8-9-5594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2.332"/>
    </inkml:context>
    <inkml:brush xml:id="br0">
      <inkml:brushProperty name="width" value="0.025" units="cm"/>
      <inkml:brushProperty name="height" value="0.025" units="cm"/>
    </inkml:brush>
  </inkml:definitions>
  <inkml:trace contextRef="#ctx0" brushRef="#br0">1066 130 8648,'0'-4'363,"0"1"0,0 0-1,-1 0 1,1 0 0,-1 0-1,0 0 1,0 0 0,0 0-1,0 0 1,0 0 0,-1 1-1,1-1 1,-1 0 0,0 1-1,0-1 1,0 1 0,-4-4 0,0 1 23,0 1 1,1 0 0,-2 1 0,1-1-1,0 1 1,0 0 0,-13-3 0,-8 0-70,0 0 1,0 2 0,-32-1-1,57 5-298,-52-3 121,0 2 1,0 2-1,0 3 1,0 2-1,-76 19 1,98-17-57,0 2 1,1 2-1,0 0 1,1 3-1,1 0 1,0 2-1,1 1 1,1 1-1,0 1 1,-24 25-1,41-35-41,1 0 0,0 0 1,1 1-1,0 0 0,1 1 0,0 0 0,1 0 0,0 0 0,1 0 0,-6 24 1,9-29-33,1 0 0,0 0 1,0 0-1,1 0 1,0-1-1,0 1 0,0 0 1,1 0-1,0 0 1,1 0-1,-1-1 0,1 1 1,0 0-1,1-1 1,0 0-1,0 0 0,0 1 1,1-2-1,0 1 1,0 0-1,0-1 0,9 8 1,3 1-3,1-1 0,0-1 0,1-1 0,1 0 0,-1-2 1,2 0-1,-1-1 0,1 0 0,0-2 0,28 5 0,11 0 31,1-3-1,82 0 1,-86-7 130,0-3 0,0-2 0,-1-2 0,0-3-1,0-2 1,-1-3 0,-1-2 0,0-2 0,-1-3 0,-2-2 0,91-55 0,-122 65-45,0 0-1,-1-2 0,0 0 1,-1-1-1,-1 0 1,26-36-1,-37 46-59,-1 0-1,1-1 0,-1 0 0,-1 0 1,0 0-1,0 0 0,0-1 0,-1 1 1,0-1-1,0 0 0,-1 0 0,0 1 0,0-1 1,-1 0-1,0 0 0,0 0 0,-1 0 1,0 1-1,-1-1 0,1 0 0,-2 0 1,1 1-1,-7-14 0,3 11-65,-1 0 0,-1 1-1,1 0 1,-1 0 0,-1 1 0,1 0 0,-2 1 0,1 0-1,-1 0 1,0 1 0,0 0 0,0 1 0,-1 0-1,0 1 1,0 0 0,-16-3 0,-11-3-208,-1 2 1,0 2-1,-62-1 1,33 5-736,-131 13-1,159-5-1689,1 2 0,-56 18 0,51-9-4236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5.215"/>
    </inkml:context>
    <inkml:brush xml:id="br0">
      <inkml:brushProperty name="width" value="0.025" units="cm"/>
      <inkml:brushProperty name="height" value="0.025" units="cm"/>
    </inkml:brush>
  </inkml:definitions>
  <inkml:trace contextRef="#ctx0" brushRef="#br0">525 0 17521,'0'0'678,"-8"6"21,-3 2-639,1 1 1,0 0-1,0 0 0,1 1 1,0 0-1,1 1 0,0 0 1,-12 23-1,10-13-65,1 1 0,1 0 0,0 0 0,-6 38 0,4 13-183,4 1-1,2 99 1,4-148 165,1 160-604,-17 633-2114,-23-318 3210,-30 247-4005,16-192 1927,-111 826 4833,152-1293-4687,12-122-864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5.769"/>
    </inkml:context>
    <inkml:brush xml:id="br0">
      <inkml:brushProperty name="width" value="0.025" units="cm"/>
      <inkml:brushProperty name="height" value="0.025" units="cm"/>
    </inkml:brush>
  </inkml:definitions>
  <inkml:trace contextRef="#ctx0" brushRef="#br0">0 411 10954,'0'0'6374,"9"2"-5402,-2-2-820,0 1 1,-1-1-1,1-1 1,0 1-1,0-1 1,-1 0-1,1-1 1,-1 1-1,1-1 1,-1-1-1,0 1 1,0-1-1,0 0 0,6-4 1,21-13 285,39-33-1,-32 23-247,195-151 856,-114 85-415,-121 96-629,1-1 1,0 0-1,-1 1 1,1-1 0,0 0-1,0 1 1,0-1-1,-1 1 1,1-1-1,0 1 1,0 0-1,0-1 1,0 1 0,0 0-1,0 0 1,0 0-1,0-1 1,0 1-1,1 0 1,1 14-35,-21 42-54,9-32 158,1 4-98,1 1 0,2 0 1,0 0-1,2 1 0,2-1 0,0 1 1,2-1-1,10 59 0,-6-62-650,2-1 0,1-1 0,1 1 0,1-1 0,1-1-1,20 32 1,16 11-4112,0-9-3508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6.964"/>
    </inkml:context>
    <inkml:brush xml:id="br0">
      <inkml:brushProperty name="width" value="0.025" units="cm"/>
      <inkml:brushProperty name="height" value="0.025" units="cm"/>
    </inkml:brush>
  </inkml:definitions>
  <inkml:trace contextRef="#ctx0" brushRef="#br0">109 66 17008,'0'0'379,"-3"12"262,-29 99 820,6 1 0,-19 183 0,44-294-1424,-1 36 596,4-25 99,4-22 684,16-54 381,24-121 0,-32 95-2345,-4-1-1,-1-115 1,-16 279-348,4-50 881,0 0-1,2 37 1,1-54 15,0-1-1,1 1 0,0-1 1,0 1-1,0-1 1,1 1-1,0-1 1,0 0-1,0 1 1,1-1-1,0 0 1,0-1-1,0 1 1,0 0-1,6 5 0,-5-7 24,1 0 0,-1 0-1,1 0 1,-1 0 0,1-1-1,0 0 1,0 0-1,0 0 1,0-1 0,0 0-1,0 1 1,0-2-1,1 1 1,-1-1 0,0 0-1,1 0 1,-1 0-1,0-1 1,0 1 0,1-1-1,-1-1 1,0 1-1,0-1 1,8-4 0,2 0 84,-1-1 1,-1 0-1,1-1 1,-1-1-1,-1 0 1,0 0-1,15-15 1,-18 13-91,1 1 0,-1-1 0,0 0 0,-1-1 0,-1 0 0,0-1 0,-1 1 0,0-1 1,5-16-1,-43 116-439,21-62 335,2 1 0,-8 28-1,13-37-543,1 0-1,1 1 1,0-1-1,2 1 0,0-1 1,0 1-1,6 27 1,-6-41 390,1 0 0,0 0 0,0 0 0,1 0 0,-1 0 0,1 0 0,0 0 1,0 0-1,0-1 0,1 1 0,-1-1 0,1 0 0,0 1 0,0-1 0,0 0 1,0-1-1,0 1 0,1-1 0,-1 1 0,1-1 0,0 0 0,-1 0 0,1-1 1,0 1-1,0-1 0,0 0 0,0 0 0,1 0 0,-1 0 0,0-1 0,0 1 0,0-1 1,1-1-1,-1 1 0,0 0 0,6-2 0,20-4-9251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7.325"/>
    </inkml:context>
    <inkml:brush xml:id="br0">
      <inkml:brushProperty name="width" value="0.025" units="cm"/>
      <inkml:brushProperty name="height" value="0.025" units="cm"/>
    </inkml:brush>
  </inkml:definitions>
  <inkml:trace contextRef="#ctx0" brushRef="#br0">108 29 12300,'0'0'10228,"-10"2"-9251,5-1-884,0 1 0,0-1-1,0 1 1,0 0 0,0 0 0,0 1 0,1-1 0,-1 1 0,1 0-1,0 0 1,0 1 0,0-1 0,0 1 0,0 0 0,1 0 0,0 0-1,0 1 1,0-1 0,0 1 0,1-1 0,-1 1 0,1 0-1,1 0 1,-1 0 0,1 0 0,-1 0 0,0 10 0,3-14-91,-1 0 0,0 0 1,1 0-1,-1 0 0,0 0 1,1 0-1,-1-1 0,1 1 1,0 0-1,-1 0 0,1 0 1,0-1-1,-1 1 1,1 0-1,0-1 0,0 1 1,0-1-1,-1 1 0,1-1 1,0 1-1,0-1 0,0 0 1,0 1-1,0-1 0,0 0 1,0 0-1,0 1 0,0-1 1,0 0-1,0 0 0,0 0 1,0 0-1,0-1 0,0 1 1,0 0-1,1-1 0,40-8 237,-30 1-100,0 0 0,-1-1 0,-1-1 0,1 1-1,-2-2 1,1 1 0,-1-1 0,-1-1 0,0 0-1,0 0 1,10-24 0,-27 55-172,1 1 1,2 0-1,0 0 0,1 1 0,1-1 1,1 1-1,-1 23 0,4-42 5,0 0 0,0-1 0,0 1 0,0 0-1,0 0 1,1-1 0,-1 1 0,1 0 0,-1-1 0,1 1-1,0 0 1,-1-1 0,1 1 0,0-1 0,0 1 0,0-1-1,0 1 1,0-1 0,1 0 0,-1 0 0,0 1-1,1-1 1,-1 0 0,3 1 0,-1 0-56,1-1-1,0 0 1,0 0-1,-1 0 1,1 0-1,0-1 1,0 0 0,0 1-1,0-1 1,7-1-1,1-1-384,0 0 0,0-1 0,0 0 0,0-1 0,-1 0 0,18-10 0,-8 1-2613,0-1 0,29-27 0,-5-1-3287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7.671"/>
    </inkml:context>
    <inkml:brush xml:id="br0">
      <inkml:brushProperty name="width" value="0.025" units="cm"/>
      <inkml:brushProperty name="height" value="0.025" units="cm"/>
    </inkml:brush>
  </inkml:definitions>
  <inkml:trace contextRef="#ctx0" brushRef="#br0">204 1 9321,'0'0'4260,"-8"7"-1799,-18 13-1043,2 2-1,0 1 1,2 1 0,0 1-1,2 0 1,-30 51 0,49-74-1402,0 0 0,0 0 1,0-1-1,0 1 0,0 0 0,1 0 0,-1 0 1,1 0-1,0 0 0,-1 0 0,1 0 0,0 0 1,0 0-1,0 0 0,0 0 0,1 0 0,-1 2 1,1-3-12,0 0 1,-1 0-1,1 0 1,-1-1-1,1 1 1,0 0-1,-1 0 1,1-1 0,0 1-1,0-1 1,0 1-1,0-1 1,-1 1-1,1-1 1,0 1-1,0-1 1,0 0-1,0 1 1,0-1 0,0 0-1,0 0 1,0 0-1,0 0 1,1 0-1,3 0 22,0 0-1,0-1 1,-1 0-1,1 0 0,0 0 1,0 0-1,-1-1 1,1 0-1,-1 0 1,0 0-1,1-1 1,5-4-1,5-7 15,-1-1-1,0-1 1,-1 0 0,-1-1-1,-1 0 1,0-1-1,11-26 1,-3 8-40,-60 125 243,38-83-214,1 1 0,-1 0 0,2-1 0,-1 1 0,1 0 0,0 0 0,0 0 1,1 0-1,0 0 0,0 0 0,1 0 0,1 7 0,-1-12-55,1 0-1,-1-1 1,0 1 0,1-1-1,-1 1 1,1-1 0,-1 0 0,1 0-1,0 1 1,-1-1 0,1 0-1,0 0 1,0-1 0,0 1-1,0 0 1,-1-1 0,1 1 0,0-1-1,0 1 1,0-1 0,0 0-1,1 0 1,-1 0 0,0 0-1,0 0 1,0-1 0,0 1 0,3-2-1,4 1-571,0 0-1,0-1 1,0-1-1,17-6 1,-13 2-1303,-1-1-1,0 0 1,0-1-1,11-10 1,13-15-5980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035"/>
    </inkml:context>
    <inkml:brush xml:id="br0">
      <inkml:brushProperty name="width" value="0.025" units="cm"/>
      <inkml:brushProperty name="height" value="0.025" units="cm"/>
    </inkml:brush>
  </inkml:definitions>
  <inkml:trace contextRef="#ctx0" brushRef="#br0">117 1 11659,'0'0'6524,"-11"6"-4405,3-2-1754,-2 0 255,1 1 0,-1 0 0,1 0 1,0 1-1,1 0 0,-1 1 0,1 0 1,-12 14-1,19-20-622,0 0 1,1 0-1,-1 0 1,1 0 0,-1 0-1,1 0 1,0 0-1,-1 0 1,1 1-1,0-1 1,0 0-1,0 0 1,0 0-1,0 0 1,0 0 0,0 1-1,0-1 1,0 0-1,1 0 1,-1 0-1,0 0 1,1 0-1,-1 0 1,1 0 0,-1 0-1,1 0 1,-1 0-1,1 0 1,0 0-1,-1 0 1,1 0-1,0-1 1,0 1-1,0 0 1,0 0 0,0-1-1,0 1 1,0-1-1,0 1 1,0-1-1,1 1 1,8 4-22,-1-2-1,1 1 1,18 3 0,-8-2-63,-4 1-14,0 0 0,-1 1 0,0 0 0,16 11 0,-29-16 112,1 0 0,-1-1 0,1 1 0,-1 1 0,0-1 0,0 0 0,0 1 0,0-1 0,0 1 1,-1-1-1,1 1 0,-1 0 0,2 3 0,-3-4 59,0 0 1,1 0 0,-1 0-1,0-1 1,0 1 0,-1 0-1,1 0 1,0 0-1,-1 0 1,1 0 0,-1 0-1,1 0 1,-1 0-1,0-1 1,0 1 0,0 0-1,0-1 1,0 1 0,0 0-1,0-1 1,0 0-1,-1 1 1,-1 1 0,-7 6 391,0-1 0,0 0 0,-1 0 0,0-1 0,-22 10 1,25-13-520,0 0 0,0-1 0,0-1 0,-1 1 0,1-1 1,0-1-1,-1 1 0,0-1 0,-16-1 0,24 0-70,0-1 0,0 1 0,0-1 0,1 1-1,-1-1 1,0 1 0,0-1 0,0 1 0,1-1-1,-1 0 1,0 1 0,1-1 0,-1 0 0,0 0-1,1 0 1,-1 1 0,1-1 0,0 0 0,-1 0-1,1 0 1,0 0 0,-1 0 0,1 0 0,0 0-1,0 0 1,0 0 0,0 0 0,0 0 0,0 0-1,0 0 1,0 0 0,0 0 0,0 0 0,0 0-1,1 0 1,-1 1 0,0-1 0,1 0 0,0-1-1,15-39-4434,8 4-126,5-6-897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6:13.425"/>
    </inkml:context>
    <inkml:brush xml:id="br0">
      <inkml:brushProperty name="width" value="0.025" units="cm"/>
      <inkml:brushProperty name="height" value="0.025" units="cm"/>
    </inkml:brush>
  </inkml:definitions>
  <inkml:trace contextRef="#ctx0" brushRef="#br0">1718 75 7655,'-498'-66'1757,"462"61"-1482,0 3 1,1 1 0,-1 1 0,0 2 0,0 2-1,1 1 1,-1 2 0,-52 17 0,22 3-135,2 2 0,2 3 1,1 3-1,1 3 0,2 2 0,2 3 0,2 2 1,2 2-1,2 2 0,-44 58 0,76-84-115,2 0 0,0 1 0,2 1 0,1 0-1,0 1 1,2 1 0,1-1 0,2 2-1,0-1 1,2 1 0,-5 46 0,10-57-34,1 0 0,0 1-1,1-1 1,1 0 0,0 0 0,2 0 0,0 0 0,0 0 0,2-1 0,0 0-1,1 0 1,1 0 0,0-1 0,1 0 0,0-1 0,1 0 0,1 0 0,1-1-1,-1-1 1,19 15 0,-4-8 20,1 0-1,1-2 1,1-1 0,0-1-1,1-2 1,1 0 0,60 14-1,-20-11 5,1-3-1,109 5 0,-60-14-194,1-6-1,0-5 1,-1-6-1,205-47 1,-138 9 83,-2-9 0,213-99 0,-214 80 68,281-139 141,-432 199-81,-1-1-1,-1-2 0,-1-1 0,53-52 1,-74 64 55,0-1 1,0 0-1,-1 0 1,-1-1 0,0 0-1,9-24 1,-13 28 38,-1 0 0,-1-1 1,0 1-1,0 0 0,-1 0 0,0-1 1,0 1-1,-1-1 0,-1 1 1,1-1-1,-5-16 0,2 17-75,0 1-1,-1 0 1,0 0-1,0 0 1,-1 0-1,0 1 1,0-1 0,-1 1-1,0 0 1,0 1-1,-1 0 1,1 0-1,-1 0 1,-1 1-1,1 0 1,-1 0 0,0 1-1,-11-5 1,-14-5-137,0 1 1,0 2 0,-49-9-1,-25-1-281,-217-11-1,-117 29 249,296 4 162,-1246 73-2093,1331-69 1879,-310 29-2770,196-13-1266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565"/>
    </inkml:context>
    <inkml:brush xml:id="br0">
      <inkml:brushProperty name="width" value="0.025" units="cm"/>
      <inkml:brushProperty name="height" value="0.025" units="cm"/>
    </inkml:brush>
  </inkml:definitions>
  <inkml:trace contextRef="#ctx0" brushRef="#br0">112 1 13357,'0'0'8947,"-9"12"-7298,5-6-1537,-15 20 925,1 2 1,-15 31 0,28-52-941,1 2-1,1-1 1,-1 0 0,1 1 0,1-1 0,0 1-1,0 0 1,1 0 0,0 0 0,0 0 0,1 0-1,0 0 1,1 0 0,2 13 0,0-15-95,0-1 1,0 1-1,1-1 1,0 0-1,0 0 1,1 0-1,0-1 0,0 1 1,0-1-1,1 0 1,-1-1-1,1 1 1,0-1-1,0 0 1,11 4-1,5 3-66,0-2-1,0 0 0,33 7 1,-21-7 603,-36-19-541,-1 0-1,1 0 1,1 0 0,0 0-1,0 0 1,1-1-1,1 1 1,2-17 0,-2 6-121,-1 20 119,0 0 0,0-1 0,-1 1 0,1 0 0,0 0 0,0 0 0,0 0-1,0 0 1,1 0 0,-1 0 0,0-1 0,0 1 0,1 0 0,-1 0 0,1 0 0,-1 0 0,1 0 0,-1 0 0,1 0 0,-1 0 0,1 1 0,0-1 0,0 0 0,-1 0-1,1 0 1,0 1 0,0-1 0,0 0 0,0 1 0,0-1 0,0 1 0,0-1 0,0 1 0,0-1 0,0 1 0,0 0 0,1-1 0,3 2-2,0 0 1,-1 0-1,1 1 1,-1-1-1,0 1 1,1 0-1,5 4 1,23 8 123,-17-11-68,0 0 0,0-1 0,-1-1 0,1-1 0,18-1 0,-30 1-18,0 0-1,0 0 1,0 0-1,0-1 0,0 0 1,0 1-1,-1-2 0,1 1 1,0 0-1,-1-1 0,1 0 1,0 1-1,-1-1 0,0-1 1,0 1-1,1 0 0,-1-1 1,0 0-1,-1 0 0,1 1 1,-1-2-1,1 1 1,-1 0-1,0 0 0,3-7 1,-13 31-232,4-13 194,0 0 0,1 0 1,0 1-1,1 0 0,0-1 0,-1 12 0,2-12 43,1-1-1,0 1 0,1 0 0,0-1 1,0 1-1,0 0 0,1-1 0,0 0 1,3 8-1,-4-13-49,1 0 0,-1 0 1,0 0-1,1-1 0,-1 1 0,1 0 0,0-1 0,0 1 1,-1-1-1,1 1 0,0-1 0,0 0 0,0 0 1,1 0-1,-1 0 0,0 0 0,0 0 0,0-1 1,1 1-1,-1-1 0,0 1 0,1-1 0,-1 0 1,0 0-1,1 0 0,-1 0 0,0-1 0,1 1 1,-1-1-1,0 1 0,0-1 0,1 0 0,-1 0 1,3-1-1,-2 0-293,1 1-1,-1-1 1,0 0 0,0 0 0,-1 0 0,1 0-1,0 0 1,-1-1 0,1 1 0,-1-1-1,4-4 1,19-36-6973,-6 1-2315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895"/>
    </inkml:context>
    <inkml:brush xml:id="br0">
      <inkml:brushProperty name="width" value="0.025" units="cm"/>
      <inkml:brushProperty name="height" value="0.025" units="cm"/>
    </inkml:brush>
  </inkml:definitions>
  <inkml:trace contextRef="#ctx0" brushRef="#br0">31 1 12236,'0'0'12011,"-30"65"-11082,30-46-673,13-1-160,4 1-128,6-3-1281,-3-2-1314,3-2-1953,5-3-2210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9.274"/>
    </inkml:context>
    <inkml:brush xml:id="br0">
      <inkml:brushProperty name="width" value="0.025" units="cm"/>
      <inkml:brushProperty name="height" value="0.025" units="cm"/>
    </inkml:brush>
  </inkml:definitions>
  <inkml:trace contextRef="#ctx0" brushRef="#br0">95 266 8520,'0'0'15850,"-11"6"-15076,6-3-658,-42 31 865,44-31-946,0 0 0,0 0-1,0 0 1,1 0 0,0 1 0,0-1 0,0 1 0,0-1 0,0 1 0,1 0-1,-1 0 1,1-1 0,0 1 0,0 0 0,0 8 0,0-7-36,1 0 1,0-1 0,0 1 0,1 0 0,-1 0-1,1 0 1,0 0 0,1-1 0,-1 1-1,1 0 1,4 8 0,-4-11 1,0 1-1,0-1 1,0 0 0,0 0-1,1 0 1,-1 0 0,1 0-1,0 0 1,-1-1 0,1 1-1,0-1 1,0 1 0,0-1-1,0 0 1,0-1 0,0 1-1,0 0 1,0-1 0,7 1-1,3-2 26,0 1 0,-1-2-1,1 0 1,0 0 0,0-1-1,-1-1 1,0 0 0,1 0-1,-2-1 1,1-1 0,0 0 0,-1-1-1,0 0 1,-1 0 0,0-2-1,0 1 1,-1-1 0,11-12-1,-8 8 0,-1 0 0,0-1-1,-1 0 1,0-1-1,-1 0 1,-1 0 0,0-1-1,-1 0 1,-1 0 0,-1-1-1,0 0 1,-1 0 0,2-20-1,-6 32-9,1-1-1,-1 1 1,-1-1 0,1 1-1,-1-1 1,0 1-1,0-1 1,0 1 0,-1 0-1,0-1 1,0 1-1,-1 0 1,1 0 0,-1 1-1,0-1 1,0 0 0,-6-5-1,6 7-15,-1 0 0,1 0 0,-1 1-1,0-1 1,0 1 0,1 0 0,-1 0-1,-1 1 1,1-1 0,0 1 0,0 0-1,-1 0 1,1 0 0,0 1 0,-1-1 0,1 1-1,-1 0 1,1 1 0,0-1 0,-1 1-1,1-1 1,-7 3 0,4 0 5,0 0 1,0 1-1,0-1 0,0 1 1,1 1-1,0-1 0,-1 1 1,2 0-1,-1 1 0,1-1 0,0 1 1,0 0-1,0 0 0,1 1 1,0-1-1,0 1 0,1 0 1,0 0-1,0 0 0,-2 8 1,3-10-3,1-1 0,-1 1 0,1-1 0,0 1 0,0 0 0,1-1 0,-1 1 0,1 0 0,0-1 0,0 1 0,1 0 0,0-1 0,-1 1 0,1 0 0,1-1 0,-1 1 0,1-1 0,0 1 0,0-1 0,0 0 1,0 0-1,1 0 0,-1 0 0,1 0 0,0-1 0,1 1 0,-1-1 0,0 0 0,1 0 0,0 0 0,0 0 0,0-1 0,5 3 0,14 2-63,0 0 0,0-2 1,0-1-1,1 0 0,-1-2 0,1-1 0,0 0 0,25-4 0,50 3-336,-97 0 394,0 0-1,0 1 1,0-1 0,1 1-1,-1-1 1,0 1-1,0 0 1,0 0 0,-1 0-1,1 0 1,0 0-1,0 0 1,0 0 0,-1 1-1,1-1 1,-1 1-1,1-1 1,-1 1 0,1 0-1,-1-1 1,0 1-1,0 0 1,0 0 0,0 0-1,0 0 1,0 0-1,-1 0 1,1 0 0,-1 0-1,1 0 1,-1 0-1,0 0 1,0 1-1,0-1 1,0 0 0,0 0-1,0 0 1,-1 3-1,-1 12 142,0 0 0,-2 0 0,-8 28-1,8-31 91,1-5-148,1-2-58,-1 0 1,1 0-1,1 1 1,-1-1-1,1 1 1,1 0-1,0-1 1,0 1-1,1 9 1,-1-16-49,1-1 0,-1 1 1,1 0-1,-1-1 0,1 1 1,0 0-1,-1-1 0,1 1 1,0-1-1,-1 0 0,1 1 1,0-1-1,0 1 0,0-1 1,-1 0-1,1 0 1,0 1-1,0-1 0,0 0 1,0 0-1,-1 0 0,1 0 1,0 0-1,0 0 0,0 0 1,0 0-1,0 0 0,-1-1 1,3 1-1,26-8-1041,-17 2 234,0-1 0,-1 0-1,0-1 1,0 0 0,0-1-1,-1 0 1,0 0 0,-1-1 0,15-21-1,-5 3-2689,-1 0-1,26-58 1,-17 22-3300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9.669"/>
    </inkml:context>
    <inkml:brush xml:id="br0">
      <inkml:brushProperty name="width" value="0.025" units="cm"/>
      <inkml:brushProperty name="height" value="0.025" units="cm"/>
    </inkml:brush>
  </inkml:definitions>
  <inkml:trace contextRef="#ctx0" brushRef="#br0">187 0 9129,'0'0'8610,"-9"9"-7296,0 0-1008,1-1 0,1 1 0,-1 1 1,2 0-1,-1 0 0,1 0 0,1 0 1,-1 1-1,2 0 0,-5 14 0,1 13-107,2 1-1,1 0 0,2 0 1,1 1-1,8 74 1,-5-106-252,1 1 1,1-1-1,-1 1 1,1-1-1,6 12 1,11 8-2400,-18-26 1969,-1-1 0,0 0 1,1 0-1,-1 0 0,1 0 0,-1 0 0,1 0 0,-1 0 0,1-1 0,0 1 1,-1 0-1,1-1 0,0 0 0,2 1 0,2-1-4311</inkml:trace>
  <inkml:trace contextRef="#ctx0" brushRef="#br0" timeOffset="1">42 330 9353,'0'0'7207,"-39"-51"-4325,37 47 1186,4 4-3363,18 1-385,11 8 289,6 3-129,14 1-352,9 1-64,6-3-672,0-3-2211,-2-5-3715,-9-3-9321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015"/>
    </inkml:context>
    <inkml:brush xml:id="br0">
      <inkml:brushProperty name="width" value="0.025" units="cm"/>
      <inkml:brushProperty name="height" value="0.025" units="cm"/>
    </inkml:brush>
  </inkml:definitions>
  <inkml:trace contextRef="#ctx0" brushRef="#br0">1 0 15791,'0'0'12908,"36"13"-12780,-1-9-160,-4-2-2306,4-2-3780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345"/>
    </inkml:context>
    <inkml:brush xml:id="br0">
      <inkml:brushProperty name="width" value="0.025" units="cm"/>
      <inkml:brushProperty name="height" value="0.025" units="cm"/>
    </inkml:brush>
  </inkml:definitions>
  <inkml:trace contextRef="#ctx0" brushRef="#br0">97 1 16720,'0'0'1729,"-38"47"-960,19-11 737,2 8-161,4 1-769,4 1-447,9 2-65,0-3-225,5-2-1440,3-4-2018,-3-6-994,-5-6-3106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679"/>
    </inkml:context>
    <inkml:brush xml:id="br0">
      <inkml:brushProperty name="width" value="0.025" units="cm"/>
      <inkml:brushProperty name="height" value="0.025" units="cm"/>
    </inkml:brush>
  </inkml:definitions>
  <inkml:trace contextRef="#ctx0" brushRef="#br0">1 60 9577,'0'0'4356,"0"-8"-560,0 7-3767,0-1 197,0 0-1,-1-1 1,1 1-1,1-1 0,-1 1 1,0 0-1,0-1 1,1 1-1,0 0 0,-1-1 1,1 1-1,1-3 1,0 4-117,-1-1 0,1 1 0,0 0 0,-1-1 0,1 1 0,0 0 0,0 0 0,0 0 0,0 0 0,0 0 0,0 1 0,0-1 0,0 0 0,0 1 0,1 0 0,-1 0 0,0-1 1,0 1-1,4 1 0,33-3 516,187 2 1258,-205 1-1849,1 2 0,0 0 0,-1 2 0,0 0 0,0 1-1,0 1 1,-1 1 0,23 13 0,-36-17-19,0 1 1,0 0-1,0 0 0,-1 1 0,0-1 1,0 1-1,0 1 0,0-1 1,-1 1-1,0 0 0,-1 0 1,0 1-1,0-1 0,0 1 0,-1 0 1,0 0-1,-1 0 0,0 0 1,0 0-1,0 1 0,-1-1 0,-1 1 1,1-1-1,-1 1 0,-1-1 1,0 1-1,0-1 0,0 0 1,-1 1-1,0-1 0,-1 0 0,0 0 1,0 0-1,-1-1 0,0 1 1,-7 10-1,-1-4 504,-1 0 0,-1-1 0,0 0 0,0-1 0,-1-1 0,-1 0 0,-19 9 0,26-14-544,-1-1 0,0 0 1,0-1-1,-1-1 0,0 1 1,1-1-1,-1-1 0,0 0 0,0-1 1,0 0-1,0 0 0,0-2 1,-16-1-1,24 2-296,0-1 0,0 0-1,0 0 1,0-1 0,1 1 0,-1-1 0,1 1-1,-1-1 1,1 0 0,-1 0 0,1 0-1,0 0 1,0 0 0,0 0 0,0-1 0,0 1-1,1-1 1,-1 1 0,-1-5 0,1 3-737,0-1 1,1 1 0,0-1 0,-1 1 0,2-1-1,-1 1 1,0-1 0,1 1 0,0-1-1,0 0 1,0 1 0,2-6 0,6-13-8382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1.499"/>
    </inkml:context>
    <inkml:brush xml:id="br0">
      <inkml:brushProperty name="width" value="0.025" units="cm"/>
      <inkml:brushProperty name="height" value="0.025" units="cm"/>
    </inkml:brush>
  </inkml:definitions>
  <inkml:trace contextRef="#ctx0" brushRef="#br0">1 435 11211,'0'0'3576,"8"0"12,3 3-2838,-3-1 123,1-1-1,-1 1 1,1-2 0,-1 1 0,1-1 0,10-1 0,-17 0-817,1 1 1,-1-1 0,0-1 0,0 1 0,1 0 0,-1 0 0,0-1 0,0 1 0,-1-1 0,1 0 0,0 0 0,0 0 0,-1 1 0,1-1 0,-1-1-1,1 1 1,-1 0 0,0 0 0,0 0 0,0-1 0,0 1 0,-1-1 0,1 1 0,-1 0 0,1-1 0,-1 1 0,0-1 0,0 1 0,0-1 0,0 0-1,0 1 1,-1 0 0,1-1 0,-1 1 0,1-1 0,-1 1 0,0-1 0,-2-3 0,2 4-34,0-1-1,0 1 1,0 0 0,0 0-1,0 0 1,0 0 0,0 0-1,-1 1 1,1-1 0,-1 0-1,1 1 1,-1-1 0,0 1-1,0-1 1,0 1-1,0 0 1,-3-2 0,4 3-43,-1-1 0,1 1 0,-1 0 0,0 0 0,1 0 0,-1 0 0,1 1 0,-1-1 0,1 0 0,-1 1 0,1-1 0,-1 1 0,1-1 0,-1 1 0,1 0 0,0-1 0,-1 1 0,1 0 0,0 0 0,0 0 0,0 0 0,-1 0 0,1 0 0,0 1 0,0-1 0,0 0 0,1 0 0,-1 1 0,-1 1 0,0 1 9,-1 1 0,1-1-1,0 1 1,0-1 0,0 1 0,0 0 0,1 0-1,0 0 1,0 0 0,0 0 0,1 0-1,0 0 1,0 1 0,0-1 0,0 0 0,3 9-1,-3-11 7,1 0 0,0 1 0,0-1 0,1 0-1,-1 0 1,1 0 0,0 0 0,-1 0 0,1 0-1,0-1 1,1 1 0,-1-1 0,0 1 0,1-1 0,-1 0-1,1 0 1,0 0 0,0 0 0,0 0 0,0-1-1,0 1 1,0-1 0,0 0 0,0 0 0,6 1-1,-1 0-120,1-1 0,-1 0 0,0-1 0,1 0 0,-1-1-1,1 1 1,-1-1 0,0-1 0,1 0 0,-1 0-1,0-1 1,0 1 0,7-5 0,-4 1-367,0-1 0,-1 0 0,0 0 0,0-1 1,-1 0-1,0-1 0,15-19 0,-2-3-761,-2-1 0,-2 0 0,-1-1 0,23-64 0,-29 68 824,-2 0 0,8-39-1,-12 15 6452,-7 53-3021,-7 6-2535,4 0-397,0 1 0,0 0 0,1 1 0,0-1 0,0 1 0,1-1 0,0 1 0,1 0 1,0 1-1,-2 7 0,-9 87 864,9 27-515,6-1-1,22 152 0,-17-258-261,-7-23-123,1 0 0,-1 0 0,1 0-1,-1 0 1,0-1 0,1 1 0,-1 0-1,1 0 1,-1 0 0,0 0 0,1 0-1,-1-1 1,0 1 0,1 0 0,-1 0-1,0-1 1,1 1 0,-1 0 0,0-1-1,0 1 1,1 0 0,-1-1 0,0 1-1,0 0 1,1-1 0,-1 1 0,0 0-1,0-1 1,0 1 0,0-1 0,0 1 0,18-51 1841,-16 43-1912,31-121 470,-21 77-751,2 0 0,28-69 0,-41 121 315,-1-1 0,0 1 1,0-1-1,0 1 0,0 0 0,1-1 0,-1 1 0,0 0 0,0-1 0,1 1 0,-1 0 0,0-1 0,1 1 0,-1 0 0,0 0 1,1-1-1,-1 1 0,0 0 0,1 0 0,-1 0 0,1 0 0,-1-1 0,0 1 0,1 0 0,-1 0 0,1 0 0,-1 0 0,1 0 0,-1 0 1,0 0-1,1 0 0,-1 0 0,1 0 0,-1 0 0,0 1 0,1-1 0,-1 0 0,1 0 0,-1 0 0,0 0 0,1 1 0,-1-1 0,0 0 1,1 0-1,-1 1 0,0-1 0,1 0 0,-1 1 0,1-1 0,20 25-319,-6-8 200,-12-15 132,-1 0-1,1 0 1,0-1 0,0 1-1,0-1 1,0 1-1,0-1 1,0 0-1,0 0 1,0-1-1,1 1 1,-1-1-1,0 1 1,1-1 0,-1 0-1,0 0 1,7-1-1,-4-1 24,0 1-1,-1-1 1,1 0 0,0-1-1,-1 0 1,0 1-1,1-2 1,-1 1 0,6-5-1,0-2 34,-1 0 1,1-1-1,-2 0 0,1-1 0,-2 0 0,1 0 1,7-17-1,-16 29-13,-7 15 25,0-1 0,2 1 0,-1 0-1,2 1 1,0-1 0,-3 23 0,7-26-161,0 29-138,0-40 111,0 0 0,0 0 0,0 0 0,1 0-1,-1 0 1,0 0 0,0 0 0,1-1 0,-1 1 0,1 0-1,-1 0 1,1 0 0,-1-1 0,1 1 0,-1 0 0,1 0-1,0-1 1,-1 1 0,1 0 0,0-1 0,-1 1 0,1-1-1,0 1 1,0-1 0,0 1 0,0-1 0,0 0 0,-1 1-1,1-1 1,0 0 0,0 0 0,0 0 0,0 0 0,1 0-1,-1 0-141,0 0 0,0 0 0,0 0-1,0-1 1,0 1 0,0-1 0,-1 1-1,1 0 1,0-1 0,0 1 0,-1-1-1,1 0 1,0 1 0,-1-1 0,1 1-1,0-1 1,-1 0 0,1 0 0,-1 1 0,1-1-1,-1 0 1,0 0 0,1 0 0,-1 1-1,0-1 1,1 0 0,-1 0 0,0-1-1,2-3-1692,9-24-9899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1.829"/>
    </inkml:context>
    <inkml:brush xml:id="br0">
      <inkml:brushProperty name="width" value="0.025" units="cm"/>
      <inkml:brushProperty name="height" value="0.025" units="cm"/>
    </inkml:brush>
  </inkml:definitions>
  <inkml:trace contextRef="#ctx0" brushRef="#br0">6 1 6022,'0'0'128,"-5"49"0,5-23-544,0-4-2852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205"/>
    </inkml:context>
    <inkml:brush xml:id="br0">
      <inkml:brushProperty name="width" value="0.025" units="cm"/>
      <inkml:brushProperty name="height" value="0.025" units="cm"/>
    </inkml:brush>
  </inkml:definitions>
  <inkml:trace contextRef="#ctx0" brushRef="#br0">42 0 8840,'10'0'2739,"-3"1"-2249,1 0 0,-1 0 0,0 0 0,0 1-1,1 0 1,-1 0 0,-1 1 0,1 0 0,11 6 0,-14-7-296,-1 1 1,1 0-1,0 0 0,-1 0 0,0 0 1,0 0-1,0 1 0,0-1 1,0 1-1,-1 0 0,0 0 0,1 0 1,-1 0-1,-1 0 0,1 0 1,-1 0-1,0 1 0,1-1 1,-2 1-1,2 5 0,-2-3 115,-1 1-1,1-1 1,-1 0 0,0 0-1,-1 1 1,0-1-1,0 0 1,0 0 0,-1-1-1,0 1 1,-1-1-1,1 1 1,-1-1 0,0 0-1,-6 6 1,-10 11 687,0-1-1,-34 27 1,6-6-737,79-42-264,194 15 217,-2 1-2250,-222-17 1944,0 1-1,0-1 1,1 0 0,-1 0 0,0 0 0,0-1 0,0 1-1,1 0 1,-1 0 0,0-1 0,0 1 0,0 0 0,0-1-1,1 1 1,-1-1 0,2-1 0,-3 2-7,0-1 0,0 1 1,0-1-1,0 1 0,0-1 0,0 1 0,0-1 1,0 1-1,0-1 0,0 1 0,0-1 1,0 1-1,0 0 0,0-1 0,0 1 1,0-1-1,-1 1 0,1-1 0,0 1 1,0 0-1,0-1 0,-1 1 0,1-1 0,0 1 1,-1 0-1,1-1 0,0 1 0,-1-1 1,-33-25-6284,2 7 1655</inkml:trace>
  <inkml:trace contextRef="#ctx0" brushRef="#br0" timeOffset="1">104 207 11883,'0'0'8552,"70"8"-7719,-38-3-416,7-2-289,5-2-481,-3-1-3298,-1 0-5478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9:32.829"/>
    </inkml:context>
    <inkml:brush xml:id="br0">
      <inkml:brushProperty name="width" value="0.025" units="cm"/>
      <inkml:brushProperty name="height" value="0.025" units="cm"/>
    </inkml:brush>
  </inkml:definitions>
  <inkml:trace contextRef="#ctx0" brushRef="#br0">825 1138 7111,'0'0'961,"-5"-9"517,1 2-1127,0-1 0,-1 1-1,-1 0 1,1 0 0,-1 1 0,0-1-1,0 1 1,-1 1 0,0-1-1,0 1 1,0 0 0,-13-6-1,5 4 412,0 1-1,-1 0 0,1 1 0,-1 1 1,-1 0-1,1 1 0,0 1 0,-1 1 1,-18 0-1,35 1-767,0 0 0,0 0 0,-1 0 0,1 0 0,0 0 0,0 0 0,-1 0 0,1 0 0,0 0 0,0 0 0,-1 0 0,1 0 0,0 0 0,0 0 0,0 0 0,-1 0 0,1 1 0,0-1 0,0 0 0,0 0 0,-1 0 0,1 0 0,0 0 0,0 1 0,0-1 0,0 0 0,-1 0 0,1 0 1,0 1-1,0-1 0,0 0 0,0 0 0,0 1 0,0-1 0,0 0 0,0 0 0,0 0 0,0 1 0,0-1 0,0 0 0,0 1 0,6 11-196,16 8 132,-3-13 119,-1 0 1,1-1-1,0-1 1,1-1-1,29 2 1,107 2 270,-117-7-265,1427-29 346,-622 0-262,280 26-129,-3 83 1,-651-17-626,298 36 328,-743-100 329,-25 0-39,0 0 0,0 0 1,0 0-1,0 0 1,0 0-1,1 0 0,-1 0 1,0 0-1,0 0 1,0 0-1,0 0 0,0 0 1,0 0-1,1 0 0,-1 0 1,0 0-1,0 0 1,0 0-1,0-1 0,0 1 1,0 0-1,0 0 0,1 0 1,-1 0-1,0 0 1,0 0-1,0 0 0,0 0 1,0-1-1,0 1 1,0 0-1,0 0 0,0 0 1,0 0-1,0 0 0,0 0 1,0-1-1,0 1 1,0 0-1,0 0 0,0 0 1,0 0-1,0 0 0,0-1 1,0 1-1,0 0 1,0 0-1,0 0 0,0 0 1,0 0-1,0 0 1,0-1-1,0 1 0,0 0 1,0 0-1,-1 0 0,1 0 1,0 0-1,0 0 1,-31-20 355,20 14-387,-74-40 149,52 30-54,0-2-1,1-1 1,1-1-1,-44-38 1,-25-40 333,42 40-263,-2 2 1,-3 2 0,-74-48-1,25 37-137,-3 4 0,-174-64 0,-259-54-26,260 106 16,-2 13 1,-417-33 0,-599 54-11,1072 44-5,1 11 1,-247 49-1,347-38 9,1 5 0,2 6-1,2 6 1,-244 121 0,326-140-15,1 3 0,1 1 0,2 2 0,1 2 0,2 2 0,-67 76 0,90-92 0,1 2-1,1 0 0,1 1 1,1 0-1,1 1 1,1 1-1,-7 26 1,12-32 2,1-1 0,1 0 0,1 1 0,1-1 0,0 1 0,1 0 0,1-1 0,1 1 0,0-1 0,1 1 0,7 19 0,-4-19 17,2-1 0,0-1 0,0 1 0,2-2 0,0 1-1,1-1 1,0-1 0,1 0 0,1 0 0,0-1 0,1-1 0,23 16 0,1-2 34,1-2 0,1-1 0,82 32 0,-16-17 9,1-6 0,2-4 0,1-5 0,172 14 1,455-15 30,-728-22-62,1128-56 56,-6-90-16,-273-22-886,-657 115 442,-2-9-1,223-102 0,-194 47-608,-197 97 661,-1 0-1,-1-2 0,-1-1 1,47-49-1,-67 63 250,0-1 0,-1 1 0,-1-1 0,1-1 0,-2 1 0,0-1 0,0 0 0,6-22 1,-9 26 83,0 0 0,-1-1 0,-1 1 0,1 0 0,-1-1 0,0 1 1,-1 0-1,0-1 0,0 1 0,0 0 0,-1 0 0,0 0 1,-1 0-1,1 0 0,-6-9 0,0 4-69,0 0 0,-1 1 1,0 0-1,-1 1 0,0 0 0,-1 0 0,0 1 0,0 1 1,-25-15-1,-14-4-1606,-64-23 1,105 46 1340,-150-58-7254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565"/>
    </inkml:context>
    <inkml:brush xml:id="br0">
      <inkml:brushProperty name="width" value="0.025" units="cm"/>
      <inkml:brushProperty name="height" value="0.025" units="cm"/>
    </inkml:brush>
  </inkml:definitions>
  <inkml:trace contextRef="#ctx0" brushRef="#br0">46 1 14221,'0'0'4389,"-38"64"-2083,31-38-577,7-1-1248,0 0-321,4-2-160,11-4-1057,0-5-1089,4-7-1986,-2-7-865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897"/>
    </inkml:context>
    <inkml:brush xml:id="br0">
      <inkml:brushProperty name="width" value="0.025" units="cm"/>
      <inkml:brushProperty name="height" value="0.025" units="cm"/>
    </inkml:brush>
  </inkml:definitions>
  <inkml:trace contextRef="#ctx0" brushRef="#br0">266 108 13485,'0'0'8429,"-1"10"-8093,-13 257 1416,14-210-1628,3 0 1,19 105-1,-16-149 149,-3-33-105,-5-34-337,-6 19-1033,-28-67 0,2 4 1903,34 98-650,0 0 0,0 0-1,0-1 1,1 1-1,-1 0 1,0-1 0,0 1-1,1 0 1,-1 0-1,0 0 1,1-1 0,-1 1-1,0 0 1,1 0 0,-1 0-1,0 0 1,1-1-1,-1 1 1,0 0 0,1 0-1,-1 0 1,0 0-1,1 0 1,-1 0 0,0 0-1,1 0 1,-1 0-1,1 0 1,-1 0 0,0 0-1,1 1 1,-1-1-1,0 0 1,1 0 0,-1 0-1,0 0 1,1 1 0,-1-1-1,0 0 1,0 0-1,1 1 1,18 6-57,7 7-154,59 27 1144,-76-37-1654,0-1 1,-1-1-1,1 0 1,0 0-1,0 0 1,0-1-1,19 0 0,-19-3-5319</inkml:trace>
  <inkml:trace contextRef="#ctx0" brushRef="#br0" timeOffset="1">0 1 17040,'0'0'3780,"51"0"-4773,-26 0-5349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3.628"/>
    </inkml:context>
    <inkml:brush xml:id="br0">
      <inkml:brushProperty name="width" value="0.025" units="cm"/>
      <inkml:brushProperty name="height" value="0.025" units="cm"/>
    </inkml:brush>
  </inkml:definitions>
  <inkml:trace contextRef="#ctx0" brushRef="#br0">131 91 14029,'0'0'3945,"4"-9"-309,12-33-988,-15 41-2583,-1 0 0,0 0 0,1 0 0,-1 0 0,1-1 1,-1 1-1,0 0 0,0 0 0,0 0 0,0 0 0,1 0 0,-1 0 1,-1-1-1,1 1 0,0 0 0,0 0 0,0 0 0,-1 0 1,1 0-1,0 0 0,-1 0 0,1 0 0,-1 0 0,1 0 0,-1 0 1,0 0-1,1 0 0,-1 0 0,0 0 0,0 0 0,0 1 1,0-1-1,1 0 0,-1 1 0,0-1 0,0 1 0,0-1 0,0 1 1,0-1-1,-1 1 0,1-1 0,0 1 0,0 0 0,0 0 1,0 0-1,0 0 0,0 0 0,0 0 0,-1 0 0,1 0 0,0 0 1,0 0-1,0 0 0,0 1 0,-2 0 0,-2-1-88,0 1-1,0 0 1,0 0-1,0 0 1,1 1-1,-1 0 1,0 0-1,0 0 1,1 0-1,-6 5 0,-26 42-154,35-46 166,-1-1 1,1 1 0,0 0 0,0 0 0,0-1 0,0 1 0,0 0 0,0 0 0,1 0-1,-1 0 1,1 0 0,0 0 0,0 0 0,0 0 0,0 0 0,1 0 0,1 6-1,-1-8 8,0 1-1,1-1 0,0 0 0,-1 1 0,1-1 1,0 0-1,0 0 0,-1 0 0,1 0 0,0 0 0,0-1 1,0 1-1,0 0 0,0-1 0,0 0 0,1 1 1,-1-1-1,0 0 0,0 0 0,4-1 0,45-4 64,-36-1-43,-2 1 0,1-2-1,-1 0 1,0 0 0,0-2 0,-1 1 0,20-19 0,22-15-325,-89 102-454,-17 20 1251,4 2 1,3 2-1,-39 107 1,79-178-518,0 1 1,1-1 0,1 1 0,0 0 0,1 0-1,0 22 1,2-35-91,0 0 0,0-1 0,1 1 0,-1-1 0,1 1 0,-1-1 0,0 0 0,1 1-1,-1-1 1,1 1 0,-1-1 0,1 0 0,-1 1 0,1-1 0,-1 0 0,1 1 0,0-1 0,-1 0 0,1 0 0,-1 0 0,1 0-1,0 1 1,-1-1 0,1 0 0,0 0 0,-1 0 0,1 0 0,-1-1 0,1 1 0,0 0 0,-1 0 0,1 0 0,-1 0 0,1-1-1,0 1 1,-1 0 0,1 0 0,-1-1 0,1 1 0,-1 0 0,1-1 0,-1 1 0,1-1 0,-1 1 0,0-1 0,1 1 0,-1-1-1,1 0 1,15-22-5699,3-11-3840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4.054"/>
    </inkml:context>
    <inkml:brush xml:id="br0">
      <inkml:brushProperty name="width" value="0.025" units="cm"/>
      <inkml:brushProperty name="height" value="0.025" units="cm"/>
    </inkml:brush>
  </inkml:definitions>
  <inkml:trace contextRef="#ctx0" brushRef="#br0">51 12 15759,'0'0'1036,"-2"11"-17,-10 42 996,-19 52 1,29-99-1973,1 1 0,0 0 0,0 0 0,0-1 0,1 12 1,0-16-42,2-2 14,-1 0 0,1 0-1,0 0 1,0 1 0,-1-2-1,1 1 1,0 0 0,0 0 0,-1 0-1,1-1 1,0 1 0,-1-1-1,1 0 1,0 1 0,-1-1-1,3-1 1,16-13 131,0-1 0,-1-1 0,-1 0 1,-1-2-1,0 0 0,-1-1 0,-1 0 0,20-38 0,-21 32 2051,-25 37-504,6-2-1768,-1 0 0,1 0 0,1 0 0,0 1 1,0 0-1,1-1 0,0 1 0,1 0 0,0 1 0,0-1 0,1 0 1,1 1-1,-1-1 0,2 0 0,-1 1 0,2-1 0,3 15 1,-5-23-66,1-1 0,-1 1 0,1 0 0,0-1 0,0 1 0,0 0 0,0-1 1,0 1-1,0-1 0,0 0 0,1 1 0,-1-1 0,0 0 0,1 0 1,-1 0-1,4 2 0,-4-3-125,0 1 1,0-1-1,0 0 1,0 0 0,0 1-1,0-1 1,0 0-1,0 0 1,0 0-1,0 0 1,0-1-1,1 1 1,-1 0-1,0 0 1,0-1-1,0 1 1,0 0-1,0-1 1,0 1-1,0-1 1,1 0-1,15-16-7396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4.875"/>
    </inkml:context>
    <inkml:brush xml:id="br0">
      <inkml:brushProperty name="width" value="0.025" units="cm"/>
      <inkml:brushProperty name="height" value="0.025" units="cm"/>
    </inkml:brush>
  </inkml:definitions>
  <inkml:trace contextRef="#ctx0" brushRef="#br0">79 306 8008,'0'0'19170,"-4"1"-19026,-1 1-142,1 0 0,-1 0 0,1 1 0,0-1 0,0 1 0,0 0 0,0 0 0,0 1 0,0-1 0,1 1 0,0-1 0,0 1 0,0 0 0,0 1 0,0-1 0,1 0 0,0 1 0,0-1 0,0 1 0,1 0 0,-1-1 0,1 1 0,0 0 0,0 0 0,1 0 1,0 0-1,-1 0 0,2 8 0,0-12 9,0 1 0,0-1 0,0 1 0,0-1 0,0 0 1,0 0-1,0 1 0,0-1 0,0 0 0,1 0 1,-1 0-1,1 0 0,-1-1 0,0 1 0,1 0 0,-1 0 1,1-1-1,0 1 0,-1-1 0,1 0 0,-1 1 1,1-1-1,0 0 0,-1 0 0,1 0 0,0 0 0,-1 0 1,1 0-1,2-1 0,2 1 75,1-1 1,0 0-1,0 0 0,-1-1 1,1 0-1,7-2 0,-3-3-173,0 0 0,0 0 1,-1-1-1,0 0 0,0-1 0,-1 0 0,0 0 0,-1-1 0,0-1 1,0 1-1,-1-1 0,0 0 0,-1-1 0,0 1 0,-1-1 0,7-25 1,-3 2-600,-1-1 0,-2 1 0,-1-1 0,-1-68 0,-4 103 1434,1 1-745,0 1 0,0-1 0,-1 1 0,1 0 0,0-1 0,0 1 1,-1 0-1,1-1 0,-1 1 0,1 0 0,0 0 0,-1-1 1,0 1-1,1 0 0,-1 0 0,1 0 0,-1 0 0,0 0 0,0-1 1,1 1-1,-1 0 0,0 0 0,0 0 0,0 0 0,0 0 1,0 1-1,1 30 4,-1-30-3,-2 41 492,-2 1 1,-20 79-1,15-80 93,1 0 0,-5 84 0,19-88-200,-6-38-344,1 0 0,-1-1 0,0 1-1,1 0 1,-1-1 0,1 1 0,-1 0 0,1-1 0,-1 1 0,1-1-1,-1 1 1,1-1 0,0 1 0,-1-1 0,1 1 0,0-1 0,-1 0-1,1 1 1,0-1 0,0 0 0,-1 0 0,1 0 0,0 1 0,0-1-1,-1 0 1,1 0 0,0 0 0,0 0 0,0 0 0,-1 0 0,1-1-1,0 1 1,0 0 0,-1 0 0,1 0 0,0-1 0,0 1 0,-1 0-1,1-1 1,0 1 0,-1-1 0,1 1 0,-1-1 0,1 1 0,0-1-1,-1 1 1,1-1 0,-1 1 0,1-2 0,1 0 14,0-1 0,-1 1 0,1-1 0,-1 0-1,1 0 1,-1 1 0,0-1 0,0 0 0,0 0 0,-1 0 0,1 0 0,-1 0 0,1 0 0,-1 0 0,0-5 0,-3-53 324,2 55-407,-6-66-104,7 72 91,1 0-1226,11 0 2608,-9 0-4815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5.402"/>
    </inkml:context>
    <inkml:brush xml:id="br0">
      <inkml:brushProperty name="width" value="0.025" units="cm"/>
      <inkml:brushProperty name="height" value="0.025" units="cm"/>
    </inkml:brush>
  </inkml:definitions>
  <inkml:trace contextRef="#ctx0" brushRef="#br0">27 33 6919,'-26'-2'8826,"35"1"-2198,46 0-1350,-45 1-5863,42 1 1053,63-2 127,-101 0-1591,0-1 0,0 0 0,16-6 1,-18 2-3500,-4-4-3177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5.798"/>
    </inkml:context>
    <inkml:brush xml:id="br0">
      <inkml:brushProperty name="width" value="0.025" units="cm"/>
      <inkml:brushProperty name="height" value="0.025" units="cm"/>
    </inkml:brush>
  </inkml:definitions>
  <inkml:trace contextRef="#ctx0" brushRef="#br0">95 95 11371,'0'0'10751,"2"9"-9528,-1-7-1180,-1 0 29,0 0-1,0 0 1,1 1 0,-1-1 0,1 0-1,-1 0 1,1 0 0,0 0 0,0 0-1,0 0 1,0 0 0,0-1-1,0 1 1,1 0 0,-1-1 0,1 1-1,-1 0 1,1-1 0,-1 0 0,1 1-1,0-1 1,0 0 0,0 0 0,0 0-1,0 0 1,0 0 0,0 0 0,0-1-1,0 1 1,0-1 0,0 1 0,0-1-1,5 0 1,3 0 246,0 0 0,0-1 0,1 0 1,-1-1-1,0 0 0,0-1 0,0 0 0,-1 0 0,15-8 0,-20 9-270,1 0-1,-1-1 1,0 1 0,0-1-1,0 0 1,-1 0-1,1 0 1,-1-1 0,1 0-1,-1 1 1,0-1-1,-1 0 1,1 0 0,-1-1-1,1 1 1,-1 0 0,0-1-1,-1 1 1,1-1-1,-1 0 1,0 0 0,1-6-1,-2 9-44,0 1 0,0 0 0,0 0 0,0-1 0,0 1 0,-1 0 0,1 0 0,0-1-1,-1 1 1,1 0 0,0 0 0,-1 0 0,1 0 0,-1 0 0,0-1 0,1 1 0,-1 0 0,0 0 0,0 0 0,0 1 0,0-1 0,0 0-1,0 0 1,-1-1 0,0 1-12,-1 0-1,0 0 1,1 0-1,-1 0 1,0 1-1,0-1 1,1 1-1,-1-1 1,0 1-1,-4 0 1,-3 1-33,0 0 0,1 0 0,-1 1 0,1 0 0,-16 7 0,10-2 20,1 0 0,0 2-1,1 0 1,0 0 0,0 1-1,1 1 1,0 0 0,-18 23-1,21-24 28,1 0 0,1 1-1,0 0 1,0 1 0,1-1 0,1 1-1,0 0 1,0 0 0,1 1 0,1 0-1,-3 17 1,6-25-6,0 0 0,1 0 0,-1 0 0,1 0 0,0 0 0,0-1-1,0 1 1,1 0 0,0-1 0,0 1 0,0-1 0,0 1 0,1-1 0,-1 0 0,1 0 0,0 0 0,0-1 0,1 1-1,-1-1 1,1 1 0,0-1 0,0 0 0,0-1 0,0 1 0,0-1 0,1 0 0,6 3 0,8 2-351,-1 0 0,0-1 1,1-2-1,0 0 0,34 3 0,30-4-5007,3-3-6599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3.475"/>
    </inkml:context>
    <inkml:brush xml:id="br0">
      <inkml:brushProperty name="width" value="0.025" units="cm"/>
      <inkml:brushProperty name="height" value="0.025" units="cm"/>
    </inkml:brush>
  </inkml:definitions>
  <inkml:trace contextRef="#ctx0" brushRef="#br0">1 1 8168,'0'0'13671,"12"1"-13233,39 4-656,136 16 1187,-61-4-9098,-133-16-1037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3.837"/>
    </inkml:context>
    <inkml:brush xml:id="br0">
      <inkml:brushProperty name="width" value="0.025" units="cm"/>
      <inkml:brushProperty name="height" value="0.025" units="cm"/>
    </inkml:brush>
  </inkml:definitions>
  <inkml:trace contextRef="#ctx0" brushRef="#br0">0 1 10570,'0'0'7431,"55"47"-5829,-14-47-930,12 0-480,2 0-64,-2-3-1056,-3-7-1891,-4-5-1153,-5-4-2978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184"/>
    </inkml:context>
    <inkml:brush xml:id="br0">
      <inkml:brushProperty name="width" value="0.025" units="cm"/>
      <inkml:brushProperty name="height" value="0.025" units="cm"/>
    </inkml:brush>
  </inkml:definitions>
  <inkml:trace contextRef="#ctx0" brushRef="#br0">0 1 12940,'0'0'5200,"11"0"-4496,3 1-458,1 1 0,0 0 0,-1 1 0,0 0-1,21 9 1,-30-11-228,-1 1 0,1 0 0,-1 0 0,1 0 0,-1 1 1,0 0-1,0 0 0,0 0 0,0 0 0,0 0 0,-1 1 0,0 0 0,1 0 0,-2 0 0,1 0 0,0 0 0,-1 0 0,1 1 0,-1-1 0,0 1 0,-1 0 0,3 9 0,-3 1 46,-1 1 0,-1-1 0,0 0 0,-1 1 1,-1-1-1,0 0 0,-1 0 0,0-1 0,-2 1 0,1-1 0,-13 21 0,9-19-1221,-1 0 1,-19 23-1,11-18-3199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1:10.118"/>
    </inkml:context>
    <inkml:brush xml:id="br0">
      <inkml:brushProperty name="width" value="0.025" units="cm"/>
      <inkml:brushProperty name="height" value="0.025" units="cm"/>
    </inkml:brush>
  </inkml:definitions>
  <inkml:trace contextRef="#ctx0" brushRef="#br0">6638 524 11147,'0'0'608,"-11"-6"-394,-8-5-45,0 1 0,1-2 1,0-1-1,1 0 0,1-1 0,-21-22 1,18 15-184,0 1 0,-1 0-1,-1 2 1,-1 0 0,-1 2 0,0 0 0,-1 1 0,-1 2 0,0 0 0,0 2 0,-2 1-1,1 1 1,-53-11 0,-224-39 337,-354-23 0,-564 34 849,0 99-1127,299 44 923,708-60-712,1 10 0,-261 90-1,388-103-254,1 3 0,-158 93 0,196-99-18,1 3 0,2 1 0,2 3 0,1 1-1,2 2 1,-44 55 0,68-73 1,0 1-1,1 0 1,2 1 0,0 0-1,1 1 1,2 1 0,0-1-1,2 1 1,-5 29 0,8-33-23,2 0 0,1 1 0,0-1 0,2 1 0,0-1 0,2 0 0,0 1 1,1-1-1,1-1 0,1 1 0,13 28 0,3-4 38,2-1 1,2 0-1,2-3 0,2 0 1,66 69-1,-11-27 27,130 98 0,-128-116-16,3-5 0,3-3 0,122 55 0,-81-55 34,265 76 0,-105-66 20,535 52 0,200-59-16,2-57 0,662-120 177,-1118 20-56,-465 71-83,-2-5-1,-1-4 1,116-57 0,-187 75-32,-1-1 1,-1-2-1,-1-1 0,-1-2 1,-1-1-1,40-39 0,-62 53-38,0 0 0,0 0 0,-1-1 0,0-1 0,-1 1 0,-1-1 0,1 0 0,-2-1 0,0 1 0,0-1 0,-1 0 0,-1 0 0,0-1 0,-1 1 0,0 0 0,-1-1 0,-1 0 0,0 1 0,-1-1-1,0 1 1,-7-27 0,2 20-21,-2-1-1,0 1 1,-1 0-1,-2 0 1,1 2-1,-2-1 0,-16-19 1,-11-9-50,-60-57 0,0 14 127,-4 5 1,-215-137-1,132 114 519,-212-90-1,224 127-398,-4 6-1,-2 9 1,-289-52-1,-50 37-2351,-5 36-4688,283 26-1939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546"/>
    </inkml:context>
    <inkml:brush xml:id="br0">
      <inkml:brushProperty name="width" value="0.025" units="cm"/>
      <inkml:brushProperty name="height" value="0.025" units="cm"/>
    </inkml:brush>
  </inkml:definitions>
  <inkml:trace contextRef="#ctx0" brushRef="#br0">126 2 11050,'0'0'13277,"-11"0"-12994,7-1-283,0 1 1,0 0-1,0 0 1,0 0-1,0 0 1,0 1-1,0-1 1,0 1-1,0 0 1,0 0-1,0 1 0,0-1 1,0 1-1,1 0 1,-1 0-1,1 0 1,-1 0-1,1 1 1,0-1-1,0 1 1,0 0-1,0 0 0,0 0 1,1 0-1,-1 1 1,1-1-1,0 1 1,0-1-1,0 1 1,1 0-1,-1 0 1,1 0-1,0-1 0,-1 9 1,1-9-17,1 0 0,0 0-1,-1 0 1,1 0 0,1 0 0,-1 0 0,0 0-1,1 0 1,0 0 0,-1 0 0,1 0 0,0 0-1,1-1 1,-1 1 0,0 0 0,1-1 0,0 1 0,-1-1-1,1 1 1,0-1 0,0 0 0,0 1 0,5 2-1,4 2-33,-1-1-1,1-1 1,0 0-1,0 0 1,12 3-1,-15-7 11,0 2 0,-1-1-1,1 1 1,-1 0 0,0 0 0,0 1 0,0 0 0,-1 0-1,1 1 1,-1 0 0,0 0 0,0 0 0,7 9-1,-11-11 35,-1 0-1,1 0 0,-1 0 0,0 0 0,0 0 0,0 1 0,0-1 1,0 0-1,-1 0 0,0 1 0,1-1 0,-1 0 0,0 1 0,-1-1 0,1 0 1,-1 1-1,1-1 0,-1 0 0,0 0 0,-2 4 0,0-1 31,0 0 1,0 0-1,-1-1 0,0 0 0,0 0 1,-1 0-1,1 0 0,-1-1 0,-10 8 1,4-5-14,1 0 0,-1 0 0,0-1 0,-1-1 0,1 0-1,-1-1 1,0 0 0,0 0 0,-1-2 0,-15 3 0,28-5-104,-1 0 0,0 0 1,0 0-1,0 0 0,0 0 0,0 0 0,0 0 0,0-1 0,0 1 0,0 0 0,0 0 0,0-1 0,1 1 1,-1 0-1,0-1 0,0 1 0,0-1 0,1 1 0,-1-1 0,0 0 0,0 1 0,1-1 0,-1 0 0,1 1 0,-1-1 1,0 0-1,1 0 0,-1-1 0,-2-27-4601,3 22 3701,0-30-4223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908"/>
    </inkml:context>
    <inkml:brush xml:id="br0">
      <inkml:brushProperty name="width" value="0.025" units="cm"/>
      <inkml:brushProperty name="height" value="0.025" units="cm"/>
    </inkml:brush>
  </inkml:definitions>
  <inkml:trace contextRef="#ctx0" brushRef="#br0">65 0 10922,'0'0'1741,"0"8"-834,6 157 3727,-3-143-4411,1 0 1,0 0-1,2 0 0,1 0 1,15 33-1,-7-26-220,5 11-184,-12-16-3629,-24-44-8930,11 13 12289,0 0 1111,-27-33 3528,1-1-1,-38-70 1,69 111-4136,0 0-1,-1-1 1,1 1 0,0 0-1,0 0 1,0 0 0,0-1-1,0 1 1,0 0-1,0-1 1,-1 1 0,1 0-1,0 0 1,0-1 0,0 1-1,0 0 1,0 0 0,0-1-1,0 1 1,0 0-1,1 0 1,-1-1 0,0 1-1,0 0 1,0 0 0,0-1-1,0 1 1,0 0-1,0 0 1,1-1 0,-1 1-1,0 0 1,0 0 0,0 0-1,0-1 1,1 1 0,-1 0-1,0 0 1,0 0-1,1 0 1,-1 0 0,1-1-1,15 0 260,22 8-659,47 14-1639,3-8-3590,-42-10 110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267"/>
    </inkml:context>
    <inkml:brush xml:id="br0">
      <inkml:brushProperty name="width" value="0.025" units="cm"/>
      <inkml:brushProperty name="height" value="0.025" units="cm"/>
    </inkml:brush>
  </inkml:definitions>
  <inkml:trace contextRef="#ctx0" brushRef="#br0">131 57 7175,'0'0'12054,"-10"-4"-11478,9 4-568,-2-1 9,1-1 0,-1 1 0,0 0 0,1 0 0,-1 0-1,0 0 1,0 1 0,0-1 0,0 1 0,0 0 0,0-1 0,0 1 0,1 1 0,-1-1-1,0 0 1,0 1 0,0-1 0,0 1 0,0 0 0,1 0 0,-1 0 0,0 0 0,1 1-1,-1-1 1,1 1 0,-1 0 0,1-1 0,0 1 0,0 0 0,-1 0 0,2 0-1,-1 1 1,-3 3 0,1 0 66,1 0 0,0 0-1,0 1 1,0-1 0,0 1 0,1-1-1,0 1 1,-1 8 0,3-14-65,0 1-1,-1-1 1,1 1 0,0 0 0,0-1 0,0 1 0,0-1-1,0 1 1,0 0 0,1-1 0,-1 1 0,0-1-1,1 1 1,-1 0 0,1-1 0,0 0 0,-1 1 0,1-1-1,0 1 1,0-1 0,0 0 0,0 1 0,0-1-1,0 0 1,1 0 0,-1 0 0,0 0 0,0 0 0,1 0-1,-1 0 1,1-1 0,-1 1 0,1 0 0,-1-1 0,1 1-1,-1-1 1,1 0 0,-1 1 0,3-1 0,7 0 90,0 0 0,0-1 0,0-1 1,-1 0-1,1 0 0,-1-1 1,1 0-1,-1-1 0,0 0 0,0 0 1,-1-1-1,1-1 0,-1 1 0,0-2 1,-1 1-1,0-1 0,0 0 0,0-1 1,-1 0-1,0 0 0,0-1 0,-1 0 1,0 0-1,6-13 0,-11 20-79,0-1 0,0 0 1,0 0-1,-1 0 0,1 1 0,-1-1 0,0 0 0,1 0 0,-1 0 0,-1-5 1,-7-2-3,-10 18-241,16-7 120,0 1 1,1 0 0,-1 0-1,1 0 1,-1 0-1,1 0 1,0 1 0,-1-1-1,1 0 1,0 1 0,1-1-1,-1 1 1,0-1 0,1 1-1,-1-1 1,1 1-1,0-1 1,0 1 0,0 0-1,0-1 1,0 1 0,1-1-1,0 5 1,0-4-274,0 0 0,-1 0 1,1 0-1,1 0 0,-1 0 0,0-1 1,1 1-1,0 0 0,-1-1 1,1 1-1,0-1 0,0 1 0,0-1 1,1 0-1,-1 0 0,1 0 0,-1 0 1,6 3-1,21 3-3231,1-7-1297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600"/>
    </inkml:context>
    <inkml:brush xml:id="br0">
      <inkml:brushProperty name="width" value="0.025" units="cm"/>
      <inkml:brushProperty name="height" value="0.025" units="cm"/>
    </inkml:brush>
  </inkml:definitions>
  <inkml:trace contextRef="#ctx0" brushRef="#br0">112 22 9161,'0'0'2322,"-9"1"-769,4-1-1411,1 0-1,0 1 1,-1 0 0,1 0-1,0 0 1,0 0-1,0 1 1,0-1-1,0 1 1,0 0-1,0 0 1,1 1 0,-1-1-1,1 1 1,-1 0-1,1 0 1,0 0-1,0 0 1,1 0 0,-1 1-1,1-1 1,-1 1-1,1 0 1,0 0-1,0 0 1,1 0-1,-1 0 1,-1 8 0,1-7-36,1 0 0,-1 0 0,1 0 0,0 0 0,1 1 0,-1-1 0,1 0 0,0 0 0,0 1 0,1-1 0,1 7 0,-1-10-76,0 0 0,0 0 0,0 0 0,0 0 0,0 0-1,0 0 1,0-1 0,1 1 0,-1-1 0,1 1-1,0-1 1,-1 1 0,1-1 0,0 0 0,0 0 0,-1 0-1,1 0 1,0 0 0,0 0 0,0 0 0,1-1-1,-1 1 1,0-1 0,0 1 0,0-1 0,0 0-1,0 0 1,1 0 0,2 0 0,2-1 39,-1 0 0,0-1-1,1 1 1,-1-1 0,0-1 0,0 1 0,0-1 0,0 0-1,0 0 1,0-1 0,-1 0 0,0 0 0,0 0 0,0 0-1,0-1 1,-1 0 0,6-7 0,-2 2-50,-1 0 1,0 0 0,0-1-1,-1 0 1,0 0-1,-1-1 1,0 0-1,4-16 1,-8 6 3,-1 21-24,-1 1-1,1 0 1,0 0 0,0 0 0,0-1 0,0 1 0,0 0 0,0 0 0,-1 0 0,1-1 0,0 1 0,0 0 0,0 0 0,0 0 0,-1 0 0,1-1 0,0 1 0,0 0 0,-1 0 0,1 0 0,0 0 0,0 0 0,0 0 0,-1 0 0,1 0 0,0 0 0,0 0 0,-1 0 0,1 0 0,0 0 0,0 0 0,-1 0 0,1 0 0,0 0 0,0 0 0,-1 0 0,1 0 0,0 0-1,-1 0 1,0 2 1,-1-1-1,0 0 1,1 0-1,-1 1 1,1-1-1,-1 1 1,1 0-1,0-1 1,0 1-1,0 0 1,0 0-1,0-1 1,0 1-1,0 0 1,1 0-1,-1 2 1,-2 5 21,1 0 0,0-1 0,0 1 0,1 0 0,0 0-1,1 0 1,0 0 0,1 0 0,1 9 0,-1-15-10,0-1-1,0 1 1,0-1-1,0 0 1,0 1-1,1-1 1,-1 0-1,1 1 1,0-1-1,-1 0 1,1 0-1,0-1 1,0 1-1,1 0 1,-1-1-1,0 1 0,0-1 1,1 1-1,-1-1 1,1 0-1,-1 0 1,1 0-1,-1-1 1,1 1-1,0-1 1,-1 1-1,1-1 1,0 0-1,0 0 1,-1 0-1,1 0 1,0 0-1,4-2 1,-2 2-42,0-1 1,0-1-1,0 1 1,0 0-1,0-1 1,0 0-1,0 0 1,0-1-1,-1 1 1,1-1 0,-1 0-1,0-1 1,6-4-1,1-4-1671,0 0 1,0 0-1,9-17 0,1-1-4736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963"/>
    </inkml:context>
    <inkml:brush xml:id="br0">
      <inkml:brushProperty name="width" value="0.025" units="cm"/>
      <inkml:brushProperty name="height" value="0.025" units="cm"/>
    </inkml:brush>
  </inkml:definitions>
  <inkml:trace contextRef="#ctx0" brushRef="#br0">87 0 5029,'0'0'14771,"0"10"-14210,-6 225 3158,-1-50-2693,6-151-1104,0-19-122,0 0 0,1 0 0,0 0 0,2 0 0,0 0 0,0 0-1,1-1 1,9 25 0,-9-38-2081,-1-12 1817,-5-16 316,-6 2-1152,-23-45 0,22 53 1340,1-1 0,1 0 0,1-1 0,1 1 0,-7-31 0,14 48-1,-1 1-1,0 0 0,0-1 1,1 1-1,-1 0 0,0-1 1,0 1-1,1 0 0,-1 0 1,0-1-1,1 1 0,-1 0 1,0 0-1,1 0 0,-1-1 1,1 1-1,-1 0 0,0 0 1,1 0-1,-1 0 0,1 0 1,-1 0-1,0 0 0,1 0 1,-1 0-1,1 0 0,-1 0 1,0 0-1,1 0 0,-1 0 1,1 0-1,-1 0 0,0 1 1,1-1-1,17 3-195,70 21-3638,-49-22-390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6.355"/>
    </inkml:context>
    <inkml:brush xml:id="br0">
      <inkml:brushProperty name="width" value="0.025" units="cm"/>
      <inkml:brushProperty name="height" value="0.025" units="cm"/>
    </inkml:brush>
  </inkml:definitions>
  <inkml:trace contextRef="#ctx0" brushRef="#br0">97 0 4901,'0'0'12529,"-9"9"-11979,2-3-427,1 0 0,-1 0 0,1 1 0,1 0 0,-1 0 0,1 0 0,1 1 0,-1 0 1,1 0-1,1 0 0,-1 0 0,1 1 0,1-1 0,0 1 0,0 0 0,-1 10 0,4-18-126,-1 0-1,1 0 1,-1 0-1,1 0 1,0 0-1,-1 0 1,1-1-1,0 1 0,0 0 1,0 0-1,-1-1 1,1 1-1,0 0 1,0-1-1,0 1 1,0-1-1,0 0 1,0 1-1,0-1 1,0 0-1,0 1 0,1-1 1,-1 0-1,0 0 1,0 0-1,0 0 1,0 0-1,2 0 1,42 0-1121,-36 0 551,2 0 161,-1 0-1,0 1 1,0 0-1,0 0 1,11 4-1,-19-5 503,-1 1-1,1-1 1,-1 1-1,1-1 1,-1 1-1,0 0 1,1-1 0,-1 1-1,0 0 1,0 0-1,1 0 1,-1 0 0,0 0-1,0 0 1,0 0-1,0 0 1,0 1-1,0-1 1,-1 0 0,1 0-1,0 1 1,-1-1-1,1 1 1,-1-1-1,1 0 1,-1 1 0,0-1-1,1 1 1,-1-1-1,0 1 1,0-1 0,0 1-1,0-1 1,0 1-1,-1-1 1,1 1-1,0-1 1,-1 1 0,1-1-1,-1 1 1,1-1-1,-1 0 1,0 1 0,0-1-1,0 0 1,-1 2-1,-1 2 179,-1 0 0,0-1 0,0 1 0,0-1 0,-1 0 0,1 0 0,-1-1 0,0 1 0,0-1 0,0 0 0,-1 0 0,1-1 1,-1 1-1,0-1 0,-8 2 0,8-3-428,0 1 0,0-1 0,1 0 0,-1-1 1,0 1-1,0-1 0,0-1 0,0 1 1,-10-3-1,-3-8-5243,5-9-5231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6.781"/>
    </inkml:context>
    <inkml:brush xml:id="br0">
      <inkml:brushProperty name="width" value="0.025" units="cm"/>
      <inkml:brushProperty name="height" value="0.025" units="cm"/>
    </inkml:brush>
  </inkml:definitions>
  <inkml:trace contextRef="#ctx0" brushRef="#br0">211 239 10730,'0'0'2563,"-13"2"229,4-1-2347,-1 1 0,0 0 0,1 1 1,0 0-1,-1 0 0,1 1 1,1 0-1,-1 1 0,0 0 1,1 0-1,-9 7 0,6-1-62,-1 0 0,1 1 0,-14 20 0,23-29-370,0 0-1,-1 0 1,1 0 0,0 0 0,1 1-1,-1-1 1,1 1 0,-1-1 0,1 1-1,0 0 1,0 0 0,1-1 0,-1 1-1,1 0 1,0 0 0,0 0-1,0 0 1,0-1 0,1 1 0,0 5-1,1-8-11,-1 0 0,1 1 0,-1-1-1,1 0 1,-1 0 0,1 0-1,0 0 1,-1 0 0,1 0 0,0 0-1,0-1 1,-1 1 0,1-1 0,0 1-1,0-1 1,0 0 0,0 0 0,0 0-1,0 0 1,0 0 0,0 0-1,0 0 1,3-2 0,47-10 734,-35 4-643,-2-1 0,1-1 1,-1 0-1,-1-1 0,1-1 0,-2 0 1,18-21-1,0-4 43,42-66 1,-69 97-101,46-79-26,-46 76 91,0 0-1,-1 0 1,1 0-1,-2-1 1,1 1-1,-1 0 1,-1-1-1,1-10 1,-7 15 504,-5 11-516,-7 10-199,7-1 111,2 1-1,-1 0 0,2 1 1,0 0-1,1 0 0,1 0 0,0 1 1,1 0-1,1-1 0,1 2 1,1-1-1,0 0 0,1 0 0,3 20 1,-3-34-72,1-1 0,-1 0 0,1 1 0,0-1 0,0 0 1,0 1-1,1-1 0,-1 0 0,1 0 0,-1 0 0,1 0 0,0 0 1,0-1-1,1 1 0,-1 0 0,0-1 0,1 0 0,0 1 0,3 1 0,26 9-2589,6-9-3340,-13-6-1238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126"/>
    </inkml:context>
    <inkml:brush xml:id="br0">
      <inkml:brushProperty name="width" value="0.025" units="cm"/>
      <inkml:brushProperty name="height" value="0.025" units="cm"/>
    </inkml:brush>
  </inkml:definitions>
  <inkml:trace contextRef="#ctx0" brushRef="#br0">0 103 11179,'0'0'10025,"12"5"-9363,-11-5-655,10 6 188,1-1 0,0 0 0,21 5 0,-28-9-98,-1 0-1,0-1 1,0 1 0,0-1 0,0 0 0,0 0-1,1 0 1,-1 0 0,0-1 0,0 0-1,0 0 1,0 0 0,0 0 0,0 0 0,0-1-1,0 0 1,0 0 0,-1 0 0,5-3 0,-4 1-51,1 1 0,-1-1 1,0 0-1,0 0 1,-1 0-1,1-1 1,-1 1-1,0-1 1,0 0-1,-1 0 0,1 0 1,-1 0-1,0 0 1,0-1-1,-1 1 1,0-1-1,0 1 1,0-1-1,0-10 0,-1 15-56,0 0-1,-1 1 0,1-1 0,0 1 0,-1-1 1,1 0-1,0 1 0,-1-1 0,1 1 0,-1-1 1,1 1-1,-1-1 0,1 1 0,-1-1 0,1 1 1,-1 0-1,1-1 0,-1 1 0,0 0 0,1-1 1,-1 1-1,0 0 0,1 0 0,-1 0 0,0 0 1,1-1-1,-1 1 0,0 0 0,1 0 0,-1 0 1,0 0-1,1 0 0,-1 1 0,0-1 0,1 0 1,-1 0-1,0 0 0,1 1 0,-1-1 0,0 0 1,1 1-1,-1-1 0,1 0 0,-1 1 0,-33 16-122,26-8 131,0-1 0,1 2 0,0-1 0,0 1 0,1 0 0,0 1 0,1-1 0,0 1 1,1 0-1,0 0 0,1 1 0,0-1 0,0 1 0,2-1 0,-1 1 0,1 0 0,1 0 0,1 13 0,-1-23-90,1 1 0,-1 0 1,1-1-1,0 1 0,0 0 0,-1-1 0,2 1 1,-1-1-1,0 1 0,0-1 0,1 0 1,-1 0-1,1 0 0,0 0 0,0 0 0,0 0 1,0 0-1,0 0 0,0-1 0,0 1 1,0-1-1,1 1 0,-1-1 0,1 0 1,-1 0-1,1 0 0,-1 0 0,1-1 0,0 1 1,-1-1-1,1 1 0,0-1 0,-1 0 1,1 0-1,0 0 0,0 0 0,2-1 1,4 0-608,-1-1 0,0 0 0,0 0 1,0-1-1,0 1 0,0-2 0,-1 1 1,1-1-1,-1 0 0,12-10 1,20-22-4758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581"/>
    </inkml:context>
    <inkml:brush xml:id="br0">
      <inkml:brushProperty name="width" value="0.025" units="cm"/>
      <inkml:brushProperty name="height" value="0.025" units="cm"/>
    </inkml:brush>
  </inkml:definitions>
  <inkml:trace contextRef="#ctx0" brushRef="#br0">126 1 8936,'0'0'3139,"-10"12"-1105,4-4-1718,-2 2 134,0 1 1,1 0 0,0 0-1,1 0 1,0 1 0,-8 24-1,0 11 348,2 2 0,2-1-1,2 1 1,2 0 0,3 1 0,5 93-1,-3-142-793,1 0-1,0 0 0,0 0 1,0 1-1,0-1 0,0 0 1,1 0-1,-1 0 0,0 0 0,0 0 1,1 0-1,-1 0 0,1 0 1,-1 0-1,1 0 0,-1 0 1,1 0-1,-1 0 0,1 0 1,0 0-1,0 0 0,0-1 1,-1 1-1,1 0 0,0-1 1,0 1-1,0 0 0,0-1 1,0 1-1,0-1 0,0 1 1,0-1-1,0 0 0,0 0 1,0 1-1,0-1 0,1 0 0,-1 0 1,2 0-1,-1-1 9,0 1 0,0-1 0,1 0 1,-1 0-1,0 0 0,0-1 0,0 1 0,0 0 0,-1-1 0,1 1 0,0-1 0,0 0 1,-1 1-1,1-1 0,-1 0 0,0 0 0,0 0 0,2-3 0,7-21-57,-1 0 0,-2-1 0,0 1 0,4-48 0,-6 42-646,-1-64 0,-4 100 732,1 0 0,1 0-1,-1 0 1,1 0-1,-1 0 1,1-1-1,0 1 1,0-1-1,1 1 1,-1-1-1,1 0 1,0 0 0,-1 0-1,1 0 1,1 0-1,-1-1 1,0 1-1,1-1 1,-1 0-1,1 0 1,0 0 0,-1-1-1,1 1 1,0-1-1,0 0 1,0 0-1,0 0 1,5 0-1,-2 0 86,0 0 0,1-1 0,-1 0 0,0 0 0,0 0 0,0-1 1,0 0-1,0-1 0,0 1 0,0-1 0,0-1 0,0 1 0,-1-1 0,1 0 0,10-8 0,30-32 442,-44 40-562,0 0 1,-1 0 0,1 0 0,-1-1-1,0 1 1,0-1 0,0 0-1,0 0 1,0 1 0,-1-1 0,0 0-1,0 0 1,1-7 0,-15 25-125,7-2 123,1 1-1,-1 0 1,2 0-1,0 1 1,1 0-1,0-1 0,1 1 1,1 0-1,0 0 1,0 0-1,4 24 1,5-11-1406,1-16-1491,-9-11 2660,1 1 0,-1-1 0,0 0 0,1 0 0,-1 0 0,0 0 0,1 0 0,-1 0 0,0 0 0,1 0 0,-1 0 0,0 0 0,1 0 0,-1 0 0,1 0 0,-1-1 0,0 1 0,0 0 0,1 0 0,-1 0 0,0 0 0,1-1 0,-1 1 1,0 0-1,1 0 0,-1 0 0,0-1 0,0 1 0,1 0 0,-1-1 0,0 1 0,0 0 0,0 0 0,1-1 0,6-15-8422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969"/>
    </inkml:context>
    <inkml:brush xml:id="br0">
      <inkml:brushProperty name="width" value="0.025" units="cm"/>
      <inkml:brushProperty name="height" value="0.025" units="cm"/>
    </inkml:brush>
  </inkml:definitions>
  <inkml:trace contextRef="#ctx0" brushRef="#br0">4 1 12780,'0'0'3011,"-4"50"-2274,4-26-641,4 0-1634,7-4-2466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29.722"/>
    </inkml:context>
    <inkml:brush xml:id="br0">
      <inkml:brushProperty name="width" value="0.025" units="cm"/>
      <inkml:brushProperty name="height" value="0.025" units="cm"/>
    </inkml:brush>
  </inkml:definitions>
  <inkml:trace contextRef="#ctx0" brushRef="#br0">0 105 9993,'0'0'-176,"11"2"-235,2-1 448,0 0-1,-1 0 1,1-2 0,0 1-1,-1-2 1,21-3-1,5-6 123,0 3 0,1 1-1,69-4 1,121 12 692,-91 2-698,153-9-39,309 14-25,259 42 1219,-353-27-938,62 2-46,0-41-180,1438-91-64,-941 84-54,-189 1 3,1 34-9,957 68 359,-169 45 246,-1528-109-802,776 82 832,-305-57-5185,-456-36 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8.315"/>
    </inkml:context>
    <inkml:brush xml:id="br0">
      <inkml:brushProperty name="width" value="0.025" units="cm"/>
      <inkml:brushProperty name="height" value="0.025" units="cm"/>
    </inkml:brush>
  </inkml:definitions>
  <inkml:trace contextRef="#ctx0" brushRef="#br0">50 30 12300,'0'0'9769,"10"-3"-8317,6-3-1058,1 1 1,0 0-1,0 2 0,1 0 1,-1 0-1,1 2 1,24 1-1,-42 0-397,1 0 0,0 0 1,-1 0-1,1 1 0,0-1 1,-1 0-1,1 0 0,0 1 0,-1-1 1,1 0-1,-1 1 0,1-1 1,0 1-1,-1-1 0,1 1 0,-1-1 1,1 1-1,-1-1 0,0 1 0,1-1 1,-1 1-1,0-1 0,1 1 1,-1 0-1,0-1 0,0 1 0,1 0 1,-1-1-1,0 1 0,0 0 1,0-1-1,0 1 0,0 0 0,0 0 1,0-1-1,0 1 0,0 0 1,0-1-1,0 1 0,-1 0 0,1-1 1,0 1-1,0 0 0,-1-1 0,1 1 1,0-1-1,-1 1 0,1-1 1,-1 1-1,1 0 0,0-1 0,-1 1 1,0-1-1,-26 32-10,-4-7 215,-64 38 1,32-24-128,63-39-77,-1 0-1,0 1 0,0-1 0,0 1 1,0-1-1,1 1 0,-1-1 1,0 1-1,1 0 0,-1-1 1,0 1-1,1 0 0,-1 0 1,1-1-1,-1 1 0,1 0 1,-1 0-1,1 0 0,-1 0 0,1 0 1,0 0-1,13 7 38,43-7 100,-44-1-128,47 1-58,34 0-542,-34-7-4395,-58 6 4735,0 0 68,-1 0 0,0 0 0,1 0 1,-1 1-1,0-1 0,1 0 0,-1 0 1,0 0-1,1 0 0,-1 0 0,0-1 1,1 1-1,-1 0 0,0 0 0,1 0 1,-1 0-1,0 0 0,1 0 0,-1 0 1,0-1-1,1 1 0,-1 0 0,0 0 1,0-1-1,1 1 0,-1 0 0,0 0 1,0-1-1,1 1 0,-1 0 0,0 0 1,0-1-1,0 1 0,0 0 0,1-1 0,-1 1 1,0 0-1,0-1 0,0 1 0,0 0 1,0-1-1,0 1 0,0 0 0,0-1 1,0 1-1,0-1 0,-5-4-7395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8.644"/>
    </inkml:context>
    <inkml:brush xml:id="br0">
      <inkml:brushProperty name="width" value="0.025" units="cm"/>
      <inkml:brushProperty name="height" value="0.025" units="cm"/>
    </inkml:brush>
  </inkml:definitions>
  <inkml:trace contextRef="#ctx0" brushRef="#br0">1 67 10186,'0'0'11050,"77"25"-10377,-33-15-481,3 0-160,5-5-32,-3-1-1153,-1-4-3427,-5 0-2723</inkml:trace>
  <inkml:trace contextRef="#ctx0" brushRef="#br0" timeOffset="1">510 0 9321,'0'0'8232,"-44"72"-6279,33-43-383,5-1-353,3-2-480,3-6-513,0 1-192,15-8-192,-4-7-1410,8-6-1697,-2-3-1345,4-18-3556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018"/>
    </inkml:context>
    <inkml:brush xml:id="br0">
      <inkml:brushProperty name="width" value="0.025" units="cm"/>
      <inkml:brushProperty name="height" value="0.025" units="cm"/>
    </inkml:brush>
  </inkml:definitions>
  <inkml:trace contextRef="#ctx0" brushRef="#br0">143 1 12396,'0'0'5178,"-1"12"-3988,-7 86 1184,1-30-1135,3 70 1,4-119-1250,1 0 0,1 0 0,1-1 0,0 1 0,2-1 0,0 0-1,1 0 1,14 29 0,-21-52-4717,-14-32 1916,-27-25-176,-24-37-3310,29 28 6837,36 69-124,0 0 0,0 0-1,0 0 1,1 0 0,-1-1 0,1 1-1,-1 0 1,1-1 0,0 1 0,0 0-1,0-1 1,0 1 0,0-3 0,1 4-198,-1 0 1,0 0 0,1 0 0,-1 0-1,1 1 1,-1-1 0,1 0-1,0 0 1,-1 0 0,1 0 0,0 0-1,0 1 1,-1-1 0,1 0-1,0 1 1,0-1 0,0 1 0,0-1-1,0 1 1,1-1 0,5-1 455,0 1 1,0 0-1,0 0 1,0 0-1,0 1 0,13 2 1,1-2-654,115 0 310,-136 0-455,1 0-1,0 0 1,0 0 0,0 0 0,0 0-1,-1 0 1,1 0 0,0 0 0,0 0 0,0 0-1,-1 0 1,1-1 0,0 1 0,0 0-1,0-1 1,-1 1 0,1 0 0,0-1 0,-1 1-1,1-1 1,0 1 0,-1-1 0,1 1-1,-1-1 1,1 0 0,-1 1 0,1-1 0,-1 0-1,1 1 1,-1-1 0,0 0 0,1 0-1,-1 0 1,0 1 0,1-1 0,-1-1-1,1-15-5229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350"/>
    </inkml:context>
    <inkml:brush xml:id="br0">
      <inkml:brushProperty name="width" value="0.025" units="cm"/>
      <inkml:brushProperty name="height" value="0.025" units="cm"/>
    </inkml:brush>
  </inkml:definitions>
  <inkml:trace contextRef="#ctx0" brushRef="#br0">1 0 12556,'0'0'6278,"47"48"-10314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968"/>
    </inkml:context>
    <inkml:brush xml:id="br0">
      <inkml:brushProperty name="width" value="0.025" units="cm"/>
      <inkml:brushProperty name="height" value="0.025" units="cm"/>
    </inkml:brush>
  </inkml:definitions>
  <inkml:trace contextRef="#ctx0" brushRef="#br0">211 262 7591,'0'0'13405,"-10"-7"-12076,8 5-1283,-4-3 101,0 0 0,-1 1-1,0-1 1,0 1-1,-11-5 1,14 8-137,1 0 0,0 0 0,-1 0 0,1 1 0,-1-1 0,1 1 0,0 0 1,-1 0-1,1 0 0,-1 0 0,1 1 0,-1-1 0,1 1 0,-1 0 0,1 0 0,0 0 0,0 0 0,-1 1 0,1-1 0,-4 4 0,-1 1-19,0 0 0,1 0 0,0 0 0,1 1 0,-11 14-1,15-19 8,0 1 0,0-1 0,0 1 0,0 0-1,1 0 1,-1 0 0,1 0 0,0 0-1,0 0 1,0 0 0,0 0 0,0 1 0,1-1-1,0 0 1,-1 1 0,1-1 0,1 0-1,-1 0 1,0 1 0,2 4 0,-1-7 11,-1 0 0,1-1 0,0 1 0,0 0 0,0 0-1,0-1 1,0 1 0,0-1 0,0 1 0,1-1 0,-1 0 0,0 1 0,0-1 0,0 0 0,0 1 0,1-1 0,-1 0 0,0 0 0,0 0 0,0 0 0,0-1 0,1 1 0,1 0 0,28-7 518,-18 2-324,-1-1-1,0 0 1,-1-1 0,1 0 0,-1-1 0,-1 0 0,15-15-1,4-7 194,27-35-1,-44 51-270,50-69 195,-58 76-295,0 1-1,0-1 1,0 0-1,-1 0 1,0-1-1,-1 1 1,1-1-1,-1 1 1,-1-1 0,2-10-1,-11 25-152,-5 15 27,0 1 1,2 0-1,-16 46 0,22-54 77,1 0 1,0 0-1,1 0 0,1 0 1,1 1-1,0-1 0,2 31 0,-1-43-81,1-1-1,-1 1 0,1-1 0,0 1 0,0-1 0,0 1 0,0-1 0,1 0 0,-1 0 1,0 0-1,1 1 0,0-1 0,-1-1 0,1 1 0,0 0 0,0 0 0,0-1 0,0 1 1,0-1-1,0 1 0,1-1 0,-1 0 0,0 0 0,1 0 0,-1 0 0,1-1 0,-1 1 1,1-1-1,3 1 0,1 0-602,0-1 1,-1 0-1,1 0 1,0 0-1,-1-1 0,1 0 1,0-1-1,-1 1 1,0-1-1,9-4 1,19-14-5523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0.808"/>
    </inkml:context>
    <inkml:brush xml:id="br0">
      <inkml:brushProperty name="width" value="0.025" units="cm"/>
      <inkml:brushProperty name="height" value="0.025" units="cm"/>
    </inkml:brush>
  </inkml:definitions>
  <inkml:trace contextRef="#ctx0" brushRef="#br0">113 289 11307,'0'0'6929,"-10"4"-4788,4-2-1981,0 0 0,0 1 0,0-1 0,1 1 0,-1 1 1,1-1-1,0 1 0,0 0 0,0 0 0,0 1 0,1-1 0,0 1 1,0 0-1,0 0 0,0 1 0,1-1 0,0 1 0,0-1 0,1 1 1,-1 0-1,1 0 0,0 0 0,-1 9 0,3-13-142,-1-1 0,1 1 0,0-1-1,0 1 1,-1-1 0,1 1 0,0-1-1,0 1 1,1 0 0,-1-1 0,0 1-1,0-1 1,1 1 0,-1-1 0,1 1-1,-1-1 1,1 1 0,0-1 0,0 0-1,0 1 1,-1-1 0,1 0 0,0 0 0,2 2-1,-1-2 22,0-1 0,0 1 0,1-1 0,-1 1 0,0-1 0,0 0 0,0 0 0,0 0 0,0 0-1,0 0 1,1-1 0,-1 1 0,0-1 0,0 1 0,0-1 0,0 0 0,0 0 0,0 0 0,1-1 0,6-3 18,0-1 1,-1 0-1,0 0 0,0-1 1,0 0-1,-1 0 1,0-1-1,9-13 1,11-11-244,-27 32 166,0-1 1,0 1-1,1-1 1,-1 1-1,0 0 1,0-1-1,1 1 1,-1 0-1,1-1 1,-1 1-1,0 0 1,1 0-1,-1-1 1,1 1-1,-1 0 1,0 0-1,1 0 1,-1-1-1,1 1 1,-1 0-1,1 0 1,-1 0-1,1 0 1,-1 0-1,1 0 1,-1 0-1,1 0 1,-1 0-1,0 0 1,1 0-1,-1 1 1,1-1-1,-1 0 1,1 0-1,-1 0 1,1 0-1,-1 1 1,0-1-1,1 0 1,-1 1-1,1-1 1,-1 0-1,0 0 1,1 1-1,-1-1 1,0 1-1,0-1 1,1 0-1,-1 1 1,0-1-1,0 1 1,0-1-1,1 1 1,-1-1-1,0 0 1,0 1-1,0-1 1,0 1-1,0-1 1,0 1-1,0-1 1,0 2-1,7 42-88,-6-29 142,0-11-34,0 0 0,0 0 0,1 0 0,-1 0 0,1 0 0,0-1 0,0 1-1,0-1 1,1 1 0,-1-1 0,1 0 0,0 0 0,0 0 0,0 0 0,0 0 0,7 4 0,-8-6 4,-1-1 0,1 1 0,0 0 1,0-1-1,0 1 0,0-1 0,0 1 1,-1-1-1,1 0 0,0 0 0,0 0 1,0 0-1,0 0 0,0 0 1,0-1-1,0 1 0,0 0 0,0-1 1,-1 0-1,1 1 0,0-1 0,0 0 1,-1 0-1,1 0 0,0 0 0,-1 0 1,1-1-1,-1 1 0,1 0 0,-1-1 1,0 1-1,0-1 0,0 1 0,1-1 1,-1 0-1,-1 1 0,2-3 0,0 1-20,-1 0-1,0 0 1,0 0 0,0 0-1,0 0 1,0-1-1,0 1 1,-1 0-1,0 0 1,1 0-1,-1-1 1,-1 1 0,1 0-1,-1-4 1,1 6-1,0-1 0,-1 1 0,1-1 0,-1 1 0,1 0 0,-1-1 0,1 1 0,-1-1 0,0 1 0,0 0 0,0 0 0,0 0 0,0-1 0,0 1 0,0 0 0,0 0 0,0 0 0,0 1 0,-1-1 0,1 0 0,0 0 0,0 1 0,-1-1 0,1 0 0,-1 1 0,1-1 0,-1 1 0,1 0 0,-1 0 0,1-1 0,-3 1 0,4 0-111,3 1 165,1-1-1,0 0 1,0-1-1,-1 1 1,1 0-1,0-1 1,0 0-1,-1 0 1,1 0-1,-1-1 1,1 1-1,6-4 1,-3 1 118,15-6 16,0-1 1,0-2-1,-1 0 1,-1-1-1,0-1 1,34-34-1,-42 37-146,-1 0 0,-1-1 0,0 0 0,0-1 0,-1 0 0,-1 0 0,0-1 0,-2 0 0,1 0 0,-2-1 0,6-20 0,-11 34-26,1 0-1,-1 0 1,1-1 0,-1 1-1,0 0 1,0 0-1,0 0 1,0 0 0,0 0-1,-1 0 1,1-1-1,-1-1 1,1 3-7,-1 1 0,1 0 0,-1 0 0,1 0 0,0 0 0,-1 0 0,1 0 0,0-1 0,-1 1 1,1 0-1,0 0 0,-1 0 0,1 0 0,-1 0 0,1 0 0,0 0 0,-1 1 0,1-1 0,0 0 0,-1 0 0,1 0 0,-1 0 0,1 0 0,0 0 0,-1 1 1,1-1-1,0 0 0,0 0 0,-1 1 0,1-1 0,0 0 0,-1 0 0,1 1 0,0-1 0,0 0 0,0 1 0,-1-1 0,-4 6-35,0 0-1,0 1 0,1-1 1,0 1-1,-4 8 0,-6 23 111,2 1-1,1 0 1,3 0-1,1 1 0,1 0 1,3 0-1,1 0 1,6 62-1,1-54-1,3-1-1,23 77 0,-13-57 15,-31-116 4360,-5-16-3998,2 10-3807,-43-99 0,58 153 3386,1 0-1,0 0 1,0 0 0,-1 0 0,1 0-1,0 0 1,0 1 0,0-1-1,0 0 1,0 0 0,1 0 0,-1 0-1,0 0 1,0 0 0,1 0 0,-1 1-1,0-1 1,1 0 0,-1 0-1,1 0 1,-1 1 0,1-1 0,-1 0-1,1 1 1,-1-1 0,1 0 0,0 1-1,-1-1 1,1 1 0,0-1-1,0 1 1,-1-1 0,1 1 0,0-1-1,0 1 1,0 0 0,0 0 0,0-1-1,-1 1 1,1 0 0,0 0-1,0 0 1,1 0 0,60-10-278,-31 5-53,27-12-2980,-21 3-2306,11-10-7787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1.609"/>
    </inkml:context>
    <inkml:brush xml:id="br0">
      <inkml:brushProperty name="width" value="0.025" units="cm"/>
      <inkml:brushProperty name="height" value="0.025" units="cm"/>
    </inkml:brush>
  </inkml:definitions>
  <inkml:trace contextRef="#ctx0" brushRef="#br0">0 5 3716,'4'-4'13092,"5"11"-10192,5 14-3048,3 43 1981,-14-49-1521,1 0 1,0 0-1,1 0 1,8 15-1,-12-29-295,1 1-1,-1 0 1,1-1-1,0 1 1,0-1-1,0 1 1,-1-1-1,1 0 1,1 0-1,-1 0 1,0 0-1,0 0 1,0-1-1,0 1 1,1 0-1,-1-1 1,0 0-1,0 0 1,1 1 0,-1-1-1,0-1 1,1 1-1,-1 0 1,0 0-1,1-1 1,1 0-1,6-1 76,0-1 1,-1 0-1,0 0 0,17-8 1,8-9-24,-2-2 0,41-34 1,-12 8-241,-69 81-326,-9 0 983,13-27-275,0 1-1,1-1 0,-1 1 1,2 0-1,-1-1 0,1 1 1,0 0-1,0 1 0,-1 9 1,4-17-195,-1 1 0,0 0 1,1-1-1,-1 1 0,1 0 1,-1-1-1,1 1 0,-1-1 1,1 1-1,-1-1 0,1 1 1,0-1-1,-1 1 1,1-1-1,0 0 0,-1 1 1,1-1-1,0 0 0,0 1 1,-1-1-1,1 0 0,0 0 1,0 0-1,-1 0 0,1 0 1,0 0-1,0 0 1,-1 0-1,1 0 0,0 0 1,0 0-1,0 0 0,-1-1 1,1 1-1,1-1 0,32-8 399,-23 3-449,0 0 0,-1-1-1,0 0 1,0 0 0,0-1-1,-1-1 1,0 0 0,-1 0-1,0 0 1,0-1 0,-1 0-1,-1-1 1,9-17 0,-16 33-169,-5 7 201,2 1 0,-1 0 0,2 0-1,0 0 1,0 1 0,1-1 0,1 0 0,1 1 0,1 25 0,-1-37-2,1 0 0,0 0 0,0-1-1,0 1 1,0 0 0,0 0 0,0-1 0,0 1 0,1 0 0,-1-1 0,0 1 0,1-1 0,0 0 0,-1 1 0,1-1 0,0 0 0,-1 0 0,1 0 0,0 0 0,0-1 0,0 1 0,0 0 0,0-1 0,0 1 0,0-1 0,0 0 0,0 1 0,0-1 0,0 0 0,0 0 0,0-1 0,0 1 0,0 0 0,0-1 0,0 1 0,2-2 0,3 1-654,0-1-1,0 0 1,0 0-1,0-1 0,-1 0 1,1-1-1,-1 1 1,12-9-1,12-18-6681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095"/>
    </inkml:context>
    <inkml:brush xml:id="br0">
      <inkml:brushProperty name="width" value="0.025" units="cm"/>
      <inkml:brushProperty name="height" value="0.025" units="cm"/>
    </inkml:brush>
  </inkml:definitions>
  <inkml:trace contextRef="#ctx0" brushRef="#br0">126 0 11147,'0'0'15614,"-7"2"-15352,1-1-283,1 0-1,0 1 1,-1-1-1,1 1 1,0 0 0,0 0-1,0 1 1,1 0 0,-1-1-1,1 2 1,-1-1 0,1 0-1,0 1 1,0 0 0,0 0-1,1 0 1,-4 5 0,2-2 5,1 0 0,1 0 0,-1 0 0,1 1 0,0-1-1,1 1 1,0 0 0,0-1 0,0 1 0,0 9 0,2-15 20,0 0 0,0 0-1,0 0 1,0 0 0,0 1-1,0-1 1,1 0 0,-1 0-1,1 0 1,0 0 0,-1 0-1,1 0 1,0 0-1,0 0 1,0 0 0,0-1-1,1 1 1,-1 0 0,0 0-1,1-1 1,-1 1 0,1-1-1,-1 0 1,1 1 0,0-1-1,0 0 1,0 0-1,0 0 1,-1 0 0,1 0-1,0 0 1,1-1 0,-1 1-1,0-1 1,0 1 0,0-1-1,0 0 1,0 0 0,0 0-1,3 0 1,1-1-11,-1 1-1,0-1 1,0 0 0,0 0 0,0 0 0,0-1 0,0 0-1,0 0 1,-1 0 0,1 0 0,-1-1 0,1 0 0,-1 0-1,0 0 1,0-1 0,0 1 0,0-1 0,-1 0 0,0 0-1,0 0 1,0 0 0,0-1 0,0 1 0,-1-1 0,0 1-1,0-1 1,0 0 0,-1 0 0,1 0 0,-1 0 0,0 0-1,-1-1 1,1 1 0,-1-7 0,0 15 3,-1 10-88,0 1 0,2-1 0,0 0 0,4 23 0,-5-34 54,0 0 0,1 0 0,-1 0 0,1 0 0,-1 0 0,1 0 1,0 0-1,0 0 0,0 0 0,0 0 0,0 0 0,0 0 0,0 0 0,0-1 0,1 1 0,-1 0 0,1-1 0,0 0 0,-1 1 0,1-1 0,0 0 0,0 0 0,0 0 0,-1 0 0,1 0 0,0 0 0,0 0 0,1-1 0,-1 1 0,0-1 0,0 1 0,0-1 0,0 0 0,0 0 0,1 0 1,-1 0-1,0 0 0,0-1 0,0 1 0,0-1 0,0 1 0,0-1 0,0 0 0,0 1 0,4-3 0,11-11-4201,3-6-2765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472"/>
    </inkml:context>
    <inkml:brush xml:id="br0">
      <inkml:brushProperty name="width" value="0.025" units="cm"/>
      <inkml:brushProperty name="height" value="0.025" units="cm"/>
    </inkml:brush>
  </inkml:definitions>
  <inkml:trace contextRef="#ctx0" brushRef="#br0">146 0 11627,'0'0'11947,"-24"73"-10890,5-43-64,2 3-192,-2-3-385,4-1-255,0-3-33,3-7-128,7-5-321,-5-9-1440,7-5-1699,-3-3-2209,6-15-5413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831"/>
    </inkml:context>
    <inkml:brush xml:id="br0">
      <inkml:brushProperty name="width" value="0.025" units="cm"/>
      <inkml:brushProperty name="height" value="0.025" units="cm"/>
    </inkml:brush>
  </inkml:definitions>
  <inkml:trace contextRef="#ctx0" brushRef="#br0">0 1 12043,'0'0'8040,"68"9"-6471,-42 5-768,4 0-545,1 4-191,-1-1-33,0 1-449,-6-3-704,-1-3-1986,-2-6-929,-4-2-2113</inkml:trace>
  <inkml:trace contextRef="#ctx0" brushRef="#br0" timeOffset="1">394 20 10025,'0'0'9417,"-4"71"-8680,14-51-449,3 2-160,0-4-160,8-6-1441,-4-7-1602,-2-5-1313,5 0-5285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5.910"/>
    </inkml:context>
    <inkml:brush xml:id="br0">
      <inkml:brushProperty name="width" value="0.025" units="cm"/>
      <inkml:brushProperty name="height" value="0.025" units="cm"/>
    </inkml:brush>
  </inkml:definitions>
  <inkml:trace contextRef="#ctx0" brushRef="#br0">1 469 11339,'0'0'261,"9"-3"-1072,39-13 805,-16 4-16,-1 2-1,2 1 1,-1 2 0,50-5-1,142 9 33,93-5 18,744-1 473,-492 17-266,577-48 97,-323 4 399,-619 30-346,1115 2 1226,-1073 11-1566,0-11-1,260-37 1,245-69 6,-110 16 5,26 55-334,-617 38-952,53-7-1,-40-4-1903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3.162"/>
    </inkml:context>
    <inkml:brush xml:id="br0">
      <inkml:brushProperty name="width" value="0.025" units="cm"/>
      <inkml:brushProperty name="height" value="0.025" units="cm"/>
    </inkml:brush>
  </inkml:definitions>
  <inkml:trace contextRef="#ctx0" brushRef="#br0">21 0 10666,'0'0'1970,"-2"12"507,-2 5-1697,1-6-67,-1 0 1,2 1-1,0 0 0,0-1 0,1 1 0,1 0 0,0 0 0,1 0 0,1 12 0,-1-22-676,0 0-1,1-1 1,-1 1 0,0 0-1,1 0 1,-1-1-1,1 1 1,-1-1-1,1 0 1,0 1-1,-1-1 1,1 0-1,0 0 1,0 0-1,0 0 1,0 0-1,0 0 1,0-1-1,0 1 1,0-1-1,0 1 1,0-1-1,1 0 1,-1 0-1,0 0 1,0 0-1,0 0 1,0-1-1,0 1 1,4-1-1,3-1 63,1 0 0,-1-1 0,0 1-1,-1-2 1,15-6 0,29-23-38,-36 22 29,0 0 0,25-11 0,-41 22-59,1 0-1,-1 0 1,0 0 0,1-1 0,-1 1 0,1 0 0,-1 0 0,0 0-1,1 0 1,-1 0 0,0 0 0,1 0 0,-1 0 0,0 0-1,1 0 1,-1 0 0,1 0 0,-1 1 0,0-1 0,1 0 0,-1 0-1,0 0 1,1 0 0,-1 1 0,0-1 0,0 0 0,1 0-1,-1 1 1,0-1 0,0 0 0,1 0 0,-1 1 0,0-1 0,0 0-1,1 1 1,-1-1 0,0 0 0,0 1 0,0-1 0,0 0-1,0 1 1,0-1 0,0 1 0,4 25 791,-4-24-778,0 1-1,0-1 0,0 1 1,0-1-1,0 1 0,1 0 1,0-1-1,-1 0 1,1 1-1,0-1 0,0 1 1,0-1-1,2 3 0,0-3-17,1-1 0,-1 1 0,1-1 0,0 1 0,0-1 0,-1 0 0,1-1 0,0 1 0,0-1-1,0 1 1,0-1 0,0 0 0,0-1 0,-1 1 0,1-1 0,0 1 0,4-2 0,62-21-241,-70 23 214,29-14-579,-24 11 341,1-1 0,-1 1 0,1 1 1,0-1-1,0 1 0,0 0 0,0 0 1,0 1-1,10-1 0,-15 34-231,-8 44 1116,20-128-13068,-7 22 1409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3.742"/>
    </inkml:context>
    <inkml:brush xml:id="br0">
      <inkml:brushProperty name="width" value="0.025" units="cm"/>
      <inkml:brushProperty name="height" value="0.025" units="cm"/>
    </inkml:brush>
  </inkml:definitions>
  <inkml:trace contextRef="#ctx0" brushRef="#br0">0 106 6758,'0'0'299,"5"10"112,3 5-434,1-1-1,1 1 0,0-2 0,1 1 1,0-2-1,1 0 0,1 0 0,0-1 0,0 0 1,21 12-1,33 9-2562,-23-23 2279,-17-13 3056,-26 4-2566,0 0 1,-1 0 0,1 0-1,-1-1 1,1 1 0,0 0-1,-1-1 1,1 1 0,-1 0-1,1-1 1,-1 1-1,1-1 1,-1 1 0,1-1-1,-1 1 1,1-1 0,-1 1-1,0-1 1,1 0 0,-1 1-1,0-1 1,1 0 0,-1 1-1,0-1 1,0 1-1,0-1 1,0 0 0,0 0-1,0 1 1,0-1 0,0 0-1,0 1 1,0-1 0,0 0-1,0 1 1,0-1 0,0 0-1,0 1 1,-1-1 0,1 0-1,0 1 1,-1-1-1,1 1 1,-1-2 0,0 1 81,0-1 1,0 1-1,0-1 0,0 1 1,0 0-1,0-1 1,0 1-1,0 0 1,-1 0-1,1 0 0,0 0 1,-1 0-1,1 0 1,-1 0-1,1 1 1,-1-1-1,-1 0 0,-1 0-101,-1 1 0,1 0 0,0 0 0,0 0 0,0 0 0,-1 1 0,1 0 0,0-1 0,0 2 0,0-1 0,0 0-1,0 1 1,0 0 0,1 0 0,-1 0 0,0 0 0,1 1 0,0-1 0,-1 1 0,1 0 0,0 0 0,0 0 0,1 0 0,-1 0 0,1 1-1,0-1 1,-1 1 0,1 0 0,1 0 0,-1 0 0,1 0 0,-1 0 0,1 0 0,0 0 0,1 0 0,-1 0 0,1 0 0,0 1-1,0-1 1,1 6 0,-1-8-131,1-1-1,-1 0 0,1 1 0,0-1 1,0 0-1,-1 0 0,1 0 0,0 0 0,0 0 1,0 0-1,1 0 0,-1 0 0,0 0 1,0 0-1,0-1 0,0 1 0,1-1 1,-1 1-1,0-1 0,1 1 0,-1-1 0,1 1 1,-1-1-1,0 0 0,1 0 0,-1 0 1,2 0-1,43-1 514,-42 1-500,8-2-67,0 0-1,-1 0 1,1-2 0,-1 1-1,0-1 1,0-1-1,0 0 1,-1-1 0,18-12-1,0-3-1552,-2 0-1,27-29 0,-54 52 1610,0 1 0,0 0 0,0-1 1,0 1-1,1 0 0,-1 0 0,1 0 0,-1 0 0,1 0 0,0 0 0,0-1 0,0 1 1,1 0-1,-1 0 0,1 0 0,0 0 0,-1 0 0,1-1 0,0 1 0,1 0 0,-1-1 1,0 1-1,1-1 0,0 1 0,2 2 0,1-2 83,1-1-1,-1 0 1,1-1 0,0 1-1,0-1 1,-1 0 0,1-1-1,0 1 1,0-1 0,0 0-1,0-1 1,0 1 0,0-1-1,0 0 1,-1-1 0,1 1-1,0-1 1,-1-1 0,9-3-1,3-3-10,-1 0 0,0-1 0,-1 0 0,-1-1 0,15-15 0,-13 11-92,0-1-1,-1 0 1,22-34 0,-33 45-82,0-1 0,-1 1 0,0-1 0,0 1 0,-1-1 1,0 0-1,0 0 0,0 0 0,0 0 0,-1-1 0,0 1 0,-1 0 0,1 0 0,-1-1 1,-1 1-1,1 0 0,-1-1 0,-1-7 0,1 13 55,0-1 0,0 1 0,0 0 0,0-1 0,-1 1 0,1 0-1,0 0 1,-1 0 0,1-1 0,0 1 0,-1 1 0,1-1 0,-1 0 0,0 0 0,1 0 0,-1 1 0,1-1 0,-1 1-1,0 0 1,0-1 0,1 1 0,-1 0 0,0 0 0,0 0 0,1 0 0,-1 0 0,-2 1 0,-2-1-2,1 1 0,-1-1 0,1 1 1,0 1-1,-1-1 0,1 1 0,-8 3 1,5 0 40,1 0 0,0 1 0,1-1 0,-1 1 0,1 0 0,1 1 1,-1 0-1,1 0 0,0 0 0,0 0 0,1 1 0,0 0 0,0 0 1,1 0-1,0 0 0,1 0 0,-4 17 0,5-19 27,0 1 1,1-1-1,-1 1 0,1-1 1,0 1-1,1-1 0,0 1 1,0-1-1,0 1 1,1-1-1,0 0 0,0 0 1,0 0-1,1 0 0,0 0 1,0 0-1,0-1 0,1 1 1,0-1-1,0 0 0,0 0 1,1 0-1,0-1 0,6 5 1,-1-3-36,0 0 0,0-1 0,0 0 0,1-1 0,0 0 1,0 0-1,0-1 0,17 2 0,5-2-2382,55 0 0,-16-4-5890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4.864"/>
    </inkml:context>
    <inkml:brush xml:id="br0">
      <inkml:brushProperty name="width" value="0.025" units="cm"/>
      <inkml:brushProperty name="height" value="0.025" units="cm"/>
    </inkml:brush>
  </inkml:definitions>
  <inkml:trace contextRef="#ctx0" brushRef="#br0">73 1 13741,'26'0'9413,"32"2"-7691,-40-1-1818,0 0 0,0 2 0,0 0 0,0 1 0,18 7 0,-34-11 93,1 1-1,-1 0 0,0 1 0,1-1 1,-1 0-1,0 0 0,0 1 1,0 0-1,0-1 0,0 1 0,0 0 1,0 0-1,-1 0 0,1 0 0,-1 0 1,1 0-1,-1 1 0,0-1 1,0 0-1,0 1 0,1 2 0,-2-2 54,0-1 0,0 1 0,-1 0-1,1-1 1,0 1 0,-1-1-1,0 1 1,0-1 0,0 1 0,0-1-1,0 1 1,0-1 0,-1 0-1,1 0 1,-1 0 0,-3 4 0,-6 5 282,-1 0-1,0-1 1,0 0 0,-1-1 0,-22 11 0,27-15-231,2-1-36,1-1 0,-2 0-1,1 0 1,0 0 0,-1-1 0,-10 3 0,15-5-65,43 6-3037,-30-4 2893,13 1 9,0 2-1,35 11 1,-55-15 107,0 0 0,0 0 0,-1 1 0,1-1 0,0 1 0,0 0-1,-1 0 1,0 1 0,1-1 0,-1 1 0,0-1 0,0 1 0,0 0 0,0 0 0,-1 1 0,1-1-1,-1 0 1,0 1 0,0 0 0,0-1 0,0 1 0,1 6 0,-3-7 114,0 0 0,-1 0 0,1 0-1,-1 0 1,0 0 0,0 0 0,0 0 0,0 0 0,-1 0 0,1 0 0,-1-1 0,1 1 0,-1 0-1,0-1 1,0 0 0,0 1 0,-1-1 0,1 0 0,0 0 0,-1 0 0,1 0 0,-1-1 0,-5 3 0,-8 6 735,-1-1 1,-26 10 0,22-11-555,0-1 0,-1-1-1,1-1 1,-1 0 0,-1-2 0,1 0 0,-30-2 0,49-1-396,0 0 0,1 0 1,-1-1-1,1 1 0,-1-1 0,1 1 0,-1-1 0,1 0 0,-1 0 1,1 0-1,0-1 0,0 1 0,-1 0 0,1-1 0,0 0 0,-3-3 1,4 4-236,0-1 0,0 1 1,0 0-1,1-1 0,-1 1 1,0-1-1,1 1 0,-1-1 1,1 1-1,0-1 0,-1 1 1,1-1-1,0 0 0,0 1 1,0-1-1,0 1 0,0-1 1,1 0-1,-1 1 0,0-1 1,1 1-1,-1-1 0,1 1 1,-1-1-1,1 1 0,0-1 1,0 1-1,0 0 0,1-2 1,14-17-6454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211"/>
    </inkml:context>
    <inkml:brush xml:id="br0">
      <inkml:brushProperty name="width" value="0.025" units="cm"/>
      <inkml:brushProperty name="height" value="0.025" units="cm"/>
    </inkml:brush>
  </inkml:definitions>
  <inkml:trace contextRef="#ctx0" brushRef="#br0">242 1 16592,'0'0'6502,"-36"49"-5605,10-14-353,-2 2-256,-2 3 65,-1-3 127,7-3-159,-1-2-129,8-8-128,2-1-96,12-7-545,-3-8-1345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542"/>
    </inkml:context>
    <inkml:brush xml:id="br0">
      <inkml:brushProperty name="width" value="0.025" units="cm"/>
      <inkml:brushProperty name="height" value="0.025" units="cm"/>
    </inkml:brush>
  </inkml:definitions>
  <inkml:trace contextRef="#ctx0" brushRef="#br0">74 1 8232,'0'0'9091,"-10"12"-8114,3-3-667,0 1 0,0 0 0,1 0 0,0 1 1,1-1-1,0 1 0,1 0 0,0 1 0,1-1 0,-4 23 0,6-25-125,0 0 0,1 0 0,0-1 0,0 1 0,1 0 0,3 13 0,-4-20-110,1 0 0,0 0 1,0-1-1,0 1 0,0 0 1,1 0-1,-1-1 0,0 1 1,1-1-1,-1 1 0,1-1 1,-1 1-1,1-1 0,0 0 1,0 0-1,-1 0 0,1 0 1,0 0-1,0 0 0,0-1 1,0 1-1,0 0 0,0-1 0,0 0 1,0 1-1,0-1 0,0 0 1,1 0-1,-1 0 0,0-1 1,3 0-1,0 1 54,1-2 0,-1 1 0,0-1 0,0 1 0,0-2 0,0 1 0,0 0 0,0-1-1,-1 0 1,1 0 0,-1 0 0,0-1 0,0 0 0,0 1 0,0-1 0,-1 0 0,0-1 0,0 1 0,4-8 0,-2 5-114,-2 0-1,1 1 1,-1-2 0,0 1 0,0 0 0,-1-1 0,0 1 0,-1-1-1,1 0 1,-1 1 0,-1-1 0,1 0 0,-2-8 0,1 15-74,0 0 0,0 0 0,-1-1 0,1 1 0,0 0 0,-1 0 0,1 0 0,-1 0 0,1-1 0,-1 1 0,0 0 0,1 0 0,-1 0 0,0 0 0,0 0 0,0 1 0,0-1 0,0 0 0,1 0 1,-2 0-1,1 1 0,0-1 0,0 1 0,0-1 0,0 1 0,0-1 0,0 1 0,-1-1 0,1 1 0,0 0 0,0 0 0,0 0 0,-1 0 0,1 0 0,0 0 0,0 0 0,-1 0 0,1 0 0,0 0 0,0 1 0,-2 0 0,-1 0-142,0 0-1,1 0 0,-1 1 1,1-1-1,-1 1 0,1 0 1,-1 0-1,1 0 0,0 1 1,0-1-1,0 1 0,-3 3 1,0 5-429,0 0 0,1 0 0,0 0 0,1 1 0,0 0 0,0-1 0,2 1 0,-1 1 0,2-1 0,-1 0 0,2 0 0,-1 1 0,2-1 1,0 1-1,4 19 0,11 10-4485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936"/>
    </inkml:context>
    <inkml:brush xml:id="br0">
      <inkml:brushProperty name="width" value="0.025" units="cm"/>
      <inkml:brushProperty name="height" value="0.025" units="cm"/>
    </inkml:brush>
  </inkml:definitions>
  <inkml:trace contextRef="#ctx0" brushRef="#br0">165 10 12011,'0'0'4581,"-10"7"-1394,-4 1-2322,-8 4 441,1 2 0,-29 24 0,46-35-1226,0 0 1,1 0 0,-1 1-1,1-1 1,0 1-1,0-1 1,0 1-1,0 0 1,1 0-1,-1 1 1,1-1 0,0 0-1,0 1 1,1 0-1,-1-1 1,1 1-1,0 0 1,0-1 0,1 1-1,-1 0 1,1 6-1,1-10-60,0 0-1,0 0 1,-1 1-1,1-1 1,0 0-1,0 0 1,0 0-1,0 0 1,0 0-1,0 0 1,1 0-1,-1 0 0,0 0 1,0 0-1,1-1 1,-1 1-1,0 0 1,1-1-1,-1 0 1,1 1-1,-1-1 1,1 0-1,-1 1 1,0-1-1,1 0 1,-1 0-1,3 0 1,43-3 1127,-39 1-1001,0-1 1,0 1 0,0-1-1,0-1 1,0 0 0,-1 0-1,0 0 1,1-1 0,-2 0-1,1 0 1,-1-1 0,10-9-1,-11 9-73,-1 1 0,0 0-1,0-1 1,0 1 0,0-1-1,-1 0 1,0-1 0,0 1-1,-1 0 1,0-1 0,0 0-1,0 1 1,-1-1 0,0 0-1,0-13 1,-2 19-108,1-1 0,-1 1 0,1-1 0,-1 1 0,0-1 0,1 1 0,-1 0 0,0-1 0,0 1 0,0 0 0,0 0 0,0-1 0,-1 1 0,1 0 0,0 0 0,0 0 0,-1 0 0,1 1 0,0-1 0,-1 0 0,1 1 0,-1-1 0,1 1 0,-1-1-1,0 1 1,1-1 0,-1 1 0,1 0 0,-1 0 0,0 0 0,1 0 0,-1 0 0,1 0 0,-1 1 0,0-1 0,1 0 0,-2 1 0,-33 9-2914,34-9 2398,0 0 1,0 0-1,0 1 1,0-1 0,0 0-1,0 0 1,1 1 0,-1-1-1,0 1 1,1 0-1,-2 2 1,-2 7-6465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6.815"/>
    </inkml:context>
    <inkml:brush xml:id="br0">
      <inkml:brushProperty name="width" value="0.025" units="cm"/>
      <inkml:brushProperty name="height" value="0.025" units="cm"/>
    </inkml:brush>
  </inkml:definitions>
  <inkml:trace contextRef="#ctx0" brushRef="#br0">110 1 17200,'0'0'8163,"-8"9"-8121,-4 9 70,0 1 1,1 1-1,2 0 0,0 1 0,1-1 0,1 2 0,0-1 0,-3 31 0,8-44-15,0 0-39,1 0 0,0 0-1,0 0 1,1 15 0,0-21-56,1-1 1,-1 0-1,0 1 1,0-1-1,1 0 0,-1 1 1,0-1-1,1 0 1,0 0-1,-1 1 0,1-1 1,0 0-1,-1 0 1,1 0-1,0 0 0,0 0 1,0 0-1,0 0 1,0 0-1,0 0 0,0 0 1,1-1-1,-1 1 1,0 0-1,0-1 0,0 1 1,1-1-1,-1 1 1,0-1-1,1 0 1,-1 0-1,0 1 0,1-1 1,1 0-1,23-1 0,0 0-1,28-6 1,42-3-1363,-95 10 1362,1 0 0,-1 0 0,0 0 0,1-1 0,-1 1 0,1 1 0,-1-1 0,1 0 0,-1 0 0,1 1 0,-1-1 0,1 0 0,-1 1 0,1 0 0,-1-1 0,0 1 0,0 0 0,1 0 0,-1-1 0,0 1 0,0 0 0,0 0 0,0 0 0,0 1 0,0-1-1,0 0 1,0 0 0,0 0 0,0 1 0,-1-1 0,1 1 0,-1-1 0,1 0 0,-1 1 0,1-1 0,-1 1 0,0-1 0,0 1 0,0-1 0,0 1 0,0-1 0,0 1 0,0-1 0,0 1 0,0-1 0,-1 1 0,1-1 0,-1 0 0,1 1 0,-2 1 0,0 4 171,-1 1 1,0-1-1,-1-1 1,0 1-1,0 0 0,0-1 1,-1 0-1,-9 11 1,0-5 256,-1-1 1,0 0 0,0-1 0,-25 12-1,32-18-385,0 0 0,0 0 0,0-1 0,-1-1-1,1 1 1,-1-1 0,1-1 0,-1 0 0,0 0 0,0-1-1,-11 0 1,18 0-137,1-1-1,0 1 1,0-1-1,-1 1 1,1-1-1,0 1 1,0-1-1,0 1 1,0-1-1,0 0 1,0 0-1,0 0 1,0 0-1,0 0 1,0 0-1,0 0 1,1 0-1,-1 0 1,0 0-1,1 0 1,-1 0-1,1 0 1,-1-1-1,1 1 1,-1 0-1,1 0 1,0-2-1,-3-38-4917,4 32 3026,-1-21-4528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163"/>
    </inkml:context>
    <inkml:brush xml:id="br0">
      <inkml:brushProperty name="width" value="0.025" units="cm"/>
      <inkml:brushProperty name="height" value="0.025" units="cm"/>
    </inkml:brush>
  </inkml:definitions>
  <inkml:trace contextRef="#ctx0" brushRef="#br0">25 164 6566,'9'1'3908,"3"-1"-2522,-1 0 0,1-1 1,0 0-1,-1 0 0,1-2 0,18-5 1,-26 7-1112,0-1 0,-1 0 0,1 0 0,0 0 0,-1 0 1,0 0-1,1-1 0,-1 0 0,0 1 0,0-1 1,0 0-1,-1-1 0,1 1 0,-1 0 0,0-1 1,0 1-1,0-1 0,0 0 0,0 0 0,-1 0 1,0 0-1,0 0 0,0 0 0,0 0 0,0-6 1,-1 8-180,1-1 0,-1 1 0,0-1 1,0 1-1,0-1 0,-1 0 1,1 1-1,0-1 0,-1 1 1,0 0-1,1-1 0,-1 1 1,0 0-1,0-1 0,-1 1 1,1 0-1,0 0 0,-1 0 1,1 0-1,-1 0 0,0 0 0,-2-2 1,1 2-85,0 1-1,1 0 1,-1-1 0,0 1 0,0 1 0,0-1-1,0 0 1,0 1 0,0-1 0,0 1 0,0 0 0,0 0-1,0 0 1,-1 1 0,1-1 0,0 1 0,0-1-1,-5 3 1,2 0-22,0 0-1,0 0 1,0 1-1,0-1 1,1 1-1,0 0 1,-1 1 0,2 0-1,-1-1 1,0 1-1,1 1 1,0-1-1,0 1 1,1-1-1,-1 1 1,-2 9 0,0-4 13,1 1 1,1 0-1,0 0 1,1 0-1,0 0 1,1 1-1,-1 22 1,3-32-14,0 0 1,0 0-1,0 0 1,1-1-1,0 1 1,-1 0 0,1 0-1,0-1 1,1 1-1,-1-1 1,0 1-1,1-1 1,-1 1-1,1-1 1,0 0 0,-1 0-1,1 1 1,0-2-1,1 1 1,-1 0-1,0 0 1,0-1-1,1 1 1,-1-1 0,1 1-1,-1-1 1,1 0-1,0 0 1,0 0-1,-1-1 1,1 1-1,0-1 1,0 1 0,0-1-1,3 0 1,1 0-549,0 0 0,0 0 1,-1 0-1,1-1 1,0 0-1,0 0 0,0-1 1,-1 0-1,1 0 1,-1-1-1,0 1 1,0-1-1,12-8 0,7-14-6947,-2-4-5537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540"/>
    </inkml:context>
    <inkml:brush xml:id="br0">
      <inkml:brushProperty name="width" value="0.025" units="cm"/>
      <inkml:brushProperty name="height" value="0.025" units="cm"/>
    </inkml:brush>
  </inkml:definitions>
  <inkml:trace contextRef="#ctx0" brushRef="#br0">59 0 14253,'0'0'6086,"-5"14"-4527,-8 28-46,3 1 0,1 1-1,-5 69 1,7 149 609,6-254-2133,1 0-1,1 0 0,0 0 1,0 0-1,0 0 0,1 0 1,1 0-1,-1-1 1,1 1-1,0-1 0,1 0 1,-1 0-1,2 0 0,-1 0 1,1 0-1,10 10 1,-15-16-92,1-1 0,-1 1 0,0-1 0,1 1 0,-1-1 0,1 1 0,-1-1 0,1 0 0,-1 1 1,1-1-1,-1 0 0,1 1 0,0-1 0,-1 0 0,1 0 0,0 1 0,-1-1 0,1 0 0,-1 0 1,1 0-1,0 0 0,-1 0 0,1 0 0,0 0 0,-1 0 0,1 0 0,0 0 0,-1 0 0,1-1 1,0 1-1,0-1 0,6-19-3996,-11-31-4001,-9 16 2526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938"/>
    </inkml:context>
    <inkml:brush xml:id="br0">
      <inkml:brushProperty name="width" value="0.025" units="cm"/>
      <inkml:brushProperty name="height" value="0.025" units="cm"/>
    </inkml:brush>
  </inkml:definitions>
  <inkml:trace contextRef="#ctx0" brushRef="#br0">1 4 10570,'0'0'12075,"57"-3"-10537,-27 3-577,5 0-449,1 0-384,-4 0-96,-2 0-192,-3 2-1121,-6 0-641,-6-1-544,-8 0-769,1-1-224,-4 0-2627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9.087"/>
    </inkml:context>
    <inkml:brush xml:id="br0">
      <inkml:brushProperty name="width" value="0.025" units="cm"/>
      <inkml:brushProperty name="height" value="0.025" units="cm"/>
    </inkml:brush>
  </inkml:definitions>
  <inkml:trace contextRef="#ctx0" brushRef="#br0">9 178 6758,'-8'-3'1170,"20"-5"-915,27-9-440,-36 16 259,31-11-10,0 2 0,1 1 0,0 1 0,1 2 0,-1 2 0,69 0 0,515-9-305,2 0 7,51 32 1803,413 33-2477,-1079-52 909,620 59 513,-393-30-345,681-2 427,-482-28 351,541-25-93,938-155-726,-1753 166-368,147-11 567,-101 19-4092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9.216"/>
    </inkml:context>
    <inkml:brush xml:id="br0">
      <inkml:brushProperty name="width" value="0.025" units="cm"/>
      <inkml:brushProperty name="height" value="0.025" units="cm"/>
    </inkml:brush>
  </inkml:definitions>
  <inkml:trace contextRef="#ctx0" brushRef="#br0">1 183 6278,'0'0'9721,"11"2"-8039,19 5-494,-12-4-463,1 1 1,-2 0 0,1 1-1,0 2 1,25 12-1,-38-17-574,-1 1-1,0 0 0,0 0 0,0 0 1,0 1-1,-1-1 0,1 1 0,-1 0 1,0 0-1,0 0 0,0 0 0,-1 0 1,0 1-1,1-1 0,-1 1 0,-1 0 1,1-1-1,-1 1 0,0 0 0,0 0 1,0 0-1,-1 0 0,1 0 0,-1 0 1,-1 0-1,0 9 0,1-12-41,-1-1 0,1 0-1,0 1 1,-1-1 0,1 0-1,0 1 1,-1-1 0,0 0-1,1 1 1,-1-1 0,0 0 0,0 0-1,1 0 1,-1 0 0,0 0-1,0 0 1,0 0 0,0 0-1,-1 0 1,1 0 0,0 0 0,-2 1-1,2-2-57,0 0 1,1 0-1,-1 0 0,0 0 0,0 0 0,1 0 1,-1 0-1,0 0 0,0 0 0,1 0 0,-1 0 0,0 0 1,1-1-1,-1 1 0,0 0 0,1-1 0,-1 1 1,0 0-1,1-1 0,-1 1 0,1-1 0,-1 1 0,1 0 1,-1-1-1,1 0 0,-1 1 0,1-1 0,-1 1 1,1-1-1,-1 0 0,1 1 0,0-1 0,0 1 0,-1-1 1,1 0-1,0 0 0,0 1 0,0-1 0,0 0 0,0 1 1,0-3-1,-6-38-150,3-1 1,2-74-1,2 51-176,36 86-729,-17-10-882,0 0 0,1-2 0,36 12 0,-49-19 951,0 0 0,0 0-1,0-1 1,1 0 0,-1 0-1,0-1 1,0 0 0,0 0-1,1-1 1,-1 0 0,0 0-1,0-1 1,13-5 0,-18 6 897,-1 0 1,0 0-1,0-1 1,1 0-1,-1 1 1,0-1 0,0 0-1,0 0 1,-1 0-1,1 0 1,0 0-1,-1 0 1,3-5-1,-3 4 448,0 1 0,0-1-1,0 1 1,-1-1 0,1 0 0,-1 1-1,1-1 1,-1 0 0,0 1 0,0-1-1,0 0 1,0 1 0,-1-1-1,0-3 1,1 5-291,-1 1 0,1-1 0,0 0 0,-1 1 1,1-1-1,0 0 0,-1 1 0,1-1 0,-1 1 0,1-1 0,-1 0 0,0 1 0,1 0 0,-1-1 0,1 1 0,-1-1 0,0 1 1,1 0-1,-1-1 0,0 1 0,0 0 0,1 0 0,-1 0 0,0-1 0,0 1 0,1 0 0,-1 0 0,0 0 0,0 0 0,1 0 1,-1 1-1,0-1 0,0 0 0,1 0 0,-1 0 0,-1 1 0,-1 0 36,1 0-1,-1 0 1,1 0 0,0 0-1,-1 0 1,1 0 0,0 1-1,0-1 1,0 1 0,-3 2-1,-2 7 149,-1 0 1,2 1-1,0 0 0,0 0 0,1 0 0,1 1 0,0 0 0,0 0 1,1 0-1,1 0 0,0 0 0,1 0 0,1 26 0,0-36-291,0-1 0,0 0 0,0 0 0,0 1-1,1-1 1,-1 0 0,1 0 0,-1 0 0,1 1-1,0-1 1,0 0 0,0 0 0,0 0 0,0 0-1,0-1 1,0 1 0,1 0 0,-1 0 0,0-1-1,1 1 1,0-1 0,-1 1 0,1-1 0,0 1-1,0-1 1,0 0 0,0 0 0,0 0 0,0 0-1,0-1 1,0 1 0,0 0 0,1-1 0,-1 0-1,0 1 1,0-1 0,0 0 0,1 0 0,-1 0-1,0 0 1,5-1 0,0-1 44,0 0-1,0 0 1,0 0 0,0-1-1,-1 0 1,1 0 0,-1 0-1,1-1 1,-1 0 0,0-1-1,9-9 1,-5 4-144,0 0 0,-1-1-1,-1 0 1,1-1 0,-2 0 0,0 0-1,0 0 1,-2-1 0,1 0-1,-1 0 1,-1-1 0,-1 0 0,0 1-1,2-24 1,-5 37 78,0-1 1,0 1-1,0 0 0,0 0 0,0 0 0,0 0 1,-1-1-1,1 1 0,0 0 0,0 0 0,0 0 1,0 0-1,-1 0 0,1 0 0,0-1 1,0 1-1,0 0 0,0 0 0,-1 0 0,1 0 1,0 0-1,0 0 0,-1 0 0,1 0 0,0 0 1,0 0-1,0 0 0,-1 0 0,1 0 0,0 0 1,0 0-1,0 0 0,-1 0 0,1 0 0,0 0 1,0 1-1,0-1 0,-1 0 0,1 0 1,0 0-1,0 0 0,0 0 0,0 0 0,-1 1 1,1-1-1,0 0 0,0 0 0,0 0 0,0 0 1,0 1-1,0-1 0,0 0 0,-1 0 0,1 0 1,0 1-1,0-1 0,0 0 0,-10 12-52,7-5 61,0 0 0,1 0 0,0 0 0,0 1 0,1-1 0,0 0-1,1 1 1,-1-1 0,1 1 0,1 8 0,0-13-155,-1 0 1,1 0 0,-1-1-1,1 1 1,0-1-1,0 1 1,0 0-1,0-1 1,0 0-1,0 1 1,1-1 0,-1 0-1,1 1 1,0-1-1,0 0 1,0 0-1,0-1 1,0 1-1,0 0 1,0-1-1,0 1 1,1-1 0,-1 1-1,1-1 1,-1 0-1,1 0 1,-1 0-1,1-1 1,0 1-1,4 0 1,0-1-479,1 1 1,-1-1-1,0-1 0,1 0 1,-1 0-1,1 0 0,-1-1 1,0 0-1,11-5 0,-8 3 239,0-1 0,-1 0 0,1-1 0,-1 0 0,-1-1 0,12-10 0,-12 9 511,0 0 1,-1-1 0,1 0 0,-2-1-1,12-19 1,-15 21 335,0 1-1,0-1 0,0 0 0,-1 0 1,0 0-1,0 0 0,-1 0 1,1-13-1,-2 21-380,0-1-1,0 1 1,0-1 0,0 0 0,0 1-1,0-1 1,0 0 0,0 1 0,0-1-1,0 1 1,0-1 0,-1 0 0,1 1-1,0-1 1,0 1 0,-1-1 0,1 0-1,0 1 1,-1-1 0,1 1 0,0-1-1,-1 1 1,1-1 0,-1 1 0,1 0-1,-1-1 1,1 1 0,-1 0 0,1-1-1,-1 1 1,1 0 0,-1-1 0,1 1-1,-1 0 1,0 0 0,1 0-1,-1-1 1,0 1 0,1 0 0,-1 0-1,1 0 1,-1 0 0,0 0 0,1 0-1,-1 0 1,0 1 0,1-1 0,-1 0-1,1 0 1,-1 0 0,0 1 0,1-1-1,-1 0 1,0 1 0,-2 1 84,0-1 1,0 1-1,0 0 1,0 0-1,0 0 0,1 0 1,-1 0-1,1 1 1,-3 2-1,-1 4 53,1-1 0,0 1 0,1 0 0,0 0 0,0 1 0,1-1 0,-4 20 0,6-26-246,0 1 0,1-1 0,0 1-1,-1-1 1,1 1 0,1 0 0,-1-1 0,1 1 0,-1-1-1,1 1 1,0-1 0,0 1 0,0-1 0,1 0 0,-1 1-1,1-1 1,0 0 0,0 0 0,0 0 0,0 0 0,0 0 0,1-1-1,-1 1 1,6 3 0,5 3-509,1 2 0,-1 0 0,-1 0 0,0 1 0,0 1 0,-1 0 0,-1 0 0,9 16 0,-14-21 819,-1 1 0,0 0-1,0 0 1,-1 0 0,-1 0-1,1 0 1,-1 1-1,-1-1 1,0 1 0,0-1-1,-1 1 1,0-1 0,-1 1-1,0 0 1,-4 18-1,0-14 167,0-1-1,-1 1 0,-1-1 0,0 0 0,0 0 0,-2-1 0,1 0 0,-2 0 0,0-1 0,0 0 0,0-1 0,-2 0 1,1-1-1,-1 0 0,-15 8 0,25-16-423,1-1 0,0 1 0,0 0 0,0-1 0,0 1 0,0-1 0,-1 1 0,1-1 0,0 0 0,-1 1 0,1-1 0,0 0 0,-1 0 0,1 0 0,0 0 0,0 0 0,-1 0 0,1 0 0,0-1 0,-1 1 0,1 0 0,0-1 0,0 1 0,-1-1 0,1 1 0,0-1 0,-2-1 0,1 0-36,1 0-1,0 0 1,0 0-1,0 0 1,0 0-1,0-1 1,0 1-1,0 0 1,1 0-1,-1-1 1,1 1-1,-1-1 1,1 1-1,0-3 1,0-9-349,1-1 0,1 1 0,0-1 1,4-16-1,2 6-338,0 0 0,2 1 0,1 0 0,1 1 0,1 0 0,22-31 0,110-118 443,-43 55 669,-96 111-379,-1-1-1,0 1 1,0-1 0,-1 0 0,1 0 0,-1 0-1,-1-1 1,0 1 0,0-1 0,3-11-1,-6 18-16,0 0-1,0 1 0,-1-1 0,1 1 0,0-1 0,0 0 1,-1 1-1,1-1 0,0 1 0,0-1 0,-1 1 0,1-1 1,-1 1-1,1-1 0,0 1 0,-1-1 0,1 1 0,-1 0 1,1-1-1,-1 1 0,1-1 0,-1 1 0,1 0 0,-1 0 1,0-1-1,1 1 0,-1 0 0,1 0 0,-1 0 1,0 0-1,1 0 0,-1 0 0,0 0 0,1 0 0,-1 0 1,1 0-1,-1 0 0,0 0 0,1 0 0,-2 1 0,-29 5 206,25-3-141,0 0 0,1 1 0,-1 0 0,1-1 0,0 2 0,0-1 0,0 1 0,1-1 0,-1 1 0,1 1 0,0-1 0,1 1 0,-1-1 0,-3 8 0,3-4 121,0 0-1,1 0 0,0 1 1,0-1-1,1 1 0,1-1 1,-1 1-1,1 0 0,1 10 1,0-18-141,1 0 0,-1 1 0,1-1 0,0 0 0,-1 0 0,1 0 0,0 0 0,0 0 0,1 0 0,-1-1 0,0 1 0,1 0 0,-1 0 0,1-1 0,-1 1 0,1-1 0,0 0 0,0 1 0,-1-1 0,1 0 0,0 0 0,0 0 0,0 0 0,0 0 0,0-1 1,1 1-1,-1 0 0,0-1 0,0 0 0,0 0 0,1 1 0,-1-1 0,2-1 0,9 2 195,-1-1 1,0 0 0,0-1-1,21-5 1,-4-3-247,-1-1 0,0-1 0,-1-2 0,0-1 0,-1-1 0,-1-1 0,39-32 0,-69 57 46,1 0 0,1-1 0,-1 2 0,2-1 0,-1 0 0,1 1 0,-2 18 0,4-24-8,-1-1-1,1 0 0,-1 1 1,1-1-1,0 1 1,1-1-1,-1 0 1,1 1-1,-1-1 0,1 0 1,0 0-1,0 1 1,0-1-1,1 0 0,-1 0 1,3 4-1,-1-5 2,-1 0-1,1 0 1,-1-1-1,1 1 1,0-1-1,0 1 1,-1-1-1,1 0 1,0 0-1,0 0 1,0 0-1,0-1 1,0 1-1,1-1 1,-1 0-1,0 0 1,5 0-1,4-1 38,0 0-1,0 0 1,0-1-1,-1-1 1,1 0-1,-1-1 1,0 0-1,14-7 1,10-7-270,37-28 0,-41 26-1852,42-22-1,-73 42 1995,1 0 0,-1 0 0,0-1-1,0 1 1,1 0 0,-1 0 0,0 0-1,1 0 1,-1 0 0,0-1-1,0 1 1,1 0 0,-1 0 0,0 0-1,1 0 1,-1 0 0,0 0 0,1 0-1,-1 0 1,0 0 0,1 0-1,-1 0 1,0 0 0,0 0 0,1 0-1,-1 0 1,0 1 0,1-1-1,-1 0 1,0 0 0,0 0 0,1 0-1,-1 1 1,0-1 0,0 0 0,1 0-1,-1 1 1,-1 13-523,-18 27 956,15-33-555,-5 13 90,1 0 0,0 1-1,2 0 1,-5 29-1,5 9-4452,6-57 3773,0 0 0,0 0 0,0 0 0,-1 0 0,1 0 0,-1-1 0,0 1 1,0 0-1,-2 4 0,-4 3-7452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9.547"/>
    </inkml:context>
    <inkml:brush xml:id="br0">
      <inkml:brushProperty name="width" value="0.025" units="cm"/>
      <inkml:brushProperty name="height" value="0.025" units="cm"/>
    </inkml:brush>
  </inkml:definitions>
  <inkml:trace contextRef="#ctx0" brushRef="#br0">77 338 12684,'-15'6'222,"11"-5"102,0 0 1,-1 1-1,1 0 1,0 0-1,0 0 0,0 0 1,1 0-1,-1 1 1,0-1-1,1 1 1,-1 0-1,1 0 1,0 1-1,0-1 1,-3 5-1,6-8-283,0 1 0,0-1 1,0 1-1,0-1 0,0 1 0,1-1 0,-1 1 0,0-1 1,0 0-1,0 1 0,0-1 0,0 1 0,1-1 0,-1 0 1,0 1-1,0-1 0,1 1 0,-1-1 0,0 0 0,1 1 1,-1-1-1,0 0 0,1 0 0,-1 1 0,1-1 0,-1 0 1,0 0-1,1 1 0,-1-1 0,1 0 0,-1 0 0,0 0 1,1 0-1,-1 0 0,1 0 0,-1 0 0,1 0 0,24 3 367,-19-3-154,99 2 1866,163-17 0,107-35-1550,-256 32-356,514-79-124,678-89-2396,-1046 159-921,-91 19-1852,-67 7 536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2:58.813"/>
    </inkml:context>
    <inkml:brush xml:id="br0">
      <inkml:brushProperty name="width" value="0.025" units="cm"/>
      <inkml:brushProperty name="height" value="0.025" units="cm"/>
    </inkml:brush>
  </inkml:definitions>
  <inkml:trace contextRef="#ctx0" brushRef="#br0">1 249 4164,'0'0'8659,"28"-10"-6326,-18 10-2105,-1 0 0,0 0 0,1-1 0,-1 0 0,0-1 1,0 0-1,0 0 0,0-1 0,9-4 0,-7 3-43,1 0 0,0 0-1,0 1 1,0 1 0,13-1 0,83-4-80,-70 2-83,0 3-1,0 1 1,62 7 0,419 62 106,-105-56-88,-124-11-16,419 21 101,-103-5-26,-322-5-80,294-26-1,74-23 14,-187 14-10,-224 7-22,678-30 16,707-6 238,-822 20 191,238-49 1274,-912 69-4137,-114 8-919,-11-3-2017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1.410"/>
    </inkml:context>
    <inkml:brush xml:id="br0">
      <inkml:brushProperty name="width" value="0.025" units="cm"/>
      <inkml:brushProperty name="height" value="0.025" units="cm"/>
    </inkml:brush>
  </inkml:definitions>
  <inkml:trace contextRef="#ctx0" brushRef="#br0">40 17 7271,'-2'-1'178,"0"-1"300,0 0 0,-1 1 0,1-1 0,0 1-1,-1 0 1,0 0 0,1 0 0,-1 0 0,0 0-1,1 0 1,-1 1 0,-4-1 0,7 4-381,0-1 0,0 1 0,0 0 0,1-1-1,-1 1 1,1-1 0,-1 1 0,1 0 0,0-1 0,0 1 0,0-1 0,3 4 0,59 105 247,81 199-1,19 134 192,-160-436-535,57 176 18,-8 2-1,-9 3 0,36 361 1,-38 107 28,15 171-7,-21-481-25,36 449-130,-63-590 338,-36 386 0,-3-385-29,-10-1 0,-85 259 0,-180 381 2374,256-714-1747,34-95-902,7-16-194,1-1-1,1 1 0,0 0 1,2 1-1,0-1 1,-2 30-1,9-47-3582,7-5-2670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2.531"/>
    </inkml:context>
    <inkml:brush xml:id="br0">
      <inkml:brushProperty name="width" value="0.025" units="cm"/>
      <inkml:brushProperty name="height" value="0.025" units="cm"/>
    </inkml:brush>
  </inkml:definitions>
  <inkml:trace contextRef="#ctx0" brushRef="#br0">193 87 13421,'-1'-2'336,"0"0"0,0 0 0,0 0 1,-1 1-1,1-1 0,0 0 0,-1 1 1,1-1-1,-1 1 0,0 0 0,1-1 0,-1 1 1,0 0-1,0 0 0,0 0 0,0 0 1,0 1-1,0-1 0,0 0 0,0 1 1,0-1-1,0 1 0,0 0 0,0 0 0,0 0 1,-1 0-1,1 0 0,-2 0 0,1 1-229,0 1 0,0-1 0,1 1 0,-1-1 0,0 1 0,1 0 0,-1 0 0,1 0 0,0 1-1,-1-1 1,1 0 0,0 1 0,1-1 0,-1 1 0,0 0 0,1 0 0,-3 5 0,-11 33-75,2 0 0,2 1 0,-10 68 0,12-54 11,-2 8-8,2 1 1,2 68-1,10-118 27,2-22-24,-4 6-20,18-36 141,-1-1 0,-2 0 0,12-47 0,26-126-85,-40 151-153,-3 0 1,4-72 0,-23 212-131,5-63 238,1 1 1,0-1-1,1 0 1,1 0-1,4 32 1,-4-46-25,1 0 0,0 0-1,-1 0 1,1 0 0,1-1 0,-1 1 0,0 0 0,1-1-1,-1 1 1,1-1 0,0 1 0,0-1 0,0 0 0,0 0 0,0 0-1,0 0 1,1 0 0,-1 0 0,5 2 0,-2-2 2,0 0 0,0-1-1,0 1 1,0-1 0,0 0 0,0-1 0,1 1 0,-1-1 0,0 0 0,8-1-1,2-1 10,-1-1 0,0 0 0,0-1 0,0-1-1,0 0 1,-1-1 0,15-8 0,-11 3-2,-1-1 0,-1 0 0,1-1 0,-2-1 0,0 0 0,-1-1 0,0-1 0,-2 0 0,1 0 1,9-21-1,-35 68-329,2 1 1,-13 49 0,13-40 312,1-5 127,-8 56 0,17-80-182,0 0-1,1 0 1,1 0-1,0 0 1,1 0-1,0-1 1,0 1-1,7 21 1,-7-30-164,1 0-1,-1 0 1,1 1 0,0-1 0,0-1-1,0 1 1,0 0 0,0 0 0,1-1 0,-1 1-1,1-1 1,0 0 0,0 0 0,0 0-1,0 0 1,3 1 0,-1 0-560,0-2-1,1 1 1,-1 0 0,0-1 0,1 0-1,-1 0 1,0-1 0,1 1-1,9-2 1,15-3-5422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2.879"/>
    </inkml:context>
    <inkml:brush xml:id="br0">
      <inkml:brushProperty name="width" value="0.025" units="cm"/>
      <inkml:brushProperty name="height" value="0.025" units="cm"/>
    </inkml:brush>
  </inkml:definitions>
  <inkml:trace contextRef="#ctx0" brushRef="#br0">137 0 11691,'0'0'9113,"-12"3"-7864,6-1-1105,-1 0-1,1 0 1,-1 1 0,1 0-1,0 0 1,0 0 0,0 1-1,1 0 1,-1 0 0,1 1-1,0-1 1,0 1 0,0 0-1,1 1 1,0-1 0,0 1-1,0 0 1,0-1 0,1 2-1,0-1 1,1 0 0,-4 13-1,4-13-89,0 1 0,0-1 0,1 1 1,0-1-1,0 1 0,1-1 0,0 1 0,0 0 0,1 7 0,0-12-51,0 0 1,0 0-1,0 0 1,0 0-1,0 0 1,0 0-1,0-1 1,1 1-1,-1-1 0,1 1 1,-1-1-1,1 1 1,-1-1-1,1 0 1,0 0-1,0 0 1,0 0-1,0 0 1,0 0-1,0 0 1,0-1-1,0 1 0,0-1 1,0 1-1,0-1 1,0 0-1,0 0 1,0 0-1,0 0 1,0 0-1,3-1 1,1 1 2,0-1 1,0 0 0,0-1 0,0 1-1,0-1 1,0 0 0,0-1 0,-1 1-1,1-1 1,-1 0 0,0-1 0,0 1 0,0-1-1,0 0 1,0 0 0,4-7 0,0 2 6,-1-1 1,-1 0 0,0 0-1,0 0 1,-1-1 0,0 0-1,5-15 1,-15 36-212,1-2 217,0 0 1,0 0-1,1 0 0,0 1 0,1-1 0,-1 11 0,2-17-110,0 0-1,0 0 0,0 0 1,1 0-1,-1 0 0,1-1 1,-1 1-1,1 0 0,0 0 1,-1 0-1,1-1 0,0 1 1,0 0-1,0-1 0,0 1 1,1-1-1,-1 1 0,0-1 1,1 1-1,-1-1 0,1 0 1,-1 0-1,1 0 1,0 0-1,-1 0 0,1 0 1,0 0-1,0-1 0,0 1 1,0-1-1,-1 1 0,1-1 1,0 0-1,0 1 0,3-1 1,3 1-749,0-1 0,0 1 0,0-1 0,0-1 0,0 1 0,0-1 0,0-1 0,-1 0 0,1 0 1,0 0-1,12-7 0,23-13-5609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3.253"/>
    </inkml:context>
    <inkml:brush xml:id="br0">
      <inkml:brushProperty name="width" value="0.025" units="cm"/>
      <inkml:brushProperty name="height" value="0.025" units="cm"/>
    </inkml:brush>
  </inkml:definitions>
  <inkml:trace contextRef="#ctx0" brushRef="#br0">169 1 8872,'0'0'4415,"-7"1"-1404,-3 2-2403,0 0 0,1 1 0,-1 0 0,1 0 0,0 1 0,0 0 0,1 1 0,0 0 0,0 0 0,-9 9 0,12-11-457,0 1 1,1 0 0,-1 0-1,1 0 1,0 0-1,0 1 1,1 0 0,0 0-1,0-1 1,0 2 0,0-1-1,1 0 1,0 1-1,1-1 1,-1 1 0,1-1-1,0 14 1,1-19-150,1 0-1,-1 0 1,1-1-1,-1 1 1,1 0-1,-1 0 1,1-1 0,0 1-1,-1 0 1,1-1-1,0 1 1,-1-1-1,1 1 1,0-1 0,0 1-1,0-1 1,-1 0-1,1 1 1,0-1-1,0 0 1,0 1 0,0-1-1,0 0 1,0 0-1,0 0 1,-1 0-1,1 0 1,0 0 0,0 0-1,0 0 1,0-1-1,0 1 1,0 0-1,0 0 1,1-1-1,34-10 44,-21 0-80,0 0 0,-1-1-1,-1 0 1,0-1 0,-1 0-1,0-1 1,-1-1-1,12-19 1,-9 14-143,-21 31 236,0 0 0,1 0 0,1 1 0,-1 0 0,2 0 0,0 1 0,0-1 0,1 1 0,0 0 0,1-1 0,1 1 0,0 0 0,1 0 0,2 19 0,-2-31-103,0 1 1,1-1-1,-1 0 0,1 1 0,-1-1 1,1 1-1,0-1 0,-1 0 1,1 1-1,0-1 0,0 0 0,0 0 1,0 0-1,0 0 0,0 0 1,0 0-1,1 0 0,-1 0 0,0 0 1,0 0-1,1-1 0,2 2 0,-1-1-196,0 0 0,1-1 0,-1 0 0,0 1 0,1-1 0,-1 0 0,0 0 0,1-1 0,-1 1-1,4-2 1,1 0-705,1 0-1,-1-1 1,0 0-1,0 0 0,0-1 1,-1 0-1,10-8 1,24-24-8161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3.599"/>
    </inkml:context>
    <inkml:brush xml:id="br0">
      <inkml:brushProperty name="width" value="0.025" units="cm"/>
      <inkml:brushProperty name="height" value="0.025" units="cm"/>
    </inkml:brush>
  </inkml:definitions>
  <inkml:trace contextRef="#ctx0" brushRef="#br0">152 0 12684,'-10'9'2301,"-9"9"-1032,-58 58 4503,72-71-5566,1 0 1,-1 1 0,1 0 0,0-1-1,1 1 1,-1 0 0,1 1-1,1-1 1,-1 1 0,1-1-1,0 1 1,0 0 0,0 7 0,2-13-205,1 0 1,-1-1-1,1 1 1,-1 0-1,1 0 1,0-1-1,-1 1 1,1 0-1,0-1 1,-1 1 0,1-1-1,0 1 1,0-1-1,-1 1 1,1-1-1,0 0 1,0 1-1,0-1 1,0 0-1,0 1 1,-1-1-1,1 0 1,0 0 0,0 0-1,0 0 1,0 0-1,0 0 1,0 0-1,2-1 1,31-2-90,46-25-500,-66 22 364,-1 0 0,1 1 0,0 1 0,1 0 0,-1 1 1,1 1-1,15-1 0,-30 2 241,1 1 0,0 0 1,0 0-1,0 0 1,-1 0-1,1 1 0,0-1 1,0 0-1,-1 0 1,1 0-1,0 1 0,0-1 1,-1 0-1,1 1 1,0-1-1,-1 0 0,1 1 1,0-1-1,-1 1 0,1-1 1,-1 1-1,1-1 1,-1 1-1,1 0 0,-1-1 1,1 1-1,-1 0 1,0-1-1,1 1 0,0 1 1,-4 27 1024,-1-19-518,0-1 0,0 0 0,-1-1 0,-5 10 0,-38 39 1912,45-54-2481,0 0 1,0 0-1,-1 0 1,1-1-1,-1 1 1,1-1-1,-1 0 1,0 0-1,0 0 1,0-1-1,0 1 1,0-1-1,0 0 1,0 0-1,-6 0 1,9-2-169,1 1 1,-1-1-1,0 0 1,0 1-1,0-1 1,1 0 0,-1 0-1,0 0 1,1 0-1,-1 0 1,1 0-1,-1 0 1,1 0-1,-1 0 1,1 0 0,0 0-1,-1 0 1,1 0-1,0 0 1,0 0-1,0 0 1,0 0-1,0-1 1,0 1-1,0 0 1,0 0 0,1-1-1,1-38-5420,4 2-26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104"/>
    </inkml:context>
    <inkml:brush xml:id="br0">
      <inkml:brushProperty name="width" value="0.025" units="cm"/>
      <inkml:brushProperty name="height" value="0.025" units="cm"/>
    </inkml:brush>
  </inkml:definitions>
  <inkml:trace contextRef="#ctx0" brushRef="#br0">57 1 13581,'0'0'5472,"-4"11"-4175,3-9-1208,-33 112 2558,29-95-2435,1 1 0,1 0 0,0 0 0,1 33 0,2-49-206,1-1 0,-1 0 1,1 1-1,0-1 1,0 0-1,0 0 0,0 0 1,1 0-1,-1 0 1,1 0-1,0 0 0,0 0 1,0 0-1,0-1 1,0 1-1,1-1 1,-1 0-1,1 1 0,0-1 1,-1 0-1,1-1 1,0 1-1,0 0 0,0-1 1,0 0-1,1 0 1,2 1-1,13 3 10,0-1 1,0-1-1,37 2 0,-41-5-26,1 2-1,-1 0 1,17 4-1,-30-6 16,0 1 0,0 0 0,0 0 0,0 0 0,0 0 0,-1 0 1,1 0-1,0 0 0,0 1 0,-1-1 0,1 0 0,-1 1 0,1 0 0,-1-1 0,0 1 0,1 0 0,-1 0 0,0-1 0,0 1 0,0 0 0,0 3 0,1 2 279,-1-1 1,0 0 0,-1 1 0,1-1-1,-2 11 1,1-2 534,0-15-803,1 0 0,0 0 0,0 1 1,0-1-1,-1 0 0,1 0 0,0 0 1,0 0-1,0 0 0,-1 0 0,1 0 0,0-1 1,0 1-1,0 0 0,-1 0 0,1 0 1,0-1-1,0 1 0,-1-1 0,1 1 1,0 0-1,0-2 0,7-7-12,-1 0 0,0-1 0,-1 0 0,0 0 0,-1-1 0,0 0 0,0 0 0,5-22 1,7-15-859,-17 48 858,0-1 0,0 1 0,0-1 0,0 1 0,0-1 0,0 1 0,1 0 0,-1-1 0,0 1 1,0-1-1,0 1 0,0-1 0,0 1 0,1-1 0,-1 1 0,0 0 0,0-1 0,1 1 0,-1-1 0,0 1 0,1 0 0,-1-1 0,0 1 0,1 0 0,-1 0 0,0-1 0,1 1 0,-1 0 0,1 0 0,-1 0 0,1-1 0,-1 1 0,1 0 0,-1 0 0,0 0 0,1 0 0,-1 0 0,1 0 0,-1 0 0,1 0 0,-1 0 0,1 0 0,-1 0 0,1 0 0,-1 0 0,1 0 0,-1 0 0,0 1 0,1-1 0,-1 0 0,1 0 0,-1 1 0,0-1 0,1 0 0,-1 0 0,1 1 0,-1-1 0,0 0 0,0 1 0,1 0 0,12 7 189,-7-5-168,1-1 0,-1 0 0,1 0 1,-1 0-1,1-1 0,0 0 0,0-1 0,-1 1 0,1-1 0,0 0 0,0-1 0,0 0 0,-1 0 0,1 0 0,0-1 0,-1 0 1,1 0-1,-1-1 0,0 0 0,6-3 0,3-3-196,-1 0 1,-1 0-1,1-1 0,-2-1 1,0 0-1,0-1 1,12-15-1,-34 39 387,0 0 0,1 0 1,0 1-1,1 0 0,0 1 0,1 0 0,1 0 1,0 1-1,1-1 0,1 1 0,0 0 1,1 1-1,0-1 0,1 1 0,1 27 0,1-42-223,-1 0 1,1 1-1,0-1 0,0 1 0,0-1 0,0 1 0,0-1 0,0 1 0,1-1 0,-1 1 0,0-1 1,1 1-1,-1-1 0,1 1 0,0-1 0,-1 0 0,1 1 0,0-1 0,0 0 0,0 0 0,0 0 1,0 1-1,0-1 0,0 0 0,0 0 0,0 0 0,0-1 0,1 1 0,-1 0 0,0 0 0,1-1 1,-1 1-1,0-1 0,1 1 0,-1-1 0,1 1 0,-1-1 0,1 0 0,-1 0 0,1 0 0,-1 0 1,1 0-1,-1 0 0,1 0 0,-1 0 0,1-1 0,-1 1 0,3-1 0,1-1-335,0 0-1,0-1 1,0 1 0,0-1-1,0 0 1,-1 0-1,1 0 1,-1-1 0,0 0-1,0 1 1,7-10-1,-3 0-2034,-1 0-1,0 0 0,0-1 1,5-19-1,5-23-7140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468"/>
    </inkml:context>
    <inkml:brush xml:id="br0">
      <inkml:brushProperty name="width" value="0.025" units="cm"/>
      <inkml:brushProperty name="height" value="0.025" units="cm"/>
    </inkml:brush>
  </inkml:definitions>
  <inkml:trace contextRef="#ctx0" brushRef="#br0">1 0 12684,'0'0'3940,"7"53"-3748,16-43-64,7-1-672,0 1-1346,12-5-2050,1-2-3939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40.029"/>
    </inkml:context>
    <inkml:brush xml:id="br0">
      <inkml:brushProperty name="width" value="0.025" units="cm"/>
      <inkml:brushProperty name="height" value="0.025" units="cm"/>
    </inkml:brush>
  </inkml:definitions>
  <inkml:trace contextRef="#ctx0" brushRef="#br0">0 249 6342,'62'5'957,"102"-6"0,-98-2-650,574-31 632,945-55-2360,-183 6 227,-25 40 2844,2 58 25,-119 11-1466,-2-37 40,-915 7-232,17-8-1164,-199-2-1539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812"/>
    </inkml:context>
    <inkml:brush xml:id="br0">
      <inkml:brushProperty name="width" value="0.025" units="cm"/>
      <inkml:brushProperty name="height" value="0.025" units="cm"/>
    </inkml:brush>
  </inkml:definitions>
  <inkml:trace contextRef="#ctx0" brushRef="#br0">207 273 7719,'0'0'10415,"-13"6"-7975,11-5-2404,-22 10 1410,1 0 0,-43 31 0,60-38-1247,0 0-1,0 1 0,0 0 1,1 0-1,0 1 0,0-1 0,0 1 1,1 0-1,0 0 0,0 1 1,0-1-1,1 1 0,0 0 0,0 0 1,1 0-1,0 0 0,-2 12 1,3-14-196,1-1 1,0 0 0,0 0 0,0 1-1,1-1 1,-1 0 0,1 0 0,0 0-1,0 0 1,0 0 0,1 0 0,0 0-1,-1 0 1,1 0 0,1 0 0,-1-1-1,0 1 1,5 4 0,-3-5-14,0 0 1,0 0-1,1-1 1,-1 1 0,1-1-1,0 0 1,-1 0-1,1 0 1,0-1-1,0 0 1,0 0-1,0 0 1,0-1-1,0 1 1,7-1 0,2-1-47,-1-1 0,0 0 0,1 0 0,-1-1 0,0-1 0,0 0 1,-1-1-1,1 0 0,-1-1 0,0-1 0,-1 0 0,0 0 0,0-1 1,0-1-1,-1 1 0,0-2 0,-1 0 0,10-11 0,0-3 37,-2 0-1,0-1 1,-1-1-1,-2 0 1,0-1-1,-2 0 1,10-34-1,-17 46 39,19-76-148,-22 82 53,0 0 1,-1 0-1,-1 0 1,1 1-1,-2-1 1,1 0-1,-1 0 1,-3-12-1,4 20 68,0 1-1,-1-1 0,1 0 0,0 1 0,-1-1 0,1 0 1,0 1-1,-1-1 0,1 1 0,-1-1 0,1 1 1,-1-1-1,1 1 0,-1-1 0,0 1 0,1 0 0,-1-1 1,1 1-1,-1 0 0,0-1 0,1 1 0,-1 0 1,0 0-1,1 0 0,-1 0 0,0 0 0,0-1 0,1 1 1,-1 0-1,0 1 0,1-1 0,-1 0 0,0 0 1,0 0-1,1 0 0,-1 0 0,0 1 0,0-1 0,-1 1-9,0 0-1,0 0 0,0 0 1,-1 0-1,2 0 0,-1 0 0,0 0 1,0 1-1,0-1 0,-3 4 0,-2 7-3,0 0-1,0 1 0,2 0 0,-1 0 1,1 0-1,1 1 0,1-1 0,-4 26 1,3-7 3,1 1 0,4 56 0,-1-84-88,1 0 1,0 1 0,0-1-1,0 0 1,1 1-1,-1-1 1,1 0-1,0 0 1,1-1-1,0 1 1,-1 0-1,1-1 1,1 1 0,-1-1-1,1 0 1,-1 0-1,1-1 1,0 1-1,1-1 1,-1 0-1,1 0 1,-1 0-1,1 0 1,0-1 0,0 0-1,0 0 1,0 0-1,10 2 1,-5-2 65,1 0 0,0-1 1,0 0-1,0-1 0,0 0 1,-1 0-1,1-1 0,0-1 1,0 0-1,-1 0 0,1-1 0,-1 0 1,14-7-1,-5 0-1104,-1-1 1,-1 0-1,20-17 0,-13 7-3124,31-34 1,-14 9-1375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147"/>
    </inkml:context>
    <inkml:brush xml:id="br0">
      <inkml:brushProperty name="width" value="0.025" units="cm"/>
      <inkml:brushProperty name="height" value="0.025" units="cm"/>
    </inkml:brush>
  </inkml:definitions>
  <inkml:trace contextRef="#ctx0" brushRef="#br0">236 0 8264,'0'0'4927,"-9"13"-2428,-9 16-984,1 0 0,1 1 0,2 1 0,1 0 1,-12 44-1,17-41-577,1 1 0,3-1 0,-2 60 0,6-82-918,0 0 0,1 0 1,1 0-1,0 0 0,0 0 0,2 0 1,-1 0-1,1-1 0,1 0 1,0 0-1,0 0 0,2 0 0,13 19 1,-19-29-62,0 0 0,-1 0 1,1 0-1,0 0 1,0 0-1,0 0 1,0-1-1,0 1 1,0 0-1,0-1 0,0 1 1,0 0-1,0-1 1,0 1-1,0-1 1,3 1-1,-4-1-3,0 0-1,1-1 1,-1 1 0,1 0 0,-1 0-1,0-1 1,1 1 0,-1 0 0,0-1-1,1 1 1,-1 0 0,0-1 0,0 1-1,1 0 1,-1-1 0,0 1-1,0-1 1,0 1 0,0 0 0,1-1-1,-1 1 1,0-1 0,0 1 0,0-1-1,0 1 1,0 0 0,0-1 0,0 1-1,0-1 1,0-5-183,-1 1-1,1-1 1,-1 1 0,0-1-1,0 1 1,-3-7 0,-8-18-577,-2 0 1,-1 1-1,-35-49 0,37 60 1153,-1 1-1,0 0 1,-29-24-1,54 42 2942,37 14-3377,-25-8 248,145 34-4355,-55-20-6544,-52-11 168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508"/>
    </inkml:context>
    <inkml:brush xml:id="br0">
      <inkml:brushProperty name="width" value="0.025" units="cm"/>
      <inkml:brushProperty name="height" value="0.025" units="cm"/>
    </inkml:brush>
  </inkml:definitions>
  <inkml:trace contextRef="#ctx0" brushRef="#br0">1 32 7623,'0'0'16079,"58"-3"-13356,-52 1-609,7 2-1025,0-2-929,4 1-64,6-1-544,0-4-2179,-3 0-3490,5-4-10763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943"/>
    </inkml:context>
    <inkml:brush xml:id="br0">
      <inkml:brushProperty name="width" value="0.025" units="cm"/>
      <inkml:brushProperty name="height" value="0.025" units="cm"/>
    </inkml:brush>
  </inkml:definitions>
  <inkml:trace contextRef="#ctx0" brushRef="#br0">263 68 9225,'0'0'16058,"-4"-9"-15001,3 6-1015,-1 1 1,1-1 0,-1 0 0,0 0 0,0 1 0,0-1-1,0 1 1,0-1 0,-1 1 0,1 0 0,0 0-1,-1 0 1,0 0 0,0 1 0,1-1 0,-5-1 0,2 1-33,1 1 0,-1 0 0,1 1 0,-1-1 1,0 1-1,1-1 0,-1 1 0,0 1 0,1-1 0,-1 1 1,1 0-1,-1 0 0,1 0 0,-6 2 0,1 1 1,0 0 0,0 0 0,1 1 0,-1 0 0,1 1 0,0-1 0,1 2 0,-1-1 0,1 1 0,1 0 0,-1 0-1,1 1 1,0 0 0,1 0 0,0 1 0,0-1 0,1 1 0,0 0 0,1 0 0,0 0 0,-3 16 0,5-24-10,1 0 0,0 1 0,0-1 0,0 0 1,0 0-1,0 1 0,0-1 0,0 0 0,1 0 1,-1 0-1,0 1 0,1-1 0,-1 0 0,1 0 1,-1 0-1,1 0 0,-1 0 0,1 0 0,0 0 1,-1 0-1,1 0 0,0 0 0,0 0 0,0 0 1,0 0-1,0-1 0,0 1 0,1 0 0,1 1 2,0-1 1,1 0-1,-1-1 0,0 1 0,0-1 0,1 1 0,-1-1 1,0 0-1,1 0 0,4-1 0,5-1 5,0 0-1,-1-1 0,1-1 1,20-9-1,5-8-59,0-2-1,-2-2 1,-1-1-1,-2-1 1,50-52-1,-90 87-8,0 1 0,1 0 0,0 0 0,-6 15 0,-8 12 158,15-29-83,-149 247 2003,118-188-932,-53 138 1,88-200-1091,-1 0-8,0-1 0,1 1 0,0-1 0,0 1 0,0 0 0,0-1 0,1 1 0,-1 0 0,1 0 0,0 0 0,0-1 0,0 1 0,2 6 0,-2-10-43,1 1 1,-1-1-1,1 0 0,0 0 1,0 0-1,-1 0 1,1 0-1,0 0 1,-1 0-1,1 0 0,0 0 1,-1 0-1,1 0 1,0 0-1,-1 0 1,1 0-1,0-1 1,-1 1-1,1 0 0,0-1 1,-1 1-1,1 0 1,-1-1-1,1 1 1,-1-1-1,1 1 0,-1-1 1,1 1-1,-1-1 1,1 1-1,-1-1 1,0 1-1,1-1 0,-1 0 1,1 0-1,17-22-1472,2-12-2491,-2 0-1,14-38 1,-28 65 3137,27-62-6309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6.317"/>
    </inkml:context>
    <inkml:brush xml:id="br0">
      <inkml:brushProperty name="width" value="0.025" units="cm"/>
      <inkml:brushProperty name="height" value="0.025" units="cm"/>
    </inkml:brush>
  </inkml:definitions>
  <inkml:trace contextRef="#ctx0" brushRef="#br0">98 1 13581,'0'0'4126,"-3"10"-2786,-32 75 974,25-67-1762,1 0-1,2 1 1,-1-1-1,2 1 0,1 1 1,0-1-1,1 1 0,-1 34 1,5-53-547,0 0 1,0 0 0,0 0-1,0 0 1,1 0 0,-1 0-1,0 0 1,1-1 0,-1 1-1,1 0 1,-1 0 0,1 0-1,0 0 1,-1 0 0,1-1-1,0 1 1,-1 0 0,1 0-1,0-1 1,0 1 0,0-1-1,-1 1 1,1-1 0,0 1-1,0-1 1,2 1 0,33 3 296,-23-5-189,0-1 0,-1 0 0,21-7 0,-6 0-273,-1-2 1,0 0-1,-1-2 0,0 0 1,-1-2-1,-1-1 0,0-1 1,-1 0-1,-1-2 0,22-24 1,-41 39 165,1 1 1,-1 0-1,0-1 1,0 0 0,0 1-1,0-1 1,-1 0-1,1 0 1,-1 0-1,0 0 1,-1 0 0,2-5-1,-4 8-4,0 1-1,-1-1 1,1 1-1,0 0 1,0 0-1,0 0 1,0 0-1,0 0 1,0 0-1,0 0 1,-1 1-1,1-1 1,-2 2 0,-4 2 25,1 0 1,0 0 0,0 1 0,0 0-1,1 1 1,-1 0 0,1 0 0,1 0-1,-1 0 1,1 1 0,0 0 0,1 0-1,0 0 1,0 1 0,0 0 0,1-1-1,0 1 1,1 0 0,-4 16 0,7-23-106,-1 0 1,0 0-1,0 0 1,1 0-1,-1-1 1,0 1 0,1 0-1,-1 0 1,1-1-1,-1 1 1,1 0-1,-1-1 1,1 1-1,-1 0 1,1-1-1,0 1 1,-1-1-1,1 1 1,0-1 0,0 1-1,0-1 1,-1 1-1,1-1 1,0 0-1,0 0 1,0 1-1,0-1 1,-1 0-1,1 0 1,0 0-1,0 0 1,0 0 0,1 0-1,37-1-4350,-33 1 3269,28-4-3945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7.132"/>
    </inkml:context>
    <inkml:brush xml:id="br0">
      <inkml:brushProperty name="width" value="0.025" units="cm"/>
      <inkml:brushProperty name="height" value="0.025" units="cm"/>
    </inkml:brush>
  </inkml:definitions>
  <inkml:trace contextRef="#ctx0" brushRef="#br0">147 406 13613,'0'0'8029,"-8"-1"-5766,3 0-2115,1 0 0,-1 1-1,0 0 1,1 0 0,-1 0-1,0 0 1,0 1 0,1-1 0,-1 1-1,0 1 1,1-1 0,-1 1-1,1 0 1,0-1 0,0 2-1,-1-1 1,1 1 0,0-1-1,1 1 1,-1 0 0,1 0 0,-1 1-1,1-1 1,0 1 0,0 0-1,-5 7 1,5-7-127,1 1 0,-1-1-1,1 0 1,0 1 0,0-1-1,0 1 1,1 0 0,0-1 0,0 1-1,0 0 1,0 0 0,1 0 0,0 9-1,0-11-14,1-1-1,-1 0 1,1 1-1,0-1 1,0 0-1,0 0 1,0 0-1,0 0 0,0 0 1,1 0-1,-1 0 1,1 0-1,-1 0 1,1 0-1,0-1 1,0 1-1,-1-1 0,1 1 1,0-1-1,1 0 1,-1 0-1,0 0 1,0 0-1,0 0 1,1 0-1,-1 0 0,0-1 1,1 0-1,4 1 1,2 0-9,1 0 0,-1 0 1,1-1-1,0-1 0,-1 0 0,1 0 1,-1 0-1,1-2 0,-1 1 1,0-1-1,0 0 0,0-1 0,0 0 1,-1 0-1,1-1 0,-1 0 0,0-1 1,-1 0-1,1 0 0,-1 0 1,0-1-1,-1 0 0,0-1 0,8-11 1,-9 12-278,-1-1 1,0 0 0,-1 0 0,0 0 0,0 0 0,-1-1-1,0 1 1,0-1 0,-1 1 0,0-17 0,-2 2-1496,3-20-1831,-1 41 3554,0 1 0,0-1 1,-1 0-1,1 0 1,0 1-1,0-1 0,1 0 1,-1 1-1,0 0 1,0-1-1,1 1 0,-1 0 1,1-1-1,-1 1 1,1 0-1,0 0 0,-1 0 1,1 0-1,0 1 1,3-2-1,21-8-11,0-1 0,-1-1 0,0-1 0,45-31 0,-56 33 361,-1-1 0,0 0-1,0 0 1,-1-2 0,-1 1 0,0-1-1,-1-1 1,16-29 0,-25 42-79,0-1 1,1 1-1,-1-1 0,0 0 1,0 1-1,-1-1 0,1 0 0,-1 1 1,1-1-1,-1-5 0,0 8-164,0 0 1,0-1-1,0 1 0,0-1 0,0 1 0,-1 0 0,1-1 0,0 1 0,0 0 0,-1-1 1,1 1-1,0 0 0,0-1 0,-1 1 0,1 0 0,0 0 0,-1-1 0,1 1 1,0 0-1,-1 0 0,1 0 0,0-1 0,-1 1 0,1 0 0,0 0 0,-1 0 0,1 0 1,-1 0-1,1 0 0,0 0 0,-1 0 0,1 0 0,-1 0 0,1 0 0,0 0 0,-1 0 1,1 0-1,-1 0 0,1 0 0,-5 2 73,1 0-1,0 0 1,0 0 0,0 0 0,0 0-1,0 1 1,1 0 0,-1 0 0,1 0-1,0 0 1,-4 4 0,-10 16 153,2 0 1,0 0-1,1 1 1,2 1-1,0 0 1,2 1-1,0 1 1,2-1-1,1 1 1,1 0-1,2 1 1,0-1-1,2 1 1,2 38-1,0-59-272,1 0 0,1 1-1,-1-1 1,1 0 0,3 7-1,-5-13-3,0 1-1,1-1 1,-1 0-1,0 0 1,1 0-1,-1 0 0,0 0 1,1 0-1,0 0 1,-1 0-1,1 0 1,0 0-1,-1 0 1,1 0-1,0-1 1,0 1-1,0 0 1,-1 0-1,1-1 1,0 1-1,0-1 0,0 1 1,0-1-1,0 1 1,1-1-1,-1 1 1,0-1-1,0 0 1,0 0-1,0 0 1,0 1-1,0-1 1,0 0-1,1 0 1,-1-1-1,0 1 0,0 0 1,0 0-1,0 0 1,2-2-1,0 1 8,-1-1-1,0 0 0,0 0 0,-1-1 0,1 1 0,0 0 1,-1-1-1,1 1 0,-1-1 0,0 1 0,0-1 0,0 1 1,0-1-1,0 0 0,0 0 0,0-5 0,4-51-137,-4 53 105,-1-169-1794,3 175 1793,-1 0 0,0 0-1,1 1 1,-1-1 0,0 0 0,1 1 0,-1-1 0,0 1-1,0 0 1,1 0 0,-1 0 0,4 2 0,11 6 76,1-2 1,0 0 0,0-1-1,0-1 1,1-1-1,0 0 1,0-1 0,0-2-1,0 0 1,0 0 0,33-5-1,-37 2-29,-1 0-1,1-1 0,-1 0 1,1-1-1,-1-1 1,-1 0-1,1-1 1,-1-1-1,0 0 0,0 0 1,-1-2-1,0 1 1,0-2-1,-1 1 1,17-20-1,-27 28-17,1-1-1,-1 1 1,0-1 0,0 1 0,1-1-1,-1 0 1,0 1 0,0-1 0,-1 0-1,1 0 1,0 0 0,-1 0-1,1 0 1,-1 0 0,1 0 0,-1 0-1,0 0 1,0 0 0,0-2-1,-1 3-8,1 0-1,-1 0 0,0 0 0,1 0 0,-1 0 0,0 0 0,0 0 0,0 0 0,0 0 0,0 1 0,1-1 0,-1 0 0,-1 1 0,1-1 0,0 0 0,0 1 1,0 0-1,0-1 0,0 1 0,0 0 0,-1-1 0,1 1 0,-1 0 0,-5-1-39,-1 1 1,1 0-1,0 0 1,0 1-1,-1-1 0,1 2 1,0-1-1,0 1 0,-8 3 1,3 1 11,1 0 0,-1 0 0,2 1 1,-1 1-1,1 0 0,0 0 0,1 1 0,0 0 1,0 1-1,-14 20 0,18-22 29,0 0 0,0 0 0,1 0 1,0 1-1,0 0 0,1 0 0,0 0 0,1 0 0,0 0 0,0 1 0,1-1 1,0 1-1,0-1 0,1 1 0,2 14 0,-1-20-57,1 1-1,-1-1 1,0 0 0,1 0-1,0 0 1,0-1 0,0 1-1,1 0 1,-1-1 0,1 1-1,0-1 1,0 0 0,0 0-1,0 0 1,0 0 0,8 4-1,-3-2-709,1-1 0,-1 1 0,1-2 0,0 1 0,0-1-1,14 2 1,19 1-5413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8.742"/>
    </inkml:context>
    <inkml:brush xml:id="br0">
      <inkml:brushProperty name="width" value="0.025" units="cm"/>
      <inkml:brushProperty name="height" value="0.025" units="cm"/>
    </inkml:brush>
  </inkml:definitions>
  <inkml:trace contextRef="#ctx0" brushRef="#br0">537 21 13773,'-8'-4'413,"-1"1"1,0 0-1,1 0 0,-1 1 0,0 0 0,0 0 1,0 1-1,-1 1 0,1-1 0,0 2 1,0-1-1,0 1 0,-1 0 0,1 1 1,0 0-1,1 1 0,-1 0 0,-16 7 0,0 3 102,0 0 0,0 2 0,2 0 0,-42 36 0,44-32-229,1 1 0,1 0 0,0 2 0,2 0-1,0 1 1,-17 33 0,28-46-229,0 1 0,1 0-1,0 1 1,1-1 0,1 1-1,0 0 1,0 0 0,1 0-1,0 0 1,1 0 0,1 0-1,0 1 1,0-1 0,1 0-1,1 0 1,0 0 0,5 14-1,-5-22-49,0 1 0,1 0 0,0-1 0,0 1 0,0-1-1,0 0 1,1 0 0,-1 0 0,1-1 0,0 1-1,0-1 1,1 0 0,-1 0 0,1 0 0,-1-1 0,1 0-1,0 1 1,0-2 0,0 1 0,0-1 0,0 1-1,1-1 1,4 0 0,-1 0 22,-1 0 0,1-1 0,0 0 1,-1 0-1,1 0 0,-1-2 0,1 1 0,-1-1 0,1 0 0,-1 0 0,0-1 0,0 0 1,11-7-1,-11 5 59,0-1 0,-1 0 0,1-1 1,-2 0-1,1 0 0,-1 0 1,0-1-1,0 0 0,-1 0 0,0 0 1,5-12-1,-8 16-70,0 0-1,-1 0 1,1 0 0,-1-1 0,0 1-1,0 0 1,0-1 0,-1 1-1,0 0 1,0-1 0,0 1 0,0-1-1,-1 1 1,1 0 0,-1-1-1,0 1 1,0 0 0,-1 0-1,1 0 1,-1 0 0,0 0 0,0 0-1,-1 0 1,1 1 0,-1-1-1,-5-5 1,1 2-283,0 1 0,-1 0 1,0 1-1,0 0 0,0 0 0,0 0 1,-15-4-1,-6 1-3704,0 5-4662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139"/>
    </inkml:context>
    <inkml:brush xml:id="br0">
      <inkml:brushProperty name="width" value="0.025" units="cm"/>
      <inkml:brushProperty name="height" value="0.025" units="cm"/>
    </inkml:brush>
  </inkml:definitions>
  <inkml:trace contextRef="#ctx0" brushRef="#br0">172 116 13965,'0'0'2002,"-11"1"176,5-1-1989,0 0 1,1 1-1,-1 0 0,0 0 1,0 1-1,0 0 0,1 0 0,-1 0 1,1 1-1,-1-1 0,1 1 0,0 1 1,0-1-1,1 1 0,-1 0 0,1 0 1,-1 0-1,1 0 0,0 1 1,1 0-1,-4 5 0,1-1 33,0 1 0,0 0 0,1 0 1,1 1-1,0-1 0,0 1 0,1 0 0,0 0 0,1 0 0,0 0 0,1 0 1,0 22-1,2-27-193,-1-1 1,1 1 0,0 0-1,1-1 1,-1 1 0,1-1-1,0 1 1,1-1 0,-1 0-1,1 0 1,0 0 0,0 0-1,1 0 1,-1-1 0,1 0-1,0 1 1,0-1 0,0-1 0,1 1-1,0-1 1,-1 1 0,1-1-1,0-1 1,1 1 0,-1-1-1,9 3 1,-2-2 100,0 0-1,1-1 1,-1-1-1,1 0 1,0-1 0,-1 0-1,1 0 1,-1-2-1,1 0 1,-1 0 0,0-1-1,1 0 1,-1-1-1,-1-1 1,1 0-1,-1 0 1,0-1 0,0-1-1,0 0 1,18-16-1,-18 14-19,1-1-1,-2 0 1,1-1-1,-1 0 1,-1-1-1,0 0 1,-1 0-1,0-1 1,-1 0-1,0 0 1,-1-1-1,0 0 1,-2 0-1,1 0 1,-2-1-1,0 0 1,2-19-1,-5 28-128,-1-1-1,0 1 0,0-1 0,0 1 1,0-1-1,-1 1 0,0 0 0,-1-1 1,0 1-1,1 0 0,-2 1 0,1-1 1,-1 0-1,0 1 0,0 0 0,0 0 1,-1 0-1,1 1 0,-1-1 0,-1 1 1,1 0-1,-6-3 0,5 4-252,0 0 0,0 0-1,0 1 1,0-1 0,0 1 0,0 1 0,-1-1-1,1 1 1,-1 0 0,1 1 0,-1-1-1,0 1 1,1 1 0,-10 1 0,14-2 19,1 1-1,-1-1 1,0 1 0,1 0 0,-1-1-1,1 1 1,-1 0 0,1 0 0,0 0 0,-1 0-1,1 1 1,0-1 0,-1 0 0,1 0 0,0 1-1,0-1 1,0 1 0,1-1 0,-1 1-1,0-1 1,0 1 0,1 0 0,-1-1 0,1 1-1,-1 0 1,1-1 0,0 1 0,0 0 0,0 0-1,0-1 1,0 1 0,0 0 0,0 0 0,0-1-1,1 1 1,0 1 0,3 21-4872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469"/>
    </inkml:context>
    <inkml:brush xml:id="br0">
      <inkml:brushProperty name="width" value="0.025" units="cm"/>
      <inkml:brushProperty name="height" value="0.025" units="cm"/>
    </inkml:brush>
  </inkml:definitions>
  <inkml:trace contextRef="#ctx0" brushRef="#br0">324 1 17873,'0'0'7335,"-52"57"-6214,8-13 128,-3 2-288,0 3-320,6-1-321,-1-6-224,18-2-96,9-5-256,3-9-737,12-7-545,0-11-223,2-8-1218,11-9-2050,4-21-2370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811"/>
    </inkml:context>
    <inkml:brush xml:id="br0">
      <inkml:brushProperty name="width" value="0.025" units="cm"/>
      <inkml:brushProperty name="height" value="0.025" units="cm"/>
    </inkml:brush>
  </inkml:definitions>
  <inkml:trace contextRef="#ctx0" brushRef="#br0">264 1 15439,'-23'7'1076,"0"1"0,1 1 1,0 1-1,1 1 0,-35 24 1,48-30-827,1 1 0,-1 0 0,1 0 0,0 1 0,1 0 0,0 1 0,0-1 0,0 1 1,1 0-1,0 0 0,1 1 0,0-1 0,0 1 0,1 0 0,0 0 0,0 1 0,-1 9 0,4-17-235,-1 1 0,1 0 0,0-1 0,0 1 0,0-1 0,1 1 1,-1 0-1,0-1 0,1 1 0,0-1 0,0 1 0,-1-1 0,1 1 0,1-1 0,-1 0 0,0 1 0,1-1 0,-1 0 0,1 0 0,0 0 0,-1 0 0,1 0 0,0-1 0,0 1 0,0 0 0,0-1 0,1 0 0,-1 1 0,0-1 0,1 0 0,-1 0 0,1 0 0,-1 0 0,1-1 0,-1 1 0,1-1 0,-1 0 0,6 1 0,4-1 16,0 1-1,0-2 0,0 0 0,0 0 0,-1-1 0,1 0 1,16-6-1,-10 1 8,-1 0 0,0-2 1,0 1-1,-1-2 0,0-1 1,27-23-1,-37 30-26,-1-1 0,1 0 0,-1 0 0,-1 0 0,1-1 0,-1 1 0,0-1 0,0 0 1,0 0-1,-1-1 0,0 1 0,0-1 0,-1 0 0,0 0 0,0 1 0,-1-1 0,0 0 0,0-1 0,0 1 0,-1 0 1,0-8-1,-1 12-28,0 1 1,0 0-1,0 0 1,0-1-1,-1 1 1,1 0 0,-1 0-1,1 0 1,-1 1-1,0-1 1,1 0-1,-1 0 1,0 1-1,0-1 1,0 1 0,0 0-1,-1 0 1,1 0-1,0 0 1,0 0-1,-1 0 1,1 0 0,-1 1-1,1-1 1,0 1-1,-5-1 1,-5 0-147,0 0 1,-1 1 0,-23 1-1,28 1 14,0-1-1,0 1 1,0 0 0,0 1-1,0 0 1,1 0-1,-1 1 1,1 0-1,0 0 1,0 1-1,1 0 1,-1 0 0,1 0-1,0 1 1,0 0-1,1 0 1,-1 1-1,1-1 1,1 1-1,0 0 1,0 1 0,0-1-1,0 1 1,1-1-1,1 1 1,-1 0-1,-1 13 1,1-9-468,1 0 0,1 1 0,-1-1 0,2 0 0,0 1 0,0-1 0,1 0 0,1 0 0,0 1 0,1-1 0,0 0 0,1-1 0,0 1 0,1-1 0,0 0 0,0 0 0,2 0 0,7 11 0,36 27-4744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2.462"/>
    </inkml:context>
    <inkml:brush xml:id="br0">
      <inkml:brushProperty name="width" value="0.025" units="cm"/>
      <inkml:brushProperty name="height" value="0.025" units="cm"/>
    </inkml:brush>
  </inkml:definitions>
  <inkml:trace contextRef="#ctx0" brushRef="#br0">1 390 10602,'13'0'219,"30"1"-278,1-3 0,70-11 1,45-23 162,141-26 69,-215 49-77,136-4 1,256 39 133,-122-1 137,1723-27 247,2034-91 609,-2728 55-847,92-3 374,31-2 265,-607 14-695,-400 29 40,-37 0-4179,-423 0 733,-21-5-2311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10.187"/>
    </inkml:context>
    <inkml:brush xml:id="br0">
      <inkml:brushProperty name="width" value="0.025" units="cm"/>
      <inkml:brushProperty name="height" value="0.025" units="cm"/>
    </inkml:brush>
  </inkml:definitions>
  <inkml:trace contextRef="#ctx0" brushRef="#br0">286 75 13036,'-10'0'1250,"-7"2"-452,0 0 0,0 0 0,1 1 1,-1 2-1,1-1 0,0 2 0,0 0 0,-19 11 1,28-14-487,0 1 1,0 0-1,0 0 1,0 1-1,1 0 1,0 0-1,0 1 1,0 0-1,0 0 1,1 0-1,0 0 1,1 1-1,-1 0 0,1 0 1,0 0-1,1 1 1,0-1-1,0 1 1,1 0-1,-3 12 1,5-18-287,0 1 1,0-1 0,0 1-1,0-1 1,1 0 0,-1 1-1,1-1 1,0 0 0,0 1-1,-1-1 1,1 0 0,1 0-1,-1 0 1,0 0-1,0 0 1,1 0 0,-1 0-1,1 0 1,0 0 0,0-1-1,-1 1 1,1-1 0,0 1-1,0-1 1,0 0 0,1 0-1,-1 0 1,0 0-1,0 0 1,1 0 0,-1 0-1,0-1 1,1 1 0,-1-1-1,3 0 1,12 3 231,0-2-1,0 0 1,30-3 0,-44 2-220,14-2 62,0-1 0,0 0 0,0-1 0,0-1 0,-1-1 0,0 0 0,0-1 0,-1-1 0,0-1-1,20-13 1,-27 17-128,-1-1-1,0 0 1,1 0 0,-2 0-1,1 0 1,-1-1-1,0 0 1,0-1-1,-1 1 1,0-1 0,-1 0-1,1-1 1,-2 1-1,1-1 1,-1 1-1,0-1 1,-1 0 0,0 0-1,0 0 1,0-18-1,-2 24-160,-1 0 0,1 1 0,-1-1 0,1 0 1,-1 1-1,0-1 0,0 1 0,0-1 0,-1 1 0,1-1 0,0 1 0,-1 0 0,0-1 0,1 1 0,-1 0 0,0 0 0,0 0 0,0 1 0,0-1 0,-1 0 0,1 1 1,0-1-1,-1 1 0,1 0 0,-1 0 0,-3-1 0,-5-2-1498,0 2-1,0-1 1,0 2 0,0-1-1,-14 1 1,-29 0-8525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11.085"/>
    </inkml:context>
    <inkml:brush xml:id="br0">
      <inkml:brushProperty name="width" value="0.025" units="cm"/>
      <inkml:brushProperty name="height" value="0.025" units="cm"/>
    </inkml:brush>
  </inkml:definitions>
  <inkml:trace contextRef="#ctx0" brushRef="#br0">97 125 19218,'-11'-2'70,"7"2"42,-40-9 688,42 9-695,-1-1 0,1 0 0,0 0 1,0 1-1,0-1 0,0 0 0,0-1 0,0 1 0,0 0 0,0-1 0,0 1 0,0-1 0,1 1 1,-1-1-1,0 0 0,1 0 0,0 1 0,-2-4 0,24 3-329,187 12-2994,-24 1 1103,564-9-712,381-26 5840,-633 11-1619,20 0-567,1204-18 892,-1635 32-1906,129-3-1288,-73-8-4491,-40-5-5282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5.706"/>
    </inkml:context>
    <inkml:brush xml:id="br0">
      <inkml:brushProperty name="width" value="0.025" units="cm"/>
      <inkml:brushProperty name="height" value="0.025" units="cm"/>
    </inkml:brush>
  </inkml:definitions>
  <inkml:trace contextRef="#ctx0" brushRef="#br0">2 0 8296,'0'0'4388,"-2"2"-5174,8 7 563,48 43-1131,-26-27 1177,-1 2 0,45 60 1,-23-7 468,58 126 0,-77-140 133,3-2 0,3-1 0,84 112 0,-73-124-269,2-2-1,3-2 1,2-2-1,1-3 0,2-3 1,115 60-1,-70-50-129,2-5-1,2-4 1,160 38 0,-195-62-8,0-2-1,1-4 1,1-3 0,-1-4 0,136-9-1,-165 1 123,0-2-1,0-1 0,-1-3 0,0-1 1,-1-2-1,-1-2 0,0-2 1,-1-1-1,-1-2 0,-1-1 0,36-30 1,-59 40-108,0 0 0,-1-2 1,0 0-1,-1 0 0,0-1 1,-2 0-1,0-1 1,0 0-1,-2-1 0,0 0 1,-1 0-1,0-1 1,-2 0-1,0 0 0,-1 0 1,-1-1-1,0 1 1,-2-1-1,0 0 0,-1 1 1,-1-1-1,0 0 0,-2 1 1,0-1-1,-1 1 1,-1 0-1,-1 0 0,0 0 1,-14-25-1,3 15 98,0 1-1,-2 1 1,-1 1-1,-2 0 1,0 2-1,-1 0 1,-1 2-1,-1 1 0,-1 0 1,-1 2-1,-1 1 1,-52-24-1,1 8 151,-1 3 0,-1 3 0,-138-26 0,-207-2-205,170 28-2344,234 25 1346,0-1 0,0-1 0,0-1 1,1-1-1,0-1 0,-37-17 0,-7-22-6070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6.524"/>
    </inkml:context>
    <inkml:brush xml:id="br0">
      <inkml:brushProperty name="width" value="0.025" units="cm"/>
      <inkml:brushProperty name="height" value="0.025" units="cm"/>
    </inkml:brush>
  </inkml:definitions>
  <inkml:trace contextRef="#ctx0" brushRef="#br0">107 1147 11531,'-63'2'2599,"22"-2"2596,41 0-5136,0 0 0,0 0 1,-1 0-1,1 0 0,0 0 0,0-1 0,0 1 1,0 0-1,0 0 0,-1 0 0,1 0 1,0-1-1,0 1 0,0 0 0,0 0 0,0 0 1,0 0-1,0-1 0,0 1 0,0 0 1,0 0-1,0 0 0,-1-1 0,1 1 0,0 0 1,0 0-1,0 0 0,1-1 0,-1 1 0,0 0 1,0 0-1,0 0 0,0-1 0,0 1 1,0 0-1,0 0 0,0 0 0,0 0 0,0-1 1,0 1-1,1 0 0,-1 0 0,0 0 0,0 0 1,0 0-1,0-1 0,0 1 0,1 0 1,-1 0-1,0 0 0,0 0 0,0 0 0,1 0 1,9-12-82,31-19 97,1 3 0,2 1 0,1 2 0,72-29 0,-69 32-44,374-179-28,200-91-77,12 39-79,-478 203-290,319-56 0,-448 101-2360,49-13 0,-33 1-2145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7.284"/>
    </inkml:context>
    <inkml:brush xml:id="br0">
      <inkml:brushProperty name="width" value="0.025" units="cm"/>
      <inkml:brushProperty name="height" value="0.025" units="cm"/>
    </inkml:brush>
  </inkml:definitions>
  <inkml:trace contextRef="#ctx0" brushRef="#br0">402 119 10954,'0'0'2429,"-10"-2"-96,-8-2-1894,-1 1 0,1 1 0,0 1 0,-1 0 0,0 2 0,1 0-1,0 1 1,-1 0 0,-21 7 0,28-5-403,0-1 0,0 2 0,0-1 0,0 2 0,1 0 0,0 0 0,0 1 0,1 0 0,0 1 0,0 0 0,1 0 0,0 1 0,0 1 0,1-1 0,-9 15 0,16-23-46,0 0 1,0 1 0,-1 0-1,2-1 1,-1 1-1,0 0 1,0-1-1,0 1 1,1 0-1,-1 0 1,1-1-1,0 1 1,-1 0-1,1 0 1,0 0 0,0 0-1,0 0 1,0-1-1,0 1 1,1 0-1,0 3 1,0-3 4,0-1 1,0 0-1,1 0 1,-1 1-1,0-1 1,0 0 0,1 0-1,-1-1 1,1 1-1,-1 0 1,1 0-1,-1-1 1,1 1-1,-1-1 1,1 1-1,0-1 1,-1 0-1,1 1 1,2-1 0,7 0 63,0 0 0,0 0 0,0-1 1,0-1-1,0 0 0,12-4 0,6-5 123,0-1-1,0-1 1,-2-2-1,1-1 1,-2-1-1,0-1 1,-1-2-1,-1 0 1,-1-1-1,-1-2 1,25-33-1,-28 24 89,-19 32-265,0-1-1,0 1 1,1-1-1,-1 1 0,0 0 1,0-1-1,0 1 1,0-1-1,0 1 1,1 0-1,-1-1 1,0 1-1,0-1 1,0 1-1,0-1 0,0 1 1,0 0-1,0-1 1,0 1-1,0-1 1,-1 1-1,1-1 1,0 1-1,0 0 1,0-1-1,0 1 1,-1-1-1,1 1 0,0 0 1,0-1-1,-1 1 1,1 0-1,0-1 1,-1 1-1,1 0 1,0-1-1,-1 1 1,1 0-1,0 0 1,-1 0-1,1-1 0,0 1 1,-1 0-1,1 0 1,-1 0-1,1 0 1,-1 0-1,1 0 1,0-1-1,-1 1 1,1 0-1,-1 0 0,1 1 1,-1-1-1,1 0 1,-1 0-1,1 0 1,0 0-1,-1 0 1,1 0-1,-1 0 1,1 1-1,0-1 1,-1 0-1,1 0 0,0 1 1,-1-1-1,1 0 1,-1 1-1,-26 13-121,-2 11 58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8.880"/>
    </inkml:context>
    <inkml:brush xml:id="br0">
      <inkml:brushProperty name="width" value="0.025" units="cm"/>
      <inkml:brushProperty name="height" value="0.025" units="cm"/>
    </inkml:brush>
  </inkml:definitions>
  <inkml:trace contextRef="#ctx0" brushRef="#br0">116 69 9993,'-11'-27'7960,"-3"-9"529,14 35-8433,-1 1 0,1-1 0,-1 1 0,1-1 0,-1 1 0,0-1 0,1 1 0,-1 0 0,0-1 1,1 1-1,-1 0 0,0 0 0,1 0 0,-1-1 0,0 1 0,1 0 0,-1 0 0,0 0 0,0 0 1,1 0-1,-1 0 0,0 0 0,1 1 0,-1-1 0,0 0 0,0 0 0,1 0 0,-1 1 0,0-1 1,1 0-1,-1 1 0,1-1 0,-1 1 0,0-1 0,1 1 0,-1-1 0,1 1 0,-1-1 0,1 1 1,0-1-1,-1 1 0,1-1 0,-1 1 0,1 0 0,0-1 0,-1 2 0,-5 7-75,0 1 1,0 0-1,1 0 0,0 0 0,1 1 0,0-1 0,0 1 1,-2 15-1,0 4-25,-3 58 1,8-87 38,1 1 1,0-1-1,0 1 0,0 0 0,0-1 1,0 1-1,0-1 0,0 1 1,0 0-1,1-1 0,-1 1 1,1-1-1,-1 1 0,1-1 0,0 1 1,-1-1-1,1 0 0,0 1 1,0-1-1,0 0 0,0 1 1,1 0-1,1-1-2,-1 0 0,1 0 1,-1-1-1,1 1 0,-1-1 1,1 0-1,-1 1 0,1-1 1,0 0-1,-1 0 0,1-1 1,-1 1-1,1-1 0,2 0 1,0-1 20,1 1-1,-1-1 1,0 0 0,0-1 0,0 0 0,-1 1 0,1-1 0,-1-1 0,1 1-1,-1-1 1,0 1 0,0-1 0,4-6 0,45-67 222,-29 40-191,-19 27-33,-4 7-15,0 1 1,1-1-1,-1 1 1,1-1 0,-1 1-1,1 0 1,0 0 0,-1 0-1,1 0 1,0 0 0,1 0-1,-1 0 1,5-3 0,-12 37-265,1-21 254,2-1 0,0 1 1,0 0-1,1 0 0,0 16 1,0-25 10,1 0 0,0 0 0,0 0 0,0 0 0,1 0 0,-1 0 0,0 0 0,1 0 0,-1 0 1,1 0-1,0 0 0,0 0 0,-1-1 0,1 1 0,1 0 0,-1 0 0,0-1 0,0 1 1,0-1-1,1 1 0,-1-1 0,1 1 0,-1-1 0,1 0 0,0 0 0,0 0 0,-1 0 1,1 0-1,0 0 0,0 0 0,0-1 0,0 1 0,0-1 0,0 1 0,3-1 0,5 0 14,-1-1 0,1 0-1,-1 0 1,0-1 0,0 0 0,0-1-1,0 0 1,0 0 0,0-1-1,-1 0 1,13-9 0,-6 3 15,0-1 0,-1 0 1,-1-1-1,0 0 0,14-18 1,-15 11 66,-12 18-110,0 1 0,0 0 0,0 0 1,0 0-1,0 0 0,0 0 0,0-1 0,1 1 0,-1 0 0,0 0 0,0 0 0,0 0 0,0-1 1,0 1-1,0 0 0,0 0 0,0 0 0,-1 0 0,1-1 0,0 1 0,0 0 0,0 0 1,0 0-1,0 0 0,0 0 0,0-1 0,0 1 0,0 0 0,0 0 0,0 0 0,-1 0 0,1 0 1,0 0-1,0-1 0,0 1 0,0 0 0,0 0 0,-1 0 0,1 0 0,0 0 0,0 0 0,0 0 1,0 0-1,0 0 0,-1 0 0,1 0 0,0 0 0,0 0 0,-1 0 0,-1 0-165,0 1-1,0 0 1,0 0 0,0 0-1,0 0 1,0 0-1,0 1 1,0-1-1,0 1 1,0-1 0,1 1-1,-1 0 1,-2 2-1,-30 47-3466,22-13-1704,10-11-2015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9.539"/>
    </inkml:context>
    <inkml:brush xml:id="br0">
      <inkml:brushProperty name="width" value="0.025" units="cm"/>
      <inkml:brushProperty name="height" value="0.025" units="cm"/>
    </inkml:brush>
  </inkml:definitions>
  <inkml:trace contextRef="#ctx0" brushRef="#br0">87 56 14157,'0'0'2600,"1"-9"683,4-38 764,-16 52-2200,7 2-1856,-1-1 0,1 1 0,0 0 1,0 0-1,1 0 0,0 1 0,0 0 0,0-1 0,-1 15 1,-1 2 41,-2 48 1,8 248 59,1-155 118,-4-234-186,-3 0 0,-23-117 0,38 189-78,1 1 0,-1 0 0,0 0 0,0 1 0,18 12 1,34 15-945,-2-10-2241,4-9-3549,-23-11 1475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0.784"/>
    </inkml:context>
    <inkml:brush xml:id="br0">
      <inkml:brushProperty name="width" value="0.025" units="cm"/>
      <inkml:brushProperty name="height" value="0.025" units="cm"/>
    </inkml:brush>
  </inkml:definitions>
  <inkml:trace contextRef="#ctx0" brushRef="#br0">212 415 11787,'-10'-2'3689,"7"2"-3527,-16-3 1336,-1 1 0,0 1 0,-26 2-1,41-1-1335,1 0 0,0 0 0,-1 1 0,1 0 0,0-1 0,0 2 0,0-1 0,-1 0 0,1 1 0,1 0 0,-1 0-1,0 0 1,0 0 0,1 0 0,-1 1 0,1 0 0,0 0 0,0 0 0,0 0 0,0 0 0,0 0 0,1 1 0,-1 0 0,-2 5 0,5-8-164,-1 0 1,1 0-1,0 0 1,0 0-1,0 0 1,0 0-1,0 0 1,0 0-1,0 0 1,1 0-1,-1 0 1,0 0-1,0-1 1,1 1 0,-1 0-1,1 0 1,-1 0-1,1 0 1,-1-1-1,1 1 1,-1 0-1,1 0 1,0-1-1,-1 1 1,1 0-1,0-1 1,-1 1-1,1-1 1,0 1-1,0-1 1,0 1 0,0-1-1,-1 0 1,1 1-1,0-1 1,0 0-1,0 0 1,0 0-1,1 1 1,43 4-49,-44-5 52,24 1 46,-1-2 0,0 0 0,0-2 0,1-1 0,34-10 0,113-50 166,-171 63-220,-1 1-1,1-1 1,0 1 0,-1-1 0,1 1 0,0 0 0,-1-1 0,1 1-1,0 0 1,-1-1 0,1 1 0,0 0 0,0 0 0,-1 0 0,1 0-1,0 0 1,0 0 0,-1 0 0,1 0 0,0 0 0,0 0 0,-1 0-1,1 0 1,0 1 0,0-1 0,-1 0 0,1 0 0,0 1 0,-1-1-1,2 1 1,-4 21 115,1-21-105,1 1 1,-1-1-1,1 0 0,-1 1 1,1-1-1,-1 0 0,1 1 1,0-1-1,-1 0 0,1 1 1,0-1-1,0 1 0,0-1 0,0 0 1,0 1-1,0-1 0,1 1 1,-1-1-1,0 0 0,1 1 1,-1-1-1,1 0 0,0 1 1,-1-1-1,1 0 0,0 0 1,0 0-1,-1 0 0,1 0 0,0 0 1,0 0-1,0 0 0,0 0 1,2 1-1,4 0 21,1 0 0,-1 0 0,0-1 0,1 0 1,0 0-1,-1-1 0,1 0 0,-1-1 0,1 1 0,-1-1 0,14-4 0,1-2-7,0-1-1,30-16 1,27-9-1664,-79 32 1626,1 1 0,-1 0 0,0 0 0,0 0 0,1 0 0,-1 0 0,0 0 0,1 1 0,-1-1 0,0 0 0,0 0 0,1 0 0,-1 0 0,0 0 0,1 0 0,-1 0 0,0 1 0,0-1 0,1 0 0,-1 0 0,0 0 0,0 1 0,0-1 0,1 0 0,-1 0 0,0 1 0,0-1 0,0 0 0,0 0 0,0 1 0,1-1 0,-1 0 0,0 0 0,0 1 0,0-1 0,0 0 0,0 1 0,0-1 0,0 1 0,0-1 10,0 1 0,1 0-1,-1 0 1,0-1 0,0 1 0,1 0 0,-1 0 0,1-1-1,-1 1 1,1 0 0,-1-1 0,1 1 0,-1-1 0,1 1-1,-1-1 1,1 1 0,0-1 0,-1 1 0,2 0 0,9 2-85,-1-1 0,1 0 1,-1-1-1,1 0 1,-1 0-1,1-1 1,0-1-1,-1 0 0,16-3 1,-8 0-287,0 0 0,0-2 0,0 0 0,24-13 0,16-17-1748,-55 34 1917,0-1-1,0 0 1,0 1 0,0-1 0,0 0 0,-1 0 0,1 0-1,-1-1 1,0 1 0,0-1 0,0 1 0,-1-1 0,1 0-1,1-5 1,-3 9 275,-1-1 1,1 1-1,-1-1 0,1 1 0,-1 0 1,1-1-1,-1 1 0,0 0 0,1-1 1,-1 1-1,1 0 0,-1 0 0,0-1 1,1 1-1,-1 0 0,1 0 0,-1 0 0,0 0 1,1 0-1,-1 0 0,0 0 0,1 0 1,-1 0-1,1 0 0,-1 1 0,0-1 1,1 0-1,-1 0 0,1 1 0,-1-1 1,0 0-1,1 1 0,-1-1 0,1 0 1,-1 1-1,-25 10 1200,12-3-564,1 0 0,1 1 0,0 1 0,-12 11 0,20-18-569,1 1 0,-1 0 0,1 0 1,0 0-1,0 1 0,0-1 0,0 1 0,1-1 1,0 1-1,0 0 0,0 0 0,0 0 1,1 0-1,0 0 0,-1 9 0,2-13-122,0 0-1,0 0 1,1-1-1,-1 1 1,0 0-1,0 0 1,1 0-1,-1 0 1,1 0 0,-1 0-1,1-1 1,-1 1-1,1 0 1,-1 0-1,1-1 1,0 1-1,-1 0 1,1-1-1,0 1 1,-1-1 0,1 1-1,0-1 1,0 1-1,0-1 1,1 1-1,31 7 523,34-12 511,-48-1-1025,0-1-1,-1-1 1,0-1-1,-1-1 1,0 0-1,0-1 1,-1-1-1,0-1 1,-1 0-1,27-28 1,-28 23-576,-14 17 553,0-1 0,0 1 0,0 0 0,0 0 1,0 0-1,0 0 0,0 0 0,-1 0 0,1 0 0,0-1 0,0 1 0,0 0 0,0 0 0,0 0 0,0 0 0,0 0 0,0 0 1,0 0-1,0 0 0,0 0 0,-1-1 0,1 1 0,0 0 0,0 0 0,0 0 0,0 0 0,0 0 0,0 0 0,0 0 0,-1 0 1,1 0-1,0 0 0,0 0 0,0 0 0,0 0 0,0 0 0,0 0 0,-1 0 0,1 0 0,0 0 0,0 0 0,0 0 0,0 0 1,0 0-1,0 0 0,0 0 0,-1 0 0,1 1 0,0-1 0,0 0 0,0 0 0,0 0 0,0 0 0,0 0 0,0 0 0,0 0 1,0 0-1,0 0 0,0 1 0,-1-1 0,1 0 0,0 0 0,0 0 0,0 0 0,0 0 0,0 0 0,-2 2-6,0 0-1,0-1 0,1 1 0,-1 0 1,0 0-1,1 0 0,-1 0 0,1 0 0,0 0 1,-1 0-1,1 0 0,0 1 0,0-1 1,1 0-1,-2 5 0,1-5 11,1 0 0,0 0-1,0 0 1,-1 0 0,1 0-1,0 0 1,1 0 0,-1 0-1,0 0 1,0 0 0,1 0 0,0 0-1,-1 0 1,1 0 0,0 0-1,0-1 1,0 1 0,0 0-1,0-1 1,0 1 0,0 0 0,0-1-1,1 1 1,-1-1 0,1 0-1,1 2 1,1-1 13,0 0 0,0-1 0,0 1 0,1-1 0,-1 0 0,0 0 0,1 0 0,-1 0 0,0-1 0,1 0 0,6 0 0,4-2 65,-1 1 0,0-2 0,1 0 0,-1 0-1,0-2 1,23-9 0,-8-2-26,-1-1 0,-1-1 0,0-2 0,-2 0 0,0-2 0,-1-1-1,-1-1 1,-2 0 0,0-2 0,-2 0 0,0-2 0,15-33 0,-31 57-28,-1-2 0,1 1 1,-1 0-1,-1 0 0,1-1 1,-1 1-1,0-1 0,1-8 1,-2 13-9,0 1 1,0-1 0,0 1-1,0-1 1,-1 1 0,1-1-1,0 1 1,0-1 0,0 1 0,-1-1-1,1 1 1,0 0 0,-1-1-1,1 1 1,0-1 0,-1 1-1,1 0 1,0-1 0,-1 1-1,1 0 1,-1-1 0,1 1-1,-1 0 1,1 0 0,-1 0-1,1-1 1,0 1 0,-1 0-1,1 0 1,-1 0 0,0 0-1,1 0 1,-1 0 0,1 0-1,-1 0 1,1 0 0,-1 0-1,1 0 1,-1 0 0,1 0-1,-1 0 1,1 1 0,-1-1-1,1 0 1,-1 0 0,1 0 0,-1 1-1,-26 12 67,19-5-53,0 0 0,1 0 0,0 0 0,0 1 0,0 0-1,1 1 1,1 0 0,0 0 0,0 0 0,0 0 0,2 1-1,-1-1 1,1 1 0,1 0 0,-2 15 0,1-4-3,1 0 0,1 1 0,1-1 0,1 0 0,0 0 0,10 40 0,-10-55-15,13 39 3,-13-44-7,-1 0-1,1-1 1,-1 1-1,1-1 1,-1 1-1,1-1 1,0 0-1,0 1 1,0-1-1,0 0 0,0 0 1,0 1-1,0-1 1,0 0-1,1 0 1,-1 0-1,0 0 1,1 0-1,-1-1 1,1 1-1,-1 0 1,1-1-1,1 2 0,-2-3 19,0 0-1,0 0 0,0 0 0,-1 0 0,1 0 0,0 0 0,-1 0 0,1 0 0,0 0 0,-1 0 1,1 0-1,-1 0 0,0 0 0,1 0 0,-1 0 0,0 0 0,0 0 0,0-1 0,0 1 0,0-2 1,3-34-279,-3 32 133,8-139-1772,1 156 1885,0-1 0,1 0 0,0 0 0,1-1 0,0-1 0,1 1 0,19 11 0,-21-17 20,1 0 0,0 0 0,0-1 0,-1 0 0,2-1 0,-1 0 0,0 0 0,0-2 0,1 1 0,-1-1 0,0-1 0,0 0 0,1-1 1,-1 0-1,0-1 0,0 0 0,-1 0 0,1-1 0,-1-1 0,1 0 0,-1 0 0,-1-1 0,1 0 0,-1-1 0,10-9 0,-31 29 30,0 0 1,0 1-1,-12 19 0,21-29-13,0 1 0,0-1 0,0 1 1,0 0-1,1 0 0,0-1 0,0 2 1,0-1-1,1 0 0,0 0 0,0 0 1,0 1-1,1-1 0,-1 0 0,1 1 1,1-1-1,-1 0 0,2 7 0,-1-10-47,-1-1 0,1 0 0,0 0 0,0 1 0,0-1 0,0 0 0,0 0 0,1 0 0,-1 0 0,0 0 0,0-1 0,1 1 0,-1 0 0,0-1 0,1 1 0,-1 0 0,1-1 0,-1 0 0,1 1 0,-1-1 0,1 0 0,-1 0 0,1 0 0,-1 0 0,1 0 0,-1 0 0,1 0 0,-1 0 0,1-1 0,-1 1 0,3-2 0,2 1-325,0-1 1,-1 1 0,1-2-1,-1 1 1,0-1 0,0 1-1,5-5 1,-1 0-947,-1 0-1,0-1 1,0 0-1,-1-1 1,0 0 0,-1 0-1,0 0 1,0-1-1,-1 0 1,5-11 0,10-30-7219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180"/>
    </inkml:context>
    <inkml:brush xml:id="br0">
      <inkml:brushProperty name="width" value="0.025" units="cm"/>
      <inkml:brushProperty name="height" value="0.025" units="cm"/>
    </inkml:brush>
  </inkml:definitions>
  <inkml:trace contextRef="#ctx0" brushRef="#br0">23 1 11755,'-2'0'122,"1"0"0,0 0-1,0 0 1,0 1 0,0-1-1,0 0 1,0 1 0,0-1-1,1 1 1,-1-1 0,0 1-1,0-1 1,0 1 0,0 0 0,1-1-1,-1 1 1,0 0 0,0 0-1,1 0 1,-1 0 0,1-1-1,-1 1 1,1 0 0,-1 0 0,1 0-1,-1 0 1,1 0 0,0 0-1,0 0 1,0 0 0,-1 0-1,1 0 1,0 0 0,0 0-1,0 0 1,0 1 0,1-1 0,-1 0-1,0 0 1,0 0 0,1 0-1,-1 0 1,1 1 0,0 3-158,0-1 0,1 1 0,-1-1 1,1 0-1,0 1 0,0-1 0,0 0 0,1 0 1,3 5-1,2-3-213,0 1-1,0-1 1,0 0 0,1 0 0,0-1 0,0-1-1,0 1 1,0-1 0,1-1 0,-1 0-1,1 0 1,0-1 0,0 0 0,0-1 0,1 0-1,-1-1 1,0 0 0,18-2 0,-15-5 107,-4-9 4372,-9 15-4070,0 0-1,0 0 1,0 1 0,0-1 0,0 0 0,0 0-1,-1 0 1,1 1 0,0-1 0,0 0-1,-1 0 1,1 0 0,-1 1 0,1-1-1,-1 0 1,1 1 0,-1-1 0,1 0-1,-1 1 1,1-1 0,-1 1 0,0-1-1,1 1 1,-1-1 0,0 1 0,0-1-1,1 1 1,-1 0 0,0 0 0,0-1-1,1 1 1,-1 0 0,0 0 0,0 0-1,0 0 1,0 0 0,-1 0 0,-10-1 215,-1 0 0,1 1 0,-1 1 0,1 0 0,-23 6 0,31-6-308,1 0 1,0 0-1,-1 0 0,1 1 0,0-1 0,0 1 0,0 0 1,0 0-1,0 0 0,1 0 0,-5 4 0,6-4-71,0-1 0,0 1-1,0 0 1,0 0 0,0 0 0,1-1-1,-1 1 1,0 0 0,1 0 0,-1 0-1,1 0 1,0 0 0,0 0 0,0 0-1,0 0 1,0 0 0,0 0 0,0 0-1,1 0 1,-1 0 0,2 3-1,-1-3 1,0 1 0,1-1-1,-1 0 1,1 0 0,0 0-1,0 0 1,0 0 0,0 0-1,0-1 1,0 1-1,0-1 1,0 1 0,0-1-1,1 0 1,-1 0 0,1 0-1,-1 0 1,5 1 0,55 11 21,-52-11 0,74 7-50,-58-7-375,-1 1 0,0 0 0,39 12 0,-63-15 398,0 0 1,0 1-1,0-1 0,0 0 1,0 1-1,1-1 0,-1 0 1,0 1-1,0-1 1,0 1-1,0 0 0,0-1 1,0 1-1,0 0 0,0 0 1,-1-1-1,1 1 1,0 0-1,0 0 0,-1 0 1,1 0-1,0 0 1,-1 0-1,1 0 0,-1 0 1,1 0-1,-1 2 0,0-2 61,-1 1-1,1-1 0,-1 1 0,0-1 0,0 0 0,0 1 1,0-1-1,0 0 0,0 0 0,0 0 0,0 0 1,0 1-1,0-2 0,-1 1 0,1 0 0,0 0 1,-3 1-1,-12 6 861,0 0 1,-27 7 0,36-12-619,-54 18 107,62-23-2403,1 0 1244,1-1-1,-1 1 1,1 0 0,0 0-1,-1 0 1,1 0 0,5-2-1,5-4-1913,18-14-4102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637"/>
    </inkml:context>
    <inkml:brush xml:id="br0">
      <inkml:brushProperty name="width" value="0.025" units="cm"/>
      <inkml:brushProperty name="height" value="0.025" units="cm"/>
    </inkml:brush>
  </inkml:definitions>
  <inkml:trace contextRef="#ctx0" brushRef="#br0">128 293 14125,'0'0'3438,"-8"6"-1639,-1-1-1535,-9 5 731,1 1 1,-20 16-1,34-25-943,0 0-1,1 0 0,-1 1 0,0-1 1,1 1-1,-1 0 0,1 0 0,0 0 1,0 0-1,0 0 0,0 0 0,1 0 1,-1 1-1,1-1 0,0 1 0,0-1 1,0 1-1,0-1 0,0 1 0,1 0 1,0 3-1,0-5-54,1-1 0,-1 0 0,1 1 0,0-1 0,-1 0 0,1 1 0,0-1 0,0 0 0,0 0 0,0 0 0,0 0 0,0 0 0,0 0 0,1 0 0,-1 0 0,0 0 0,0 0 0,1-1 0,-1 1 0,0-1 0,1 1 0,-1-1 0,1 1 0,-1-1 0,1 0 0,-1 0 0,2 1 0,48 0 217,-40-1-147,4-2 53,-1-1 0,0 1-1,-1-2 1,1 0 0,0-1-1,-1 0 1,0-1 0,0-1 0,-1 0-1,0 0 1,0-1 0,17-16-1,2-3-73,0-2 0,-2-1 1,27-36-1,-49 57-130,0-1 1,-1 1 0,0-1 0,0 0 0,-1-1-1,0 1 1,-1-1 0,0 0 0,-1 0 0,0 0 0,2-22-1,-5 31 52,0 0 0,0-1-1,0 1 1,0 0 0,0 0-1,-1 0 1,1 0 0,-1-1-1,1 1 1,-1 0 0,0 0 0,0 0-1,0 0 1,0 0 0,0 1-1,0-1 1,-1 0 0,1 0-1,0 1 1,-3-3 0,0 1 2,1 1 1,-1 0 0,1 0 0,-1 0 0,0 0 0,0 1-1,0-1 1,0 1 0,0 0 0,-5-1 0,-3 1 18,0 0 1,0 1-1,-1 0 1,1 0-1,0 1 1,-23 6-1,24-3 71,0 0 0,1 1 0,-1 0-1,1 1 1,0 0 0,1 0 0,0 1 0,0 0-1,-13 14 1,18-17-47,1 0-1,-1 0 1,1 1-1,0 0 1,0 0-1,0 0 1,0 0 0,1 0-1,-3 10 1,4-12-25,1 0 0,0 0 0,-1 1 0,1-1 0,0 0 0,0 0 0,1 0 0,-1 1 0,1-1 0,-1 0 0,1 0 0,0 0 0,0 0 1,1 0-1,-1 0 0,1 0 0,-1-1 0,3 4 0,1 0 23,0-1 0,1 1 1,0-2-1,-1 1 0,1-1 0,1 1 1,-1-2-1,1 1 0,-1-1 0,12 4 1,82 23 138,-68-21-125,-5-2-45,0 2 1,-1 0-1,0 2 1,0 1 0,29 19-1,15 24-5533,-69-53 4998,0-1-1,1 0 0,-1 0 0,0 0 0,1 0 0,-1-1 0,0 1 1,1 0-1,-1 0 0,1-1 0,-1 1 0,1-1 0,-1 0 0,1 1 0,-1-1 1,1 0-1,0 0 0,-1 0 0,1 0 0,-1 0 0,1 0 0,0 0 1,1-1-1,10-3-3587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3.339"/>
    </inkml:context>
    <inkml:brush xml:id="br0">
      <inkml:brushProperty name="width" value="0.025" units="cm"/>
      <inkml:brushProperty name="height" value="0.025" units="cm"/>
    </inkml:brush>
  </inkml:definitions>
  <inkml:trace contextRef="#ctx0" brushRef="#br0">0 211 10794,'0'0'3892,"12"-5"-4244,46-17 106,1 2 0,100-19 0,139-9-2219,320-8-2092,7 37 4726,-563 17-122,1923 30 1454,316 103 360,-1608-95-1304,2871 111 2261,-1481-9-2924,-1698-101-3658,-218-25-416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985"/>
    </inkml:context>
    <inkml:brush xml:id="br0">
      <inkml:brushProperty name="width" value="0.025" units="cm"/>
      <inkml:brushProperty name="height" value="0.025" units="cm"/>
    </inkml:brush>
  </inkml:definitions>
  <inkml:trace contextRef="#ctx0" brushRef="#br0">1 154 1121,'0'0'1788,"11"-9"156,38-30 1275,-45 36-2413,0 0-1,1 1 1,-1-1 0,1 1 0,0 0 0,0 0 0,0 1 0,0-1 0,0 1 0,0 0 0,10 0 0,51 7 2832,-42-3-3148,-17-2-353,8 1 196,0-1 0,0 0 0,26-2 0,-39 1-257,0 0 0,0 0-1,1-1 1,-1 1-1,0 0 1,0-1 0,0 1-1,0-1 1,0 0 0,0 0-1,0 0 1,0 0-1,-1 0 1,1 0 0,0 0-1,0-1 1,-1 1 0,1 0-1,-1-1 1,1 0-1,-1 1 1,0-1 0,1 0-1,-1 0 1,0 1 0,0-1-1,0 0 1,-1 0-1,1 0 1,0 0 0,-1 0-1,1-1 1,-1 1 0,0-2-1,0 2-64,-1 0 1,1-1-1,-1 1 0,0 0 0,1 0 0,-1 0 1,0 0-1,0 0 0,-1 1 0,1-1 0,0 0 1,-1 0-1,1 1 0,-1-1 0,1 1 0,-1-1 1,0 1-1,0 0 0,1 0 0,-1-1 0,0 1 1,0 1-1,0-1 0,0 0 0,0 0 0,-1 1 0,1-1 1,0 1-1,0 0 0,-3-1 0,-9-1-2,-1 0 0,-29 1 0,35 2-10,0 0 1,0 0-1,-1 1 0,1 0 1,1 1-1,-1 0 0,0 0 1,1 1-1,-1 0 0,1 1 1,0 0-1,1 0 0,-1 0 1,1 1-1,0 0 0,0 1 1,1-1-1,0 1 0,-8 13 1,10-15 0,0 0 0,1 1 0,0-1 0,1 1 0,-1 0 0,1 0 0,0 0 0,0 0 0,1 0 0,0 1 1,0-1-1,0 0 0,1 1 0,0-1 0,0 0 0,1 1 0,-1-1 0,2 0 0,-1 0 0,1 1 0,-1-1 1,2 0-1,-1 0 0,1-1 0,0 1 0,0 0 0,0-1 0,1 0 0,6 7 0,9 8 72,1-1 0,1-1 0,0-1-1,1-1 1,1-1 0,49 23 0,45 11-1659,-3-17-5475,-52-20-4736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2.422"/>
    </inkml:context>
    <inkml:brush xml:id="br0">
      <inkml:brushProperty name="width" value="0.025" units="cm"/>
      <inkml:brushProperty name="height" value="0.025" units="cm"/>
    </inkml:brush>
  </inkml:definitions>
  <inkml:trace contextRef="#ctx0" brushRef="#br0">148 57 15535,'0'0'5018,"-6"15"-4623,-28 67-47,-33 89-77,57-142-250,1 1 1,2 0-1,-7 55 0,14-84-23,0 0 0,0 0 0,0 1 0,0-1 0,0 0 0,0 0 0,0 1 0,1-1 0,-1 0 0,0 0 0,1 1-1,-1-1 1,0 0 0,1 0 0,0 0 0,-1 0 0,1 0 0,0 0 0,-1 0 0,1 0 0,0 0 0,0 0 0,0 0-1,0 0 1,0-1 0,0 1 0,0 0 0,0-1 0,0 1 0,0 0 0,1-1 0,-1 0 0,0 1 0,0-1-1,0 0 1,1 1 0,-1-1 0,0 0 0,0 0 0,1 0 0,-1 0 0,0 0 0,0 0 0,2-1 0,6 0 136,1-1 0,-1 0 0,0 0 0,16-7 0,31-18 565,-2-2-1,0-2 1,86-68-1,-116 81-364,272-218 195,-289 230-789,-3 3-251,1-1-1,-1 1 1,0-1 0,0 0 0,-1 0 0,1-1 0,-1 1-1,0-1 1,0 0 0,3-6 0,-4-6-5655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3.163"/>
    </inkml:context>
    <inkml:brush xml:id="br0">
      <inkml:brushProperty name="width" value="0.025" units="cm"/>
      <inkml:brushProperty name="height" value="0.025" units="cm"/>
    </inkml:brush>
  </inkml:definitions>
  <inkml:trace contextRef="#ctx0" brushRef="#br0">0 210 14638,'0'0'2092,"3"8"215,-1-3-2222,0-1 0,0 0 0,0 0 0,0 0 1,1 0-1,0 0 0,0 0 0,0-1 0,0 1 0,0-1 1,1 0-1,-1 0 0,1 0 0,0 0 0,0-1 0,0 1 1,0-1-1,1 0 0,-1-1 0,1 1 0,6 1 0,15 5-824,1-1 1,0-2-1,-1 0 0,2-2 0,-1-1 0,0-1 0,52-6 0,-65 3 395,-1 0 0,0-1 0,0-1 1,0 0-1,0-1 0,-1 0 0,0-1 1,0 0-1,19-14 0,-23 14 561,0-1 1,-1 0-1,0 0 0,-1 0 1,1-1-1,-1 0 0,-1-1 1,9-15-1,-14 23-116,1 0 0,0 0 0,-1 0 0,1 0 0,0 0 0,-1 0 0,1-1 0,-1 1-1,0 0 1,1 0 0,-1 0 0,0-1 0,0 1 0,0 0 0,0-1 0,0 1 0,0 0 0,0 0 0,0-1 0,0 1 0,-1 0 0,1 0 0,0 0 0,-1-1 0,0-1 0,-1 3-7,1-1-1,0 0 1,0 1 0,-1-1 0,1 1-1,0-1 1,-1 1 0,1 0-1,0 0 1,-1 0 0,1-1 0,-1 1-1,1 1 1,0-1 0,-1 0-1,1 0 1,-1 0 0,-1 1 0,-6 2 208,0-1 0,1 2 0,-1-1 1,1 1-1,-14 8 0,15-6-170,1-1 1,0 1-1,1 0 0,-1 1 1,1-1-1,-5 9 0,9-13-121,0 0 0,0 0 0,0 0 0,0 0-1,1-1 1,-1 1 0,0 1 0,1-1-1,0 0 1,-1 0 0,1 0 0,0 4-1,0-5-17,1 0-1,-1 0 0,0 0 0,1 0 0,-1 0 0,1 0 0,-1 0 0,1 0 1,0-1-1,-1 1 0,1 0 0,0 0 0,0 0 0,-1-1 0,1 1 1,0 0-1,0-1 0,0 1 0,0-1 0,0 1 0,0-1 0,0 1 1,0-1-1,0 0 0,0 0 0,2 1 0,13 2-10,1-1 0,0-1 0,0-1 0,-1 0 0,1-1 0,0 0 0,0-2 0,-1 0 0,18-6 0,46-6-3192,-79 15 3198,0 0-1,0 0 1,0 0-1,-1 0 1,1 0-1,0 0 1,0 0-1,0 0 1,0 0-1,-1 0 1,1 0-1,0 0 1,0 1-1,-1-1 1,1 0-1,0 1 1,0-1-1,-1 1 1,1-1-1,0 1 1,-1-1-1,1 1 1,-1-1-1,1 1 1,0-1-1,-1 1 1,1 0-1,-1-1 1,0 1-1,1 0 1,0 1-1,-1-1 14,1 0 0,-1 0-1,1 0 1,0 0 0,0 0 0,0 0 0,-1 0-1,1 0 1,0 0 0,0 0 0,0-1 0,1 1-1,-1 0 1,0-1 0,0 1 0,0-1 0,0 1-1,1-1 1,1 1 0,8 1-94,1-1-1,0-1 1,0 0 0,0 0 0,-1-1-1,1 0 1,0-1 0,-1-1-1,1 0 1,-1 0 0,0-1 0,0-1-1,15-8 1,-8 3-687,0 0-1,-1-2 1,0 0-1,-1 0 1,-1-2-1,27-29 1,-36 35 82,0 0 1,0 0-1,-1-1 1,5-11-1,-9 18 789,1-1 0,-1 0 0,0 0 0,0 0 0,-1 0-1,1 0 1,0 0 0,-1 0 0,0 0 0,1 0 0,-1 0-1,-1 0 1,1 0 0,0 0 0,-1 0 0,1 0 0,-2-4-1,0 6 185,1 0 0,0-1 0,-1 1 0,1 0 0,0 0 0,-1 0 0,1 1 0,-1-1 0,0 0 0,1 1-1,-1-1 1,0 1 0,1-1 0,-1 1 0,0 0 0,1-1 0,-1 1 0,0 0 0,0 0 0,-2 1 0,-38 3 2818,29-1-2447,1 1-1,0 1 0,0-1 1,0 2-1,-14 8 0,22-12-539,-1 1 0,1 0 0,-1 0 0,1 0 0,0 1 0,0-1 0,1 1 0,-1 0 0,1 0 0,-1 0 0,1 1 0,1-1 0,-1 1 0,0 0 0,-2 8 0,5-12-116,0 0-1,0 1 1,0-1-1,0 0 1,0 0-1,1 0 1,-1 1-1,0-1 1,1 0-1,-1 0 1,1 0-1,-1 0 1,1 0-1,0 0 1,-1 0-1,1 0 1,0 0-1,0 0 1,0 0-1,-1 0 1,1 0-1,0-1 1,0 1-1,0 0 1,0-1-1,1 1 1,-1-1-1,0 1 1,0-1-1,0 1 1,0-1-1,2 0 1,45 10 158,-42-9-104,238 21-2852,-243-22 2838,0 0 1,0 0 0,-1 0 0,1 0 0,0 0 0,0 0 0,0 0-1,-1 0 1,1 0 0,0 0 0,0 1 0,0-1 0,-1 0 0,1 1 0,0-1-1,-1 0 1,1 1 0,0-1 0,-1 1 0,1-1 0,0 1 0,-1-1-1,1 1 1,-1 0 0,1-1 0,-1 1 0,1 0 0,-1-1 0,0 1-1,1 0 1,-1 0 0,0-1 0,1 2 0,-2 0 71,0-1 0,1 1 1,-1-1-1,0 1 0,0-1 1,0 1-1,0-1 0,0 1 1,-1-1-1,1 0 0,0 0 1,-1 1-1,1-1 0,-2 1 0,-63 36 2132,61-36-2209,-87 44 674,96-47-5874,22-10-962,6-13-424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3.849"/>
    </inkml:context>
    <inkml:brush xml:id="br0">
      <inkml:brushProperty name="width" value="0.025" units="cm"/>
      <inkml:brushProperty name="height" value="0.025" units="cm"/>
    </inkml:brush>
  </inkml:definitions>
  <inkml:trace contextRef="#ctx0" brushRef="#br0">116 163 13293,'0'0'4115,"-10"11"-2839,3-3-1129,-54 63 2370,56-65-2394,1 0 1,0 1 0,0-1 0,1 1-1,0 0 1,0 0 0,0 0-1,1 1 1,0-1 0,1 1 0,-2 11-1,3-16-124,0 1-1,0-1 0,0 1 0,0-1 0,1 1 1,-1-1-1,1 1 0,0-1 0,0 1 1,0-1-1,0 0 0,1 0 0,2 5 1,-2-6 9,0 0 1,0-1-1,1 1 1,-1-1 0,0 0-1,1 1 1,-1-1-1,1 0 1,0 0 0,-1-1-1,1 1 1,-1-1-1,1 1 1,0-1 0,0 0-1,-1 0 1,1 0-1,3 0 1,1-1 22,-1 0-1,1 0 0,0-1 1,-1 1-1,1-2 1,-1 1-1,0-1 1,1 1-1,-1-2 1,-1 1-1,1-1 1,0 0-1,-1 0 1,0 0-1,0-1 1,0 0-1,0 0 1,-1 0-1,0-1 1,7-11-1,-7 10-61,1-1 0,-1 0 0,0 0 0,-1 0 0,0 0 0,0-1 0,-1 1 0,0-1 0,0 0 0,-1 0 0,0 0 0,-1 0 0,0 0 0,0 1 0,-3-17 0,3 25 28,0-1 0,0 1-1,0 0 1,0-1 0,0 1 0,-1-1-1,1 1 1,0 0 0,0-1-1,0 1 1,0-1 0,-1 1 0,1 0-1,0-1 1,0 1 0,-1 0-1,1-1 1,0 1 0,-1 0 0,1 0-1,0-1 1,-1 1 0,1 0-1,0 0 1,-1-1 0,1 1 0,0 0-1,-1 0 1,1 0 0,-1 0-1,1 0 1,0 0 0,-1-1 0,1 1-1,-1 0 1,1 0 0,-1 0-1,1 0 1,0 1 0,-1-1 0,1 0-1,-1 0 1,1 0 0,0 0-1,-1 0 1,1 0 0,-1 1 0,1-1-1,0 0 1,-1 0 0,1 1-1,-1-1 1,-13 18 118,14-16-96,-1 1 0,1-1-1,-1 0 1,1 1 0,0-1-1,0 1 1,0-1-1,0 1 1,0-1 0,1 0-1,-1 1 1,1-1 0,-1 0-1,1 1 1,0-1-1,0 0 1,0 0 0,0 0-1,1 0 1,-1 0 0,3 4-1,-1-4 33,0 1 1,0-1-1,1 0 0,-1 0 0,0 0 0,1 0 1,0-1-1,-1 0 0,1 1 0,0-1 0,-1 0 1,7 0-1,3 0 115,0 0 0,0-1-1,0 0 1,-1-2 0,1 1 0,0-1 0,20-7 0,-13 2 2,0-1 1,0-2-1,-1 0 1,34-24 0,-42 27-106,0-2 0,-1 0 0,0 0 0,-1 0 0,0-1 0,0-1 0,-1 0 0,0 0 0,6-14 0,-12 22-76,0 0-1,-1 0 1,0 0-1,0-1 0,0 1 1,0-1-1,0 1 1,-1 0-1,0-1 1,1 1-1,-1-1 1,-1 1-1,1-1 0,-1-6 1,0 9-2,0-1-1,0 1 1,0 0-1,0-1 1,0 1 0,0 0-1,0 0 1,0 0 0,0 0-1,0 0 1,-1 0-1,1 0 1,0 0 0,-1 1-1,1-1 1,-1 0 0,1 1-1,-1-1 1,1 1-1,-1-1 1,1 1 0,-1 0-1,1 0 1,-1 0 0,0 0-1,1 0 1,-1 0-1,1 0 1,-1 0 0,1 1-1,-1-1 1,1 0 0,-4 2-1,-4 1 15,1 0 1,-1 1-1,1 0 0,0 0 0,0 1 0,0 0 0,1 0 1,-1 1-1,1 0 0,1 1 0,-1-1 0,1 1 1,0 0-1,0 1 0,1-1 0,-7 14 0,7-13 34,1 1-1,0-1 0,0 1 0,1 0 0,0 0 1,0 1-1,1-1 0,0 0 0,1 1 0,0-1 1,0 1-1,1-1 0,0 1 0,1 0 1,0-1-1,3 12 0,-1-15-23,-1-1 0,1 1 0,0-1 0,1 0-1,-1 0 1,1-1 0,0 1 0,0-1 0,1 1 0,-1-1 0,1 0 0,0-1 0,0 1-1,0-1 1,0 0 0,1-1 0,-1 1 0,1-1 0,0 0 0,-1 0 0,8 1 0,4 1 36,0-1 0,0-1 0,0-1 1,0 0-1,0-1 0,25-3 0,-26 0-22,0-1 0,-1 0 0,0-1 0,0-1 0,0-1 0,-1 0 0,0 0 0,0-2 0,0 1 0,-2-2 0,1 0 0,-1-1-1,0 0 1,-1 0 0,0-1 0,9-15 0,-19 26-18,0 1 0,-1-1 0,1 0 0,0 0 0,-1 0 0,1 0 0,-1 0 0,1 0 1,-1 0-1,1 0 0,-1 0 0,0-1 0,1 1 0,-1 0 0,0 0 0,0 0 0,0 0 0,0 0 0,0-1 0,0-1 0,-1 3-8,1-1 0,-1 1 1,1 0-1,-1-1 0,0 1 0,1 0 0,-1 0 0,0-1 1,1 1-1,-1 0 0,0 0 0,1 0 0,-1 0 0,0 0 1,1 0-1,-1 0 0,0 0 0,0 0 0,1 0 1,-1 0-1,0 1 0,1-1 0,-2 1 0,-4 0-18,1 1-1,-1 1 1,0-1-1,1 1 1,0 0 0,-7 5-1,3 0 46,1 1 1,1 0-1,0 0 1,0 0-1,1 1 0,0 0 1,-5 14-1,9-21-26,0 0-1,1 1 1,-1-1 0,1 0-1,0 1 1,0-1 0,1 1-1,-1-1 1,0 1-1,1-1 1,0 1 0,0-1-1,0 1 1,1 0-1,-1-1 1,1 1 0,-1-1-1,1 1 1,1-1-1,-1 0 1,0 1 0,1-1-1,-1 0 1,1 0-1,0 0 1,0 0 0,4 4-1,-4-6-194,0 1 0,0 0 0,1-1 0,-1 1 0,1-1 0,-1 0 0,1 0 0,0 0 0,-1 0 1,1 0-1,0-1 0,0 1 0,0-1 0,-1 1 0,1-1 0,0 0 0,0 0 0,0-1 0,0 1 0,-1-1 0,1 1 0,0-1 0,0 0 0,-1 0 0,1 0 0,0 0 0,-1 0 0,1-1 0,-1 1 0,0-1 0,1 0 0,-1 0 0,3-3 0,3-3-1022,0 0 1,0 0-1,-1-1 0,-1 0 0,1 0 0,-1 0 0,6-15 1,16-63-4085,-25 77 4776,11-41-3573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4.180"/>
    </inkml:context>
    <inkml:brush xml:id="br0">
      <inkml:brushProperty name="width" value="0.025" units="cm"/>
      <inkml:brushProperty name="height" value="0.025" units="cm"/>
    </inkml:brush>
  </inkml:definitions>
  <inkml:trace contextRef="#ctx0" brushRef="#br0">1 0 5221,'0'0'2338,"5"54"-2370,5-25-929,5 1-1473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4.744"/>
    </inkml:context>
    <inkml:brush xml:id="br0">
      <inkml:brushProperty name="width" value="0.025" units="cm"/>
      <inkml:brushProperty name="height" value="0.025" units="cm"/>
    </inkml:brush>
  </inkml:definitions>
  <inkml:trace contextRef="#ctx0" brushRef="#br0">175 257 2915,'0'0'17061,"-9"-7"-16911,3 3-148,5 2 9,-1 0 1,0 0-1,0 0 0,0 1 1,0-1-1,0 1 0,0-1 0,0 1 1,-1 0-1,1 0 0,0 0 1,-1 0-1,1 1 0,0-1 1,-1 0-1,1 1 0,-1 0 1,1 0-1,-1-1 0,0 1 1,1 1-1,-1-1 0,1 0 0,-1 1 1,1-1-1,0 1 0,-1 0 1,1 0-1,-4 1 0,-4 5 287,0 0-1,1 0 0,-1 1 0,-10 11 0,17-16-251,1 0 1,-1 0-1,1 0 0,-1 1 0,1-1 0,0 1 0,0-1 0,1 1 0,-1 0 0,1-1 0,-1 1 0,1 0 0,0 0 0,1 0 0,-1 0 0,1 8 0,0-11-43,1 1 0,0 0-1,0-1 1,-1 1 0,1-1-1,0 1 1,1-1 0,-1 1 0,0-1-1,0 0 1,1 0 0,-1 1-1,0-1 1,1 0 0,-1 0-1,1 0 1,0-1 0,-1 1 0,1 0-1,0 0 1,-1-1 0,1 1-1,0-1 1,0 0 0,-1 1 0,1-1-1,0 0 1,0 0 0,3-1-1,59-2 691,-43-2-538,-1-1 0,1 0 0,-2-2 0,1 0 0,36-21 0,85-67 4,-118 78-227,0 0-1,-1-2 0,-1 0 1,-1-1-1,-1-1 0,23-35 1,-41 56 44,0 0 0,0 0 0,0-1 0,0 1 1,-1 0-1,1-1 0,0 1 0,-1-1 0,1 1 0,-1-1 0,1 1 1,-1-1-1,0 1 0,1-1 0,-1 0 0,0 1 0,0-1 1,0 1-1,0-1 0,-1 0 0,1-1 0,-1 3 25,0-1-1,0 1 1,0-1-1,0 1 1,0 0 0,1-1-1,-1 1 1,0 0-1,0 0 1,0-1-1,0 1 1,0 0 0,0 0-1,0 0 1,0 0-1,0 1 1,0-1-1,0 0 1,0 0 0,0 0-1,0 1 1,0-1-1,-1 1 1,-8 3 61,0 0-1,1 0 1,-1 1-1,-15 11 1,15-7 52,0-1-1,1 1 1,0 1-1,0 0 1,1 0-1,-11 17 1,16-21-77,-1 1 1,1 0-1,1-1 0,-1 1 1,1 0-1,0 0 1,1 1-1,-1-1 0,2 0 1,-1 0-1,1 1 1,0-1-1,1 9 1,0-12-32,0 0 1,0 0-1,1 0 1,-1 0-1,1 0 1,0 0-1,0 0 1,1-1-1,-1 1 1,1-1-1,-1 0 1,1 0-1,0 0 1,0 0-1,1 0 1,-1 0-1,1-1 1,-1 0-1,1 0 1,0 0 0,0 0-1,-1 0 1,1-1-1,1 1 1,-1-1-1,6 1 1,12 2 99,-1-1 1,1 0 0,38-2 0,-29-2-154,0-2 1,-1 0-1,1-3 1,-1 0-1,0-2 1,-1-1-1,0-2 1,0-1-1,-1-1 1,-1-1-1,0-1 1,-1-2-1,36-29 0,-55 74-209,-1 1 91,-2-24 170,-1 1 1,1-1 0,0 0-1,1 0 1,-1 0-1,1 0 1,0-1 0,0 0-1,1 0 1,-1 0 0,1 0-1,0-1 1,0 0-1,0-1 1,10 4 0,13 3-36,59 12 0,-76-19-22,48 7-532,-43-8 337,0 1 1,0 1-1,0 1 1,0 0-1,-1 1 0,1 1 1,18 9-1,-30-11 252,0 0 0,0 0 0,-1 1 0,1-1 0,-1 1 0,0 0 0,0 1 0,-1-1 0,0 0 0,0 1 0,0 0 0,0 0 0,2 11 0,2 9 392,8 52 1,-12-55-307,1 1 39,0 1 0,-2-1 0,-1 1-1,-1 0 1,-1-1 0,-5 30 0,5-48-106,0 0-1,-1 0 1,1 1 0,-2-1 0,1 0-1,0-1 1,-1 1 0,0 0-1,-1-1 1,1 1 0,-1-1-1,0 0 1,0 0 0,-1-1-1,1 1 1,-1-1 0,0 0 0,0 0-1,-1-1 1,1 1 0,-1-1-1,0-1 1,0 1 0,0-1-1,0 0 1,0 0 0,0 0-1,-10 0 1,7 0 9,0-1-1,0 0 1,0-1-1,0 0 1,0-1 0,1 0-1,-1 0 1,0 0-1,0-1 1,1-1-1,-16-6 1,19 7-25,0-1 0,1 0 0,0-1-1,-1 1 1,1-1 0,0 0 0,1 0 0,-1 0-1,1-1 1,0 1 0,0-1 0,0 0 0,0 1 0,1-1-1,0 0 1,0-1 0,0 1 0,1 0 0,0-1-1,-1-7 1,0-6-121,1 1 0,0-1 0,2 1-1,0-1 1,1 1 0,1-1 0,1 1 0,0 0-1,1 0 1,1 1 0,1-1 0,0 2 0,2-1-1,0 1 1,0 0 0,2 0 0,12-14-1,-10 14 92,1 1 0,1 0-1,0 1 1,1 0-1,0 1 1,1 1-1,0 1 1,1 0-1,1 1 1,0 1 0,0 1-1,0 1 1,1 1-1,0 0 1,22-3-1,-17 6 39,0 1 0,0 2 0,0 0 0,0 1 0,26 5 0,21 12-2776,-38-7-2674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5.149"/>
    </inkml:context>
    <inkml:brush xml:id="br0">
      <inkml:brushProperty name="width" value="0.025" units="cm"/>
      <inkml:brushProperty name="height" value="0.025" units="cm"/>
    </inkml:brush>
  </inkml:definitions>
  <inkml:trace contextRef="#ctx0" brushRef="#br0">120 438 11883,'-32'9'1009,"22"-5"-202,0-1 0,0 0 0,0-1 0,-1 0 0,1-1-1,-16 1 1,31-2-641,0 1-1,0-1 0,0 0 1,1-1-1,-1 1 1,0-1-1,0 0 1,7-2-1,16-4-42,1401-199 2961,13 72-3382,-1289 121 438,962-65 1100,-446 58-3438,-226 23-5455,-294 3 3019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6.664"/>
    </inkml:context>
    <inkml:brush xml:id="br0">
      <inkml:brushProperty name="width" value="0.025" units="cm"/>
      <inkml:brushProperty name="height" value="0.025" units="cm"/>
    </inkml:brush>
  </inkml:definitions>
  <inkml:trace contextRef="#ctx0" brushRef="#br0">2795 374 11627,'-5'-13'512,"-6"-17"-125,-1 1-1,-2 1 0,0 0 0,-2 1 0,-35-45 0,40 59-351,-1 0 0,0 1-1,-1 0 1,-1 1 0,0 0 0,0 2-1,-1-1 1,0 2 0,0 0-1,-1 1 1,-1 0 0,1 1-1,-1 1 1,0 1 0,0 0 0,0 1-1,-25-1 1,-13 5-65,-1 2 0,0 3 1,1 2-1,0 3 0,0 1 1,1 4-1,-68 28 0,-352 188 46,451-220-18,-182 96-281,-336 197 2029,470-258-1436,2 3-1,2 4 1,3 2-1,2 2 1,-65 81-1,104-110-290,1 1-1,2 1 1,0 0-1,3 2 1,-28 69-1,40-86-24,1 0 1,0 0-1,1 1 1,1-1-1,0 1 1,2 29-1,1-35-4,0 0 1,1-1-1,1 1 1,-1 0-1,2 0 1,-1-1-1,2 0 1,-1 0-1,1 0 1,1 0-1,6 9 0,4-1-2,-1-1 0,2 0 0,0-1 0,1-1 0,1-1-1,0 0 1,1-2 0,0 0 0,1-1 0,0-1 0,0-1-1,41 11 1,-4-5-72,2-2-1,-1-3 1,110 4-1,-62-13 257,0-5 0,-1-5 0,0-4 0,-1-5 0,0-4 0,135-48 0,-123 27 170,-2-5 0,-2-4 0,-3-6 0,-2-4 0,116-89 0,-146 91-188,-3-4-1,84-90 1,-125 116-98,-1-1 0,-2-2 1,-2-1-1,-1-1 0,-3-1 0,23-55 1,-40 79-32,-1-1 0,0-1 1,-2 0-1,0 0 1,-2 0-1,0 0 0,-2-43 1,-1 53-104,-1 0 0,-1 0 0,0-1 1,-1 1-1,0 1 0,-1-1 0,0 0 1,-1 1-1,0 0 0,-1 0 0,0 0 1,-1 1-1,0 0 0,-1 0 0,-15-15 1,6 11-217,0 0 0,-1 2 1,-1 0-1,0 1 1,-1 0-1,0 2 0,0 1 1,-1 0-1,0 1 0,-1 2 1,-29-5-1,-13 2-1058,0 2-1,-110 5 1,-22 14-2919,-5 13-1926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7.645"/>
    </inkml:context>
    <inkml:brush xml:id="br0">
      <inkml:brushProperty name="width" value="0.025" units="cm"/>
      <inkml:brushProperty name="height" value="0.025" units="cm"/>
    </inkml:brush>
  </inkml:definitions>
  <inkml:trace contextRef="#ctx0" brushRef="#br0">35 518 7207,'-11'-43'1711,"3"-1"1,1 1-1,2-1 1,2 0-1,2-1 1,2 1-1,2 0 1,2 0-1,17-72 1,-17 110-952,-2 20-802,0 23-303,-5 371 394,-1-126-1245,3-236 976,2 0 0,2-1 0,2 1 0,24 86 0,-64-213-10217,11 39 2013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8.037"/>
    </inkml:context>
    <inkml:brush xml:id="br0">
      <inkml:brushProperty name="width" value="0.025" units="cm"/>
      <inkml:brushProperty name="height" value="0.025" units="cm"/>
    </inkml:brush>
  </inkml:definitions>
  <inkml:trace contextRef="#ctx0" brushRef="#br0">3 523 12172,'-1'15'2215,"1"-7"-1968,-1 5 341,1 0 0,0 1 0,3 15 0,-2-24-346,0 0-1,0 1 1,1-1 0,0 0 0,0 0 0,0 0-1,0 0 1,1-1 0,-1 1 0,1 0 0,1-1 0,-1 0-1,8 7 1,-1-3 37,1-1 0,0 0 0,0-1 0,1-1 0,0 1 0,0-2 0,0 0 0,0 0 0,1-1 1,0-1-1,-1 0 0,21 1 0,-14-2-206,1-1 1,-1-1 0,0-1 0,0 0-1,1-2 1,-1 0 0,32-11 0,-28 4 65,0-1 1,0-1 0,-1-1-1,-1-1 1,0 0 0,-1-2-1,0 0 1,-2-1 0,0-2-1,-1 1 1,-1-2 0,-1 0-1,17-33 1,-4 3-722,31-80 1,10-59-7644,-61 167 6449,11-37-5789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08.077"/>
    </inkml:context>
    <inkml:brush xml:id="br0">
      <inkml:brushProperty name="width" value="0.025" units="cm"/>
      <inkml:brushProperty name="height" value="0.025" units="cm"/>
    </inkml:brush>
  </inkml:definitions>
  <inkml:trace contextRef="#ctx0" brushRef="#br0">67 0 13965,'0'0'4121,"-9"7"-3491,4-4-570,1 0-18,1-1-1,-1 1 1,0-1-1,1 1 1,0 0-1,0 0 1,0 1-1,0-1 0,0 1 1,0 0-1,1-1 1,0 1-1,0 0 1,0 0-1,0 1 1,1-1-1,-3 8 0,4-7 42,-1 1-1,1-1 0,-1 1 1,2-1-1,-1 0 0,0 1 1,1-1-1,0 1 0,2 5 1,-2-10-9,0 1 1,0-1-1,1 1 1,-1-1-1,0 0 1,1 0-1,-1 1 1,0-1-1,1 0 1,-1 0-1,1-1 1,0 1 0,-1 0-1,1 0 1,0-1-1,-1 1 1,1-1-1,0 1 1,0-1-1,-1 0 1,1 0-1,0 0 1,0 0-1,0 0 1,-1 0-1,1 0 1,0-1 0,0 1-1,-1-1 1,3 0-1,-1 0 89,0 0 1,-1 0-1,1-1 0,-1 1 0,1-1 0,-1 0 1,0 1-1,0-1 0,1 0 0,-1 0 0,-1 0 1,1-1-1,0 1 0,0 0 0,-1-1 0,0 1 1,1-1-1,-1 1 0,1-4 0,-1 3-92,0 1 0,0 0-1,0-1 1,0 1 0,-1 0-1,1-1 1,-1 1 0,1-1-1,-1 1 1,0-1 0,0 1-1,0-1 1,0 0 0,-1 1 0,1 0-1,-1-1 1,1 1 0,-1-1-1,0 1 1,0 0 0,0-1-1,-2-1 1,3 3-80,-1 0 1,1 0-1,-1 0 1,0 1-1,0-1 1,1 0-1,-1 1 0,0-1 1,0 0-1,0 1 1,0-1-1,0 1 0,0 0 1,0-1-1,0 1 1,0-1-1,0 1 0,0 0 1,0 0-1,0 0 1,0 0-1,0 0 0,0 0 1,0 0-1,0 0 1,0 0-1,0 0 1,0 0-1,0 1 0,0-1 1,0 0-1,0 1 1,0-1-1,0 1 0,0-1 1,1 1-1,-1 0 1,0-1-1,0 1 0,0 0 1,1-1-1,-1 1 1,0 0-1,1 0 0,-1 0 1,0 0-1,0 1 1,-1 1 3,0 1 0,0 0 0,0 0 1,0-1-1,1 1 0,-1 0 1,1 1-1,0-1 0,0 0 0,0 5 1,2-9-5,0 1 1,-1 0 0,1-1 0,0 1-1,-1 0 1,1-1 0,0 1 0,0-1 0,0 1-1,0-1 1,0 0 0,-1 1 0,1-1-1,0 0 1,0 1 0,0-1 0,0 0 0,0 0-1,0 0 1,0 0 0,0 0 0,0 0-1,0 0 1,1-1 0,29-1 118,-28 1-49,0 0 1,0 0-1,0 0 1,0 0-1,-1 0 1,1-1 0,-1 1-1,1-1 1,-1 0-1,1 0 1,-1 1-1,0-2 1,0 1 0,0 0-1,0 0 1,0-1-1,-1 1 1,1-1-1,-1 1 1,1-1 0,-1 0-1,0 1 1,0-1-1,0 0 1,0 0-1,-1 0 1,1 0-1,-1 0 1,0-6 0,0 8-53,-1 0 1,1 0 0,-1 0 0,0 0-1,1 0 1,-1 0 0,0 0-1,0 1 1,0-1 0,0 0 0,0 0-1,1 1 1,-1-1 0,-1 0 0,1 1-1,0-1 1,0 1 0,0-1 0,0 1-1,0 0 1,0-1 0,0 1-1,-1 0 1,1 0 0,0 0 0,0 0-1,0 0 1,-2 0 0,2 0-33,0 0 0,0 0 0,0 0 0,0 0 0,0 0 0,0 0 0,0 0 0,0 0 0,0 0 0,0 0 0,0 1 0,0-1 0,0 0 0,0 1 0,0-1 0,0 1 0,0-1 0,0 1 0,0 0 0,1-1 0,-1 1 0,0 0 0,0-1 0,1 1 0,-1 0 0,1 0 0,-1 0 0,0-1 0,1 1 0,-1 0 0,1 0-1,0 0 1,-1 0 0,1 2 0,0-3-65,0 0-1,0 1 0,0-1 0,0 0 0,0 0 0,0 1 0,0-1 1,0 0-1,0 0 0,0 1 0,0-1 0,0 0 0,0 0 0,1 0 0,-1 1 1,0-1-1,0 0 0,0 0 0,0 0 0,1 1 0,-1-1 0,0 0 0,0 0 1,0 0-1,1 0 0,-1 0 0,0 0 0,0 1 0,0-1 0,1 0 1,-1 0-1,0 0 0,0 0 0,1 0 0,-1 0 0,0 0 0,0 0 0,1 0 1,-1 0-1,0 0 0,0 0 0,1 0 0,-1 0 0,0 0 0,0 0 1,0-1-1,1 1 0,1 0-770,14-1-5222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8.782"/>
    </inkml:context>
    <inkml:brush xml:id="br0">
      <inkml:brushProperty name="width" value="0.025" units="cm"/>
      <inkml:brushProperty name="height" value="0.025" units="cm"/>
    </inkml:brush>
  </inkml:definitions>
  <inkml:trace contextRef="#ctx0" brushRef="#br0">82 338 10698,'-1'-9'1885,"0"-5"-1004,-4-29 2407,3 12 1655,-22 112-2802,9-19-2022,3 0-1,3 1 1,-3 94 0,12-155-135,0-1 0,0 1 1,0-1-1,0 1 0,0-1 0,0 0 1,0 1-1,0-1 0,0 1 0,1-1 1,-1 1-1,1-1 0,-1 0 0,1 1 1,-1-1-1,1 0 0,0 1 0,0-1 0,0 0 1,0 0-1,0 0 0,0 0 0,0 0 1,0 0-1,0 0 0,2 1 0,-1-2 4,0 1 0,0-1 0,0 0 0,0 0 0,0 0 0,0 0-1,0 0 1,0-1 0,0 1 0,0-1 0,0 1 0,0-1 0,0 0-1,0 0 1,-1 1 0,3-3 0,8-4 34,-1 0 0,-1-1-1,0 0 1,18-18 0,0-7 51,-2-2 0,-1-1 0,-2 0-1,-2-2 1,30-71 0,56-210 264,-99 287-358,-38 133-459,16-59 517,1 0 1,3 0-1,-10 80 0,18-104-210,1 4-365,0 0 1,4 27 0,-3-45 85,0 0 1,1 0-1,-1-1 1,1 1-1,0 0 1,0 0-1,1 0 1,-1-1-1,1 1 0,-1-1 1,1 1-1,1-1 1,-1 0-1,0 0 1,1 0-1,-1 0 1,1 0-1,0-1 1,4 4-1,10 1-4934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9.270"/>
    </inkml:context>
    <inkml:brush xml:id="br0">
      <inkml:brushProperty name="width" value="0.025" units="cm"/>
      <inkml:brushProperty name="height" value="0.025" units="cm"/>
    </inkml:brush>
  </inkml:definitions>
  <inkml:trace contextRef="#ctx0" brushRef="#br0">98 0 12940,'0'0'5317,"0"9"-5210,-2 11 333,-1 0 0,-1 0-1,0-1 1,-2 0 0,0 0 0,-16 33-1,13-33 20,0 1 0,2 0-1,0 1 1,2 0-1,0 0 1,-4 42 0,9-62-460,0 0 0,1 0 1,-1 0-1,0-1 0,0 1 1,1 0-1,-1 0 0,1 0 1,-1-1-1,1 1 0,-1 0 1,1 0-1,-1-1 0,1 1 1,0 0-1,-1-1 0,1 1 1,0-1-1,-1 1 0,1-1 1,0 1-1,0-1 0,-1 0 1,1 1-1,0-1 0,0 0 1,0 0-1,0 1 0,0-1 1,0 0-1,-1 0 0,1 0 1,0 0-1,0 0 0,0 0 1,0 0-1,0 0 0,0-1 1,-1 1-1,1 0 0,2-1 1,39-13 12,-12-2 21,-2-2 1,33-27 0,-34 25-279,0 0-1,37-19 0,-62 38 233,-1 1-1,0-1 1,0 0-1,0 1 1,0-1-1,1 0 0,-1 1 1,0-1-1,0 1 1,1 0-1,-1 0 1,0-1-1,1 1 0,-1 0 1,0 0-1,1 0 1,-1 0-1,0 0 1,1 1-1,-1-1 0,0 0 1,1 1-1,-1-1 1,0 1-1,0-1 1,2 1-1,-2 1 13,0-1-1,-1 1 1,1-1 0,0 1-1,-1-1 1,1 1 0,-1-1-1,1 1 1,-1 0 0,0-1-1,1 1 1,-1 0 0,0-1-1,0 1 1,0 0 0,0-1-1,-1 3 1,-1 8 181,-1-1-1,0 0 1,0 0-1,-9 19 1,2-10 438,-1 0 1,-1-1 0,-1 0 0,-16 18 0,27-33-523,-1 0-1,-1-1 1,1 1 0,0-1 0,-1 0-1,0 0 1,0 0 0,0 0 0,0-1-1,0 0 1,0 0 0,0 0 0,-1 0 0,0 0-1,1-1 1,-1 0 0,1 0 0,-1 0-1,0-1 1,0 1 0,0-1 0,1 0-1,-1-1 1,0 1 0,0-1 0,-4-1 0,4-1-178,1 1 1,-1-1-1,1 0 0,0 0 1,0-1-1,0 1 1,1-1-1,-1 0 1,1 0-1,0 0 1,0 0-1,1 0 1,-5-10-1,4 8-582,0 0 0,0 0 0,1 0 0,0 0 0,0-1 0,1 1 0,0-1 0,0 1 0,0-1 0,1-9 0,12 12-5215,16 5 2352,-26-1 2918,27 4-4200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9.739"/>
    </inkml:context>
    <inkml:brush xml:id="br0">
      <inkml:brushProperty name="width" value="0.025" units="cm"/>
      <inkml:brushProperty name="height" value="0.025" units="cm"/>
    </inkml:brush>
  </inkml:definitions>
  <inkml:trace contextRef="#ctx0" brushRef="#br0">60 215 10698,'0'0'7122,"10"-1"-4048,-3 1-2745,0 0 0,0-1 0,0-1 0,0 1-1,0-1 1,0 0 0,9-4 0,-14 5-210,0 0 0,0 0 1,0 0-1,0 0 0,0-1 0,-1 1 1,1 0-1,0-1 0,-1 1 0,1-1 1,-1 0-1,0 1 0,1-1 0,-1 0 1,0 0-1,0 0 0,0 0 1,-1 0-1,1 0 0,0 0 0,-1 0 1,1 0-1,-1 0 0,1 0 0,-1 0 1,0 0-1,0-1 0,0 1 0,0 0 1,-1 0-1,1 0 0,-1 0 1,1 0-1,-1 0 0,-1-4 0,0 3-69,0 1 0,0-1 0,0 1 0,0-1-1,0 1 1,0 0 0,-1-1 0,1 1 0,-1 0 0,0 1-1,0-1 1,0 0 0,1 1 0,-1 0 0,-1 0 0,1 0-1,0 0 1,0 0 0,0 0 0,-4 1 0,-1-2-80,0 1 0,-1 0 0,1 1 1,-1-1-1,1 2 0,-16 2 0,23-3 21,-1 0 0,1 1-1,-1-1 1,1 1-1,-1 0 1,1-1 0,-1 1-1,1 0 1,0 0-1,0 0 1,-1 0 0,1 0-1,0 0 1,0 0-1,0 0 1,0 1 0,0-1-1,0 0 1,1 1-1,-1-1 1,0 0 0,1 1-1,-1-1 1,1 1-1,-1-1 1,1 1-1,0-1 1,-1 1 0,1 0-1,0-1 1,0 1-1,0-1 1,0 1 0,1-1-1,-1 1 1,0-1-1,1 1 1,-1-1 0,1 1-1,-1-1 1,1 1-1,0-1 1,0 1 0,-1-1-1,1 0 1,0 0-1,0 1 1,0-1 0,0 0-1,1 0 1,-1 0-1,0 0 1,0 0 0,1 0-1,-1-1 1,0 1-1,1 0 1,-1-1-1,1 1 1,-1-1 0,1 1-1,2-1 1,18 5 1,0-1 0,0-1-1,1-1 1,0-1 0,28-3 0,114-18 32,-141 17-36,-1 1-5,-18 2 22,1 0 1,-1-1-1,1 1 1,-1-1-1,0-1 0,1 1 1,-1-1-1,8-3 1,-44-21 3330,-96-89-3469,145 121-4937,0-2 3451,53 16-5658,-27-12 1672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0.086"/>
    </inkml:context>
    <inkml:brush xml:id="br0">
      <inkml:brushProperty name="width" value="0.025" units="cm"/>
      <inkml:brushProperty name="height" value="0.025" units="cm"/>
    </inkml:brush>
  </inkml:definitions>
  <inkml:trace contextRef="#ctx0" brushRef="#br0">184 1 12460,'0'0'3699,"-13"1"-592,12-1-3061,-8 1 247,1 0 0,0 0 0,0 0 0,0 1 0,-1 0 0,2 1 0,-1 0 0,0 0 0,1 0 0,-1 1 0,1 1 0,0-1 0,-9 8 0,-23 33 695,38-43-983,-1 1 0,1-1 0,-1 1-1,1 0 1,0-1 0,0 1 0,0 0-1,0 0 1,1 0 0,-1-1 0,1 1-1,-1 0 1,1 0 0,0 0 0,0 0-1,1 0 1,-1 0 0,1 3 0,0-4-17,0-1 1,0 1-1,0-1 1,0 1 0,0-1-1,1 0 1,-1 0-1,0 0 1,1 1 0,-1-1-1,0 0 1,1 0-1,-1-1 1,1 1 0,0 0-1,-1-1 1,1 1-1,0 0 1,-1-1 0,1 0-1,0 1 1,0-1-1,1 0 1,50 2-532,-40-3 351,10 0-422,0-2 0,0 0 1,32-10-1,-31 7-30,0 1-1,35-3 0,-59 8 674,0 0 0,0 1 0,1-1-1,-1 0 1,0 0 0,0 0 0,0 1-1,1-1 1,-1 0 0,0 0 0,0 0 0,0 1-1,0-1 1,0 0 0,1 0 0,-1 1-1,0-1 1,0 0 0,0 0 0,0 1-1,0-1 1,0 0 0,0 0 0,0 1-1,0-1 1,0 0 0,0 1 0,0-1-1,0 0 1,0 0 0,0 1 0,0-1 0,-1 0-1,1 0 1,0 1 0,0-1 0,0 0-1,0 0 1,0 1 0,-1-1 0,1 0-1,0 0 1,0 0 0,0 0 0,-1 1-1,1-1 1,0 0 0,-1 0 0,-10 12 752,-1 0 1,0-2 0,-1 1 0,-1-2-1,-20 13 1,-13 9 742,3 3-136,19-14-1046,-1-1-1,-43 24 1,69-43-426,0 0 1,0 1 0,-1-1 0,1 0-1,0 0 1,0 1 0,0-1 0,0 0-1,0 0 1,-1 0 0,1 0 0,0 1 0,0-1-1,0 0 1,-1 0 0,1 0 0,0 0-1,0 0 1,-1 0 0,1 1 0,0-1-1,0 0 1,-1 0 0,1 0 0,0 0-1,0 0 1,-1 0 0,1 0 0,0 0 0,0 0-1,-1 0 1,1 0 0,0 0 0,0 0-1,-1-1 1,1 1 0,0 0 0,0 0-1,0 0 1,-1 0 0,1 0 0,0 0 0,0-1-1,-1 1 1,1 0 0,0 0 0,0 0-1,0 0 1,0-1 0,-1 1 0,1 0-1,0-1 1,9-14-3054,23-20-2063,6 0-549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1.366"/>
    </inkml:context>
    <inkml:brush xml:id="br0">
      <inkml:brushProperty name="width" value="0.025" units="cm"/>
      <inkml:brushProperty name="height" value="0.025" units="cm"/>
    </inkml:brush>
  </inkml:definitions>
  <inkml:trace contextRef="#ctx0" brushRef="#br0">61 402 8520,'0'0'3566,"-5"13"-987,-4 9-1670,0-2 51,1 0 1,1 1 0,0-1-1,2 2 1,0-1 0,-1 23-1,6-42-945,0-1-1,0 1 1,0-1-1,1 0 1,-1 1-1,0-1 1,0 1-1,1-1 1,-1 0-1,1 1 1,0-1-1,-1 0 1,1 0-1,0 0 1,-1 1-1,1-1 1,0 0-1,0 0 1,0 0-1,0 0 1,0 0-1,0 0 1,1-1-1,-1 1 1,0 0-1,0 0 0,1-1 1,-1 1-1,0-1 1,0 1-1,1-1 1,-1 0-1,1 1 1,-1-1-1,0 0 1,1 0-1,-1 0 1,1 0-1,-1 0 1,0 0-1,1-1 1,1 0-1,4 0 147,-1 0-1,0 0 0,-1-1 1,1 0-1,0 0 0,0-1 1,-1 1-1,1-1 0,4-4 1,12-10 182,-2-2 1,0 0-1,-1-2 1,-1 0 0,-1-1-1,-1 0 1,-1-1-1,-1-1 1,12-28 0,-14 25-336,0-1 1,-2-1-1,-2 1 1,0-2-1,-2 1 1,-1-1-1,-1 1 1,-1-37-1,-3 64-17,1-1-1,-1 0 1,0 0-1,0 0 1,0 0-1,-1 0 1,1 0-1,-1 0 1,0 0-1,1 1 1,-1-1-1,0 0 1,-1 0-1,1 1 1,0-1-1,-1 1 1,0-1-1,1 1 1,-1 0-1,0 0 1,0-1-1,0 1 1,0 1-1,-1-1 1,1 0-1,-1 0 1,1 1-1,-1-1 1,1 1-1,-1 0 1,0 0-1,0 0 1,1 0-1,-1 1 1,0-1-1,0 1 0,0-1 1,0 1-1,0 0 1,-5 1-1,-2-1 23,0 2 0,0-1 0,0 1 0,0 1 0,0 0 0,1 0 0,-1 1 0,1 0 0,0 0 0,0 1 0,1 1 0,-1-1 0,1 1 0,0 1 0,1 0 0,-1 0 0,-10 14 0,6-7 8,1 1 0,0-1 0,1 2 0,1-1 0,0 2 0,1-1 0,1 1 0,1 0 0,-6 22 0,11-33-48,-1 0 0,1 1 0,1-1 0,-1 0 1,1 0-1,0 1 0,0-1 0,1 0 0,-1 0 1,1 1-1,1-1 0,3 11 0,-3-14-6,0 1 0,1-1 0,-1 0 0,1 0 0,0 1 0,0-2 0,0 1 0,0 0 0,1-1 0,-1 1 0,1-1 0,-1 0 0,1 0 0,0 0 0,0-1 1,-1 0-1,1 1 0,1-1 0,-1 0 0,4 0 0,16 2-618,1-1 0,-1-1 0,39-3 0,-37 1 406,0 0 1,0 2-1,27 4 1,-51-4 243,1-1 0,-1 1 1,0 0-1,1 0 1,-1 0-1,0 0 1,0 1-1,1-1 1,-1 0-1,0 1 1,0 0-1,-1-1 0,1 1 1,0 0-1,-1 0 1,1 0-1,-1 0 1,3 4-1,18 50 922,-20-48-881,0 0 0,1-1 0,0 1 0,0-1 0,1 0 0,7 12 0,-8-16-151,0 0 1,0 0-1,0-1 1,0 1-1,0-1 1,1 0-1,-1 0 1,1 0-1,0 0 1,-1 0-1,1-1 1,0 0-1,0 0 0,0 0 1,0 0-1,0-1 1,0 1-1,0-1 1,0 0-1,1 0 1,-1-1-1,0 1 1,0-1-1,0 0 1,0 0-1,6-3 0,-1 1-445,-1-1 0,1 0 0,-1 0 0,0-1 0,0 0 0,-1-1 0,0 0-1,0 0 1,0 0 0,10-14 0,-6 7 31,-2 0 1,0 0-1,-1-1 1,0-1-1,-1 1 0,0-1 1,-1 0-1,-1-1 0,-1 1 1,5-31-1,-9 47 624,0-1-1,-1 0 1,1 1-1,0-1 1,-1 1-1,1-1 0,0 1 1,-1-1-1,1 0 1,-1 1-1,1-1 1,-1 0-1,1 0 1,-1 1-1,1-1 1,-1 0-1,1 0 1,-1 0-1,0 0 0,1 1 1,-1-1-1,1 0 1,-1 0-1,1 0 1,-1 0-1,0 0 1,1 0-1,-1-1 1,1 1-1,-1 0 0,1 0 1,-1 0-1,1 0 1,-1-1-1,1 1 1,-1 0-1,1-1 1,-1 1-1,1 0 1,-1-1-1,1 1 0,-1 0 1,1-1-1,0 1 1,-1-1-1,1 1 1,0-1-1,0 1 1,-1-1-1,1 1 1,0-1-1,0 1 1,-1-1-1,1 1 0,0-1 1,0 1-1,0-1 1,0 0-1,0 1 1,0-1-1,0 1 1,0-1-1,0 1 1,0-1-1,0 0 0,1 1 1,-1-1-1,0 1 1,1-2-1,-33 32 3143,26-21-2925,0 0 0,1 0 0,0 0 0,1 1 0,0-1 0,0 1 0,1 0 0,1 0 0,-1 1 0,2-1 0,-1 0 0,1 1 0,1 14 0,0-21-317,1 1 1,0-1-1,-1 1 1,1-1 0,1 0-1,-1 0 1,1 1-1,-1-1 1,1 0-1,0 0 1,1 0 0,-1-1-1,1 1 1,0-1-1,0 1 1,0-1-1,0 0 1,0 0-1,1 0 1,-1 0 0,1-1-1,0 0 1,0 1-1,0-1 1,0-1-1,0 1 1,0 0 0,0-1-1,1 0 1,-1 0-1,0-1 1,1 1-1,4-1 1,1 1-81,-1-1-1,1-1 1,0 0-1,-1 0 1,1-1-1,-1 0 1,0-1-1,0 0 1,0-1 0,0 1-1,0-2 1,-1 1-1,1-1 1,-1 0-1,0-1 1,9-9-1,-5 5-17,0-2-1,-1 0 1,-1 0-1,0 0 0,0-2 1,-2 1-1,1-1 0,-2 0 1,7-16-1,-10 9 28,-4 21 93,0 0 0,0-1 1,0 1-1,0 0 1,0 0-1,-1 0 0,1 0 1,0-1-1,0 1 0,0 0 1,0 0-1,-1 0 0,1 0 1,0 0-1,0 0 0,0 0 1,0 0-1,-1 0 0,1-1 1,0 1-1,0 0 0,-1 0 1,1 0-1,0 0 0,0 0 1,0 0-1,-1 0 0,1 0 1,0 0-1,0 1 0,0-1 1,-1 0-1,1 0 1,0 0-1,0 0 0,0 0 1,-1 0-1,1 0 0,0 0 1,0 0-1,0 1 0,0-1 1,0 0-1,-1 0 0,-2 3 108,0-1-1,0 1 1,0-1-1,0 1 1,1 0 0,-1 0-1,-3 6 1,2 1-2,-1-1 0,1 0 0,1 1 0,0 0 0,1 0 0,-1 0 0,2 0 0,-1 0 0,1 13 1,1-20-186,0 0 1,0 0-1,0 0 1,0 0 0,0 0-1,1 0 1,-1 0 0,1 0-1,0 0 1,0 0 0,0 0-1,0 0 1,0-1-1,1 1 1,0 0 0,-1-1-1,1 1 1,0-1 0,0 1-1,0-1 1,0 0 0,1 0-1,-1 0 1,1 0-1,-1-1 1,1 1 0,-1 0-1,1-1 1,0 0 0,0 0-1,0 0 1,0 0 0,0 0-1,3 0 1,3-1-107,-1 0 1,1 0-1,-1-1 0,1 0 1,-1-1-1,1 0 0,-1 0 0,0-1 1,0 0-1,0 0 0,0-1 1,-1 0-1,0 0 0,1-1 1,-1 0-1,11-11 0,2-2 195,0-2-1,-2 0 0,-1-1 0,16-24 0,-47 69 977,2 0 0,0 1 0,2 0 0,1 1 0,-6 26 0,4-11-660,3 0 1,1 0-1,-2 65 0,9 185-902,13-329 475,105-356 184,-81 298-1571,96-181 0,-132 275 1468,6-12 65,1 1-1,0-1 0,1 1 0,0 1 0,1 0 0,0 0 0,1 1 1,19-15-1,-29 24-59,1 1 0,-1 0 0,1 0 0,0 0 0,-1 0 0,1 1 0,0-1 0,-1 0 0,1 1 1,0-1-1,0 1 0,0-1 0,-1 1 0,1 0 0,0 0 0,0 0 0,0 0 0,2 0 0,-3 1-11,0-1 0,0 1-1,0 0 1,0-1 0,0 1-1,-1 0 1,1-1 0,0 1-1,-1 0 1,1 0 0,0 0-1,-1 0 1,1-1 0,-1 1 0,1 0-1,-1 0 1,1 0 0,-1 0-1,0 0 1,0 0 0,1 0-1,-1 1 1,0 0 0,0 3 25,0 1 1,0 0-1,0 0 1,-1-1-1,0 1 1,0 0-1,0-1 1,-1 1-1,0-1 1,-4 9-1,-27 40 288,19-34-122,-21 44 1,32-58-256,1 0-1,0 0 1,0 0 0,0 0 0,1 0 0,0 0-1,0 0 1,0 1 0,1-1 0,0 0 0,0 1 0,2 9-1,0-12 14,-1-1 0,1 1 0,0-1 0,0 0 0,0 1 0,0-1 0,0 0 0,1 0 0,0 0 0,-1-1-1,1 1 1,0-1 0,0 1 0,0-1 0,1 0 0,-1 0 0,0 0 0,1-1 0,0 1 0,-1-1 0,1 0 0,0 0 0,5 1-1,10 2-95,0-1 0,0-1 0,23 0 1,193-9-1307,-235 6 1479,1 1-1,-1 0 1,1 0 0,0 0-1,-1 0 1,1 0 0,0 0-1,-1 0 1,1 0 0,-1 0-1,1 0 1,0 0 0,-1 0-1,1 1 1,0-1 0,-1 0-1,1 0 1,-1 1 0,1-1-1,-1 0 1,1 1 0,-1-1-1,1 1 1,-1-1 0,1 1-1,-1-1 1,1 1 0,-1-1-1,0 1 1,1-1 0,-1 1-1,0-1 1,1 1 0,-1-1-1,0 1 1,0 0 0,0-1-1,0 1 1,1 0 0,-1-1-1,0 1 1,0-1 0,0 1-1,0 0 1,0-1 0,-1 1-1,1 0 1,0-1 0,0 1 0,0-1-1,0 1 1,-1 0 0,1-1-1,0 1 1,-1-1 0,1 1-1,0-1 1,-1 1 0,1-1-1,-1 1 1,1-1 0,-1 1-1,0 0 1,-29 34 1710,7-14-998,-2-2 0,0 0 0,-1-2 0,-1-1 0,-1-1 1,0-1-1,-1-2 0,0 0 0,-38 8 0,25-10-1438,1-2 1,-53 4-1,47-9-4098,-83-7 1,46-7-8224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1.777"/>
    </inkml:context>
    <inkml:brush xml:id="br0">
      <inkml:brushProperty name="width" value="0.025" units="cm"/>
      <inkml:brushProperty name="height" value="0.025" units="cm"/>
    </inkml:brush>
  </inkml:definitions>
  <inkml:trace contextRef="#ctx0" brushRef="#br0">0 66 19154,'6'1'1292,"495"-3"743,-171-2-2575,1685-24-891,-192-4 3961,-1684 37-3244,-6 1-2030,-46-8-3364,-53-1-1536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2.312"/>
    </inkml:context>
    <inkml:brush xml:id="br0">
      <inkml:brushProperty name="width" value="0.025" units="cm"/>
      <inkml:brushProperty name="height" value="0.025" units="cm"/>
    </inkml:brush>
  </inkml:definitions>
  <inkml:trace contextRef="#ctx0" brushRef="#br0">81 89 13004,'0'0'1927,"-9"11"-560,1-3-1194,1-1 82,0 0 0,1 1 0,-1-1 0,2 1 1,-1 0-1,1 1 0,0-1 0,1 1 0,0 0 0,-3 11 0,7-19-259,0-1 0,0 0 1,0 1-1,0-1 0,0 1 1,0-1-1,0 1 0,0-1 0,1 0 1,-1 1-1,0-1 0,0 0 0,0 1 1,1-1-1,-1 1 0,0-1 0,0 0 1,1 1-1,-1-1 0,0 0 1,0 0-1,1 1 0,-1-1 0,0 0 1,1 0-1,-1 1 0,1-1 0,-1 0 1,0 0-1,1 0 0,-1 0 1,1 0-1,-1 0 0,0 1 0,1-1 1,-1 0-1,1 0 0,-1 0 0,1 0 1,-1-1-1,1 1 0,20-2 30,-21 2-13,10-2 29,-1-1-1,0 0 0,0-1 0,-1 0 0,1 0 0,-1-1 0,0 0 0,15-12 0,54-56-122,-70 65 78,5-3 14,-1-1 1,-1 0-1,0 0 0,16-28 0,-30 48 249,1 0 0,0 0 0,1 0 1,0 0-1,0 1 0,0-1 0,1 1 0,1 0 0,-1-1 0,1 1 0,3 14 0,-3-19-323,1-1 0,0 0 0,0 0 0,0 0-1,0 1 1,1-1 0,0 0 0,-1-1 0,1 1 0,0 0-1,0 0 1,0-1 0,1 1 0,2 2 0,-2-3-210,1 0 0,-1 0 1,1 0-1,-1-1 0,1 1 1,-1-1-1,1 0 1,0 0-1,0 0 0,0-1 1,0 1-1,-1-1 0,1 0 1,0 0-1,4 0 0,32-4-6917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7:26.402"/>
    </inkml:context>
    <inkml:brush xml:id="br0">
      <inkml:brushProperty name="width" value="0.025" units="cm"/>
      <inkml:brushProperty name="height" value="0.025" units="cm"/>
    </inkml:brush>
  </inkml:definitions>
  <inkml:trace contextRef="#ctx0" brushRef="#br0">400 81 5381,'-16'6'1009,"-15"6"-603,-1 2-1,2 1 1,0 2 0,1 1 0,-35 27-1,51-33-276,0 0-1,1 1 1,0 1-1,1 0 1,1 0-1,0 1 1,0 0-1,2 1 1,0 0-1,-6 20 1,10-25-76,1 1 1,0-1-1,1 1 1,1-1-1,-1 1 0,2-1 1,0 1-1,0 0 1,1-1-1,0 1 1,1 0-1,1-1 1,0 0-1,0 0 1,1 0-1,8 17 1,8 7-52,1-2 0,2 0 0,1-1 0,2-2 0,39 38 1,160 122 18,-191-163-18,132 95 20,6-7 0,339 168 0,-452-253 37,1-3-1,1-2 0,2-3 1,0-3-1,0-3 1,2-2-1,103 8 0,-93-20 113,1-3-1,-1-4 0,149-28 0,-167 20-52,0-3 0,0-3 0,-2-2 0,-1-2 0,84-49 0,-122 62-28,-1 0 0,0-1 0,0 0 0,-1-2 1,15-16-1,-23 22-27,-1 0 0,0 0 1,0-1-1,0 0 0,-1 0 1,0 0-1,0-1 0,-1 1 0,-1-1 1,1 0-1,-1 0 0,1-14 1,-2 3-9,0 0 1,-2 0-1,0 1 1,-2-1-1,0 0 1,-1 1-1,-1-1 1,-8-20 0,2 12 34,-2 0 1,-1 0-1,-1 1 1,-31-41 0,5 18 107,-1 3 1,-3 1-1,-2 2 1,-77-55-1,20 26 35,-4 6 0,-135-64 0,-245-83-140,392 175-180,-2 4 1,-2 4 0,-1 5 0,-144-19 0,194 40-61,0 1 1,0 3 0,0 2 0,0 3 0,0 1-1,1 3 1,0 2 0,0 2 0,1 3 0,-91 39-1,92-30-1048,1 1 0,2 3-1,-79 63 1,70-42-2901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17.501"/>
    </inkml:context>
    <inkml:brush xml:id="br0">
      <inkml:brushProperty name="width" value="0.025" units="cm"/>
      <inkml:brushProperty name="height" value="0.025" units="cm"/>
    </inkml:brush>
  </inkml:definitions>
  <inkml:trace contextRef="#ctx0" brushRef="#br0">1 120 11307,'0'0'261,"9"-1"-955,26-4 860,-17 1-99,-1 1 0,1 1 1,0 1-1,0 0 0,-1 2 0,1 0 1,0 1-1,0 0 0,18 6 0,31 14 267,1-2 0,1-4 0,1-2 0,105 6-1,291-13 518,-231-8-787,600 35 1392,-100-1-430,0-53-502,70-68 1383,289-21-1321,-463 98 150,-549 23-551,-62-8-358,1-1 0,40 1 0,-54-4-254,1-1 0,-1 0 0,1 0 0,-1-1 1,0 0-1,0 0 0,0 0 0,0-1 1,0 0-1,0-1 0,-1 1 0,7-6 1,42-34-5158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30.239"/>
    </inkml:context>
    <inkml:brush xml:id="br0">
      <inkml:brushProperty name="width" value="0.025" units="cm"/>
      <inkml:brushProperty name="height" value="0.025" units="cm"/>
    </inkml:brush>
  </inkml:definitions>
  <inkml:trace contextRef="#ctx0" brushRef="#br0">1 440 10730,'0'0'523,"9"0"-726,67-7 405,115-26-1,-16 2-96,27 13 118,326 15 1,-250 7 119,234-3-269,831-6 124,-142-40 156,-110 3-9,-78 23-167,353-10 401,-3-30 346,-477-11 649,62-3-757,-869 71-2114,-84-6-8936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553"/>
    </inkml:context>
    <inkml:brush xml:id="br0">
      <inkml:brushProperty name="width" value="0.025" units="cm"/>
      <inkml:brushProperty name="height" value="0.025" units="cm"/>
    </inkml:brush>
  </inkml:definitions>
  <inkml:trace contextRef="#ctx0" brushRef="#br0">25 356 9161,'1'3'8961,"0"3"-5045,-1 18-4723,0-20 1928,-19 337 3587,20-375-3303,-5-50 0,0-25-1503,4 107 2,21 22-144,-12-17 238,0 0 0,0 0 1,0-1-1,1 0 0,-1-1 1,1 0-1,-1 0 0,1-1 1,-1 0-1,1 0 0,-1-2 0,1 1 1,-1-1-1,0 0 0,0-1 1,0 0-1,0 0 0,11-6 1,-13 5 51,-1 1 1,1-1-1,-1 0 1,0 0-1,0-1 1,0 1-1,-1-1 1,0-1-1,0 1 1,0-1-1,0 0 1,-1 0-1,0 0 1,0-1-1,-1 1 1,0-1-1,0 0 1,0 0-1,-1 0 1,0 0-1,-1-1 1,1 1-1,0-12 1,-2 18-45,0 0 0,0-1 1,1 1-1,-1 0 0,0-1 0,0 1 1,0 0-1,0-1 0,-1 1 1,1 0-1,0-1 0,-1 1 1,1 0-1,0-1 0,-1 1 0,0 0 1,1 0-1,-1 0 0,0 0 1,1-1-1,-1 1 0,0 0 1,0 0-1,0 0 0,0 0 0,0 1 1,0-1-1,-2-1 0,2 3-12,-1-1-1,0 0 0,0 1 1,1-1-1,-1 1 0,0 0 1,0-1-1,1 1 0,-1 0 1,1 0-1,-1 0 0,1 1 1,-1-1-1,1 0 0,0 0 1,-1 1-1,1-1 0,0 1 1,0-1-1,-1 3 0,-8 11-6,0-1 0,2 1 0,0 0 0,-10 27 0,15-34 11,0 0 0,1 0 0,0 1-1,0-1 1,1 1 0,0 0 0,0-1 0,1 1 0,0 0 0,1-1 0,2 11 0,-2-15 8,1-1 0,0 1 0,-1-1 0,2 1 0,-1-1 0,0 0 1,1 0-1,-1 0 0,1 0 0,0-1 0,0 1 0,0-1 1,0 1-1,1-1 0,-1 0 0,1-1 0,-1 1 0,1 0 0,0-1 1,-1 0-1,1 0 0,0 0 0,0 0 0,0-1 0,0 1 0,0-1 1,4 0-1,1 0 12,1 0-1,-1 0 1,1-1 0,-1 0 0,0 0 0,0-1 0,1 0-1,-1-1 1,-1 0 0,15-7 0,-7-1 0,-1 0 0,0-1 1,-1-1-1,-1 0 0,0-1 0,0-1 0,-2 0 1,1 0-1,-2-1 0,0-1 0,-1 1 0,-1-2 1,11-33-1,-7 13 20,-2-1 1,-1 1-1,-2-2 1,-2 1-1,0-64 1,-5 102-41,0 1 0,0-1 1,0 0-1,0 1 0,0-1 1,0 0-1,0 1 0,0-1 1,0 1-1,0-1 0,0 0 1,0 1-1,-1-1 0,1 1 0,0-1 1,0 0-1,-1 1 0,1-1 1,0 1-1,-1-1 0,1 1 1,-1-1-1,1 1 0,0 0 1,-1-1-1,1 1 0,-1-1 1,1 1-1,-1 0 0,0-1 0,1 1 1,-1 0-1,1 0 0,-1 0 1,0-1-1,1 1 0,-1 0 1,1 0-1,-1 0 0,0 0 1,1 0-1,-1 0 0,1 0 1,-1 0-1,0 0 0,1 0 1,-1 1-1,0-1 0,1 0 0,-1 0 1,1 0-1,-1 1 0,1-1 1,-1 0-1,1 1 0,-2 0 1,-1 1-15,-1 0 0,1 0 0,-1 0 0,1 1 0,0-1 0,0 1 0,-5 5 0,-5 12 13,2 1 1,0 1 0,1-1 0,1 2 0,1-1 0,0 1 0,2 1-1,1-1 1,1 1 0,2 0 0,0 0 0,1 0 0,1 0 0,5 34-1,-4-52-122,-1-1-1,2 1 0,-1-1 1,1 1-1,-1-1 0,2 0 1,-1 1-1,0-1 0,1-1 1,0 1-1,0 0 0,1-1 0,-1 1 1,1-1-1,0 0 0,0 0 1,0 0-1,1-1 0,-1 0 1,1 1-1,0-2 0,0 1 1,0 0-1,10 2 0,-7-3-450,0 0 0,0-1 0,0 0 0,-1 0 0,1-1 0,0 0 0,0-1 0,0 1 0,0-2 0,0 1-1,-1-1 1,1 0 0,-1 0 0,1-1 0,-1 0 0,0-1 0,10-5 0,-7 2 315,-1 1 1,0-1-1,0-1 0,-1 1 0,1-1 1,-2-1-1,1 0 0,-1 0 1,-1 0-1,9-17 0,-11 19 710,-1 0 0,0 0 0,-1-1 0,0 1 0,0-1 0,-1 0 0,0 1 0,0-1 0,-1 0 0,0-11 0,0 18-340,0-1 0,0 1-1,0-1 1,0 0 0,0 1-1,-1-1 1,1 1 0,0-1-1,-1 1 1,1-1 0,-1 1-1,0 0 1,1-1 0,-1 1-1,0 0 1,0-1 0,0 1-1,0 0 1,0 0 0,0 0-1,0 0 1,-1 0 0,1 0-1,0 0 1,0 0 0,-1 0-1,1 1 1,-1-1 0,1 1-1,0-1 1,-1 1 0,1-1-1,-1 1 1,0 0 0,1-1-1,-1 1 1,1 0 0,-1 0-1,1 0 1,-1 1 0,1-1-1,-1 0 1,1 0 0,-4 2-1,0-1-35,0 1-1,0 0 1,0 0-1,0 1 1,0-1-1,0 1 1,1 0-1,-1 1 1,1-1-1,0 1 1,-6 6-1,4-2 94,0 0-1,1 0 1,0 1-1,0 0 1,1 0-1,0 0 1,1 1-1,0-1 1,0 1-1,1 0 1,0 0-1,1 0 1,0 0-1,1 12 1,0-21-145,0 1 0,0 0 0,0-1 1,1 1-1,-1 0 0,1-1 0,-1 1 1,1-1-1,0 1 0,-1-1 0,1 1 1,0-1-1,0 1 0,0-1 0,0 0 1,0 0-1,0 1 0,1-1 0,-1 0 0,0 0 1,1 0-1,-1 0 0,3 1 0,-1-1 34,0 0-1,1 0 1,-1 0 0,1 0-1,0-1 1,-1 0-1,1 1 1,-1-1-1,1-1 1,5 0-1,0 0 48,0-1-1,-1 0 1,1 0-1,-1-1 1,0 0-1,0-1 1,0 0 0,11-7-1,-6-2-198,0 0-1,-1-1 1,-1-1 0,0 0 0,-1 0-1,-1-1 1,0 0 0,6-18 0,-24 57 23,5-13 67,0-1 0,0 1 0,1 1 1,0-1-1,1 0 0,0 1 0,0 19 0,2-29 8,0 0-1,1 1 1,0-1-1,-1 1 1,1-1-1,0 0 0,-1 0 1,1 1-1,0-1 1,0 0-1,0 0 1,0 0-1,0 0 1,0 0-1,0 0 0,1 0 1,-1 0-1,0-1 1,0 1-1,1 0 1,-1-1-1,1 1 0,-1-1 1,0 1-1,1-1 1,-1 0-1,1 1 1,-1-1-1,1 0 1,-1 0-1,1 0 0,-1 0 1,1-1-1,2 1 1,3-1 35,-1 1 0,1-1 0,0 0 0,-1-1 0,1 0 0,-1 0 1,7-3-1,1-3 62,-1-1 0,1-1 1,-1-1-1,-1 0 0,0 0 0,-1-1 1,0-1-1,0 0 0,-2 0 1,1-1-1,10-22 0,5-15 217,36-106 0,-57 144-384,0 1 0,-1-1-1,0-1 1,-1 1-1,0 0 1,-1-16 0,-1 28 70,0 1-1,0-1 1,0 1 0,0 0 0,0-1 0,0 1 0,0-1 0,0 1 0,0 0 0,0-1 0,0 1 0,0 0 0,0-1-1,0 1 1,0-1 0,0 1 0,-1 0 0,1-1 0,0 1 0,0 0 0,0-1 0,-1 1 0,1 0 0,0-1 0,0 1-1,-1 0 1,1 0 0,0-1 0,-1 1 0,1 0 0,0 0 0,-1 0 0,1-1 0,0 1 0,-1 0 0,1 0 0,-1 0-1,0 0 1,-16 8 3,-14 20 15,19-12 32,2 1-1,0 0 1,1 0-1,0 1 0,2 0 1,0 1-1,1 0 0,1 0 1,0 0-1,-1 26 1,-1 29-49,3 102 0,4-131 32,3-34 93,4-26 74,5-28 101,-4-13-268,-2-1-1,-3-64 1,-3 119-71,0 33-278,1-20 304,0-1-1,1 0 1,0 1 0,0-1-1,1 0 1,1 0 0,0 0-1,9 16 1,-11-21 15,1-1 0,0 0 1,0 0-1,0 0 0,0-1 0,1 1 0,-1-1 0,1 0 1,7 5-1,-9-7-1,0 0 0,1 0 1,-1 0-1,0 0 0,1 0 0,-1 0 1,1-1-1,0 1 0,-1-1 1,1 0-1,-1 0 0,1 0 0,0 0 1,-1 0-1,1-1 0,-1 1 0,1-1 1,-1 0-1,3 0 0,-1-1 9,-1 0-1,1-1 0,-1 1 0,0 0 0,1-1 1,-1 0-1,-1 0 0,1 0 0,0 0 0,-1 0 1,1-1-1,-1 1 0,0-1 0,0 1 1,-1-1-1,1 0 0,-1 0 0,0 1 0,0-1 1,0 0-1,0 0 0,0-6 0,7-19 14,-12 39-138,-21 72-19,22-74 141,1-1 0,1 1 0,0 0 0,0 0 0,0 0 0,1 0 0,1 0 0,-1 0 0,3 11 0,-2-18 9,0 1-1,0 0 1,0-1-1,0 0 1,1 1-1,-1-1 0,1 0 1,-1 0-1,1 1 1,-1-1-1,1 0 1,-1-1-1,1 1 1,0 0-1,0 0 0,-1-1 1,1 1-1,0-1 1,0 1-1,0-1 1,0 0-1,0 0 1,-1 0-1,4 0 0,21-6-1407,-25 6 1056,0-1 0,0 1 0,0-1 1,0 1-1,0-1 0,0 0 0,0 1 0,0-1 0,-1 0 0,1 0 1,0 0-1,-1 1 0,1-1 0,0 0 0,-1 0 0,1 0 1,-1 0-1,1-2 0,2-11-6905,-3-3-4399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39.485"/>
    </inkml:context>
    <inkml:brush xml:id="br0">
      <inkml:brushProperty name="width" value="0.025" units="cm"/>
      <inkml:brushProperty name="height" value="0.025" units="cm"/>
    </inkml:brush>
  </inkml:definitions>
  <inkml:trace contextRef="#ctx0" brushRef="#br0">1 366 12139,'0'0'513,"14"2"-534,173 21 188,365-5 0,209-60-81,-397 17-101,1544-114 136,765-40 79,-966 155 339,-1388 31-574,496 75 0,-732-64-203,30 3-3266,-77-19-174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40.842"/>
    </inkml:context>
    <inkml:brush xml:id="br0">
      <inkml:brushProperty name="width" value="0.025" units="cm"/>
      <inkml:brushProperty name="height" value="0.025" units="cm"/>
    </inkml:brush>
  </inkml:definitions>
  <inkml:trace contextRef="#ctx0" brushRef="#br0">0 0 9129,'0'0'1724,"12"7"-1356,16 6-46,2-1-1,0-1 0,0-2 1,62 12-1,159 16 25,288 5 1,258-35-56,-513-8-63,2216-29 316,2177-61 3049,-2854 111-3860,-1564-15-4601,-151-9-1159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55.744"/>
    </inkml:context>
    <inkml:brush xml:id="br0">
      <inkml:brushProperty name="width" value="0.025" units="cm"/>
      <inkml:brushProperty name="height" value="0.025" units="cm"/>
    </inkml:brush>
  </inkml:definitions>
  <inkml:trace contextRef="#ctx0" brushRef="#br0">36 3907 6534,'-3'-3'122,"0"1"0,0-1 0,1 0 0,-1 0 0,1 0 0,-1 0 0,1 0 0,0 0-1,0-1 1,0 1 0,1-1 0,-1 1 0,1-1 0,0 0 0,0 0 0,0 0 0,0 1 0,1-1 0,0 0-1,0-8 1,-1-13 372,6-50 0,-4 68-332,5-35 255,2 1-1,2 0 0,19-52 0,56-118 88,-77 193-516,90-211 83,377-789 13,-188 513-93,34-62 642,-206 363-416,280-371-1,-379 555-210,0 1 0,2 0-1,0 2 1,1 0 0,0 1 0,2 1 0,0 0 0,0 2 0,26-12 0,-36 24-529,-13 10-379,-15 11-1800,-10 1-3224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10.163"/>
    </inkml:context>
    <inkml:brush xml:id="br0">
      <inkml:brushProperty name="width" value="0.025" units="cm"/>
      <inkml:brushProperty name="height" value="0.025" units="cm"/>
    </inkml:brush>
  </inkml:definitions>
  <inkml:trace contextRef="#ctx0" brushRef="#br0">0 6723 1121,'0'0'4185,"7"8"-3640,2 2-485,1-1 0,0 1 0,0-2 0,1 0-1,0 0 1,1-1 0,0 0 0,20 9 0,10-2 110,0-1 1,1-2-1,0-2 1,1-2-1,0-2 0,0-1 1,0-3-1,0-1 0,0-3 1,0-1-1,79-19 1,535-116 896,-548 119-1057,-2-5 0,110-39-1,-147 38 255,-1-4 0,-2-3-1,123-78 1,-90 36 44,-3-4 1,-4-5-1,130-148 0,-131 128-82,284-298 61,-283 310-279,305-318 149,-305 298-127,103-163-1,-105 133 11,159-259 251,-182 277 173,72-176 1,34-240 274,-99 280-694,-36 119 7,22-157-1,0-147 56,-44 301-119,-1 35-1,5 0 0,46-134 0,100-201 223,-58 134 542,-97 258-636,-2 0 1,-2-1-1,-2-1 1,-1-59-1,-6 87-154,-1 1 0,-5-29 0,-14-14-5405,11 41-2580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38.810"/>
    </inkml:context>
    <inkml:brush xml:id="br0">
      <inkml:brushProperty name="width" value="0.025" units="cm"/>
      <inkml:brushProperty name="height" value="0.025" units="cm"/>
    </inkml:brush>
  </inkml:definitions>
  <inkml:trace contextRef="#ctx0" brushRef="#br0">4003 393 14286,'-232'-84'726,"-4"9"0,-341-62 0,482 124-689,0 5 1,0 3 0,0 5 0,-1 4 0,1 4 0,1 4 0,0 5 0,1 3 0,-100 36 0,4 11-52,3 7 0,3 9 0,4 7 0,-246 168 0,351-206-4,3 2 0,2 4 0,-77 85 0,110-103-14,2 1 0,2 2-1,2 1 1,2 2-1,2 0 1,-37 94-1,28-33-40,5 1-1,5 2 1,5 1 0,5 0-1,4 2 1,6-1-1,9 118 1,-1-173 26,4 0-1,1 0 1,3-1-1,3 0 1,39 101 0,-34-114-13,1 0 1,3-2 0,2 0 0,1-1 0,2-2-1,2-1 1,51 50 0,-16-29 63,2-4 1,2-2-1,2-4 0,3-3 1,110 51-1,-17-24 175,268 76 0,-223-89-137,3-9 1,328 33-1,-396-72 58,0-6 1,1-7 0,-1-6 0,252-47-1,-204 10 299,-1-8 0,-4-9 0,275-129 1,-305 111-266,-4-7 1,-3-7-1,-5-6 1,159-141-1,-214 159-251,-5-5 1,-3-4-1,-4-3 0,-4-3 0,93-157 1,-131 185 33,-2-1 0,-4-2 1,-3-1-1,-3-1 0,-3-2 1,-4 0-1,-3-2 1,-4 1-1,7-133 0,-21 160 113,-1-1-1,-3 1 1,-2-1-1,-2 2 1,-2-1 0,-3 1-1,-1 1 1,-3 1-1,-1 0 1,-3 1-1,-2 1 1,-1 2-1,-3 0 1,-51-61-1,27 47 76,-2 2-1,-2 3 0,-2 3 0,-3 2 0,-2 2 0,-1 4 0,-2 2 1,-2 3-1,-115-43 0,62 37-170,-1 6 0,-1 5 0,-2 5 0,-1 5 0,-134-3 0,-18 15-2008,-297 31 0,143 21-2939,390-38 4464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3.272"/>
    </inkml:context>
    <inkml:brush xml:id="br0">
      <inkml:brushProperty name="width" value="0.025" units="cm"/>
      <inkml:brushProperty name="height" value="0.025" units="cm"/>
    </inkml:brush>
  </inkml:definitions>
  <inkml:trace contextRef="#ctx0" brushRef="#br0">0 1 13869,'0'0'6246,"2"52"-6086,15-37-64,2-2-224,9-8-1826,3-2-1153,4-3 193,9 0-2051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40.484"/>
    </inkml:context>
    <inkml:brush xml:id="br0">
      <inkml:brushProperty name="width" value="0.025" units="cm"/>
      <inkml:brushProperty name="height" value="0.025" units="cm"/>
    </inkml:brush>
  </inkml:definitions>
  <inkml:trace contextRef="#ctx0" brushRef="#br0">3478 574 13068,'-87'-89'39,"-2"4"0,-5 5-1,-123-83 1,182 141-28,0 1 0,-2 2 0,0 2 0,-1 1 0,0 2 0,-1 1 0,-50-9 0,59 17-6,0 1-1,-1 2 1,0 1 0,0 1-1,1 1 1,-1 2-1,1 1 1,-1 2 0,1 1-1,-37 13 1,18 0-44,1 3 1,1 1-1,2 2 1,0 3-1,-49 40 1,2 9-405,-97 105 1,41-19 19,7 6-1,-123 193 1,109-117 676,-132 285 1,176-287 160,11 4-1,-125 478 1,150-382-50,-52 595 1,98 1473-1075,236-289 203,-46-1272 1500,-124-715-763,5-1 1,6-3-1,6-1 1,76 133 0,-99-211-158,2-1 1,2-2 0,2-2-1,3-1 1,46 42-1,-62-67-38,0-1 0,2-1 0,0-2 0,1 0-1,1-2 1,0-1 0,1-2 0,1 0 0,0-2-1,1-1 1,40 7 0,-39-12-6,-1-2 1,1-1-1,0-1 0,0-2 1,0-1-1,-1-2 0,1-1 1,-1-1-1,0-2 0,58-22 0,-51 13-1,0-2-1,-2-2 0,0-1 0,-2-2 0,0-1 0,-2-2 0,56-58 0,-30 16 42,-2-2 0,-4-3 0,-2-1 0,-4-3 0,62-146 0,121-445 222,134-980-797,-123-29-550,-226 1566 1086,74-543 32,161-1454 73,-220 1708-95,-23-411 0,-16 625 90,-9 1-1,-8 1 0,-8 1 0,-85-260 0,93 366 45,-4 1 0,-3 2 0,-3 1 0,-3 2 0,-4 2 0,-96-119 0,109 153-167,-2 3-1,-1 0 1,-1 2-1,-2 2 1,-1 1-1,-1 2 0,-1 1 1,-1 3-1,-1 1 1,-1 2-1,-1 2 0,-1 2 1,-63-13-1,58 20-224,-1 2-1,1 3 1,-1 2-1,1 2 1,-1 2-1,1 3 1,0 1-1,0 3 1,1 2-1,1 2 1,0 2-1,-69 34 1,23-1-1018,2 4-1,2 4 1,3 4 0,-156 143-1,-14 44-6509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54.771"/>
    </inkml:context>
    <inkml:brush xml:id="br0">
      <inkml:brushProperty name="width" value="0.025" units="cm"/>
      <inkml:brushProperty name="height" value="0.025" units="cm"/>
    </inkml:brush>
  </inkml:definitions>
  <inkml:trace contextRef="#ctx0" brushRef="#br0">4631 339 9513,'-131'-21'135,"0"5"-1,0 6 1,-1 5-1,-155 16 1,-4 23 119,1 13 1,-552 165-1,624-136-248,4 9 0,3 9 1,5 9-1,4 10 0,-325 240 0,452-294 53,3 3-1,3 2 1,2 4-1,-108 144 0,142-164-50,2 2 0,3 1-1,1 1 1,3 1 0,2 2-1,2 0 1,3 1-1,3 0 1,-9 68 0,16-68 48,3 0 0,2 1 0,3-1 0,2 1 0,11 56 1,-6-71 13,2-1 1,2 1 0,2-2-1,1 0 1,2-1 0,2 0-1,29 44 1,-19-40-29,2-3 1,2 0-1,1-2 1,2-2-1,74 59 1,-52-54-5,1-2 1,3-2-1,109 47 0,-56-39-1,2-6 0,2-5 0,0-6 0,197 22-1,-122-33-96,0-9 0,1-9 0,-1-8-1,0-9 1,307-67 0,-276 29 34,-3-10 0,-3-9 0,-3-10 0,286-157 0,-53-40 112,-364 218-47,-3-4 0,142-151 0,-189 179 64,-3-2 1,-1-1-1,-2-1 0,-2-2 0,-2 0 0,-2-2 0,29-90 0,-39 96 98,-3-2-1,-2 1 1,-1-1-1,-3-1 0,-1 1 1,-3 0-1,-1-1 1,-2 1-1,-15-71 1,6 64-49,-2 0 0,-3 1 0,-2 1 0,-2 1 0,-48-81 0,29 67-81,-3 2 1,-2 2 0,-85-84-1,28 49-90,-5 4-1,-3 5 1,-239-136 0,189 135-7,-4 7 1,-3 8-1,-3 7 1,-2 8 0,-221-42-1,166 57 0,-2 10 0,-2 10 0,-387 17 0,441 16-461,1 8 1,1 8-1,-180 54 0,129-14-1582,-388 176 0,295-91-1983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3.038"/>
    </inkml:context>
    <inkml:brush xml:id="br0">
      <inkml:brushProperty name="width" value="0.025" units="cm"/>
      <inkml:brushProperty name="height" value="0.025" units="cm"/>
    </inkml:brush>
  </inkml:definitions>
  <inkml:trace contextRef="#ctx0" brushRef="#br0">1 473 15983,'0'0'5077,"12"-8"-4591,90-46 1003,197-77 1,-224 101-1202,134-49 357,108-47-3297,-314 125 2496,4-2-756,0 0 0,0 0 0,-1-1 0,1 0 0,-1 0 0,7-6 0,-5-2-3727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3.385"/>
    </inkml:context>
    <inkml:brush xml:id="br0">
      <inkml:brushProperty name="width" value="0.025" units="cm"/>
      <inkml:brushProperty name="height" value="0.025" units="cm"/>
    </inkml:brush>
  </inkml:definitions>
  <inkml:trace contextRef="#ctx0" brushRef="#br0">311 0 13261,'0'0'1233,"-11"4"678,6-3-1705,-3 2 197,-1 0-1,0 0 1,1 1 0,0 0 0,0 1-1,0-1 1,0 2 0,1-1-1,-12 12 1,-28 36 243,2 1 0,-52 85 0,96-137-652,-1 1 1,0 0-1,1-1 0,0 1 0,0 0 1,-1 0-1,1-1 0,1 1 1,-1 0-1,0 0 0,1 0 0,0 0 1,-1 0-1,1 0 0,0 0 1,1 0-1,-1 0 0,1 4 1,0-5-11,1 0 1,-1 0-1,0 0 1,1 0 0,-1 0-1,1 0 1,-1 0-1,1 0 1,0-1 0,0 1-1,0-1 1,0 1 0,0-1-1,0 0 1,0 0-1,0 0 1,4 2 0,10 1-16,0-1 0,0 0 0,0-1 1,0 0-1,20-1 0,-31-1 57,78-4 29,-1-2 0,0-5 0,93-23 0,-74 13-153,169-32-2945,-141 26-2711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928"/>
    </inkml:context>
    <inkml:brush xml:id="br0">
      <inkml:brushProperty name="width" value="0.025" units="cm"/>
      <inkml:brushProperty name="height" value="0.025" units="cm"/>
    </inkml:brush>
  </inkml:definitions>
  <inkml:trace contextRef="#ctx0" brushRef="#br0">5 1 19987,'-4'0'4708,"11"0"-4676,4 4-32,6 3-864,0 1-2468,-4 0-3170,0 0-5990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190"/>
    </inkml:context>
    <inkml:brush xml:id="br0">
      <inkml:brushProperty name="width" value="0.025" units="cm"/>
      <inkml:brushProperty name="height" value="0.025" units="cm"/>
    </inkml:brush>
  </inkml:definitions>
  <inkml:trace contextRef="#ctx0" brushRef="#br0">1 1 14606,'0'0'8136,"0"12"-7827,2 87 779,0 45 597,27 183 0,-28-317-1657,1-1 0,0 0 0,0 1 0,1-1 0,0 0 0,1-1 0,5 10 0,-8-16-100,1 0-1,-1 0 0,1 0 1,0 0-1,-1 0 0,1 0 1,0-1-1,0 1 0,1-1 1,-1 1-1,0-1 0,0 0 0,1 0 1,-1 0-1,1 0 0,-1 0 1,1 0-1,-1-1 0,1 1 1,-1-1-1,1 0 0,-1 1 1,1-1-1,0-1 0,-1 1 1,1 0-1,-1-1 0,1 1 1,0-1-1,3-1 0,7-4-1177,-1-1 0,0 0 0,0-1 1,-1 0-1,0-1 0,-1 0 0,0-1 0,0 0 0,14-20 0,-7 12-1241,21-26-3963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569"/>
    </inkml:context>
    <inkml:brush xml:id="br0">
      <inkml:brushProperty name="width" value="0.025" units="cm"/>
      <inkml:brushProperty name="height" value="0.025" units="cm"/>
    </inkml:brush>
  </inkml:definitions>
  <inkml:trace contextRef="#ctx0" brushRef="#br0">163 137 6374,'0'0'4415,"0"-10"-972,0 7-3254,1 0 131,-1 0 1,0-1-1,-1 1 0,1 0 0,-1-1 0,1 1 0,-1 0 0,-2-6 0,2 8-210,1 0-1,-1 0 1,0 0 0,0 1-1,0-1 1,0 0-1,0 0 1,0 0-1,0 1 1,0-1 0,0 1-1,0-1 1,0 1-1,0-1 1,-1 1-1,1-1 1,0 1-1,0 0 1,0 0 0,-1 0-1,1 0 1,0 0-1,0 0 1,-1 0-1,1 0 1,0 0 0,0 0-1,0 1 1,-1-1-1,1 0 1,0 1-1,0-1 1,0 1 0,0-1-1,-2 2 1,-5 3 64,0 0 0,0 0 0,0 1 1,0 0-1,1 1 0,0 0 0,1 0 1,-1 0-1,1 1 0,1 0 0,-1 0 1,2 0-1,-1 1 0,1-1 0,0 1 1,1 0-1,0 1 0,0-1 0,1 0 1,0 1-1,1 0 0,0-1 0,0 1 1,2 14-1,-1-22-168,1-1 1,0 1-1,0-1 1,0 1-1,-1-1 1,1 1-1,1-1 0,-1 1 1,0-1-1,0 0 1,0 0-1,1 0 1,-1 0-1,1 0 1,-1 0-1,1 0 1,-1 0-1,1 0 0,-1-1 1,1 1-1,0 0 1,0-1-1,-1 0 1,1 1-1,0-1 1,-1 0-1,1 0 0,0 0 1,3 0-1,2 0 83,1-1 0,0 1 0,-1-1-1,1 0 1,13-5 0,-4-1 85,-1-2-1,1 0 1,-2-1-1,1-1 1,-1 0 0,-1-1-1,0-1 1,-1 0 0,22-28-1,34-31-83,-68 71-97,-1 1 0,0 0 1,0-1-1,1 1 1,-1 0-1,0 0 0,1-1 1,-1 1-1,1 0 1,-1 0-1,0 0 0,1-1 1,-1 1-1,0 0 1,1 0-1,-1 0 0,1 0 1,-1 0-1,1 0 1,-1 0-1,0 0 0,1 0 1,-1 0-1,1 0 1,-1 0-1,1 0 0,-1 0 1,0 0-1,1 0 1,-1 0-1,1 1 0,-1-1 1,0 0-1,1 0 1,-1 0-1,0 1 0,1-1 1,-1 0-1,0 1 1,1-1-1,-1 0 0,0 1 1,0-1-1,1 0 0,-1 1 1,0-1-1,0 0 1,0 1-1,1-1 0,-1 1 1,0-1-1,0 0 1,0 1-1,0-1 0,0 1 1,0-1-1,0 1 1,0-1-1,0 0 0,0 1 1,0-1-1,0 1 1,0 0-1,1 38 1,-1-29 13,-1-9-5,1 1 1,0 0-1,0-1 1,1 1 0,-1 0-1,0-1 1,0 1-1,1 0 1,-1-1-1,1 1 1,0 0-1,-1-1 1,1 1-1,0-1 1,0 1-1,0-1 1,0 0-1,0 1 1,0-1-1,0 0 1,1 0 0,-1 0-1,0 0 1,1 0-1,-1 0 1,2 1-1,0-1 6,0-1 0,0 1-1,0-1 1,0 0 0,0 0 0,0 0 0,0 0-1,0 0 1,0-1 0,0 0 0,0 1-1,0-1 1,4-2 0,6-3-373,0 0 0,0-1 0,-1-1 0,0 0 0,13-11 0,29-37-4510,-11-7-5635,-28 39 3250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897"/>
    </inkml:context>
    <inkml:brush xml:id="br0">
      <inkml:brushProperty name="width" value="0.025" units="cm"/>
      <inkml:brushProperty name="height" value="0.025" units="cm"/>
    </inkml:brush>
  </inkml:definitions>
  <inkml:trace contextRef="#ctx0" brushRef="#br0">24 1 6118,'0'0'13079,"2"6"-12978,22 41-171,-12-25 22,16 43 1,-19-35 263,54 196 1223,-62-219-1350,1 0 1,-1 0 0,-1 0 0,1 0-1,-1 0 1,0 0 0,-1 1-1,0-1 1,0 0 0,0 0 0,-1 0-1,0-1 1,-4 10 0,4-13 4,0 1 0,-1-1 1,1 0-1,-1 0 0,0 0 1,0 0-1,0-1 0,0 1 1,0-1-1,-1 0 0,1 1 1,-1-2-1,1 1 0,-1 0 1,0-1-1,0 1 0,1-1 1,-1 0-1,0-1 0,0 1 0,0-1 1,0 1-1,0-1 0,-5-1 1,7 1-64,0 0 1,0 0 0,0 0 0,0-1-1,0 1 1,0-1 0,0 1 0,0-1-1,0 0 1,0 0 0,1 0 0,-1 0-1,0 0 1,1 0 0,-1 0-1,1-1 1,-1 1 0,1 0 0,-3-3-1,1-1 22,1 1 0,-1 0 0,1-1 0,0 1 1,0-1-1,0 1 0,-1-10 0,0-2 30,1 0 1,0 0-1,2-33 1,2 37 27,0-1 0,1 1-1,0-1 1,1 1 0,1 0-1,0 0 1,0 1 0,1 0 0,0 0-1,1 0 1,15-17 0,23-42-36,-34 29-5155,-10 34 3092,1-11-4178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5.766"/>
    </inkml:context>
    <inkml:brush xml:id="br0">
      <inkml:brushProperty name="width" value="0.025" units="cm"/>
      <inkml:brushProperty name="height" value="0.025" units="cm"/>
    </inkml:brush>
  </inkml:definitions>
  <inkml:trace contextRef="#ctx0" brushRef="#br0">7 1 13196,'0'0'6369,"-1"13"-5034,-3 20-430,3 1 0,1-1 1,4 40-1,22 117 1683,-10-80-1879,-6-1-176,-7-57 44,14 68 0,-16-119-543,-1 1 0,0-1 0,0 1 0,1-1 0,-1 1 0,0-1 0,1 0 0,-1 1 0,1-1 0,0 0 0,0 1 0,-1-1 0,1 0 0,0 0 0,1 2 0,-1-3-16,-1-1 0,1 1 0,-1 0 0,1 0 0,-1 0 1,1-1-1,-1 1 0,1 0 0,-1 0 0,0-1 0,1 1 0,-1 0 0,0-1 0,1 1 1,-1-1-1,0 1 0,1 0 0,-1-1 0,0 1 0,0-1 0,1 1 0,-1-1 0,0 1 0,0-1 1,0 1-1,0-1 0,0 0 0,13-53 621,-12 48-610,16-122 135,-13 81-989,3 0 0,23-84 0,-22 115-237,-7 36 803,-1-15 347,25-31 333,-14 5-360,-9 17-62,0-1-1,0 1 1,1 0 0,-1 0 0,1 0-1,0 0 1,0 0 0,0 1 0,6-5-1,-5 53-494,-4-35 565,0 0 0,1 0 1,0 0-1,0 0 0,1 0 0,1 0 1,0-1-1,4 11 0,-6-17-45,1-1-1,-1 1 1,0-1-1,1 0 1,0 0-1,-1 1 1,1-1-1,0 0 1,0-1-1,0 1 1,1 0-1,-1-1 1,0 1-1,1-1 1,-1 1 0,1-1-1,-1 0 1,1 0-1,-1 0 1,1-1-1,0 1 1,0-1-1,-1 1 1,1-1-1,0 0 1,0 0-1,-1 0 1,1 0-1,0-1 1,-1 1-1,1-1 1,0 0-1,-1 1 1,5-3 0,-2 1 35,0-1 0,0 1 1,-1-1-1,1 0 0,-1-1 1,0 1-1,0 0 1,0-1-1,0 0 0,0 0 1,-1 0-1,0-1 0,0 1 1,0-1-1,-1 0 1,1 1-1,-1-1 0,0 0 1,2-9-1,-1 1-112,0 1 0,0-1 0,-1 1 0,-1-1 0,0 0 0,-1 1 0,-1-17 0,1 28 28,0 1-1,-1-1 1,1 0 0,0 1-1,0-1 1,0 1-1,0-1 1,0 1 0,0-1-1,-1 0 1,1 1 0,0-1-1,0 1 1,-1-1 0,1 1-1,-1 0 1,1-1 0,0 1-1,-1-1 1,1 1 0,-1-1-1,1 1 1,-1 0 0,1-1-1,-1 1 1,1 0-1,-1 0 1,1-1 0,-1 1-1,1 0 1,-1 0 0,1 0-1,-1 0 1,0 0 0,1 0-1,-1 0 1,1 0 0,-1 0-1,1 0 1,-1 0 0,0 0-1,0 0 1,-1 1 0,1-1-1,-1 1 1,1 0 0,-1-1 0,1 1 0,-1 0-1,1 0 1,-1 0 0,1 0 0,0 0 0,0 0-1,-1 0 1,1 1 0,-1 1 0,-1 3-132,0 1 1,0-1-1,0 1 1,1 0-1,0-1 1,1 1 0,-1 0-1,0 13 1,1 32-8483,1-47 6739,0 3-4074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6.210"/>
    </inkml:context>
    <inkml:brush xml:id="br0">
      <inkml:brushProperty name="width" value="0.025" units="cm"/>
      <inkml:brushProperty name="height" value="0.025" units="cm"/>
    </inkml:brush>
  </inkml:definitions>
  <inkml:trace contextRef="#ctx0" brushRef="#br0">1 1 15407,'0'0'8616,"6"11"-8590,17 23 1074,29 25-7023,-44-52 4975,1 0-1,-1-1 1,1 1-1,0-2 1,18 9-1,-21-11 1139,-1-1-1,1-1 0,0 1 0,0-1 0,-1 0 1,1 0-1,7 0 0,-23 6 5459,-12 27-3582,20-32-2055,1 0-1,0 1 1,0-1 0,0 1 0,1-1 0,-1 1-1,0-1 1,1 1 0,-1-1 0,1 1 0,0 0-1,0-1 1,0 1 0,0-1 0,1 1-1,-1 0 1,1-1 0,-1 1 0,1-1 0,0 1-1,0-1 1,0 0 0,0 1 0,3 2 0,2 2-69,0-1 0,0 0 0,1 0 0,-1-1 1,1 0-1,8 5 0,-9-6-171,1-1-1,-2 1 1,1 1-1,0-1 1,-1 1 0,0 0-1,0 1 1,6 8-1,-10-13 225,0 0 0,-1 0-1,1 1 1,0-1-1,-1 0 1,1 1-1,-1-1 1,0 1-1,1-1 1,-1 1-1,0-1 1,0 1-1,0-1 1,0 1-1,0-1 1,0 1 0,0-1-1,-1 1 1,1-1-1,0 1 1,-1-1-1,1 0 1,-1 1-1,0-1 1,1 0-1,-1 1 1,0-1-1,0 0 1,0 0 0,0 1-1,0-1 1,0 0-1,0 0 1,0 0-1,0-1 1,-1 1-1,1 0 1,0 0-1,-1-1 1,1 1-1,0 0 1,-1-1-1,-2 1 1,-4 2 139,-1-1 1,1 0-1,-1 0 1,0-1-1,-16 0 0,24-1-177,0 0 0,-1 0-1,1 0 1,0 0 0,0-1-1,-1 1 1,1 0-1,0-1 1,0 1 0,0-1-1,-1 1 1,1-1 0,0 0-1,0 0 1,0 1 0,0-1-1,0 0 1,1 0-1,-1 0 1,0 0 0,0 0-1,0 0 1,1 0 0,-1 0-1,1 0 1,-1 0 0,1-1-1,-1 1 1,1 0-1,-1-2 1,-3-44-5123,4 41 4090,0-35-5773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6.729"/>
    </inkml:context>
    <inkml:brush xml:id="br0">
      <inkml:brushProperty name="width" value="0.025" units="cm"/>
      <inkml:brushProperty name="height" value="0.025" units="cm"/>
    </inkml:brush>
  </inkml:definitions>
  <inkml:trace contextRef="#ctx0" brushRef="#br0">1 0 13132,'0'0'2483,"0"9"-92,0 27-653,6 159 4033,-3-170-5596,1 0-1,1-1 0,1 0 0,1 0 0,1 0 0,11 23 1,-18-44-162,0-1 1,1 1 0,-1-1 0,0 0-1,1 0 1,0 0 0,-1 1-1,1-2 1,0 1 0,0 0 0,0 0-1,0 0 1,0-1 0,1 1-1,-1-1 1,0 0 0,1 0 0,3 2-1,-5-3 8,1 0-1,-1-1 0,1 1 0,-1 0 1,1 0-1,-1-1 0,1 1 0,-1 0 1,1-1-1,-1 0 0,0 1 0,1-1 1,-1 0-1,0 0 0,0 0 0,0 1 1,1-1-1,-1 0 0,0-1 0,0 1 1,0 0-1,0 0 0,-1 0 0,1-1 1,0 1-1,0 0 0,-1-1 0,1 1 1,-1-1-1,1 1 0,-1 0 0,1-4 1,3-9 29,-1-1 0,0 1 0,1-24 1,-4 31-61,1 0 1,-1 0-1,-1 0 1,1 0-1,-1 0 1,0 0 0,-1 1-1,0-1 1,-3-10-1,-6 5-109,4 17-102,7-3 212,-1 0 0,1 0-1,0 0 1,0 0 0,0 0 0,0 0-1,0-1 1,0 1 0,0 0-1,1 0 1,-1 0 0,1 0 0,1 3-1,0-1 25,1 0 0,0-1-1,0 1 1,1-1-1,-1 1 1,1-1 0,-1 0-1,1 0 1,0-1-1,0 1 1,1-1 0,-1 0-1,0 0 1,1 0-1,-1-1 1,1 0-1,-1 1 1,1-2 0,0 1-1,-1 0 1,1-1-1,8 0 1,-5 0 10,1-1 0,-1 1 0,0-1 0,0 0 1,1-1-1,-1 0 0,0-1 0,-1 1 0,1-2 0,0 1 0,-1-1 0,9-5 0,-13 7-23,0 0-1,0 0 0,-1 0 0,1 0 0,-1-1 1,0 1-1,0 0 0,0-1 0,0 0 0,0 1 1,0-1-1,-1 0 0,1 0 0,-1 0 0,0 0 0,0 0 1,1-5-1,-2 7-145,-14 30-390,11-19 671,0 0 0,1 1 1,0-1-1,1 1 0,0 0 0,1 15 1,0-26-139,0 0-1,0-1 1,0 1 0,0 0 0,1 0 0,-1-1 0,0 1 0,0 0-1,0 0 1,1 0 0,-1-1 0,0 1 0,0 0 0,1 0-1,-1 0 1,0-1 0,0 1 0,1 0 0,-1 0 0,0 0 0,0 0-1,1 0 1,-1 0 0,0 0 0,1 0 0,-1 0 0,0 0-1,1 0 1,-1 0 0,0 0 0,0 0 0,1 0 0,-1 0-1,0 0 1,1 0 0,-1 0 0,0 0 0,0 0 0,1 0 0,-1 1-1,0-1 1,0 0 0,1 0 0,-1 0 0,0 1 0,0-1-1,1 0 1,-1 0 0,0 0 0,0 1 0,0-1 0,0 0 0,1 0-1,-1 1 1,0-1 0,0 0 0,0 1 0,0-1 0,0 0-1,0 0 1,0 1 0,0-1 0,0 0 0,0 1 0,0-1 0,16-23-1263,-12 3-752,-1-1 0,-1 0-1,-1 1 1,-1-1 0,-1 0 0,0 1 0,-2-1 0,-5-20 0,-1-14-6382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7.299"/>
    </inkml:context>
    <inkml:brush xml:id="br0">
      <inkml:brushProperty name="width" value="0.025" units="cm"/>
      <inkml:brushProperty name="height" value="0.025" units="cm"/>
    </inkml:brush>
  </inkml:definitions>
  <inkml:trace contextRef="#ctx0" brushRef="#br0">1 39 5830,'2'8'1089,"1"4"-843,1-1-1,0 0 1,1 0 0,0 0 0,1-1 0,1 0 0,-1 0 0,1-1 0,1 1 0,0-1 0,0-1 0,1 0 0,16 12 0,-17-13 73,1-1 0,0-1 0,0 1 0,0-2 0,1 1 0,0-1 0,0-1 0,0 0 0,0 0 0,0-1 0,0 0 0,1-1 0,-1 0 0,1 0 1,-1-1-1,20-3 0,-28 3-215,1-1 1,-1 1 0,1-1-1,-1 1 1,0-1-1,0 0 1,1 0 0,-1 0-1,0-1 1,0 1 0,0 0-1,0-1 1,0 1-1,0-1 1,-1 0 0,1 1-1,0-1 1,-1 0 0,1 0-1,-1 0 1,0 0 0,0-1-1,0 1 1,1-4-1,-5 3 1742,-6 8-1133,-7 8-154,13-7-470,0 0 0,1 0 0,-1 0 0,2 1 0,-1-1 0,1 0 0,0 1 0,0-1 0,0 1 0,1-1 0,0 1 0,1-1 0,-1 1 0,1-1 0,0 1 0,1-1 0,3 10 0,6 11 24,0 0 1,28 45-1,1 4-58,-38-71-15,0 0 1,0 1-1,0-1 1,0 1 0,-1-1-1,0 1 1,0-1-1,0 9 1,-1-13 7,-1 0 1,1 0-1,0 0 1,0 0-1,0 0 0,-1 0 1,1 0-1,-1 0 1,1 0-1,-1 0 0,1-1 1,-1 1-1,1 0 1,-1 0-1,0 0 1,1-1-1,-1 1 0,0 0 1,0-1-1,0 1 1,-1 0 60,0 0 0,0 0 1,0-1-1,0 1 0,-1-1 0,1 1 1,0-1-1,0 0 0,0 0 0,0 0 1,0 0-1,-4-1 0,2 0-59,1 0-1,0 0 0,0 0 1,0-1-1,0 1 1,0-1-1,1 0 0,-1 1 1,0-1-1,1-1 1,0 1-1,-1 0 0,1 0 1,0-1-1,0 0 1,0 1-1,0-1 0,1 0 1,-1 0-1,1 0 0,-1 0 1,1 0-1,-1-6 1,-1 1-62,1-1 1,0 1 0,1 0-1,0-1 1,0 1 0,1-1 0,0 1-1,2-11 1,-1 12 16,1 1-1,0-1 1,0 1 0,1 0-1,0 0 1,0 0 0,1 0-1,0 0 1,0 1 0,0 0-1,0 0 1,1 0 0,5-4-1,11-9 7,44-29-1,-29 23-11,-4 1 27,89-69 55,-111 83-74,0 0-1,-1-1 1,0 0-1,-1 0 1,0-1-1,0 0 1,-1-1-1,10-24 1,-16 34 5,0 0 1,0 0-1,0-1 1,0 1-1,-1 0 1,1-1-1,-1 1 1,0 0 0,0-1-1,0 1 1,0-1-1,0 1 1,0 0-1,-1-1 1,1 1-1,-1 0 1,1-1-1,-1 1 1,0 0-1,0 0 1,0-1-1,-2-2 1,1 3 9,0 0 0,-1 0 0,1 0 0,-1 1 1,1-1-1,-1 1 0,1-1 0,-1 1 0,0 0 0,1 0 0,-1 0 1,0 1-1,0-1 0,0 1 0,-5-1 0,-1 0 6,1 1 1,0 1-1,0-1 0,0 1 0,0 1 0,0-1 1,0 1-1,0 1 0,1-1 0,-1 2 0,1-1 1,-13 8-1,15-7-38,0 0-1,0 0 1,0 1 0,0 0-1,1 0 1,0 0 0,0 0 0,0 1-1,1-1 1,0 1 0,0 0 0,0 0-1,1 0 1,0 1 0,0-1 0,1 0-1,-1 1 1,2-1 0,-1 1-1,0 0 1,1-1 0,1 1 0,-1-1-1,1 1 1,0-1 0,0 1 0,1-1-1,0 1 1,0-1 0,0 0 0,1 0-1,0 0 1,0 0 0,1-1-1,-1 1 1,1-1 0,0 0 0,8 8-1,1-3-674,0 0-1,0 0 1,27 13 0,21 2-4026,-1-9-3030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7.675"/>
    </inkml:context>
    <inkml:brush xml:id="br0">
      <inkml:brushProperty name="width" value="0.025" units="cm"/>
      <inkml:brushProperty name="height" value="0.025" units="cm"/>
    </inkml:brush>
  </inkml:definitions>
  <inkml:trace contextRef="#ctx0" brushRef="#br0">1 0 16560,'0'0'5840,"2"14"-4479,63 367 2926,-49-300-4485,-9-4-2935,-7-77 3015,1 1 1,-1-1 0,0 0 0,0 0-1,0 1 1,0-1 0,-1 0 0,1 1-1,0-1 1,0 0 0,0 1 0,0-1-1,0 0 1,0 0 0,0 1-1,-1-1 1,1 0 0,0 0 0,0 1-1,0-1 1,0 0 0,-1 0 0,1 0-1,0 1 1,0-1 0,-1 0 0,1 0-1,0 0 1,0 0 0,-1 1 0,1-1-1,0 0 1,-1 0 0,1 0-1,0 0 1,0 0 0,-1 0 0,1 0-1,0 0 1,-1 0 0,1 0 0,0 0-1,-1 0 1,1 0 0,0 0 0,0 0-1,-1 0 1,1 0 0,0 0 0,-1-1-1,-16-9-5128,-5-13-1806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018"/>
    </inkml:context>
    <inkml:brush xml:id="br0">
      <inkml:brushProperty name="width" value="0.025" units="cm"/>
      <inkml:brushProperty name="height" value="0.025" units="cm"/>
    </inkml:brush>
  </inkml:definitions>
  <inkml:trace contextRef="#ctx0" brushRef="#br0">18 295 14670,'0'0'7015,"-17"-49"-4133,34 27-1376,18-2 63,11-2-63,16-2-513,6 1-577,9 1-320,4 2-32,-2 3-352,-2 2-1090,-5 6-1248,-12 4-1730,-13 2-3139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476"/>
    </inkml:context>
    <inkml:brush xml:id="br0">
      <inkml:brushProperty name="width" value="0.025" units="cm"/>
      <inkml:brushProperty name="height" value="0.025" units="cm"/>
    </inkml:brush>
  </inkml:definitions>
  <inkml:trace contextRef="#ctx0" brushRef="#br0">1 68 13965,'0'12'2723,"-1"10"-1202,5 113 5347,-3-122-6601,1 0 0,0 0 1,0-1-1,2 1 0,-1-1 0,1 1 1,1-1-1,10 17 0,-10-27 551,-1-13-138,0-12-21,-1-21-905,-3-68 1,-14 10-4544,12 93 4020,3 19 856,0-7-15,0 1 0,0-1-1,0 1 1,0 0-1,0-1 1,1 0 0,0 1-1,2 2 1,1-1 45,0 0 1,0 0 0,1-1 0,-1 0 0,1 0-1,0 0 1,0-1 0,1 0 0,-1 0 0,1 0-1,-1-1 1,1 0 0,0 0 0,0-1 0,0 0-1,0 0 1,0-1 0,0 1 0,0-2 0,0 1-1,0-1 1,0 0 0,0 0 0,0-1 0,7-3-1,-8 3-41,0 0 0,0 0-1,0-1 1,0 0-1,0-1 1,-1 1 0,0-1-1,1 0 1,-1-1-1,-1 1 1,1-1-1,-1 0 1,0 0 0,0 0-1,0 0 1,-1-1-1,0 0 1,0 0 0,0 1-1,-1-2 1,1 1-1,-2 0 1,1 0-1,-1-1 1,0 1 0,1-14-1,-2 20-88,0 0-1,0-1 0,0 1 1,1 0-1,-1-1 1,0 1-1,0 0 0,0-1 1,0 1-1,0 0 1,0-1-1,0 1 0,0 0 1,0-1-1,0 1 1,0 0-1,0-1 0,0 1 1,-1 0-1,1-1 1,0 1-1,0 0 0,0-1 1,0 1-1,0 0 1,-1-1-1,1 1 1,0 0-1,0 0 0,-1-1 1,1 1-1,0 0 1,0 0-1,-1-1 0,1 1 1,0 0-1,-1 0 1,1 0-1,0 0 0,-1 0 1,1-1-1,0 1 1,-1 0-1,1 0 0,0 0 1,-1 0-1,1 0 1,0 0-1,-1 0 0,1 0 1,-1 0-1,1 0 1,0 0-1,-1 1 0,1-1 1,0 0-1,-1 0 1,1 0-1,0 0 0,0 0 1,-1 1-1,0-1 1,-15 18-284,14-14 325,0 0 1,0 0-1,0 1 0,1-1 0,0 1 1,0 0-1,0-1 0,0 1 0,1 0 1,-1-1-1,1 1 0,1 0 0,-1 0 1,0-1-1,3 9 0,-2-10-2,0-1 0,0 1 0,1-1-1,-1 1 1,1-1 0,-1 0 0,1 1 0,0-1-1,0 0 1,0 0 0,0 0 0,0-1 0,0 1-1,1 0 1,-1-1 0,1 0 0,-1 1 0,1-1-1,-1 0 1,1 0 0,0 0 0,-1-1 0,1 1-1,0-1 1,0 1 0,-1-1 0,4 0 0,15-1-54,-1 0 1,1-1-1,-1-1 1,1-1 0,-1-1-1,0-1 1,-1-1-1,34-15 1,41-14-4574,-90 35 4056,0 0 0,-1 0 0,1 0 0,0 1 0,-1 0 0,1 0-1,0 0 1,0 0 0,-1 0 0,1 1 0,0 0 0,-1 0 0,1 0 0,4 1-1,1 1 684,-5-2-511,1 0 0,-1-1 0,1 1 0,0-1 1,-1 0-1,1-1 0,-1 1 0,1-1 0,-1 0 1,1 0-1,-1 0 0,1 0 0,-1-1 1,0 0-1,0 0 0,0 0 0,7-5 0,19-15-4703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257"/>
    </inkml:context>
    <inkml:brush xml:id="br0">
      <inkml:brushProperty name="width" value="0.025" units="cm"/>
      <inkml:brushProperty name="height" value="0.025" units="cm"/>
    </inkml:brush>
  </inkml:definitions>
  <inkml:trace contextRef="#ctx0" brushRef="#br0">24 18 11979,'0'0'9791,"4"11"-8841,-2-4-847,0 0 0,0 0 0,-1 0 0,0 0 0,0 1 0,-1-1 0,0 0 0,0 0 0,0 1 0,-1-1 0,0 0 0,-1 0 0,0 0 0,0 0 0,0 0 0,-5 8 0,4-7 92,-1 1-1,1-1 1,1 1-1,-1 0 1,2 0-1,-1 0 1,1 0 0,0 19-1,1-27-151,1 0-1,-1 0 1,0 0-1,0 0 1,1 0-1,-1 0 1,1 0-1,-1-1 1,1 1 0,-1 0-1,1 0 1,0 0-1,-1 0 1,1-1-1,0 1 1,0 0-1,-1 0 1,1-1-1,0 1 1,0-1 0,0 1-1,0-1 1,1 1-1,33 7 604,33-9-23,-59-1-567,0 0-1,0 0 0,0-1 1,-1 0-1,1-1 1,-1 0-1,0 0 0,0-1 1,-1 0-1,1 0 1,-1-1-1,0 0 0,0 0 1,-1-1-1,0 1 0,0-1 1,-1-1-1,0 1 1,0-1-1,0 0 0,-1 0 1,0 0-1,-1-1 1,0 1-1,0-1 0,-1 0 1,0 0-1,-1 0 0,0 0 1,0 0-1,-1-16 1,-1 22-40,0 0 0,0 0 1,0-1-1,-1 1 0,0 0 1,1 0-1,-1 0 0,0 1 1,0-1-1,0 0 0,-1 1 1,1-1-1,-1 1 0,1 0 1,-1 0-1,0 0 0,-5-3 1,6 4-13,-1-1 0,1 1 0,0 0 1,-1 0-1,1 0 0,-1 0 0,1 0 1,-1 1-1,1-1 0,-1 1 0,1-1 1,-1 1-1,1 0 0,-1 0 0,0 0 1,1 1-1,-1-1 0,1 0 0,-1 1 1,1 0-1,-1 0 0,1 0 1,-1 0-1,-1 1 0,2-1 0,1 0 0,0 0-1,0-1 1,0 1 0,0 0 0,1 0-1,-1 1 1,0-1 0,0 0 0,1 0 0,-1 0-1,0 0 1,1 1 0,0-1 0,-1 0-1,1 1 1,0-1 0,-1 0 0,1 1 0,0-1-1,0 0 1,0 1 0,0-1 0,0 0-1,0 1 1,1-1 0,-1 0 0,0 1-1,1-1 1,-1 0 0,1 1 0,-1-1 0,1 0-1,0 0 1,-1 0 0,1 0 0,0 0-1,0 0 1,1 1 0,1 2 0,0 0-1,0-1 1,1 0-1,-1 0 1,1 0 0,0 0-1,0-1 1,0 1-1,8 3 1,7-1-62,1 0 0,-1-2 0,1 0 0,0-1 0,-1-1 1,34-2-1,-43 0-595,-1 0-1,0-1 1,0 0 0,0 0 0,11-5 0,5-9-5438,-7-4-5462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854"/>
    </inkml:context>
    <inkml:brush xml:id="br0">
      <inkml:brushProperty name="width" value="0.025" units="cm"/>
      <inkml:brushProperty name="height" value="0.025" units="cm"/>
    </inkml:brush>
  </inkml:definitions>
  <inkml:trace contextRef="#ctx0" brushRef="#br0">158 220 5349,'0'0'5947,"-12"-3"-1602,8 2-4088,0 0 0,0 0 0,0 1 0,0-1 0,0 1 0,-1 0 0,1 0 0,0 0 0,0 1 0,0-1 0,0 1 0,0 0 0,0 0 0,0 1 0,0-1 0,0 1 0,0 0 0,0 0 0,1 0 0,-1 0 0,1 1 0,0-1 0,0 1 0,0 0 0,0 0 0,0 0 0,0 0 0,-3 6 0,2-2 142,-1-1 1,1 1-1,1 0 1,-1 0 0,1 0-1,1 1 1,-1-1-1,1 1 1,0-1-1,1 1 1,0 0-1,0 0 1,1 10-1,0-15-329,1 1 0,-1-1 0,1 0 0,0 0 0,0 0 1,0 0-1,0 0 0,0 0 0,1 0 0,-1 0 0,1 0 0,0-1 0,0 1 0,0-1 0,0 1 0,0-1 0,0 0 0,1 0 0,-1 0 0,1 0 0,0 0 0,-1 0 0,1-1 0,0 0 0,0 1 0,0-1 0,0 0 0,0 0 1,0-1-1,1 1 0,-1-1 0,0 1 0,0-1 0,5 0 0,6 0 22,1-1-1,-1-1 1,0 0 0,0-1 0,0-1-1,0 0 1,0 0 0,-1-2 0,0 1-1,0-2 1,0 0 0,-1 0 0,0-1 0,0-1-1,-1 0 1,0 0 0,9-12 0,1-1-228,-1 0 0,-1-2 0,-1 0 1,-1-1-1,-1-1 0,-2-1 0,14-33 1,-24 51-204,0 0 0,0-1 1,-1 0-1,-1 1 0,0-1 1,0 0-1,-1-1 0,1-12 0,-3 23 323,1 0 0,-1-1 0,1 1 0,-1 0 0,1-1-1,-1 1 1,1 0 0,-1 0 0,1 0 0,-1 0 0,1-1 0,-1 1-1,1 0 1,-1 0 0,0 0 0,1 0 0,-1 0 0,1 0-1,-1 0 1,1 1 0,-1-1 0,1 0 0,-1 0 0,1 0-1,-1 1 1,1-1 0,-1 0 0,1 0 0,-1 1 0,1-1-1,-1 0 1,1 1 0,-1-1 0,1 1 0,0-1 0,-1 1 0,-6 6 58,0 1 1,1-1 0,0 1 0,1 0 0,0 1 0,0 0-1,0 0 1,1 0 0,1 0 0,0 0 0,0 1 0,-3 18 0,3-7 136,0-1 0,2 1 1,0-1-1,1 1 1,4 27-1,-1-33-98,1 1 0,0-1 0,1-1 0,0 1 0,1-1 0,1 0 0,0 0 0,1-1-1,1 0 1,10 13 0,45 43-3153,8-10-9992,-50-40 2045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9.201"/>
    </inkml:context>
    <inkml:brush xml:id="br0">
      <inkml:brushProperty name="width" value="0.025" units="cm"/>
      <inkml:brushProperty name="height" value="0.025" units="cm"/>
    </inkml:brush>
  </inkml:definitions>
  <inkml:trace contextRef="#ctx0" brushRef="#br0">120 1304 12780,'-32'16'1016,"20"-10"18,-1 0 1,1 1-1,1 0 1,-1 1-1,-15 13 1,27-21-989,0 1-1,0-1 1,0 0 0,0 0-1,0 1 1,0-1 0,0 0-1,0 0 1,0 0 0,0 1-1,1-1 1,-1 0 0,0 0-1,0 0 1,0 1 0,0-1-1,0 0 1,1 0 0,-1 0-1,0 0 1,0 1 0,0-1 0,0 0-1,1 0 1,-1 0 0,0 0-1,0 0 1,1 0 0,-1 0-1,0 0 1,0 0 0,0 1-1,1-1 1,-1 0 0,0 0-1,0 0 1,1 0 0,-1 0-1,0-1 1,0 1 0,1 0-1,-1 0 1,0 0 0,0 0-1,0 0 1,1 0 0,-1 0-1,0 0 1,1-1 0,18 0 526,35-13 690,-1-2-1,0-3 1,70-36-1,-15 7-413,2450-833 2776,-1830 692-4136,-416 115-3014,-191 46 859,105-25-6029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3.518"/>
    </inkml:context>
    <inkml:brush xml:id="br0">
      <inkml:brushProperty name="width" value="0.025" units="cm"/>
      <inkml:brushProperty name="height" value="0.025" units="cm"/>
    </inkml:brush>
  </inkml:definitions>
  <inkml:trace contextRef="#ctx0" brushRef="#br0">1 2675 16816,'0'0'422,"0"-14"-246,2-7 75,1-1 0,1 1 0,0 0-1,2 0 1,0 0 0,18-38 0,35-54 918,86-126-1,93-96-363,-215 303-776,198-266 143,536-780 201,-742 1054-447,117-179-1092,-38 78-3915,-72 102 2065,-17 19-187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4.640"/>
    </inkml:context>
    <inkml:brush xml:id="br0">
      <inkml:brushProperty name="width" value="0.025" units="cm"/>
      <inkml:brushProperty name="height" value="0.025" units="cm"/>
    </inkml:brush>
  </inkml:definitions>
  <inkml:trace contextRef="#ctx0" brushRef="#br0">147 0 11371,'0'0'13981,"3"15"-13832,28 108 56,56 140-1,-54-168-137,-27-80-248,0 0 1,-2 0 0,1 1-1,-2 0 1,0 0 0,-1 0-1,-1 0 1,-1 28 0,0-43 124,0-1 0,0 1 0,0-1 0,-1 1 1,1-1-1,0 1 0,-1-1 0,1 0 0,-1 1 1,1-1-1,0 1 0,-1-1 0,1 0 0,-1 1 0,1-1 1,-1 0-1,1 0 0,-1 1 0,1-1 0,-1 0 1,1 0-1,-1 0 0,1 1 0,-1-1 0,0 0 1,1 0-1,-1 0 0,1 0 0,-1 0 0,1 0 0,-1 0 1,0-1-1,1 1 0,-1 0 0,0 0 0,-21-8-1580,0-10 843,1 0 0,0-1 1,1-2-1,2 0 0,-18-25 1,11 15 481,-94-121 2970,109 134 1294,18 15-2519,33 17-2116,-14-4 952,-6-6-915,-1-1 0,1-1-1,0-1 1,24-1 0,-25-2-1450,0 0 1,0-2 0,0 0-1,28-10 1,3-5-4792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250"/>
    </inkml:context>
    <inkml:brush xml:id="br0">
      <inkml:brushProperty name="width" value="0.025" units="cm"/>
      <inkml:brushProperty name="height" value="0.025" units="cm"/>
    </inkml:brush>
  </inkml:definitions>
  <inkml:trace contextRef="#ctx0" brushRef="#br0">146 492 7591,'0'0'11611,"-8"-7"-9187,5 4-2212,2 1-170,0 1-1,0-1 1,-1 1-1,1 0 1,0 0-1,0-1 1,-1 1-1,1 0 1,-1 0 0,1 0-1,-1 1 1,1-1-1,-1 0 1,1 1-1,-1-1 1,0 0-1,1 1 1,-1 0-1,0-1 1,0 1-1,1 0 1,-1 0-1,0 0 1,0 0 0,1 0-1,-1 1 1,0-1-1,1 0 1,-1 1-1,0 0 1,1-1-1,-1 1 1,0 0-1,1-1 1,-1 1-1,1 0 1,0 0 0,-1 0-1,-2 3 1,-4 7 68,0 0 1,1 0 0,0 0-1,1 1 1,0 0 0,0 1-1,2-1 1,-1 1 0,2 0-1,0 0 1,0 1 0,1-1-1,1 0 1,0 19 0,1-30-109,0 0 0,0 0 1,0 0-1,0 0 1,0-1-1,1 1 0,-1 0 1,0 0-1,1 0 0,0 0 1,-1-1-1,1 1 0,0 0 1,0-1-1,0 1 0,0 0 1,0-1-1,0 1 0,0-1 1,1 0-1,-1 1 0,1-1 1,-1 0-1,1 0 0,-1 0 1,1 0-1,0 0 0,-1 0 1,1 0-1,0-1 1,0 1-1,-1 0 0,1-1 1,0 0-1,0 1 0,0-1 1,3 0-1,0 0 19,0-1 1,1 1-1,-1-1 1,0 0-1,0 0 1,0-1-1,0 1 1,0-1-1,0 0 1,-1 0-1,1-1 1,-1 0-1,5-3 1,5-7 202,-1 0 0,-1-1 0,0 0 0,-1-1 1,-1 0-1,0-1 0,-1 0 0,-1-1 0,0 0 1,-1 0-1,-1 0 0,-1-1 0,0 0 0,3-32 1,-8 55-146,0 5-468,0 0-1,1 0 0,0 0 0,0-1 0,4 14 0,-4-22 252,-1 1-1,1-1 0,-1 0 1,1 1-1,0-1 0,0 0 1,-1 1-1,1-1 0,0 0 1,0 0-1,0 1 0,0-1 1,1 0-1,-1 0 0,0 0 1,0-1-1,1 1 0,1 1 1,-2-2-19,1 0 0,0 1-1,0-1 1,0 0 0,0 0 0,0 0 0,0 0 0,0-1 0,0 1-1,0-1 1,-1 1 0,1-1 0,0 1 0,0-1 0,-1 0 0,1 0 0,0 0-1,2-2 1,3-2 102,-1-1 1,0 0-1,0 0 0,0 0 0,-1-1 1,0 1-1,0-1 0,-1-1 0,0 1 0,0 0 1,4-14-1,3-9-102,12-53 0,-14 32 73,-3 0-1,-1-1 1,-5-84 0,-4 111 451,4 25-339,0-1 1,0 1-1,0 0 0,0 0 1,0 0-1,-1-1 0,1 1 1,0 0-1,0 0 0,0 0 1,0 0-1,0-1 0,0 1 1,-1 0-1,1 0 0,0 0 1,0 0-1,0 0 0,0-1 1,-1 1-1,1 0 0,0 0 1,0 0-1,0 0 0,-1 0 1,1 0-1,0 0 1,0 0-1,0 0 0,-1 0 1,1 0-1,0 0 0,0 0 1,0 0-1,-1 0 0,1 0 1,0 0-1,0 0 0,0 0 1,-1 0-1,1 0 0,0 0 1,0 0-1,-1 0 0,0 2 67,-1 0 0,1 0 1,-1 1-1,1-1 0,0 0 0,0 0 0,0 1 0,0-1 0,0 0 0,1 1 0,-1-1 1,1 1-1,-1 3 0,-3 27 230,1 0 0,2 0 0,1 1 0,2-1 0,6 36 0,-6-56-225,1 0 0,0 0 1,0 0-1,2 0 0,0 0 1,0-1-1,1 0 0,0 0 1,1 0-1,1-1 0,0 0 1,0 0-1,1-1 1,0 0-1,15 11 0,-21-18-53,0-1 0,0 0-1,0 0 1,0-1 0,0 1-1,1 0 1,-1-1 0,1 0 0,-1 0-1,1 0 1,-1 0 0,1-1-1,-1 1 1,1-1 0,4 0 0,-8 0-26,1-1 1,0 1 0,-1-1-1,1 1 1,-1-1 0,1 1-1,0-1 1,-1 1 0,1-1-1,-1 0 1,0 1 0,1-1-1,-1 0 1,1 1 0,-1-1-1,0 0 1,0 0 0,1 1-1,-1-1 1,0 0 0,0 0-1,0 1 1,0-1 0,0 0-1,0 0 1,0 0 0,0 1-1,0-2 1,-4-26 348,-1 18-347,1 0-1,-2 1 1,1-1 0,-1 1 0,-1 0 0,1 1 0,-9-9-1,-62-55-496,58 55 344,-91-74 338,140 91-26,109 13-1453,-46-14-4414,-39-3-1490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612"/>
    </inkml:context>
    <inkml:brush xml:id="br0">
      <inkml:brushProperty name="width" value="0.025" units="cm"/>
      <inkml:brushProperty name="height" value="0.025" units="cm"/>
    </inkml:brush>
  </inkml:definitions>
  <inkml:trace contextRef="#ctx0" brushRef="#br0">234 21 12940,'0'0'5200,"-9"-5"-2926,3 3-2107,0-1 0,0 1 1,0 0-1,0 0 0,0 1 0,-1-1 0,1 1 0,0 1 1,-1-1-1,1 1 0,-1 0 0,1 1 0,-1 0 1,1 0-1,0 0 0,0 1 0,-1-1 0,1 2 1,0-1-1,0 1 0,-10 6 0,10-6-77,1 1 1,-1-1-1,1 1 0,0 1 0,0-1 0,0 1 0,1 0 1,-1 0-1,1 0 0,0 1 0,1-1 0,-1 1 1,1 0-1,1 0 0,-1 0 0,1 1 0,0-1 1,-3 13-1,6-18-91,0 0 0,-1 0 0,1 0 0,0 0 0,0 0 0,0 0 0,-1-1 0,1 1 0,0 0 0,0 0 0,0-1 1,0 1-1,1 0 0,-1-1 0,0 1 0,0-1 0,0 0 0,0 1 0,0-1 0,1 0 0,-1 0 0,0 0 0,0 0 0,1 0 0,-1 0 0,0 0 1,0 0-1,0 0 0,3-1 0,42-4-19,37-15-5,-59 12-201,0 2-1,0 1 1,1 1 0,-1 1-1,50 0 1,-73 3 222,0 0 1,0 0-1,0 0 1,0 0-1,0 0 1,0 0-1,0 0 0,0 0 1,0 1-1,0-1 1,0 0-1,0 0 1,-1 1-1,1-1 0,0 1 1,0-1-1,0 1 1,0-1-1,-1 1 1,1-1-1,0 1 0,0 0 1,-1 0-1,1-1 1,-1 1-1,1 0 1,-1 0-1,1-1 0,-1 1 1,1 0-1,-1 0 1,0 0-1,1 0 1,-1 0-1,0 0 0,0 0 1,1 0-1,-1 0 1,0 0-1,0 0 1,0 0-1,0 0 0,-1 0 1,1 0-1,0-1 1,0 1-1,-1 0 1,1 0-1,0 0 0,-1 0 1,1 0-1,-1 0 1,1 0-1,-1-1 1,1 1-1,-1 0 0,0 0 1,0 0-1,-4 7 216,-1-1 0,1 0 0,-1 0 0,-12 10 0,8-8-168,0 0 0,-1 0 1,-1-1-1,1 0 0,-1-1 1,0 0-1,-1-1 0,0-1 1,-26 9-1,38-14-259,0 0 0,0 0-1,0 0 1,0 0 0,1 0 0,-1 0 0,0 0-1,0 0 1,0 0 0,0 0 0,0-1 0,0 1-1,0 0 1,0-1 0,0 1 0,0 0-1,1-1 1,-1 1 0,0-1 0,0 0 0,1 1-1,-1-1 1,0 1 0,1-1 0,-1 0 0,0 0-1,1 1 1,-1-1 0,1 0 0,-1 0 0,1 0-1,0 0 1,-1 1 0,1-1 0,0 0 0,-1 0-1,1 0 1,0 0 0,0 0 0,0 0 0,0 0-1,0 0 1,0 0 0,0 0 0,0 0 0,1 0-1,-1-1 1,0-28-7307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977"/>
    </inkml:context>
    <inkml:brush xml:id="br0">
      <inkml:brushProperty name="width" value="0.025" units="cm"/>
      <inkml:brushProperty name="height" value="0.025" units="cm"/>
    </inkml:brush>
  </inkml:definitions>
  <inkml:trace contextRef="#ctx0" brushRef="#br0">61 5 5669,'0'0'7111,"-3"12"-4404,-9 25-1273,0 2 1448,1-1-1,-11 77 1,22-113-2869,0 0 1,0 0-1,0 0 1,0-1 0,0 1-1,0 0 1,1 0 0,-1 0-1,0-1 1,1 1 0,0 0-1,-1 0 1,1-1-1,0 1 1,0-1 0,0 1-1,0 0 1,0-1 0,0 0-1,0 1 1,1-1 0,-1 0-1,0 1 1,1-1 0,-1 0-1,1 0 1,-1 0-1,1-1 1,0 1 0,-1 0-1,1 0 1,0-1 0,0 1-1,-1-1 1,1 0 0,0 1-1,0-1 1,0 0-1,-1 0 1,1 0 0,3-1-1,1 1 22,0-1-1,-1 0 0,1 0 1,0 0-1,-1-1 1,1 1-1,-1-2 0,1 1 1,-1 0-1,0-1 0,0 0 1,7-6-1,-5 3 24,0-1 1,-1-1-1,0 1 0,-1-1 0,0 0 0,0 0 0,0 0 1,-1-1-1,0 0 0,-1 0 0,4-14 0,-4 8-8,0 0 0,-1 0 0,-1 0-1,0 0 1,-1-1 0,-3-22-1,3 37-53,0-1-1,0 1 0,0 0 1,0-1-1,-1 1 0,1-1 0,0 1 1,-1 0-1,0-1 0,1 1 0,-1 0 1,0 0-1,1-1 0,-1 1 1,0 0-1,-1-1 0,1 1-2,0 1 0,1 0 0,-1 0 0,1-1 0,-1 1 0,0 0 0,1 0 0,-1 0 0,0 0 0,1 0 0,-1 0 1,0 0-1,1 0 0,-1 0 0,0 0 0,1 0 0,-1 0 0,0 0 0,1 0 0,-1 1 0,0-1 0,1 0 0,-2 1 0,0 1-14,-1 0-1,0 0 1,1 0 0,0 0 0,-1 0 0,1 0 0,0 1-1,0-1 1,0 1 0,1 0 0,-1-1 0,-1 5-1,0 0 23,0 0-1,1 0 1,0 1-1,0-1 0,0 1 1,1-1-1,0 1 1,1 0-1,0-1 0,0 1 1,1 0-1,0-1 1,2 9-1,-2-12-113,0-1 0,0 0 0,1 1-1,0-1 1,-1 0 0,1 0 0,0 0 0,1 0-1,-1-1 1,0 1 0,1 0 0,0-1 0,-1 0-1,1 0 1,0 0 0,0 0 0,0 0 0,0 0 0,1-1-1,-1 1 1,0-1 0,1 0 0,-1 0 0,1-1-1,-1 1 1,1-1 0,-1 1 0,1-1 0,6-1-1,-4 1-517,0 0 0,0-1-1,-1 0 1,1 0-1,0-1 1,-1 1 0,1-1-1,-1 0 1,1-1-1,-1 1 1,0-1-1,0 0 1,0-1 0,0 1-1,-1-1 1,0 0-1,6-6 1,19-24-5700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6.401"/>
    </inkml:context>
    <inkml:brush xml:id="br0">
      <inkml:brushProperty name="width" value="0.025" units="cm"/>
      <inkml:brushProperty name="height" value="0.025" units="cm"/>
    </inkml:brush>
  </inkml:definitions>
  <inkml:trace contextRef="#ctx0" brushRef="#br0">108 396 6022,'0'0'4431,"-4"-8"-1074,-14-25-314,18 33-2969,-1-1 0,0 0 0,1 1 1,-1-1-1,0 1 0,0 0 0,1-1 0,-1 1 0,0-1 0,0 1 0,0 0 0,0 0 0,1 0 0,-1-1 0,0 1 0,0 0 1,0 0-1,0 0 0,0 0 0,1 0 0,-1 0 0,0 1 0,0-1 0,0 0 0,0 0 0,0 1 0,1-1 0,-1 0 0,0 1 0,0-1 1,1 1-1,-1-1 0,0 1 0,1-1 0,-1 1 0,0-1 0,1 1 0,-1 0 0,1 0 0,-1-1 0,1 1 0,-1 0 0,0 1 0,-20 32 1125,16-24-772,1 1 0,0 0 0,1 0-1,0 0 1,1 0 0,0 0 0,-1 23 0,3-31-413,0 0 0,0 0-1,0 0 1,0 0 0,0 0 0,1 0-1,-1 0 1,1 0 0,0-1 0,0 1-1,0 0 1,0 0 0,0-1 0,1 1 0,-1-1-1,1 1 1,0-1 0,0 0 0,0 1-1,0-1 1,0 0 0,0 0 0,0 0-1,1-1 1,-1 1 0,1-1 0,-1 1-1,1-1 1,0 0 0,-1 0 0,1 0 0,0 0-1,0 0 1,4 0 0,0-1-6,0 1 1,-1-1 0,1-1-1,-1 1 1,1-1-1,-1 0 1,0-1 0,1 0-1,-1 0 1,0 0-1,0 0 1,10-7-1,-6 3 15,-1-1-1,1 0 1,-1-1-1,-1 0 1,1 0-1,11-16 1,-6 4 31,0 0-1,-2-1 1,0-1 0,-2 0 0,0-1 0,8-29 0,-12 33-89,-1 0 0,-1 0 1,-1-1-1,-1 1 0,-1-1 0,0 1 1,-4-34-1,2 48 22,0-1 0,0 0 0,0 0 1,-1 1-1,1-1 0,-2 1 0,1-1 0,0 1 1,-1 0-1,0 0 0,0 0 0,-1 0 0,0 1 1,1-1-1,-1 1 0,-1 0 0,1 0 0,-1 0 1,1 1-1,-1 0 0,0-1 0,0 2 0,0-1 1,-1 1-1,1-1 0,-1 2 0,1-1 0,-1 0 1,-8 0-1,5 1 24,1 0 0,0 0 0,-1 1 0,1 0 0,0 1 0,-1 0 0,1 0 0,0 1 0,0 0-1,0 0 1,0 1 0,0 0 0,0 0 0,1 1 0,0 0 0,-1 1 0,2-1 0,-1 1 0,0 1 0,1-1 0,0 1 0,0 0 0,1 0 0,0 1 0,0 0 0,0 0 0,1 0 0,0 0 0,0 1 0,1-1 0,0 1 0,0 0 0,1 0 0,0 0 0,0 0 0,-1 15 0,4-20-26,-1-1 0,1 0 0,-1 1 0,1-1 0,0 0 0,0 1 0,0-1 0,0 0 0,0 0 1,0 0-1,0 0 0,1 0 0,-1 0 0,1 0 0,0-1 0,-1 1 0,1 0 0,0-1 0,0 1 1,0-1-1,0 0 0,0 0 0,0 0 0,1 0 0,-1 0 0,0 0 0,5 1 0,9 2-165,0 0-1,1-1 1,17 1-1,-10-2 18,-2 2 30,1 0-1,0 2 1,33 11-1,-49-14 126,0 0 0,0 1 1,0-1-1,0 1 0,0 0 0,-1 1 0,0 0 0,0 0 1,0 0-1,-1 1 0,1 0 0,-1 0 0,-1 0 1,7 10-1,-10-12-38,1-1 0,0 0 0,0 1 0,0-1 0,1 0 0,-1 0 0,1 0 0,-1-1 1,1 1-1,4 2 0,-6-4-106,0-1 0,0 0 0,0 1 0,0-1 0,0 0 0,0 0 0,0 1 0,0-1 0,0 0 0,0 0 0,0 0 0,0 0 1,0 0-1,0-1 0,0 1 0,0 0 0,0 0 0,0-1 0,0 1 0,0 0 0,0-1 0,0 1 0,0-1 0,0 0 0,-1 1 0,1-1 0,0 1 0,0-1 0,-1 0 1,1 0-1,0 0 0,-1 1 0,1-1 0,0 0 0,-1 0 0,0 0 0,1 0 0,-1 0 0,1 0 0,-1 0 0,0-1 0,13-27-5592,3-6-3667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6.778"/>
    </inkml:context>
    <inkml:brush xml:id="br0">
      <inkml:brushProperty name="width" value="0.025" units="cm"/>
      <inkml:brushProperty name="height" value="0.025" units="cm"/>
    </inkml:brush>
  </inkml:definitions>
  <inkml:trace contextRef="#ctx0" brushRef="#br0">1 0 13613,'0'0'2642,"0"11"-634,0 2-1622,0 27 2229,8 69-1,-6-95-2349,1 0 0,1 0 0,0 0 0,0-1-1,2 1 1,-1-1 0,2 0 0,0-1 0,10 14-1,-11-17-210,1-1-1,1 0 0,-1-1 0,1 1 1,0-1-1,1-1 0,12 8 0,-19-12-31,1-1-1,0 1 0,1-1 1,-1 1-1,0-1 1,0 0-1,0 0 0,1 0 1,-1-1-1,1 1 1,-1-1-1,0 0 0,1 0 1,-1 0-1,1 0 1,-1 0-1,0-1 0,1 0 1,-1 0-1,0 0 1,1 0-1,-1 0 0,0 0 1,0-1-1,0 0 1,5-4-1,0-1-34,-1 0 1,-1-1-1,0 1 0,0-2 1,0 1-1,-1-1 1,0 0-1,-1 0 0,0 0 1,0 0-1,-1-1 0,0 0 1,-1 1-1,0-1 0,-1 0 1,0 0-1,0 0 0,-1-11 1,0 20 0,0 1-1,0-1 1,0 1 0,0-1-1,0 1 1,0-1 0,0 0-1,0 1 1,0-1 0,0 1 0,0-1-1,0 1 1,0-1 0,0 0-1,0 1 1,-1-1 0,1 1 0,0-1-1,0 1 1,-1-1 0,1 1-1,0-1 1,-1 1 0,1-1 0,0 1-1,-1 0 1,1-1 0,-1 1-1,1-1 1,-1 1 0,1 0-1,-1 0 1,1-1 0,-1 1 0,1 0-1,-1 0 1,1 0 0,-1-1-1,0 1 1,1 0 0,-1 0 0,1 0-1,-1 0 1,1 0 0,-1 0-1,0 0 1,1 0 0,-1 0-1,0 1 1,-1 0 9,0 0 1,1-1-1,-1 2 0,1-1 0,-1 0 0,1 0 1,-1 0-1,1 1 0,0-1 0,0 0 0,-1 1 1,1 0-1,0-1 0,-1 4 0,-2 5 71,1 0-1,0 0 1,1 0-1,0 1 1,0-1 0,1 1-1,1-1 1,0 1-1,0-1 1,1 1-1,0-1 1,3 13-1,-3-18-35,0-1-1,1 1 0,-1-1 0,1 0 0,-1 1 0,1-1 0,0 0 0,1 0 0,-1 0 0,1-1 0,0 1 0,0-1 0,0 1 0,0-1 0,1 0 0,-1 0 0,1 0 0,-1-1 0,1 1 0,0-1 0,0 0 1,1 0-1,-1 0 0,0-1 0,1 1 0,-1-1 0,1 0 0,-1 0 0,9 0 0,-10-1-58,0-1 1,1 1-1,-1-1 1,0 1-1,0-1 0,0 0 1,0 0-1,0 0 1,0 0-1,0-1 1,-1 1-1,1-1 0,0 0 1,-1 0-1,1 0 1,-1 0-1,0 0 0,1-1 1,-1 1-1,0-1 1,-1 1-1,1-1 1,0 0-1,-1 1 0,1-1 1,-1 0-1,0 0 1,0 0-1,0 0 0,0-6 1,3-8-1348,-1-1 0,-1 0 1,-1 0-1,0-19 0,-1-20-5058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175"/>
    </inkml:context>
    <inkml:brush xml:id="br0">
      <inkml:brushProperty name="width" value="0.025" units="cm"/>
      <inkml:brushProperty name="height" value="0.025" units="cm"/>
    </inkml:brush>
  </inkml:definitions>
  <inkml:trace contextRef="#ctx0" brushRef="#br0">1 1 12684,'0'0'1153,"0"55"-160,11-28-577,13-1-352,7-7-1409,4-4-2178,7-8-6599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757"/>
    </inkml:context>
    <inkml:brush xml:id="br0">
      <inkml:brushProperty name="width" value="0.025" units="cm"/>
      <inkml:brushProperty name="height" value="0.025" units="cm"/>
    </inkml:brush>
  </inkml:definitions>
  <inkml:trace contextRef="#ctx0" brushRef="#br0">145 20 18225,'0'0'9177,"-9"-5"-8910,5 3-264,2 1-3,0-1 0,0 1 0,0-1 1,0 1-1,-1 0 0,1 0 0,0 0 0,0 1 1,-1-1-1,1 0 0,-1 1 0,1-1 1,0 1-1,-1 0 0,1 0 0,-1 0 0,1 0 1,-1 1-1,1-1 0,-1 0 0,1 1 0,0 0 1,-1-1-1,1 1 0,0 0 0,0 0 0,0 1 1,-1-1-1,1 0 0,0 1 0,0-1 0,1 1 1,-1 0-1,0-1 0,1 1 0,-3 4 1,-3 1-8,1 1 1,0 1 0,1-1 0,-9 18 0,12-22-7,1 0 1,-1 0-1,1 1 0,0-1 1,0 0-1,0 1 0,0-1 0,1 1 1,0-1-1,0 1 0,0-1 1,0 1-1,2 5 0,-1-8-14,0-1-1,0 1 0,0 0 1,0-1-1,0 0 1,0 1-1,0-1 0,1 0 1,-1 1-1,1-1 1,-1 0-1,1 0 0,-1 0 1,1 0-1,0-1 0,-1 1 1,1 0-1,0-1 1,2 1-1,41 9-496,-35-8 437,32 3-206,-30-4 107,0 0 0,0 1-1,0 0 1,-1 1 0,1 0-1,-1 1 1,15 6 0,-25-10 170,-1 1 1,1-1 0,0 1-1,0-1 1,0 1 0,0 0-1,-1-1 1,1 1 0,0 0-1,-1-1 1,1 1 0,0 0-1,-1 0 1,1 0 0,-1 0-1,1 0 1,-1 0 0,0-1-1,1 1 1,-1 0 0,0 0-1,0 0 1,0 0 0,0 0-1,1 0 1,-2 2 0,1-1 46,-1 0 0,0 0 1,1 0-1,-1 0 0,0-1 1,0 1-1,0 0 0,-1-1 1,1 1-1,0-1 0,-1 1 1,-2 1-1,-5 5 215,-1-1 1,0 0-1,-15 7 0,22-12-258,-5 2-42,-59 29 783,62-31-951,0 0 0,0-1 0,0 1 0,0-1 0,0 0 0,-1 0 0,1-1 0,0 1 0,-1-1 0,-9-1 0,8-6-4711,6-11-2423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571"/>
    </inkml:context>
    <inkml:brush xml:id="br0">
      <inkml:brushProperty name="width" value="0.025" units="cm"/>
      <inkml:brushProperty name="height" value="0.025" units="cm"/>
    </inkml:brush>
  </inkml:definitions>
  <inkml:trace contextRef="#ctx0" brushRef="#br0">105 304 9257,'-9'8'2375,"0"0"-1720,0 1 0,1-1-1,0 2 1,0-1 0,1 1 0,1 0-1,-1 1 1,2 0 0,-1 0-1,2 0 1,-1 0 0,1 1 0,-3 17-1,6-25-500,1 1-1,-1-1 1,1 1 0,0 0-1,0-1 1,0 1-1,1-1 1,-1 1-1,1 0 1,0-1-1,1 0 1,-1 1-1,1-1 1,0 0 0,0 0-1,0 0 1,0 0-1,1 0 1,0 0-1,3 3 1,-3-4-37,1 0 0,0-1 0,0 0-1,0 0 1,0 0 0,0 0 0,0 0 0,0-1 0,1 0 0,-1 0 0,1 0 0,-1 0 0,0-1 0,1 0 0,-1 0 0,1 0 0,-1 0 0,1-1-1,-1 0 1,9-2 0,-1-1-18,0 0-1,-1-1 0,1 0 0,-1-1 1,0-1-1,-1 1 0,0-2 1,0 1-1,0-1 0,8-11 0,8-7 97,-2-2 0,24-35 0,-34 43-329,0 0 1,-2-1 0,-1 0-1,0-1 1,-2 0-1,0-1 1,-2 0-1,-1 0 1,0 0-1,-2-1 1,3-48-1,-7 68 87,0 0 0,0 0 0,0 1 0,-1-1 0,0 0 0,0 0 0,0 0 0,0 0 0,0 1-1,-1-1 1,0 0 0,0 1 0,0-1 0,-2-2 0,2 4 44,1 1 1,-1 0-1,1-1 1,-1 1-1,0 0 1,1 0-1,-1 0 1,0 1-1,0-1 1,0 0-1,1 1 1,-1-1-1,0 1 1,0-1-1,0 1 1,0 0-1,0 0 0,0 0 1,0 0-1,0 0 1,0 0-1,0 1 1,0-1-1,0 1 1,0-1-1,0 1 1,1 0-1,-1 0 1,0-1-1,-1 3 1,-3 0 38,0 2 1,0-1 0,0 1-1,1 0 1,0 0 0,0 0-1,0 1 1,1 0 0,0 0-1,0 0 1,0 0-1,1 1 1,0-1 0,0 1-1,-2 10 1,-1 1 269,1 0-1,1 0 1,1 0-1,-2 37 1,5-48-281,-1 0 1,2 1 0,-1-1-1,1 0 1,0 1 0,0-1-1,1 0 1,0 0 0,0 0 0,1 0-1,0 0 1,0-1 0,0 1-1,1-1 1,0 0 0,0 0-1,1 0 1,0-1 0,0 1-1,0-1 1,1 0 0,-1-1-1,1 1 1,0-1 0,1 0-1,-1-1 1,0 1 0,1-1 0,0-1-1,0 1 1,0-1 0,0 0-1,0-1 1,1 0 0,-1 0-1,9 0 1,-1 0 5,1-1 1,-1-1 0,0 0-1,0-1 1,0-1-1,0 0 1,0-1-1,-1-1 1,1 0 0,-1-1-1,24-13 1,-30 14-19,1 0 1,-1-1 0,0 0-1,-1 0 1,1 0-1,-1-1 1,-1 0 0,1 0-1,-1-1 1,-1 0 0,1 0-1,-1 0 1,0-1-1,-1 0 1,0 1 0,-1-2-1,0 1 1,0 0 0,2-15-1,-5 22-10,1 0-1,-1 0 1,0 0-1,0 0 1,-1 0-1,1 0 1,0 0-1,-1 0 1,1 0-1,-1 0 1,1 0-1,-1 0 1,0 0 0,0 1-1,0-1 1,0 0-1,0 1 1,0-1-1,0 0 1,-1 1-1,1-1 1,-1 1-1,1 0 1,-1 0-1,1-1 1,-1 1-1,0 0 1,1 0-1,-1 1 1,0-1-1,0 0 1,0 0-1,0 1 1,0-1 0,-2 1-1,0-1-6,0 1 0,0-1 0,1 1 1,-1 0-1,0 0 0,0 1 0,0-1 0,0 1 0,1 0 0,-1 0 1,0 0-1,1 0 0,-1 1 0,0 0 0,1-1 0,0 1 0,-6 5 1,3-2 0,1 1 0,0-1 0,1 1 0,-1 0 0,1 1 0,0-1 0,1 1 0,-1 0 0,1 0 0,1 0 0,-1 0 0,-1 9 0,3-12 13,1 0 1,-1-1-1,0 1 0,1 0 1,0 0-1,0 0 0,0 0 1,1 0-1,-1 0 0,1 0 0,0 0 1,0 0-1,0-1 0,0 1 1,1 0-1,0-1 0,-1 1 1,2-1-1,-1 1 0,0-1 1,0 0-1,1 0 0,0 0 0,0 0 1,3 2-1,3 1 42,0-1 0,1 0 0,-1-1-1,1 0 1,0-1 0,0 1 0,1-2-1,-1 0 1,17 2 0,-3-2 19,0-1-1,-1-2 1,30-3 0,-47 3-71,1 0 1,-1 0-1,0-1 1,0 0-1,0 0 1,0-1-1,-1 0 1,1 0-1,-1 0 1,7-5-1,-10 6-166,0 1 1,-1 0-1,1-1 0,-1 0 0,1 1 0,-1-1 1,0 0-1,1 1 0,-1-1 0,0 0 0,0 0 1,-1 0-1,1 0 0,0 0 0,-1 0 0,1 0 1,-1 0-1,1 0 0,-1-1 0,0 1 0,0 0 1,0 0-1,0 0 0,-1 0 0,1 0 1,0-1-1,-1 1 0,0 0 0,1 0 0,-1 0 1,0 0-1,0 0 0,0 1 0,-2-5 0,-28-23-6138,-19-3-3727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916"/>
    </inkml:context>
    <inkml:brush xml:id="br0">
      <inkml:brushProperty name="width" value="0.025" units="cm"/>
      <inkml:brushProperty name="height" value="0.025" units="cm"/>
    </inkml:brush>
  </inkml:definitions>
  <inkml:trace contextRef="#ctx0" brushRef="#br0">0 204 18001,'0'0'5445,"108"-67"-4868,-31 39-1,15 1-384,8 3-672,6-2-3588,1-6-6662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8.248"/>
    </inkml:context>
    <inkml:brush xml:id="br0">
      <inkml:brushProperty name="width" value="0.025" units="cm"/>
      <inkml:brushProperty name="height" value="0.025" units="cm"/>
    </inkml:brush>
  </inkml:definitions>
  <inkml:trace contextRef="#ctx0" brushRef="#br0">1 1 3844,'0'0'-1698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8.638"/>
    </inkml:context>
    <inkml:brush xml:id="br0">
      <inkml:brushProperty name="width" value="0.025" units="cm"/>
      <inkml:brushProperty name="height" value="0.025" units="cm"/>
    </inkml:brush>
  </inkml:definitions>
  <inkml:trace contextRef="#ctx0" brushRef="#br0">40 303 5061,'2'-10'2658,"6"-39"987,-5 7 2821,-7 32-1770,-4 19-3073,-7 18-1434,9-7-95,1 1 0,0 0 0,2 0-1,-2 29 1,4-40 2,1-1 0,0 0-1,0 0 1,1 1 0,0-1 0,1 0-1,0 0 1,0 0 0,1 0-1,0 0 1,1-1 0,6 13-1,-7-18-71,-1 0 0,1 0 0,0 0 0,-1 0 0,1-1 0,1 1 0,-1-1 0,0 1 0,1-1 0,-1 0 0,1-1 0,0 1 0,-1-1-1,1 1 1,0-1 0,0 0 0,0 0 0,0-1 0,0 1 0,0-1 0,0 0 0,0 0 0,0 0 0,0-1 0,0 0 0,0 1 0,0-1 0,0 0 0,-1-1-1,1 1 1,0-1 0,6-3 0,5-3 165,-1-1 1,1-1-1,-1 0 0,-1-1 0,0 0 0,15-18 0,-8 7-107,0-1 0,-2-1 0,-1-1 0,20-39 0,-28 48-64,-2-1 0,-1 0 0,0 0 0,-1 0 0,0-1 0,-2 1 0,0-1 0,1-30 0,-4 47-25,0 1 1,0 0 0,1-1 0,-1 1 0,0 0 0,0-1 0,0 1-1,0 0 1,0-1 0,0 1 0,0 0 0,0-1 0,0 1 0,0 0-1,0-1 1,0 1 0,0 0 0,0-1 0,0 1 0,0 0-1,0-1 1,-1 1 0,1 0 0,0-1 0,0 1 0,0 0 0,-1-1-1,1 1 1,0 0 0,0 0 0,0-1 0,-1 1 0,1 0 0,0 0-1,-1 0 1,1-1 0,0 1 0,0 0 0,-1 0 0,1 0 0,0 0-1,-1 0 1,1 0 0,0-1 0,-1 1 0,1 0 0,0 0 0,-1 0-1,1 0 1,-1 0 0,1 0 0,0 0 0,-1 1 0,1-1 0,0 0-1,-1 0 1,1 0 0,0 0 0,-1 0 0,1 0 0,0 1 0,0-1-1,-1 0 1,1 0 0,0 0 0,0 1 0,-1-1 0,-17 22-238,12-7 224,0 0 0,0 1 0,2 0 0,0 0 0,1 0 0,0 0 0,1 1 0,1-1 0,1 1 0,1-1 0,0 1 0,5 28 0,-4-39 54,-1 0 0,0 0 0,1 0-1,0 0 1,0-1 0,1 1-1,0-1 1,0 1 0,0-1-1,1 0 1,-1 0 0,1 0-1,0 0 1,1-1 0,-1 0 0,1 0-1,0 0 1,0 0 0,0-1-1,0 0 1,1 0 0,-1 0-1,1-1 1,0 0 0,0 0 0,0 0-1,0-1 1,0 0 0,0 0-1,0 0 1,0-1 0,0 0-1,1 0 1,-1 0 0,0-1-1,9-2 1,-6 1 98,0-1 0,-1 0 0,1 0 0,-1-1-1,0 0 1,0 0 0,0-1 0,0 0 0,-1 0 0,0-1-1,0 0 1,0 0 0,-1-1 0,0 0 0,0 0 0,-1 0 0,0-1-1,5-9 1,-1 1 14,-1-1 0,0-1 0,-1 1 0,-1-1 0,-1 0 0,0-1 0,3-32 0,-6 34-174,-2 0 1,0 1-1,-3-30 1,3 42-26,-1 1 0,1-1 0,-1 1 0,0 0 0,0-1 0,0 1 0,0 0 0,0 0-1,-1 0 1,1-1 0,-1 2 0,0-1 0,0 0 0,0 0 0,0 1 0,-1-1 0,1 1 0,-1-1 0,0 1 0,1 0 0,-1 0 0,0 0 0,0 1 0,0-1 0,-5-1 0,6 3-51,0 0 1,0-1 0,0 1-1,0 0 1,0 1 0,0-1-1,0 0 1,0 0 0,0 1 0,1-1-1,-1 1 1,0 0 0,0 0-1,0-1 1,0 1 0,1 0-1,-1 1 1,0-1 0,1 0-1,-1 0 1,1 1 0,0-1 0,-1 1-1,1-1 1,0 1 0,0-1-1,0 1 1,0 0 0,0 0-1,0-1 1,0 1 0,1 0-1,-1 0 1,1 0 0,-1 3 0,-3 7-794,2 0 1,0 1 0,0-1 0,0 18 0,3 55-8249,2-44 2259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132"/>
    </inkml:context>
    <inkml:brush xml:id="br0">
      <inkml:brushProperty name="width" value="0.025" units="cm"/>
      <inkml:brushProperty name="height" value="0.025" units="cm"/>
    </inkml:brush>
  </inkml:definitions>
  <inkml:trace contextRef="#ctx0" brushRef="#br0">40 534 13485,'0'0'4302,"1"-10"-591,0-31-861,-1 40-2797,0 1-1,0-1 0,1 1 0,-1-1 0,0 1 1,0-1-1,0 1 0,0-1 0,0 1 0,0-1 1,0 1-1,0-1 0,0 1 0,0-1 0,0 1 1,0-1-1,0 1 0,0-1 0,0 1 0,-1-1 1,1 1-1,0-1 0,0 1 0,-1-1 0,1 1 1,0-1-1,-1 1 0,1 0 0,0-1 0,-1 1 1,1 0-1,0-1 0,-1 1 0,1 0 0,-1-1 1,1 1-1,-1 0 0,1 0 0,-1 0 1,1-1-1,-1 1 0,1 0 0,-1 0 0,1 0 1,-1 0-1,1 0 0,-1 0 0,1 0 0,-1 0 1,1 0-1,-1 0 0,0 0 0,-16 15 534,16-12-579,-1 0 1,1 0-1,-1 0 0,1 0 0,0 0 1,0 0-1,1 0 0,-1 1 1,1-1-1,-1 0 0,1 0 1,0 1-1,0-1 0,1 0 0,-1 0 1,1 1-1,-1-1 0,1 0 1,0 0-1,0 0 0,1 0 1,-1 0-1,1 0 0,2 4 1,-2-4-6,1 0 1,0 0 0,0 0 0,0 0-1,0-1 1,1 1 0,-1-1 0,1 0-1,0 0 1,-1 0 0,1-1 0,0 1-1,0-1 1,0 0 0,0 0 0,0 0-1,0 0 1,7-1 0,-1 1-26,-1-1 1,1-1 0,0 1 0,-1-2-1,1 1 1,-1-1 0,1-1-1,-1 1 1,0-2 0,0 1 0,0-1-1,-1-1 1,1 1 0,-1-2-1,0 1 1,12-11 0,-19 15-75,0 0 1,0 1 0,0-1-1,-1 0 1,1 0 0,0 0-1,0 0 1,-1 0-1,1 0 1,0 0 0,-1 0-1,1 0 1,-1 0 0,1-1-1,-1 1 1,0 0-1,1 0 1,-1 0 0,0-1-1,0 1 1,0 0 0,0 0-1,0-1 1,0 1-1,0 0 1,0 0 0,-1 0-1,1-1 1,0 1 0,-1 0-1,1 0 1,-1 0-1,1 0 1,-1 0 0,0 0-1,1 0 1,-2-2 0,1 3 77,1-1 0,-1 0 0,1 0 0,0 0 0,-1 1 0,1-1 0,0 0 0,0 0 0,-1 0 1,1 0-1,0 0 0,0 1 0,0-1 0,0 0 0,0 0 0,0 0 0,1 0 0,-1 0 0,0 1 1,0-1-1,0 0 0,1 0 0,-1 0 0,1 0 0,-1 1 0,0-1 0,1 0 0,0 0 0,18-26 136,-14 20-161,24-35 102,-2-2 0,28-63 0,-44 82-517,-1 0 1,-2 0-1,0-1 0,-2-1 0,-1 1 1,3-34-1,-8 58 347,0 0 0,0 0 0,0 1 0,0-1 0,0 0 0,0 0 0,0 0 0,0 0 0,-1 0 0,1 0 0,-1 0 0,0 0 0,1 0 0,-1 1 0,-2-4 0,-5 8-230,-2 17 474,0 16 354,0 1 0,3 1 0,-4 44 0,9-61-133,1 1 1,2-1 0,0 0-1,1 1 1,0-1-1,2 0 1,8 25 0,-8-35-283,0 0 1,1 0 0,1-1 0,0 0-1,0 0 1,1 0 0,0-1-1,16 16 1,-19-21-6,1 0 0,-1 0 0,1 0 0,0-1 0,1 1 0,-1-1 1,0-1-1,1 1 0,0-1 0,0 0 0,-1 0 0,1 0 0,0-1 0,0 0 0,1 0 0,-1-1 0,0 0 0,7 0 0,-12-1-48,1 1 0,-1-1 0,1 0 0,-1 1 0,1-1 0,-1 0 0,0 0 0,1 0 0,-1 0 0,0 0 0,0 0 0,0 0 0,0 0 0,0-1 0,0 1 0,0 0 0,0-1 0,0 1 0,-1 0 0,1-1 0,0 1 0,-1-1 0,0 1 0,1-1 0,-1 1 0,0-1 0,0 0 0,1 1 0,-1-1 0,0 1 0,-1-1 0,1-2 0,0-2-28,0-1 0,-1 0 0,0 1-1,0-1 1,-1 1 0,-3-10 0,-2 2-859,0 0 0,-2 0 0,1 1 0,-2 1 0,0-1 0,-19-18 0,-79-61-7010,74 64 7193,25 21 905,7 4 1,-1 0 0,0 0 0,0 1 0,0-1 0,-1 1 1,1 0-1,-1 0 0,1 0 0,-1 1 0,0-1 0,1 1 0,-8-2 0,10 3 244,41 15 663,-25-10-781,0-2 0,0 0 0,1 0 0,-1-2 0,28 1 0,-37-6-2075,-5-9-2942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538"/>
    </inkml:context>
    <inkml:brush xml:id="br0">
      <inkml:brushProperty name="width" value="0.025" units="cm"/>
      <inkml:brushProperty name="height" value="0.025" units="cm"/>
    </inkml:brush>
  </inkml:definitions>
  <inkml:trace contextRef="#ctx0" brushRef="#br0">0 0 12684,'0'0'1666,"62"26"-1474,-20-10-128,7 4-865,3-2-3427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885"/>
    </inkml:context>
    <inkml:brush xml:id="br0">
      <inkml:brushProperty name="width" value="0.025" units="cm"/>
      <inkml:brushProperty name="height" value="0.025" units="cm"/>
    </inkml:brush>
  </inkml:definitions>
  <inkml:trace contextRef="#ctx0" brushRef="#br0">145 3 17072,'0'0'1393,"-9"0"348,0-1-1221,-5 0-171,1 0-1,0 1 0,-16 2 1,26-2-342,1 0-1,-1 1 1,0-1 0,1 1 0,-1-1-1,0 1 1,1 0 0,-1 0 0,1 0 0,-1 0-1,1 1 1,0-1 0,0 1 0,-1-1-1,1 1 1,0 0 0,0 0 0,1 0 0,-1 0-1,0 0 1,1 0 0,-1 0 0,-1 5-1,2-5-86,1-1 0,0 1 0,-1 0 0,1 0 0,0-1-1,0 1 1,0 0 0,0 0 0,0-1 0,1 1 0,-1 0-1,0-1 1,1 1 0,0 0 0,-1-1 0,1 1 0,0-1-1,0 1 1,-1-1 0,1 1 0,0-1 0,1 1 0,-1-1-1,0 0 1,0 0 0,0 0 0,1 0 0,-1 0 0,1 0-1,-1 0 1,1 0 0,-1 0 0,3 0 0,8 4 127,-1 0 0,1-1 0,21 5 0,-17-5-157,0 0 179,42 13-115,-55-16 99,-1 0 1,1 0-1,0 0 0,0 1 0,-1-1 1,1 1-1,-1 0 0,1-1 0,-1 1 1,0 1-1,0-1 0,0 0 0,0 0 1,0 1-1,2 3 0,-3-4 77,-1-1 0,0 0 0,0 1 0,0-1 0,0 1 0,-1-1 0,1 0-1,0 1 1,0-1 0,-1 1 0,1-1 0,-1 0 0,1 0 0,-1 1 0,0-1 0,1 0 0,-1 0 0,0 1 0,0-1 0,0 0-1,0 0 1,0 0 0,0 0 0,0-1 0,0 1 0,0 0 0,-1 0 0,1-1 0,0 1 0,-1 0 0,1-1 0,0 1-1,-3-1 1,-44 17 722,46-17-913,-49 8-164,28-13-2578,22 4 2375,0 0-1,0 1 0,0-1 1,0 0-1,0 1 0,0-1 1,1 0-1,-1 0 0,0 0 1,0 0-1,1 0 0,-1 0 1,1 0-1,-1 0 0,1 0 1,-1 0-1,0-2 0,-3-18-9164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0.231"/>
    </inkml:context>
    <inkml:brush xml:id="br0">
      <inkml:brushProperty name="width" value="0.025" units="cm"/>
      <inkml:brushProperty name="height" value="0.025" units="cm"/>
    </inkml:brush>
  </inkml:definitions>
  <inkml:trace contextRef="#ctx0" brushRef="#br0">157 310 15407,'0'0'2754,"-7"8"-901,0-2-1749,-13 14 1123,1 1-1,-25 34 0,39-50-1017,1 1 1,0 0-1,1 1 0,-1-1 0,1 1 1,1-1-1,-1 1 0,1 0 0,0 0 0,1 0 1,-1 0-1,1 0 0,1 0 0,0 1 0,0-1 1,1 11-1,0-17-187,-1 1 0,1-1 0,0 1 1,0-1-1,0 1 0,0-1 0,1 0 0,-1 0 0,0 1 0,0-1 1,1 0-1,-1 0 0,1 0 0,-1-1 0,1 1 0,-1 0 1,1 0-1,0-1 0,-1 1 0,1-1 0,0 1 0,-1-1 1,1 0-1,0 0 0,0 0 0,-1 0 0,4 0 0,3 0 215,1 0 0,-1-1 0,1 0-1,13-4 1,-9 1-115,0-2-1,0 0 1,-1 0 0,0-1-1,0-1 1,0 0-1,-1 0 1,-1-1 0,1-1-1,-2 0 1,1 0-1,-1-1 1,-1 0 0,8-12-1,-5 6-102,-1 0 0,-1 0 0,-1-1 0,0 0-1,-1-1 1,-1 1 0,-1-1 0,-1-1 0,3-28 0,-6 37-120,-1 0 0,0 1 0,0-1 1,-2 0-1,1 1 0,-1-1 0,-1 1 0,1-1 1,-2 1-1,-4-11 0,5 15 19,-1 1 1,1-1-1,-1 1 0,0 0 1,0 0-1,-1 0 1,1 0-1,-1 1 0,0 0 1,-1 0-1,1 0 0,-1 1 1,1-1-1,-1 1 0,0 1 1,0-1-1,-12-2 0,7 2 18,1 1-1,-1 1 1,0 0-1,0 1 1,1 0-1,-1 0 1,0 1-1,0 1 1,1 0-1,-1 0 1,1 1-1,-17 7 1,21-8 59,1 0 0,-1 1 1,1 0-1,-1 0 0,1 0 1,0 1-1,0 0 1,0 0-1,1 0 0,-1 0 1,1 1-1,0 0 0,1 0 1,-1 0-1,1 0 0,0 1 1,0-1-1,0 1 0,1-1 1,0 1-1,0 0 0,1 0 1,-2 7-1,3-10 3,0 0 1,0 0-1,1 0 0,-1 0 0,1 0 1,-1 0-1,1 0 0,0 0 0,0 0 0,1-1 1,-1 1-1,0 0 0,1-1 0,0 1 1,-1-1-1,1 0 0,0 1 0,0-1 1,0 0-1,1 0 0,-1 0 0,0 0 0,1-1 1,-1 1-1,1-1 0,0 1 0,0-1 1,-1 0-1,1 0 0,4 1 0,12 3 6,1 0 0,0 0 0,30 1 0,-24-3-8,12 2-48,0 0-363,58 15 0,-88-18 243,1 1 0,0 0 0,-1 0 1,0 1-1,0 0 0,0 0 0,0 1 0,-1 0 0,1 1 0,-1-1 0,-1 1 0,8 8 0,-11-9 181,-1-1 0,0 1 0,0-1 0,0 1 0,0 0 0,-1 0 0,0-1 0,0 1 0,0 0 0,-1 0 0,1 0 1,-1 0-1,0 0 0,-1 0 0,0 7 0,0-7-162,0-1 0,1 1 0,0 0 1,0 0-1,0 0 0,1 0 0,-1 0 0,1-1 0,0 1 1,1 0-1,-1 0 0,4 5 0,-5-9-145,1-1 0,-1 1 0,1-1-1,-1 1 1,1-1 0,-1 1 0,1-1 0,-1 1-1,1-1 1,0 0 0,-1 1 0,1-1 0,-1 0-1,1 0 1,0 0 0,-1 1 0,1-1 0,0 0 0,0 0-1,-1 0 1,1 0 0,0 0 0,-1 0 0,1 0-1,0 0 1,-1 0 0,1-1 0,0 1 0,-1 0 0,1 0-1,0-1 1,-1 1 0,1 0 0,-1-1 0,1 1-1,0 0 1,-1-1 0,1 1 0,-1-1 0,1 1-1,0-2 1,14-15-5270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0.607"/>
    </inkml:context>
    <inkml:brush xml:id="br0">
      <inkml:brushProperty name="width" value="0.025" units="cm"/>
      <inkml:brushProperty name="height" value="0.025" units="cm"/>
    </inkml:brush>
  </inkml:definitions>
  <inkml:trace contextRef="#ctx0" brushRef="#br0">91 230 9417,'0'0'11104,"-9"-1"-9369,7 1-1651,-1 0 0,0 0 0,1 0 0,-1 0 0,0 0 0,1 0 0,-1 1 1,0 0-1,1-1 0,-1 1 0,1 0 0,-1 0 0,1 1 0,0-1 0,-1 0 0,1 1 0,-3 2 1,2-1 111,0 1 1,0 0 0,0 0 0,1 0 0,-1 0-1,1 0 1,0 1 0,0-1 0,1 0 0,-1 1 0,-1 9-1,2-12-140,1 1-1,-1-1 1,0 1-1,1 0 1,-1 0 0,1-1-1,0 1 1,0 0-1,0-1 1,0 1-1,1 0 1,-1 0-1,1-1 1,-1 1-1,1 0 1,0-1-1,0 1 1,0-1-1,0 1 1,1-1-1,-1 0 1,1 1 0,-1-1-1,1 0 1,0 0-1,0 0 1,4 3-1,-1-2-19,1-1-1,-1 0 1,1 0 0,0-1-1,-1 0 1,1 0 0,0 0-1,0 0 1,0-1-1,0 0 1,0 0 0,7-2-1,-4 0 7,-1 0 0,0 0 0,1-1 0,-1 0 0,0 0 0,0-1 0,-1 0 0,1 0 0,-1-1 0,0 0 0,9-8 0,-11 9-93,-1 0 0,1 0 1,-1-1-1,0 1 0,0-1 1,0 0-1,-1 0 0,1-1 1,-1 1-1,-1-1 0,1 1 1,-1-1-1,0 0 1,0 0-1,-1 0 0,2-11 1,-3 17 31,0 0 1,0 0 0,0-1 0,0 1-1,0 0 1,0-1 0,-1 1 0,1 0-1,0 0 1,0-1 0,0 1 0,0 0-1,-1 0 1,1 0 0,0-1 0,0 1-1,-1 0 1,1 0 0,0 0 0,0 0-1,-1 0 1,1-1 0,0 1 0,0 0-1,-1 0 1,1 0 0,0 0 0,0 0-1,-1 0 1,1 0 0,0 0 0,-1 0-1,1 0 1,0 0 0,0 0 0,-1 0-1,1 0 1,0 0 0,-1 0 0,1 0-1,0 0 1,0 1 0,-1-1 0,1 0-1,0 0 1,0 0 0,-1 0 0,1 1-1,0-1 1,-15 9-265,11-4 283,1 0 0,-1 0 1,1 1-1,0-1 0,0 1 1,1 0-1,0-1 0,0 1 0,0 0 1,1 1-1,0-1 0,0 0 0,0 0 1,1 0-1,0 1 0,0-1 1,1 0-1,1 8 0,-2-13 12,0 1 0,1-1 0,-1 1 0,1-1-1,-1 1 1,1-1 0,0 1 0,0-1 0,-1 0 0,1 1-1,0-1 1,0 0 0,0 0 0,0 0 0,0 0 0,1 0-1,-1 0 1,0 0 0,0 0 0,1 0 0,-1-1 0,1 1 0,-1 0-1,2 0 1,1 0 33,0 0 0,0-1 0,0 1 0,0-1 0,1 0 0,-1 0 1,0 0-1,0-1 0,5 0 0,2-2 31,0 0 0,0 0 1,-1-1-1,1-1 1,-1 1-1,10-7 0,-3-1-425,-1 0-1,-1-1 1,0-1-1,-1 0 1,-1-1-1,22-30 1,-23 27-1095,-1-1 0,-1 0-1,-1-1 1,0 0 0,-1-1 0,5-23 0,3-31-5972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032"/>
    </inkml:context>
    <inkml:brush xml:id="br0">
      <inkml:brushProperty name="width" value="0.025" units="cm"/>
      <inkml:brushProperty name="height" value="0.025" units="cm"/>
    </inkml:brush>
  </inkml:definitions>
  <inkml:trace contextRef="#ctx0" brushRef="#br0">66 1 7303,'0'0'8910,"-8"10"-7101,1 0-1369,0 0 0,1 0-1,0 1 1,0 0 0,1 0 0,1 0-1,0 1 1,0-1 0,1 1-1,-2 16 1,4-3-134,1 0 0,1 0 1,2-1-1,0 1 0,1-1 0,2 0 1,0 0-1,2 0 0,0-1 0,13 24 0,73 203 527,-94-248-823,0 0 0,0-1 0,1 1 0,-1 0 0,1 0-1,0 0 1,0-1 0,-1 1 0,1 0 0,0-1 0,0 1 0,0-1 0,1 1-1,-1-1 1,0 0 0,0 1 0,1-1 0,-1 0 0,3 2 0,-3-3 14,0 0 0,0-1 0,0 1 0,0 0 0,0 0 0,0 0 0,0-1 0,0 1 0,0 0 1,0-1-1,0 1 0,0-1 0,0 1 0,0-1 0,0 0 0,-1 1 0,1-1 0,0 0 0,0 0 0,-1 1 0,1-1 1,-1 0-1,1 0 0,0-1 0,6-9 176,0-1 1,-2 0-1,9-22 1,7-31-686,-3-1 0,-2 0 0,-3-2 0,-4 0 0,-2 0 0,-4-121 0,-3 186 486,0 1 0,0-1 0,-1 0 0,1 1 0,-1-1 1,0 1-1,1-1 0,-1 1 0,0-1 0,-2-2 0,2 4 6,1 1-1,0-1 1,-1 0-1,1 1 1,-1-1 0,1 1-1,-1-1 1,0 1-1,1-1 1,-1 1-1,0 0 1,1-1-1,-1 1 1,0 0-1,1-1 1,-1 1 0,0 0-1,1 0 1,-1 0-1,0 0 1,0 0-1,1 0 1,-2 0-1,-1 0 7,1 1-1,0 0 0,0 0 0,0 0 1,0 0-1,0 0 0,1 1 0,-1-1 1,0 1-1,1-1 0,-1 1 0,0-1 1,1 1-1,0 0 0,-1 0 0,1 0 1,0 0-1,0 0 0,0 0 0,-1 4 1,-4 11 144,0 0 0,1 1 0,1 0 0,1-1 1,0 1-1,2 1 0,0-1 0,1 0 0,0 0 0,2 0 1,0 0-1,1 0 0,6 18 0,-2-14-94,0 0 0,2-1 0,0 0 0,2-1 0,0 0-1,1 0 1,1-1 0,1-1 0,30 31 0,-42-48-154,-20-28-704,-157-195-2947,174 221 3779,0 0 1,0 0-1,0 0 1,0 0-1,1 0 1,-1 0-1,0 0 1,1 0 0,-1-1-1,1 1 1,-1 0-1,1 0 1,-1-1-1,1 1 1,0 0-1,0-1 1,0 1 0,-1 0-1,1 0 1,1-3-1,-1 3-29,1 1 0,0-1-1,-1 1 1,1-1 0,0 0 0,-1 1-1,1 0 1,0-1 0,0 1-1,-1-1 1,1 1 0,0 0 0,0 0-1,0 0 1,0-1 0,-1 1 0,1 0-1,0 0 1,0 0 0,0 0-1,0 0 1,1 1 0,60 13-191,-58-13 200,79 21-1333,-26-11-2834,-8-2-2043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118"/>
    </inkml:context>
    <inkml:brush xml:id="br0">
      <inkml:brushProperty name="width" value="0.025" units="cm"/>
      <inkml:brushProperty name="height" value="0.025" units="cm"/>
    </inkml:brush>
  </inkml:definitions>
  <inkml:trace contextRef="#ctx0" brushRef="#br0">56 0 3075,'-3'9'9000,"-2"8"-7512,-22 91 7270,19-32-6154,8-37-2249,7 49 0,-5-74-352,0-1-1,1 1 1,1-1 0,0 0-1,1 0 1,0-1 0,9 15-1,-14-26-61,0 0 0,1 0 0,-1 0-1,0-1 1,1 1 0,-1 0 0,0 0 0,1-1-1,-1 1 1,1 0 0,-1-1 0,1 1 0,0-1 0,-1 1-1,1-1 1,0 1 0,-1-1 0,1 1 0,0-1-1,0 1 1,-1-1 0,1 0 0,0 0 0,1 1-1,2-18-3275,-13-34-279,-21-9 3118,22 46 918,1-1-1,0 0 1,-9-28-1,16 42-312,0 1 0,0-1-1,1 0 1,-1 1 0,0-1-1,1 0 1,-1 1 0,1-1-1,-1 1 1,1-1 0,-1 1-1,1-1 1,-1 1 0,1-1 0,-1 1-1,1-1 1,0 1 0,-1 0-1,1-1 1,0 1 0,-1 0-1,1-1 1,0 1 0,0 0-1,-1 0 1,1 0 0,0 0-1,-1 0 1,1 0 0,0 0-1,0 0 1,-1 0 0,1 0-1,0 0 1,0 0 0,41 1-86,-32-1 216,80 5-914,23 0-6924,-60-5-153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585"/>
    </inkml:context>
    <inkml:brush xml:id="br0">
      <inkml:brushProperty name="width" value="0.025" units="cm"/>
      <inkml:brushProperty name="height" value="0.025" units="cm"/>
    </inkml:brush>
  </inkml:definitions>
  <inkml:trace contextRef="#ctx0" brushRef="#br0">0 505 11179,'0'0'4078,"12"-3"-1804,14-3-1561,-2-1 0,1-1-1,-1-1 1,0-1 0,-1-2-1,0 0 1,-1-1 0,0-2-1,-1 0 1,24-23 0,-32 27-582,0-1-1,-1 0 1,-1-1 0,0 0 0,0-1 0,-1-1-1,-1 1 1,-1-1 0,0-1 0,-1 0-1,0 0 1,-2 0 0,0-1 0,0 1 0,-2-1-1,3-34 1,-5 48-158,-1 0 0,0 0 1,0 0-1,0 1 0,-1-1 0,1 0 0,0 0 1,-1 1-1,0-1 0,0 1 0,0-1 0,0 0 0,0 1 1,0 0-1,-1-1 0,1 1 0,-1 0 0,0-1 1,0 1-1,0 0 0,0 0 0,0 1 0,0-1 1,0 0-1,0 1 0,-1-1 0,1 1 0,-1 0 0,1 0 1,-1 0-1,1 0 0,-1 0 0,0 0 0,1 1 1,-1-1-1,0 1 0,-4 0 0,2 0 0,-1 0-1,1 1 0,0 0 1,-1 0-1,1 0 1,0 1-1,0-1 1,0 1-1,0 1 0,0-1 1,0 1-1,1-1 1,-1 1-1,1 1 1,0-1-1,0 1 0,0-1 1,-6 9-1,2 0 78,0 1-1,1-1 0,0 1 0,2 1 1,-1-1-1,1 1 0,1 0 1,1 0-1,0 1 0,1-1 0,0 1 1,1 17-1,1-26-19,0 0 0,0 1 0,1-1 0,-1 0 0,2 0 0,-1 0 0,1 0 0,-1 0 0,2 0 0,-1 0 0,1 0 0,0-1 0,0 0-1,0 1 1,1-1 0,0 0 0,0-1 0,0 1 0,0-1 0,1 1 0,0-1 0,0-1 0,0 1 0,0-1 0,1 0 0,-1 0 0,1 0 0,0-1 0,0 0 0,9 2 0,-6-2 53,0 0 0,-1-1 0,1 0 1,0-1-1,-1 0 0,1 0 0,0-1 1,0 0-1,-1-1 0,1 0 0,11-4 0,-15 4-51,1 0-1,-1-1 1,0 0-1,0 0 1,0 0-1,0-1 0,0 1 1,-1-1-1,1-1 1,-1 1-1,0 0 0,-1-1 1,1 0-1,-1 0 1,0 0-1,0 0 1,3-9-1,-3 5-126,-5 7-325,-6 18 102,6-10 317,1 0-1,0 1 1,0-1 0,1 0-1,-1 1 1,2-1-1,-1 1 1,1-1 0,0 1-1,0-1 1,0 0 0,1 0-1,0 1 1,4 7-1,-4-10 12,0-1 0,1 1 0,-1-1 0,1 0 0,0 0 0,0 0 0,0-1 0,0 1 0,0-1 0,1 1 0,-1-1 0,1 0 0,-1 0 0,1-1 0,0 1 0,0-1 0,0 0 0,0 0 0,0 0 0,0 0 0,0-1 0,0 1 0,7-2 0,-9 1-130,1 0 1,-1 0-1,0-1 0,0 1 0,0-1 1,0 1-1,0-1 0,0 0 0,0 0 1,0 0-1,0 0 0,0 0 1,0 0-1,0-1 0,-1 1 0,1 0 1,-1-1-1,1 0 0,-1 1 0,1-1 1,0-2-1,21-44-7765,-22 45 7044,13-37-9419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944"/>
    </inkml:context>
    <inkml:brush xml:id="br0">
      <inkml:brushProperty name="width" value="0.025" units="cm"/>
      <inkml:brushProperty name="height" value="0.025" units="cm"/>
    </inkml:brush>
  </inkml:definitions>
  <inkml:trace contextRef="#ctx0" brushRef="#br0">2 0 14221,'0'0'2146,"-2"52"-1153,10-29-704,14 0-33,3 0-1569,5-3-2018,2-2-3588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2.370"/>
    </inkml:context>
    <inkml:brush xml:id="br0">
      <inkml:brushProperty name="width" value="0.025" units="cm"/>
      <inkml:brushProperty name="height" value="0.025" units="cm"/>
    </inkml:brush>
  </inkml:definitions>
  <inkml:trace contextRef="#ctx0" brushRef="#br0">152 321 13004,'-8'1'1111,"-2"0"-647,0 1 0,0 0 1,0 0-1,0 1 1,0 1-1,1 0 0,-1 0 1,-12 8-1,19-10-284,0 0-1,0 0 1,0 0 0,0 1-1,1-1 1,-1 1-1,1-1 1,-1 1 0,1 0-1,0 0 1,0 0 0,0 0-1,1 0 1,-1 0 0,1 1-1,0-1 1,0 0-1,0 1 1,0-1 0,0 1-1,1 0 1,-1-1 0,1 1-1,0-1 1,0 1-1,1-1 1,-1 1 0,1-1-1,0 1 1,1 5 0,0-6-119,0 0 1,-1-1 0,1 1 0,0 0-1,1-1 1,-1 0 0,0 1 0,1-1-1,-1 0 1,1 0 0,-1-1 0,1 1-1,0 0 1,0-1 0,0 0 0,0 1-1,0-1 1,0-1 0,0 1 0,0 0 0,0-1-1,1 1 1,4-1 0,9 1 422,1 0 1,31-4 0,-35 1-414,0-1 0,0 0 0,-1-1 0,1-1 1,-1 0-1,0-1 0,0 0 0,-1-1 0,0-1 1,0 0-1,-1 0 0,12-12 0,-5 5-60,-2-2-1,0 0 0,-1-1 1,-1 0-1,-1-1 1,17-33-1,-25 43-91,-1-1 0,0 1 0,-1-1 0,0 0 0,0 0 0,-2-1 0,1 1 0,-1 0 0,0-1 0,-1 1 0,0-1 0,-1 1 0,-2-13 0,2 17 28,-1 1 0,1 0 0,-1 0 0,0 0 0,0 1 0,0-1 1,-1 0-1,0 1 0,0 0 0,0-1 0,0 1 0,-1 0 0,1 1 0,-1-1 0,0 0 0,0 1 0,-1 0 0,1 0 0,-1 1 1,1-1-1,-1 1 0,0 0 0,0 0 0,0 0 0,0 1 0,0-1 0,-9 0 0,8 1 29,1 1-1,-1-1 1,1 1-1,-1 0 0,1 1 1,-1-1-1,1 1 1,-1 0-1,1 0 1,-1 1-1,1-1 1,0 1-1,0 1 1,0-1-1,0 1 1,0 0-1,-8 6 0,9-5 54,-1 1-1,1 1 1,-1-1-1,1 1 0,1-1 1,-1 1-1,1 0 0,0 0 1,0 1-1,1-1 1,0 0-1,0 1 0,0 0 1,0 9-1,1-10 8,0 1 1,1-1-1,0 1 1,0-1-1,0 1 0,1-1 1,0 1-1,0-1 0,0 1 1,1-1-1,0 0 0,0 0 1,1 0-1,0 0 0,0 0 1,0 0-1,1-1 0,0 1 1,6 6-1,0-3 3,1 1-1,0-2 0,0 1 1,1-2-1,0 0 1,0 0-1,1-1 1,15 6-1,2-1-19,-1-2 0,1 0 0,42 5 0,-58-12-15,0 0-1,0-1 1,0-1 0,0 0-1,0-1 1,0-1-1,0 0 1,0-1 0,23-7-1,-34 8-9,1 0-1,0 0 1,-1 0-1,1 0 1,-1-1-1,0 1 1,0-1-1,0 0 1,0 0 0,0 0-1,-1 0 1,1 0-1,-1-1 1,0 1-1,0-1 1,0 0-1,0 1 1,-1-1-1,0 0 1,1 0-1,-1 0 1,-1 0-1,1 0 1,-1 0-1,1 0 1,-1 0 0,0-1-1,-1 1 1,1 0-1,-1 0 1,1 0-1,-3-6 1,2 9 5,1 0 0,0 0 1,-1 0-1,1 0 0,-1 0 0,1 0 1,-1 0-1,0 0 0,1 1 0,-1-1 1,0 0-1,0 1 0,1-1 1,-1 0-1,0 1 0,0-1 0,0 1 1,0-1-1,0 1 0,0-1 0,0 1 1,1 0-1,-1-1 0,0 1 1,0 0-1,0 0 0,-1 0 0,1 0 1,0 0-1,0 0 0,0 0 0,0 0 1,0 0-1,0 1 0,0-1 1,0 0-1,0 1 0,1-1 0,-1 0 1,0 1-1,0-1 0,-2 2 0,0 0 68,0 0-1,0 0 1,0 0-1,0 1 1,0-1-1,1 1 0,-1-1 1,1 1-1,-1 0 1,-2 6-1,3-6-12,1-1-1,0 2 1,0-1-1,0 0 1,0 0-1,0 0 1,0 0-1,1 1 1,0-1-1,-1 0 1,1 1-1,1-1 1,-1 0-1,0 1 1,1-1-1,-1 0 1,1 0-1,2 6 1,0-5 17,-1 0 1,1 1-1,0-1 1,0 0 0,0-1-1,1 1 1,-1-1-1,1 1 1,0-1-1,0 0 1,5 3 0,6 2 45,0-1 0,0 0 0,0-1 0,1-1 1,0 0-1,27 4 0,41 0-255,-39-12-1797,-7-9-3818,-12-9-7433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2.781"/>
    </inkml:context>
    <inkml:brush xml:id="br0">
      <inkml:brushProperty name="width" value="0.025" units="cm"/>
      <inkml:brushProperty name="height" value="0.025" units="cm"/>
    </inkml:brush>
  </inkml:definitions>
  <inkml:trace contextRef="#ctx0" brushRef="#br0">37 1 19058,'0'0'1185,"-25"78"417,16-26 31,7 3-1024,2 0-385,0-5-160,11-3 0,4-5-64,6-7 32,4-6-96,-10-4-641,0-11-896,-8-11-1378,-3-3-1153,-4-13-3747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115"/>
    </inkml:context>
    <inkml:brush xml:id="br0">
      <inkml:brushProperty name="width" value="0.025" units="cm"/>
      <inkml:brushProperty name="height" value="0.025" units="cm"/>
    </inkml:brush>
  </inkml:definitions>
  <inkml:trace contextRef="#ctx0" brushRef="#br0">0 175 15150,'0'0'6502,"51"-56"-4900,-10 40-481,10 1-224,6 1-224,11 1-481,-4 2-160,-2-1-481,-4-1-864,-12 3-833,-14 2-1473,-19 1-1122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452"/>
    </inkml:context>
    <inkml:brush xml:id="br0">
      <inkml:brushProperty name="width" value="0.025" units="cm"/>
      <inkml:brushProperty name="height" value="0.025" units="cm"/>
    </inkml:brush>
  </inkml:definitions>
  <inkml:trace contextRef="#ctx0" brushRef="#br0">29 145 8936,'0'0'7624,"72"21"-4613,-22-34-1122,18-8-672,0-3 65,4-2-33,-3 3-769,-16 0-416,-8 7-384,-14 5-1762,-16 3-1441</inkml:trace>
  <inkml:trace contextRef="#ctx0" brushRef="#br0" timeOffset="1">1 415 14478,'0'0'7815,"64"20"-5861,-17-36-321,9-5-447,8-2-642,4-4-448,2 2-192,-6-2-1569,-7-4-1731,-10-1-2657,-13-6-5222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784"/>
    </inkml:context>
    <inkml:brush xml:id="br0">
      <inkml:brushProperty name="width" value="0.025" units="cm"/>
      <inkml:brushProperty name="height" value="0.025" units="cm"/>
    </inkml:brush>
  </inkml:definitions>
  <inkml:trace contextRef="#ctx0" brushRef="#br0">31 122 9129,'0'0'4697,"-4"13"-1755,1-4-2470,-2 4 472,0-1 0,2 2 0,-1-1 0,-1 20 0,5-31-846,-1 1 0,1-1 0,0 0 0,0 1 0,0-1 0,0 0 0,0 1 0,0-1 0,1 0 0,-1 1 0,1-1 0,0 0 0,0 0 0,0 1 0,0-1 0,0 0 0,0 0 0,0 0 1,1 0-1,-1-1 0,1 1 0,-1 0 0,1 0 0,0-1 0,-1 1 0,1-1 0,0 0 0,0 1 0,0-1 0,0 0 0,1 0 0,-1 0 0,0-1 0,0 1 0,0 0 0,4 0 0,2 0 11,0-1 0,1 1 1,-1-2-1,0 1 0,1-1 0,-1 0 1,0 0-1,1-1 0,-1-1 0,0 1 0,0-1 1,-1 0-1,13-8 0,2-3-187,0-1 1,38-36-1,-13 10-166,-46 40 213,-1 0 1,1 1 0,0-1-1,1 0 1,-1 0 0,0 1-1,0-1 1,0 0 0,0 1-1,0 0 1,1-1 0,-1 1-1,0-1 1,0 1 0,1 0-1,1 0 1,-3 0 27,1 0-1,0 1 1,-1-1 0,1 0 0,-1 0-1,1 1 1,-1-1 0,1 0 0,-1 1-1,1-1 1,-1 1 0,1-1-1,-1 1 1,1-1 0,-1 1 0,0-1-1,1 1 1,-1-1 0,0 1 0,0 0-1,1-1 1,-1 1 0,0 0-1,4 54 529,-2-15-141,-2-38-360,0-1 0,1 0 0,-1 1 0,1-1 0,-1 1-1,1-1 1,-1 0 0,1 1 0,0-1 0,0 0-1,0 0 1,-1 0 0,1 1 0,0-1 0,0 0-1,1 0 1,-1 0 0,0-1 0,0 1 0,0 0-1,1 0 1,-1-1 0,0 1 0,1 0 0,-1-1-1,0 1 1,1-1 0,-1 0 0,3 1 0,-1-2-9,0 0 1,0 1 0,0-1 0,0-1-1,0 1 1,0 0 0,0-1 0,0 1-1,-1-1 1,1 0 0,-1 0 0,1 0-1,1-3 1,10-9-694,-1-1 0,0 0 0,12-22 0,-10 13-1707,-1-2 1,12-30-1,-3-8-2601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4.146"/>
    </inkml:context>
    <inkml:brush xml:id="br0">
      <inkml:brushProperty name="width" value="0.025" units="cm"/>
      <inkml:brushProperty name="height" value="0.025" units="cm"/>
    </inkml:brush>
  </inkml:definitions>
  <inkml:trace contextRef="#ctx0" brushRef="#br0">63 0 11018,'-3'9'2397,"-2"6"-1500,1 0 1,0 1-1,1-1 0,1 1 0,0 0 0,1 0 0,1 0 0,0-1 0,2 1 1,4 26-1,-2-24-472,1 0 1,1-1 0,1 1-1,0-1 1,16 26 0,20 22-100,-27-42-275,0 0 1,16 34-1,-32-54-83,-2-9 50,0 0 0,-1 0 0,0 0 0,0 0-1,-1 0 1,0 1 0,0 0 0,0 0 0,0 0 0,-7-5 0,-1-4-7,-44-49-17,27 32 28,-30-43 0,58 74 13,1-1-1,-1 1 1,1 0 0,0-1 0,-1 1-1,1-1 1,0 1 0,-1-1 0,1 1-1,0-1 1,0 1 0,0-1 0,-1 1-1,1-1 1,0 1 0,0-1 0,0 1 0,0-1-1,0 1 1,0-1 0,0 1 0,0-1-1,0 1 1,0-1 0,0 1 0,0-1-1,1 1 1,-1-1 0,0 1 0,0-1-1,0 1 1,1-1 0,-1 0 0,20-3 241,35 13-529,-47-8 356,28 6-596,67 5 0,-89-12-503,-1-1 1,0 0-1,19-3 1,-26 2-54,0 1 1,1-1 0,-1 0-1,0-1 1,0 1 0,-1-1-1,1-1 1,5-3 0,6-8-4221,-7-2 977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4.923"/>
    </inkml:context>
    <inkml:brush xml:id="br0">
      <inkml:brushProperty name="width" value="0.025" units="cm"/>
      <inkml:brushProperty name="height" value="0.025" units="cm"/>
    </inkml:brush>
  </inkml:definitions>
  <inkml:trace contextRef="#ctx0" brushRef="#br0">72 188 3171,'-13'-9'5302,"-22"1"-2056,13 8 5973,22 1-8989,0-1 0,0 0 0,0 0 0,-1 3 5522,1-3-5522,1 3-242,1 0 0,0-1 0,-1 1 1,1 0-1,-1 0 0,0 0 0,0 0 0,0 0 1,0 0-1,-1 0 0,1 0 0,-1 0 0,0 5 1,3 5 10,-3-10-6,8 32 396,16 44 0,-22-71-338,2 0 0,-1 0 0,1 0 0,0 0 0,1-1 0,0 1 0,0-1 0,1 0 0,-1-1 0,1 1 0,9 6 0,-13-12-33,0 1 1,0-1-1,0 0 1,0 0 0,1 0-1,-1 0 1,0 0-1,0 0 1,1 0-1,-1-1 1,1 1-1,-1-1 1,0 0-1,1 0 1,-1 0-1,1 0 1,-1 0 0,1 0-1,-1-1 1,1 1-1,2-2 1,0 0 29,-1 0 1,0-1-1,0 1 1,-1-1-1,1 0 0,0 0 1,-1 0-1,0 0 1,0-1-1,5-6 1,1-3 12,-1-1 0,0 0 0,-1-1 0,0 0 1,6-22-1,-10 25-123,0 0 0,-1 0 0,0 0 0,-1-15 0,-1 24 29,0-1 0,0 1 1,-1 0-1,1 0 0,-1-1 0,0 1 0,0 0 0,0 0 0,-1-4 0,1 6 22,0 0 0,1 0 0,-1 0 0,0 0-1,0 0 1,0 0 0,1 1 0,-1-1-1,0 0 1,0 0 0,0 1 0,0-1 0,-1 0-1,1 1 1,0-1 0,0 1 0,0 0 0,0-1-1,-1 1 1,1 0 0,0-1 0,0 1-1,-3 0 1,3 1-4,0 0 0,0 0 0,0-1 0,0 1 0,0 0 0,0 0 0,0 0 0,1 0 0,-1 0 0,0 0 0,1 0 0,-1 0 0,1 1 0,-1-1 0,1 0 0,-1 0 0,1 0 0,0 1 0,-1-1 0,1 0 0,0 1 0,0-1 0,0 0 0,0 0 0,0 1 0,1 1 0,2 41 47,-1-39-14,0-1 0,0 1 0,0-1 0,0 1 0,0-1 0,1 0 0,0 0 1,0 0-1,0 0 0,1-1 0,-1 1 0,1-1 0,0 0 0,-1 0 0,1 0 1,1-1-1,-1 1 0,0-1 0,1 0 0,-1 0 0,1-1 0,0 1 0,-1-1 0,1 0 1,0 0-1,0-1 0,0 1 0,0-1 0,0 0 0,-1 0 0,1-1 0,6-1 1,-5 2 11,-1-1 0,1 0 0,-1 0 0,1-1 1,-1 1-1,0-1 0,1 0 0,-1-1 0,0 1 0,-1-1 1,1 0-1,0 0 0,-1-1 0,0 1 0,1-1 1,-1 0-1,-1 0 0,1-1 0,-1 1 0,0-1 0,0 1 1,0-1-1,0 0 0,-1 0 0,0 0 0,0-1 1,0 1-1,1-8 0,-2 6-57,0 0 1,-1 0 0,0 0-1,0 0 1,-1 1-1,0-1 1,0 0-1,0 0 1,-1 1-1,0-1 1,0 1-1,-1-1 1,0 1-1,0 0 1,0 0 0,-1 0-1,0 1 1,0-1-1,0 1 1,-1 0-1,0 0 1,-10-8-1,1 10-211,14 12 54,0-7 189,1 0 1,0 0-1,0 0 0,0 0 1,0-1-1,0 1 1,0 0-1,0-1 0,1 1 1,-1-1-1,1 1 1,1 1-1,0-2 14,0 1 1,0 0-1,0-1 1,0 0-1,0 1 1,0-1-1,0 0 1,0-1-1,0 1 1,1-1-1,-1 1 1,0-1-1,1 0 1,-1 0-1,0 0 0,1-1 1,-1 1-1,0-1 1,0 0-1,0 0 1,1 0-1,-1 0 1,0 0-1,0-1 1,0 1-1,-1-1 1,1 0-1,0 0 1,-1 0-1,1 0 1,-1-1-1,3-2 0,-1-1 11,0 1 0,0-1 0,-1 0 0,0 0 0,0 0 0,-1 0 0,1-1 0,-1 1 0,-1-1 0,1 1 0,-1-1 0,0 0 0,-1-6 0,1 25-18,-1 1 0,2-1-1,0 1 1,0-1-1,1 0 1,1 0 0,0 0-1,0 0 1,1-1-1,1 0 1,0 0 0,14 20-1,-15-24-80,1 0 0,0-1 0,1 0-1,-1 0 1,1 0 0,0-1 0,0 0 0,1 0-1,0-1 1,-1 0 0,2 0 0,-1-1 0,0 0-1,1 0 1,-1-1 0,1 0 0,-1-1 0,1 0-1,12 0 1,-21-2-247,1 1 1,0-1-1,-1 0 0,1 0 1,-1 0-1,1 0 0,-1 0 1,0 0-1,1 0 0,-1 0 0,0-1 1,1 1-1,-1 0 0,0 0 1,0 0-1,0 0 0,0 0 1,0 0-1,0 0 0,-1-1 0,1 1 1,0 0-1,-1-2 0,1 2-130,-5-21-5870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288"/>
    </inkml:context>
    <inkml:brush xml:id="br0">
      <inkml:brushProperty name="width" value="0.025" units="cm"/>
      <inkml:brushProperty name="height" value="0.025" units="cm"/>
    </inkml:brush>
  </inkml:definitions>
  <inkml:trace contextRef="#ctx0" brushRef="#br0">1 0 14510,'0'0'9289,"51"52"-9225,-32-36-128,3-3-1538,-3-2-1985,4-2-2531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464"/>
    </inkml:context>
    <inkml:brush xml:id="br0">
      <inkml:brushProperty name="width" value="0.025" units="cm"/>
      <inkml:brushProperty name="height" value="0.025" units="cm"/>
    </inkml:brush>
  </inkml:definitions>
  <inkml:trace contextRef="#ctx0" brushRef="#br0">172 10 13164,'0'0'3924,"-10"-1"-769,0-1-2608,0 2-1,0 0 1,0 0 0,0 1 0,0 0-1,0 0 1,-16 6 0,22-6-392,0 0 1,1 0-1,-1 1 1,1-1-1,0 1 1,-1 0-1,1 0 1,0 1-1,0-1 1,0 0-1,1 1 1,-1 0-1,0 0 1,1 0-1,0 0 1,0 0 0,0 0-1,0 0 1,0 1-1,1-1 1,-1 1-1,1-1 1,0 1-1,0 0 1,0 0-1,1-1 1,-1 6-1,1-7-150,0 0 0,1-1-1,-1 1 1,0 0-1,1-1 1,-1 1-1,1 0 1,0-1 0,0 1-1,0-1 1,-1 1-1,1-1 1,1 0-1,-1 1 1,0-1-1,0 0 1,0 0 0,1 0-1,-1 1 1,0-1-1,1-1 1,-1 1-1,1 0 1,-1 0 0,1 0-1,0-1 1,-1 1-1,1-1 1,0 0-1,-1 1 1,1-1 0,0 0-1,3 0 1,8 2 28,1-1 0,0-1 0,15-2 0,-23 2-22,7-1 2,-1-1 0,0 0 0,1-1 0,-1 0 0,0-1 0,-1 0 0,19-10 0,3-4-405,35-27 1,-9 5-2352,-91 93 976,-8 17 2423,37-64-704,0-1 0,1 1 0,0 0 0,0 0 0,1 0 0,0 0 0,0 1 0,0-1 0,1 0 1,0 12-1,0-17-150,0 1 1,0-1 0,1 0 0,-1 1-1,1-1 1,-1 0 0,1 1-1,-1-1 1,1 0 0,-1 0 0,1 0-1,0 1 1,0-1 0,0 0 0,0 0-1,0 0 1,0 0 0,0 0 0,0-1-1,0 1 1,0 0 0,0 0 0,1-1-1,-1 1 1,0-1 0,1 1 0,-1-1-1,0 1 1,1-1 0,-1 0-1,0 0 1,1 1 0,-1-1 0,1 0-1,-1 0 1,0-1 0,1 1 0,-1 0-1,1 0 1,-1-1 0,0 1 0,1-1-1,0 0 1,4 0-633,-1-1 1,0 0-1,0-1 0,0 1 1,0-1-1,-1 0 0,1 0 1,-1-1-1,8-6 1,12-20-4803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619"/>
    </inkml:context>
    <inkml:brush xml:id="br0">
      <inkml:brushProperty name="width" value="0.025" units="cm"/>
      <inkml:brushProperty name="height" value="0.025" units="cm"/>
    </inkml:brush>
  </inkml:definitions>
  <inkml:trace contextRef="#ctx0" brushRef="#br0">239 11 16111,'-9'-2'2643,"-5"-1"-2048,0 1 1,-1 0 0,1 1 0,0 1-1,-1 0 1,1 1 0,-24 4 0,34-4-493,-1 0 1,0 1-1,1-1 1,-1 1-1,1 0 1,0 0-1,-1 1 1,1-1-1,0 1 1,0 0-1,1 0 1,-1 0-1,1 1 1,-1-1-1,1 1 1,0 0-1,1 0 1,-1 0-1,0 0 1,1 1-1,0-1 1,0 0-1,1 1 1,-1 0-1,1-1 1,0 1-1,0 0 1,0 6-1,0-6-69,0-1-1,1 1 1,-1 0 0,1 0-1,0-1 1,1 1-1,-1 0 1,1-1 0,0 1-1,0 0 1,0-1 0,1 1-1,0-1 1,0 0-1,0 1 1,0-1 0,0 0-1,1 0 1,0 0-1,0-1 1,0 1 0,0-1-1,1 0 1,-1 1 0,1-1-1,0-1 1,0 1-1,0-1 1,0 1 0,0-1-1,1 0 1,-1-1-1,0 1 1,1-1 0,0 0-1,5 1 1,8 2-21,1-1 1,0-1-1,-1-1 1,1 0-1,0-2 0,0 0 1,0-1-1,-1-1 1,33-9-1,-34 7-434,-1-1 1,-1 0-1,1-2 0,22-13 1,-27 13-580,0 0 0,-1 0 0,1-1 0,-2-1 0,1 0 0,8-12 0,7-20-6521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965"/>
    </inkml:context>
    <inkml:brush xml:id="br0">
      <inkml:brushProperty name="width" value="0.025" units="cm"/>
      <inkml:brushProperty name="height" value="0.025" units="cm"/>
    </inkml:brush>
  </inkml:definitions>
  <inkml:trace contextRef="#ctx0" brushRef="#br0">95 24 7271,'0'0'5749,"-9"-4"-2209,-3-2-2431,-12-4 82,-5 7 3294,28 3-4379,1 0 0,-1 1-1,0-1 1,0 1 0,0-1 0,0 1 0,0 0 0,1-1 0,-1 1 0,0 0-1,0-1 1,1 1 0,-1 0 0,1 0 0,-1 0 0,1-1 0,-1 1 0,1 0-1,-1 0 1,1 0 0,0 0 0,-1 0 0,1 0 0,0 0 0,0 0 0,0 1 0,-5 31 1080,5-31-1073,-1 23 165,2-1 0,0 1 0,1-1-1,2 1 1,0-1 0,2 0 0,8 23-1,8 11 681,46 88 0,-68-145-948,1 1 1,0 0 0,-1-1 0,1 1 0,0-1 0,0 1 0,0-1 0,1 1-1,-1-1 1,0 0 0,0 1 0,1-1 0,-1 0 0,1 0 0,-1 0 0,1 0-1,-1 0 1,1 0 0,0-1 0,-1 1 0,1 0 0,0-1 0,0 1 0,2-1-1,-1 0 15,-1-1-1,1 1 1,-1-1-1,1 0 1,-1 0-1,0 0 1,1 0-1,-1 0 1,0-1-1,0 1 0,0 0 1,0-1-1,0 0 1,4-3-1,5-9 98,0 0 0,-1 0-1,16-29 1,-25 41-121,36-72-313,52-154 1,-85 216 240,0 5-1135,0 7-5668,-1 6-453,-2-1 5315,-1 7-4666</inkml:trace>
  <inkml:trace contextRef="#ctx0" brushRef="#br0" timeOffset="1">330 224 11723,'0'0'6855,"0"63"-3588,4-41-961,5-1-352,8-1-449,2-2-640,4-1-545,1-6-224,3 0-64,1-4-961,-4-6-1601,-1-1-705,-6-1-2883,-4-13-3715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6.802"/>
    </inkml:context>
    <inkml:brush xml:id="br0">
      <inkml:brushProperty name="width" value="0.025" units="cm"/>
      <inkml:brushProperty name="height" value="0.025" units="cm"/>
    </inkml:brush>
  </inkml:definitions>
  <inkml:trace contextRef="#ctx0" brushRef="#br0">20 1 13389,'0'0'4158,"-4"13"-3181,-1 13-71,1-1 0,0 1 0,2-1 1,1 1-1,1 0 0,7 44 0,-6-60-750,0 0 1,2 0-1,-1 0 1,1-1-1,0 1 1,1-1-1,0 0 1,1 0-1,0 0 1,0-1-1,1 0 1,0 0-1,0 0 1,1-1-1,0 0 1,0 0-1,1 0 1,0-1-1,0 0 0,0-1 1,18 9-1,-22-12-125,1-1 0,-1 0 0,0 1 0,1-2 0,-1 1 0,1 0 0,-1-1 0,1 0 0,-1 0 0,1 0 0,0 0 0,-1-1 0,0 0-1,1 0 1,-1 0 0,1-1 0,-1 1 0,0-1 0,0 0 0,0 0 0,0 0 0,0-1 0,0 0 0,-1 1 0,1-1 0,-1 0 0,0-1-1,0 1 1,4-6 0,-4 4-71,1 0 0,-1 0 0,0 0-1,0-1 1,0 1 0,-1-1 0,0 0-1,0 0 1,-1 0 0,0 0 0,0 0-1,0 0 1,0 0 0,-1-1 0,0 1 0,-1 0-1,1 0 1,-1 0 0,0 0 0,-1 0-1,-2-9 1,3 13-4,0 1 0,0-1-1,0 1 1,0-1 0,0 1-1,-1-1 1,1 1 0,0 0 0,-1-1-1,1 1 1,-1 0 0,1 0-1,-1 0 1,1 0 0,-1 0 0,0 1-1,0-1 1,1 0 0,-1 1-1,0-1 1,0 1 0,-3-1 0,4 1 50,0 0 1,0 0-1,-1 0 1,1 0 0,0 0-1,0 0 1,0 1-1,0-1 1,0 0-1,0 0 1,0 1 0,0-1-1,0 1 1,0-1-1,0 1 1,0-1-1,0 1 1,0 0 0,0 0-1,0-1 1,0 1-1,1 0 1,-1 0-1,0 0 1,1 0 0,-1 0-1,1 0 1,-1 0-1,1 0 1,-1 0-1,1 0 1,-1 0 0,1 0-1,0 0 1,0 0-1,0 0 1,-1 2-1,1-1 51,0 1-1,0-1 1,0 0-1,0 1 1,1-1-1,-1 1 1,1-1-1,-1 0 1,1 1-1,0-1 1,0 0-1,0 0 1,0 0-1,0 1 1,0-1-1,1 0 1,-1-1-1,1 1 1,-1 0-1,1 0 1,0-1-1,0 1 1,2 1-1,1 0 12,0-1-1,0 1 1,0-1-1,0 0 1,1-1-1,-1 1 1,1-1 0,-1 0-1,11 0 1,1 0-13,-1-2 0,1 0 1,-1 0-1,0-2 0,0 0 0,22-7 1,-17 2-150,-1-1 1,0-1-1,35-23 1,-47 28-182,0-1 0,-1 0 0,1 0 0,-1-1 0,-1 0 0,1 0 0,-1-1 1,-1 0-1,1 0 0,-1 0 0,5-13 0,-11 22 323,-1 0-1,1 0 1,-1 0 0,1 0-1,0 1 1,0-1 0,-1 0 0,1 1-1,0-1 1,0 0 0,0 1-1,1 0 1,-1-1 0,0 1 0,-1 2-1,2-2-7,-1-1-1,1 1 1,0-1-1,-1 1 1,1 0-1,0-1 1,0 1-1,0 0 1,0-1-1,0 1 1,0 0-1,0-1 1,1 1-1,-1-1 0,1 1 1,-1 0-1,1-1 1,-1 1-1,1-1 1,0 0-1,0 1 1,0-1-1,0 1 1,0-1-1,0 0 1,0 0-1,0 0 1,1 0-1,-1 0 1,0 0-1,1 0 1,-1 0-1,0 0 1,4 1-1,-1-1-5,1-1 1,0 1-1,0-1 0,0 1 1,0-2-1,0 1 0,0 0 1,0-1-1,0 0 0,0 0 1,4-2-1,0 0-24,0-1 0,0 0 0,-1-1 1,0 0-1,11-8 0,33-17-1000,-51 30 969,0 0 0,-1 0 1,1-1-1,0 1 0,-1 1 0,1-1 0,0 0 0,-1 0 1,1 0-1,0 0 0,-1 0 0,1 1 0,0-1 0,-1 0 1,1 0-1,0 1 0,-1-1 0,1 1 0,-1-1 0,1 0 1,-1 1-1,1-1 0,-1 1 0,1-1 0,-1 1 0,0 0 1,1-1-1,-1 1 0,0-1 0,1 1 0,-1 0 0,0-1 1,1 2-1,11 32 10,-5-13 127,22 37 363,50 76 1,-49-87-535,-1 2 1,32 75-1,-58-118 112,-1 1-1,0-1 0,0 0 0,0 1 0,-1-1 1,0 1-1,0-1 0,-1 1 0,0 0 1,0-1-1,-2 13 0,1-16-26,0 0 0,0 0 0,-1 0 0,1-1 0,-1 1 0,0-1 0,1 1 0,-1-1 0,0 0 1,-1 1-1,1-1 0,0 0 0,0 0 0,-1-1 0,1 1 0,-1 0 0,0-1 0,1 0 0,-1 1 0,0-1 0,0 0 0,0-1 0,0 1 0,0 0 0,0-1 0,0 0 0,-4 1 0,-5 0-2,1 0-1,-1 0 1,0-2-1,1 1 1,-1-1-1,0-1 1,1 0-1,0 0 1,-1-2-1,1 1 1,0-1-1,1-1 1,-21-11-1,23 11-51,0-2-1,1 1 1,0-1 0,0 1-1,0-2 1,1 1 0,0-1-1,0 0 1,1 0 0,0-1-1,1 0 1,0 0 0,0 0-1,1 0 1,0 0 0,0-1-1,0-9 1,1 9-15,0 0 1,1 0-1,0 0 0,1 0 0,0 0 1,1 1-1,0-1 0,0 0 0,1 0 0,1 0 1,-1 1-1,2-1 0,-1 1 0,6-9 1,-3 8 15,0 1 0,1 0 1,0 0-1,1 1 1,0 0-1,0 0 0,1 0 1,0 1-1,0 1 0,0 0 1,1 0-1,12-5 1,114-42-1576,-49 21-6654,-33 9-3845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7.337"/>
    </inkml:context>
    <inkml:brush xml:id="br0">
      <inkml:brushProperty name="width" value="0.025" units="cm"/>
      <inkml:brushProperty name="height" value="0.025" units="cm"/>
    </inkml:brush>
  </inkml:definitions>
  <inkml:trace contextRef="#ctx0" brushRef="#br0">10 1793 13997,'-3'0'583,"-4"0"1433,20-10 814,83-44-940,116-48-1,116-30-311,-291 118-1468,1620-546-734,-1194 414 767,-175 53-62,833-255 1813,17 77-2438,-1127 269 363,186-40-6669,-141 24-1328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04.621"/>
    </inkml:context>
    <inkml:brush xml:id="br0">
      <inkml:brushProperty name="width" value="0.025" units="cm"/>
      <inkml:brushProperty name="height" value="0.025" units="cm"/>
    </inkml:brush>
  </inkml:definitions>
  <inkml:trace contextRef="#ctx0" brushRef="#br0">72 1350 5285,'0'0'2344,"-8"-4"-1602,3 2-676,2 1 13,-1-1-1,1 1 1,0-1 0,-1 0-1,1 0 1,0 0-1,0 0 1,0 0 0,1-1-1,-1 1 1,1-1-1,-1 1 1,1-1 0,0 0-1,0 0 1,0 0-1,0-1 1,0 1 0,1 0-1,0-1 1,-1 1-1,1-1 1,1 1 0,-1-1-1,0 0 1,1-4-1,0 1-53,1 0-1,0 0 0,1 0 1,0 0-1,0 0 1,0 0-1,1 1 0,0-1 1,0 1-1,0 0 1,1 0-1,0 0 0,0 0 1,9-8-1,9-8 73,0 1 0,29-21 0,-20 17-70,578-420-59,-541 398 28,304-193-83,-303 201 70,2 3-1,1 4 1,123-38-1,-58 32 63,2 5 0,1 7 0,1 6 0,207-3 0,-296 22-35,382 11 16,-340-3 5,0 5-1,148 37 1,606 232 348,-101-30-54,-669-228-319,347 111 90,-391-121-84,63 23 140,160 84-1,-66-30-32,-26-15 114,-151-66-179,0 0 0,0 1-1,14 14 1,24 17-2324,-23-24-2625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06.757"/>
    </inkml:context>
    <inkml:brush xml:id="br0">
      <inkml:brushProperty name="width" value="0.025" units="cm"/>
      <inkml:brushProperty name="height" value="0.025" units="cm"/>
    </inkml:brush>
  </inkml:definitions>
  <inkml:trace contextRef="#ctx0" brushRef="#br0">0 0 4708,'0'0'737,"9"1"-619,14 2 129,-1 1 1,0 1 0,0 1-1,0 2 1,-1 0 0,0 1 0,-1 1-1,0 0 1,28 21 0,-11-10-234,0-2 0,2-1 1,0-2-1,43 11 1,58 25 9,1028 430 910,-768-307-858,137 50-51,-137-80 100,-289-98-110,160 91 0,96 41 5,-156-84 78,-15-5-61,116 61 27,-208-100-10,3-5 1,1-4-1,183 45 1,350 36 170,-404-84-205,726 88 350,-231-79-114,-677-41-224,-80-1-662,-4-6-1110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1.511"/>
    </inkml:context>
    <inkml:brush xml:id="br0">
      <inkml:brushProperty name="width" value="0.025" units="cm"/>
      <inkml:brushProperty name="height" value="0.025" units="cm"/>
    </inkml:brush>
  </inkml:definitions>
  <inkml:trace contextRef="#ctx0" brushRef="#br0">140 0 12396,'-1'14'64,"-16"675"1295,10-274-999,-53 821 509,14-404 1758,44-774-2388,-5 555 804,9-576-1088,2-2 0,2 1 1,15 53-1,-16-73-915,1-1 0,15 29 0,1-13-3567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2.311"/>
    </inkml:context>
    <inkml:brush xml:id="br0">
      <inkml:brushProperty name="width" value="0.025" units="cm"/>
      <inkml:brushProperty name="height" value="0.025" units="cm"/>
    </inkml:brush>
  </inkml:definitions>
  <inkml:trace contextRef="#ctx0" brushRef="#br0">57 1 15919,'-8'9'689,"6"-7"-645,-2 3 7,-1 0 0,1 1 0,0-1 1,1 1-1,0 0 0,0 0 0,0 0 1,0 0-1,1 0 0,0 0 0,0 1 0,-1 12 1,-1 52 267,3 0 1,8 75 0,29 145 643,-18-158-686,70 622 612,11 77 1794,37-5-634,113 307-1472,-133-652-5520,-95-389-801,-6-13-4255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3.286"/>
    </inkml:context>
    <inkml:brush xml:id="br0">
      <inkml:brushProperty name="width" value="0.025" units="cm"/>
      <inkml:brushProperty name="height" value="0.025" units="cm"/>
    </inkml:brush>
  </inkml:definitions>
  <inkml:trace contextRef="#ctx0" brushRef="#br0">7 2525 13741,'-2'11'1505,"0"-4"-1501,1 0 0,0 0-1,1 0 1,-1 0-1,1 0 1,1 0-1,-1 1 1,1-1-1,1 0 1,-1-1 0,1 1-1,0 0 1,1 0-1,-1-1 1,1 1-1,1-1 1,-1 0-1,1 0 1,0 0 0,9 9-1,23 21-31,2-1 0,2-2-1,81 51 1,144 65-8,-254-143 36,148 74-45,3-8 1,4-7-1,2-7 1,2-7-1,2-8 1,2-8-1,2-7 1,212 6-1,6-28 731,1-17 0,396-64 0,767-217-123,-1052 166-541,-6-22-1,-7-22 1,561-278-1,31-101 27,169-82 390,39 89 763,-891 407-861,549-109 1,-673 194-287,3 11 0,553-2 0,-726 44-340,1 5-1,-1 5 1,-1 4-1,-1 5 1,0 4-1,-2 5 1,-2 5-1,135 66 1,-66-13-5106,-102-50-688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3.700"/>
    </inkml:context>
    <inkml:brush xml:id="br0">
      <inkml:brushProperty name="width" value="0.025" units="cm"/>
      <inkml:brushProperty name="height" value="0.025" units="cm"/>
    </inkml:brush>
  </inkml:definitions>
  <inkml:trace contextRef="#ctx0" brushRef="#br0">0 2781 10858,'0'0'6198,"9"-10"-5354,7-6-700,0 1 1,2 1 0,0 0 0,25-14 0,97-51 397,-91 53-426,144-79 95,505-283 27,-488 263 348,569-311 389,-649 374-962,3 6 1,2 5-1,3 6 0,164-31 1,-107 45-19,103-22 22,-249 41 9,-1-3 1,0-1-1,-1-2 1,46-27-1,0-8 334,-3-4 0,-2-5 0,-3-3 0,-3-4 0,-3-3 0,-3-3 0,-4-4 0,110-155 0,-180 231-423,69-113-2238,-63 101 1098,-2 0-1,1 0 1,-2 0-1,0 0 1,-1-1-1,3-17 1,-6-3-4360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809"/>
    </inkml:context>
    <inkml:brush xml:id="br0">
      <inkml:brushProperty name="width" value="0.025" units="cm"/>
      <inkml:brushProperty name="height" value="0.025" units="cm"/>
    </inkml:brush>
  </inkml:definitions>
  <inkml:trace contextRef="#ctx0" brushRef="#br0">17 203 2050,'12'-27'797,"29"-75"2952,-27 32 3983,-14 70-7633,0 0 0,0 0 0,1-1-1,-1 1 1,0 0 0,0 0 0,0 0-1,0 0 1,0 0 0,-1 0 0,1 0-1,0-1 1,0 1 0,0 0 0,0 0 0,0 0-1,0 0 1,0 0 0,0 0 0,0 0-1,0 0 1,0-1 0,0 1 0,0 0-1,0 0 1,0 0 0,-1 0 0,1 0 0,0 0-1,0 0 1,0 0 0,0 0 0,0 0-1,0 0 1,0 0 0,0 0 0,-1 0-1,1 0 1,0 0 0,0 0 0,0 0-1,0 0 1,0 0 0,0 0 0,0 0 0,-1 0-1,1 0 1,0 0 0,0 0 0,0 0-1,0 0 1,0 0 0,0 0 0,0 0-1,0 0 1,-1 0 0,1 0 0,0 0 0,0 0-1,0 0 1,0 0 0,0 0 0,0 1-1,0-1 1,-12 9 1663,-9 13-724,15-13-587,0 0 0,1 1 1,0 0-1,0 0 1,1 0-1,1 0 1,-1 1-1,2-1 0,-1 1 1,0 13-1,3-19-445,-1 0 0,1 0 1,1 0-1,-1 0 0,1 0 0,0-1 0,0 1 0,0 0 1,0-1-1,1 1 0,0-1 0,0 1 0,0-1 0,1 0 1,0 0-1,-1 0 0,1 0 0,0 0 0,1-1 0,-1 1 0,1-1 1,0 0-1,-1 0 0,9 5 0,-1-3-361,1 0 0,-1-1 0,1 0 0,21 5 0,12 3-646,-44-12 1025,0 0-1,0 0 1,0 0-1,0 1 1,0-1-1,0 0 1,-1 1-1,1-1 1,0 1-1,0-1 1,0 1-1,-1-1 1,1 1-1,0-1 1,-1 1-1,1 0 1,0-1-1,-1 1 1,1 0-1,-1-1 1,1 1-1,-1 0 1,1 0-1,-1 0 1,0 0-1,0-1 1,1 1-1,-1 0 1,0 1-1,0 0 87,-1-1 0,1 1 0,-1-1-1,1 1 1,-1-1 0,0 0 0,0 1 0,1-1 0,-1 0 0,0 1-1,0-1 1,-1 0 0,1 0 0,-2 2 0,-4 2 376,0 0 0,-1 0 0,1 0 0,-16 6 0,14-8-360,0 0-1,0 0 0,0 0 0,0-2 0,0 1 0,0-1 0,0 0 1,-15-1-1,23 0-176,1 0 0,-1 0-1,1 0 1,-1 0 0,0-1 0,1 1 0,-1 0 0,1 0 0,-1-1 0,1 1 0,-1 0-1,1-1 1,-1 1 0,1 0 0,-1-1 0,1 1 0,0-1 0,-1 1 0,1-1 0,-1 1-1,1-1 1,0 1 0,0-1 0,-1 1 0,1-1 0,0 1 0,0-1 0,0 0 0,-1 1-1,1-2 1,4-22-3056,20-17-5211,-1 16 930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4.299"/>
    </inkml:context>
    <inkml:brush xml:id="br0">
      <inkml:brushProperty name="width" value="0.025" units="cm"/>
      <inkml:brushProperty name="height" value="0.025" units="cm"/>
    </inkml:brush>
  </inkml:definitions>
  <inkml:trace contextRef="#ctx0" brushRef="#br0">66 2591 2691,'-8'5'7575,"4"-4"-7478,1 1 1,-1-1 0,1 1-1,0 0 1,-1 0 0,1 0-1,0 1 1,1-1-1,-1 1 1,0-1 0,1 1-1,-1 0 1,1 0 0,0 0-1,0 0 1,0 1 0,0-1-1,1 0 1,0 1 0,-1-1-1,1 1 1,0 0-1,1-1 1,-1 1 0,0 0-1,1-1 1,0 1 0,0 0-1,0 0 1,2 5 0,0 3-12,2-1-1,-1-1 1,2 1 0,-1 0 0,1-1 0,1 0 0,0 0 0,0-1 0,1 0 0,0 0 0,10 10 0,9 6 332,0 0-1,37 26 1,-31-28-245,1-1-1,1-2 0,0-2 0,2-1 0,0-1 0,1-3 0,0 0 1,77 13-1,-59-18 10,0-3 1,1-3 0,-1-2 0,1-2-1,89-15 1,-40-4 180,-1-4 0,110-43 0,180-92 1166,1199-594-459,-1557 736-1067,2290-1191 598,-965 490-7106,-1247 658 2501,-15 8-2044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5.622"/>
    </inkml:context>
    <inkml:brush xml:id="br0">
      <inkml:brushProperty name="width" value="0.025" units="cm"/>
      <inkml:brushProperty name="height" value="0.025" units="cm"/>
    </inkml:brush>
  </inkml:definitions>
  <inkml:trace contextRef="#ctx0" brushRef="#br0">1 313 12716,'3'-43'451,"9"-52"-1,-5 50 1705,-5 12 4211,-19 440-5864,17-402-505,1 0 1,-1 0-1,1 0 0,-1 0 0,1 0 1,1 0-1,-1 0 0,1-1 0,0 1 1,0 0-1,0-1 0,0 1 0,4 4 1,-5-8 6,0 0 0,1 0 0,-1 0 0,0 0 0,0 0 0,1 0 1,-1 0-1,0 0 0,1 0 0,-1-1 0,1 1 0,-1-1 0,1 1 0,-1-1 0,1 1 1,-1-1-1,4 0 0,-2 0 29,0 0 1,-1-1 0,1 1-1,0-1 1,0 0 0,-1 0 0,1 0-1,-1 0 1,1 0 0,-1-1-1,1 1 1,-1-1 0,4-3-1,11-10 302,-1-1-1,0 0 0,-1-1 1,-1-1-1,-1-1 1,0 0-1,11-24 0,64-154 461,-61 130-549,-17 41-222,12-22-43,-22 48 15,0-1 0,0 1 0,0 0-1,0 0 1,0 0 0,0-1 0,0 1 0,0 0-1,0 0 1,0 0 0,1 0 0,-1 0 0,0-1-1,0 1 1,0 0 0,0 0 0,1 0 0,-1 0-1,0 0 1,0 0 0,0-1 0,0 1 0,1 0-1,-1 0 1,0 0 0,0 0 0,0 0 0,1 0-1,-1 0 1,0 0 0,0 0 0,0 0 0,1 0 0,-1 0-1,0 0 1,0 0 0,0 0 0,1 0 0,-1 0-1,0 0 1,0 1 0,0-1 0,1 0 0,-1 0-1,0 0 1,0 0 0,0 0 0,0 0 0,0 1-1,1-1 1,-1 0 0,0 0 0,4 16-169,-2 18 61,-16 146 304,9-141-160,2 37 32,2-75-62,1 0 0,0 0 1,0 0-1,0 0 0,0 0 0,0 0 0,0 0 0,1 0 0,-1 0 1,0 0-1,0 0 0,1 0 0,-1 0 0,1 0 0,-1 0 0,0-1 1,1 1-1,0 0 0,-1 0 0,1 0 0,0-1 0,-1 1 0,1 0 0,0 0 1,0-1-1,-1 1 0,1-1 0,0 1 0,0-1 0,0 1 0,0-1 1,0 0-1,0 1 0,0-1 0,0 0 0,0 0 0,0 1 0,0-1 0,0 0 1,0 0-1,0 0 0,0 0 0,0-1 0,0 1 0,0 0 0,0 0 1,0 0-1,0-1 0,1 0 0,5-1 53,0-1 0,-1 0 0,1 0 1,-1 0-1,12-9 0,22-22 185,-1-1 0,-1-2-1,61-80 1,-31 36-206,-68 81-45,0 0 1,0-1-1,0 1 0,0-1 0,0 1 1,0 0-1,1-1 0,-1 1 1,0 0-1,0 0 0,0-1 1,1 1-1,-1 0 0,0-1 0,0 1 1,1 0-1,-1 0 0,0 0 1,1-1-1,-1 1 0,0 0 1,0 0-1,1 0 0,-1 0 0,0-1 1,1 1-1,-1 0 0,1 0 1,-1 0-1,0 0 0,1 0 1,-1 0-1,0 0 0,1 0 0,-1 0 1,0 0-1,1 0 0,-1 0 1,0 0-1,1 1 0,-1-1 1,0 0-1,1 0 0,-1 0 0,0 0 1,1 1-1,-1-1 0,0 0 1,1 0-1,-1 0 0,0 1 1,1-1-1,1 27-207,-10 34 272,5-46-28,-1 5 10,1-1-1,-1 27 1,4-46-34,0 1 0,0 0 1,0-1-1,0 1 0,0 0 0,0 0 0,0-1 0,0 1 1,1 0-1,-1-1 0,0 1 0,0 0 0,1-1 0,-1 1 1,0-1-1,0 1 0,1 0 0,-1-1 0,1 1 0,-1-1 1,1 1-1,-1-1 0,1 1 0,-1-1 0,1 1 0,-1-1 1,1 0-1,-1 1 0,1-1 0,0 0 0,-1 1 0,1-1 1,0 0-1,-1 0 0,1 0 0,0 0 0,-1 0 0,1 1 1,0-1-1,-1 0 0,1 0 0,0-1 0,0 1 0,-1 0 1,1 0-1,0 0 0,-1 0 0,1-1 0,0 1 0,-1 0 1,1 0-1,-1-1 0,1 1 0,0-1 0,-1 1 0,2-1 1,35-26 508,-9-2-310,-1-2-1,-2-1 1,-1 0-1,24-46 1,2 0-1124,-61 117-433,7-29 1008,-13 25-1075,3-14-4317,8-18-1835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5.969"/>
    </inkml:context>
    <inkml:brush xml:id="br0">
      <inkml:brushProperty name="width" value="0.025" units="cm"/>
      <inkml:brushProperty name="height" value="0.025" units="cm"/>
    </inkml:brush>
  </inkml:definitions>
  <inkml:trace contextRef="#ctx0" brushRef="#br0">27 0 19346,'0'0'3652,"-27"66"-3524,27-34-2082,4-3-3331,13-5-3427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6.299"/>
    </inkml:context>
    <inkml:brush xml:id="br0">
      <inkml:brushProperty name="width" value="0.025" units="cm"/>
      <inkml:brushProperty name="height" value="0.025" units="cm"/>
    </inkml:brush>
  </inkml:definitions>
  <inkml:trace contextRef="#ctx0" brushRef="#br0">145 270 9769,'0'0'3000,"3"-9"171,1-4-1903,1 0 0,-2 0-1,0-1 1,-1 0-1,0 1 1,-1-1-1,0 0 1,-2-18 0,1 31-1251,0-1 1,0 1 0,-1 0 0,1 0 0,0 0 0,0 0 0,-1-1 0,1 1 0,-1 0 0,1 0 0,-1 0 0,1 0 0,-1 0 0,0 0 0,1 0 0,-1 0 0,0 0 0,0 1-1,0-1 1,0 0 0,0 0 0,0 1 0,0-1 0,0 0 0,0 1 0,0-1 0,0 1 0,0 0 0,0-1 0,0 1 0,-1 0 0,1 0 0,0-1 0,0 1 0,0 0-1,-1 0 1,1 0 0,0 0 0,0 1 0,0-1 0,0 0 0,-1 0 0,1 1 0,0-1 0,0 1 0,0-1 0,0 1 0,0-1 0,0 1 0,-1 1 0,-3 1-52,0 0 0,0 0-1,0 1 1,1 0 0,-1 0 0,1 0 0,0 0 0,-7 10 0,0 7 46,0 1 0,1 1 0,1-1 0,2 1-1,0 1 1,1-1 0,1 1 0,-2 32 0,7-54-11,-1 0 1,1 0-1,0 0 1,0 0-1,0 0 1,0 0 0,0 0-1,0-1 1,0 1-1,0 0 1,1 0-1,-1 0 1,1 0-1,0 0 1,-1 0-1,1-1 1,0 1-1,0 0 1,0-1-1,0 1 1,0 0-1,1-1 1,-1 0-1,0 1 1,1-1-1,-1 0 1,1 1-1,-1-1 1,1 0 0,0 0-1,0 0 1,-1-1-1,1 1 1,0 0-1,0-1 1,0 1-1,0-1 1,0 1-1,-1-1 1,1 0-1,0 0 1,4 0-1,2-1 65,0 0 0,0 0 1,0-1-1,-1 0 0,1-1 0,0 1 0,-1-1 0,1-1 0,8-5 0,16-13 98,-2-1 0,-1-1 0,0-1 1,-2-2-1,-1-1 0,-2-1 0,0-1 0,-2-1 0,-2-1 0,0 0 1,18-45-1,-30 53-216,-8 24 47,0 0 1,0 0-1,0-1 1,0 1-1,0 0 0,0 0 1,0 0-1,0 0 1,0 0-1,0 0 0,1-1 1,-1 1-1,0 0 1,0 0-1,0 0 0,0 0 1,0 0-1,0-1 1,0 1-1,-1 0 0,1 0 1,0 0-1,0 0 1,0 0-1,0-1 0,0 1 1,0 0-1,0 0 1,0 0-1,0 0 0,0 0 1,0 0-1,0 0 1,0-1-1,-1 1 0,1 0 1,0 0-1,0 0 1,0 0-1,0 0 0,0 0 1,0 0-1,-1 0 1,1 0-1,0 0 0,0 0 1,0 0-1,0 0 1,0 0-1,-1 0 0,1 0 1,0 0-1,0 0 1,0 0-1,0 0 0,-1 0 1,-25 27-440,-1 13 413,-30 55 1,49-78-370,0-1 1,1 2 0,0-1-1,2 1 1,0 0 0,-4 29 0,8-45 7,1 0 1,0 0 0,0 0 0,0 0 0,0 0-1,0 0 1,0 0 0,0 0 0,1 1 0,-1-1-1,1-1 1,0 1 0,-1 0 0,1 0 0,0 0 0,0 0-1,2 2 1,-2-4-45,0 1 0,0 0 0,1 0 0,-1-1 0,0 1 0,1-1 0,-1 1 0,0-1 0,1 0 0,-1 0 0,1 1 0,-1-1 0,0 0 0,1 0 0,-1 0 0,1-1 0,-1 1 0,1 0 0,-1 0 0,0-1-1,1 1 1,-1-1 0,0 1 0,3-2 0,21-15-8767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7.181"/>
    </inkml:context>
    <inkml:brush xml:id="br0">
      <inkml:brushProperty name="width" value="0.025" units="cm"/>
      <inkml:brushProperty name="height" value="0.025" units="cm"/>
    </inkml:brush>
  </inkml:definitions>
  <inkml:trace contextRef="#ctx0" brushRef="#br0">405 309 5029,'176'-309'18572,"-253"461"-16004,-107 150-2134,95-164-526,-105 222 1,194-359 88,-8 16-315,1 0 1,1 0-1,0 1 0,-4 22 1,10-40 295,0 1 1,0-1-1,0 0 1,0 0 0,0 0-1,0 1 1,0-1-1,0 0 1,0 0-1,0 1 1,0-1-1,0 0 1,0 0 0,0 1-1,0-1 1,1 0-1,-1 0 1,0 1-1,0-1 1,0 0-1,0 0 1,0 0-1,0 1 1,1-1 0,-1 0-1,0 0 1,0 0-1,0 0 1,1 1-1,-1-1 1,0 0-1,0 0 1,0 0-1,1 0 1,-1 0 0,0 0-1,0 0 1,1 0-1,-1 0 1,0 1-1,0-1 1,1 0-1,-1 0 1,0 0 0,0 0-1,1-1 1,-1 1-1,0 0 1,0 0-1,1 0 1,-1 0-1,13-5-405,-2-5 241,-1-1 1,0 0-1,0 0 1,-1-1-1,-1 0 1,0 0-1,7-15 0,6-7-251,273-453-2793,-113 154 6006,-176 321-2599,8-12 1815,-10 22-1004,-4 16-552,-40 175 178,-3 12-384,23-42-156,1 284 1,26-417-118,-1-20 14,0-18 16,-3-16-199,0-1 1,-2 1 0,-1-1-1,-1 1 1,-11-51 0,-46-137-1073,50 188 1329,-24-66-11,30 86 109,-1-1 0,0 1 0,0 1 0,-1-1 0,0 1 0,0 0 1,-1 0-1,-8-8 0,3 9 520,9 10-256,15 17-239,-4-14-140,1-2-1,0 1 1,0-1-1,0 0 1,0-1-1,1-1 1,0 1-1,0-2 1,0 0 0,0 0-1,17 0 1,-2 0-162,1-2 1,-1-1 0,48-8-1,-59 5-524,0 0 0,0 0 1,-1-1-1,0-1 0,26-14 0,-26 11-1575,0 0 1,24-22-1,12-21-6746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7.579"/>
    </inkml:context>
    <inkml:brush xml:id="br0">
      <inkml:brushProperty name="width" value="0.025" units="cm"/>
      <inkml:brushProperty name="height" value="0.025" units="cm"/>
    </inkml:brush>
  </inkml:definitions>
  <inkml:trace contextRef="#ctx0" brushRef="#br0">174 56 15086,'-5'9'2488,"-10"17"-1281,2 2-1,1 0 1,1 0-1,-12 52 1,-19 138 322,20-93-1318,10-56-379,3 1 1,-1 99 0,16-143-458,-6-25 575,1-1 0,-1 1 1,1-1-1,-1 1 0,0-1 0,1 1 0,-1-1 0,1 0 0,-1 1 0,1-1 1,-1 0-1,1 1 0,0-1 0,-1 0 0,1 0 0,-1 1 0,1-1 0,0 0 0,-1 0 1,1 0-1,-1 0 0,1 0 0,0 0 0,0 0 0,2-1-54,0 0 0,-1 0 0,1 0-1,0-1 1,-1 1 0,0-1 0,1 1-1,-1-1 1,0 0 0,0 0 0,0 0-1,0 0 1,0 0 0,0 0 0,2-4-1,22-34-164,-2-2 0,-1 0 0,28-76 0,35-146 350,-63 189-207,64-252 1546,-148 553 1030,-23 97-898,72-263-1478,3 0 0,2 1 0,2 88 0,5-141-187,0-1-1,1 1 1,0-1 0,1 1-1,0-1 1,0 0 0,4 10 0,-5-14-111,0-1 0,1 0 1,-1 0-1,1 0 1,-1 0-1,1 0 0,-1-1 1,1 1-1,0 0 1,0-1-1,2 2 0,-2-2-248,0 0-1,0 0 0,1 0 1,-1 0-1,0-1 0,0 1 1,0-1-1,1 0 0,-1 1 1,0-1-1,1 0 0,-1 0 1,4-1-1,27-6-8880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8.807"/>
    </inkml:context>
    <inkml:brush xml:id="br0">
      <inkml:brushProperty name="width" value="0.025" units="cm"/>
      <inkml:brushProperty name="height" value="0.025" units="cm"/>
    </inkml:brush>
  </inkml:definitions>
  <inkml:trace contextRef="#ctx0" brushRef="#br0">64 641 5445,'7'-9'3230,"26"-35"1711,42-74-1,-65 101-4302,-2-1 0,0 0-1,0 0 1,-2-1-1,0 0 1,-2 0 0,0 0-1,2-28 1,-5 46-634,-1 0 0,0-1 0,0 1 0,0 0 0,0-1 0,0 1 0,0 0 0,0-1 0,0 1 0,-1 0 0,1 0 0,0-1 0,-1 1 0,1 0 0,-1 0 0,1-1 0,-1 1 0,0 0 0,1 0 0,-1 0 0,0 0 0,0 0 0,-1-1 0,0 1 0,1 1 0,0 0-1,0 0 1,0 0 0,-1 0 0,1 0 0,0 0-1,0 0 1,0 0 0,-1 1 0,1-1 0,0 0 0,0 1-1,0-1 1,0 1 0,0-1 0,0 1 0,-1-1-1,0 2 1,-6 4 7,1 0 1,0-1-1,1 2 1,0-1-1,-10 13 0,7-5-12,-26 36-33,-28 54-1,56-90 20,0 0-1,0 1 1,2-1-1,0 1 1,0 0 0,2 1-1,0-1 1,0 1-1,1 21 1,2-35 1,0 1 1,1-1-1,-1 1 1,1-1-1,0 0 1,-1 1-1,1-1 1,0 0-1,1 0 1,-1 0-1,0 0 1,1 0-1,-1 0 1,1 0-1,-1 0 1,1 0-1,0-1 1,0 1-1,0-1 1,0 1-1,0-1 1,0 0-1,0 0 1,0 0-1,3 1 1,9 3 15,0 0 1,0-2 0,19 4 0,5 1 54,-30-5-44,1 1-1,-1-1 1,0 2-1,0-1 1,-1 1 0,1 0-1,-1 1 1,0-1-1,0 2 1,-1-1 0,0 1-1,0 0 1,0 0-1,-1 0 1,0 1-1,0 0 1,-1 0 0,0 0-1,-1 0 1,0 1-1,0 0 1,2 12 0,1 6 4,-2 0 0,0 0 1,-2 0-1,-1 1 0,-1-1 1,-6 37-1,3-43 112,-1 0 1,-1-1-1,-2 1 0,0-1 0,-16 32 0,17-39 55,-1 0-1,0-1 1,-1 0-1,-1-1 1,0 1-1,0-2 1,-1 1 0,0-1-1,-15 10 1,25-19-179,-1 0 0,0 0 1,0-1-1,0 1 1,0 0-1,0-1 1,1 1-1,-1-1 0,0 1 1,0-1-1,0 1 1,0-1-1,-1 0 1,1 1-1,0-1 0,0 0 1,0 0-1,0 0 1,0 0-1,0 0 0,0 0 1,0 0-1,0 0 1,-1 0-1,1-1 1,0 1-1,0 0 0,0-1 1,0 1-1,0-1 1,0 1-1,0-1 1,1 1-1,-1-1 0,0 0 1,0 0-1,0 1 1,0-1-1,1 0 1,-1 0-1,0 0 0,1 0 1,-1 0-1,1 0 1,-1 0-1,1 0 1,-1 0-1,1 0 0,0 0 1,-1-1-1,-1-9-18,0 1-1,0-1 1,1 1-1,0-15 1,1 13 17,-2-42-90,2 0-1,3 0 0,2 1 1,2-1-1,3 1 1,2 0-1,3 1 0,35-85 1,-5 45 55,107-160 0,-45 81 13,-96 155 19,-1-1 0,-1-1 0,-1 0 0,0 0 1,-1 0-1,-1-1 0,-1 0 0,3-25 0,-7 43-3,-1 1-1,0-1 1,1 0 0,-1 1-1,0-1 1,0 0-1,0 1 1,0-1 0,0 0-1,0 1 1,0-1-1,0 0 1,0 0-1,0 1 1,0-1 0,0 0-1,0 1 1,0-1-1,0 0 1,-1 1 0,1-1-1,0 0 1,-1 1-1,1-1 1,0 1-1,-1-1 1,1 0 0,-1 1-1,1-1 1,-1 1-1,1-1 1,-1 1 0,1 0-1,-1-1 1,0 1-1,1-1 1,-1 1-1,0 0 1,1 0 0,-1-1-1,0 1 1,1 0-1,-1 0 1,0 0 0,1 0-1,-1 0 1,0 0-1,1 0 1,-1 0-1,0 0 1,0 0 0,1 0-1,-1 0 1,0 0-1,1 1 1,-1-1 0,0 0-1,1 0 1,-1 1-1,0-1 1,0 1-1,-4 2-31,1-1 0,-1 2 0,1-1-1,-1 0 1,1 1 0,-7 7 0,-4 9 16,0 0 1,2 1 0,0 1 0,2 0 0,0 0 0,1 2 0,2-1-1,0 1 1,2 0 0,0 0 0,2 1 0,0-1 0,1 34-1,2-54 10,1 0-1,0 0 0,1 0 0,-1-1 1,1 1-1,-1 0 0,1 0 0,1 0 1,-1-1-1,0 1 0,1-1 1,0 1-1,-1-1 0,1 1 0,1-1 1,-1 0-1,0 0 0,1 0 0,0 0 1,4 4-1,-2-5 12,0 1 1,0-1-1,-1 0 1,1 0-1,0-1 1,0 1-1,1-1 1,-1 0-1,0-1 0,0 1 1,0-1-1,1 0 1,-1 0-1,0-1 1,7-1-1,3-1 88,-2-1 0,1-1 0,0 0 0,-1-1 1,0 0-1,0-1 0,-1 0 0,0-1 0,0-1 0,-1 0 0,11-11 0,17-18 302,51-64 0,-68 73-227,-2 3 21,-32 51-379,-8 9 143,-52 100 112,66-120-57,0 1 0,0-1 1,2 1-1,0 0 0,0 0 0,2 1 0,-2 22 1,4-38-8,0 1 1,0-1 0,0 1 0,0 0 0,0-1-1,0 1 1,0-1 0,0 1 0,0-1 0,0 1 0,1-1-1,-1 1 1,0 0 0,0-1 0,1 1 0,-1-1-1,0 1 1,1-1 0,-1 1 0,0-1 0,1 0 0,-1 1-1,0-1 1,1 1 0,-1-1 0,1 0 0,-1 1-1,1-1 1,-1 0 0,1 0 0,-1 1 0,2-1 0,20-4 209,21-23 468,-18 4-529,-1-1 0,-1-1 0,-2-1-1,0-2 1,-1 1 0,-2-2-1,-1-1 1,19-45 0,-33 59-410,-8 15-95,-14 23 100,15-16 241,-36 69-34,38-71 49,0 0 1,0 1-1,0 0 0,1-1 1,0 1-1,0 0 1,0 0-1,0 0 0,1 0 1,0-1-1,0 1 1,0 0-1,2 10 0,-1-14 3,0 1 0,0-1 0,0 0-1,0 1 1,0-1 0,0 0 0,0 0-1,1 0 1,-1 0 0,0 0 0,1 0-1,-1-1 1,1 1 0,-1 0 0,1-1-1,-1 1 1,1-1 0,-1 1 0,1-1-1,0 0 1,-1 1 0,1-1 0,0 0-1,2 0 1,40-4 184,-27 0-103,0 0 1,-1-2-1,0 0 1,0 0-1,0-2 1,-1 0-1,25-17 1,-15 6-27,-1 0 0,-1-1 1,30-33-1,-79 73-591,7 2 576,2 2-1,-16 25 1,29-42-304,-1 1 0,1 0 0,1 0 1,0 0-1,0 1 0,0-1 0,1 1 1,0 0-1,1-1 0,-1 18 0,2-25 100,0 0 0,0-1 0,0 1 0,1-1 0,-1 1 0,0-1 0,1 1 0,-1 0 0,0-1-1,1 1 1,-1-1 0,0 1 0,1-1 0,-1 1 0,1-1 0,-1 0 0,1 1 0,-1-1 0,1 0 0,-1 1-1,1-1 1,-1 0 0,1 1 0,0-1 0,-1 0 0,1 0 0,-1 0 0,1 0 0,0 0 0,-1 0-1,1 1 1,0-1 0,-1-1 0,1 1 0,-1 0 0,1 0 0,0 0 0,-1 0 0,1 0 0,0-1 0,-1 1-1,1 0 1,0-1 0,2 1-644,24-7-4852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9.580"/>
    </inkml:context>
    <inkml:brush xml:id="br0">
      <inkml:brushProperty name="width" value="0.025" units="cm"/>
      <inkml:brushProperty name="height" value="0.025" units="cm"/>
    </inkml:brush>
  </inkml:definitions>
  <inkml:trace contextRef="#ctx0" brushRef="#br0">1 236 7399,'2'-1'7333,"16"-6"-4689,-17 6-2460,69-27 7066,-3-9-5076,-61 33-2172,0-1 0,0 1 0,0-1 0,-1 0 0,1-1 0,-2 0 0,1 1 0,0-2 0,-1 1 0,0 0 1,-1-1-1,1 0 0,-1 1 0,-1-1 0,1-1 0,-1 1 0,0 0 0,1-9 0,-3 15-8,0 0 1,1 0-1,-1 0 1,0-1-1,0 1 1,0 0-1,0 0 1,0 0-1,0-1 1,0 1-1,0 0 1,-1 0-1,1 0 1,0-1-1,-1 1 1,1 0-1,-1 0 0,1 0 1,-1 0-1,1 0 1,-1 0-1,0 0 1,0 0-1,1 0 1,-1 0-1,0 0 1,0 0-1,0 1 1,0-1-1,0 0 1,0 1-1,0-1 1,0 0-1,-1 1 1,1 0-1,0-1 0,0 1 1,0 0-1,0-1 1,-1 1-1,1 0 1,0 0-1,0 0 1,-1 0-1,1 0 1,0 0-1,0 0 1,0 1-1,-1-1 1,1 0-1,-1 1 1,-5 1-17,1 0-1,0 0 1,0 0 0,0 0 0,0 1 0,1 0 0,-1 1 0,-7 5 0,0 3 25,1 0 0,0 0 0,1 1 0,0 1 0,1-1 0,1 2 0,0 0 0,1 0 0,0 0 0,2 1 0,0 0 0,0 0 0,2 1 0,0-1 0,-2 23 0,5-36 14,1 0-1,1-1 0,-1 1 1,0 0-1,1 0 1,-1 0-1,1-1 1,0 1-1,0 0 1,0-1-1,0 1 1,1 0-1,-1-1 0,1 0 1,-1 1-1,1-1 1,0 0-1,0 0 1,0 0-1,0 0 1,0 0-1,0 0 0,1-1 1,-1 1-1,1-1 1,-1 1-1,1-1 1,-1 0-1,1 0 1,0 0-1,0-1 1,-1 1-1,1-1 0,0 1 1,0-1-1,3 0 1,5 1 86,0-1 0,0 0 0,0 0 1,0-1-1,0-1 0,0 0 0,0 0 0,16-6 1,-7-2-40,0-1 1,-1 0-1,0-2 0,-1 0 1,0-1-1,-1-1 1,-1 0-1,0-1 1,-1-1-1,-1 0 1,0-1-1,17-33 1,-28 47-107,-1 1-21,-1 1 0,1-1 0,-1 0 0,0 1-1,0-1 1,0 0 0,0 0 0,0 0-1,-1 0 1,1-4 0,-23 21-631,9-2 667,0 1-1,1 0 1,1 0-1,-18 28 1,23-32 28,1-1 0,1 1 1,-1 0-1,1 1 0,1-1 1,0 0-1,0 1 0,1 0 1,0 0-1,0 12 0,2-21 7,0 0 0,0 0 0,0 0 0,0 0-1,0 0 1,0 0 0,1 0 0,-1 0 0,0 0 0,1-1 0,-1 1-1,1 0 1,-1 0 0,1 0 0,-1 0 0,1 0 0,0-1-1,-1 1 1,1 0 0,0-1 0,-1 1 0,1 0 0,0-1-1,0 1 1,0-1 0,0 1 0,1 0 0,1 0 47,0-1 0,1 1 0,-1 0 0,0-1 0,1 0 0,-1 0 0,0 0 1,6 0-1,2-2 113,0 0 1,-1 0 0,1-1-1,15-6 1,-2-3-134,-1 0 1,-1-2-1,0-1 1,-1-1-1,0 0 0,-2-1 1,35-40-1,-48 47-235,-20 19-103,-20 21-96,27-22 399,-23 30 7,28-36-7,1 0 0,0 0 0,-1 0 0,1 0 0,0 0 0,0 0-1,1 0 1,-1 1 0,0-1 0,1 0 0,-1 1 0,1-1 0,0 0 0,0 1-1,0-1 1,0 4 0,1-5 5,0-1 1,0 1-1,0 0 0,0 0 1,1 0-1,-1-1 0,0 1 1,0-1-1,0 1 0,1-1 0,-1 1 1,0-1-1,0 0 0,1 1 1,-1-1-1,0 0 0,1 0 1,-1 0-1,0 0 0,1 0 0,-1 0 1,2-1-1,31-3 354,-12-2-260,0-2 1,-1-1-1,0-1 1,-1 0-1,0-2 1,0 0 0,29-25-1,26-15-1472,-79 68 476,-8 5 858,-2 0 0,-29 34 0,4-6-1840,38-47 1606,-12 14-2563,3-9-2058,4-6-1832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9.973"/>
    </inkml:context>
    <inkml:brush xml:id="br0">
      <inkml:brushProperty name="width" value="0.025" units="cm"/>
      <inkml:brushProperty name="height" value="0.025" units="cm"/>
    </inkml:brush>
  </inkml:definitions>
  <inkml:trace contextRef="#ctx0" brushRef="#br0">1 1 20179,'0'0'4004,"4"66"-4100,9-44-865,0 1-1602,2 0-2465,-5 0-5734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0.349"/>
    </inkml:context>
    <inkml:brush xml:id="br0">
      <inkml:brushProperty name="width" value="0.025" units="cm"/>
      <inkml:brushProperty name="height" value="0.025" units="cm"/>
    </inkml:brush>
  </inkml:definitions>
  <inkml:trace contextRef="#ctx0" brushRef="#br0">7 187 12556,'0'0'9235,"10"-3"-7617,-3 1-1475,-1 0 1,1 0-1,-1-1 0,0 1 1,0-2-1,0 1 0,0-1 1,-1 1-1,1-2 1,-1 1-1,0-1 0,0 1 1,-1-1-1,0-1 0,1 1 1,-2 0-1,1-1 1,-1 0-1,1 0 0,3-12 1,-6 14-107,0 0 1,0 0 0,0 0-1,0 0 1,-1 0 0,0 0-1,0 0 1,0 0-1,0 0 1,-1 0 0,0 0-1,1 0 1,-2 0 0,-1-6-1,3 9-36,-1 0 1,0 0-1,1-1 0,-1 1 0,0 0 0,0 0 0,0 0 0,0 1 0,0-1 1,0 0-1,0 0 0,0 0 0,0 1 0,0-1 0,0 0 0,0 1 0,-1-1 0,1 1 1,-2-1-1,1 1-12,0 0 0,-1 0 1,1 0-1,0 0 0,-1 1 1,1-1-1,0 0 0,0 1 1,-1 0-1,1 0 0,0-1 1,0 1-1,0 1 0,-3 0 1,-1 4 50,0-1 1,0 1 0,1 0-1,0 0 1,0 0-1,1 1 1,-1 0 0,2 0-1,-1 0 1,1 0 0,0 1-1,0-1 1,1 1-1,0 0 1,0-1 0,1 1-1,0 0 1,0 0-1,1 0 1,0 0 0,0 0-1,3 12 1,-2-17-23,1-1 1,0 1 0,-1 0-1,1-1 1,0 1-1,0-1 1,1 0-1,-1 1 1,0-1-1,1 0 1,-1-1-1,1 1 1,0 0-1,0-1 1,-1 1-1,1-1 1,0 0-1,0 0 1,0 0-1,0 0 1,1-1-1,-1 1 1,0-1-1,0 0 1,0 0 0,5 0-1,5 0 73,0 0 0,0-1 0,0-1 0,0 0 0,14-4 0,-6-2-101,0-1 1,0-1-1,-1-1 0,0 0 0,-1-2 1,0 0-1,-1-1 0,-1-1 0,0-1 0,-1 0 1,13-19-1,-27 28-640,-16 15 408,-18 17 194,9-1 238,-27 34-1,44-49-98,0 0-1,0 0 0,1 0 0,0 1 0,1-1 0,0 1 0,0 0 1,-2 14-1,5-23-78,1 0 1,-1 1 0,1-1 0,0 0-1,0 1 1,0-1 0,0 0 0,0 0-1,0 1 1,0-1 0,0 0 0,0 1-1,1-1 1,-1 0 0,0 0 0,1 1-1,-1-1 1,1 0 0,0 0 0,-1 0-1,1 0 1,0 0 0,0 0-1,-1 0 1,1 0 0,0 0 0,0 0-1,0 0 1,0 0 0,0-1 0,1 1-1,-1 0 1,0-1 0,0 1 0,0-1-1,1 1 1,-1-1 0,0 0 0,0 1-1,1-1 1,-1 0 0,0 0 0,1 0-1,-1 0 1,0 0 0,0 0 0,2-1-1,6 1 123,-1-1 0,1-1 0,-1 0-1,0 0 1,17-6 0,2-6-141,1 0 0,-2-2 0,0 0 0,-1-2 0,-1-1 0,-1-1 0,0-1 0,34-43 0,-54 61-93,0 0-1,0-1 0,-1 1 0,1-1 0,-1 0 0,0 0 1,0 0-1,0 0 0,2-8 0,-4 12 98,0 0 1,0 0-1,0 0 1,0 0-1,0-1 0,0 1 1,0 0-1,0 0 1,0 0-1,0 0 0,0 0 1,0 0-1,0 0 1,0-1-1,0 1 0,0 0 1,0 0-1,0 0 1,0 0-1,-1 0 0,1 0 1,0 0-1,0 0 1,0-1-1,0 1 0,0 0 1,0 0-1,0 0 1,0 0-1,0 0 0,0 0 1,0 0-1,0 0 0,-1 0 1,1 0-1,0 0 1,0 0-1,0 0 0,0 0 1,0 0-1,0 0 1,0 0-1,0 0 0,-1 0 1,1 0-1,0 0 1,0 0-1,0 0 0,0 0 1,0 0-1,0 0 1,0 0-1,-1 0 0,1 0 1,0 0-1,0 0 1,0 0-1,0 0 0,0 0 1,0 0-1,0 0 0,-12 7 18,-8 10 100,9-5-36,1 0-1,1 0 0,0 1 1,1 0-1,0 0 1,1 1-1,0 0 1,1 0-1,-6 24 1,10-31-65,1 0 0,-1 0 1,1 1-1,1-1 0,-1 1 1,1-1-1,1 0 0,-1 1 1,1-1-1,0 0 0,1 1 1,0-1-1,0 0 0,1 0 1,-1 0-1,2 0 0,-1-1 1,1 1-1,0-1 0,0 0 1,9 10-1,31 21-981,-9-23-5633,-19-13-4798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159"/>
    </inkml:context>
    <inkml:brush xml:id="br0">
      <inkml:brushProperty name="width" value="0.025" units="cm"/>
      <inkml:brushProperty name="height" value="0.025" units="cm"/>
    </inkml:brush>
  </inkml:definitions>
  <inkml:trace contextRef="#ctx0" brushRef="#br0">53 1 16271,'0'0'8777,"-13"53"-5606,1-26-1089,1-1-609,4 1-608,-3-4-737,10-1-128,0-5 0,4-3-384,4-3-641,3-5-705,2-5-1281,4-1-864,0-8-2435,5-15-2883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0.993"/>
    </inkml:context>
    <inkml:brush xml:id="br0">
      <inkml:brushProperty name="width" value="0.025" units="cm"/>
      <inkml:brushProperty name="height" value="0.025" units="cm"/>
    </inkml:brush>
  </inkml:definitions>
  <inkml:trace contextRef="#ctx0" brushRef="#br0">137 1 14189,'0'0'10325,"-9"0"-10074,6-1-246,0 1 1,0 0 0,0 0-1,0 0 1,1 1 0,-1-1-1,0 1 1,0 0-1,0-1 1,0 1 0,1 0-1,-1 1 1,1-1 0,-1 0-1,1 1 1,-1 0-1,-2 2 1,-1 2-7,0 1 1,1-1-1,0 1 0,0 1 0,1-1 1,-5 10-1,3-3-9,0 0 0,1 0-1,0 1 1,1 0 0,1 0 0,0 0 0,1 1 0,1-1 0,0 23-1,1-36 5,0 0-1,0 0 1,0 0-1,1 0 1,-1-1-1,1 1 1,-1 0-1,1 0 1,-1-1 0,1 1-1,0 0 1,0-1-1,0 1 1,0-1-1,0 1 1,0-1-1,0 0 1,0 1-1,1-1 1,-1 0-1,0 0 1,3 2-1,0-1-5,-1-1 0,1 0 0,-1 0 0,1 0 1,0 0-1,-1 0 0,1-1 0,0 1 0,-1-1 0,7 0 0,4-2-176,0 0 0,0 0 0,-1-1-1,1-1 1,14-6 0,10-6-2449,64-40-1,30-32-6106,-66 39 1143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1.369"/>
    </inkml:context>
    <inkml:brush xml:id="br0">
      <inkml:brushProperty name="width" value="0.025" units="cm"/>
      <inkml:brushProperty name="height" value="0.025" units="cm"/>
    </inkml:brush>
  </inkml:definitions>
  <inkml:trace contextRef="#ctx0" brushRef="#br0">261 117 5509,'-10'0'7373,"0"1"-6252,0 0 0,0 1 0,0 1 0,0-1 0,-16 9 1,11-5-381,1 1 0,0 1 0,-24 18 0,30-21-649,1 1 1,0 0-1,0 0 0,0 1 0,1 0 0,0 0 0,1 0 0,-1 1 0,1 0 0,1 0 0,-1 0 0,1 1 0,1-1 1,0 1-1,0 0 0,1 0 0,-3 15 0,5-22-90,0-1 0,0 1 0,0 0 0,0-1-1,0 1 1,0 0 0,1-1 0,-1 1 0,1 0 0,-1-1 0,1 1 0,-1-1 0,1 1 0,0-1-1,0 1 1,0-1 0,0 0 0,0 1 0,0-1 0,0 0 0,0 0 0,0 0 0,1 0-1,-1 0 1,0 0 0,1 0 0,1 1 0,1-1 11,0 0 1,0 0-1,0 0 0,0 0 1,1-1-1,-1 1 0,0-1 0,0 0 1,1-1-1,6 0 0,2-2 152,1 0-1,0 0 0,-1-2 0,0 0 1,24-12-1,-4-4-78,-2-2 0,0-1 0,-2-2 0,0 0 0,-2-2 0,-1-2 0,-2 0 0,0-1 0,25-46 0,-41 54-102,-8 23 15,0-1 0,0 1 1,0 0-1,0 0 0,-1 0 0,1-1 0,0 1 0,0 0 0,0 0 0,0 0 1,-1 0-1,1-1 0,0 1 0,0 0 0,0 0 0,-1 0 0,1 0 0,0 0 1,0 0-1,0-1 0,-1 1 0,1 0 0,0 0 0,0 0 0,-1 0 0,1 0 1,0 0-1,0 0 0,-1 0 0,1 0 0,0 0 0,0 0 0,0 0 0,-1 0 1,1 1-1,0-1 0,0 0 0,-1 0 0,1 0 0,0 0 0,0 0 0,0 0 1,-1 0-1,1 1 0,-5 1-15,1 1 0,0 0 0,0 0 1,0 0-1,0 1 0,-6 6 0,-6 9 62,1 0-1,1 1 0,1 1 1,-16 32-1,24-42-335,1 0-1,-1 1 1,2 0-1,0 0 1,0 0-1,1 0 1,1 1-1,0-1 1,0 0-1,3 23 1,-2-32-108,1-1 0,-1 1-1,1-1 1,0 1 0,-1-1 0,1 1 0,0-1 0,0 0 0,1 0-1,-1 1 1,0-1 0,1 0 0,-1 0 0,1 0 0,0 0-1,0-1 1,0 1 0,0 0 0,0-1 0,0 1 0,0-1 0,0 0-1,4 2 1,23 7-9024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1.701"/>
    </inkml:context>
    <inkml:brush xml:id="br0">
      <inkml:brushProperty name="width" value="0.025" units="cm"/>
      <inkml:brushProperty name="height" value="0.025" units="cm"/>
    </inkml:brush>
  </inkml:definitions>
  <inkml:trace contextRef="#ctx0" brushRef="#br0">36 1 19923,'0'0'4804,"-36"49"-5380,42-49-1250,0 0-2146,3-8-5252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045"/>
    </inkml:context>
    <inkml:brush xml:id="br0">
      <inkml:brushProperty name="width" value="0.025" units="cm"/>
      <inkml:brushProperty name="height" value="0.025" units="cm"/>
    </inkml:brush>
  </inkml:definitions>
  <inkml:trace contextRef="#ctx0" brushRef="#br0">1 296 11403,'0'0'10068,"16"-6"-8450,61-21-848,-2-3 1,-2-4-1,-1-2 1,-2-4-1,94-70 1,-140 97-825,-23 14 49,-1-1-1,0 0 1,1 0-1,-1 1 0,0-1 1,0 0-1,1 0 1,-1 1-1,0-1 1,0 0-1,1 1 0,-1-1 1,0 0-1,0 1 1,0-1-1,0 0 1,0 1-1,1-1 0,-1 0 1,0 1-1,0-1 1,0 1-1,0-1 1,0 0-1,0 1 0,0-1 1,0 0-1,0 1 1,0-1-1,-1 1 1,1-1-1,0 0 0,0 1 1,0-1-1,-1 1 1,-21 52-249,16-42 329,-145 349 62,121-273-193,5 2-1,-18 115 1,41-194 1170,-2 14-6603,-2-45-3941,1-13 2010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380"/>
    </inkml:context>
    <inkml:brush xml:id="br0">
      <inkml:brushProperty name="width" value="0.025" units="cm"/>
      <inkml:brushProperty name="height" value="0.025" units="cm"/>
    </inkml:brush>
  </inkml:definitions>
  <inkml:trace contextRef="#ctx0" brushRef="#br0">1 274 12908,'0'0'11595,"75"-2"-9897,-28 5-417,8-3-769,5 0-415,5 0-65,2-6-1410,3-10-2081,-4-4-3235,-4-9-8329</inkml:trace>
  <inkml:trace contextRef="#ctx0" brushRef="#br0" timeOffset="1">821 231 19538,'0'0'5510,"49"-25"-3588,-6 5-705,8-3-833,9-2-352,1 1-32,5-3-1345,-2-1-2114,-4-1-3172,-5 0-4964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743"/>
    </inkml:context>
    <inkml:brush xml:id="br0">
      <inkml:brushProperty name="width" value="0.025" units="cm"/>
      <inkml:brushProperty name="height" value="0.025" units="cm"/>
    </inkml:brush>
  </inkml:definitions>
  <inkml:trace contextRef="#ctx0" brushRef="#br0">1 769 12940,'0'0'4682,"7"-8"-1714,133-160 2369,173-264-4711,-286 393-570,42-79 0,-67 114-131,-5 6-4,-9 15-68,-18 28 64,-18 44 144,4 2 1,4 2-1,-41 145 0,77-224-104,0-1-1,1 2 1,0-1 0,2 0-1,-1 1 1,2 26-1,0-40-50,1 0 0,-1 1-1,0-1 1,1 0 0,-1 1 0,1-1-1,-1 0 1,1 0 0,0 1 0,-1-1-1,1 0 1,0 0 0,0 0 0,0 0 0,0 0-1,0 0 1,0 0 0,0-1 0,0 1-1,0 0 1,0 0 0,1-1 0,-1 1-1,0-1 1,0 1 0,1-1 0,-1 0-1,0 1 1,1-1 0,-1 0 0,0 0-1,1 0 1,-1 0 0,0 0 0,1 0-1,-1 0 1,0 0 0,1-1 0,-1 1-1,0 0 1,1-1 0,1-1 0,5 0-875,0-1 1,-1 1-1,1-2 1,-1 1-1,0-1 1,9-7 0,35-30-5807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3.139"/>
    </inkml:context>
    <inkml:brush xml:id="br0">
      <inkml:brushProperty name="width" value="0.025" units="cm"/>
      <inkml:brushProperty name="height" value="0.025" units="cm"/>
    </inkml:brush>
  </inkml:definitions>
  <inkml:trace contextRef="#ctx0" brushRef="#br0">325 12 14414,'-9'4'1612,"-8"5"-1140,0 0 0,0 1 0,1 1 0,1 0 0,0 1 0,1 1 0,0 0 0,1 1-1,0 0 1,1 1 0,-12 21 0,5-8-162,1 1 0,2 1-1,1 1 1,2 0 0,-18 60 0,26-75-290,2 1 1,0 0 0,0 0-1,2 0 1,0 0-1,2 31 1,0-44 23,-1 0 0,1 0-1,0-1 1,0 1 0,0 0 0,1 0 0,-1 0-1,1-1 1,0 1 0,0-1 0,0 1 0,1-1-1,-1 0 1,1 0 0,0 0 0,0 0 0,0 0-1,0-1 1,0 1 0,0-1 0,1 0 0,-1 0-1,1 0 1,0 0 0,-1-1 0,1 0 0,0 1-1,0-1 1,0-1 0,0 1 0,0 0 0,0-1-1,6 0 1,1-1 252,1 0 0,-1 0 1,1-1-1,-1-1 0,0 0 0,0-1 0,0 0 0,0 0 1,-1-1-1,1 0 0,-1-1 0,0-1 0,15-12 0,9-9 107,-2-2 0,35-41 0,-39 39-229,-1-1 1,-1-1-1,20-38 1,-36 55-258,-1-1 0,-1 0 0,-1 0 0,0-1 0,-1 0 0,-1 0 0,-1-1 0,3-31 1,-7 47-44,1 0 1,-1 1-1,0-1 1,0 0 0,-1 1-1,1-1 1,-1 0-1,0 1 1,0-1 0,0 1-1,0-1 1,-1 1 0,1-1-1,-1 1 1,0 0-1,0 0 1,0 0 0,-1 0-1,1 0 1,-1 0 0,1 1-1,-4-3 1,2 3-123,0 0 0,0 0 1,0 0-1,-1 1 0,1 0 0,0 0 0,-1 0 1,1 0-1,-1 1 0,1-1 0,-1 1 1,1 0-1,-1 1 0,1-1 0,0 1 1,-1 0-1,1 0 0,-7 2 0,-6 5-1292,0 0 0,1 0 0,0 2 0,0 0 0,-28 24 0,-27 24-7151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3.706"/>
    </inkml:context>
    <inkml:brush xml:id="br0">
      <inkml:brushProperty name="width" value="0.025" units="cm"/>
      <inkml:brushProperty name="height" value="0.025" units="cm"/>
    </inkml:brush>
  </inkml:definitions>
  <inkml:trace contextRef="#ctx0" brushRef="#br0">53 537 11307,'0'0'3091,"-9"-1"-75,-26-6-171,35 7-2795,0 0 0,-1 0 0,1 0 0,-1 0 0,1 0 0,0-1 0,-1 1 0,1 0 0,0 0 0,-1 0 0,1 0 0,0-1 0,-1 1 0,1 0 0,0 0 0,0 0 0,-1-1 0,1 1 0,0 0 0,0 0 0,-1-1 0,1 1 0,0 0-1,0-1 1,0 1 0,0 0 0,-1-1 0,1 1 0,0 0 0,0-1 0,0 1 0,0 0 0,0-1 0,0 1 0,0-1 0,0 1 0,0 0 0,0-1 0,0 1 0,0 0 0,0-1 0,0 1 0,0 0 0,0-1 0,1 1 0,-1 0 0,0-1 0,0 1 0,0 0 0,1-1 0,-1 1 0,0 0 0,0 0 0,1-1 0,-1 1 0,0 0 0,0 0-1,1-1 1,-1 1 0,0 0 0,1 0 0,-1 0 0,0 0 0,1-1 0,19-10 610,78-24 189,-48 19-801,80-38 0,-77 24-79,-2-2 0,0-2 1,-2-2-1,-2-3 0,-2-1 1,-1-3-1,63-80 0,-95 104-63,-20 21-137,-25 26-84,0 14 310,2 2 0,1 0 0,3 2 1,1 1-1,3 1 0,2 1 0,2 1 1,-16 64-1,24-48 24,3 1 1,2 0-1,4 0 1,8 93-1,-4 97 455,-3-247-283,0 1 1,-1-1-1,-1 0 0,0 0 0,0 0 0,-6 12 1,8-20-82,-1 1 1,1 0-1,-1-1 0,0 0 1,1 1-1,-1-1 1,0 0-1,0 0 0,0 0 1,-1 0-1,1 0 1,-4 2-1,4-4-33,1 1 1,-1-1-1,1 1 1,-1-1-1,0 0 1,1 1-1,-1-1 1,1 0-1,-1 0 1,0 0-1,1 0 1,-1-1-1,0 1 1,1 0-1,-1-1 1,1 1-1,-1-1 1,0 0-1,1 1 1,0-1-1,-1 0 1,1 0-1,-3-2 1,-3-3 83,0 0 1,1-1-1,-1 0 0,2 0 1,-1 0-1,1-1 1,0 0-1,-5-12 1,-32-76 220,38 83-359,-11-28-228,1-2 0,3 0 1,-7-50-1,13 48-1598,0-60-1,4 101 1555,1 0-1,0 0 1,0 0 0,1 1 0,-1-1-1,1 0 1,0 0 0,0 0-1,0 1 1,1-1 0,-1 1-1,1-1 1,0 1 0,0 0 0,0-1-1,3-3 1,-1 4-408,0 1 0,-1-1 0,1 1 0,0-1 0,0 1 0,0 1 0,1-1 0,-1 0 0,0 1 0,1 0-1,-1 0 1,1 0 0,7 0 0,30-3-6800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4.052"/>
    </inkml:context>
    <inkml:brush xml:id="br0">
      <inkml:brushProperty name="width" value="0.025" units="cm"/>
      <inkml:brushProperty name="height" value="0.025" units="cm"/>
    </inkml:brush>
  </inkml:definitions>
  <inkml:trace contextRef="#ctx0" brushRef="#br0">168 128 20179,'0'0'7095,"-8"4"-6770,-3 2-291,1 1 0,0 0-1,1 1 1,-1 0 0,2 0-1,-1 1 1,1 0 0,0 1-1,-9 15 1,9-13-31,0 1 1,0 1-1,2-1 0,0 1 1,0 0-1,1 1 0,-5 29 0,9-44-2,1 1 0,0 0 0,0-1-1,-1 1 1,1 0 0,0 0 0,0-1-1,0 1 1,0 0 0,0-1 0,0 1-1,0 0 1,0 0 0,0-1-1,0 1 1,0 0 0,1 0 0,-1-1-1,0 1 1,1 0 0,-1-1 0,0 1-1,1 0 1,-1-1 0,0 1 0,1 0-1,-1-1 1,1 1 0,-1-1 0,1 1-1,0-1 1,-1 1 0,1-1-1,0 0 1,-1 1 0,1-1 0,0 0-1,-1 1 1,1-1 0,0 0 0,-1 0-1,1 0 1,0 0 0,0 1 0,-1-1-1,1 0 1,0 0 0,0-1 0,-1 1-1,1 0 1,0 0 0,0 0-1,1-1 1,39-18 322,-2-10-205,-2-1-1,-1-2 1,-2-1-1,-1-2 1,-2-1-1,-1-1 1,41-69-1,-54 73-603,-32 54 157,2 2-1,0 0 0,1 1 0,1 0 1,-13 46-1,20-55-1714,1 0 0,1 0 0,-1 28 1,3-24-5020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5.805"/>
    </inkml:context>
    <inkml:brush xml:id="br0">
      <inkml:brushProperty name="width" value="0.025" units="cm"/>
      <inkml:brushProperty name="height" value="0.025" units="cm"/>
    </inkml:brush>
  </inkml:definitions>
  <inkml:trace contextRef="#ctx0" brushRef="#br0">227 1 14830,'0'0'7783,"-10"13"-7067,-4 7-400,2 1-1,0 0 1,1 0 0,1 2 0,-10 30 0,-104 379 2817,120-422-3114,1 1 0,1 0 0,0 0 0,1 0 0,0 0 0,0 0 0,1 0 0,2 13 0,-2-23-19,0-1 0,0 1 0,1 0-1,-1 0 1,0 0 0,0-1 0,1 1 0,-1 0-1,0-1 1,1 1 0,-1 0 0,1-1 0,-1 1-1,1 0 1,0-1 0,-1 1 0,1-1-1,-1 1 1,1-1 0,0 1 0,-1-1 0,1 1-1,0-1 1,0 0 0,-1 1 0,1-1 0,0 0-1,1 0 1,27-5 146,-21 2-59,0-1 1,0 0-1,0-1 0,12-9 1,-2-4 25,0 0 0,-1-1-1,-1-1 1,17-29 0,46-92-198,-37 64-666,-42 77 738,0 1 1,0-1-1,0 0 0,0 0 1,0 0-1,0 0 1,0 0-1,0 0 1,0 0-1,0 1 1,0-1-1,0 0 1,0 0-1,0 0 0,0 0 1,1 0-1,-1 0 1,0 0-1,0 0 1,0 0-1,0 0 1,0 1-1,0-1 1,0 0-1,0 0 1,1 0-1,-1 0 0,0 0 1,0 0-1,0 0 1,0 0-1,0 0 1,0 0-1,1 0 1,-1 0-1,0 0 1,0 0-1,0 0 0,0 0 1,0 0-1,0 0 1,0 0-1,1 0 1,-1-1-1,-2 27-138,-8 33 189,3-22 3,3 0 0,-1 73-1,6-109-35,-1 0-1,0 0 1,0 0-1,1 0 1,-1 0-1,1 0 1,-1 0-1,1 0 1,-1 0-1,1 0 1,0 0-1,-1 0 1,1 0-1,0 0 1,0 0-1,0-1 1,1 2-1,-1-1 41,1 0-1,-1 0 0,0 0 1,0 0-1,0 0 0,0 0 1,0 1-1,-1-1 0,1 0 1,0 0-1,0 1 0,-1-1 1,1 0-1,-1 1 1,1-1-1,-1 0 0,0 1 1,1 2-1,-1-317 1686,0 312-1826,-7 0 65,14-6 78,4 3-796,9-10-9638,-17 6 10835,-1-4 5179,11 10-2738,23 2-2846,-30 0 260,0 0-292,8 3-65,-15 22-5,-14 41 69,9-45-4,2-1-1,0 1 1,-2 35-1,6 15 503,0-97-375,-6-36 49,5-105 0,3 79-103,-2 87-127,-1 2 31,1 0 1,-1 0-1,1 0 1,0 0-1,0 0 0,0 1 1,0-1-1,0 0 0,0 0 1,0 0-1,0 0 0,0 0 1,0 0-1,1 1 1,-1-1-1,0 0 0,1 0 1,-1 0-1,1 0 0,-1 0 1,2 1-1,14 25 31,-14-25-30,2 4 18,0 1 0,1-1 1,-1-1-1,1 1 0,1-1 1,-1 0-1,1 0 0,0-1 1,0 1-1,1-1 1,-1-1-1,1 1 0,0-1 1,9 3-1,-11-5 8,1 1 0,0-1 0,0-1 0,0 1 0,0-1 0,0 0 0,0-1 0,0 1-1,0-1 1,0 0 0,0-1 0,0 1 0,-1-1 0,1 0 0,-1-1 0,1 0 0,-1 1 0,7-6 0,-3 2-27,-1 1-1,0-1 1,0-1 0,0 1 0,-1-1 0,0-1-1,0 1 1,-1-1 0,0 0 0,-1-1-1,1 1 1,-2-1 0,1 0 0,-1-1-1,-1 1 1,1-1 0,-2 1 0,1-1 0,-1 0-1,-1 0 1,1-17 0,-2 25 6,0 1 0,0-1 0,0 1-1,-1-1 1,1 1 0,0 0 0,-1-1 0,1 1 0,-1 0 0,1-1 0,-1 1-1,0 0 1,0 0 0,1-1 0,-1 1 0,0 0 0,0 0 0,0 0 0,0 0-1,0 0 1,-1 0 0,1 0 0,0 1 0,0-1 0,-1 0 0,1 1 0,0-1 0,-1 1-1,1-1 1,0 1 0,-1 0 0,1-1 0,-1 1 0,1 0 0,0 0 0,-1 0-1,1 0 1,-1 0 0,1 0 0,-1 1 0,1-1 0,0 0 0,-3 2 0,-1-1-27,-1 0 0,1 1 0,0 0 0,0 0-1,0 0 1,0 0 0,0 1 0,0 0 0,1 0 0,-7 6 0,1 3 51,0 0-1,1 0 0,1 1 1,0 1-1,1-1 0,0 1 1,1 1-1,0-1 0,2 1 1,-1 0-1,2 0 1,0 0-1,1 1 0,0-1 1,1 21-1,1-33-12,0 0 0,1 0 0,-1-1 0,0 1 0,1 0 0,-1 0 0,1-1 0,0 1 0,0-1 1,0 1-1,0 0 0,1-1 0,-1 0 0,0 1 0,1-1 0,0 0 0,0 0 0,0 0 0,3 3 0,-1-2 14,0-1 0,0 1 0,0-1 0,0-1 0,0 1 0,0-1 0,1 1 0,-1-1 0,1 0 0,-1-1 0,7 1 0,-1 0 27,1-1-1,-1-1 1,1 0-1,-1 0 0,1-1 1,-1-1-1,0 0 1,0 0-1,0 0 0,10-6 1,17-17-47,-2-2 1,54-52 0,-95 86 15,0 1 0,1 1 1,0-1-1,0 1 0,0 0 1,1 0-1,0 1 0,1-1 0,0 1 1,0 0-1,1 0 0,0 0 1,-1 11-1,3-19-7,0-1 1,0 1-1,0 0 1,1 0-1,-1 0 0,0-1 1,0 1-1,0 0 1,1 0-1,-1 0 0,0-1 1,0 1-1,1 0 1,-1-1-1,1 1 0,-1 0 1,1-1-1,-1 1 1,1 0-1,-1-1 0,1 1 1,0-1-1,-1 1 1,1-1-1,0 1 0,-1-1 1,1 0-1,0 1 1,1-1-1,29 0 114,-21-2-73,-1-1 0,0 0-1,0-1 1,15-7 0,19-19 49,66-57 1,-31 22-698,-77 81 295,-18 67 270,12-65-22,1 0 0,1 0 0,-3 36 0,6-37-469,0 31-2482,0-16-2853,0-12-3183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493"/>
    </inkml:context>
    <inkml:brush xml:id="br0">
      <inkml:brushProperty name="width" value="0.025" units="cm"/>
      <inkml:brushProperty name="height" value="0.025" units="cm"/>
    </inkml:brush>
  </inkml:definitions>
  <inkml:trace contextRef="#ctx0" brushRef="#br0">42 1 16464,'0'0'4441,"-2"8"-2418,-21 128 2758,11 8-3289,8 51-7637,8-171 3486,3-16-756,4-13-4001,-4-7-1894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6.229"/>
    </inkml:context>
    <inkml:brush xml:id="br0">
      <inkml:brushProperty name="width" value="0.025" units="cm"/>
      <inkml:brushProperty name="height" value="0.025" units="cm"/>
    </inkml:brush>
  </inkml:definitions>
  <inkml:trace contextRef="#ctx0" brushRef="#br0">33 872 17200,'-2'1'262,"-23"18"1783,25-19-2004,0 0 1,-1 1-1,1-1 0,0 0 1,-1 0-1,1 0 0,0 1 1,-1-1-1,1 0 0,0 1 1,0-1-1,-1 0 0,1 1 1,0-1-1,0 0 0,0 1 1,-1-1-1,1 0 0,0 1 1,0-1-1,0 0 0,0 1 1,0-1-1,0 1 0,0-1 1,0 0-1,0 1 0,0-1 1,0 1-1,0-1 0,0 0 1,0 1-1,0-1 0,0 1 0,0-1 1,1 0-1,-1 1 0,0-1 1,0 0-1,0 1 0,1-1 1,-1 0-1,0 1 0,0-1 1,1 0-1,-1 0 0,0 1 1,1-1-1,-1 0 0,0 0 1,1 1-1,-1-1 0,0 0 1,1 0-1,-1 0 0,0 0 1,1 0-1,-1 0 0,1 1 1,-1-1-1,0 0 0,1 0 1,-1 0-1,1 0 0,-1 0 1,0-1-1,1 1 0,-1 0 1,1 0-1,19 1 309,-1 0 0,1-2 0,0 0 0,-1-2 0,24-5 0,106-32 1417,-98 25-1235,914-293 351,-201 59-361,6 42-315,-648 181-474,1 5 0,1 5 0,197 1 0,-305 16-640,0 1 0,0 0 0,25 8 0,2 1-9596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8.528"/>
    </inkml:context>
    <inkml:brush xml:id="br0">
      <inkml:brushProperty name="width" value="0.025" units="cm"/>
      <inkml:brushProperty name="height" value="0.025" units="cm"/>
    </inkml:brush>
  </inkml:definitions>
  <inkml:trace contextRef="#ctx0" brushRef="#br0">303 117 21685,'0'0'2754,"7"13"-2631,47 84 452,103 213-264,-156-307-548,0-1-1,0 1 1,0 0-1,0-1 1,-1 1 0,1 0-1,-1 0 1,1 0-1,-1 0 1,0 0 0,0 0-1,0 0 1,-1-1-1,0 5 1,1-6 54,-1 0 0,0 1 0,0-1 0,0 0 0,0 0-1,0 0 1,0 0 0,0 0 0,0 0 0,0 0 0,-1 0 0,1-1 0,0 1 0,-1 0 0,1-1 0,0 1 0,-1-1 0,1 1 0,-1-1-1,1 0 1,-1 0 0,1 1 0,0-1 0,-1 0 0,1 0 0,-4-1 0,-11 0-73,0-1-1,1-1 0,-1-1 1,0 0-1,1-1 1,0 0-1,0-1 1,0-1-1,1 0 1,-24-17-1,4 0 675,0-2-1,-57-57 1,70 62 397,2-1 0,0-1 1,-23-38-1,36 53-563,1-1-1,1 0 1,-1-1 0,2 1-1,-1-1 1,1 0 0,1 0-1,-1 0 1,2 0 0,0 0 0,0 0-1,0 0 1,3-17 0,-1 22-238,1-1 0,0 1 0,0 0 0,0 0 1,1 0-1,-1 0 0,1 0 0,0 1 0,1-1 0,-1 1 1,1 0-1,0 0 0,0 0 0,0 1 0,1-1 0,-1 1 1,1 0-1,0 0 0,0 1 0,0-1 0,0 1 1,0 0-1,11-2 0,8-3 4,-1 2 1,1 1-1,0 0 1,26 1-1,-37 2-73,1 0-1,-1 1 1,0 1-1,1 0 1,-1 1-1,19 5 1,-28-5 40,-1-1 1,1 1-1,0 0 0,0 0 1,-1 0-1,1 0 1,-1 1-1,1-1 1,-1 1-1,0 0 0,0 0 1,0 0-1,-1 0 1,1 1-1,-1-1 0,0 1 1,0-1-1,0 1 1,0 0-1,0 0 1,-1 0-1,0 0 0,0 0 1,1 6-1,-1 0 66,0 0 0,-1-1 0,0 1 0,-1 0 0,0 0 1,0-1-1,-1 1 0,0-1 0,-1 1 0,-6 14 0,7-19-99,0 1 1,-1-1-1,0 0 1,0 0-1,0 0 1,-1 0-1,0 0 0,1-1 1,-2 1-1,1-1 1,0 0-1,-1-1 1,0 1-1,0-1 1,0 0-1,0 0 1,-1 0-1,-5 2 1,-5-3-2619,10-6-3183,5-12-5020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9.049"/>
    </inkml:context>
    <inkml:brush xml:id="br0">
      <inkml:brushProperty name="width" value="0.025" units="cm"/>
      <inkml:brushProperty name="height" value="0.025" units="cm"/>
    </inkml:brush>
  </inkml:definitions>
  <inkml:trace contextRef="#ctx0" brushRef="#br0">33 172 13421,'0'13'3197,"-1"10"-2026,-2 58 3334,3-75-4136,1 0 0,-1 0 1,1 0-1,0 0 0,0 0 0,0 0 1,1 0-1,0 0 0,0-1 0,5 8 1,-7-12-332,1 0 0,-1 1 0,1-1 0,0 0 0,-1 0 1,1 0-1,0 0 0,0-1 0,0 1 0,0 0 1,0 0-1,0 0 0,0-1 0,0 1 0,0 0 0,0-1 1,0 1-1,0-1 0,1 0 0,-1 1 0,0-1 0,0 0 1,0 0-1,1 1 0,1-1 0,-2-1 46,0 0-1,0 1 1,0-1 0,0 0-1,0 0 1,0 0 0,0 0-1,0 0 1,0 0 0,0 0-1,-1 0 1,1-1 0,0 1-1,-1 0 1,1 0 0,-1-1-1,1 1 1,-1-2 0,3-8 153,0 0 0,-2 0 1,1 0-1,-1-13 1,-1 12-411,0 0 0,-1 0 1,-1 0-1,0 0 0,0 0 1,-2 1-1,1-1 1,-1 1-1,-1 0 0,0 0 1,0 0-1,-1 1 1,-1 0-1,-9-12 0,16 21 143,0 1 0,-1-1 0,1 0-1,-1 0 1,1 1 0,0-1-1,-1 1 1,1-1 0,-1 0 0,0 1-1,1-1 1,-1 1 0,1-1-1,-1 1 1,0-1 0,0 1 0,1 0-1,-1-1 1,0 1 0,0 0 0,1 0-1,-1-1 1,0 1 0,0 0-1,1 0 1,-1 0 0,0 0 0,0 0-1,0 0 1,1 0 0,-1 0-1,0 0 1,0 1 0,0-1 0,1 0-1,-1 0 1,0 1 0,1-1 0,-1 1-1,0-1 1,0 0 0,1 1-1,-1-1 1,1 1 0,-1-1 0,0 1-1,1 0 1,-1 0 0,0 1 5,0 0 1,1 0-1,-1-1 1,1 1-1,-1 0 1,1 0-1,0 0 0,0-1 1,0 1-1,0 0 1,0 0-1,0 0 1,0 0-1,1-1 1,-1 1-1,0 0 1,1 0-1,0 0 1,-1-1-1,1 1 1,1 1-1,1 1-232,-1-1 0,1 0-1,0 0 1,0 0 0,0 0 0,1 0 0,-1-1-1,1 1 1,-1-1 0,1 0 0,0 0 0,0 0-1,0-1 1,0 1 0,0-1 0,0 0 0,0 0-1,1 0 1,-1-1 0,0 0 0,0 0-1,1 0 1,-1 0 0,0 0 0,0-1 0,1 0-1,-1 0 1,0 0 0,4-2 0,0 1-338,-1-1 1,1 0-1,-1 0 1,0-1-1,0 0 1,-1 0-1,1 0 0,-1-1 1,0 0-1,0 0 1,0-1-1,-1 0 1,1 0-1,7-13 1,-10 12 821,0 0 0,-1 0 0,0 0 0,0-1 1,-1 1-1,0 0 0,1-14 0,-2 20-54,0-1 1,0 1-1,0-1 1,-1 1-1,1 0 0,0-1 1,0 1-1,-1-1 1,1 1-1,-1 0 0,1-1 1,-1 1-1,0 0 1,0-1-1,1 1 0,-1 0 1,0 0-1,-2-2 1,2 2-47,-1 1 0,1 0 0,0-1 0,-1 1 0,1 0 0,-1 0 0,1 0 0,0 0 1,-1 0-1,1 0 0,-1 0 0,1 0 0,0 0 0,-1 1 0,1-1 0,-1 1 0,1-1 1,0 1-1,0-1 0,-1 1 0,1 0 0,0-1 0,-2 3 0,-1 0 83,1 0 1,0 0-1,-1 1 0,2-1 1,-1 1-1,0-1 0,1 1 1,-1 0-1,1 0 0,0 0 0,1 0 1,-1 0-1,1 1 0,-1-1 1,1 1-1,1-1 0,-1 1 1,1-1-1,-1 1 0,1-1 1,0 1-1,2 6 0,-2-6-2,0 1-1,1-1 1,0 0 0,0 0-1,0 1 1,1-1 0,0 0-1,0 0 1,0 0 0,0-1-1,1 1 1,0-1 0,0 1-1,0-1 1,0 0-1,1 0 1,0 0 0,-1 0-1,6 3 1,-7-6-124,1 1 1,0-1-1,-1 1 1,1-1-1,0 0 0,0 0 1,0 0-1,-1-1 1,1 1-1,0 0 0,0-1 1,0 0-1,0 0 1,0 0-1,0 0 1,0 0-1,0-1 0,0 1 1,0-1-1,0 0 1,0 0-1,0 0 0,-1 0 1,1 0-1,0-1 1,-1 1-1,1-1 0,-1 0 1,1 0-1,-1 0 1,0 0-1,0 0 0,0 0 1,0-1-1,0 1 1,-1 0-1,1-1 1,0 0-1,-1 1 0,0-1 1,1-3-1,0 1-215,0 0-1,0-1 1,-1 0 0,1 1-1,-1-1 1,-1 1 0,1-1-1,-1 0 1,0-8 0,-1 10-320,1 0 1,-1 0 0,0 1 0,1-1 0,-2 0-1,1 1 1,0-1 0,-1 1 0,0-1-1,0 1 1,0-1 0,0 1 0,0 0 0,-3-3-1,-21-15-6771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9.697"/>
    </inkml:context>
    <inkml:brush xml:id="br0">
      <inkml:brushProperty name="width" value="0.025" units="cm"/>
      <inkml:brushProperty name="height" value="0.025" units="cm"/>
    </inkml:brush>
  </inkml:definitions>
  <inkml:trace contextRef="#ctx0" brushRef="#br0">111 233 7207,'0'0'7692,"-8"-6"-6725,6 4-932,0 0 1,0 1 0,-1-1-1,1 0 1,0 1 0,-1 0-1,1 0 1,-1-1 0,1 1-1,-1 1 1,0-1 0,1 0-1,-1 1 1,-3-1 0,4 2-8,0-1 0,-1 1 0,1 0 0,0 0 0,0 0 0,0 0 0,0 0 0,0 0 0,0 1 0,0-1 0,1 1 0,-1-1 0,0 1 0,1 0 0,-1 0 0,1 0 0,-1 0 0,1 0 0,0 0 0,0 0 0,0 0 0,-1 4 0,-2 3 348,0 0-1,1 1 1,0-1-1,1 1 1,0 0-1,0-1 1,1 1-1,0 0 1,1 0-1,0 0 1,0 0-1,1 0 1,1 0-1,4 17 0,-5-25-339,0 0 0,0-1 1,0 1-1,0-1 0,0 0 0,0 1 0,0-1 0,0 0 0,1 0 0,-1 1 0,0-1 0,1 0 0,-1 0 0,1-1 0,-1 1 0,1 0 0,0 0 0,-1-1 0,1 1 0,0-1 0,-1 1 0,1-1 0,0 0 0,0 0 0,-1 0 0,1 0 0,0 0 0,0 0 0,0 0 0,-1 0 0,1-1 0,3 0 0,-1-1 116,0 1-1,0-1 1,0 0 0,0 1-1,0-2 1,-1 1 0,1 0-1,0-1 1,-1 0 0,0 0-1,0 0 1,4-4 0,1-6 28,0 0 0,0 0 0,-2-1 0,1-1 0,-2 1 0,0-1 0,0 1 0,-2-2 0,3-15 0,-3 0-697,0 0 0,-2 0 1,-5-47-1,5 75 260,-1 0 0,0 0 0,-1 0 0,1 0 0,0 0-1,-1 0 1,0 1 0,1-1 0,-1 0 0,0 0 0,-1 0 0,1 1 0,0-1 0,-1 0 0,1 1 0,-1-1 0,0 1 0,0 0 0,0 0 0,0-1 0,0 1-1,-1 0 1,1 1 0,-1-1 0,-4-2 0,6 4 265,0 0-1,0 0 0,0 0 1,0 0-1,0 0 1,0 0-1,0 0 0,0 1 1,0-1-1,0 0 0,0 1 1,0-1-1,0 1 1,0-1-1,0 1 0,1-1 1,-1 1-1,0 0 1,0-1-1,1 1 0,-1 0 1,0 0-1,1-1 1,-1 1-1,1 0 0,-1 0 1,1 0-1,-1 0 0,1 0 1,0 0-1,-1 0 1,1 0-1,0 0 0,0 1 1,-8 39 882,7-37-763,-2 16 675,2 0 0,0 1 1,1-1-1,0 1 0,7 35 0,-5-51-669,-1 0 1,0 0-1,1-1 1,0 1-1,0 0 0,0-1 1,1 1-1,0-1 0,-1 1 1,1-1-1,1 0 1,4 5-1,-5-7-115,0 0 1,1 0 0,-1 0-1,0-1 1,0 1-1,1-1 1,-1 0 0,1 0-1,0 0 1,-1 0-1,1-1 1,-1 1 0,1-1-1,0 0 1,-1 0-1,1 0 1,0-1-1,-1 1 1,6-2 0,-4 1 25,-1-1 0,-1 1 1,1-1-1,0 0 1,0 0-1,-1 0 0,1-1 1,-1 1-1,0-1 1,1 0-1,-1 0 1,-1 0-1,1 0 0,0 0 1,-1-1-1,1 1 1,-1-1-1,0 0 0,0 0 1,-1 0-1,1 0 1,-1 0-1,0 0 0,1-7 1,2-9-975,-1-1 0,-1 1-1,-1-33 1,-1 53 919,0 9-161,0 0 419,0 0 0,0 0 0,1 0 0,0 0 0,4 16 0,-4-23-210,-1-1-1,1 1 1,0-1 0,-1 0-1,1 1 1,0-1-1,0 0 1,0 0 0,0 1-1,0-1 1,0 0 0,0 0-1,0 0 1,0 0-1,1-1 1,-1 1 0,0 0-1,1 0 1,-1-1 0,0 1-1,1-1 1,-1 1-1,1-1 1,-1 1 0,1-1-1,-1 0 1,1 0-1,-1 0 1,1 0 0,-1 0-1,1 0 1,-1 0 0,1-1-1,-1 1 1,1 0-1,-1-1 1,1 1 0,-1-1-1,0 0 1,1 1 0,-1-1-1,0 0 1,0 0-1,2-1 1,2-1 18,0-1 0,0 0 1,0 0-1,-1 0 0,0-1 0,0 1 1,0-1-1,0 0 0,-1 0 0,0-1 0,0 1 1,3-9-1,2-3-528,-1 0 1,8-35 0,-13 21-1395,-1 32 686,1 13 1218,-2-11-39,1-1-1,-1 1 1,1 0 0,-1-1 0,1 1-1,0 0 1,0-1 0,1 0 0,-1 1-1,0-1 1,1 0 0,-1 1 0,1-1 0,0 0-1,0 0 1,0 0 0,0 0 0,0-1-1,0 1 1,0-1 0,1 1 0,2 0-1,-2 0-498,1-1-1,0 0 1,0 0 0,0 0-1,0 0 1,0-1-1,0 1 1,0-1-1,6-1 1,17-2-5105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124"/>
    </inkml:context>
    <inkml:brush xml:id="br0">
      <inkml:brushProperty name="width" value="0.025" units="cm"/>
      <inkml:brushProperty name="height" value="0.025" units="cm"/>
    </inkml:brush>
  </inkml:definitions>
  <inkml:trace contextRef="#ctx0" brushRef="#br0">0 1 16143,'0'0'7367,"6"10"-6651,14 25 308,7 11 324,35 46 0,-53-80-1273,1 0-1,0 0 0,1-1 0,1 0 0,-1-1 0,1-1 0,1 0 1,23 13-1,-35-21-59,1-1-1,-1 1 1,1-1 0,-1 1 0,0-1-1,1 1 1,-1-1 0,1 0 0,-1 0 0,1 0-1,-1 0 1,1 0 0,-1 0 0,1-1-1,-1 1 1,1 0 0,-1-1 0,0 1 0,1-1-1,-1 1 1,0-1 0,1 0 0,-1 1-1,0-1 1,0 0 0,1 0 0,-1 0 0,0 0-1,0 0 1,0 0 0,0 0 0,0-1 0,-1 1-1,1 0 1,0 0 0,0-1 0,-1 1-1,1 0 1,-1-1 0,1 1 0,-1-2 0,4-9 74,-1 1 0,0 0 0,2-24 0,-5 31-121,2-10-214,6-81-3358,-11 34-7403,3 73 4472,-1 9 4989,-1 48 3135,2-62-1732,1 1-1,1-1 0,-1 1 1,1-1-1,0 0 0,1 0 0,0 0 1,0 0-1,0 0 0,1-1 0,0 1 1,8 8-1,5 0-3924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503"/>
    </inkml:context>
    <inkml:brush xml:id="br0">
      <inkml:brushProperty name="width" value="0.025" units="cm"/>
      <inkml:brushProperty name="height" value="0.025" units="cm"/>
    </inkml:brush>
  </inkml:definitions>
  <inkml:trace contextRef="#ctx0" brushRef="#br0">23 271 6470,'0'0'1121,"4"-96"-640,-4 41-257,-12-4-609,-3-2-3298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832"/>
    </inkml:context>
    <inkml:brush xml:id="br0">
      <inkml:brushProperty name="width" value="0.025" units="cm"/>
      <inkml:brushProperty name="height" value="0.025" units="cm"/>
    </inkml:brush>
  </inkml:definitions>
  <inkml:trace contextRef="#ctx0" brushRef="#br0">1 1 13613,'0'13'1649,"0"-6"-1470,-1 18 862,1 0 1,1 0-1,2-1 0,0 1 1,2 0-1,0-1 0,11 29 1,-1-25-864,0-1 1,2-1-1,1 0 1,1-1-1,2-1 1,23 22-1,-38-44 269,-7-14 84,-8-18 413,-7 2-811,0 0 0,-29-33 1,-7-12-1031,60 81 924,0-1 0,1 1-1,0-1 1,1-1 0,-1 0 0,1 0-1,0-1 1,18 7 0,-25-11-1,1 0-1,-1 0 1,1 0 0,0 0 0,-1 0 0,1-1 0,0 1 0,-1-1 0,1 0 0,0-1 0,-1 1 0,1 0 0,0-1 0,-1 0 0,1 0 0,-1 0 0,1 0 0,-1-1-1,0 0 1,1 1 0,-1-1 0,0 0 0,0 0 0,0-1 0,0 1 0,-1-1 0,1 1 0,2-5 0,0 0-7,-2 0 0,1 0 0,-1-1 1,0 1-1,-1-1 0,1 0 0,-2 0 0,1 0 0,-1 0 1,0 0-1,-1-16 0,4 47 8,2 0-1,0-1 1,1 0 0,1 0-1,13 25 1,-21-48-67,0 1 0,0 0 0,1 0 0,-1 0 0,0-1 0,0 1 0,0 0 0,0 0 0,0 0-1,0-1 1,0 1 0,0 0 0,0 0 0,0 0 0,0 0 0,1-1 0,-1 1 0,0 0 0,0 0 0,0 0 0,0 0 0,1 0 0,-1-1 0,0 1 0,0 0 0,0 0 0,0 0 0,1 0 0,-1 0-1,0 0 1,0 0 0,0 0 0,1 0 0,-1 0 0,0 0 0,0 0 0,0 0 0,1 0 0,-1 0 0,0 0 0,0 0 0,0 0 0,1 0 0,-1 0 0,0 0 0,0 0 0,0 0 0,0 0-1,1 1 1,-1-1 0,0 0 0,0 0 0,0 0 0,0 0 0,1 0 0,-1 0 0,0 1 0,0-1 0,0 0 0,0 1 0,1-22-3857,-1 19 3302,0-27-6558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1.221"/>
    </inkml:context>
    <inkml:brush xml:id="br0">
      <inkml:brushProperty name="width" value="0.025" units="cm"/>
      <inkml:brushProperty name="height" value="0.025" units="cm"/>
    </inkml:brush>
  </inkml:definitions>
  <inkml:trace contextRef="#ctx0" brushRef="#br0">0 1 2915,'0'0'6134,"8"11"-4821,25 35-1206,-28-42-82,0 1 1,0-1 0,1 0-1,0 0 1,-1 0 0,1-1 0,0 0-1,1 0 1,-1-1 0,0 1-1,1-2 1,-1 1 0,1-1 0,0 1-1,0-2 1,-1 1 0,1-1-1,8-1 1,-5 2 151,1-1 0,-1 1-1,0 1 1,14 3 0,-22-3 230,0-1 1,1 0 0,-1 1 0,0 0-1,0-1 1,1 1 0,-1 0 0,-1 0 0,1 0-1,0 0 1,0 1 0,-1-1 0,0 0-1,1 1 1,-1-1 0,0 1 0,0-1 0,0 1-1,0 0 1,-1-1 0,1 5 0,4 59 5348,-5-61-5360,14-33 165,-11 17-621,-1 1-416,1 0 1,0 0-1,0 1 1,1-1-1,1 1 1,-1 0-1,2 0 1,-1 0-1,8-9 0,-13 18 343,1-1-1,-1 1 0,1 0 0,-1-1 0,1 1 0,-1 0 0,1-1 0,-1 1 0,1 0 0,-1-1 0,1 1 1,-1 0-1,1 0 0,-1 0 0,1-1 0,-1 1 0,1 0 0,-1 0 0,1 0 0,0 0 0,-1 0 0,1 0 1,-1 0-1,1 0 0,-1 0 0,1 0 0,0 1 0,-1-1 0,1 0 0,-1 0 0,1 1 0,-1-1 0,1 0 1,-1 0-1,1 1 0,13 20-763,-13-19 969,0 0 1,0 0 0,0 0-1,0 0 1,0 0-1,1 0 1,-1 0 0,1 0-1,-1-1 1,4 4-1,-4-5-108,1 0-1,-1 0 0,0 0 0,0 0 0,0 0 1,0 0-1,0 0 0,0-1 0,0 1 1,0 0-1,0-1 0,0 1 0,0 0 1,0-1-1,0 0 0,0 1 0,0-1 0,0 1 1,0-1-1,0 0 0,-1 0 0,1 1 1,0-1-1,0 0 0,-1 0 0,1 0 1,-1 0-1,1 0 0,-1 0 0,1-2 0,29-48-3998,-16 16-989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1.570"/>
    </inkml:context>
    <inkml:brush xml:id="br0">
      <inkml:brushProperty name="width" value="0.025" units="cm"/>
      <inkml:brushProperty name="height" value="0.025" units="cm"/>
    </inkml:brush>
  </inkml:definitions>
  <inkml:trace contextRef="#ctx0" brushRef="#br0">72 147 11018,'0'0'8147,"-8"9"-6535,2 0-1305,-4 1 565,2 0 1,0 1-1,0 0 0,1 1 1,-9 17-1,16-29-888,0 1 0,0-1 0,0 0-1,0 1 1,0-1 0,0 0 0,0 1-1,0-1 1,0 0 0,0 0 0,0 1 0,0-1-1,0 0 1,1 1 0,-1-1 0,0 0 0,0 1-1,0-1 1,0 0 0,1 0 0,-1 1-1,0-1 1,0 0 0,1 0 0,-1 0 0,0 1-1,0-1 1,1 0 0,-1 0 0,0 0-1,0 0 1,1 0 0,-1 1 0,0-1 0,1 0-1,-1 0 1,0 0 0,1 0 0,22 3-522,24-4-431,-46 1 946,51-6-1129,-36 3 1040,0 1-1,0 1 1,0 0 0,0 1 0,27 4-1,-42-4 178,1 0 0,-1 0-1,1 0 1,-1 1 0,0-1-1,1 1 1,-1-1-1,0 1 1,1 0 0,-1-1-1,0 1 1,0 0-1,0 0 1,0 0 0,0 0-1,0 0 1,0 0 0,0 0-1,0 0 1,0 0-1,0 1 1,0-1 0,-1 0-1,1 0 1,-1 1 0,1-1-1,-1 0 1,1 1-1,-1-1 1,0 1 0,0-1-1,0 1 1,0-1-1,0 0 1,0 1 0,0-1-1,0 1 1,0-1 0,-1 1-1,1-1 1,-1 2-1,0-1 50,0 0 0,0 1-1,0-1 1,0 0-1,0 0 1,-1 0-1,1 0 1,-1 0 0,1 0-1,-1 0 1,0 0-1,0-1 1,0 1-1,0-1 1,0 1 0,0-1-1,0 0 1,0 0-1,-1 0 1,1 0 0,0 0-1,-1-1 1,-3 2-1,-11-2-1892,0-4-3568,-2-11-4503</inkml:trace>
  <inkml:trace contextRef="#ctx0" brushRef="#br0" timeOffset="1">242 97 10794,'0'0'12140,"56"-29"-10154,-26 18-1314,0-1-544,8-2-288,-11-3-1826,-9 3-4900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048"/>
    </inkml:context>
    <inkml:brush xml:id="br0">
      <inkml:brushProperty name="width" value="0.025" units="cm"/>
      <inkml:brushProperty name="height" value="0.025" units="cm"/>
    </inkml:brush>
  </inkml:definitions>
  <inkml:trace contextRef="#ctx0" brushRef="#br0">81 57 10634,'0'0'7490,"-6"-9"-3235,-22-25-1512,28 34-2708,0 0-1,0 0 0,0 1 0,0-1 0,0 0 0,0 1 0,0-1 0,0 0 0,0 0 0,0 1 1,-1-1-1,1 0 0,0 0 0,0 1 0,0-1 0,0 0 0,-1 0 0,1 1 0,0-1 0,0 0 1,-1 0-1,1 0 0,0 1 0,0-1 0,-1 0 0,1 0 0,0 0 0,0 0 0,-1 0 0,1 0 1,0 0-1,-1 0 0,1 1 0,0-1 0,0 0 0,-1 0 0,1 0 0,0 0 0,-1-1 0,1 1 1,0 0-1,-1 0 0,1 0 0,0 0 0,0 0 0,-1 0 0,1 0 0,0 0 0,0-1 0,-1 1 1,1 0-1,0 0 0,0 0 0,-1-1 0,1 1 0,0 0 0,0 0 0,0 0 0,0-1 0,-1 1 1,1-1-1,2 25-396,-2-24 403,10 44-40,2-1-1,26 61 1,13 48 51,-28-38 417,-84-237-459,43 92-420,1-2 0,2 0 0,1 0 0,2-1-1,1-1 1,-9-50 0,19 82 297,1 0 1,0 0-1,-1 0 1,1 0-1,0 0 0,1 0 1,-1 0-1,0 0 1,1 0-1,0 0 0,0 0 1,0 1-1,0-1 1,0 0-1,0 0 0,1 1 1,-1-1-1,1 1 1,0-1-1,0 1 1,0-1-1,0 1 0,3-2 1,0 1-3,0 0 0,0 0 1,1 1-1,-1 0 0,1 0 1,-1 1-1,1-1 0,0 1 0,-1 0 1,1 1-1,8-1 0,-13 1 124,1 0 0,-1-1 0,1 1-1,-1 0 1,1 0 0,-1 0 0,1 0-1,-1 0 1,1 1 0,-1-1-1,1 0 1,-1 1 0,1-1 0,-1 1-1,1-1 1,-1 1 0,0 0 0,1-1-1,-1 1 1,0 0 0,0 0 0,0 0-1,0 0 1,1 0 0,-1 0-1,-1 0 1,1 1 0,0-1 0,0 0-1,1 3 1,-1 1 150,-1 0 0,0 0 1,1 0-1,-2 0 0,1 0 0,-1 0 0,1 0 0,-4 8 0,1 0 22,0 0 0,-1 0-1,-10 18 1,-2-8-2297,12-21-1706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837"/>
    </inkml:context>
    <inkml:brush xml:id="br0">
      <inkml:brushProperty name="width" value="0.025" units="cm"/>
      <inkml:brushProperty name="height" value="0.025" units="cm"/>
    </inkml:brush>
  </inkml:definitions>
  <inkml:trace contextRef="#ctx0" brushRef="#br0">1 197 10570,'0'0'12428,"9"0"-10667,9-1-1074,-6 2-133,0-2 0,0 1 0,1-1 0,-1-1 0,0-1 0,0 1 0,-1-2-1,1 1 1,-1-2 0,21-10 0,-27 12-521,0 0-1,-1-1 1,1 1-1,-1-1 1,0 0-1,0 0 1,-1 0-1,1 0 1,-1-1-1,0 1 1,0-1-1,0 0 1,-1 0-1,0 0 1,0 0-1,0-1 1,0 1-1,-1-1 1,0 1-1,0-1 1,-1 1-1,1-11 1,-2 15-39,1-1 1,-1 1 0,1 0-1,-1-1 1,0 1 0,1 0-1,-1 0 1,0-1 0,0 1-1,0 0 1,0 0 0,0 0 0,0 0-1,0 0 1,0 0 0,0 1-1,0-1 1,-1 0 0,1 1-1,0-1 1,-1 0 0,1 1-1,0 0 1,-1-1 0,1 1 0,0 0-1,-1 0 1,1-1 0,-1 1-1,1 0 1,-1 1 0,1-1-1,0 0 1,-1 0 0,1 0-1,-1 1 1,1-1 0,-2 2 0,-2-1-14,0 0 0,1 0 1,-1 1-1,1-1 1,0 1-1,-1 0 1,1 0-1,0 1 1,0-1-1,-7 7 0,9-6 15,-1-1 0,1 1 0,0 0 0,0 0-1,0 0 1,0 1 0,1-1 0,-1 0-1,1 1 1,0-1 0,-1 1 0,2-1-1,-1 1 1,0 0 0,1-1 0,0 1-1,0 0 1,0-1 0,0 1 0,1 5 0,0-6 6,1 1 0,0-1 1,0 0-1,-1 0 1,2 0-1,-1 0 1,0 0-1,1 0 1,-1-1-1,1 1 1,0-1-1,0 1 0,0-1 1,0 0-1,0 0 1,0-1-1,1 1 1,-1-1-1,0 1 1,6 0-1,21 7 37,46 6 1,-53-11-113,1 0 0,-1 2 0,41 15 0,-53-12 620,-24-27 48,9 2-595,1 0 0,1 0 0,1 0 0,0-1 0,1 1 0,0 0 0,5-23 0,-5 36-56,0 0 0,1 0 0,0 0-1,-1 0 1,1 0 0,0 0 0,1 1 0,-1-1 0,0 0-1,1 1 1,0-1 0,-1 1 0,1-1 0,0 1 0,0 0-1,0 0 1,0 0 0,1 0 0,-1 0 0,1 1 0,-1-1 0,1 1-1,-1-1 1,1 1 0,5-2 0,3 1-467,1 0-1,-1 0 1,0 1 0,1 0-1,14 2 1,-8-1-210,-16-7-12063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411"/>
    </inkml:context>
    <inkml:brush xml:id="br0">
      <inkml:brushProperty name="width" value="0.025" units="cm"/>
      <inkml:brushProperty name="height" value="0.025" units="cm"/>
    </inkml:brush>
  </inkml:definitions>
  <inkml:trace contextRef="#ctx0" brushRef="#br0">44 0 12684,'0'0'1441,"-5"9"246,-2 4-1247,1 2-1,1-1 0,0 1 1,1-1-1,0 1 1,2 0-1,-1 1 0,2-1 1,0 0-1,1 1 1,0-1-1,4 19 0,-4-32-378,0-1 0,0 0 0,1 0 0,-1 0-1,0 0 1,1 0 0,-1 0 0,1 0 0,0 1 0,-1-1-1,1-1 1,0 1 0,-1 0 0,1 0 0,0 0 0,0 0-1,0-1 1,0 1 0,0 0 0,0-1 0,0 1-1,0 0 1,0-1 0,0 1 0,0-1 0,0 0 0,1 1-1,-1-1 1,0 0 0,0 0 0,0 0 0,0 0 0,1 0-1,-1 0 1,0 0 0,0 0 0,0 0 0,0-1-1,1 1 1,-1 0 0,0-1 0,0 1 0,0-1 0,0 1-1,0-1 1,0 0 0,0 1 0,0-1 0,0 0-1,0 0 1,-1 0 0,1 1 0,0-1 0,0 0 0,-1 0-1,1 0 1,0 0 0,-1 0 0,1 0 0,0-3 0,3-5 52,1-1 0,-2 1 0,1-1 0,-1 0 1,-1-1-1,3-14 0,-6-35-2715,1 59 2409,0 1 1,0-1-1,0 0 0,0 0 1,0 0-1,-1 1 0,1-1 1,0 0-1,0 0 0,-1 1 1,1-1-1,-1 0 0,1 0 1,-1 1-1,1-1 0,-1 1 1,1-1-1,-1 0 1,1 1-1,-1-1 0,0 1 1,1-1-1,-1 1 0,0 0 1,0-1-1,1 1 0,-1 0 1,0-1-1,0 1 0,1 0 1,-1 0-1,0 0 0,0 0 1,0 0-1,0 0 1,1 0-1,-1 0 0,0 0 1,0 0-1,0 0 0,1 0 1,-1 1-1,0-1 0,0 0 1,1 1-1,-2 0 0,1-1 127,0 1 0,0-1 0,0 1 1,0 0-1,0-1 0,0 1 0,0 0 0,0 0 0,0-1 0,1 1 0,-1 0 0,0 0 0,1 0 0,-1 0 0,1 0 0,-1 0 0,1 0 0,-1 0 0,1 1 0,0-1 0,-1 2 0,1 5-962,0-6-864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846"/>
    </inkml:context>
    <inkml:brush xml:id="br0">
      <inkml:brushProperty name="width" value="0.025" units="cm"/>
      <inkml:brushProperty name="height" value="0.025" units="cm"/>
    </inkml:brush>
  </inkml:definitions>
  <inkml:trace contextRef="#ctx0" brushRef="#br0">1 0 12908,'0'16'1612,"0"28"1061,7 48-1,-5-77-2014,0 0 0,2 0 1,-1 0-1,2 0 0,0-1 1,1 1-1,0-1 0,9 14 1,-11-23-604,-3-1-39,1-1 0,0 0 0,0 1 0,0-1 1,0 0-1,1 0 0,-1 0 0,1-1 0,0 1 1,-1 0-1,1-1 0,0 0 0,1 0 0,-1 0 0,0 0 1,1 0-1,-1-1 0,1 1 0,-1-1 0,1 0 1,6 1-1,-8-3-9,-1 1 1,0-1-1,1 0 1,-1 0-1,0 0 0,0-1 1,0 1-1,0 0 1,0 0-1,0-1 1,0 1-1,-1 0 0,1-1 1,0 1-1,-1-1 1,1 1-1,-1-1 1,1 1-1,-1-1 0,0 1 1,0-1-1,0 1 1,0-1-1,0 1 1,0-1-1,0 0 0,-1-2 1,-2-49-158,2 46 69,-1 0-1,0 0 0,-1 0 0,0 1 0,-4-10 0,6 14-27,0 0-1,-1 0 0,1 0 1,0 0-1,0 0 0,-1 1 1,1-1-1,-1 0 0,0 1 1,1-1-1,-1 1 0,0 0 1,0-1-1,0 1 0,0 0 1,0 0-1,0 0 0,0 0 0,0 1 1,0-1-1,-3 0 0,4 2 117,1-1-1,-1 1 1,1 0-1,-1-1 0,1 1 1,-1 0-1,1-1 1,-1 1-1,1 0 0,-1 0 1,1-1-1,0 1 1,0 0-1,-1 0 1,1 0-1,0 0 0,0 0 1,0-1-1,0 1 1,0 0-1,0 0 0,0 0 1,0 0-1,0 0 1,0-1-1,1 1 0,-1 0 1,0 0-1,1 0 1,-1-1-1,0 1 0,1 0 1,-1 0-1,1-1 1,-1 1-1,1 0 0,0-1 1,-1 1-1,2 1 1,2-2 31,-1 0 1,1 0 0,-1 0 0,1-1-1,0 1 1,-1-1 0,1 0 0,-1 0 0,0 0-1,1 0 1,-1-1 0,0 1 0,0-1-1,1 0 1,-2 0 0,1 0 0,0 0-1,0-1 1,-1 1 0,1-1 0,-1 0-1,1 1 1,2-6 0,-1 1-31,-1 1 0,1-1 0,-2 1 0,1-1-1,-1 0 1,0 0 0,0 0 0,0-1 0,-1 1 0,-1 0 0,1-8 0,-1 15-8,0-1 0,0 1 0,1-1 0,-1 0 1,0 1-1,0-1 0,0 1 0,0-1 0,0 1 0,0-1 1,0 1-1,0-1 0,-1 0 0,1 1 0,0-1 0,0 1 1,0-1-1,-1 1 0,1-1 0,0 1 0,0-1 0,-1 1 1,1 0-1,0-1 0,-1 1 0,1-1 0,-1 1 0,1 0 1,-1-1-1,1 1 0,-1 0 0,1-1 0,0 1 0,-1 0 1,0 0-1,1 0 0,-1-1 0,1 1 0,-1 0 1,1 0-1,-1 0 0,0 0 0,0 0 6,0 1 1,0-1-1,1 1 1,-1-1-1,0 1 0,0 0 1,1-1-1,-1 1 1,0 0-1,1-1 1,-1 1-1,1 0 0,-1 0 1,1 0-1,-1-1 1,1 1-1,0 0 0,-1 0 1,1 0-1,0 0 1,0 0-1,-1 0 0,1 0 1,0 0-1,0 0 1,0-1-1,1 2 0,-1 10 256,1 0 0,0-1-1,1 1 1,0-1-1,1 0 1,0 0-1,0 0 1,7 13-1,-8-20-283,0 0-1,0 0 1,0 0-1,1-1 0,-1 1 1,1-1-1,0 1 0,0-1 1,0 0-1,1 0 1,-1 0-1,1 0 0,-1-1 1,1 0-1,0 1 0,0-1 1,0-1-1,0 1 1,0-1-1,0 1 0,1-1 1,-1 0-1,0-1 0,7 1 1,-9-1-210,0 1 0,-1-1 1,1-1-1,0 1 0,-1 0 1,1 0-1,0-1 0,-1 1 1,1-1-1,-1 1 0,1-1 1,-1 0-1,1 1 0,-1-1 1,1 0-1,-1 0 0,0 0 0,1 0 1,-1 0-1,0-1 0,0 1 1,0 0-1,0 0 0,2-3 1,12-24-6336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3.669"/>
    </inkml:context>
    <inkml:brush xml:id="br0">
      <inkml:brushProperty name="width" value="0.025" units="cm"/>
      <inkml:brushProperty name="height" value="0.025" units="cm"/>
    </inkml:brush>
  </inkml:definitions>
  <inkml:trace contextRef="#ctx0" brushRef="#br0">0 27 11787,'0'0'11067,"0"10"-10832,0-10-234,6 53 524,-6-51-471,0 0 1,1 0 0,-1 0-1,1 0 1,-1 0 0,1 0 0,-1 0-1,1 0 1,0 0 0,0 0-1,0-1 1,0 1 0,1 0 0,-1-1-1,0 1 1,1-1 0,-1 1-1,1-1 1,-1 0 0,1 1-1,-1-1 1,1 0 0,0 0 0,0 0-1,0 0 1,0-1 0,-1 1-1,1 0 1,3-1 0,-4 0 10,1 0-1,-1-1 1,0 1 0,1-1-1,-1 0 1,0 0 0,0 1-1,1-1 1,-1 0 0,0 0-1,0 0 1,0 0 0,0 0-1,0 0 1,0-1 0,-1 1 0,1 0-1,0 0 1,0-2 0,15-30 412,-13 26-417,0-2-40,19-42 96,-7 37-673,-14 14 509,0 0 0,0 0 0,-1 0 0,1 0 1,0 0-1,-1 0 0,1 0 0,-1 0 0,1 1 0,0-1 0,-1 0 0,1 0 0,0 1 1,-1-1-1,1 1 0,-1-1 0,1 0 0,-1 1 0,1-1 0,-1 1 0,1-1 0,-1 1 0,0-1 1,1 1-1,-1 0 0,0-1 0,1 1 0,-1-1 0,0 2 0,7 12-113,0 1-1,7 29 1,-10-30-41,0-1 0,0 1 0,2-1 0,12 21-1,-18-33 115,0-1 0,0 1 0,0-1 0,0 1 0,1-1 0,-1 0 0,0 1 0,0-1 0,1 1 0,-1-1 0,0 0 0,1 1 0,-1-1 0,0 0 0,1 1 0,-1-1 0,1 0 0,-1 0 0,0 1 0,1-1-1,-1 0 1,1 0 0,-1 0 0,1 1 0,-1-1 0,1 0 0,-1 0 0,1 0 0,-1 0 0,0 0 0,1 0 0,0 0 0,5-15-2112,-3-31-2376,-3 42 3623,0-36-6542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4.173"/>
    </inkml:context>
    <inkml:brush xml:id="br0">
      <inkml:brushProperty name="width" value="0.025" units="cm"/>
      <inkml:brushProperty name="height" value="0.025" units="cm"/>
    </inkml:brush>
  </inkml:definitions>
  <inkml:trace contextRef="#ctx0" brushRef="#br0">1 1 13581,'0'9'1724,"0"-5"-1668,0 6 557,0 1 0,0 0 0,1 0 0,0 0 1,1-1-1,1 1 0,-1-1 0,2 1 0,6 14 0,12 10 36,2-2 0,31 34 0,3 4 645,-55-96-296,-4 15-887,1 1 0,-2-1 0,1 0 0,-2 1 1,1 0-1,-1-1 0,0 1 0,-8-14 0,-45-67-298,21 38-791,40 59 953,0-1 0,1 1 0,0-1 0,0 0 0,0 0 1,1-1-1,-1 1 0,1-2 0,11 7 0,-16-10 74,1 1-1,-1-1 0,1 0 1,0 0-1,-1 0 1,1 0-1,0 0 1,-1 0-1,1-1 0,0 1 1,0-1-1,-1 0 1,1 0-1,0 0 0,0 0 1,0-1-1,-1 1 1,1-1-1,0 1 1,0-1-1,-1 0 0,1 0 1,-1 0-1,1-1 1,-1 1-1,1-1 0,-1 1 1,0-1-1,0 0 1,1 1-1,-1-1 1,-1 0-1,1-1 0,0 1 1,2-4-1,16-44 249,-10 21-663,-10 29 352,0 0 0,0-1 0,0 1-1,0 0 1,0 0 0,0 0 0,0 0 0,0-1 0,0 1 0,0 0 0,0 0-1,1 0 1,-1 0 0,0 0 0,0 0 0,0 0 0,0-1 0,0 1 0,0 0 0,1 0-1,-1 0 1,0 0 0,0 0 0,0 0 0,0 0 0,0 0 0,1 0 0,-1 0-1,0 0 1,0 0 0,0 0 0,0 0 0,0 0 0,1 0 0,-1 0 0,0 0 0,0 0-1,0 0 1,0 0 0,0 0 0,1 0 0,-1 0 0,0 0 0,0 0 0,0 0 0,0 0-1,0 0 1,1 0 0,-1 1 0,0-1 0,0 0 0,0 0 0,0 0 0,0 0-1,0 0 1,0 0 0,1 1 0,7 13-170,5 18 509,-6-10-17,-2-8-109,0 0 0,0-1 0,1 1-1,10 15 1,-11-71-5355,-5 9-1704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4.643"/>
    </inkml:context>
    <inkml:brush xml:id="br0">
      <inkml:brushProperty name="width" value="0.025" units="cm"/>
      <inkml:brushProperty name="height" value="0.025" units="cm"/>
    </inkml:brush>
  </inkml:definitions>
  <inkml:trace contextRef="#ctx0" brushRef="#br0">0 100 13741,'0'0'2322,"5"10"-1905,-4-6-425,2 1 1,-1-1-1,0 1 1,1-1 0,0 0-1,0 0 1,0 0 0,1 0-1,-1 0 1,1-1-1,0 0 1,0 0 0,0 0-1,0 0 1,1 0 0,-1-1-1,1 0 1,0 0 0,-1 0-1,7 1 1,4 1-1100,1-1 1,0-1-1,-1 0 0,1-1 1,0 0-1,17-3 1,-21-3 1133,-12 4 196,0 0 0,0 1 0,0-1 0,0 0 0,0 1 0,0-1 0,0 1 0,0-1 0,0 0-1,0 1 1,-1-1 0,1 1 0,0-1 0,0 0 0,-1 1 0,1-1 0,0 1 0,-1-1 0,1 1 0,-1-1 0,1 1 0,0-1 0,-1 1-1,1 0 1,-1-1 0,1 1 0,-1 0 0,0-1 0,1 1 0,-1 0 0,1 0 0,-1-1 0,1 1 0,-1 0 0,0 0 0,1 0 0,-2 0-1,0 0-115,0 0 0,0 0 0,0 0-1,0 1 1,0-1 0,0 1 0,0-1-1,0 1 1,0 0 0,0 0 0,0-1-1,0 1 1,0 1 0,1-1 0,-1 0-1,1 0 1,-1 1 0,1-1 0,-1 1-1,1-1 1,-1 1 0,1 0 0,0-1-1,0 1 1,0 0 0,0 0 0,0 0-1,1 0 1,-1 0 0,1 0 0,-1 0-1,1 0 1,-1 0 0,1 3-1,-2 12 736,0 0-1,0 0 0,2 20 1,1-24 384,-2-11-1150,1 0-1,0 0 0,1 0 0,-1 0 1,0 0-1,1 0 0,-1 0 0,1 0 1,-1 0-1,1-1 0,0 1 0,0 0 1,1 2-1,-2-3-53,1-1 1,0 1 0,-1-1-1,1 1 1,-1-1 0,1 1-1,0-1 1,-1 1 0,1-1-1,0 0 1,0 0-1,-1 1 1,1-1 0,0 0-1,0 0 1,-1 0 0,1 1-1,0-1 1,0 0-1,0 0 1,-1 0 0,3-1-1,0 0 43,-1 0 1,1 0-1,0 0 0,0 0 0,-1-1 0,1 1 0,-1-1 0,1 0 0,-1 0 1,0 0-1,0 0 0,0 0 0,0 0 0,0-1 0,2-3 0,5-9 28,-2-1 0,0 0 0,0-1 0,-2 0 0,0 0 0,-1 0-1,2-21 1,1-38-6436,-9 116 6530,1-29 72,0 1-1,0 0 1,1 0 0,1 0-1,0 0 1,0 0 0,1-1-1,1 1 1,0-1 0,5 13-1,-8-23-258,1 0-1,-1 1 0,1-1 0,0 0 0,0 0 0,0 0 1,0 0-1,-1 0 0,1 0 0,1 0 0,-1 0 0,0 0 1,0 0-1,0 0 0,0-1 0,1 1 0,-1 0 0,0-1 1,1 1-1,2 0 0,-3-1-21,0-1 1,0 1-1,0 0 0,0 0 1,0-1-1,0 1 1,0-1-1,0 1 0,0-1 1,0 1-1,0-1 0,0 0 1,0 0-1,-1 1 1,1-1-1,0 0 0,0 0 1,-1 0-1,1 0 0,0-1 1,3-4-306,-1 0 0,0-1 0,0 1 0,-1-1 0,1 0 0,1-11 0,0-12-2335,-1 0-1,-2 0 1,-2-35-1,-6-2-4672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5.021"/>
    </inkml:context>
    <inkml:brush xml:id="br0">
      <inkml:brushProperty name="width" value="0.025" units="cm"/>
      <inkml:brushProperty name="height" value="0.025" units="cm"/>
    </inkml:brush>
  </inkml:definitions>
  <inkml:trace contextRef="#ctx0" brushRef="#br0">7 0 15503,'0'0'3384,"-1"12"-1649,-2 1-1283,2 0-1,0 1 1,0 0 0,1-1-1,1 1 1,0-1 0,1 1-1,0-1 1,8 21-1,5 4 262,2-2 0,1 0-1,2-2 1,2 0 0,1-1-1,1-1 1,50 50 0,-74-82-782,0 1 1,0-1-1,0 0 0,0 0 1,0 0-1,0 0 0,0 0 1,0 0-1,-1 0 0,1 0 1,0 0-1,0 0 0,0 0 1,0 1-1,0-1 0,0 0 1,0 0-1,0 0 0,0 0 1,0 0-1,0 0 1,0 0-1,0 1 0,0-1 1,0 0-1,0 0 0,0 0 1,0 0-1,0 0 0,0 0 1,0 0-1,0 0 0,0 0 1,1 1-1,-1-1 0,0 0 1,0 0-1,0 0 0,0 0 1,0 0-1,0 0 1,0 0-1,0 0 0,0 0 1,0 0-1,1 0 0,-11-3-4935,8 2 5014,-14-8-7575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5.369"/>
    </inkml:context>
    <inkml:brush xml:id="br0">
      <inkml:brushProperty name="width" value="0.025" units="cm"/>
      <inkml:brushProperty name="height" value="0.025" units="cm"/>
    </inkml:brush>
  </inkml:definitions>
  <inkml:trace contextRef="#ctx0" brushRef="#br0">0 1516 12204,'0'0'10457,"17"-5"-9768,10-5-100,0-1 0,-1-1-1,0-2 1,32-22 0,111-85 1213,-117 81-1535,282-204 377,272-206-2996,-453 330 2277,-5-6 0,171-190 0,-312 306-1611,-11 10 735,-10 7-989,14-7 1585,-25 15-6601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7.398"/>
    </inkml:context>
    <inkml:brush xml:id="br0">
      <inkml:brushProperty name="width" value="0.025" units="cm"/>
      <inkml:brushProperty name="height" value="0.025" units="cm"/>
    </inkml:brush>
  </inkml:definitions>
  <inkml:trace contextRef="#ctx0" brushRef="#br0">12 50 7111,'0'0'9641,"-2"-10"-6838,2 9-2967,-7-33 3991,4 30-416,5 29-2446,7 35-272,28 92-1,-9-44-433,-28-106-263,2 5 165,-1 0 0,1 1 1,0-1-1,1 0 0,-1 0 0,2 0 1,-1-1-1,6 9 0,-9-13-145,0-2-149,-1-14-12397,-7-3 4582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7.778"/>
    </inkml:context>
    <inkml:brush xml:id="br0">
      <inkml:brushProperty name="width" value="0.025" units="cm"/>
      <inkml:brushProperty name="height" value="0.025" units="cm"/>
    </inkml:brush>
  </inkml:definitions>
  <inkml:trace contextRef="#ctx0" brushRef="#br0">10 4 17360,'0'0'12556,"-9"-3"-13773,13 9-1217,-3 2-833,5 1-1922,0 2-1730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8.251"/>
    </inkml:context>
    <inkml:brush xml:id="br0">
      <inkml:brushProperty name="width" value="0.025" units="cm"/>
      <inkml:brushProperty name="height" value="0.025" units="cm"/>
    </inkml:brush>
  </inkml:definitions>
  <inkml:trace contextRef="#ctx0" brushRef="#br0">58 399 10954,'0'0'3155,"2"-11"470,1 0-2835,0 0 311,0 0 0,-1 0 0,0 0-1,0 0 1,-2 0 0,1 0 0,-1 0 0,-3-18 0,3 28-1071,0 0-1,-1 0 1,0 0 0,1 0-1,-1 0 1,1 0 0,-1 0-1,0 0 1,0 0-1,0 0 1,0 0 0,1 0-1,-1 1 1,0-1-1,0 0 1,-1 1 0,1-1-1,0 1 1,0-1-1,0 1 1,0 0 0,0-1-1,0 1 1,-1 0 0,1 0-1,0 0 1,0 0-1,0 0 1,-1 0 0,1 0-1,0 0 1,0 0-1,0 0 1,0 1 0,-1-1-1,1 1 1,0-1 0,0 1-1,0-1 1,0 1-1,0-1 1,0 1 0,0 0-1,0 0 1,0-1-1,1 1 1,-1 0 0,0 0-1,0 0 1,1 0-1,-1 0 1,0 2 0,-5 14-80,1 1 0,2 0 0,0 0 1,0 1-1,2-1 0,0 0 0,3 27 0,-2-9 32,0-28-8,1 1 0,0-1 0,1 0 0,0 1 0,4 11 0,-6-19 24,0 0-1,0 0 1,1 0-1,-1 0 1,0 0 0,1 0-1,-1 0 1,1 0-1,-1 0 1,1 0-1,-1 0 1,1 0-1,-1 0 1,1 0-1,0-1 1,0 1 0,-1 0-1,1 0 1,0-1-1,0 1 1,0-1-1,0 1 1,0 0-1,0-1 1,0 0-1,0 1 1,0-1-1,0 0 1,0 1 0,0-1-1,0 0 1,0 0-1,0 0 1,0 0-1,0 0 1,0 0-1,1 0 1,-1-1-1,0 1 1,0 0 0,0 0-1,0-1 1,0 1-1,0-1 1,0 1-1,0-1 1,-1 1-1,1-1 1,0 0-1,0 1 1,0-1 0,0 0-1,-1 0 1,1 1-1,1-3 1,4-6 77,0 0 0,0-1 0,-1 0 0,0 0 0,-1 0 0,0 0 1,5-21-1,-3 9 28,5-18 196,-1-1-1,-2 0 0,-2 0 0,-2-1 0,-2 0 0,-4-61 1,2 100-287,0-1-3,0-1-1,0 1 1,0 0-1,-1 0 0,1 0 1,-1 0-1,0 0 1,-1 0-1,1 0 0,0 0 1,-1 1-1,0-1 1,0 0-1,-3-4 0,4 8-14,1 0 0,-1 0 0,1 0 0,-1 0 0,1 0 0,-1 1 0,1-1 0,0 0 0,-1 0 0,1 0 0,-1 0 0,1 1 0,0-1 0,-1 0 0,1 0-1,0 1 1,-1-1 0,1 0 0,0 1 0,-1-1 0,1 0 0,0 1 0,0-1 0,-1 0 0,1 1 0,0-1 0,0 1 0,0-1 0,0 0 0,0 1 0,-1-1-1,1 1 1,0-1 0,0 1 0,0-1 0,0 0 0,0 1 0,0-1 0,0 1 0,0-1 0,1 1 0,-1 0 0,-2 30-299,2-23 262,-2 33-64,-1 2 138,4 75 1,0-106-80,1 0 1,0 0-1,0 0 1,1 0 0,1 0-1,0-1 1,1 1-1,0-1 1,1 0-1,12 19 1,-15-28-291,-1 1 0,1 0-1,-1-1 1,1 1 0,0-1 0,0 0 0,0 0 0,1 0-1,-1-1 1,0 1 0,5 1 0,23 3-10333,-17-6 2904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212"/>
    </inkml:context>
    <inkml:brush xml:id="br0">
      <inkml:brushProperty name="width" value="0.025" units="cm"/>
      <inkml:brushProperty name="height" value="0.025" units="cm"/>
    </inkml:brush>
  </inkml:definitions>
  <inkml:trace contextRef="#ctx0" brushRef="#br0">0 0 22517,'0'0'5477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8.877"/>
    </inkml:context>
    <inkml:brush xml:id="br0">
      <inkml:brushProperty name="width" value="0.025" units="cm"/>
      <inkml:brushProperty name="height" value="0.025" units="cm"/>
    </inkml:brush>
  </inkml:definitions>
  <inkml:trace contextRef="#ctx0" brushRef="#br0">1 111 10730,'0'0'9054,"0"10"-8413,1-7-540,4 37 774,-5-38-719,0-1 1,1 1 0,-1-1-1,0 0 1,1 1-1,0-1 1,-1 0 0,1 1-1,0-1 1,0 0 0,-1 0-1,1 1 1,0-1-1,0 0 1,0 0 0,0 0-1,1 0 1,-1-1 0,0 1-1,0 0 1,1 0-1,-1-1 1,0 1 0,1 0-1,-1-1 1,0 0-1,1 1 1,-1-1 0,2 0-1,-1 0 21,-1-1 0,1 0-1,-1 0 1,0 0 0,1 0-1,-1 0 1,0 0-1,0 0 1,0-1 0,1 1-1,-1 0 1,-1-1 0,1 1-1,0 0 1,0-1-1,0 0 1,-1 1 0,1-1-1,-1 1 1,1-1 0,-1 0-1,0 1 1,0-1-1,1-3 1,5-46 548,-5 40-665,0-42 141,-1 51-201,0 0 0,0-1-1,-1 1 1,1 0 0,0-1 0,-1 1-1,0 0 1,1 0 0,-1 0 0,0 0-1,0-1 1,0 1 0,-1 1 0,1-1-1,0 0 1,-1 0 0,1 0 0,-3-2-1,3 4-7,0 0-1,1 0 0,-1 0 1,1 0-1,-1 0 0,1 0 1,-1 0-1,1 0 0,-1 0 0,1 0 1,-1 1-1,1-1 0,-1 0 1,1 0-1,-1 0 0,1 1 1,-1-1-1,1 0 0,0 1 1,-1-1-1,1 0 0,-1 1 0,1-1 1,0 0-1,-1 1 0,1-1 1,0 1-1,0-1 0,-1 1 1,1-1-1,0 1 0,0-1 0,0 1 1,-1-1-1,1 1 0,0-1 1,0 1-1,0 0 0,-7 23-401,7-23 396,-6 36-6,2-1 0,1 1-1,2 0 1,5 51 0,-4-87 20,0 0 0,0 0 0,0 0 0,0 0 0,0 0 0,0 1 0,1-1 0,-1 0 0,0 0 0,1 0 0,-1 0 0,1 0 0,-1 0 0,1 0 0,-1 0 0,1 0 0,-1 0 0,1-1 0,0 1 0,0 0 0,0 0 0,-1-1 0,1 1 0,0 0 0,0-1 0,0 1 0,0-1 0,0 1 0,0-1 0,0 1 0,0-1 0,0 0 0,0 1 0,0-1 0,0 0 0,1 0 0,-1 0 0,0 0 0,0 0 0,0 0 0,2 0 0,-1-1 26,1 0 0,0 0 1,0 0-1,0 0 0,0 0 1,-1 0-1,1-1 0,0 1 1,-1-1-1,0 0 0,1 0 1,-1 0-1,0 0 0,2-2 1,12-19 352,24-46 1,2-3-8,-28 59-441,-3 20-99,2 32-225,-6-16 281,-7-23 117,1 0 0,-1 0 0,0 1 0,1-1 0,-1 0 0,0 0-1,1 0 1,-1 0 0,1 0 0,-1 0 0,0 0 0,1 0 0,-1 0-1,1 0 1,-1 0 0,0 0 0,1 0 0,-1 0 0,0 0 0,1 0-1,-1-1 1,0 1 0,1 0 0,-1 0 0,0 0 0,1-1 0,-1 1-1,0 0 1,1 0 0,-1-1 0,0 1 0,0 0 0,1 0 0,-1-1-1,0 1 1,0 0 0,0-1 0,1 1 0,-1 0 0,0-1 0,0 1-1,0 0 1,0-2 0,11-16 151,-10 17-136,15-32 203,-12 23-215,0 1 0,0 0 0,0 1 0,2-1-1,-1 1 1,1 0 0,0 0 0,0 0 0,1 1 0,14-11 0,-21 17-19,1 0 0,0 1 0,0-1 1,0 1-1,0 0 0,0-1 0,-1 1 0,1 0 1,0-1-1,0 1 0,0 0 0,0 0 1,0 0-1,0 0 0,0 0 0,0 0 0,0 0 1,0 0-1,0 0 0,0 1 0,0-1 1,0 0-1,0 1 0,-1-1 0,1 0 0,0 1 1,1 0-1,0 1-3,0 0 0,0 0 0,-1 0 1,1 0-1,-1 0 0,1 0 0,-1 0 0,0 0 1,0 1-1,1 2 0,13 62 39,-14-64-13,0 6-273,2 18 680,-1-24-1854,-2-15-2557,0-30-7186,0 13-839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9.444"/>
    </inkml:context>
    <inkml:brush xml:id="br0">
      <inkml:brushProperty name="width" value="0.025" units="cm"/>
      <inkml:brushProperty name="height" value="0.025" units="cm"/>
    </inkml:brush>
  </inkml:definitions>
  <inkml:trace contextRef="#ctx0" brushRef="#br0">1 1 13164,'0'0'10933,"1"8"-10217,10 47 1885,22 64 0,4 11-1130,-27-87-1076,26 71 0,-36-114-392,0 1 1,0-1-1,0 1 1,0-1-1,0 1 1,0 0-1,1-1 1,-1 1-1,0-1 0,0 1 1,0-1-1,1 0 1,-1 1-1,0-1 1,1 1-1,-1-1 1,1 1-1,-1-1 1,0 0-1,1 1 1,-1-1-1,1 0 0,-1 1 1,1-1-1,-1 0 1,1 0-1,-1 0 1,1 1-1,0-1 1,6-14 161,-4-27 57,-3 22-238,-2 0 0,0 1 0,-2-1 0,0 0 0,-1 1 0,0 0 0,-2 0 0,-14-28 0,21 45 5,0 1 0,0 0 0,0 0 0,0 0 0,0 0 0,0-1 0,0 1 0,0 0 0,0 0 0,0 0 0,0 0 0,0-1 0,0 1 0,0 0 0,0 0 0,0 0 0,-1 0 0,1-1 0,0 1 0,0 0 0,0 0 0,0 0 0,0 0 0,0 0 1,0-1-1,-1 1 0,1 0 0,0 0 0,0 0 0,0 0 0,0 0 0,0 0 0,-1 0 0,1 0 0,0 0 0,0 0 0,0 0 0,0 0 0,-1 0 0,1 0 0,0 0 0,0 0 0,0 0 0,0 0 0,-1 0 0,1 0 0,0 0 0,0 0 0,0 0 0,0 0 0,-1 0 0,1 0 0,0 0 0,0 0 0,0 0 0,0 0 0,-1 0 0,1 1 0,0-1 0,0 0 0,0 0 0,0 0 0,0 0 1,0 0-1,0 1 0,-1-1 0,0 19-392,1-12 368,0-1-1,1 1 1,0-1-1,0 0 1,4 11-1,-2-11 36,0-1 0,1 0 0,-1 0 0,1 0 0,0 0 0,0 0 0,1-1 0,0 0 0,-1 0 1,1 0-1,7 3 0,-10-6 38,0 1 1,0-1 0,1 0-1,-1-1 1,0 1 0,1 0-1,-1-1 1,1 1 0,-1-1 0,1 0-1,-1 1 1,1-1 0,-1-1-1,1 1 1,-1 0 0,1 0-1,-1-1 1,0 0 0,1 1-1,-1-1 1,0 0 0,1 0 0,-1 0-1,0-1 1,0 1 0,0 0-1,0-1 1,0 1 0,0-1-1,0 0 1,1-2 0,2-1-17,0-1 1,-1 0-1,1-1 0,-2 1 1,1 0-1,-1-1 1,0 0-1,0 0 1,3-13-1,-3 2-14,0 1 0,-1-1 0,-1-25 0,-5 93-8,-1 34 0,6-79 0,-1-1 0,0 0 0,1 1 0,0-1 0,0 0 0,0 0 0,1 1 0,-1-1 0,1 0 0,0 0 0,0-1 0,1 1 0,-1 0 0,1-1 0,4 6 0,-6-8-73,0 0 0,-1 0 0,1 0 0,0-1 0,0 1 0,0 0-1,0 0 1,0-1 0,1 1 0,-1 0 0,0-1 0,0 1 0,0-1 0,1 0 0,-1 1 0,0-1 0,0 0 0,1 0 0,-1 1-1,0-1 1,0 0 0,1 0 0,-1-1 0,0 1 0,0 0 0,1 0 0,-1-1 0,0 1 0,0 0 0,1-1 0,-1 1 0,0-1-1,0 0 1,0 1 0,0-1 0,2-2 0,-1 1-311,-1 0 0,1 0 0,0-1-1,-1 1 1,1-1 0,-1 0 0,0 1 0,0-1-1,0 0 1,0 1 0,-1-1 0,1 0 0,-1 0-1,0 0 1,1-3 0,-1-27-8125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9.839"/>
    </inkml:context>
    <inkml:brush xml:id="br0">
      <inkml:brushProperty name="width" value="0.025" units="cm"/>
      <inkml:brushProperty name="height" value="0.025" units="cm"/>
    </inkml:brush>
  </inkml:definitions>
  <inkml:trace contextRef="#ctx0" brushRef="#br0">1 0 21140,'0'0'8296,"56"40"-9770,-45-31-1536,-1 0-1795,1 0-3427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0.345"/>
    </inkml:context>
    <inkml:brush xml:id="br0">
      <inkml:brushProperty name="width" value="0.025" units="cm"/>
      <inkml:brushProperty name="height" value="0.025" units="cm"/>
    </inkml:brush>
  </inkml:definitions>
  <inkml:trace contextRef="#ctx0" brushRef="#br0">15 1 15182,'0'0'9876,"-3"8"-9619,-1 6-120,2 0 1,-1 1 0,2-1 0,0 0 0,1 1 0,0-1-1,1 0 1,3 16 0,30 127 2492,-26-125-2048,11 40-116,4-2-1,3 0 1,57 107 0,-81-193 114,-6-16-23,-12-30-660,-3 1 0,-3 0 1,-46-91-1,75 163-156,0 0-1,1 0 1,17 18-1,-22-27 281,0 1 0,-1-1-1,1 1 1,0-1 0,1 0 0,-1 0-1,0-1 1,1 1 0,-1-1-1,0 1 1,5 0 0,-6-2 10,0 0 0,0 1 1,0-2-1,-1 1 1,1 0-1,0 0 0,0 0 1,0-1-1,-1 1 1,1-1-1,0 0 0,0 1 1,-1-1-1,1 0 0,-1 0 1,1 0-1,-1 0 1,1 0-1,-1 0 0,0-1 1,1 1-1,-1 0 0,0-1 1,0 1-1,1-3 1,4-5 16,-1-1 0,-1 0 1,0 0-1,0 0 1,-1-1-1,0 1 0,-1-1 1,1-12-1,3-43-419,-6 78 415,1 1 0,0 0 1,1 0-1,0-1 1,1 1-1,0-1 0,1 0 1,7 13-1,-9-20-80,0-1-1,0 0 1,0 0 0,1 0 0,0 0-1,0 0 1,0-1 0,0 1 0,0-1-1,1 0 1,0 0 0,0 0 0,-1 0-1,2-1 1,-1 1 0,0-1 0,0 0-1,1-1 1,-1 1 0,1-1 0,-1 1-1,1-1 1,0-1 0,8 1 0,-8 0-614,8-2-2535,-8-6-4704,-5-8-1052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0.739"/>
    </inkml:context>
    <inkml:brush xml:id="br0">
      <inkml:brushProperty name="width" value="0.025" units="cm"/>
      <inkml:brushProperty name="height" value="0.025" units="cm"/>
    </inkml:brush>
  </inkml:definitions>
  <inkml:trace contextRef="#ctx0" brushRef="#br0">1 0 16912,'0'0'12492,"17"59"-15535,-12-43-320,5 2-2723,-4 0-3043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1.082"/>
    </inkml:context>
    <inkml:brush xml:id="br0">
      <inkml:brushProperty name="width" value="0.025" units="cm"/>
      <inkml:brushProperty name="height" value="0.025" units="cm"/>
    </inkml:brush>
  </inkml:definitions>
  <inkml:trace contextRef="#ctx0" brushRef="#br0">2 99 18449,'0'0'3364,"-1"-10"-546,0 5-2362,1-1 0,0 1 0,0-1-1,1 0 1,-1 1 0,1-1 0,3-8 0,-3 12-332,0 0 1,0 0-1,0 0 1,0 0-1,0 0 1,1 0-1,-1 0 1,1 1 0,-1-1-1,1 0 1,0 1-1,-1-1 1,1 1-1,0 0 1,0 0-1,0 0 1,0 0 0,0 0-1,1 0 1,-1 0-1,0 0 1,0 1-1,0-1 1,1 1 0,-1 0-1,3 0 1,-2-1-110,1 1 0,-1 0 0,1 0 1,-1 0-1,0 0 0,1 0 0,-1 1 0,0-1 1,0 1-1,1 0 0,-1 0 0,0 0 1,0 1-1,0-1 0,0 1 0,0 0 1,0-1-1,3 4 0,-4-2-17,0 0 0,1 1 0,-1-1 0,0 1 0,-1 0 0,1-1 0,-1 1-1,1 0 1,-1 0 0,0 0 0,0 0 0,-1 0 0,1 0 0,-1 0 0,0 4 0,-1 28 135,-1 0 1,-6 37-1,6-63-74,2-9-56,0-1 0,0 1 0,0 0 0,-1 0 0,1-1-1,0 1 1,0 0 0,0 0 0,0-1 0,0 1 0,0 0 0,0 0 0,1 0 0,-1-1 0,0 1 0,0 0-1,1 0 1,-1-1 0,0 1 0,1 0 0,-1-1 0,1 1 0,-1 0 0,1-1 0,-1 1 0,1-1 0,-1 1-1,1-1 1,-1 1 0,1-1 0,0 1 0,-1-1 0,1 0 0,0 1 0,0-1 0,2 1 9,0-1 1,-1 0-1,1 0 0,0 0 1,-1-1-1,1 1 1,0-1-1,-1 1 1,1-1-1,4-2 1,6-3 29,0 0 0,-1-1 1,15-10-1,-26 16-46,2 0-394,0-1 1,0 0-1,0 1 1,-1-2-1,1 1 1,-1 0-1,1 0 1,-1-1-1,0 1 1,0-1-1,0 0 1,0 0-1,-1 1 1,1-1-1,-1 0 1,1-1-1,-1 1 1,0 0-1,0-4 1,-1-2-7792</inkml:trace>
  <inkml:trace contextRef="#ctx0" brushRef="#br0" timeOffset="1">39 121 18866,'0'0'12107,"66"7"-11498,-45-7-449,0-3-160,7-2-480,-4 0-866,1-3-1633,-2-1-2145,-5-4-3493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1.412"/>
    </inkml:context>
    <inkml:brush xml:id="br0">
      <inkml:brushProperty name="width" value="0.025" units="cm"/>
      <inkml:brushProperty name="height" value="0.025" units="cm"/>
    </inkml:brush>
  </inkml:definitions>
  <inkml:trace contextRef="#ctx0" brushRef="#br0">1 0 17969,'0'0'6652,"0"9"-5046,3 13-1104,1-1-1,1 0 0,1 0 1,0-1-1,2 0 0,0 0 0,2 0 1,0-1-1,19 26 0,-19-35-902,-1-12-3541,-9 1 3113,1 0 1,0-1-1,0 1 0,-1 0 1,1-1-1,0 1 0,-1-1 1,0 1-1,1 0 0,-1-1 1,0 1-1,0-1 0,1 1 1,-1-3-1,0-17-11300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2.344"/>
    </inkml:context>
    <inkml:brush xml:id="br0">
      <inkml:brushProperty name="width" value="0.025" units="cm"/>
      <inkml:brushProperty name="height" value="0.025" units="cm"/>
    </inkml:brush>
  </inkml:definitions>
  <inkml:trace contextRef="#ctx0" brushRef="#br0">22 195 13389,'0'0'16997,"9"-7"-16548,-5 5-464,3-3 105,0 0 1,0 0-1,-1-1 1,10-11-1,-14 16-47,-1 0 1,1-1-1,-1 0 0,0 1 0,0-1 1,0 0-1,0 1 0,0-1 0,0 0 0,-1 0 1,1 0-1,-1 0 0,1 0 0,-1 0 1,0 0-1,1 0 0,-1 0 0,0 0 0,0 0 1,-1 0-1,1 0 0,0 0 0,-1 0 1,1 0-1,-1 0 0,0 0 0,1 0 0,-1 1 1,0-1-1,-2-3 0,2 4-54,1 0-1,-1 0 1,0 0-1,0 0 1,1 0-1,-1 0 1,0 0-1,0 0 1,0 0-1,0 1 1,0-1-1,0 0 1,0 1-1,-1-1 1,1 1-1,0-1 0,0 1 1,0-1-1,-1 1 1,1 0-1,0 0 1,0-1-1,-1 1 1,1 0-1,0 0 1,0 0-1,-1 0 1,1 1-1,0-1 1,0 0-1,0 1 1,-1-1-1,1 0 1,0 1-1,0-1 1,0 1-1,0 0 1,0-1-1,0 1 1,0 0-1,0 0 1,0 0-1,0 0 1,-1 1-1,-2 2-27,0 1-1,0 0 1,1-1 0,0 1-1,0 0 1,0 1 0,-3 9-1,5-12 46,0-1-1,1 0 0,-1 1 0,1-1 0,-1 1 1,1-1-1,0 1 0,0-1 0,0 1 0,0-1 1,0 1-1,1 3 0,0-5 2,-1 0 0,0-1 1,1 1-1,-1 0 0,1 0 0,0 0 0,-1-1 0,1 1 0,-1 0 1,1-1-1,0 1 0,0 0 0,-1-1 0,1 1 0,0-1 1,0 1-1,0-1 0,0 0 0,-1 1 0,1-1 0,0 0 0,2 1 1,3-1 25,0 0-1,0 0 1,0-1 0,0 1 0,0-1 0,0-1 0,0 1 0,11-5 0,-11 3-88,0 1 0,0 0-1,0 0 1,1 1 0,-1 0 0,0 0 0,1 0 0,-1 1 0,1 0-1,-1 0 1,0 1 0,11 2 0,-13-2 9,0 1 1,0 0-1,0 1 0,0-1 0,-1 1 1,1-1-1,-1 1 0,1 0 1,-1 1-1,0-1 0,0 0 0,-1 1 1,1 0-1,-1-1 0,1 1 1,-1 0-1,0 0 0,2 7 0,27 63 116,-31-74-54,0 0-1,0-1 1,0 1 0,0 0 0,0 0 0,0-1-1,0 1 1,0 0 0,0-1 0,0 1 0,0 0-1,0-1 1,1 1 0,-1 0 0,0 0 0,0-1 0,0 1-1,1 0 1,-1 0 0,0 0 0,0-1 0,0 1-1,1 0 1,-1 0 0,0 0 0,1 0 0,-1-1-1,0 1 1,0 0 0,1 0 0,-1 0 0,0 0-1,1 0 1,-1 0 0,0 0 0,1 0 0,-1 0-1,0 0 1,0 0 0,1 0 0,-1 0 0,0 0-1,1 0 1,-1 0 0,0 0 0,1 0 0,-1 1-1,0-1 1,0 0 0,1 0 0,-1 0 0,0 0 0,0 1-1,1-1 1,-1 0 0,0 0 0,0 0 0,0 1-1,1-1 1,-1 0 0,0 1 0,0-1 0,0 1-1,4-27 949,-4 18-964,-5-72 0,5 75 0,-1 1 0,0-1 0,0 1 0,0 0 0,-1-1 0,0 1 0,0 0 0,0 0 0,0 0 0,0 0 0,-1 0 0,1 1 0,-1-1 0,0 1 0,-4-4 0,7 8-13,-1-1 1,1 1-1,0 0 0,0-1 0,0 1 1,-1 0-1,1-1 0,0 1 0,0 0 1,0-1-1,0 1 0,0 0 1,0-1-1,0 1 0,1 0 0,-1-1 1,0 1-1,0-1 0,0 1 0,1 0 1,-1-1-1,0 1 0,1-1 0,-1 1 1,0 0-1,1-1 0,-1 1 1,1-1-1,-1 1 0,1-1 0,-1 0 1,1 1-1,-1-1 0,1 0 0,0 1 1,-1-1-1,1 0 0,1 1 1,3 0 12,1 0 0,0 0 0,-1 0 1,1-1-1,0 1 0,0-2 0,-1 1 1,1-1-1,0 1 0,0-1 1,-1-1-1,1 1 0,-1-1 0,1 0 1,-1-1-1,0 1 0,0-1 0,0 0 1,0 0-1,0-1 0,-1 1 1,0-1-1,1 0 0,-1 0 0,-1 0 1,1-1-1,-1 0 0,1 1 0,-1-1 1,0 0-1,-1 0 0,0-1 1,1 1-1,-2-1 0,1 1 0,-1-1 1,1 1-1,-1-10 0,-1 14-9,1 0-1,-1 1 1,0-1-1,-1 0 1,1 0-1,0 0 1,0 1-1,0-1 1,0 0-1,-1 0 1,1 1-1,0-1 1,-1 0-1,1 1 1,0-1-1,-1 0 1,1 1-1,-1-1 1,1 0-1,-1 1 1,1-1-1,-1 1 1,0-1-1,1 1 1,-1-1 0,0 1-1,1-1 1,-1 1-1,0 0 1,1 0-1,-1-1 1,0 1-1,0 0 1,0 0-1,1 0 1,-1 0-1,0-1 1,0 1-1,0 0 1,1 1-1,-1-1 1,0 0-1,0 0 1,1 0-1,-1 0 1,0 1-1,0-1 1,1 0-1,-1 1 1,0-1-1,0 0 1,1 1-1,-1-1 1,0 2-1,-4 0-41,1 0-1,0 0 0,1 0 0,-1 1 1,0 0-1,1-1 0,0 1 0,-5 6 1,3-2 138,1 0 1,0 1 0,1-1 0,0 1 0,0 0 0,1 0-1,-1 1 1,2-1 0,-1 0 0,0 13 0,3-19-80,-1-1-1,1 0 1,0 0 0,-1 1 0,1-1 0,0 0 0,-1 0-1,1 0 1,0 0 0,0 0 0,0 0 0,0 0-1,0 0 1,0 0 0,0-1 0,1 1 0,-1 0 0,0-1-1,0 1 1,0-1 0,1 1 0,-1-1 0,0 1-1,1-1 1,-1 0 0,0 0 0,1 0 0,-1 0 0,1 0-1,-1 0 1,0 0 0,1 0 0,-1 0 0,2-1-1,49-7 227,-19-10-318,-29 15 60,0 0-1,0 1 1,1-1-1,-1 1 0,0 0 1,1 0-1,-1 1 0,1-1 1,0 1-1,-1 0 1,6 0-1,-9 1 10,0 1 0,1-1-1,-1 1 1,0-1 0,0 1 0,0-1 0,0 1 0,0 0-1,0 0 1,0 0 0,0-1 0,0 1 0,0 0 0,0 0-1,0 0 1,-1 0 0,1 0 0,0 1 0,-1-1 0,1 0-1,-1 0 1,1 0 0,0 3 0,-1-3 31,1 1 0,-1 0 1,1-1-1,0 1 0,-1-1 1,1 1-1,0-1 0,0 1 0,0-1 1,0 0-1,1 1 0,-1-1 0,0 0 1,0 0-1,1 0 0,-1 0 1,1 0-1,-1 0 0,1 0 0,-1 0 1,1-1-1,0 1 0,-1-1 0,3 1 1,1-1 9,0-1 0,0 0 0,-1 0 0,1-1 0,0 0 0,-1 1 0,1-1 0,-1-1 0,1 1 0,-1-1 0,0 0 0,0 1 0,0-2 0,-1 1 0,7-7 0,-7 6-69,1 1 0,-1-1 0,1 1-1,0 0 1,0 0 0,0 0 0,1 0 0,-1 1 0,1-1 0,-1 1 0,1 1 0,0-1 0,0 1 0,8-2 0,-11 4 0,-1 1 1,1 0-1,-1 0 0,1-1 0,-1 1 0,0 0 1,0 0-1,0 0 0,0 0 0,0 0 0,0 1 1,-1-1-1,1 0 0,-1 0 0,0 0 0,1 1 1,-1-1-1,0 2 0,-1 13-6062,-3-16 1572,-7-1-2188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2.721"/>
    </inkml:context>
    <inkml:brush xml:id="br0">
      <inkml:brushProperty name="width" value="0.025" units="cm"/>
      <inkml:brushProperty name="height" value="0.025" units="cm"/>
    </inkml:brush>
  </inkml:definitions>
  <inkml:trace contextRef="#ctx0" brushRef="#br0">4 9 12396,'-4'0'14221,"14"-4"-14893,-4 0-3973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3.711"/>
    </inkml:context>
    <inkml:brush xml:id="br0">
      <inkml:brushProperty name="width" value="0.025" units="cm"/>
      <inkml:brushProperty name="height" value="0.025" units="cm"/>
    </inkml:brush>
  </inkml:definitions>
  <inkml:trace contextRef="#ctx0" brushRef="#br0">1 189 12780,'0'0'14259,"2"10"-14361,84 275 2745,-85-282-2599,0 0 0,0 0 1,0 0-1,1 0 0,0 0 0,-1-1 1,1 1-1,0-1 0,3 3 0,-5-4-33,1-1 0,0 1 0,-1-1 0,1 0 0,-1 1 0,1-1 0,0 0 0,-1 1 0,1-1-1,0 0 1,-1 0 0,1 0 0,0 0 0,-1 0 0,1 0 0,0 0 0,-1 0 0,1 0 0,0 0 0,-1 0 0,1 0 0,0 0 0,-1 0-1,1-1 1,0 1 0,-1 0 0,1 0 0,0-1 0,-1 1 0,1-1 0,-1 1 0,1 0 0,-1-1 0,1 1 0,-1-1 0,1 1 0,-1-1-1,1 0 1,-1 1 0,0-1 0,1 1 0,-1-1 0,0 0 0,0 1 0,1-2 0,8-17 206,-1 0 0,0-1 1,-2 0-1,0 0 0,-1 0 0,-1-1 0,2-38 1,9-41 286,-9 90-618,1 20-139,4 20-138,-11-30 391,3 12 9,1 4 9,1 0 0,0-1-1,15 29 1,-20-43-11,1 0-1,-1 0 1,1-1 0,-1 1-1,1 0 1,-1-1 0,1 1-1,0 0 1,-1-1 0,1 1-1,0-1 1,-1 1-1,1-1 1,0 1 0,0-1-1,0 0 1,-1 1 0,1-1-1,0 0 1,0 0 0,0 0-1,0 1 1,0-1 0,-1 0-1,1 0 1,0 0 0,0 0-1,0-1 1,0 1 0,0 0-1,0 0 1,-1 0-1,1-1 1,0 1 0,0 0-1,0-1 1,0 1 0,-1-1-1,1 1 1,0-1 0,-1 1-1,1-1 1,0 1 0,-1-1-1,1 0 1,-1 0 0,1 1-1,-1-1 1,1 0 0,-1 0-1,1 1 1,-1-2-1,26-44 304,-8-8-302,23-114 0,-29 245-718,-10-54 713,9 50 70,-11-70-51,1 0-1,0 0 1,0 0 0,0 0-1,0 0 1,0 0-1,1-1 1,-1 1-1,1 0 1,0 0-1,0-1 1,0 0 0,0 1-1,0-1 1,0 0-1,1 0 1,4 4-1,-5-6-16,-1 0-1,0 1 0,0-1 0,0 0 0,1 0 0,-1 0 1,0 0-1,0 0 0,1 0 0,-1 0 0,0-1 1,0 1-1,1 0 0,-1-1 0,0 1 0,0-1 0,0 1 1,0-1-1,0 0 0,0 1 0,0-1 0,0 0 0,0 0 1,0 0-1,0 0 0,0 1 0,0-1 0,-1 0 1,1 0-1,0-1 0,-1 1 0,1 0 0,0-2 0,19-43 97,-18 40-98,8-34-3,-2 0 0,-1 0 0,1-63 0,-8 130 0,3 64 0,-2-84 0,0 0 0,0 1 0,1-1 0,0 0 0,0 1 0,1-1 0,0 0 0,0-1 0,7 11 0,-9-15-129,1-1 0,-1 1 0,0-1 0,0 1 0,1-1 0,-1 0 0,1 0 0,-1 1 0,1-1 0,0 0 0,0 0 0,-1-1 0,1 1 0,0 0 0,0-1 0,0 1 0,0-1 0,-1 1 0,1-1 0,0 0 0,0 0 0,0 0 0,0 0 0,0 0 0,0 0 0,0-1 0,0 1 0,0-1 0,0 1 0,-1-1 0,1 1 1,0-1-1,2-2 0,1 1-537,-1-1 0,1 0 0,-1 0 1,0-1-1,0 1 0,0-1 0,-1 0 1,1 0-1,-1 0 0,0 0 0,3-6 1,8-14-7717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620"/>
    </inkml:context>
    <inkml:brush xml:id="br0">
      <inkml:brushProperty name="width" value="0.025" units="cm"/>
      <inkml:brushProperty name="height" value="0.025" units="cm"/>
    </inkml:brush>
  </inkml:definitions>
  <inkml:trace contextRef="#ctx0" brushRef="#br0">112 1 12812,'0'0'8638,"-10"2"-7245,9-2-1376,-2 1 15,-1-1-1,1 1 1,0 0-1,0-1 1,0 2-1,0-1 1,-1 0 0,1 1-1,1-1 1,-1 1-1,0 0 1,0 0-1,1 0 1,-1 0-1,1 0 1,0 1 0,-1-1-1,1 1 1,0 0-1,0-1 1,1 1-1,-1 0 1,1 0-1,-3 6 1,-4 18 386,1 0 1,0 0-1,3 0 1,0 1-1,1 0 0,2 0 1,3 44-1,-1-68-391,-1 1 0,1 0-1,0-1 1,0 1 0,0 0-1,1-1 1,0 1-1,0-1 1,0 0 0,0 0-1,0 0 1,1 0 0,0 0-1,0 0 1,0-1 0,0 1-1,1-1 1,-1 0 0,1 0-1,0 0 1,0 0 0,0-1-1,0 0 1,0 0 0,1 0-1,-1 0 1,1-1 0,-1 1-1,1-1 1,6 1 0,0-1 45,-1 0 0,0-1 0,1 0 0,-1 0 0,0-1 0,1 0 1,-1-1-1,0 0 0,0-1 0,0 0 0,0 0 0,-1-1 0,13-7 1,-6 1-11,-1 0 0,0-1 0,0-1 0,-1-1 0,-1 1 0,22-28 0,-28 31-79,-1 0 0,0 0 1,0 0-1,-1-1 1,-1 0-1,1 0 1,-1 0-1,-1-1 1,0 1-1,-1-1 1,0 0-1,1-20 0,-3 32 5,0-1 0,0 0 0,0 0 0,-1 0 0,1 1 0,0-1 0,0 0 0,0 0 0,-1 0 0,1 0 0,0 1 0,0-1 0,-1 0 0,1 0-1,0 0 1,-1 0 0,1 0 0,0 0 0,0 0 0,-1 0 0,1 0 0,0 0 0,-1 0 0,1 0 0,0 0 0,0 0 0,-1 0 0,1 0-1,0 0 1,-1 0 0,1 0 0,0 0 0,0 0 0,-1 0 0,1-1 0,0 1 0,0 0 0,-1 0 0,1 0 0,0-1 0,0 1 0,0 0-1,-1 0 1,1 0 0,0-1 0,0 1 0,0 0 0,0 0 0,0-1 0,-1 1 0,1 0 0,0-1 0,0 1 0,0 0 0,0 0 0,0-1 0,0 1-1,0 0 1,0-1 0,0 1 0,0 0 0,0 0 0,0-1 0,0 1 0,0 0 0,0-1 0,0 1 0,1-1 0,-17 19-164,10-4 203,0-1 1,0 1-1,2 0 1,-1 1-1,2-1 1,0 1-1,1-1 1,0 1-1,1 0 1,1 0-1,0 0 1,4 23-1,-3-34 11,0 1-1,0 0 1,0 0-1,1-1 0,0 1 1,0-1-1,0 0 1,0 1-1,1-1 1,0 0-1,-1 0 1,2-1-1,-1 1 0,0-1 1,1 1-1,-1-1 1,1 0-1,0 0 1,0-1-1,0 1 1,1-1-1,-1 0 0,1 0 1,-1 0-1,1-1 1,-1 0-1,1 1 1,0-2-1,8 2 1,-5-1 114,1-1 0,0 1 1,-1-2-1,1 1 0,0-1 1,-1-1-1,1 1 0,0-1 1,-1-1-1,0 0 0,0 0 1,0 0-1,0-1 0,0 0 1,13-10-1,-12 5-127,1-1-1,-1 0 1,0-1-1,-1 0 1,-1 0 0,1-1-1,-2 0 1,0 0-1,0-1 1,-1 1 0,-1-1-1,0 0 1,0-1-1,-2 1 1,1 0 0,-2-1-1,0 0 1,-1 1-1,0-1 1,-1 0 0,0 1-1,-5-18 1,4 24-279,0-1 0,-1 2 0,0-1 0,-1 0 0,-7-11 1,-12-3-2360,22 21 2350,0-1 1,0 1 0,0 0 0,0 0 0,0-1 0,0 1 0,0 0 0,0 0 0,0 0 0,0 0 0,0 0 0,0 0 0,0 0 0,0 0 0,0 1 0,0-1 0,0 0 0,0 1 0,0-1 0,0 0 0,0 1-1,0-1 1,0 1 0,-1 0 0,-8 14-4975,5 7-987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102"/>
    </inkml:context>
    <inkml:brush xml:id="br0">
      <inkml:brushProperty name="width" value="0.025" units="cm"/>
      <inkml:brushProperty name="height" value="0.025" units="cm"/>
    </inkml:brush>
  </inkml:definitions>
  <inkml:trace contextRef="#ctx0" brushRef="#br0">47 0 18834,'0'0'5258,"0"13"-4906,4 29 647,2-1-1,3 0 0,0 0 1,23 57-1,-10-43-346,43 75 1,-26-56-1707,-61-112 250,-1 1 0,-3 1 0,0 2-1,-34-35 1,-15-18 3132,79 85-2106,-1 0 0,1 1 0,0-1-1,0 1 1,0 0 0,0 0 0,0 0-1,0 0 1,0 1 0,5-1 0,-3 0 13,1 0-560,52-12 1141,-31 0-2138,-27 13 1031,0-1 0,0 0 1,0 0-1,-1 1 0,1-1 0,0 0 1,0 0-1,0 0 0,-1 0 1,1 0-1,0 0 0,-1 0 0,1 0 1,-1 0-1,0 0 0,1-1 0,-1-1 1,1-9-5609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432"/>
    </inkml:context>
    <inkml:brush xml:id="br0">
      <inkml:brushProperty name="width" value="0.025" units="cm"/>
      <inkml:brushProperty name="height" value="0.025" units="cm"/>
    </inkml:brush>
  </inkml:definitions>
  <inkml:trace contextRef="#ctx0" brushRef="#br0">1 0 15022,'0'0'10538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838"/>
    </inkml:context>
    <inkml:brush xml:id="br0">
      <inkml:brushProperty name="width" value="0.025" units="cm"/>
      <inkml:brushProperty name="height" value="0.025" units="cm"/>
    </inkml:brush>
  </inkml:definitions>
  <inkml:trace contextRef="#ctx0" brushRef="#br0">128 393 14798,'0'-10'4388,"0"5"-3856,1-9 983,-1-1 1,-1 1-1,0 0 1,-4-20-1,4 31-1389,1 0 0,-1 0 0,0 0-1,0 0 1,0 0 0,0 0 0,-1 0 0,1 0 0,-1 0-1,0 1 1,0-1 0,0 1 0,0-1 0,0 1-1,0 0 1,0 0 0,-1 0 0,0 0 0,1 0-1,-1 0 1,0 1 0,1-1 0,-1 1 0,0 0-1,0 0 1,0 0 0,0 0 0,-1 1 0,-2-1-1,4 1-146,0 1-1,0-1 0,0 1 0,1 0 0,-1-1 0,0 1 0,0 0 1,1 0-1,-1 0 0,1 0 0,-1 1 0,1-1 0,-1 0 0,1 1 0,0-1 1,-1 1-1,1-1 0,0 1 0,0 0 0,0-1 0,0 1 0,1 0 1,-1 0-1,0 0 0,1-1 0,-1 5 0,-12 55-156,10-39 169,1 0 0,1 0 0,0 1 0,2-1 0,6 35 0,-7-55 2,0-1 0,0 1 0,1-1 0,-1 1 0,1-1 0,-1 1 0,1-1 0,-1 0 0,1 1 0,0-1 0,0 0 0,0 1 0,-1-1-1,1 0 1,0 0 0,1 0 0,-1 0 0,0 0 0,0 0 0,0 0 0,1 0 0,-1 0 0,0-1 0,1 1 0,-1 0 0,1-1 0,-1 1 0,1-1 0,-1 0 0,1 1-1,-1-1 1,1 0 0,-1 0 0,1 0 0,-1 0 0,1 0 0,-1 0 0,1-1 0,-1 1 0,1 0 0,-1-1 0,3 0 0,1-1 14,0-1 1,0 0 0,-1 0 0,1 0-1,-1-1 1,1 1 0,-1-1-1,0 0 1,0 0 0,4-7-1,5-8 127,-2-1 1,0 0-1,-1-1 0,-1 0 0,-1-1 0,-1 0 0,0 0 0,4-35 0,-4-7 467,0-113-1,-8 166-873,-1 28-13,-2 35 28,2 26 266,-1-46 124,2 1 0,2 0 0,1-1 0,12 63 0,-11-86-56,0-1 1,1 0 0,0 1 0,1-1-1,-1-1 1,8 10 0,-10-15-326,0 0 0,-1 0 0,1 0 0,0 0 0,0-1 1,0 1-1,1-1 0,-1 1 0,0-1 0,0 0 0,5 2 0,-5-3-215,-1 0-1,0 1 1,0-1-1,1 0 1,-1 0-1,0 0 1,1-1-1,-1 1 1,0 0-1,0 0 1,1-1 0,-1 1-1,0-1 1,0 1-1,0-1 1,0 1-1,0-1 1,0 0-1,1 0 1,-1 1-1,-1-1 1,1 0-1,0 0 1,0 0-1,1-2 1,7-14-10186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5.550"/>
    </inkml:context>
    <inkml:brush xml:id="br0">
      <inkml:brushProperty name="width" value="0.025" units="cm"/>
      <inkml:brushProperty name="height" value="0.025" units="cm"/>
    </inkml:brush>
  </inkml:definitions>
  <inkml:trace contextRef="#ctx0" brushRef="#br0">1 269 19763,'0'0'8183,"9"3"-7408,-3-1-590,0 0 0,1 0 1,0-1-1,-1 0 1,1 0-1,-1 0 0,11-1 1,-14-1-107,0 1 0,-1-1 0,1 0-1,-1 1 1,1-1 0,0 0 0,-1-1 0,0 1 0,1 0 0,-1-1-1,0 1 1,0-1 0,1 0 0,-1 0 0,-1 0 0,1 0 0,0 0 0,0 0-1,-1 0 1,1-1 0,-1 1 0,0-1 0,0 1 0,0-1 0,1-2 0,1-4 18,-1 0 0,1 0 1,-2 0-1,2-16 0,-3 23-105,1 0-1,-1 1 1,0-1-1,0 0 0,0 0 1,0 0-1,0 0 1,0 0-1,-1 0 1,1 1-1,-1-1 0,1 0 1,-1 0-1,0 0 1,1 1-1,-1-1 1,0 0-1,0 1 0,0-1 1,0 1-1,-1-1 1,1 1-1,0 0 0,-1-1 1,1 1-1,-1 0 1,1 0-1,-1 0 1,-2-1-1,3 2-41,-1 0 1,1 0-1,-1 0 0,1 0 0,-1 0 0,1 1 1,-1-1-1,1 1 0,-1-1 0,1 1 1,-1-1-1,1 1 0,0 0 0,-1 0 0,1 0 1,0 0-1,0 0 0,0 0 0,0 0 1,-1 0-1,1 0 0,1 0 0,-1 0 0,0 1 1,0-1-1,0 1 0,1-1 0,-1 0 1,0 3-1,-17 46-388,18-49 437,-7 25 5,2-1 0,0 1 1,2 0-1,1 1 1,3 48-1,-1-74 0,0 1 0,0-1 0,0 1-1,1 0 1,-1-1 0,1 1 0,-1-1 0,1 1-1,0-1 1,-1 1 0,1-1 0,0 1 0,0-1-1,0 0 1,0 1 0,0-1 0,0 0 0,1 0-1,-1 0 1,0 0 0,1 0 0,-1 0 0,0 0-1,1 0 1,-1-1 0,1 1 0,-1-1 0,1 1-1,0-1 1,-1 1 0,1-1 0,-1 0 0,1 0-1,0 0 1,-1 0 0,1 0 0,0 0 0,2 0-1,1-1 29,0 0 0,1 0-1,-1-1 1,0 1 0,0-1-1,0 0 1,0-1 0,0 1-1,0-1 1,6-5 0,4-5 96,0-2 1,-1 1-1,-1-2 1,-1 0-1,13-21 1,46-92 411,-57 102-362,-14 26-186,1 0 0,-1 0 1,1 0-1,-1-1 0,1 1 0,0 0 0,-1 1 0,1-1 0,0 0 0,-1 0 0,1 0 1,0 0-1,0 0 0,0 1 0,0-1 0,0 0 0,0 1 0,2-2 0,-3 3-5,1-1 0,0 0-1,-1 0 1,1 0-1,-1 1 1,1-1-1,-1 0 1,1 1 0,-1-1-1,1 0 1,-1 1-1,1-1 1,-1 1-1,0-1 1,1 1-1,-1-1 1,0 1 0,1-1-1,-1 1 1,0-1-1,1 1 1,-1-1-1,0 1 1,0-1 0,0 2-1,11 51-418,-10-41 605,1 4-146,-1-5 57,1 0 1,0-1 0,6 21 0,-8-30-76,0 0 1,0 0 0,1 0 0,-1 0-1,0 0 1,1-1 0,-1 1-1,1 0 1,-1 0 0,1-1 0,-1 1-1,1 0 1,0-1 0,-1 1-1,1 0 1,0-1 0,-1 1-1,1-1 1,0 1 0,0-1 0,-1 1-1,1-1 1,0 0 0,0 1-1,0-1 1,0 0 0,0 0 0,-1 1-1,1-1 1,0 0 0,0 0-1,0 0 1,0 0 0,0 0 0,0-1-1,0 1 1,0 0 0,-1 0-1,1 0 1,0-1 0,0 1 0,0 0-1,0-1 1,-1 1 0,1-1-1,0 1 1,0-1 0,-1 0 0,1 1-1,0-1 1,-1 1 0,1-1-1,-1 0 1,1 0 0,-1 1 0,1-1-1,-1-1 1,10-9-5,-1-1 0,0-1 0,-1 1 0,-1-1 0,0-1 0,-1 1 0,6-16 0,27-101-13,-34 100-58,-3 14-57,-1 32-24,-2 35 19,-1-29 208,2 1 0,0-1 0,7 40 0,-7-60-78,0-1-1,0 0 1,0 1 0,0-1 0,1 1-1,-1-1 1,0 0 0,1 1 0,-1-1-1,1 0 1,0 0 0,-1 1-1,1-1 1,0 0 0,0 0 0,0 0-1,0 0 1,0 0 0,0 0 0,0 0-1,0 0 1,0-1 0,0 1 0,0 0-1,1-1 1,-1 1 0,0-1 0,1 1-1,-1-1 1,0 1 0,1-1-1,-1 0 1,0 0 0,1 0 0,-1 1-1,1-1 1,-1-1 0,0 1 0,1 0-1,-1 0 1,0 0 0,1-1 0,-1 1-1,0-1 1,1 1 0,-1-1 0,0 0-1,0 1 1,0-1 0,1 0 0,-1 0-1,1-1 1,7-5 7,0 1-1,0-1 1,-1-1 0,-1 0-1,8-9 1,27-45 6,-33 47-35,1 0 0,0 0 1,21-22-1,-31 36-10,0 1 0,0 0 0,1 0 0,-1 0 0,0-1 0,0 1 0,0 0 0,0 0 0,0 0 1,1-1-1,-1 1 0,0 0 0,0 0 0,0 0 0,1 0 0,-1 0 0,0 0 0,0-1 0,0 1 0,1 0 0,-1 0 0,0 0 0,0 0 0,1 0 0,-1 0 0,0 0 0,0 0 1,1 0-1,-1 0 0,0 0 0,0 0 0,1 0 0,-1 0 0,0 0 0,0 0 0,0 1 0,1-1 0,-1 0 0,0 0 0,0 0 0,0 0 0,1 0 0,-1 0 0,0 1 1,0-1-1,0 0 0,0 0 0,1 0 0,-1 1 0,0-1 0,0 0 0,0 0 0,0 0 0,0 1 0,0-1 0,0 0 0,1 0 0,-1 0 0,0 1 0,0-1 0,0 0 1,0 0-1,0 1 0,1 17-752,-2-15 576,1 94-2118,0-32-3472,0-30-1309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6.768"/>
    </inkml:context>
    <inkml:brush xml:id="br0">
      <inkml:brushProperty name="width" value="0.025" units="cm"/>
      <inkml:brushProperty name="height" value="0.025" units="cm"/>
    </inkml:brush>
  </inkml:definitions>
  <inkml:trace contextRef="#ctx0" brushRef="#br0">1 1 14638,'2'11'-171,"6"42"600,3 0-1,2-1 1,2 0-1,2-1 1,3-1 0,36 66-1,-3-34 139,3-1 0,4-4 0,4-2 0,2-2 1,84 69-1,7-12-515,247 157 1,82 15 597,23 16-79,-20 33 562,-223-127-249,78 61 1104,-313-261-1599,2-1 1,65 34 0,-82-50-544,0 0 1,0-1 0,27 5-1,-32-9-492,1 0-1,-1-1 0,1 0 0,0-1 1,-1-1-1,14-1 0,-4-5-5823,-11-6-4004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7.779"/>
    </inkml:context>
    <inkml:brush xml:id="br0">
      <inkml:brushProperty name="width" value="0.025" units="cm"/>
      <inkml:brushProperty name="height" value="0.025" units="cm"/>
    </inkml:brush>
  </inkml:definitions>
  <inkml:trace contextRef="#ctx0" brushRef="#br0">3481 4210 15887,'0'0'587,"11"-11"70,336-267 3236,-105 93-3761,-6-13 813,-9-9 0,217-257 0,-68 59 848,-366 396-1758,9-10 0,-1-1 1,25-35 0,-38 47 36,0 1 0,-1-1-1,0-1 1,-1 1 0,1 0 0,-2-1 0,1 0 0,-1 0-1,-1 0 1,1 1 0,-1-16 0,-2 0-132,-2 0 1,-1 0-1,0 0 1,-2 1-1,0 0 1,-2 0-1,0 0 0,-2 1 1,-1 1-1,-13-22 1,-23-30 38,-80-95 1,98 131 22,-420-440 47,289 319 100,-379-383 464,270 293-604,210 201-104,-2 3-1,-122-68 1,164 102-22,1 1 0,-1 1 1,0 0-1,-1 2 0,0 0 1,0 1-1,0 1 0,-1 1 1,1 1-1,-1 0 0,0 2 1,1 0-1,-25 4 0,-103 18-1060,-190 34 422,-727 217 846,902-220 8,2 7 0,3 8 1,3 6-1,3 7 1,4 6-1,4 6 1,-161 138-1,259-192 107,-44 51 0,73-70-558,0 1 0,-16 27 1,0 18-3165,27-45-3653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4.663"/>
    </inkml:context>
    <inkml:brush xml:id="br0">
      <inkml:brushProperty name="width" value="0.025" units="cm"/>
      <inkml:brushProperty name="height" value="0.025" units="cm"/>
    </inkml:brush>
  </inkml:definitions>
  <inkml:trace contextRef="#ctx0" brushRef="#br0">595 164 7495,'0'-1'119,"0"0"-1,1-1 1,-1 1-1,0 0 1,0 0 0,0-1-1,0 1 1,0 0-1,0 0 1,0 0 0,0-1-1,0 1 1,-1 0-1,1 0 1,0 0 0,-1-1-1,1 1 1,-1 0-1,1 0 1,-1 0-1,0 0 1,1 0 0,-1 0-1,-1-1 1,0 1 8,-1 0 0,1 0 1,-1 1-1,1-1 1,0 1-1,-1 0 0,1 0 1,-1 0-1,1 0 0,-4 0 1,-5 0-367,-5 2 385,0 0 0,0 0 0,0 2 0,1 0 0,-1 0 0,1 2 0,0 0 0,0 1 0,1 0 0,0 1 1,0 1-1,-23 19 0,-1 3-30,2 2 0,-62 74 0,76-80 3,2 0 0,1 2-1,0 0 1,-18 43 0,30-56-63,0 0 0,2 0 1,0 1-1,1-1 0,0 1 0,2 0 0,0 0 0,0 0 1,2 1-1,2 27 0,0-36-50,0 0 1,0 0 0,1 0-1,0 0 1,0 0-1,1-1 1,0 0-1,1 1 1,0-2-1,0 1 1,12 14-1,-6-11 22,0-1-1,1 0 1,0 0-1,1-2 0,0 1 1,23 10-1,0-4 22,0-1-1,2-2 1,-1-1-1,73 9 0,-1-6 16,1-6 1,0-4-1,173-17 0,-207 3 25,0-4 0,-1-3 1,-1-3-1,-1-3 1,-1-3-1,-1-4 1,-1-2-1,-2-4 0,-2-2 1,-1-4-1,80-66 1,-120 87 66,-1-1 1,-1-1 0,-1-1 0,0-1-1,31-50 1,-45 61-77,-1 0-1,0-1 1,-1 0 0,0 0-1,-1 0 1,-1 0 0,0-1-1,-2 0 1,1 0-1,-2 0 1,0 0 0,-1 0-1,-3-28 1,1 36-7,1-1 1,-1 1-1,-1 0 0,0 0 0,0 0 1,0 0-1,-1 1 0,0-1 0,-1 1 1,0 0-1,0 0 0,0 0 1,-12-10-1,6 7-37,-1 1 1,0 1-1,-1 0 1,0 0 0,0 1-1,0 1 1,-20-7-1,-10 1-39,-1 1 0,0 3 0,0 1 0,-59-1 0,-9 5-352,0 5 0,-207 31 0,-214 88-4549,415-89 2641,17-6-1842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5.648"/>
    </inkml:context>
    <inkml:brush xml:id="br0">
      <inkml:brushProperty name="width" value="0.025" units="cm"/>
      <inkml:brushProperty name="height" value="0.025" units="cm"/>
    </inkml:brush>
  </inkml:definitions>
  <inkml:trace contextRef="#ctx0" brushRef="#br0">0 179 7559,'0'0'128,"6"0"225,5-4-257,8-4 64,8 0 0,8-2-96,1-1 32,9 0-32,3-2-32,2 0 32,1-1 0,6 1-32,-3 1 0,5-1-64,3-1-1025,2-3-640,6 0-1250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5.966"/>
    </inkml:context>
    <inkml:brush xml:id="br0">
      <inkml:brushProperty name="width" value="0.025" units="cm"/>
      <inkml:brushProperty name="height" value="0.025" units="cm"/>
    </inkml:brush>
  </inkml:definitions>
  <inkml:trace contextRef="#ctx0" brushRef="#br0">0 181 4708,'0'0'577,"81"-21"960,-43 11-383,3-1-610,4-1-448,4 0-32,6-2-32,9-3 32,2-2-32,2 0-480,4-2-1314,3-3-2914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6.298"/>
    </inkml:context>
    <inkml:brush xml:id="br0">
      <inkml:brushProperty name="width" value="0.025" units="cm"/>
      <inkml:brushProperty name="height" value="0.025" units="cm"/>
    </inkml:brush>
  </inkml:definitions>
  <inkml:trace contextRef="#ctx0" brushRef="#br0">0 536 5573,'0'0'5162,"9"0"-4259,60-10 351,115-30 1,-46 7-1618,589-57-2968,-196 34 384,-308 22-598,-110 16 1890</inkml:trace>
  <inkml:trace contextRef="#ctx0" brushRef="#br0" timeOffset="1">2482 167 352,'53'-13'3235,"6"-3"-1345,-5-1-833,12-2-160,6-2-513,13-4-352,7-1-352,4-3-1698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983"/>
    </inkml:context>
    <inkml:brush xml:id="br0">
      <inkml:brushProperty name="width" value="0.025" units="cm"/>
      <inkml:brushProperty name="height" value="0.025" units="cm"/>
    </inkml:brush>
  </inkml:definitions>
  <inkml:trace contextRef="#ctx0" brushRef="#br0">0 182 15150,'0'0'4757,"8"-5"-337,73-38 1036,15-8-4388,-95 51-1063,1-1 1,-1 1-1,0-1 1,1 0-1,-1 0 1,0 1 0,0-1-1,0 0 1,1 0-1,-1 0 1,0-1 0,0 1-1,0 0 1,-1 0-1,1 0 1,0-1-1,0 1 1,-1 0 0,1-1-1,-1 1 1,1-1-1,-1 1 1,0-1-1,1 1 1,-1-1 0,0 1-1,0-1 1,0 1-1,0-1 1,0 1 0,0-1-1,-1 1 1,1-1-1,0 1 1,-1 0-1,1-1 1,-1 1 0,0-2-1,-1 0-29,0 1 0,0-1-1,0 1 1,0 0 0,-1 0 0,1 0-1,0 0 1,-1 0 0,0 0 0,1 1-1,-1-1 1,0 1 0,0 0 0,0-1-1,0 1 1,0 1 0,-6-2 0,6 1-13,-1 1 1,1 0 0,-1 0 0,1 0 0,-1 0-1,0 1 1,1-1 0,-1 1 0,1 0-1,-1 0 1,1 0 0,0 1 0,-1-1-1,1 1 1,0 0 0,0 0 0,0 0 0,0 0-1,1 0 1,-1 1 0,0-1 0,1 1-1,0-1 1,-1 1 0,1 0 0,0 0 0,1 0-1,-1 1 1,0-1 0,1 0 0,-2 6-1,0 2 38,-1 0 0,2 0-1,0 0 1,0 1-1,1-1 1,1 0 0,0 1-1,0-1 1,3 13 0,-2-19-41,0-1 0,0 0 0,1 1 0,-1-1 0,1 0 0,0 0 0,1 0 0,-1 0 0,1-1 0,0 1 0,-1-1 0,1 1 0,1-1 0,-1 0 0,1 0 0,-1 0 0,1-1 0,0 1 0,0-1 0,0 0 0,0 0 0,0 0 0,0-1 0,0 0 0,9 2 0,-2 0-872,0-1 1,0 0-1,23-1 1,26-7-6831,-18-9 652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6.676"/>
    </inkml:context>
    <inkml:brush xml:id="br0">
      <inkml:brushProperty name="width" value="0.025" units="cm"/>
      <inkml:brushProperty name="height" value="0.025" units="cm"/>
    </inkml:brush>
  </inkml:definitions>
  <inkml:trace contextRef="#ctx0" brushRef="#br0">1 582 3748,'47'-7'2818,"-2"0"-416,-6 0-928,9-1-353,2-5-609,18 0-351,10-3-97,12-4-64,8-5-1057,15-2-1730,10-4-2210</inkml:trace>
  <inkml:trace contextRef="#ctx0" brushRef="#br0" timeOffset="1">1574 253 5029,'0'0'3972,"77"-10"-1730,-41 1-801,2-1-448,11 1-513,9-3-319,14-2-65,11-2-96,11-3 32,8 1-321,7-2-223,2-1 224,-1 3-33,7-1-543,-8 1-578,-2-3-1056,-5 2-2051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58.247"/>
    </inkml:context>
    <inkml:brush xml:id="br0">
      <inkml:brushProperty name="width" value="0.025" units="cm"/>
      <inkml:brushProperty name="height" value="0.025" units="cm"/>
    </inkml:brush>
  </inkml:definitions>
  <inkml:trace contextRef="#ctx0" brushRef="#br0">1 1 8168,'0'0'1697,"1"9"-1670,-1-7-26,0 2 0,1-1 1,-1 1 0,1 0-1,0 0 1,0 0 0,0-1-1,0 1 1,1-1 0,-1 1-1,1-1 1,0 1 0,0-1-1,0 0 1,1 0 0,-1 0-1,1 0 1,0-1 0,-1 1-1,1 0 1,0-1 0,4 2-1,6 3-4,0-1-1,1 0 1,0-1-1,0-1 1,0 0-1,0 0 1,1-2-1,17 2 0,125-3-75,-84-3 30,309-14-303,-167 10 459,-1 9-1,267 38 1,286-11 273,39 5 62,-17 27-233,-595-63-154,389 8 260,-429 3-215,271 51 1,-312-39 109,2-4 0,224 5 0,-20-30-13,192 5-373,-478 4 132,-20 0-160,0-1 0,0-1 0,0 0 0,0 0 0,0-1 0,0-1 0,18-5 0,12-16-3416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06.432"/>
    </inkml:context>
    <inkml:brush xml:id="br0">
      <inkml:brushProperty name="width" value="0.025" units="cm"/>
      <inkml:brushProperty name="height" value="0.025" units="cm"/>
    </inkml:brush>
  </inkml:definitions>
  <inkml:trace contextRef="#ctx0" brushRef="#br0">0 184 3107,'0'0'9700,"6"-9"-9460,-3 4-113,1 0-1,-1 1 1,1-1-1,0 1 1,1 0-1,-1 0 1,1 0-1,0 0 1,-1 1 0,2 0-1,-1 0 1,0 0-1,0 0 1,1 1-1,0 0 1,11-2-1,28-2-21,0 2 0,0 2-1,54 6 1,-4-2-54,338 9 211,95 0-7,-42 0-73,79-4-182,618-8 6,-154-62 104,-399 19-7,92 10 180,-413 29-3171,-276 5-459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15.760"/>
    </inkml:context>
    <inkml:brush xml:id="br0">
      <inkml:brushProperty name="width" value="0.025" units="cm"/>
      <inkml:brushProperty name="height" value="0.025" units="cm"/>
    </inkml:brush>
  </inkml:definitions>
  <inkml:trace contextRef="#ctx0" brushRef="#br0">0 189 5349,'0'0'2595,"10"-4"-2003,26-8-93,1 2 0,70-11 0,22-5 1095,-34 4-1106,1 4 0,186-10 0,199 28-224,-264 4 111,986 23-236,-525-13 46,86 0-108,227-28 680,-226 1-564,-530 11-115,1021-19 111,-739 2-168,589-19 27,196 66-16,-1016-8 14,608 37-106,4-31 469,-810-26-402,1308-6 160,-2-40-52,-1178 35-2891,-212 11-662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29.083"/>
    </inkml:context>
    <inkml:brush xml:id="br0">
      <inkml:brushProperty name="width" value="0.025" units="cm"/>
      <inkml:brushProperty name="height" value="0.025" units="cm"/>
    </inkml:brush>
  </inkml:definitions>
  <inkml:trace contextRef="#ctx0" brushRef="#br0">128 34 7015,'-50'-21'4627,"40"18"-4154,0 0 1,0 1-1,0 0 1,-1 1-1,-15 0 1,25 1-495,37 17-209,-6-11 283,0-2 0,0 0 1,0-3-1,0 0 0,37-4 0,22 0 50,717 24-258,-256-9 579,379 4-234,307-30-175,3 1 221,-1001 13-207,2775-21 1341,-2815 20-943,-198 1-475,1 0 1,-1 0-1,1 0 1,-1 1-1,1-1 1,-1 0-1,1 0 1,-1 1-1,1-1 1,-1 0-1,1 1 1,-1-1-1,0 0 1,1 1-1,-1-1 1,1 0-1,-1 1 1,0-1-1,1 1 1,-1-1-1,0 1 0,0-1 1,1 1-1,-1-1 1,0 1-1,0-1 1,0 1-1,0-1 1,0 1-1,0-1 1,0 1-1,0-1 1,0 2-1,-2 13-4161,-1-11-205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42.684"/>
    </inkml:context>
    <inkml:brush xml:id="br0">
      <inkml:brushProperty name="width" value="0.025" units="cm"/>
      <inkml:brushProperty name="height" value="0.025" units="cm"/>
    </inkml:brush>
  </inkml:definitions>
  <inkml:trace contextRef="#ctx0" brushRef="#br0">143 125 5061,'0'0'1484,"-10"-2"-545,-8-1-754,2 1 584,1 0 0,-1-2 0,1 0 0,0 0 0,-23-12 1,81 16-661,-26-1-96,395-34 111,-110 3-157,871 13 196,-844 20-139,588 26-5,-1 33 20,456 19-1,531-19 982,-1827-58-1028,172 1 318,-200-5-536,0-3-1,1-1 1,48-14-1,-65 10-2009,-1-3-2350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55.443"/>
    </inkml:context>
    <inkml:brush xml:id="br0">
      <inkml:brushProperty name="width" value="0.025" units="cm"/>
      <inkml:brushProperty name="height" value="0.025" units="cm"/>
    </inkml:brush>
  </inkml:definitions>
  <inkml:trace contextRef="#ctx0" brushRef="#br0">1 143 7239,'12'-4'4629,"21"-11"-4252,-7 3-264,39-16-32,-38 14 135,1 2 0,0 1 0,0 1 0,1 2 1,54-10-1,523 8 412,-560 10-621,406 41 353,-125-6-37,492-18 301,-343-15-404,-209 7-293,125 1-57,-268-10 127,421 5 125,-1 30-17,534 23-36,49-84-32,-569 8-212,195-17 40,98-3 702,-678 41-328,-99 1-2565,-70-6-1000,-4-10-3251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2:21.613"/>
    </inkml:context>
    <inkml:brush xml:id="br0">
      <inkml:brushProperty name="width" value="0.025" units="cm"/>
      <inkml:brushProperty name="height" value="0.025" units="cm"/>
    </inkml:brush>
  </inkml:definitions>
  <inkml:trace contextRef="#ctx0" brushRef="#br0">25 159 8872,'-24'1'1567,"56"2"142,-3 0-1152,495 13-631,-382-17 74,932 30 1110,379-3-950,733-99 1287,-1997 70-1298,1850-74 337,-1433 41-249,-176 12-2204,-351 13-2575,-33 0 116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2:52.110"/>
    </inkml:context>
    <inkml:brush xml:id="br0">
      <inkml:brushProperty name="width" value="0.025" units="cm"/>
      <inkml:brushProperty name="height" value="0.025" units="cm"/>
    </inkml:brush>
  </inkml:definitions>
  <inkml:trace contextRef="#ctx0" brushRef="#br0">0 90 11115,'0'0'1153,"12"7"-1095,2 1-12,0-1-1,0 0 0,0-1 1,1-1-1,0 0 1,0-1-1,17 2 0,136 8 440,105 14-121,-136-10-327,1-5-1,172-7 0,275-42 56,-508 29-90,753-34 670,-160 11-95,-382 19-190,462 44 0,-470-16-328,446-30 0,-97-48-52,368-13 509,-332 96-2481,-478-17-1894,-96-5-380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24.527"/>
    </inkml:context>
    <inkml:brush xml:id="br0">
      <inkml:brushProperty name="width" value="0.025" units="cm"/>
      <inkml:brushProperty name="height" value="0.025" units="cm"/>
    </inkml:brush>
  </inkml:definitions>
  <inkml:trace contextRef="#ctx0" brushRef="#br0">53 274 4356,'-2'-1'116,"1"-1"0,-1 1 0,1 0 0,0-1 0,-1 1 0,1-1 0,0 1 0,0-1 0,0 0 0,0 1 0,0-1 0,1 0 0,-1 0 0,1 1 0,-1-1 0,1 0 0,-1 0 0,1 0 0,0 0 0,0 0 0,0 0 0,0 0 0,1-3 0,-3-21 255,-19 26 1943,8 1-585,26-7-1384,497-132-76,-399 116-193,2 5 0,186-5 0,884 77-103,-714-16 29,701 29 348,-1152-68-342,731-26 203,-408-17-825,-338 44 571,-1-1-1,1 1 1,0-1-1,-1 1 1,1 0-1,0 0 1,-1 0-1,0 1 0,1-1 1,-1 0-1,0 1 1,1 0-1,-1-1 1,0 1-1,3 4 1,19 12-328,-7-12 452,1 0 0,-1-1 1,1-2-1,0 1 0,0-2 0,0 0 1,0-2-1,35-2 0,-25 1 597,-1 1 0,52 7 0,-75-6-669,0 1-1,1-1 1,-1 1-1,0 1 1,0-1-1,0 0 1,0 1 0,0 0-1,0 0 1,-1 0-1,1 0 1,-1 1-1,3 3 1,22 20-2163,-19-24-1860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6.881"/>
    </inkml:context>
    <inkml:brush xml:id="br0">
      <inkml:brushProperty name="width" value="0.025" units="cm"/>
      <inkml:brushProperty name="height" value="0.025" units="cm"/>
    </inkml:brush>
  </inkml:definitions>
  <inkml:trace contextRef="#ctx0" brushRef="#br0">66 388 9065,'0'0'1003,"-6"10"513,-2 2-1253,1-1 0,0 1 0,1 1 0,1-1 0,0 1 1,0 0-1,1 0 0,1 0 0,0 1 0,-1 13 0,3-12 486,0-7-539,1 0-1,0 0 1,0 1-1,2 12 1,-2-20-121,1 1 0,-1-1 0,0 0 1,1 1-1,-1-1 0,1 0 0,-1 1 0,1-1 1,0 0-1,0 0 0,-1 0 0,1 1 0,0-1 0,0 0 1,0 0-1,0 0 0,0-1 0,0 1 0,0 0 1,1 0-1,-1-1 0,0 1 0,0 0 0,1-1 1,-1 1-1,0-1 0,1 0 0,-1 1 0,1-1 1,-1 0-1,0 0 0,3 0 0,1 0 252,0-1 0,0 0-1,0 0 1,0 0 0,0-1 0,0 0 0,-1 0-1,1 0 1,-1 0 0,1-1 0,-1 1-1,0-1 1,0 0 0,0-1 0,0 1-1,0-1 1,5-7 0,-1 1 421,-1 0 0,0 0 0,-1-1-1,0 0 1,-1 0 0,6-17 0,-11 30-760,0-1 0,0 1-1,0-1 1,0 1 0,0-1 0,0 1-1,0-1 1,1 1 0,-1-1 0,0 1 0,1-1-1,-1 0 1,1 1 0,0-1 0,0 0-1,-1 1 1,1-1 0,0 0 0,0 0 0,1 1-1,-1-1 2,-1 0-1,1-1 1,0 1-1,0 0 1,-1-1-1,1 1 1,0-1-1,0 0 1,0 1-1,-1-1 1,1 0-1,0 1 1,0-1-1,0 0 1,0 0-1,0 0 0,0 0 1,0 0-1,0 0 1,0 0-1,-1 0 1,1 0-1,0 0 1,0 0-1,0-1 1,0 1-1,0 0 1,0-1-1,-1 1 1,1-1-1,0 1 1,0-1-1,0 1 1,-1-1-1,1 1 0,0-1 1,-1 0-1,1 1 1,0-1-1,0-1 1,11-13 89,0 0-1,-1-1 1,0 0 0,-2-1 0,0 0 0,-1-1 0,0 0-1,-2 0 1,7-28 0,0-18-38,8-95 0,-10 60-29,-11 98-28,0 0 0,1 1-1,-1-1 1,0 0-1,0 1 1,0-1 0,0 0-1,0 1 1,0-1-1,0 0 1,0 0-1,0 1 1,0-1 0,0 0-1,0 1 1,-1-1-1,1 0 1,0 1-1,0-1 1,-1 0 0,1 1-1,0-1 1,-1 1-1,1-1 1,-1 0-1,-13 6-58,-10 23-11,6 0 61,1 0 0,2 2 0,-17 46 0,26-62 54,2 1 0,0-1 0,1 1 1,0 0-1,1 0 0,1 1 0,0-1 0,1 0 1,4 30-1,-4-42-39,1 0 0,-1 0 0,1-1 1,0 1-1,0 0 0,0-1 0,1 1 0,-1-1 0,1 1 1,-1-1-1,1 0 0,0 1 0,0-1 0,0 0 0,0 0 1,0-1-1,0 1 0,0 0 0,1-1 0,-1 1 0,1-1 1,-1 0-1,1 1 0,-1-1 0,1-1 0,0 1 0,0 0 0,4 0 1,6 0-57,0 0 0,1-2 0,-1 1 0,26-6 0,9 1-319,-47 6 368,0 0-1,-1-1 1,1 1-1,0 0 1,-1 0-1,1 0 1,-1 0-1,0 0 1,1 0-1,-1 0 1,0 0-1,1 0 1,-1 0-1,0 0 1,0 1-1,0-1 0,0 0 1,0 0-1,0 0 1,0 0-1,0 0 1,-1 0-1,1 0 1,-1 2-1,-5 30 145,-1-15-82,5-13-83,0-1-1,0 0 1,0 1 0,0 0 0,1-1-1,0 1 1,0 0 0,0 0-1,1-1 1,0 1 0,0 8 0,1-13-258,1 1 0,-1-1 0,1 0 0,-1 0 0,1 1 0,-1-1 0,1 0 0,0-1 0,-1 1 0,1 0 0,-1 0 0,1-1 0,-1 1 0,1-1 1,-1 1-1,0-1 0,1 1 0,-1-1 0,1 0 0,-1 0 0,1-1 0,10-6-2017,-1-1 0,-1-1 0,1 0 0,-2 0 0,14-19 0,4-6-2595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49.986"/>
    </inkml:context>
    <inkml:brush xml:id="br0">
      <inkml:brushProperty name="width" value="0.025" units="cm"/>
      <inkml:brushProperty name="height" value="0.025" units="cm"/>
    </inkml:brush>
  </inkml:definitions>
  <inkml:trace contextRef="#ctx0" brushRef="#br0">1 248 8136,'9'-8'-993,"18"-18"978,2 2 0,1 1 1,1 2-1,1 0 0,0 3 1,2 0-1,0 2 0,1 2 1,0 1-1,1 2 0,1 1 1,-1 2-1,1 2 0,1 1 1,47 0-1,462 16 242,-117 1 1078,573 11-642,46 1-168,-192-27-583,735 13-128,-221 6 1077,104 5-665,-388 59 2617,-840-60-5386,-181-19-2060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53.443"/>
    </inkml:context>
    <inkml:brush xml:id="br0">
      <inkml:brushProperty name="width" value="0.025" units="cm"/>
      <inkml:brushProperty name="height" value="0.025" units="cm"/>
    </inkml:brush>
  </inkml:definitions>
  <inkml:trace contextRef="#ctx0" brushRef="#br0">1578 206 10314,'-85'-21'320,"1"-3"0,-101-44 0,42 14 17,113 44-762,-1 2-1,0 1 1,-1 2-1,1 1 1,-1 1 0,0 2-1,-43 3 1,-24 9-2232,-99 23 0,22-3 3649,150-27-623,-1 1 0,0 1 0,1 1-1,0 2 1,-26 11 0,43-15-294,0-1 1,0 2-1,1-1 1,0 1 0,0 0-1,0 1 1,0 0-1,1 0 1,0 0-1,1 1 1,0 0-1,0 0 1,1 1-1,0 0 1,0 0-1,-5 15 1,9-21-50,0 0-1,0 0 1,0 0-1,0 0 1,1 0 0,-1 0-1,1 0 1,0 0-1,0 1 1,0-1 0,1 0-1,-1 0 1,1 0-1,-1 0 1,1 0 0,0 0-1,0 0 1,0-1 0,1 1-1,-1 0 1,1 0-1,-1-1 1,1 1 0,0-1-1,0 0 1,0 1-1,0-1 1,1 0 0,-1 0-1,1 0 1,-1-1-1,1 1 1,-1 0 0,1-1-1,0 0 1,0 0-1,0 0 1,4 1 0,13 4 128,0-1 1,1-1-1,0-1 1,31 1 0,-35-3-171,772 21 608,-676-22-500,162 4 419,373-8 366,-233-47-770,-98 9-65,-312 41-58,-2 2-48,1-1-1,-1 0 1,0-1-1,0 1 1,1 0-1,-1-1 1,0 0-1,0 0 1,0 0-1,1 0 1,3-3-1,-9 3 80,-1 0-1,1 0 1,-1 0-1,1 0 1,-1 0-1,1 1 1,-1-1-1,0 1 1,1-1-1,-5 1 1,5 0-15,-138-10 342,-213 11-1,-470 16 450,538-21-647,-489-71 0,767 74-144,-7-1-1,1 0-1,-1-1 1,-24-10-1,38 13-12,0 0-1,1 0 1,-1 0-1,0 0 1,0 0-1,0-1 1,0 1-1,1 0 1,-1 0-1,0 0 1,0 0-1,0 0 1,0-1-1,0 1 1,1 0-1,-1 0 1,0 0-1,0 0 1,0-1-1,0 1 1,0 0-1,0 0 0,0 0 1,0-1-1,0 1 1,0 0-1,0 0 1,0-1-1,0 1 1,0 0-1,0 0 1,0 0-1,0-1 1,0 1-1,0 0 1,0 0-1,0 0 1,0-1-1,0 1 1,-1 0-1,1 0 1,0 0-1,0 0 0,0-1 1,0 1-1,0 0 1,0 0-1,-1 0 1,1 0-1,0 0 1,0 0-1,0-1 1,-1 1-1,1 0 1,0 0-1,0 0 1,0 0-1,0 0 1,-1 0-1,1 0 1,0 0-1,0 0 1,-1 0-1,22-5-1242,-17 5 1111,308-46-4990,-187 26 2392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57.172"/>
    </inkml:context>
    <inkml:brush xml:id="br0">
      <inkml:brushProperty name="width" value="0.025" units="cm"/>
      <inkml:brushProperty name="height" value="0.025" units="cm"/>
    </inkml:brush>
  </inkml:definitions>
  <inkml:trace contextRef="#ctx0" brushRef="#br0">19101 465 10570,'-16'-11'347,"-20"-15"-190,-1 2 1,-2 1-1,-48-20 1,-25 4-167,-1 5 0,-2 5 0,-140-18 1,-358-8-2626,-338 10-1393,-1271-14 6826,2174 58-2852,-2797-17 518,1938 17-162,-725 9 1256,1030-3-1297,-1121-16-151,332-1-36,439 24 177,-491-5 148,935-7-355,4 47-32,289-9-15,1 9-1,-284 103 1,362-99-48,3 7 0,2 5 1,4 5-1,-189 135 0,313-200 40,-28 20-163,-45 43 1,68-59 143,1 0 0,1 1 1,0 0-1,0 0 0,0 1 1,1-1-1,0 1 1,1 1-1,0-1 0,0 0 1,-3 15-1,6-20 0,1 1 0,-1-1 0,1 0 0,0 0 0,0 1 0,1-1 0,-1 0 0,1 0 0,0 1 0,0-1 0,0 0 0,1 0 0,-1 0 0,1 0 0,0-1 0,0 1 0,3 4 0,1-1-5,0-1-1,0 0 1,0 1-1,1-2 1,0 1-1,0-1 1,15 8-1,5 0 37,1-1 0,0-1 0,57 13 0,5-6 179,183 13 0,99-23-276,-306-7 68,879 1 100,1409 31 1648,-2118-24-1729,2763 91-742,2039-99 2111,-1325-180-1430,-2633 59 38,-17-84 99,-1034 197-55,206-58 514,-198 52-305,-1-1 0,0-2 0,-1-1 0,36-24 0,-63 35-163,-1 1 0,0 0 0,-1-1 0,1-1 0,-1 1 0,6-9 0,-11 13-47,1 0-1,-1 0 1,1 0 0,-1-1-1,0 1 1,0 0-1,0-1 1,0 1 0,0-1-1,-1 1 1,1-1-1,-1 1 1,1-1 0,-1 1-1,0-1 1,0 0-1,0 1 1,0-1 0,-1 1-1,1-1 1,-1 1-1,0-1 1,1 1 0,-1-1-1,-2-2 1,0 0-31,-1 0 0,0 1 0,0-1 0,-1 1 0,0 0 0,1 0 0,-1 0 0,0 1 0,-1 0 0,1 0 0,-8-3 0,-70-24-442,16 12-35,-2 3 0,-110-9-1,-147 9-1320,222 12 906,-122-5-1438,-16 0-1116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01.943"/>
    </inkml:context>
    <inkml:brush xml:id="br0">
      <inkml:brushProperty name="width" value="0.025" units="cm"/>
      <inkml:brushProperty name="height" value="0.025" units="cm"/>
    </inkml:brush>
  </inkml:definitions>
  <inkml:trace contextRef="#ctx0" brushRef="#br0">7723 538 2466,'-135'-37'6060,"-6"-2"-4034,-157-23-1,-754-14-1361,569 53-644,230 8-54,-1228-110-509,-158-29 452,1471 147 98,0 8 0,1 7-1,-264 46 1,-87 79-55,406-96 32,3 6 0,-160 85 0,259-122 15,-40 22 12,-61 45 0,99-64 5,0 0-1,1 1 1,0 0-1,1 1 1,0 0-1,1 0 1,0 1-1,1 1 1,0-1-1,-9 21 1,15-27-21,0 0-1,0 0 1,1 0-1,0 0 1,0 0-1,0 1 1,1-1-1,0 0 1,0 0-1,0 0 1,1 1-1,0-1 1,0 0-1,1 0 1,1 6 0,1-4-14,0 0 1,0 0 0,1 0 0,0-1 0,0 1 0,1-1-1,0-1 1,0 1 0,10 7 0,8 4 7,0-2 0,1 0-1,0-2 1,1-1 0,39 14 0,28 6 117,1-5 1,176 30 0,205-2-401,785 17 97,5-55 305,-239-5-136,-619-3 67,1515 4 173,-676-66 284,-1167 48-477,176-15 36,-219 14-31,0-1 0,0-2-1,-1-2 1,64-26 0,-91 32 8,0 0 0,-1 0 0,1-1 0,-1 0 0,0-1 0,0 1 1,0-1-1,-1 0 0,0-1 0,0 0 0,10-14 0,-14 15 39,1 1 0,-1 0-1,1-1 1,-2 0 0,1 0-1,-1 1 1,1-1 0,-1 0-1,-1 0 1,0 0 0,1 0-1,-2 0 1,1 0 0,-1 0-1,0 0 1,0 0 0,0 0-1,-1 0 1,-3-7 0,-1 1-22,-1-1 1,0 1-1,0 0 1,-2 1-1,1 0 1,-1 0 0,-1 1-1,0 0 1,0 0-1,-15-9 1,-6-3-47,-1 1 0,-58-27 1,30 22-129,-1 3 1,-1 2 0,-1 3 0,-72-10-1,-266-22-2542,316 42 1706,-141-15-2461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1.539"/>
    </inkml:context>
    <inkml:brush xml:id="br0">
      <inkml:brushProperty name="width" value="0.025" units="cm"/>
      <inkml:brushProperty name="height" value="0.025" units="cm"/>
    </inkml:brush>
  </inkml:definitions>
  <inkml:trace contextRef="#ctx0" brushRef="#br0">1 23 9353,'506'20'-789,"87"4"-493,115-35 2622,6 0-518,1217-11 122,166 0 523,2 33-637,-13 0-730,-1015 21-57,-994-29-32,-53-2-31,111 1-1204,-77-10-1531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0.454"/>
    </inkml:context>
    <inkml:brush xml:id="br0">
      <inkml:brushProperty name="width" value="0.025" units="cm"/>
      <inkml:brushProperty name="height" value="0.025" units="cm"/>
    </inkml:brush>
  </inkml:definitions>
  <inkml:trace contextRef="#ctx0" brushRef="#br0">1 120 6406,'0'0'811,"11"-1"-709,40-5 335,-1 3-1,90 7 1,113 23 23,-192-19-367,47 2 472,1-4 0,113-10 0,219-36 191,-112 8-666,596 12 25,-466 20-75,804-32 231,503-3 958,-1419 34-1047,610 9 255,-940-9-430,-13 1-18,0 0 0,1 0 0,-1 0 0,0 0 1,0 1-1,0-1 0,0 1 0,4 2 0,-7-3-23,-1 0-1,0 0 0,0 0 1,0 0-1,1 0 0,-1 1 0,0-1 1,0 0-1,0 0 0,0 0 0,1 1 1,-1-1-1,0 0 0,0 0 0,0 0 1,0 1-1,0-1 0,0 0 0,0 0 1,0 1-1,1-1 0,-1 0 0,0 0 1,0 1-1,0-1 0,0 0 0,0 0 1,0 1-1,-1-1 0,1 0 0,0 0 1,0 1-1,0-1 0,0 0 0,0 0 1,0 0-1,0 1 0,0-1 0,-1 0 1,1 0-1,0 1 0,0-1 0,0 0 1,0 0-1,-1 0 0,1 0 0,0 1 1,0-1-1,0 0 0,-1 0 0,1 0 1,0 0-1,0 0 0,-1 0 0,1 0 1,0 0-1,-15 7-2004,-9-5-1314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3.437"/>
    </inkml:context>
    <inkml:brush xml:id="br0">
      <inkml:brushProperty name="width" value="0.025" units="cm"/>
      <inkml:brushProperty name="height" value="0.025" units="cm"/>
    </inkml:brush>
  </inkml:definitions>
  <inkml:trace contextRef="#ctx0" brushRef="#br0">7087 693 2114,'9'-5'817,"-7"4"-887,12-6 972,-1 0-1,1-1 1,20-17-1,-32 23-805,1 1 1,-1-1-1,1 0 0,-1 0 0,0 0 0,0-1 0,0 1 1,0 0-1,0-1 0,-1 0 0,1 1 0,-1-1 1,1 0-1,-1 1 0,0-1 0,0 0 0,0 0 1,-1 0-1,1 0 0,-1 0 0,0 0 0,1 0 0,-1 0 1,-1 0-1,1 0 0,0 0 0,-1 0 0,1 0 1,-1 0-1,-2-5 0,1 6-152,0-1-1,0 0 1,-1 1-1,1-1 1,-1 1 0,1-1-1,-1 1 1,0 0-1,0 1 1,0-1 0,0 0-1,-4-1 1,-44-15-292,46 16 340,-93-22 312,0 4 0,-1 5 0,-106-3 0,117 11-84,-536-40 832,-290-29-935,45-32-34,-327-33-54,524 95 32,1 48 44,524 9-75,0 6-1,-227 58 1,265-45-51,1 6 0,2 3 0,-197 106 0,301-144 19,-40 23-45,1 1 1,-48 40-1,80-58 4,0 1-1,0 0 1,1 0 0,0 1 0,1 1 0,0-1-1,0 1 1,1 0 0,0 0 0,0 1 0,1 0-1,1 0 1,0 0 0,-5 23 0,9-28 26,0 0 1,0 0-1,1 1 0,-1-1 1,1 0-1,1 0 0,-1 0 1,1-1-1,0 1 0,0 0 1,1-1-1,0 1 0,0-1 1,0 0-1,0 0 1,1 0-1,0 0 0,0 0 1,0-1-1,1 0 0,-1 0 1,1 0-1,5 3 0,12 7 63,1 0 0,0-1 0,1-2-1,25 9 1,40 12 11,1-4 1,105 18-1,193 16 53,-363-58-109,1454 148 437,160-113-141,0-127 223,-709 4 110,-11-66 394,-845 135-929,-1-3 0,0-3 0,-2-3 1,75-37-1,-137 56-79,-1 1 0,0-2 0,0 1 1,0-1-1,0-1 0,-1 1 1,13-16-1,-19 20-23,1 0-1,-1 0 1,0 0 0,0 0 0,0 0 0,0-1 0,0 1-1,0 0 1,0-1 0,-1 1 0,1 0 0,-1-1 0,0 1-1,0-1 1,0 1 0,0-1 0,0 1 0,0 0 0,-1-1-1,1 1 1,-1 0 0,1-1 0,-1 1 0,0 0-1,0-1 1,0 1 0,0 0 0,-1 0 0,1 0 0,-1 0-1,1 0 1,-1 0 0,1 1 0,-1-1 0,0 0 0,0 1-1,0 0 1,-3-3 0,-16-8-719,0 1 0,-1 1 0,0 0-1,0 2 1,-45-11 0,58 17 439,-142-37-4486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4.417"/>
    </inkml:context>
    <inkml:brush xml:id="br0">
      <inkml:brushProperty name="width" value="0.025" units="cm"/>
      <inkml:brushProperty name="height" value="0.025" units="cm"/>
    </inkml:brush>
  </inkml:definitions>
  <inkml:trace contextRef="#ctx0" brushRef="#br0">2308 329 8520,'-21'-24'97,"0"0"0,-2 2 0,-1 0 0,-1 1 1,-1 2-1,0 1 0,-40-21 0,23 18 186,0 2 1,-1 2-1,-1 2 1,-65-13-1,-7 10 210,0 5-1,-1 5 1,-136 8-1,78 9-313,-320 61 0,455-63-186,1 2 0,0 2 1,1 2-1,0 1 1,1 2-1,-62 37 0,87-45 0,0 1-1,0 0 1,1 1 0,1 1-1,0 0 1,0 0-1,1 1 1,0 0-1,1 1 1,0 0-1,1 0 1,1 1-1,0 0 1,1 0 0,1 1-1,0 0 1,1 0-1,0 0 1,1 1-1,-1 27 1,3-30-9,2 0 1,-1 0 0,2 0-1,0 0 1,0-1 0,1 1-1,1-1 1,0 1-1,1-1 1,9 18 0,-4-14 3,0-1 0,0 0 1,2-1-1,0 0 0,0-1 0,26 21 1,2-5 2,1-2 1,2-2-1,0-2 1,81 31-1,30 3-79,2-8 0,253 46 0,333-4 160,-526-76 48,402-25 0,-552 3-21,0-3 0,-1-3 0,-1-3 0,111-43 0,-142 46 4,-1-2-1,-1-1 1,0-2-1,-1-1 1,-1-1-1,-1-2 1,0-1 0,-2-1-1,-1-1 1,34-43-1,-50 56-62,-1 0-1,0 0 1,-1-1 0,0-1-1,-1 1 1,0-1 0,-1 0-1,-1 0 1,0 0-1,-1-1 1,-1 1 0,0-1-1,-1 0 1,0 0 0,-1 0-1,-1 1 1,0-1 0,-1 0-1,-1 1 1,0-1-1,-1 1 1,-1 0 0,0 0-1,-1 0 1,0 1 0,-1 0-1,-1 0 1,0 0-1,0 1 1,-1 1 0,-1-1-1,-21-19 1,-4 4-130,0 2 0,-2 1 0,-1 2 0,0 1 0,-2 3 0,0 0 0,-62-16 0,-303-58-418,148 52-67,-2 11 0,-334 5 0,-150 80-5350,435-9 2162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45.298"/>
    </inkml:context>
    <inkml:brush xml:id="br0">
      <inkml:brushProperty name="width" value="0.025" units="cm"/>
      <inkml:brushProperty name="height" value="0.025" units="cm"/>
    </inkml:brush>
  </inkml:definitions>
  <inkml:trace contextRef="#ctx0" brushRef="#br0">77 1 3812,'0'0'598,"-8"6"-209,4-4-667,-38 31 1686,40-31-1232,0-1 1,1 1-1,-1-1 1,0 1-1,1 0 1,-1 0-1,1 0 1,-1 0-1,1 0 1,0 0-1,0 1 1,0-1-1,0 0 1,1 0-1,-1 1 1,0-1-1,1 0 1,0 1-1,-1-1 1,1 1-1,0 3 1,1-5-179,0 0-1,0 0 1,0 1-1,0-1 1,0 0 0,0 0-1,0 0 1,0 0 0,0 0-1,0-1 1,1 1 0,-1 0-1,0-1 1,1 1-1,-1 0 1,0-1 0,1 1-1,-1-1 1,1 0 0,-1 0-1,0 1 1,1-1 0,1 0-1,44 1 699,-36-2-321,425-4 1487,647 25-515,224 47-840,401-104 23,-492 5-457,1493 5 413,-2614 26-441,54 0 122,222-30 0,-332 21 99,-26 2-80,-13 7-178,0 1 0,0 0 0,0-1-1,0 1 1,0 0 0,-1-1 0,1 1-1,0 0 1,0-1 0,0 1 0,-1 0-1,1-1 1,0 1 0,-1 0 0,1-1-1,0 1 1,0 0 0,-1 0 0,1 0-1,0-1 1,-1 1 0,1 0-1,0 0 1,-1 0 0,1 0 0,-1-1-1,1 1 1,0 0 0,-1 0 0,1 0-1,-1 0 1,1 0 0,0 0 0,-1 0-1,0 1 1,-24-5-592,-1 2 1,1 0-1,-38 4 0,8-1-1811,-11-1-1801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49.365"/>
    </inkml:context>
    <inkml:brush xml:id="br0">
      <inkml:brushProperty name="width" value="0.025" units="cm"/>
      <inkml:brushProperty name="height" value="0.025" units="cm"/>
    </inkml:brush>
  </inkml:definitions>
  <inkml:trace contextRef="#ctx0" brushRef="#br0">93 614 5349,'-8'-7'502,"-3"-3"-330,4 5-41,1-1 0,-1 0 0,1 0 0,0-1 0,1 0 0,-1 0-1,1 0 1,1-1 0,-1 1 0,1-1 0,1 0 0,-6-17 0,9 23-127,0 0 0,0 0 0,1 0 1,-1 0-1,1 0 0,-1 1 1,1-1-1,0 0 0,0 0 0,0 0 1,0 1-1,0-1 0,0 0 1,0 1-1,0-1 0,1 1 0,-1-1 1,1 1-1,-1 0 0,1 0 1,-1-1-1,1 1 0,0 0 0,-1 1 1,1-1-1,2-1 0,54-19 19,21 2-531,140-15 0,88 12-1929,-142 13 1470,1917-118 5153,1106 52-2649,-466-15-613,-2460 65-150,24-1 528,-483 29-5039,140-3 16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217"/>
    </inkml:context>
    <inkml:brush xml:id="br0">
      <inkml:brushProperty name="width" value="0.025" units="cm"/>
      <inkml:brushProperty name="height" value="0.025" units="cm"/>
    </inkml:brush>
  </inkml:definitions>
  <inkml:trace contextRef="#ctx0" brushRef="#br0">79 0 4388,'0'0'18941,"-7"5"-17585,-2 1-786,1 0 0,0 1 1,0-1-1,1 2 0,-8 8 0,13-14-446,0 1 0,1 0 0,-1-1 0,0 1 0,1 0 0,0 0 0,0 0-1,-1 0 1,2 0 0,-1 0 0,-1 4 0,2-6-123,1 1 1,-1-1-1,0 1 1,0 0-1,0-1 1,1 1-1,-1-1 1,1 1-1,-1-1 1,1 1-1,0-1 0,0 1 1,-1-1-1,1 0 1,0 1-1,0-1 1,0 0-1,1 0 1,-1 0-1,0 0 1,0 0-1,1 0 1,2 2-1,12 6 6,1-1 0,0-1 0,28 9 0,-30-12-179,-1 1 0,0 0 0,0 1 0,0 1 0,25 16 0,-39-22 168,1-1 0,0 0 0,-1 1 0,1-1-1,-1 0 1,1 1 0,0-1 0,-1 1 0,1-1-1,-1 1 1,1-1 0,-1 1 0,0-1-1,1 1 1,-1 0 0,0-1 0,1 1 0,-1 0-1,0-1 1,0 1 0,1 0 0,-1-1 0,0 1-1,0 0 1,0-1 0,0 1 0,0 0 0,0 0-1,0-1 1,0 1 0,0 0 0,0-1 0,-1 1-1,1 1 1,-2-1 22,1 0 0,0 1-1,-1-1 1,1 0 0,-1 0 0,0 0 0,1 0 0,-1 0-1,0-1 1,0 1 0,1 0 0,-4 0 0,-56 7 15,30-14-2238,8-16-3539,10 0-1468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0.975"/>
    </inkml:context>
    <inkml:brush xml:id="br0">
      <inkml:brushProperty name="width" value="0.025" units="cm"/>
      <inkml:brushProperty name="height" value="0.025" units="cm"/>
    </inkml:brush>
  </inkml:definitions>
  <inkml:trace contextRef="#ctx0" brushRef="#br0">0 233 6150,'11'-9'313,"-9"7"-225,-1 0 0,1 1-1,0-1 1,0 0 0,0 1-1,0 0 1,0 0 0,0-1-1,1 1 1,-1 1-1,0-1 1,1 0 0,-1 0-1,5 0 1,138-16-970,2 7 1,182 9-1,-148 3-162,1732-27 3500,154 32-1604,-741 8-845,154-37 1779,-6-85-721,-1212 79-1145,-229 22-1020,-12-7-1249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5.908"/>
    </inkml:context>
    <inkml:brush xml:id="br0">
      <inkml:brushProperty name="width" value="0.025" units="cm"/>
      <inkml:brushProperty name="height" value="0.025" units="cm"/>
    </inkml:brush>
  </inkml:definitions>
  <inkml:trace contextRef="#ctx0" brushRef="#br0">199 85 288,'-102'-43'2499,"6"2"-4677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6.910"/>
    </inkml:context>
    <inkml:brush xml:id="br0">
      <inkml:brushProperty name="width" value="0.025" units="cm"/>
      <inkml:brushProperty name="height" value="0.025" units="cm"/>
    </inkml:brush>
  </inkml:definitions>
  <inkml:trace contextRef="#ctx0" brushRef="#br0">0 668 5061,'0'0'1169,"9"-8"-1041,0 2-120,0 0 0,0 0 0,1 1 0,-1 0 0,1 0 0,0 1 0,0 1 0,1 0 0,12-3 0,424-60-3050,-83 13 2689,924-101 5953,-810 125-5583,1612-67 1226,1422-31 901,-3465 125-2110,1580-43 664,-2 38-115,-1591 7-677,5 1-514,-1-2 1,46-7-1,-1-15-2349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03.989"/>
    </inkml:context>
    <inkml:brush xml:id="br0">
      <inkml:brushProperty name="width" value="0.025" units="cm"/>
      <inkml:brushProperty name="height" value="0.025" units="cm"/>
    </inkml:brush>
  </inkml:definitions>
  <inkml:trace contextRef="#ctx0" brushRef="#br0">77 497 8680,'-39'-20'-869,"2"0"3927,41 21-3090,0-1 0,0 1 0,-1-1-1,1 0 1,0 0 0,0 0 0,7-1 0,6-1-127,512 3-1209,457-1 3365,-52-73-1863,-554 32-49,-125 17-73,691-62 7,4 40 287,-290 44-212,524-16-39,281-25 712,-1156 36-701,966-49 161,359-4 128,-288 94-296,-56 1-284,-428-57 199,-724 17 384,-79 5-3447,-40 0 738,-12 0-4872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09.623"/>
    </inkml:context>
    <inkml:brush xml:id="br0">
      <inkml:brushProperty name="width" value="0.025" units="cm"/>
      <inkml:brushProperty name="height" value="0.025" units="cm"/>
    </inkml:brush>
  </inkml:definitions>
  <inkml:trace contextRef="#ctx0" brushRef="#br0">27 249 10442,'0'0'-486,"-4"-10"539,2 6-93,-2-3 118,1-1 1,0 1-1,0 0 1,1-1-1,0 0 1,-2-11 0,4 17-52,0 0-1,0-1 1,0 1 0,0 0 0,1-1 0,-1 1 0,1 0 0,-1 0 0,1 0 0,0 0 0,-1-1 0,1 1 0,1 0 0,-1 0 0,0 1 0,0-1 0,1 0 0,-1 0 0,1 0 0,-1 1 0,1-1 0,0 1 0,-1-1 0,1 1-1,0 0 1,0 0 0,0 0 0,0 0 0,0 0 0,0 0 0,1 1 0,2-2 0,28-5 17,1 1-1,0 1 1,0 2-1,1 2 1,42 3-1,-9-1-48,640 16-3031,8 0 4049,998-58 2029,-1397 30-2689,1850 2 1064,116-4-36,-1597-17-1798,-670 30 267,10-1-882,0 0 0,46-8 1,-33-4-2781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21.863"/>
    </inkml:context>
    <inkml:brush xml:id="br0">
      <inkml:brushProperty name="width" value="0.025" units="cm"/>
      <inkml:brushProperty name="height" value="0.025" units="cm"/>
    </inkml:brush>
  </inkml:definitions>
  <inkml:trace contextRef="#ctx0" brushRef="#br0">8166 465 3908,'-209'-41'8170,"-273"-71"-7575,305 70-221,-1 8 0,-184-11 0,-365 12 362,-396-30-709,-18-1-33,-390 34-196,924 36 352,468 5-91,1 5-1,-183 45 0,236-38-7,1 3-1,2 4 0,-108 55 1,138-57-58,2 3 0,0 1 0,2 3 0,2 2 0,-80 82 0,86-75 4,-61 86 0,90-115 0,2 1 0,0 1 0,0 0 0,2 0 0,0 0-1,1 1 1,1 0 0,0 1 0,-3 32 0,8-41 4,0-1 0,0 1 0,1 0-1,0-1 1,1 1 0,0-1 0,1 0 0,0 1 0,0-1 0,8 14-1,-2-9 16,-1 0 0,2 0 0,0-1-1,0 0 1,22 19 0,-2-7 5,0-2 0,2-1-1,0-1 1,59 27 0,-34-23-78,2-3 0,1-3 1,0-2-1,121 18 0,257 0-244,-412-33 278,1774 18-1779,-1136-23 1132,1740-34-637,-1417 16 2304,-67-9-436,-8-65 448,-865 88-908,127-25 218,-145 25-253,0-1 0,0-1-1,44-22 1,-69 30-22,0-1 1,-1 0-1,1 0 1,0-1-1,-1 1 0,0 0 1,1-1-1,-1 0 1,0 0-1,0 0 0,-1 0 1,1-1-1,-1 1 0,1-1 1,-1 1-1,0-1 1,-1 0-1,1 0 0,0 0 1,-1 0-1,0 0 0,0 0 1,0 0-1,-1 0 1,1 0-1,-1 0 0,0-1 1,0 1-1,-1 0 0,1 0 1,-1 0-1,0 0 1,0-1-1,0 1 0,-1 0 1,1 1-1,-3-6 0,-6-10 138,-1 0 0,-1 0-1,-1 1 1,0 1-1,-27-28 1,-9-2-126,-1 1 0,-2 4 0,-2 1 0,-2 3 0,-2 2 0,-86-40 0,0 13-268,-250-74 0,90 56-661,-3 14 0,-369-32 1,-634 14-7742,1011 72 4130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35.894"/>
    </inkml:context>
    <inkml:brush xml:id="br0">
      <inkml:brushProperty name="width" value="0.025" units="cm"/>
      <inkml:brushProperty name="height" value="0.025" units="cm"/>
    </inkml:brush>
  </inkml:definitions>
  <inkml:trace contextRef="#ctx0" brushRef="#br0">7094 394 3651,'-80'-3'2200,"1"-5"-1,-155-33 1,-343-53 814,-7 47-2260,101 9-556,-396-12 9,140 12-216,-716-36-29,1429 74 44,-435 5 68,338 3-34,-212 40 0,246-28-53,0 4 0,1 4 0,2 4 0,-85 44 0,126-52-1,1 1-1,1 2 0,1 2 0,2 2 1,0 2-1,3 1 0,1 2 1,-58 75-1,81-93-24,2 0 0,0 1-1,1 1 1,1 0 0,1 0 0,0 1 0,2 0 0,1 0 0,0 0-1,-2 31 1,6-36 1,1-1-1,0 0 1,1 0-1,0 1 1,2-1-1,-1 0 1,2 0-1,0-1 1,1 1-1,0-1 1,2 0 0,-1 0-1,2-1 1,-1 0-1,17 21 1,11 4 4,1-1 1,1-2 0,57 41 0,135 80 30,-198-136 5,71 43-12,4-4 0,1-4 0,3-5 0,2-6 0,2-4 0,2-5 0,166 28 0,566 25 189,9-65-219,-685-21 13,956-1-2092,-1-52 1425,-1079 48 695,865-77 350,-9-49 770,-529 42-581,-313 68-348,-1-3 0,-1-3 0,106-59 0,-156 78-146,-1 0-1,0 0 0,-1-1 1,1 0-1,-1-1 1,0 0-1,-1 0 0,0 0 1,0-1-1,9-18 1,-12 20 4,-2 0 1,1 0 0,-1 0-1,0-1 1,0 1 0,-1-1-1,0 1 1,-1-1 0,0 0 0,0 1-1,0-1 1,-1 0 0,0 1-1,0-1 1,-1 1 0,-4-12-1,-2 0-11,0 2 0,-1-1-1,-1 1 1,0 1 0,-2 0-1,1 0 1,-28-27 0,5 11-20,-1 1 1,-47-32 0,-7 5-14,-2 5-1,-3 3 1,-1 5 0,-3 4 0,-1 4 0,-104-24 0,-635-101-173,558 117-38,-356-65-2806,422 70 240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3.166"/>
    </inkml:context>
    <inkml:brush xml:id="br0">
      <inkml:brushProperty name="width" value="0.025" units="cm"/>
      <inkml:brushProperty name="height" value="0.025" units="cm"/>
    </inkml:brush>
  </inkml:definitions>
  <inkml:trace contextRef="#ctx0" brushRef="#br0">0 460 12908,'16'-9'406,"60"-27"478,3 3 1,125-35-1,192-32 445,-275 73-1270,-89 19-310,554-124 729,-333 85-6625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3.513"/>
    </inkml:context>
    <inkml:brush xml:id="br0">
      <inkml:brushProperty name="width" value="0.025" units="cm"/>
      <inkml:brushProperty name="height" value="0.025" units="cm"/>
    </inkml:brush>
  </inkml:definitions>
  <inkml:trace contextRef="#ctx0" brushRef="#br0">291 0 9673,'0'0'4207,"0"13"-4015,1-6-158,-2 1 0,1-1 0,-1 1 0,0-1 0,-1 0 0,1 1 0,-2-1-1,1 0 1,-1 0 0,0-1 0,0 1 0,-1 0 0,-8 11 0,-129 138 711,58-68 202,82-86-931,-4 3 10,1-1-1,0 1 0,0 0 0,1 0 0,-1 1 0,-2 6 1,6-12-34,0 1 0,0-1 1,0 0-1,0 1 0,0-1 1,0 0-1,0 0 1,1 1-1,-1-1 0,0 0 1,0 1-1,0-1 1,0 0-1,1 0 0,-1 0 1,0 1-1,0-1 0,1 0 1,-1 0-1,0 0 1,0 0-1,1 1 0,-1-1 1,0 0-1,0 0 1,1 0-1,-1 0 0,0 0 1,1 0-1,-1 0 0,0 0 1,1 0-1,-1 0 1,0 0-1,0 0 0,1 0 1,-1 0-1,0 0 1,1 0-1,-1 0 0,0 0 1,1-1-1,16 0-81,14-7 131,0-2 0,41-18 1,28-9 22,-52 24-11,1 3-1,0 2 1,51-3 0,150 7-1992,-187 4 154,35 0-3677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4.531"/>
    </inkml:context>
    <inkml:brush xml:id="br0">
      <inkml:brushProperty name="width" value="0.025" units="cm"/>
      <inkml:brushProperty name="height" value="0.025" units="cm"/>
    </inkml:brush>
  </inkml:definitions>
  <inkml:trace contextRef="#ctx0" brushRef="#br0">157 0 11275,'0'0'2626,"-9"9"-2540,0 1-5,0-1 1,0 2 0,1-1 0,1 1 0,0 1 0,0-1 0,1 1-1,-8 23 1,-5 32 83,3 1-1,2 1 1,4 0-1,-2 95 0,11-160-117,1 1-1,0-1 1,0 0-1,1 1 0,0-1 1,-1 1-1,1-1 0,1 0 1,-1 0-1,1 0 1,-1 1-1,4 4 0,-3-8 13,0 1 1,-1-1-1,1 0 0,0 0 0,0 1 0,-1-1 0,1-1 0,0 1 0,0 0 0,0 0 0,0-1 1,1 1-1,-1-1 0,0 0 0,0 1 0,0-1 0,0 0 0,0 0 0,0-1 0,0 1 0,1 0 1,-1-1-1,0 1 0,0-1 0,0 0 0,0 1 0,0-1 0,3-2 0,14-8 166,-1 0-1,0-1 0,-1-1 0,0 0 1,-1-1-1,0-1 0,19-24 1,-20 23-162,27-30-372,61-60 361,-27 44-8032,-69 57 917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594"/>
    </inkml:context>
    <inkml:brush xml:id="br0">
      <inkml:brushProperty name="width" value="0.025" units="cm"/>
      <inkml:brushProperty name="height" value="0.025" units="cm"/>
    </inkml:brush>
  </inkml:definitions>
  <inkml:trace contextRef="#ctx0" brushRef="#br0">1 121 11851,'8'0'4549,"34"1"690,69-1 2574,-109 0-7771,0 0 0,1 0 0,-1 0 0,0-1 1,1 1-1,-1-1 0,0 0 0,0 1 0,1-1 0,-1 0 0,0 0 1,0-1-1,0 1 0,0 0 0,0-1 0,-1 1 0,1-1 0,0 0 0,-1 1 1,1-1-1,-1 0 0,1 0 0,-1 0 0,0 0 0,0 0 0,0 0 1,0 0-1,0-1 0,0 1 0,-1 0 0,1-1 0,-1 1 0,0 0 1,1-1-1,-1-2 0,0 2-34,-1 0 0,1 0 1,-1 0-1,1 1 0,-1-1 0,0 0 0,0 1 1,0-1-1,0 0 0,0 1 0,-1-1 1,1 1-1,-1 0 0,0 0 0,1-1 1,-1 1-1,0 0 0,0 0 0,0 1 1,-1-1-1,1 0 0,0 1 0,-1-1 1,1 1-1,-1 0 0,1 0 0,-1 0 1,0 0-1,0 0 0,-3 0 0,2 0-25,1 1-1,-1-1 0,0 1 1,1 0-1,-1 0 0,0 0 1,1 1-1,-1-1 1,1 1-1,-1 0 0,1 0 1,-1 0-1,1 0 0,-1 1 1,1-1-1,0 1 1,0 0-1,0 0 0,0 0 1,0 0-1,0 1 1,-4 4-1,3-2 45,1 0 0,0 0 0,0 0 0,1 0 0,-1 0 0,1 1 0,0-1 0,1 1 0,-1 0 0,1-1 0,0 1 0,1 0 0,-1 11 1,1-15-7,0 1 0,1 0 1,-1 0-1,1 0 1,-1-1-1,1 1 1,0 0-1,0-1 1,0 1-1,0 0 1,0-1-1,1 1 1,-1-1-1,1 0 1,-1 1-1,1-1 1,0 0-1,0 0 1,3 3-1,0-2 11,0 0 0,0 0-1,1 0 1,-1-1-1,1 1 1,-1-1 0,1-1-1,11 3 1,3-1 34,-1-2 1,1 0-1,0-1 0,35-4 1,-45 2-55,0 0 1,0 0-1,0-1 0,0-1 1,0 0-1,0 0 0,-1-1 1,0 0-1,11-8 1,-16 10-145,0 0 1,0 0-1,0-1 1,0 1 0,0-1-1,-1 0 1,0 0 0,0-1-1,0 1 1,0-1-1,-1 1 1,1-1 0,-1 0-1,0 0 1,-1 0 0,1 0-1,-1 0 1,0 0 0,0-10-1,-1 14-73,0-1 0,0 0 0,0 0 0,0 1 0,-1-1 0,1 0 0,-1 1 0,1-1 0,-1 0 0,0 1 0,0-1 0,0 1 0,0-1 0,0 1 0,0-1 0,0 1 0,0 0 0,0 0 0,0-1 0,-1 1 0,1 0 0,-3-1 0,1 0-986,-1 0 0,0 0 0,0 1 0,0-1 0,0 1 0,0 0 0,-8-1 0,-5 2-6010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5.371"/>
    </inkml:context>
    <inkml:brush xml:id="br0">
      <inkml:brushProperty name="width" value="0.025" units="cm"/>
      <inkml:brushProperty name="height" value="0.025" units="cm"/>
    </inkml:brush>
  </inkml:definitions>
  <inkml:trace contextRef="#ctx0" brushRef="#br0">277 112 15118,'0'0'1025,"-12"-8"144,4 2-1033,-2 0 0,1 1 0,-1 0 0,1 1 0,-1 0 0,-16-4 0,21 6-86,-1 1-1,0 0 1,0 1-1,0-1 1,0 1-1,0 0 1,0 1-1,0-1 1,1 1-1,-1 1 1,0-1-1,0 1 1,1 0-1,-1 0 1,1 0 0,-7 5-1,6-4-13,1 0 0,0 0 0,-1 1 0,1 0 1,1 0-1,-1 0 0,1 1 0,-1-1 0,1 1 0,0 0 0,1 0 0,0 1 0,-1-1 0,2 1 1,-1-1-1,0 1 0,1 0 0,0 0 0,1 0 0,-2 7 0,4-11-36,-1-1 0,1 1 0,-1-1 0,1 1 0,0-1-1,0 1 1,0-1 0,0 1 0,0-1 0,0 0 0,0 0 0,0 0 0,0 1-1,0-1 1,1 0 0,-1 0 0,1-1 0,-1 1 0,0 0 0,1 0 0,-1-1 0,1 1-1,0-1 1,-1 1 0,1-1 0,-1 1 0,1-1 0,0 0 0,-1 0 0,1 0-1,0 0 1,2-1 0,58-2 116,-50 0-107,1-1 0,0 0 0,-1-1 0,0-1 0,19-11 0,-20 10-108,1 1 0,0 0 0,0 1 1,0 0-1,17-4 0,-27 10 95,-1 0 0,0 0 0,0 0-1,0 0 1,0 0 0,0 0 0,0 0 0,0 1 0,0-1 0,0 0-1,0 1 1,-1-1 0,1 0 0,-1 1 0,1-1 0,-1 1 0,1-1-1,-1 1 1,0-1 0,0 3 0,5 10 123,-3-12-123,0 0 1,0-1-1,0 1 1,0-1-1,0 0 0,0 0 1,0 0-1,0 0 1,0 0-1,1 0 0,-1 0 1,0-1-1,1 1 1,-1-1-1,0 0 0,1 0 1,3 0-1,45-3-166,-24-3-400,-1-1 1,0-2-1,0 0 0,-1-2 0,0 0 1,-1-2-1,0-1 0,-1-1 0,-1 0 1,33-31-1,-34 20-521,-19 16 820,-18 11 789,13 0-398,-1 0-1,1 0 1,0 1-1,0 0 1,0-1-1,0 1 0,0 0 1,1 0-1,-1 1 1,1-1-1,-1 1 0,1-1 1,0 1-1,0 0 1,0 0-1,0-1 0,0 2 1,-1 3-1,5-6-113,0 0-1,0 1 1,1-1-1,-1 0 1,0-1-1,1 1 1,-1 0-1,0-1 0,1 1 1,-1-1-1,1 0 1,-1 1-1,5-2 1,1 2-136,-3 0-47,-1 0 1,0 1-1,1-1 0,-1 1 1,0 0-1,0 0 0,0 1 1,0-1-1,0 1 1,0-1-1,-1 1 0,1 1 1,-1-1-1,0 0 0,0 1 1,0-1-1,0 1 1,-1 0-1,0 0 0,1 0 1,-2 0-1,1 1 0,0-1 1,-1 0-1,2 6 0,1 12 533,-1 0-1,-1 0 0,0-1 0,-2 27 0,0-9-52,1-4 268,0-4-97,0 0 1,-2 0-1,-7 39 1,7-62-253,-1 0 1,0 0-1,0 0 0,-1-1 0,0 1 1,0-1-1,-1 1 0,0-1 0,0-1 1,-1 1-1,1 0 0,-2-1 0,1 0 1,-1 0-1,0-1 0,0 0 0,-11 8 1,13-11-188,1-1 0,-1 1 1,1-1-1,-1 1 1,1-1-1,-1 0 1,0-1-1,0 1 0,1-1 1,-1 1-1,0-1 1,0-1-1,0 1 1,1 0-1,-1-1 0,0 0 1,0 1-1,1-2 1,-1 1-1,1 0 1,-1-1-1,1 1 0,-1-1 1,1 0-1,0 0 1,0-1-1,0 1 1,0-1-1,0 1 0,1-1 1,-4-4-1,0 0-46,0 1 0,1-1 0,0 0-1,1-1 1,-1 1 0,1-1 0,1 0-1,-1 0 1,2 0 0,-1-1 0,1 1-1,-2-16 1,3 15 87,1 0 1,1 0-1,0 0 0,0 1 0,1-1 0,0 0 1,0 1-1,1-1 0,0 1 0,1 0 0,0 0 1,7-12-1,-2 8 187,0 0 1,1 0-1,1 1 1,0 0-1,0 1 0,20-14 1,44-25 17,16-12-2203,-37 12-5021,-29 17-632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184"/>
    </inkml:context>
    <inkml:brush xml:id="br0">
      <inkml:brushProperty name="width" value="0.025" units="cm"/>
      <inkml:brushProperty name="height" value="0.025" units="cm"/>
    </inkml:brush>
  </inkml:definitions>
  <inkml:trace contextRef="#ctx0" brushRef="#br0">4 1 12236,'0'0'5317,"0"13"-4816,3 675 3071,-7-648-3103,1-11 142,12-53-63,22-104-318,24-77-1277,-39 170 815,-10 40 8,0 18 291,-6-21-60,0 1 0,1-1 1,-1 1-1,1-1 1,0 1-1,0-1 0,0 1 1,0-1-1,0 0 1,0 1-1,1-1 1,-1 0-1,1 0 0,0 0 1,-1 0-1,1 0 1,0-1-1,0 1 1,0 0-1,0-1 0,1 0 1,3 3-1,-2-3 12,0-1-1,0 1 0,0 0 1,0-1-1,0 0 1,0 0-1,0 0 1,0-1-1,0 0 1,0 1-1,0-1 0,0 0 1,4-2-1,12-6 34,-1 0 0,-1-1 0,0-1 0,24-19 0,-23 16-117,-2-1-1,0-1 1,26-29 0,-48 50 152,0 1 0,1 0 0,0 1 0,0-1 0,1 1 0,0-1 0,0 1 0,0 0 0,-2 13 0,5-19-73,1 0 0,-1-1 0,1 1 1,-1 0-1,1 0 0,-1 0 0,1-1 0,0 1 0,-1 0 1,1-1-1,0 1 0,-1 0 0,1-1 0,0 1 1,0-1-1,0 0 0,0 1 0,0-1 0,0 1 0,-1-1 1,1 0-1,0 0 0,0 0 0,0 1 0,0-1 1,0 0-1,0 0 0,0 0 0,0-1 0,0 1 1,0 0-1,0 0 0,0 0 0,0-1 0,1 0 1,37-9 429,-19-2-227,-18 11-327,0-1 1,0 1-1,0-1 0,1 1 0,-1 0 0,0 0 0,0 0 1,1 0-1,-1 1 0,4-2 0,-5 3 94,0-1 0,0 1-1,-1 0 1,1-1 0,0 1 0,0 0-1,-1-1 1,1 1 0,0 0 0,-1 0-1,1 0 1,-1-1 0,1 1 0,-1 0 0,1 0-1,-1 0 1,0 0 0,1 0 0,-1 0-1,0 0 1,0 0 0,0 0 0,0 0-1,0 0 1,0 0 0,0 0 0,0 0-1,0 0 1,0 0 0,0 0 0,-1 1 0,9 26-1036,-1-21-2559,-1-20-3690,-3-4-2660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570"/>
    </inkml:context>
    <inkml:brush xml:id="br0">
      <inkml:brushProperty name="width" value="0.025" units="cm"/>
      <inkml:brushProperty name="height" value="0.025" units="cm"/>
    </inkml:brush>
  </inkml:definitions>
  <inkml:trace contextRef="#ctx0" brushRef="#br0">3 0 14125,'0'0'2691,"-2"60"-2563,19-44 0,7 1-1153,1 0-865,3-5-704,4-1-1570,2-4-2883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899"/>
    </inkml:context>
    <inkml:brush xml:id="br0">
      <inkml:brushProperty name="width" value="0.025" units="cm"/>
      <inkml:brushProperty name="height" value="0.025" units="cm"/>
    </inkml:brush>
  </inkml:definitions>
  <inkml:trace contextRef="#ctx0" brushRef="#br0">89 0 8648,'0'0'9593,"-10"10"-8472,-3 1-761,7-7-205,1 0 0,0 1 0,0 0 1,0 0-1,1 0 0,-1 0 1,-5 10-1,10-14-153,-1 0 0,1 0 0,-1-1 0,0 1 0,1 0 0,0 0 0,-1 0 0,1-1 0,-1 1 0,1 0 0,0 0 0,0 0 0,0 0 0,-1 0 0,1 0 0,0 0 0,0 0 0,0 0 0,0-1 0,0 1 0,1 0 0,-1 0 0,0 0 0,0 0 0,1 0 0,-1 0 0,0 0 0,1-1 0,-1 1 0,1 0 0,-1 0 0,1 0 0,-1-1 0,1 1 1,0 0-1,-1-1 0,1 1 0,0 0 0,1 0 0,42 13-678,-16-6-122,-24-6 756,0 0 0,0 0 0,0 0 0,0 1 0,0 0 0,0-1 0,-1 1 0,1 1 0,-1-1 0,0 0 0,0 1 0,5 7 0,-8-10 108,1 1 1,-1-1-1,1 1 1,-1 0 0,1-1-1,-1 1 1,0-1-1,0 1 1,0 0-1,0 0 1,0-1-1,0 1 1,0 0-1,-1-1 1,1 1 0,-1-1-1,1 1 1,-1 0-1,1-1 1,-1 1-1,0-1 1,0 1-1,0-1 1,0 0-1,0 1 1,0-1 0,0 0-1,0 0 1,-1 0-1,1 0 1,0 0-1,-1 0 1,1 0-1,-1 0 1,1 0-1,-4 1 1,-3 3 130,-1-1 0,0 1 0,0-1 0,0-1 0,-1 0 0,1 0 0,-1-1 0,0 0 0,-16 1 0,25-3-326,0 0 1,1 0-1,-1 0 1,0-1-1,0 1 1,1 0-1,-1 0 1,0-1-1,1 1 1,-1-1-1,0 1 0,1 0 1,-1-1-1,1 1 1,-1-1-1,0 1 1,1-1-1,-1 0 1,1 1-1,0-1 1,-1 1-1,1-1 1,-1 0-1,1 1 1,0-1-1,-1 0 0,1 0 1,0 1-1,0-1 1,0 0-1,0 0 1,0 1-1,0-1 1,0 0-1,0-1 1,2-31-6281,-2 30 5674,8-31-8357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7.244"/>
    </inkml:context>
    <inkml:brush xml:id="br0">
      <inkml:brushProperty name="width" value="0.025" units="cm"/>
      <inkml:brushProperty name="height" value="0.025" units="cm"/>
    </inkml:brush>
  </inkml:definitions>
  <inkml:trace contextRef="#ctx0" brushRef="#br0">1 0 11147,'0'0'11386,"0"13"-10692,2 50-181,14 89-1,-9-117-491,-5-19-16,0 0 1,2 0-1,0-1 1,1 1-1,0-1 1,9 16-1,-13-29-3,-1-1 0,1 0 1,0 1-1,0-1 0,0 0 0,0 0 0,0 0 1,0 0-1,0 0 0,0 0 0,0 0 0,1 0 0,-1 0 1,0 0-1,0 0 0,1-1 0,-1 1 0,1-1 1,-1 1-1,1-1 0,-1 1 0,0-1 0,1 0 1,2 0-1,-1 0 6,-1-1 1,0 1 0,0-1 0,1 0 0,-1 0-1,0 0 1,0 0 0,0-1 0,0 1-1,0 0 1,0-1 0,0 0 0,3-3-1,1-2 21,0-1 0,0 0 0,-1 0 0,0 0-1,0-1 1,5-13 0,-7 9-55,0-1-1,-1 1 1,0-1 0,-1 0 0,-2-27-1,1 16-167,-1 21-5,-1 10 77,0 12 42,3-12 82,1-1 0,0 1 0,0-1 0,0 0 0,1 0 0,0 0 0,0 0 0,0 0 0,1-1 0,-1 1 0,1-1 0,0 0 0,0 0 0,0-1 0,1 1 0,0-1 1,-1 0-1,1 0 0,8 3 0,-8-3 7,1 0 1,0-1-1,0 0 1,0 0 0,0 0-1,0-1 1,1 1 0,-1-2-1,0 1 1,1-1-1,-1 0 1,1 0 0,-1 0-1,0-1 1,1 0 0,-1-1-1,7-2 1,-5 1 23,5-2-131,-15 11-160,-11 27 148,15-19-1732,-2-14 1624,0 1-1,1-1 1,-1 1 0,0-1-1,1 1 1,-1-1 0,0 1-1,1-1 1,-1 0-1,1 1 1,-1-1 0,1 0-1,-1 1 1,1-1-1,-1 0 1,1 1 0,-1-1-1,1 0 1,-1 0 0,1 0-1,-1 0 1,1 1-1,0-1 1,-1 0 0,1 0-1,-1 0 1,1 0 0,-1 0-1,1 0 1,0-1-1,-1 1 1,1 0 0,-1 0-1,1 0 1,-1 0 0,1-1-1,-1 1 1,1 0-1,-1 0 1,1-1 0,-1 1-1,1-1 1,-1 1-1,1 0 1,-1-1 0,0 1-1,1-1 1,-1 1 0,0-1-1,1 1 1,-1-1-1,0 1 1,1-1 0,-1 0-1,8-18-6955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7.697"/>
    </inkml:context>
    <inkml:brush xml:id="br0">
      <inkml:brushProperty name="width" value="0.025" units="cm"/>
      <inkml:brushProperty name="height" value="0.025" units="cm"/>
    </inkml:brush>
  </inkml:definitions>
  <inkml:trace contextRef="#ctx0" brushRef="#br0">0 0 10410,'0'0'272,"3"12"70,0-2-321,0-1 1,1 1 0,-1-1-1,2 0 1,0 0 0,0 0-1,0 0 1,1-1 0,0 0-1,1 0 1,0-1 0,0 0-1,0 0 1,1-1 0,0 1-1,13 6 1,-13-9 4,0-1 0,1 0 0,-1 0-1,0-1 1,1 0 0,12 1 0,-19-2 24,0-1-1,1 0 1,-1 1-1,0-1 1,0 0 0,0 0-1,1 0 1,-1-1-1,0 1 1,0 0 0,0-1-1,0 1 1,0-1 0,0 0-1,0 0 1,0 0-1,0 0 1,0 0 0,0 0-1,0 0 1,-1-1-1,1 1 1,0-1 0,-1 1-1,1-1 1,-1 0 0,0 1-1,0-1 1,1 0-1,0-3 1,-4 13 181,0 0-1,1 1 1,0-1-1,1 1 1,-1 0-1,2-1 1,-1 1-1,1-1 1,3 12-1,27 75 532,-23-75-775,-1 1 1,-1 0-1,7 35 0,-12-48 28,-1-1-1,1 1 1,-2-1 0,1 1-1,-1 0 1,0-1-1,-1 1 1,1-1 0,-1 0-1,-1 1 1,0-1-1,0 0 1,0 0 0,-7 9-1,-30 39 190,37-52-94,0 1 0,-1-1 0,1 0 0,-1 0 0,1 0 0,-1 0 0,0-1 0,0 1 0,0-1 0,0 0 0,0-1 0,-6 3 0,9-4-67,0 0 0,1 0 1,-1 0-1,0 0 1,0 0-1,1 0 0,-1 0 1,0 0-1,0 0 1,1-1-1,-1 1 0,0 0 1,1 0-1,-1-1 1,0 1-1,1 0 0,-1-1 1,1 1-1,-1-1 1,0 1-1,1-1 0,-1 1 1,1-1-1,0 1 1,-1-1-1,1 0 0,-1 1 1,1-1-1,0 0 1,-1 1-1,1-1 0,0 0 1,0 1-1,-1-1 1,1 0-1,0 1 0,0-1 1,0-1-1,-1-34 69,1 26-53,1-4-303,0-1-1,1 0 1,1 1 0,0 0 0,1 0 0,0 0-1,1 0 1,0 0 0,2 1 0,-1 0-1,2 0 1,13-18 0,10-7 23,1 1 0,53-46 0,-31 30 471,-49 49-129,0-1-1,-1-1 0,0 1 0,0-1 0,0 0 1,0 0-1,-1 0 0,0 0 0,0 0 0,2-9 0,-5 13-29,0 1 0,1-1 0,-1 0 0,0 1 0,0-1 0,0 0 0,0 1 0,0-1 0,-1 0 0,1 1 0,0-1 0,-1 1 0,1-1 0,-1 0 0,0 1 0,1-1 0,-1 1 0,-1-2 0,0 1-22,0 0-1,0 1 1,0-1 0,0 1-1,0 0 1,0-1 0,0 1-1,0 0 1,-1 0-1,1 1 1,0-1 0,-1 0-1,1 1 1,-1-1-1,1 1 1,-4 0 0,2-1-13,-1 1 1,1 0 0,-1 0 0,0 0-1,1 1 1,-1-1 0,1 1-1,-1 0 1,1 0 0,0 1 0,-1-1-1,1 1 1,0 0 0,0 0 0,0 0-1,0 1 1,1 0 0,-1-1-1,1 1 1,-1 0 0,1 1 0,0-1-1,0 1 1,0-1 0,1 1-1,-1 0 1,1 0 0,0 0 0,0 0-1,0 0 1,1 1 0,0-1 0,-1 0-1,1 1 1,1-1 0,-1 1-1,1-1 1,0 1 0,0 8 0,1-10-90,0 0 0,1 0 1,-1 0-1,1-1 0,-1 1 1,1 0-1,0-1 0,0 1 1,0-1-1,0 1 0,0-1 1,1 0-1,-1 0 1,1 0-1,0 0 0,-1 0 1,1-1-1,0 1 0,0-1 1,0 0-1,0 0 0,0 0 1,0 0-1,0 0 1,1-1-1,4 1 0,14 2-1204,0 0 0,34-2-1,-50-1 819,51-2-4738,2-11-3539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8.045"/>
    </inkml:context>
    <inkml:brush xml:id="br0">
      <inkml:brushProperty name="width" value="0.025" units="cm"/>
      <inkml:brushProperty name="height" value="0.025" units="cm"/>
    </inkml:brush>
  </inkml:definitions>
  <inkml:trace contextRef="#ctx0" brushRef="#br0">56 1 13613,'0'0'9817,"-5"11"-10030,-11 36-278,16-45 422,0 0 1,0 0 0,0 1 0,0-1 0,1 0 0,-1 0 0,0 1-1,1-1 1,-1 0 0,1 0 0,0 0 0,0 0 0,0 0 0,0 0 0,0 0-1,0 0 1,3 2 0,29 28-1050,-17-18 783,-14-11 394,1-1 0,-2 1 0,1 0 0,0 0 1,0 0-1,-1 0 0,0 0 0,0 0 0,1 0 1,-2 0-1,1 0 0,0 0 0,-1 1 0,1-1 1,-1 0-1,0 1 0,0-1 0,0 0 0,-1 1 1,1-1-1,-1 0 0,0 0 0,0 0 0,0 1 1,0-1-1,0 0 0,-1 0 0,-2 4 0,1-3 72,0 1-1,0-1 1,0 0-1,-1 0 1,1 0-1,-1 0 1,0-1-1,0 1 1,0-1-1,0 0 1,-1 0-1,1-1 1,-1 1-1,0-1 1,1 0-1,-1 0 1,0-1-1,-7 2 1,11-3-266,-11 0-1262,7-8-3488,4-12-5701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8.519"/>
    </inkml:context>
    <inkml:brush xml:id="br0">
      <inkml:brushProperty name="width" value="0.025" units="cm"/>
      <inkml:brushProperty name="height" value="0.025" units="cm"/>
    </inkml:brush>
  </inkml:definitions>
  <inkml:trace contextRef="#ctx0" brushRef="#br0">30 13 11339,'0'0'7457,"0"11"-6944,-13 97 1017,6-65-1239,2 0 0,1 84-1,4-126-266,0 1 0,0-1 0,1 1 0,-1-1 0,1 1 0,-1-1 0,1 1 0,-1-1 0,1 0 0,0 0 0,-1 1 0,1-1 0,0 0 0,0 0 0,0 0 0,0 0 0,0 0 0,0 0 0,1 0 0,-1 0 0,0 0 0,0 0 0,1-1 0,-1 1 0,0 0 0,1-1 0,-1 1 0,1-1 0,-1 0 0,1 1 0,-1-1 0,1 0 0,-1 0 0,1 0 0,-1 0 0,1 0 0,-1 0 0,0-1 0,1 1 0,-1 0 0,1-1 0,1 0 0,6-1 275,0-1 1,0 0 0,0 0-1,-1-1 1,14-8 0,66-49 1514,152-138 0,-163 131-2560,-62 53-312,-28 11-11726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069"/>
    </inkml:context>
    <inkml:brush xml:id="br0">
      <inkml:brushProperty name="width" value="0.025" units="cm"/>
      <inkml:brushProperty name="height" value="0.025" units="cm"/>
    </inkml:brush>
  </inkml:definitions>
  <inkml:trace contextRef="#ctx0" brushRef="#br0">0 45 13325,'0'0'5290,"6"9"-4794,-3-5-482,-1 1-48,1 0-1,0 0 1,1 0-1,-1 0 0,1-1 1,0 0-1,0 1 1,0-1-1,0 0 0,1-1 1,0 1-1,0-1 1,0 0-1,0 0 0,0-1 1,0 0-1,1 1 0,0-2 1,-1 1-1,1-1 1,6 1-1,7-2 163,0-1 0,0 0 0,0-2 1,-1 0-1,1-1 0,-1-1 0,0-1 0,0-1 0,0 0 0,-1-1 0,29-19 1,-45 27-107,1-1 1,-1 0 0,0 0-1,0 0 1,0 0 0,0 0-1,1 0 1,-1 0 0,0 0-1,-1 0 1,1 0 0,0 0-1,0-1 1,0 1 0,-1 0-1,1-1 1,0-2 0,-1 4 13,0-1 0,0 0 1,0 1-1,-1-1 1,1 0-1,0 1 1,0-1-1,-1 0 0,1 1 1,-1-1-1,1 1 1,0-1-1,-1 1 0,1-1 1,-1 1-1,1-1 1,-1 1-1,1-1 0,-1 1 1,0-1-1,1 1 1,-1 0-1,0-1 1,1 1-1,-2 0 0,-4-2 80,0 0 0,0 0 1,0 1-1,0 0 0,0 0 0,-7 1 0,-2-1-105,0 2 0,0 0 0,-23 4 0,35-4 5,-1 0 0,1-1 0,0 1-1,0 0 1,0 0 0,0 1-1,0-1 1,0 1 0,0 0-1,0-1 1,0 1 0,1 0 0,-1 1-1,1-1 1,0 0 0,-1 1-1,1-1 1,0 1 0,1 0-1,-1 0 1,0 0 0,-1 4 0,3-6-15,-1-1 0,1 1 0,0-1 0,0 1 0,0 0 1,0-1-1,0 1 0,0-1 0,0 1 0,0-1 0,0 1 1,0-1-1,0 1 0,0 0 0,1-1 0,-1 1 0,0-1 1,0 1-1,0-1 0,1 1 0,-1-1 0,0 1 0,1-1 0,-1 0 1,0 1-1,1-1 0,-1 1 0,1-1 0,-1 0 0,1 1 1,0-1-1,22 6 84,32-8 130,-51 2-195,26-5 15,0-1-1,-1-2 0,0-1 1,29-13-1,37-11 2,-93 33-40,-1-1 0,1 0 0,0 1 0,-1-1 0,1 1 0,0 0 0,0-1 0,-1 1 0,1 0 0,0 0 0,0 0 0,-1 0 0,1 1 0,0-1 0,3 1 0,-4 0 0,0 0 0,-1 1 0,1-1 0,0 0 0,0 1 0,0-1 0,-1 0 0,1 1 0,-1-1 0,1 1 0,-1-1 0,0 1 0,1-1 0,-1 3 0,2 3 11,-2-5 6,1-1-1,-1 1 1,1-1-1,-1 0 1,1 1 0,0-1-1,-1 0 1,1 0 0,0 1-1,0-1 1,0 0-1,0 0 1,0 0 0,0 0-1,0 0 1,0 0 0,1 0-1,-1-1 1,0 1-1,1 0 1,1 0 0,1 0 38,0 0 0,0 0 0,0 0 0,0-1 0,0 0 0,0 0 0,0 0 1,5-1-1,10-2-74,-1-1 0,32-11-1,-38 11-409,-10 4 321,36-14-4374,-14 0-2687,-10 5 526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400"/>
    </inkml:context>
    <inkml:brush xml:id="br0">
      <inkml:brushProperty name="width" value="0.025" units="cm"/>
      <inkml:brushProperty name="height" value="0.025" units="cm"/>
    </inkml:brush>
  </inkml:definitions>
  <inkml:trace contextRef="#ctx0" brushRef="#br0">8 21 10570,'0'0'5637,"9"-4"-3736,32-11-1202,-39 15-672,0-1 0,0 1 0,0-1 0,0 1 0,1 0-1,-1 0 1,0 0 0,0 0 0,0 1 0,0-1 0,0 0 0,0 1 0,0-1 0,0 1-1,0 0 1,-1 0 0,1 0 0,0 0 0,0 0 0,-1 0 0,1 0 0,0 0 0,-1 1-1,1-1 1,-1 1 0,0-1 0,1 1 0,-1-1 0,0 1 0,0 0 0,0 0-1,1 3 1,0-1-29,0 0-1,0 0 0,-1 0 0,0 0 1,0 0-1,0 1 0,0-1 0,-1 0 1,1 1-1,-1-1 0,0 0 0,-1 0 1,0 7-1,-3-3 90,0-1 1,0 1-1,0-1 0,-1 0 1,-1-1-1,1 1 0,-1-1 1,0 0-1,0-1 0,-13 10 1,-29 30 323,48-44-413,-1 0 0,0 0 0,0 0 1,0 0-1,1 0 0,-1 0 0,0 1 1,1-1-1,-1 0 0,1 0 0,-1 0 0,1 0 1,0 1-1,0-1 0,-1 0 0,1 1 0,0-1 1,0 0-1,0 0 0,0 1 0,1-1 0,-1 0 1,0 0-1,0 1 0,1-1 0,0 1 0,0 0 32,0 0 0,1-1-1,0 1 1,-1-1 0,1 1-1,0-1 1,-1 1 0,1-1-1,0 0 1,0 0 0,0 0-1,0 0 1,4 0 0,7 3 201,0-1-1,1-1 1,21 2 0,-33-4-219,16 1-122,127 4 848,-133-6-1332,1 1 0,-1-2 0,0 0 0,1 0 0,-1-1 0,0-1-1,0 0 1,22-11 0,-19 1-4450,-13-2-3423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5.726"/>
    </inkml:context>
    <inkml:brush xml:id="br0">
      <inkml:brushProperty name="width" value="0.025" units="cm"/>
      <inkml:brushProperty name="height" value="0.025" units="cm"/>
    </inkml:brush>
  </inkml:definitions>
  <inkml:trace contextRef="#ctx0" brushRef="#br0">33 138 4132,'0'0'3150,"0"-8"-2472,0-14-1047,2-37 5913,-1 19 816,0 32-3769,-1 13-975,-3 48-2025,-12 74 0,7-75 258,-2 73-1,10-125 148,0 1 0,0-1-1,0 0 1,0 1-1,0-1 1,0 1 0,0-1-1,0 0 1,0 1-1,0-1 1,0 1 0,0-1-1,0 0 1,0 1-1,0-1 1,0 1 0,1-1-1,-1 0 1,0 1-1,0-1 1,1 0 0,-1 1-1,0-1 1,0 0-1,1 0 1,-1 1 0,0-1-1,1 0 1,-1 0-1,0 1 1,1-1 0,-1 0-1,0 0 1,1 0-1,-1 0 1,0 1 0,1-1-1,-1 0 1,1 0-1,18-8-26,16-24 169,7-20 325,43-74 1,-8 11-40,-77 115-426,0-1 0,0 1 0,0 0 0,0 0 0,0-1 0,0 1 0,0 0 0,0 0 0,1-1 0,-1 1 0,0 0 0,0-1 0,0 1 0,0 0 0,0 0 0,1 0 0,-1-1 0,0 1 1,0 0-1,0 0 0,1 0 0,-1-1 0,0 1 0,0 0 0,1 0 0,-1 0 0,0 0 0,0 0 0,1 0 0,-1-1 0,0 1 0,0 0 0,1 0 0,-1 0 0,0 0 0,1 0 0,-1 0 1,0 0-1,0 0 0,1 0 0,-1 0 0,0 0 0,1 1 0,-1-1 0,-1 16-184,-11 24-16,6-25 280,1-1-1,1 1 1,0 0-1,0 0 0,-1 30 1,5-44-83,0 0 1,0 0-1,0 0 0,1 0 1,-1 0-1,1 0 0,-1 0 1,0 0-1,1-1 0,-1 1 1,1 0-1,0 0 0,-1 0 1,1 0-1,0-1 1,0 1-1,-1 0 0,1-1 1,0 1-1,0-1 0,0 1 1,0-1-1,0 1 0,0-1 1,0 1-1,0-1 0,0 0 1,0 1-1,0-1 0,0 0 1,0 0-1,0 0 1,0 0-1,0 0 0,0 0 1,0 0-1,0 0 0,0-1 1,1 1-1,44-10 148,-18-2-127,0-1-1,-2-2 1,0 0 0,31-25-1,35-20-397,-92 59 365,1 0 0,0 1 1,0-1-1,0 0 0,0 0 0,0 1 1,1-1-1,-1 1 0,0-1 1,0 1-1,0 0 0,0-1 0,1 1 1,-1 0-1,0 0 0,0 0 0,1 0 1,-1 0-1,0 0 0,0 0 0,0 0 1,1 0-1,-1 1 0,0-1 0,0 0 1,2 2-1,-2-1 0,0 0 0,-1 1 0,1-1 0,0 1 1,-1-1-1,0 0 0,1 1 0,-1-1 0,0 1 0,0-1 0,1 1 1,-1 0-1,0-1 0,-1 1 0,1-1 0,0 1 0,-1 2 0,-3 11 130,0 0 0,-11 26 0,15-40-96,-4 7 40,2-3-44,-1 0-1,1 0 0,0 0 0,0 1 1,0-1-1,1 1 0,0-1 0,0 1 1,0-1-1,1 1 0,0 0 1,0-1-1,1 8 0,0-12-186,1 0 0,-1 0 0,0 0-1,1-1 1,-1 1 0,1 0 0,-1-1 0,1 0-1,-1 1 1,1-1 0,-1 0 0,1 0 0,0 1-1,-1-1 1,1-1 0,-1 1 0,1 0 0,-1 0-1,1 0 1,-1-1 0,1 1 0,-1-1 0,1 0 0,-1 1-1,1-1 1,1-1 0,14-15-5389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067"/>
    </inkml:context>
    <inkml:brush xml:id="br0">
      <inkml:brushProperty name="width" value="0.025" units="cm"/>
      <inkml:brushProperty name="height" value="0.025" units="cm"/>
    </inkml:brush>
  </inkml:definitions>
  <inkml:trace contextRef="#ctx0" brushRef="#br0">132 1 15471,'0'0'7436,"-7"13"-6443,-15 36 420,2 1 0,-19 72 0,25-63-703,3 2 0,2-1 0,0 90 0,9-150-716,0 1 1,-1-1-1,1 1 1,0-1-1,0 1 1,0 0-1,0-1 1,0 1 0,0-1-1,0 1 1,1 0-1,-1-1 1,0 1-1,0-1 1,0 1-1,1-1 1,-1 1-1,0 0 1,0-1 0,1 1-1,-1-1 1,1 1-1,-1-1 1,0 0-1,1 1 1,-1-1-1,1 1 1,-1-1-1,1 0 1,-1 1-1,1-1 1,-1 0 0,1 0-1,-1 1 1,1-1-1,0 0 1,-1 0-1,1 0 1,-1 0-1,1 0 1,0 0-1,-1 0 1,1 0 0,-1 0-1,1 0 1,0 0-1,1 0-162,0-1 0,-1 0-1,1 1 1,-1-1 0,0 0-1,1 0 1,-1 0 0,0 0-1,1 0 1,-1 0 0,0 0 0,0 0-1,0 0 1,0 0 0,0-1-1,1-1 1,9-21-4663,1-5-4234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774"/>
    </inkml:context>
    <inkml:brush xml:id="br0">
      <inkml:brushProperty name="width" value="0.025" units="cm"/>
      <inkml:brushProperty name="height" value="0.025" units="cm"/>
    </inkml:brush>
  </inkml:definitions>
  <inkml:trace contextRef="#ctx0" brushRef="#br0">1 24 3651,'0'0'12364,"71"8"-9801,-35-8-1250,6-2-641,1-4-543,-2 1-226,3 0-1920,-3-2-2436,-1 1-3234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118"/>
    </inkml:context>
    <inkml:brush xml:id="br0">
      <inkml:brushProperty name="width" value="0.025" units="cm"/>
      <inkml:brushProperty name="height" value="0.025" units="cm"/>
    </inkml:brush>
  </inkml:definitions>
  <inkml:trace contextRef="#ctx0" brushRef="#br0">1 164 12396,'0'0'9566,"10"0"-8605,2 0-744,0-1-1,0-1 1,1 0 0,-1 0 0,0-2-1,-1 1 1,24-11 0,-31 12-156,1 0 0,-1 0 1,1-1-1,-1 1 0,0-1 1,0 0-1,0 0 0,0-1 1,0 1-1,-1-1 0,0 0 1,0 0-1,0 0 0,0 0 1,0-1-1,-1 1 0,0-1 1,0 1-1,0-1 0,0 0 1,-1 0-1,0 0 0,0 0 1,0-7-1,-1 11-68,0-1-1,0 1 1,0-1 0,0 1-1,-1 0 1,1-1 0,0 1-1,-1 0 1,1-1 0,-1 1-1,1 0 1,-1-1 0,0 1-1,0 0 1,0 0 0,1 0-1,-1 0 1,0 0 0,0 0-1,-1 0 1,1 0 0,0 0-1,0 0 1,0 1-1,0-1 1,-1 0 0,1 1-1,0-1 1,-1 1 0,1-1-1,0 1 1,-1 0 0,1 0-1,-1 0 1,1-1 0,0 1-1,-1 1 1,1-1 0,-3 0-1,0 0-11,0 1 0,0-1 0,0 1 0,0 0 0,0 0 0,0 1 0,0-1 0,0 1 0,1 0 0,-1-1 0,1 2 0,-1-1 0,-2 3 0,-1 2 15,0 1 0,1 0 0,0 0 0,1 0 0,0 1 0,0-1 0,1 1 0,0 1 0,0-1 0,1 0 0,1 1 0,-1 0 0,2-1 1,-1 1-1,1 0 0,1 0 0,-1 0 0,4 19 0,-3-26-117,1 0 1,0 0-1,0 0 0,0-1 1,0 1-1,0 0 1,1-1-1,-1 1 0,1-1 1,-1 1-1,1-1 1,0 0-1,0 0 0,0 0 1,0 0-1,1 0 1,-1 0-1,0 0 0,1-1 1,0 1-1,-1-1 0,1 0 1,0 0-1,-1 0 1,4 1-1,2 0-838,0-1 1,0 1-1,1-2 0,-1 1 1,0-1-1,1 0 1,15-3-1,16-7-4534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466"/>
    </inkml:context>
    <inkml:brush xml:id="br0">
      <inkml:brushProperty name="width" value="0.025" units="cm"/>
      <inkml:brushProperty name="height" value="0.025" units="cm"/>
    </inkml:brush>
  </inkml:definitions>
  <inkml:trace contextRef="#ctx0" brushRef="#br0">69 0 14734,'0'0'1756,"-7"13"38,-3 2-1342,2 1 0,0 0 0,1 0 0,1 1 0,0 0 0,1 0 0,1 0 0,-4 34 0,9-22-291,1 0 0,1 0 0,1-1 0,13 45 0,6 36-1319,30-298 267,-36 125 892,-11 35 171,2-1-1,2 1 1,0 0 0,24-44-1,-32 69-145,1 1-1,0 0 0,0 0 0,0 0 0,0 0 0,0 0 0,1 1 0,-1 0 0,1-1 0,-1 1 1,1 0-1,0 1 0,0-1 0,0 1 0,0 0 0,0 0 0,0 0 0,0 0 0,1 1 0,-1 0 0,0-1 1,0 1-1,0 1 0,1-1 0,-1 1 0,7 2 0,-3-2-25,0 1 0,-1 0 0,0 1 0,1 0 0,-1 0 0,0 1 0,0 0 0,-1 0 0,1 0 0,-1 1 0,0 0 0,0 0 0,8 9 0,-13-13 2,0 0-1,-1 0 0,1 1 1,0-1-1,0 0 0,-1 0 0,1 1 1,0-1-1,-1 0 0,1 1 1,-1-1-1,0 0 0,1 1 1,-1-1-1,0 1 0,0-1 0,0 1 1,0-1-1,0 0 0,0 1 1,-1-1-1,1 1 0,0-1 1,-2 3-1,1-2 17,0 0 1,-1 0-1,0 0 1,0 0-1,1 0 1,-1 0-1,0 0 0,-1-1 1,1 1-1,0-1 1,0 1-1,-4 1 1,-9 3 93,0-1 1,0 0-1,-25 4 0,34-8-108,-23 5 177,-1-1 0,1-1-1,-1-2 1,1 0 0,-42-5-1,71 3-220,0 0 0,0 0 0,1 0 0,-1-1 0,0 1 0,0 0 0,0 0 0,0 0-1,0 0 1,1 0 0,-1 0 0,0-1 0,0 1 0,0 0 0,0 0 0,0 0 0,0 0 0,0-1 0,0 1 0,1 0 0,-1 0-1,0 0 1,0-1 0,0 1 0,0 0 0,0 0 0,0 0 0,0-1 0,0 1 0,0 0 0,0 0 0,0 0 0,-1-1 0,1 1-1,0 0 1,0 0 0,0 0 0,0 0 0,0-1 0,0 1 0,0 0 0,0 0 0,0 0 0,-1 0 0,1 0 0,0-1 0,0 1-1,0 0 1,0 0 0,-1 0 0,1 0 0,0 0 0,0 0 0,0 0 0,0 0 0,-1-1 0,1 1 0,0 0 0,-1 0-1,18-8-2567,54-11-4294,-26 7 2017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844"/>
    </inkml:context>
    <inkml:brush xml:id="br0">
      <inkml:brushProperty name="width" value="0.025" units="cm"/>
      <inkml:brushProperty name="height" value="0.025" units="cm"/>
    </inkml:brush>
  </inkml:definitions>
  <inkml:trace contextRef="#ctx0" brushRef="#br0">229 11 13453,'0'0'4158,"-12"-3"-2994,4 1-963,6 1-149,-1 0-1,0 0 0,0 1 0,1-1 1,-1 1-1,0-1 0,0 1 1,0 0-1,1 0 0,-1 0 0,0 0 1,0 0-1,0 1 0,0 0 0,1-1 1,-1 1-1,0 0 0,1 0 0,-1 0 1,1 1-1,-1-1 0,1 1 1,-1-1-1,1 1 0,0 0 0,-3 3 1,-4 7 42,1 1 1,1 0-1,0 1 1,1 0 0,0 0-1,1 0 1,0 1-1,2 0 1,0-1-1,0 1 1,1 1 0,1-1-1,1 0 1,1 18-1,0-21-126,0 1 0,1-1 1,0 0-1,1-1 0,0 1 0,1 0 0,0-1 0,1 0 0,1 0 0,-1 0 0,2 0 0,-1-1 0,2 0 0,-1-1 0,1 0 0,1 0 0,17 15 0,-25-23-73,0 0-1,0 0 1,0 0 0,0-1-1,0 1 1,1 0 0,-1-1-1,0 1 1,0-1 0,0 1-1,1-1 1,-1 0-1,0 1 1,0-1 0,1 0-1,-1 0 1,0 0 0,1 0-1,-1 0 1,0 0 0,2 0-1,-2-1 29,0 1 1,-1-1-1,1 0 0,0 1 0,-1-1 1,1 0-1,0 0 0,-1 1 0,1-1 1,-1 0-1,1 0 0,-1 0 0,1 0 1,-1 0-1,0 0 0,0 0 0,1 1 1,-1-1-1,0 0 0,0 0 0,0-2 0,0-3-164,0 0 0,0 0 0,-1 0 0,1 0-1,-1 0 1,-1 0 0,-3-11 0,-8-11-99,-1 1 0,-30-43 1,-44-49 3409,48 67-242,39 52-2785,1-1 0,-1 1 0,1 0 0,-1-1 0,1 1 0,0 0 0,-1-1 0,1 1 0,-1-1-1,1 1 1,0-1 0,-1 1 0,1-1 0,0 1 0,0-1 0,0 1 0,-1-1 0,1 1 0,0-1 0,0 1 0,0-1 0,0 0 0,0 1 0,0-1 0,0 1 0,0-1-1,0 1 1,0-1 0,0 0 0,0 1 0,0-1 0,0 1 0,1-1 0,-1 1 0,0-1 0,0 1 0,1-1 0,-1 1 0,0-1 0,1 1 0,-1-1 0,1 1 0,-1 0 0,0-1-1,1 1 1,-1-1 0,1 1 0,-1 0 0,1 0 0,-1-1 0,1 1 0,-1 0 0,1 0 0,-1 0 0,1-1 0,0 1 0,-1 0 0,1 0 0,-1 0 0,1 0 0,-1 0-1,1 0 1,0 0 0,-1 0 0,1 0 0,-1 0 0,1 1 0,52 5-144,-42-4 389,136 28 496,-4 0-2264,-49-18-5041,-47-11-2437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1.204"/>
    </inkml:context>
    <inkml:brush xml:id="br0">
      <inkml:brushProperty name="width" value="0.025" units="cm"/>
      <inkml:brushProperty name="height" value="0.025" units="cm"/>
    </inkml:brush>
  </inkml:definitions>
  <inkml:trace contextRef="#ctx0" brushRef="#br0">148 647 9865,'-33'18'813,"21"-13"-446,0 1 0,1 1 0,0 0 0,0 0 0,1 1 0,0 0 0,0 1 0,-11 13 0,20-21-304,0-1 0,1 1 0,-1 0 0,1-1 0,-1 1 0,1 0 0,0-1 0,-1 1 0,1 0 0,0 0 0,-1-1 0,1 1 0,0 0 0,0 0 0,0 0 0,0 0 0,0-1 0,-1 1 0,2 0 0,-1 0 0,0 0 0,0 0 0,0-1 0,0 1 0,0 0 0,1 0 0,-1 0 0,0-1 0,1 1 0,-1 0 0,1 0 0,-1-1 0,1 1 0,-1 0 1,1-1-1,-1 1 0,1-1 0,0 1 0,-1-1 0,1 1 0,0-1 0,-1 1 0,1-1 0,1 1 0,37 9 1388,9-6-402,1-2 0,0-2 0,62-8 0,145-34 139,-177 28-892,1991-425 387,-1922 405-619,-53 13-235,668-139 853,-567 129-2630,375-11 1,-539 42-2158,-27 1-2691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9.685"/>
    </inkml:context>
    <inkml:brush xml:id="br0">
      <inkml:brushProperty name="width" value="0.025" units="cm"/>
      <inkml:brushProperty name="height" value="0.025" units="cm"/>
    </inkml:brush>
  </inkml:definitions>
  <inkml:trace contextRef="#ctx0" brushRef="#br0">1 358 8360,'0'0'32,"4"-8"-1030,11-14 766,1 2 1,1 0 0,33-31-1,-43 45 738,1 0-1,0 0 0,0 0 1,13-6-1,-12 9 25,-1 1-1,0 1 1,1 0-1,-1 0 1,1 0 0,0 1-1,-1 0 1,11 2-1,15 0-106,64-8-92,161-31 0,-127 15-187,1047-107 1522,725 128-1383,-557 84-240,130 4 159,-105-88 1218,129-120-363,-1434 109-720,-105 3 1227,34 9-1964,-21 0 227,17-3-5420,8-8 1696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2.300"/>
    </inkml:context>
    <inkml:brush xml:id="br0">
      <inkml:brushProperty name="width" value="0.025" units="cm"/>
      <inkml:brushProperty name="height" value="0.025" units="cm"/>
    </inkml:brush>
  </inkml:definitions>
  <inkml:trace contextRef="#ctx0" brushRef="#br0">357 186 7687,'-10'-4'1815,"2"1"-1318,-47-21 1842,52 23-2069,1 0 1,0-1 0,-1 1 0,1 0 0,0-1 0,0 0 0,0 1 0,0-1 0,0 0 0,1 0 0,-1 0 0,0 0 0,1 0 0,-1 0 0,1-1 0,0 1 0,0 0 0,0-1 0,0 1 0,-1-5 0,2 6-225,1 0 1,-1 1 0,0-1-1,0 0 1,0 1 0,1-1-1,-1 1 1,0-1 0,1 0 0,-1 1-1,0-1 1,1 1 0,-1-1-1,1 1 1,-1-1 0,1 1-1,-1 0 1,1-1 0,-1 1-1,1-1 1,0 1 0,-1 0-1,1 0 1,-1-1 0,1 1-1,0 0 1,-1 0 0,1 0-1,0 0 1,-1 0 0,1 0-1,1 0 1,27-1-166,-20 1 203,297 15-236,-1-1-550,111-18 571,429-60 0,-835 63 132,31-4 20,-1-2 0,44-13 0,-63 8 61,-24 7 58,-14 1 34,-63 0-129,-159 13 0,-84 33 55,176-21-104,-1413 248 95,1726-286-924,861-123-784,8 63 453,-967 75 1137,-8 0 3,84 7 0,-133 0-56,-22 2 42,-25 3 92,-822 73 1229,544-64-1028,-478 59 134,731-61-591,247-13 25,281-31 1,-319 15-16,221-16-147,1081-93 470,-1419 115 65,-31 6-191,0 0 0,0 0 0,0 0 0,0 0 0,0 0 0,0 0 1,0 0-1,0 0 0,0 0 0,0 0 0,-1 0 0,1 0 0,0 0 0,0 0 0,0-1 0,0 1 0,0 0 1,0 0-1,0 0 0,0 0 0,0 0 0,0 0 0,0 0 0,0 0 0,0 0 0,0 0 0,0 0 0,0 0 0,0-1 1,0 1-1,0 0 0,0 0 0,0 0 0,0 0 0,0 0 0,0 0 0,0 0 0,0 0 0,0 0 0,0 0 0,0-1 1,0 1-1,0 0 0,0 0 0,0 0 0,0 0 0,0 0 0,0 0 0,0 0 0,0 0 0,0 0 0,0 0 1,0 0-1,1 0 0,-1 0 0,0 0 0,0 0 0,0-1 0,0 1 0,0 0 0,0 0 0,0 0 0,0 0 0,0 0 1,-20-3 353,-475-3-9,360 8-310,-594 40 96,0 36-396,154-14-3529,335-42-1011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4.804"/>
    </inkml:context>
    <inkml:brush xml:id="br0">
      <inkml:brushProperty name="width" value="0.025" units="cm"/>
      <inkml:brushProperty name="height" value="0.025" units="cm"/>
    </inkml:brush>
  </inkml:definitions>
  <inkml:trace contextRef="#ctx0" brushRef="#br0">53 88 12364,'-9'2'752,"-27"5"103,28-3 898,21 0-806,20 0 431,479-9 2865,249-61-4963,-734 63 280,41-7-1108,-65 10 1102,0-1 0,0 0 0,-1 0-1,1 0 1,0 0 0,-1-1-1,1 1 1,-1-1 0,1 0 0,3-3-1,-4-3-3978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5.133"/>
    </inkml:context>
    <inkml:brush xml:id="br0">
      <inkml:brushProperty name="width" value="0.025" units="cm"/>
      <inkml:brushProperty name="height" value="0.025" units="cm"/>
    </inkml:brush>
  </inkml:definitions>
  <inkml:trace contextRef="#ctx0" brushRef="#br0">553 20 10378,'-85'-8'1743,"9"1"836,-1 2 1,-77 6-1,153 0-2567,0-1 1,0 0-1,1 1 0,-1-1 1,0 1-1,0-1 0,1 1 1,-1-1-1,1 1 0,-1-1 1,0 1-1,1 0 1,-1-1-1,1 1 0,-1 0 1,1-1-1,-1 1 0,1 0 1,0 0-1,-1 0 1,1-1-1,0 1 0,0 0 1,0 0-1,0 0 0,-1 0 1,1 0-1,-3 35 7,2-11 86,-4-10-114,0-1 0,-1 1 0,-1-1 1,0-1-1,0 1 0,-2-1 1,1-1-1,-16 17 0,8-9-24,-23 40 0,38-58 18,-1-1-1,1 1 0,0 0 0,1 0 0,-1 0 1,0 0-1,1 0 0,-1 0 0,1 0 1,-1 0-1,1 0 0,0 0 0,0 0 0,0 0 1,0 0-1,0 0 0,1 0 0,-1 0 0,0 0 1,1 0-1,0 0 0,0 2 0,1-1-6,0-1-1,0 0 1,0 0-1,0 0 1,0 0-1,0 0 1,0 0-1,1-1 1,-1 1-1,1-1 1,-1 0-1,1 0 1,0 1-1,3-1 1,12 4-10,0-1 0,1-1 0,0-1 0,19 0 0,-22-1 140,621 7 287,-372-11-2728,-133 3-2616,-9 1-3208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6.787"/>
    </inkml:context>
    <inkml:brush xml:id="br0">
      <inkml:brushProperty name="width" value="0.025" units="cm"/>
      <inkml:brushProperty name="height" value="0.025" units="cm"/>
    </inkml:brush>
  </inkml:definitions>
  <inkml:trace contextRef="#ctx0" brushRef="#br0">46 147 11627,'4'-12'1714,"0"1"-1276,1-6 979,0 1 0,2-1 1,0 1-1,1 0 0,14-21 0,-22 37-1354,0-1 1,0 1-1,0 0 0,1 0 0,-1-1 0,0 1 0,0 0 0,0 0 0,0 0 0,0-1 0,1 1 0,-1 0 0,0 0 0,0 0 0,0-1 0,1 1 0,-1 0 0,0 0 0,0 0 0,1 0 0,-1 0 0,0 0 0,0-1 0,1 1 0,-1 0 1,0 0-1,0 0 0,1 0 0,-1 0 0,0 0 0,1 0 0,-1 0 0,0 0 0,0 0 0,1 0 0,-1 0 0,0 0 0,0 1 0,1-1 0,-1 0 0,0 0 0,0 0 0,1 0 0,-1 1 0,5 15 880,-5 33-977,0-39 426,-3 27-245,-1 0 1,-2 0 0,-2 0 0,-1-1-1,-26 63 1,17-47 170,-20 87-1,38-139-309,0 1-1,-1 0 0,1 0 1,0 0-1,0-1 1,0 1-1,-1 0 1,1 0-1,0 0 1,0 0-1,0-1 0,0 1 1,1 0-1,-1 0 1,0 0-1,0-1 1,0 1-1,1 0 0,-1 0 1,0 0-1,1-1 1,-1 1-1,1 0 1,-1-1-1,1 1 1,-1 0-1,1-1 0,-1 1 1,1-1-1,0 1 1,-1-1-1,1 1 1,0-1-1,0 1 0,2 0 3,-1-1 0,1 0 0,-1 0 0,0 0 0,1 0 0,-1-1 0,1 1 0,-1-1-1,0 1 1,1-1 0,3-2 0,64-35 129,-69 37-128,48-35 37,-1-2 0,-2-2 0,74-84 0,-110 115-298,-4 11 70,-7 24-14,-16 36 124,14-55 69,0 0 0,0 0 0,1 1 0,0-1 0,0 1 0,1-1 1,-1 1-1,2 0 0,-1 0 0,1 0 0,1 7 0,0-14-2,0 0 0,0 0-1,-1-1 1,1 1 0,0 0 0,0-1-1,0 1 1,0-1 0,0 1 0,0-1-1,0 0 1,0 1 0,0-1 0,1 0-1,-1 0 1,0 0 0,0 1 0,0-1-1,0 0 1,0-1 0,0 1-1,0 0 1,1 0 0,0-1 0,29-6 20,-12-2-341,0-1 0,-1-1 0,-1-1 0,0 0-1,-1-1 1,0-1 0,0 0 0,-2-1 0,0-1 0,-1 0 0,0-1 0,-1 0 0,14-29-1,-33 58 158,-25 51 897,30-58-602,0 0 1,1-1 0,-1 1 0,1 0-1,0-1 1,0 1 0,0 0 0,1 0-1,0 0 1,0 0 0,0 0 0,1 0 0,0 5-1,1-8-84,-1 0 0,1-1 0,-1 1 0,1-1 0,0 1 0,-1-1 0,1 0 0,0 1 0,0-1 0,0 0 0,0 0 0,0 0 0,1-1 0,-1 1 0,0-1 0,0 1 0,0-1 0,1 1 0,-1-1 0,0 0 0,1 0 0,-1 0 0,4-1 0,57-7 972,-47 4-974,0-2 0,-1 0 1,0 0-1,0-1 0,-1-1 0,0-1 1,0 0-1,-1-1 0,0 0 1,-1-1-1,0 0 0,13-17 0,-79 138-1579,46-91 1892,0 0 0,2 0 0,0 1 0,1 0 0,-4 31 0,1 100 119,7-99-457,-9 70-1,7-108 117,0-1 0,0 1 0,-2-1 0,0 0 0,-8 16 0,12-26-74,0-1-1,0 1 1,-1 0 0,1-1-1,-1 1 1,0-1 0,0 1-1,1-1 1,-2 0 0,1 0-1,0 0 1,0 0-1,-1 0 1,1 0 0,-1 0-1,1-1 1,-1 1 0,0-1-1,0 0 1,1 0 0,-1 0-1,0 0 1,0-1-1,0 1 1,0-1 0,0 0-1,0 1 1,0-1 0,0-1-1,-4 1 1,3-2-32,0 0 0,0 0 0,0 0 1,0-1-1,1 1 0,0-1 0,-1 0 0,1 0 0,0 0 1,0 0-1,0-1 0,1 1 0,-1-1 0,1 0 0,-3-6 0,-26-67 15,28 68-38,-4-9-81,0-1-1,2 0 0,0-1 0,1 1 0,1-1 0,1 0 0,1 0 0,1 0 0,2-22 0,-1 38-61,1-1-1,-1 1 1,1 0-1,0 0 1,0 0-1,0 0 1,1 0-1,0 0 1,-1 0-1,1 1 1,0-1-1,1 1 1,-1 0 0,1 0-1,-1 0 1,1 1-1,0-1 1,0 1-1,4-2 1,13-6-1981,0 2 1,38-11 0,-18 6-2379,20-8-3237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441"/>
    </inkml:context>
    <inkml:brush xml:id="br0">
      <inkml:brushProperty name="width" value="0.025" units="cm"/>
      <inkml:brushProperty name="height" value="0.025" units="cm"/>
    </inkml:brush>
  </inkml:definitions>
  <inkml:trace contextRef="#ctx0" brushRef="#br0">67 5 15631,'0'0'5392,"0"9"-3690,-3 29-353,-2-1-1,-1 1 1,-15 49-1,-8 46 1319,28-131-2642,1 0 0,-1 1 0,1-1-1,0 0 1,-1 0 0,1 0-1,0 0 1,0 0 0,1 0-1,-1 0 1,0 1 0,1-1-1,-1 0 1,1 0 0,0 0 0,0 0-1,-1 0 1,1 0 0,1-1-1,-1 1 1,0 0 0,0 0-1,2 1 1,0-2-15,-1 0 1,0 0-1,1 0 1,-1-1-1,1 1 1,-1-1-1,1 0 0,-1 0 1,1 1-1,-1-2 1,1 1-1,-1 0 1,1 0-1,-1-1 0,1 0 1,-1 1-1,0-1 1,1 0-1,-1 0 0,3-2 1,13-6 45,-1 0-1,0-2 1,-1 0 0,0-1 0,-1 0-1,0-1 1,16-19 0,84-111 85,-112 139-165,15-19-734,-1-2-1,-1 0 0,12-29 0,-26 46-895,-13 6-12045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7.259"/>
    </inkml:context>
    <inkml:brush xml:id="br0">
      <inkml:brushProperty name="width" value="0.025" units="cm"/>
      <inkml:brushProperty name="height" value="0.025" units="cm"/>
    </inkml:brush>
  </inkml:definitions>
  <inkml:trace contextRef="#ctx0" brushRef="#br0">203 0 14189,'0'0'5013,"-9"10"-2669,-6 8-1578,1 0 1,1 1 0,0 0 0,2 1-1,0 1 1,1 0 0,-7 23 0,-1 20 97,2 0 0,-8 73 0,-3 135-2,23-222-863,4-18 388,10-72 621,-4 11-849,33-156-52,-22 95-861,3 1-1,41-110 0,-58 192 659,-1 1-1,2-1 0,-1 1 0,1 0 1,0 0-1,0 1 0,1-1 1,-1 1-1,1 0 0,0 0 0,1 0 1,-1 1-1,1-1 0,0 2 1,10-6-1,-12 7 76,-1 1-1,1 0 1,0 0-1,-1 0 1,1 0 0,0 1-1,0 0 1,0-1-1,0 1 1,-1 1 0,1-1-1,0 0 1,0 1 0,0 0-1,-1 0 1,1 0-1,0 0 1,-1 1 0,1 0-1,-1-1 1,0 1 0,1 0-1,-1 1 1,0-1-1,0 1 1,0-1 0,-1 1-1,1 0 1,2 3-1,-3-4 19,0 0 0,0 1 0,-1-1 0,1 0 0,0 1 0,-1-1 0,0 1 0,0 0 0,0-1 0,0 1 0,0 0 0,0 0 1,-1 0-1,1-1 0,-1 1 0,0 0 0,0 0 0,0 0 0,0 0 0,-1 4 0,0-3 54,0 0 0,-1 0 0,0 0 0,0-1 0,0 1 1,0-1-1,-1 1 0,1-1 0,-1 0 0,0 1 0,0-1 1,-5 4-1,0-1 93,0 0 1,-1-1 0,1 0 0,-1 0-1,0-1 1,-1 0 0,1-1-1,0 0 1,-1 0 0,-18 2 0,25-5-216,0 1 0,0-2 0,0 1 0,0 0 0,0 0 0,0-1 0,1 0 0,-1 1 0,0-1 0,0 0 0,1-1 0,-1 1 0,1 0 0,-1-1 0,1 1 0,-1-1 0,1 0 1,0 0-1,-2-2 0,3 3-167,0 0 0,1 0 1,-1 0-1,0 0 0,1-1 1,-1 1-1,1 0 0,-1 0 1,1 0-1,0-1 0,0 1 1,-1 0-1,1-1 0,0 1 1,0 0-1,0-1 0,1-1 1,-1 1-407,1 0 0,0-1 0,0 1 0,0 0 0,0 0 0,0 0 0,0 0 0,0 0 0,1 1 0,-1-1 0,1 0 0,-1 0 0,3-1 0,19-14-9349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7.637"/>
    </inkml:context>
    <inkml:brush xml:id="br0">
      <inkml:brushProperty name="width" value="0.025" units="cm"/>
      <inkml:brushProperty name="height" value="0.025" units="cm"/>
    </inkml:brush>
  </inkml:definitions>
  <inkml:trace contextRef="#ctx0" brushRef="#br0">202 0 17745,'-9'0'1868,"0"1"-1565,1 0-1,-1 0 0,1 1 1,-1 0-1,1 1 1,0 0-1,0 0 0,0 0 1,0 1-1,0 1 1,1-1-1,0 1 0,0 0 1,0 1-1,0 0 1,-6 8-1,8-10-138,0 1 0,1 0 0,-1 0 0,1 0 0,0 1 0,0-1 0,1 1 0,0 0 0,0 0 0,0 0 0,1 1 0,0-1 0,0 1 0,1-1 0,-1 1 0,1 0 0,1-1-1,0 1 1,-1 0 0,2 8 0,0-13-132,0 0-1,0-1 1,0 1-1,0-1 1,1 1-1,-1-1 1,0 1-1,1-1 1,-1 0-1,0 0 1,1 1-1,0-1 1,-1 0-1,1-1 1,0 1-1,-1 0 1,1 0-1,0-1 1,0 1-1,0-1 1,0 1-1,-1-1 1,1 0-1,0 0 1,0 0-1,0 0 1,3 0-1,1 0 133,1 0 0,-1 0 0,0-1 0,1 0 0,-1 0 0,0-1 0,7-2 0,-5 0-114,-1 0 0,1-1 0,-2 0 0,1 0 0,0 0 0,-1-1 0,0 0 0,0 0 0,-1 0 0,1-1 0,-2 0 0,1 0 0,-1-1 0,0 1 0,0-1 0,-1 0 0,0 1 0,0-2 0,-1 1 0,0 0 0,-1 0 0,1-1 0,-2 1 0,1-11 0,-1 18-56,0 0 1,0 0-1,0-1 1,-1 1-1,1 0 1,0 0-1,0 0 1,-1 0-1,1 0 1,-1 0-1,1 0 1,-1 0-1,1 0 1,-1 0-1,0 0 1,1 0-1,-1 0 1,0 0 0,0 1-1,0-1 1,0 0-1,1 1 1,-1-1-1,0 0 1,0 1-1,0-1 1,0 1-1,-1-1 1,1 1-1,0 0 1,0-1-1,0 1 1,0 0-1,0 0 1,0 0-1,0 0 1,-1 0-1,1 0 1,0 0-1,0 0 1,-2 1-1,1-1-4,1 1 0,-1-1 0,0 1 0,1-1 0,-1 1 0,1 0 0,-1 0 0,0-1 0,1 1 0,0 0 0,-1 1-1,1-1 1,0 0 0,-1 0 0,1 0 0,0 1 0,0-1 0,0 1 0,0-1 0,0 1 0,0-1 0,1 1 0,-1 0-1,0-1 1,1 1 0,-1 0 0,1 3 0,-1-4-31,1 1-1,1 0 1,-1-1 0,0 1 0,0 0-1,1-1 1,-1 1 0,0-1-1,1 1 1,0 0 0,-1-1-1,1 0 1,0 1 0,0-1-1,0 1 1,0-1 0,0 0 0,0 0-1,0 1 1,0-1 0,1 0-1,-1 0 1,0 0 0,1 0-1,-1 0 1,1-1 0,-1 1-1,1 0 1,-1-1 0,3 1-1,-1 0-635,0 0 0,0-1 0,0 1 0,-1-1 0,1 0 0,0 0 0,0 0-1,0 0 1,0-1 0,0 1 0,4-2 0,17-9-11244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8.682"/>
    </inkml:context>
    <inkml:brush xml:id="br0">
      <inkml:brushProperty name="width" value="0.025" units="cm"/>
      <inkml:brushProperty name="height" value="0.025" units="cm"/>
    </inkml:brush>
  </inkml:definitions>
  <inkml:trace contextRef="#ctx0" brushRef="#br0">155 1 16303,'0'0'5494,"-5"14"-4987,-137 501 5237,134-460-5214,9-55-515,-1 0 0,0 0 0,0 0 0,0 0 0,0-1 0,0 1 0,0 0 0,0 0 0,0 0 0,0 0 0,1 0 0,-1 0 0,0 0 0,0 0 0,0 0 0,0 0 0,0 0 0,0 0 0,0 0 0,0 0 0,1 0 0,-1 0 0,0 0 0,0 0 0,0 0 0,0 1 0,0-1 0,0 0 0,0 0 0,0 0 0,0 0 0,1 0 0,-1 0 0,0 0 1,0 0-1,0 0 0,0 0 0,0 0 0,0 0 0,0 1 0,0-1 0,0 0 0,0 0 0,0 0 0,0 0 0,0 0 0,0 0 0,0 0 0,0 0 0,0 1 0,11-31 461,6-34-375,13-104 1,-18 93-801,-12 75 681,-1-1-1,1 0 1,0 1 0,0-1 0,0 0-1,0 0 1,0 1 0,0-1 0,1 0-1,-1 1 1,0-1 0,0 0 0,0 1-1,1-1 1,-1 0 0,0 1 0,0-1 0,1 0-1,-1 1 1,1-1 0,-1 1 0,1-1-1,-1 1 1,1-1 0,-1 1 0,1-1-1,-1 1 1,1-1 0,-1 1 0,1 0 0,0-1-1,-1 1 1,1 0 0,0 0 0,-1-1-1,1 1 1,0 0 0,-1 0 0,1 0-1,0 0 1,0 0 0,-1 0 0,1 0-1,0 0 1,-1 0 0,1 0 0,0 0 0,0 1-1,-1-1 1,1 0 0,-1 0 0,1 1-1,0-1 1,-1 0 0,1 1 0,0-1-1,0 1 1,39 39-197,-20-18 233,-13-17 41,0 0 0,0-1-1,1 0 1,-1 0 0,1-1 0,0 0-1,0 0 1,0-1 0,0 0-1,0 0 1,1-1 0,-1 0 0,1 0-1,-1-1 1,0 0 0,1 0 0,-1-1-1,1-1 1,-1 1 0,0-1-1,0-1 1,0 1 0,0-1 0,0-1-1,-1 1 1,1-1 0,-1-1-1,0 1 1,0-1 0,-1-1 0,1 1-1,-1-1 1,0 0 0,-1 0 0,1-1-1,-1 0 1,-1 0 0,1 0-1,-1 0 1,0-1 0,-1 0 0,0 1-1,0-1 1,2-13 0,-3 14-85,-2 1 1,1-1-1,0 1 1,-1-1 0,0 1-1,-1-1 1,0 1-1,-1-9 1,1 14-3,1-1-1,-1 1 1,0-1 0,0 1-1,1-1 1,-1 1 0,0-1-1,0 1 1,-1 0 0,1-1 0,0 1-1,0 0 1,-1 0 0,1 0-1,0 0 1,-1 0 0,1 0-1,-1 0 1,1 1 0,-1-1 0,0 1-1,1-1 1,-1 1 0,0-1-1,1 1 1,-1 0 0,0 0 0,1 0-1,-1 0 1,0 0 0,1 0-1,-1 0 1,0 0 0,1 1-1,-1-1 1,-2 2 0,-3 0-5,0 1 0,0 0-1,0 0 1,0 1 0,1 0 0,0 0 0,-1 1-1,1 0 1,1 0 0,-1 0 0,1 1 0,0-1 0,0 1-1,-5 10 1,-3 3 40,1 1 0,0 1 0,-11 31 0,18-38 12,0-1-1,1 1 1,1 1 0,0-1-1,0 0 1,1 23 0,1-33-17,1-1 1,0 1 0,0-1 0,1 1 0,-1-1 0,1 1-1,0-1 1,0 1 0,0-1 0,0 1 0,0-1 0,1 0 0,0 0-1,0 0 1,-1 0 0,2 0 0,-1 0 0,0 0 0,0-1 0,1 1-1,0-1 1,-1 1 0,1-1 0,0 0 0,0 0 0,0-1 0,1 1-1,-1-1 1,0 1 0,7 1 0,0-1-10,1 0 1,0-1-1,0 0 0,-1-1 0,1 0 1,0 0-1,19-4 0,-1-3-329,42-15-1,-51 15 220,-13 5 147,0 0-1,0 1 0,0 0 0,0 1 0,0-1 0,10 2 0,-13-1 17,0 1 1,1-1-1,-1 0 0,0 0 0,1 0 0,-1-1 1,0 0-1,1 0 0,-1 0 0,0 0 1,0 0-1,0-1 0,0 0 0,0 0 0,0 0 1,0 0-1,4-5 0,-2 2 17,-1-1 0,0 1 1,0-1-1,0 0 0,-1-1 0,0 1 0,0-1 1,-1 0-1,1 0 0,-2 0 0,1 0 0,-1-1 0,0 1 1,0-1-1,-1 1 0,0-1 0,0-8 0,-1 16-61,0-1-1,0 1 1,0 0 0,0-1-1,0 1 1,0 0 0,0-1-1,0 1 1,0 0 0,0-1-1,0 1 1,0 0 0,0-1-1,0 1 1,0 0-1,-1-1 1,1 1 0,0 0-1,0-1 1,0 1 0,0 0-1,-1-1 1,1 1 0,0 0-1,0 0 1,-1-1 0,1 1-1,0 0 1,0 0-1,-1 0 1,1-1 0,0 1-1,-1 0 1,1 0 0,0 0-1,-1-1 1,-12 8-40,-9 18 10,17-16 101,0 1 1,1 0 0,0-1-1,1 2 1,0-1-1,0 0 1,1 1 0,1-1-1,0 1 1,0-1-1,1 1 1,0-1 0,3 17-1,-2-24-68,0 0-1,0-1 0,0 1 1,0 0-1,1-1 1,0 1-1,-1-1 0,1 0 1,0 1-1,0-1 0,0 0 1,0 0-1,0 0 1,1 0-1,-1-1 0,1 1 1,-1-1-1,1 1 1,-1-1-1,1 0 0,0 0 1,0 0-1,0 0 1,0 0-1,-1-1 0,1 1 1,6-1-1,-4 0-84,1 1 0,0-1 0,-1 0 0,1-1 0,0 0 0,-1 1 0,1-2-1,-1 1 1,1-1 0,-1 0 0,0 0 0,0 0 0,10-6 0,-6 0-596,0 0 0,-1-1-1,0 0 1,0 0 0,-1-1 0,0 0 0,10-21 0,-4 4-2552,-1 0 1,8-31-1,2-20-5879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9.186"/>
    </inkml:context>
    <inkml:brush xml:id="br0">
      <inkml:brushProperty name="width" value="0.025" units="cm"/>
      <inkml:brushProperty name="height" value="0.025" units="cm"/>
    </inkml:brush>
  </inkml:definitions>
  <inkml:trace contextRef="#ctx0" brushRef="#br0">38 1 7111,'0'0'7986,"-5"12"-4650,-2 8-2081,0 0-1,2 0 1,0 1 0,-4 41-1,17 350 2702,4-370-3470,-1-31-108,-11-12-358,1 1-1,0-1 0,-1 1 0,1-1 0,0 1 0,-1-1 0,1 1 1,0-1-1,-1 1 0,1-1 0,-1 0 0,1 1 0,-1-1 0,0 0 0,1 1 1,-1-1-1,0 0 0,1 0 0,-1 0 0,0 1 0,0-1 0,0 0 1,1-1-1,3-22 89,-1 0 1,-1 0-1,-1 0 1,-1 0-1,-6-44 1,4 54-133,1 0-1,-2-1 1,0 1-1,-1 0 1,0 0 0,-8-16-1,10 40-274,7 13 251,0-14 63,1-1 0,0 0-1,1-1 1,0 1 0,0-1 0,0 0-1,1-1 1,0 0 0,0 0 0,1-1-1,0 0 1,-1 0 0,2-1 0,-1 0 0,0-1-1,1 0 1,0-1 0,0 0 0,0 0-1,11 0 1,-8-1 21,1 0-1,-1-1 1,0 0-1,0-1 1,1-1-1,-1 0 1,0-1 0,0 0-1,-1-1 1,1 0-1,-1-1 1,0-1 0,0 0-1,19-13 1,-23 14-17,-1 0 0,-1-1 0,1 0 0,-1 0 0,0 0 0,0-1 0,-1 1 0,0-2 0,0 1 0,-1 0 0,1-1 0,-2 0 0,1 0 0,-1 0 0,3-12 0,-6 20-20,0 0 0,0-1-1,0 1 1,0 0 0,0 0 0,0-1 0,0 1-1,-1 0 1,1-1 0,0 1 0,0 0 0,0 0 0,0-1-1,0 1 1,0 0 0,-1 0 0,1 0 0,0-1 0,0 1-1,0 0 1,-1 0 0,1 0 0,0-1 0,0 1-1,-1 0 1,1 0 0,0 0 0,0 0 0,-1 0 0,1 0-1,0 0 1,0-1 0,-1 1 0,1 0 0,0 0-1,0 0 1,-1 0 0,1 0 0,0 0 0,-1 0 0,1 0-1,0 1 1,0-1 0,-1 0 0,1 0 0,0 0-1,0 0 1,-1 0 0,1 0 0,0 0 0,0 1 0,-1-1-1,1 0 1,0 0 0,0 0 0,0 1 0,-1-1-1,1 0 1,0 1 0,-19 10-94,10-3 188,0 2-1,0-1 1,0 1 0,2 1-1,-1 0 1,1 0-1,1 0 1,0 1-1,0-1 1,1 2-1,1-1 1,0 0-1,1 1 1,0 0-1,1 0 1,0 0-1,1 20 1,0-31-156,1-1 0,0 0 0,0 1 0,0-1 1,0 1-1,0-1 0,0 1 0,1-1 0,-1 1 0,0-1 0,1 0 0,-1 1 1,1-1-1,0 1 0,-1-1 0,1 0 0,0 0 0,0 1 0,0-1 0,0 0 1,0 0-1,0 0 0,0 0 0,0 0 0,0 0 0,0 0 0,0-1 0,1 1 1,-1 0-1,0-1 0,1 1 0,-1-1 0,1 1 0,1-1 0,-2 0-105,1 0-1,0 0 0,0 0 1,-1-1-1,1 1 0,0-1 0,0 1 1,-1-1-1,1 0 0,-1 0 1,1 0-1,0 1 0,-1-2 1,0 1-1,1 0 0,-1 0 1,0 0-1,1-1 0,-1 1 1,0 0-1,0-1 0,0 1 1,0-1-1,0 0 0,-1 1 1,1-1-1,0-2 0,10-33-6429,-5-10-3262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9.582"/>
    </inkml:context>
    <inkml:brush xml:id="br0">
      <inkml:brushProperty name="width" value="0.025" units="cm"/>
      <inkml:brushProperty name="height" value="0.025" units="cm"/>
    </inkml:brush>
  </inkml:definitions>
  <inkml:trace contextRef="#ctx0" brushRef="#br0">1 1 11339,'0'0'795,"7"8"-21,5 5-712,1-2-1,1 1 0,0-2 1,1 1-1,0-2 1,0 0-1,1-1 0,0-1 1,29 10-1,-4-8-717,15 6 1851,-56-15-1057,0 0-1,1 0 0,-1 1 0,0-1 0,0 0 1,1 1-1,-1-1 0,0 0 0,0 1 0,0-1 1,1 0-1,-1 1 0,0-1 0,0 0 0,0 1 1,0-1-1,0 0 0,0 1 0,0-1 0,0 1 1,0-1-1,0 0 0,0 1 0,0-1 1,0 0-1,0 1 0,0-1 0,0 1 0,0-1 1,-1 0-1,1 1 0,0-1 0,0 0 0,0 1 1,-1-1-1,1 0 0,0 0 0,0 1 1,-1-1-1,1 0 0,0 0 0,-1 1 0,1-1 1,0 0-1,-1 0 0,1 0 0,0 1 0,-1-1 1,1 0-1,0 0 0,-1 0 0,1 0 0,-1 0 1,-25 16 1584,22-14-1143,-3 2-164,-63 43 2782,67-45-3142,-1 1 0,1-1-1,0 1 1,0 0 0,0 0-1,1 0 1,-1 0 0,1 1-1,0-1 1,0 1 0,0-1-1,0 1 1,0 0 0,1 0-1,0 0 1,0 0 0,-1 5-1,2-8-80,1 0 0,-1 0 0,1 1 0,-1-1 1,1 0-1,0 0 0,-1 1 0,1-1 0,0 0 0,0 0 0,0 0 0,0 0 0,0 0 0,0 0 0,0 0 0,0-1 0,1 1 0,-1 0 1,0-1-1,0 1 0,1 0 0,-1-1 0,0 0 0,1 1 0,-1-1 0,0 0 0,1 0 0,1 1 0,51 4-917,-40-4 578,17 1 106,-1 1 1,1 2-1,-1 1 1,37 12 0,-66-18 278,0 0 1,1 1 0,-1-1-1,0 0 1,0 1-1,0-1 1,0 1 0,0 0-1,0-1 1,0 1 0,-1 0-1,1-1 1,0 1-1,0 0 1,0 0 0,-1 0-1,1-1 1,0 1-1,-1 0 1,2 2 0,-3-3 20,1 1 0,0 0-1,0-1 1,0 1 0,-1-1 0,1 1 0,0 0 0,-1-1 0,1 1 0,0-1 0,-1 1 0,1-1-1,-1 1 1,1-1 0,-1 1 0,1-1 0,-1 0 0,1 1 0,-1-1 0,1 1 0,-1-1 0,1 0-1,-2 1 1,-44 12 1662,43-13-1763,-9 2 358,-1 0 0,0-1 1,0-1-1,-22-2 1,33 2-510,0-1 1,0 1 0,0-1 0,0 1 0,-1-1 0,1 0 0,0 0-1,0 0 1,1 0 0,-1 0 0,0-1 0,0 1 0,0 0 0,-2-4 0,3 3-314,0 1 1,0-1 0,0 0 0,1 0 0,-1 1 0,1-1 0,-1 0 0,1 0 0,0 0 0,-1 0 0,1 0 0,0 0 0,0 0-1,0 0 1,1 0 0,-1 0 0,0 1 0,1-1 0,-1 0 0,2-2 0,10-22-11093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080"/>
    </inkml:context>
    <inkml:brush xml:id="br0">
      <inkml:brushProperty name="width" value="0.025" units="cm"/>
      <inkml:brushProperty name="height" value="0.025" units="cm"/>
    </inkml:brush>
  </inkml:definitions>
  <inkml:trace contextRef="#ctx0" brushRef="#br0">147 136 19506,'0'0'6145,"-13"6"-4704,-3 2-832,1 0 0,1 1 0,-1 0-1,-13 12 1,25-18-539,-1 0-1,1 0 0,-1 0 1,1 0-1,0 0 0,0 1 1,0 0-1,1-1 0,-1 1 1,1 0-1,0 0 1,0 0-1,0 1 0,1-1 1,-1 0-1,1 1 0,0-1 1,0 1-1,1-1 0,-1 1 1,1-1-1,0 1 0,0 0 1,2 5-1,-1-8-66,0 1-1,0-1 1,1 1-1,-1-1 1,1 0-1,-1 0 0,1 0 1,0 0-1,0 0 1,0 0-1,0 0 1,1 0-1,-1-1 1,0 1-1,1-1 1,-1 0-1,1 0 1,-1 0-1,1 0 1,-1 0-1,1 0 1,0-1-1,0 1 1,-1-1-1,1 0 0,3 1 1,5-1 12,0 0-1,-1 0 1,1-1 0,0 0-1,16-4 1,-10 0 6,0-1 0,-1-1 0,0-1 0,0 0 0,-1-1 0,0-1-1,-1 0 1,21-19 0,-7 3-10,-1-2-1,45-58 0,-68 80-27,1 1-1,-1-1 1,1-1 0,-2 1 0,1-1-1,-1 1 1,0-1 0,0 0 0,-1 0-1,0 0 1,0-1 0,1-8 0,-3 16 13,0 0 1,0 0 0,0-1-1,0 1 1,0 0 0,0-1-1,0 1 1,0 0 0,0-1 0,0 1-1,-1 0 1,1 0 0,0-1-1,0 1 1,0 0 0,0-1-1,0 1 1,0 0 0,-1 0 0,1-1-1,0 1 1,0 0 0,-1 0-1,1 0 1,0-1 0,0 1-1,0 0 1,-1 0 0,1 0-1,0 0 1,-1 0 0,1-1 0,0 1-1,0 0 1,-1 0 0,1 0-1,0 0 1,-1 0 0,-15 5-101,-11 14-48,18-10 178,0 1 1,0 0-1,1 0 0,0 1 0,1 0 0,0 0 1,1 1-1,1 0 0,0 0 0,0 0 0,1 1 0,0 0 1,1 0-1,1-1 0,0 2 0,1-1 0,0 0 1,1 0-1,1 0 0,3 21 0,-3-29-22,0 0 0,1-1 0,-1 1 0,1 0 0,1-1 0,-1 1 0,0-1 0,1 0 0,0 0 0,0 0 0,0 0 0,1 0 0,-1-1 0,1 1 0,8 4 0,-4-3 8,0 0 0,0-1 0,1-1-1,-1 1 1,1-1 0,0-1 0,-1 0 0,14 2 0,-6-2 9,-1-1 0,1-1 1,0 0-1,0-1 0,0 0 1,-1-2-1,1 0 1,-1 0-1,30-12 0,-25 6-11,0-2 0,-1 0 0,-1-1 0,0-1 0,19-17 0,-30 24-14,0 0 0,-1-1 0,0 0 0,0-1 0,0 1 0,-1-1 0,0 0 0,0-1 0,-1 1 0,0-1 0,-1 1 0,0-1 0,0 0 0,2-13 0,-5 20 1,0 1-1,0 0 0,0 0 0,0-1 0,0 1 0,0 0 0,0 0 0,0-1 0,0 1 0,-1 0 0,1 0 0,-1-1 0,1 1 0,-1 0 0,1 0 0,-1 0 0,1 0 0,-1 0 0,0 0 0,0 0 0,0 0 0,1 0 0,-1 0 0,0 0 0,0 1 0,-2-3 0,0 2-10,0 0 0,0 0-1,0 0 1,0 1 0,0-1-1,-1 1 1,1-1 0,0 1-1,0 0 1,-6 1 0,0 0-5,1 0 1,-1 0 0,1 2-1,-1-1 1,1 1 0,0 0 0,-12 6-1,14-4 45,-1 0-1,0 0 0,1 1 1,0 0-1,0 0 0,1 1 0,0 0 1,0 0-1,0 0 0,1 0 1,0 1-1,1-1 0,-4 11 1,5-13-28,1 0 1,-1-1-1,1 1 1,1 0-1,-1 0 1,1 0 0,-1 0-1,2 0 1,-1 0-1,0 0 1,1 0 0,0 0-1,0 0 1,0 0-1,1 0 1,0-1 0,0 1-1,0-1 1,0 1-1,1-1 1,0 0 0,0 0-1,5 7 1,0-4-197,0 0 1,0-1-1,0 0 0,1 0 1,0-1-1,0 0 1,0-1-1,1 0 1,17 6-1,56 5-3933,7-10-3920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440"/>
    </inkml:context>
    <inkml:brush xml:id="br0">
      <inkml:brushProperty name="width" value="0.025" units="cm"/>
      <inkml:brushProperty name="height" value="0.025" units="cm"/>
    </inkml:brush>
  </inkml:definitions>
  <inkml:trace contextRef="#ctx0" brushRef="#br0">38 1 12300,'0'0'13965,"23"67"-12748,-23-20-288,0 11-321,0 0-223,-6 1-257,2-4-64,0-6-448,1-7-1570,1-8-1313,-10-12-1121,-3-7-1218,0-12-2337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802"/>
    </inkml:context>
    <inkml:brush xml:id="br0">
      <inkml:brushProperty name="width" value="0.025" units="cm"/>
      <inkml:brushProperty name="height" value="0.025" units="cm"/>
    </inkml:brush>
  </inkml:definitions>
  <inkml:trace contextRef="#ctx0" brushRef="#br0">22 230 13773,'-4'-14'2648,"1"6"-2184,-10-47 2617,12 52-2815,1-1 1,-1 1-1,1-1 1,0 1 0,1-1-1,-1 1 1,0-1-1,1 1 1,0 0 0,0-1-1,0 1 1,0 0-1,1-1 1,-1 1 0,1 0-1,2-4 1,4-1 52,-1 1 0,1 0 1,1 1-1,-1 0 0,1 0 1,0 1-1,0 0 0,0 0 1,1 1-1,0 1 0,19-6 1,-1 3-44,0 1 1,1 1-1,31-1 1,-28 4-200,0 2-1,0 1 1,0 1 0,46 11-1,-65-11-150,1 1-1,-2 0 0,1 1 1,-1 0-1,1 1 0,-1 0 1,-1 1-1,1 1 0,-1 0 1,-1 0-1,0 1 0,0 0 1,11 14-1,-18-20 50,-1 0 1,0 0 0,1 0-1,-1 1 1,-1-1-1,1 0 1,0 1-1,-1 0 1,0-1-1,0 1 1,0 0 0,0 0-1,0-1 1,-1 1-1,0 0 1,0 0-1,0 0 1,0 0 0,-2 5-1,1-4 45,-1 0-1,0 0 1,-1 0 0,1 0-1,-1 0 1,0-1 0,0 0-1,-1 1 1,1-1 0,-1 0-1,0-1 1,-6 6-1,-7 3 108,0-1-1,-1 0 1,0-2-1,-1 0 0,0-1 1,-21 6-1,30-10-254,-1-1 0,0 0 0,-1-1 0,1 0 0,-16 0-1,28-2 41,-1 0-1,0 0 1,0 0-1,0 0 1,0 0-1,0 0 0,1 0 1,-1-1-1,0 1 1,0 0-1,0 0 1,0 0-1,0 0 0,0 0 1,0-1-1,0 1 1,0 0-1,1 0 1,-1 0-1,0 0 1,0-1-1,0 1 0,0 0 1,0 0-1,0 0 1,0 0-1,0-1 1,0 1-1,0 0 0,0 0 1,0 0-1,-1 0 1,1-1-1,0 1 1,0 0-1,0 0 0,0 0 1,0 0-1,0 0 1,0-1-1,0 1 1,0 0-1,0 0 0,-1 0 1,1 0-1,0 0 1,0 0-1,0-1 1,0 1-1,0 0 0,-1 0 1,1 0-1,0 0 1,0 0-1,0 0 1,0 0-1,-1 0 1,1 0-1,0 0 0,0 0 1,0 0-1,-1 0 1,14-9-3910,13-1-2445,9 1-1837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1.231"/>
    </inkml:context>
    <inkml:brush xml:id="br0">
      <inkml:brushProperty name="width" value="0.025" units="cm"/>
      <inkml:brushProperty name="height" value="0.025" units="cm"/>
    </inkml:brush>
  </inkml:definitions>
  <inkml:trace contextRef="#ctx0" brushRef="#br0">1 35 3587,'6'9'3556,"-1"-3"-2816,-1 0 0,0 1 0,-1-1 0,1 1 0,-1 0 0,-1 0 0,1 0 1,-1 0-1,-1 0 0,1 1 0,-1-1 0,0 1 0,-1-1 0,0 1 0,0-1 0,0 0 0,-1 1 0,0-1 1,-1 1-1,0-1 0,-3 10 0,2-11-73,2-2-131,0 0 0,-1 0-1,0-1 1,0 1 0,0 0 0,0-1 0,0 1-1,-1-1 1,0 0 0,-4 4 0,12-29 974,2-12-1588,-1-1-1,3-62 0,-10 26-3742,4 78 3502,0-1-1,0 0 1,0 0-1,1 0 1,0 0-1,0 0 1,1-1-1,-1 0 1,1 0 0,0 0-1,1 0 1,-1-1-1,1 0 1,7 4-1,1 1-888,0-2-1,0 0 1,1 0-1,0-1 0,17 3 1,-16-5 224,1-1 1,0-1-1,0 0 1,-1-2-1,31-1 1,-42 0 1053,-1 0 0,1 1 1,-1-1-1,1-1 0,-1 1 0,0-1 1,1 0-1,-1 0 0,0 0 0,0 0 0,5-5 1,-7 6 195,0-1 1,-1 0-1,1 0 1,-1 0 0,1 0-1,-1 0 1,0-1-1,0 1 1,0 0-1,0 0 1,0-1 0,-1 1-1,1 0 1,-1-1-1,1 1 1,-1-1-1,0 1 1,0-1 0,0 1-1,0-1 1,-1 1-1,0-5 1,0 5-93,0 0 0,0 0 0,1 0 1,-1 0-1,-1 0 0,1 0 0,0 0 0,0 0 0,-1 0 1,1 1-1,-1-1 0,1 1 0,-1-1 0,0 1 0,0 0 1,1-1-1,-1 1 0,0 0 0,0 0 0,0 0 0,0 1 1,0-1-1,-1 0 0,1 1 0,0-1 0,0 1 0,0 0 1,-1 0-1,1 0 0,0 0 0,0 0 0,0 0 0,-1 1 1,1-1-1,-4 2 0,-1-1 41,0 0-1,0 1 1,1 0 0,-1 1 0,1-1-1,-1 1 1,1 0 0,0 1 0,0-1-1,-6 6 1,7-4-24,0 0-1,1 0 1,0 0-1,0 0 0,0 1 1,1 0-1,0-1 1,0 1-1,0 1 1,1-1-1,0 0 1,0 1-1,1-1 1,-1 1-1,2-1 1,-1 1-1,1-1 1,-1 1-1,2 0 1,-1-1-1,3 12 1,-2-16-175,1 1 0,-1-1 0,1 1 0,0-1 0,0 1 0,0-1 0,0 0 0,0 0 1,1 0-1,-1 0 0,1 0 0,-1-1 0,1 1 0,-1-1 0,1 1 0,0-1 0,0 0 0,0 0 1,0-1-1,0 1 0,0 0 0,0-1 0,4 1 0,7 0 43,-1 0 1,1-1-1,-1 0 1,14-3-1,-19 1-97,1 0 1,-1 0-1,0-1 0,0 0 1,0-1-1,-1 0 0,1 0 1,-1-1-1,0 1 0,0-2 1,0 1-1,-1-1 0,0 0 0,11-13 1,-13 14-273,-1 0 0,0 0 1,0-1-1,0 1 0,0-1 1,-1 0-1,0 1 0,0-1 1,2-10-1,-4 11-205,1 1-1,-1 0 1,0-1 0,-1 1-1,1 0 1,-1-1 0,1 1-1,-1 0 1,0 0 0,-1 0-1,1 0 1,-1 0 0,0 0-1,-4-6 1,4 7-278,-1 0 0,1 0 0,-1 1 0,0-1 0,0 1 0,0 0 0,0 0 0,0 0 0,-1 0-1,-6-2 1,10 4 728,-1-1 0,0 1 0,1 0 0,-1-1 0,0 1 0,0 0-1,0-1 1,1 1 0,-1 0 0,0 0 0,0 0 0,0 0 0,0 0 0,0 0-1,1 0 1,-1 0 0,0 0 0,0 0 0,0 0 0,0 0 0,1 1-1,-1-1 1,0 0 0,0 0 0,0 1 0,1-1 0,-1 1 0,0-1-1,1 1 1,-1-1 0,0 1 0,1-1 0,-1 1 0,1 0 0,-1-1-1,1 1 1,-1 0 0,1 0 0,-1-1 0,1 1 0,0 0 0,-1 0-1,1-1 1,0 1 0,0 0 0,-1 0 0,1 0 0,0 1 0,0 18-1030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1.892"/>
    </inkml:context>
    <inkml:brush xml:id="br0">
      <inkml:brushProperty name="width" value="0.025" units="cm"/>
      <inkml:brushProperty name="height" value="0.025" units="cm"/>
    </inkml:brush>
  </inkml:definitions>
  <inkml:trace contextRef="#ctx0" brushRef="#br0">184 244 7399,'6'-9'5520,"-1"1"-4662,0 1 0,-1-1 0,0 0-1,0 0 1,0-1 0,2-10 0,-5 17-754,-1-1 0,1 1 0,-1 0 0,0 0 0,1 0 0,-1-1 0,0 1 0,0 0 0,-1 0 0,1 0 0,0-1 1,-1 1-1,1 0 0,-1 0 0,0 0 0,0 0 0,1 0 0,-1 0 0,-1 0 0,1 0 0,0 0 0,0 0 0,-1 1 0,1-1 0,-1 0 0,0 1 0,1-1 0,-1 1 0,0 0 0,0 0 0,0 0 0,0-1 0,0 2 0,0-1 0,0 0 0,-3-1 1,-1 1 22,0-1 0,0 1 0,0 0 0,0 0 0,0 1 0,0-1 1,-1 1-1,1 1 0,0-1 0,0 1 0,0 0 0,0 1 0,0-1 0,0 1 1,1 0-1,-1 1 0,0-1 0,1 1 0,0 0 0,-1 1 0,1-1 1,1 1-1,-1 0 0,0 0 0,1 1 0,0-1 0,0 1 0,0 0 1,1 0-1,0 0 0,0 1 0,0-1 0,0 1 0,1-1 0,0 1 1,0 0-1,-1 9 0,3-13-120,-1 0 0,1 0-1,0 0 1,0 1 0,0-1 0,0 0 0,0 0 0,1 0 0,-1 1 0,1-1 0,-1 0 0,1 0 0,0 0-1,0 0 1,0 0 0,0 0 0,0 0 0,0 0 0,1 0 0,-1-1 0,1 1 0,1 1 0,1 0 22,-1-1 1,1 0-1,0 1 1,-1-2-1,1 1 1,0 0-1,0-1 1,1 0-1,-1 0 1,0 0-1,5 0 1,2 0 67,1-1 1,-1 0 0,1 0 0,-1-1 0,0-1 0,0 0-1,1 0 1,12-6 0,-7 0-55,-1 0 0,0-1 1,0 0-1,-1-2 0,-1 0 0,0 0 0,14-16 0,-20 19-123,0 0 0,-1 0-1,0-1 1,-1 0 0,0-1-1,0 1 1,-1-1-1,0 0 1,-1-1 0,0 1-1,-1-1 1,4-19 0,-6 29 40,-1 0 0,0 0 0,1-1 0,-1 1 0,0 0 0,0 0 0,0-1 0,0 1 0,0 0 0,0-1 1,-1 1-1,1 0 0,0 0 0,-1-1 0,1 1 0,-1 0 0,1 0 0,-1 0 0,0 0 0,1 0 0,-2-2 0,1 3 31,0 0 0,1 0 1,-1-1-1,0 1 0,0 0 0,0 0 0,0 0 0,1 0 0,-1 0 0,0 0 1,0 0-1,0 1 0,0-1 0,0 0 0,1 0 0,-1 1 0,0-1 0,0 0 1,1 1-1,-1-1 0,0 1 0,-1 0 0,-3 3 64,0 0 0,0 0-1,1 0 1,-1 1 0,1-1 0,-7 12-1,6-8 122,1 1 0,0 0 0,0 0-1,1 0 1,0 1 0,0-1 0,1 1-1,0 0 1,1-1 0,0 1 0,1 0 0,0 0-1,1 0 1,1 12 0,0-17-118,-1 0-1,1 0 1,0 1 0,0-1 0,0-1 0,1 1-1,-1 0 1,1-1 0,1 1 0,-1-1 0,0 0-1,1 0 1,0 0 0,0 0 0,0-1 0,1 0-1,-1 0 1,1 0 0,-1 0 0,1 0 0,0-1-1,0 0 1,0 0 0,0-1 0,1 1 0,-1-1-1,6 0 1,2 1 19,0-1 1,0 0-1,0-2 0,1 1 0,-1-1 0,-1-1 0,1 0 1,0-1-1,0-1 0,-1 0 0,22-10 0,-28 11-126,0 0 0,0 0 0,0-1-1,0 0 1,-1 0 0,0 0 0,0 0 0,0-1-1,0 0 1,-1 0 0,1-1 0,-1 1 0,-1-1-1,1 0 1,-1 0 0,0 0 0,0 0-1,-1 0 1,0-1 0,0 1 0,-1-1 0,1 1-1,-1-1 1,0-9 0,-1 16 23,0-1 0,0 0 0,0 1-1,0-1 1,0 1 0,0-1 0,0 0 0,0 1 0,0-1 0,0 1 0,0-1 0,0 1-1,0-1 1,-1 0 0,1 1 0,0-1 0,0 1 0,-1-1 0,1 1 0,0-1 0,-1 1 0,1-1-1,-1 1 1,1 0 0,-1-1 0,1 1 0,0-1 0,-1 1 0,1 0 0,-1-1 0,0 1 0,-18 7-306,15-5 323,1 1 1,-1 0-1,1 0 1,-1 1-1,1-1 1,1 1-1,-1-1 1,-3 6-1,4-4 62,0 0 0,0 0 0,1 0 1,-1 0-1,1 0 0,0 0 0,1 0 0,-1 1 0,1-1 1,0 0-1,0 0 0,1 1 0,0-1 0,0 0 0,2 9 1,-1-11-12,0 0 0,0 0 0,0 0 0,0-1 0,1 1 0,-1-1 0,1 1 0,-1-1 0,1 0 0,0 0 0,0 0 0,0 0 0,0-1 0,0 1 0,0-1 0,1 0-1,-1 0 1,0 0 0,1 0 0,-1 0 0,0-1 0,1 0 0,-1 1 0,6-2 0,2 2-26,0-1-1,0 0 1,0-1 0,-1 0-1,1-1 1,0 0-1,-1-1 1,1 0-1,-1-1 1,0 0-1,0 0 1,0-1-1,-1-1 1,0 1-1,0-2 1,0 1-1,-1-1 1,1 0-1,-2-1 1,9-9-1,-10 3-592,-20 34 257,12-15 323,0 0 0,0 0-1,1 0 1,-1 0 0,1 0 0,0 0-1,1 0 1,-1 0 0,1 0 0,0 0-1,0 0 1,0 1 0,1-1-1,0 0 1,0 0 0,0 0 0,1 0-1,0 0 1,0-1 0,0 1-1,0 0 1,4 5 0,-1-5-127,-1 0 0,1-1 0,1 1 0,-1-1 0,0 0 0,1 0 0,0-1 0,0 0 0,0 0 0,0 0 0,1-1 0,-1 1 1,1-2-1,-1 1 0,1-1 0,8 1 0,4 0-1402,-1 0 0,0-2 1,1 0-1,20-3 0,18-12-6759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257"/>
    </inkml:context>
    <inkml:brush xml:id="br0">
      <inkml:brushProperty name="width" value="0.025" units="cm"/>
      <inkml:brushProperty name="height" value="0.025" units="cm"/>
    </inkml:brush>
  </inkml:definitions>
  <inkml:trace contextRef="#ctx0" brushRef="#br0">1 292 12812,'0'0'3662,"9"7"-122,-4-4-3237,0 1 1,1-1-1,-1 0 1,1 0 0,0-1-1,0 1 1,0-1-1,0-1 1,0 1 0,0-1-1,0 0 1,0 0-1,1-1 1,-1 0-1,0 0 1,1 0 0,-1-1-1,0 0 1,0 0-1,0-1 1,0 0 0,11-4-1,5-5-71,-1-1 0,0-1 0,0 0-1,-2-2 1,19-17 0,-29 24-105,0 0-1,-1-1 1,1-1-1,-2 1 1,0-1-1,0 0 1,-1-1-1,0 0 1,0 0 0,-1 0-1,6-22 1,-12 33-128,1 1 0,0-1 0,-1 0-1,1 0 1,-1 1 0,1-1 0,0 0 0,-1 0 0,1 1 0,-1-1 0,1 0 0,-1 0 0,1 0 0,-1 0 0,1 0 0,-1 0 0,1 0 0,-1 1 0,1-2 0,-1 1 0,1 0 0,-1 0 0,1 0 0,-1 0 0,1 0 0,0 0 0,-1 0 0,1-1 0,-1 1-1,1 0 1,-1 0 0,1-1 0,-1 1 0,1 0 0,0 0 0,-1-1 0,1 1 0,0-1 0,-1 1 0,1 0 0,0-1 0,0 1 0,-1-1 0,1 1 0,0 0 0,0-1 0,0 1 0,-1-1 0,1 1 0,0-1 0,0 1 0,0-1 0,0 1 0,0-1-1,0 1 1,0-1 0,0 1 0,0-1 0,0 1 0,0-1 0,1 1 0,-1-1 0,0 1 0,0-1 0,-31 28-177,25-21 239,1 0 0,-1 0-1,2 1 1,-1-1 0,1 1-1,-1 0 1,2 0 0,-1 1 0,1-1-1,0 1 1,1-1 0,0 1-1,0 0 1,1 0 0,-1 15 0,2-22-56,0 0 0,0 1 0,1-1 0,-1 0 0,1 1 0,-1-1 0,1 0 0,-1 0 0,1 1 0,0-1 0,0 0 0,0 0 1,-1 0-1,1 0 0,0 0 0,0 0 0,0 0 0,1 0 0,-1 0 0,0-1 0,0 1 0,0 0 0,1-1 0,-1 1 0,0-1 0,1 1 1,-1-1-1,0 0 0,1 0 0,-1 1 0,0-1 0,3 0 0,49 1 106,-51-1-106,11-2 19,1 0 0,-1-1 0,1 0-1,-1-1 1,0 0 0,0-1 0,15-8 0,1-3-493,49-37-1,-92 90 27,13-35 444,-18 36 634,18-36-579,0 0 1,0 1-1,1-1 0,-1 0 1,0 0-1,1 0 0,0 0 1,-1 1-1,1-1 0,0 0 1,0 0-1,1 1 1,-1-1-1,0 0 0,2 4 1,-1-5-45,0 0 0,1-1 0,-1 1 0,0 0 0,1-1 0,-1 1 1,1-1-1,-1 0 0,0 1 0,1-1 0,-1 0 0,1 0 1,-1 0-1,1 0 0,-1 0 0,1 0 0,-1 0 0,1-1 0,2 0 1,30-8 128,-26 5-114,0-1 1,0-1-1,0 1 1,-1-1-1,1 0 1,-2-1-1,1 0 0,-1 0 1,0 0-1,0-1 1,-1 0-1,0 0 1,7-15-1,-6 8 16,-1 0 0,-1 0-1,0 0 1,-1-1 0,0 1 0,-1-1-1,-1-24 1,2 39-137,1 1 0,-1-1 0,0 1 0,1 0 0,-1 0 0,1 1 0,-1-1 0,0 1 0,6 1 0,37 5-1384,0-2-1,0-1 1,87-6-1,-36 0 993,-97 3 723,0 1 0,0-1 1,-1 1-1,1 0 0,-1-1 1,1 1-1,-1-1 1,0 1-1,0-1 0,0 0 1,1 1-1,-3 1 0,-36 36 849,-16 19 1220,52-54-2209,0 0-1,0 1 1,1-1 0,-1 1 0,1 0 0,0-1-1,0 1 1,1 0 0,0 0 0,-1 0-1,2 0 1,-2 10 0,3-14-97,-1 1 0,0-1 0,1 1 0,-1-1 0,1 1 0,0-1 0,-1 1 0,1-1 0,0 0 0,0 0 0,0 1 0,0-1 0,0 0 0,0 0 0,0 0 0,0 0 0,1 0 0,-1 0 0,0 0 0,0 0 0,1-1 0,-1 1 0,1 0 0,-1-1 0,1 1 0,-1-1 0,1 0 0,-1 1 0,1-1 0,2 0 0,58 4 0,-50-4 0,16 1-97,78-2-1452,-96 0 1270,0 0 1,-1 0-1,1-1 1,0-1-1,-1 1 0,0-2 1,1 1-1,9-7 1,-5-5-4879,-13 14 4700,-1 0 0,0 0 0,1 0 0,-1 0 0,0 0 0,0 0 0,0 1 0,0-1 0,0 0 1,0 0-1,0 0 0,0 0 0,0 0 0,0 0 0,-1 0 0,1 0 0,0 1 0,-1-1 0,1 0 0,0 0 1,-2-1-1,-12-11-6926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2.274"/>
    </inkml:context>
    <inkml:brush xml:id="br0">
      <inkml:brushProperty name="width" value="0.025" units="cm"/>
      <inkml:brushProperty name="height" value="0.025" units="cm"/>
    </inkml:brush>
  </inkml:definitions>
  <inkml:trace contextRef="#ctx0" brushRef="#br0">14 1 11243,'0'0'15161,"4"11"-14040,0 13-658,0 0 1,-2 1 0,0-1 0,-2 1 0,0-1-1,-2 0 1,-5 26 0,4-30-207,-12 97 637,14-102-852,0-1 0,1 1 0,1-1 1,0 1-1,6 25 0,-7-38-38,1 0 1,0 0 0,-1 0-1,1 0 1,0 0-1,0 0 1,0 0 0,0-1-1,0 1 1,1 0-1,-1 0 1,1-1 0,-1 1-1,1-1 1,-1 1-1,1-1 1,0 0 0,0 0-1,-1 0 1,1 0-1,0 0 1,4 1 0,-2-1-3,-1 0 1,1-1 0,0 0 0,0 0-1,0 0 1,-1 0 0,1-1 0,0 1-1,0-1 1,-1 0 0,8-3 0,0-1-13,1 0 1,-1-1 0,0-1 0,-1 0 0,1 0 0,14-14 0,-5-1-1093,-1 1 0,24-39 0,-19 23-4493,-3 0-5150,-16 26 3282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2.860"/>
    </inkml:context>
    <inkml:brush xml:id="br0">
      <inkml:brushProperty name="width" value="0.025" units="cm"/>
      <inkml:brushProperty name="height" value="0.025" units="cm"/>
    </inkml:brush>
  </inkml:definitions>
  <inkml:trace contextRef="#ctx0" brushRef="#br0">9 265 4388,'-2'14'3085,"0"-3"-1891,0 1 1,0-1-1,1 22 0,1-31-1168,0-1 0,0 1-1,0 0 1,1 0 0,-1 0 0,0-1-1,1 1 1,-1 0 0,1-1-1,0 1 1,-1 0 0,1-1 0,0 1-1,0-1 1,0 1 0,0-1 0,0 1-1,1-1 1,-1 0 0,0 0 0,0 1-1,1-1 1,-1 0 0,1 0 0,-1 0-1,1-1 1,0 1 0,-1 0 0,1-1-1,0 1 1,2 0 0,5-1 207,0 1 1,1-2 0,-1 1-1,1-2 1,-1 1-1,0-1 1,0 0 0,0-1-1,0 0 1,0-1 0,-1 0-1,1 0 1,-1-1-1,0 0 1,0 0 0,-1-1-1,1 0 1,-1 0-1,-1-1 1,7-7 0,0 0-244,-1-1-1,0 0 1,-1 0 0,-1-1 0,0 0 0,-1-1 0,-1 0 0,-1-1-1,7-21 1,-12 29-536,1 1 0,-1 0 0,-1-1 0,0 0 0,0 1 0,-1-1-1,0 0 1,0 1 0,-4-16 0,4 24 590,0 0 0,-1 1 0,1-1 1,-1 0-1,1 0 0,-1 0 0,1 0 0,-1 0 0,0 0 0,1 1 1,-1-1-1,0 0 0,0 1 0,0-1 0,0 0 0,1 1 0,-1-1 1,0 1-1,0-1 0,0 1 0,0 0 0,0-1 0,0 1 0,0 0 1,0 0-1,0 0 0,-1 0 0,1 0 0,0 0 0,0 0 0,0 0 0,0 0 1,0 0-1,0 0 0,0 1 0,0-1 0,0 0 0,0 1 0,0-1 1,0 1-1,0-1 0,1 1 0,-1 0 0,0-1 0,0 1 0,0 0 1,0 1-1,-5 2 255,1 0 0,0 0 0,0 1 0,0-1 0,1 1 0,-6 8 0,-2 10 501,0 0 0,1 1 0,2 0 0,0 1 0,2 0 0,0 0 0,2 1 0,1 0 0,1 0 0,1 0 0,1 0 0,2 0 0,4 36 0,-3-52-672,1-1-1,-1 0 1,1 0-1,1 0 1,0 0-1,5 8 1,-8-15-109,0 1 0,0-1 0,1 0 0,0 1 0,-1-1 0,1 0 0,0 0 0,0 0 0,0 0-1,0 0 1,0-1 0,0 1 0,1-1 0,-1 1 0,0-1 0,1 0 0,-1 0 0,1 0 0,0 0 0,-1-1 0,1 1 0,0-1 0,-1 1 0,7-1 0,-8 0 1,1-1 0,0 0 0,-1 0 0,1 0 0,-1 0 1,1 0-1,-1 0 0,1 0 0,-1 0 0,0-1 0,1 1 0,-1 0 1,0-1-1,0 1 0,0-1 0,0 1 0,0-1 0,-1 0 0,1 1 1,0-1-1,-1 0 0,1 0 0,-1 1 0,1-5 0,6-50 232,-7 51-239,2-22-157,-2 0-1,-1 0 0,0 0 0,-2 1 0,-2-1 1,0 1-1,-14-40 0,11 52 154,3 20 70,6 27 73,2-24-137,1-1 1,-1 0-1,1 0 0,1 0 0,0 0 1,0-1-1,0 0 0,1 0 0,0 0 1,1 0-1,-1-1 0,1 0 1,0-1-1,1 0 0,-1 0 0,1 0 1,0-1-1,0 0 0,0 0 0,17 4 1,-14-5-125,-1 0 0,0 0 0,1-1 0,0 0 0,0-1 0,-1 0 1,1 0-1,0-2 0,0 1 0,0-1 0,0-1 0,-1 0 1,1 0-1,-1-1 0,1-1 0,-1 1 0,10-7 0,-9 4-108,-1-1-1,-1-1 1,1 0-1,-1 0 0,9-12 1,-14 16 264,0 0 0,-1-1 0,0 1 0,0-1 0,-1 0 1,1 0-1,-1 0 0,0 0 0,0 0 0,-1 0 0,1 0 0,-1-1 0,0-9 0,-1 14-10,0 1 0,0 0 0,0 0-1,0-1 1,0 1 0,0 0 0,0 0 0,0-1-1,0 1 1,0 0 0,0 0 0,-1 0 0,1-1-1,0 1 1,0 0 0,0 0 0,0 0-1,-1-1 1,1 1 0,0 0 0,0 0 0,0 0-1,-1 0 1,1 0 0,0 0 0,0-1-1,-1 1 1,1 0 0,0 0 0,0 0 0,-1 0-1,1 0 1,0 0 0,0 0 0,-1 0 0,1 0-1,0 0 1,0 0 0,-1 0 0,1 0-1,0 0 1,0 0 0,-1 0 0,1 1 0,0-1-1,0 0 1,0 0 0,-1 0 0,1 0 0,0 0-1,0 1 1,0-1 0,-1 0 0,1 0-1,0 0 1,0 1 0,-14 9 397,7-1-261,0 1 1,0 0 0,2 1 0,-1-1 0,1 1-1,0 0 1,1 1 0,1-1 0,0 1-1,0-1 1,1 1 0,1 0 0,0 0-1,0 0 1,1 0 0,1 0 0,0-1-1,1 1 1,3 15 0,-4-24-248,0 0 0,0-1-1,0 1 1,0 0 0,1-1 0,-1 1 0,1-1 0,0 1-1,0-1 1,0 0 0,0 1 0,0-1 0,0 0-1,0 0 1,1-1 0,-1 1 0,1 0 0,-1-1-1,1 0 1,0 1 0,0-1 0,-1 0 0,1 0 0,0-1-1,0 1 1,0-1 0,0 1 0,0-1 0,0 0-1,0 0 1,0 0 0,0-1 0,6 0 0,-3-1-253,0 0 0,0-1 0,-1 1 0,1-1 1,0 0-1,-1-1 0,0 1 0,1-1 0,-1 0 1,-1 0-1,1-1 0,-1 1 0,0-1 0,0 0 0,4-6 1,17-37-6742,0-9-3705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242"/>
    </inkml:context>
    <inkml:brush xml:id="br0">
      <inkml:brushProperty name="width" value="0.025" units="cm"/>
      <inkml:brushProperty name="height" value="0.025" units="cm"/>
    </inkml:brush>
  </inkml:definitions>
  <inkml:trace contextRef="#ctx0" brushRef="#br0">110 1 3299,'0'0'13085,"-10"7"-7523,-1 3-4584,0 0 1,0 0-1,1 1 1,0 0-1,1 1 0,-14 22 1,21-29-811,0-1 0,0 0-1,0 0 1,1 1 0,-1-1 0,1 1 0,0 0 0,0-1 0,1 1 0,-1 0-1,1-1 1,1 9 0,0-10-187,0 1 0,0-1 0,0 0 1,0 1-1,1-1 0,0 0 0,-1 0 0,1 0 0,0 0 0,0-1 0,1 1 1,-1 0-1,1-1 0,-1 0 0,1 1 0,0-1 0,0 0 0,0-1 0,6 4 1,7 2-86,0 0 0,1-1 0,0 0 0,0-2 0,1 0-1,-1-1 1,30 2 0,129-8-2593,-138 2 2511,-38 1 232,1 0-1,-1 0 1,1 0-1,-1 0 1,0 1-1,1-1 1,-1 0-1,0 0 1,1 0-1,-1 1 1,0-1-1,1 0 1,-1 1-1,0-1 1,0 0-1,1 1 1,-1-1-1,0 0 1,0 1-1,0-1 1,0 0-1,1 1 1,-1-1-1,0 1 1,0-1-1,0 0 1,0 1-1,0-1 1,0 1-1,0-1 1,0 1-1,0-1 1,0 0-1,0 1 1,0-1-1,0 1 1,-1-1-1,1 0 1,0 1-1,0-1 1,0 0-1,0 1 1,-1-1-1,1 0 1,0 1-1,0-1 1,-1 1-1,-12 26 902,9-21-491,3-4-427,0-1-1,0 1 0,0 0 0,0-1 1,1 1-1,-1 0 0,0 0 0,1 0 1,-1-1-1,1 1 0,-1 0 0,1 0 1,0 0-1,0 0 0,0 0 0,0 0 1,0-1-1,1 1 0,-1 0 0,0 0 1,1 0-1,-1 0 0,1-1 0,0 1 1,0 0-1,0 0 0,0-1 0,0 1 1,0-1-1,0 1 0,0-1 0,0 1 1,1-1-1,-1 0 0,1 1 0,-1-1 1,1 0-1,-1 0 0,1 0 0,0 0 1,-1-1-1,1 1 0,0 0 0,0-1 1,0 1-1,-1-1 0,5 1 0,9 1 160,0-1 0,0 0 0,0-1 0,28-3 0,-25 0-833,-1 0-1,0 0 1,28-11 0,-25 6-1213,0-1 1,0-1 0,0-1 0,32-23 0,-23 9-7896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602"/>
    </inkml:context>
    <inkml:brush xml:id="br0">
      <inkml:brushProperty name="width" value="0.025" units="cm"/>
      <inkml:brushProperty name="height" value="0.025" units="cm"/>
    </inkml:brush>
  </inkml:definitions>
  <inkml:trace contextRef="#ctx0" brushRef="#br0">0 0 20692,'0'0'11018,"8"12"-19730,0 2-4100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947"/>
    </inkml:context>
    <inkml:brush xml:id="br0">
      <inkml:brushProperty name="width" value="0.025" units="cm"/>
      <inkml:brushProperty name="height" value="0.025" units="cm"/>
    </inkml:brush>
  </inkml:definitions>
  <inkml:trace contextRef="#ctx0" brushRef="#br0">43 79 16015,'0'0'8136,"21"-63"-4645,-19 48-1441,-2 14-1185,0 2-865,0 23-288,-7 9 192,-5 12-833,-3 8-1730,2 1-2370,-6 6-4484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4.341"/>
    </inkml:context>
    <inkml:brush xml:id="br0">
      <inkml:brushProperty name="width" value="0.025" units="cm"/>
      <inkml:brushProperty name="height" value="0.025" units="cm"/>
    </inkml:brush>
  </inkml:definitions>
  <inkml:trace contextRef="#ctx0" brushRef="#br0">0 1 12556,'0'0'13335,"9"9"-11861,-6-7-1387,2 3 49,0 0-1,0 0 0,0 1 1,-1-1-1,1 1 0,-1 0 1,-1 1-1,1-1 0,-1 1 1,0-1-1,-1 1 0,4 12 1,14 120 229,3 225 1,-22-327-329,-4 216-1456,-7-146-9152,7-80-1910</inkml:trace>
  <inkml:trace contextRef="#ctx0" brushRef="#br0" timeOffset="1">108 1277 22133,'0'0'8552,"49"34"-8520,-34-31-705,-8-3-2209,-1 0-3332,-6-9-8264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4.924"/>
    </inkml:context>
    <inkml:brush xml:id="br0">
      <inkml:brushProperty name="width" value="0.025" units="cm"/>
      <inkml:brushProperty name="height" value="0.025" units="cm"/>
    </inkml:brush>
  </inkml:definitions>
  <inkml:trace contextRef="#ctx0" brushRef="#br0">1 440 14542,'0'0'3069,"17"-7"-1755,24-7-982,1 2 0,1 2 0,0 2 0,58-4 1,201-1 586,-214 11-836,2157-84 510,-1286 25-196,392-22 1881,-3 32 295,-861 46-2506,599-22-1101,-1073 26 818,158-12-3181,-62-6-3832,-54 3-1633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7:58.503"/>
    </inkml:context>
    <inkml:brush xml:id="br0">
      <inkml:brushProperty name="width" value="0.025" units="cm"/>
      <inkml:brushProperty name="height" value="0.025" units="cm"/>
    </inkml:brush>
  </inkml:definitions>
  <inkml:trace contextRef="#ctx0" brushRef="#br0">286 11 4965,'-12'-1'3480,"2"0"-3177,-27-4 608,-52 1 1,80 4-839,0 0 0,0 1 0,0 0 0,0 0 0,0 1 0,0 0 0,0 0 0,1 1 0,-1 0 0,1 1 0,-1 0 0,-12 8 0,20-10-78,0 0 0,-1 0 0,1 0 0,0-1 0,0 1 0,1 0 0,-1 0 0,0 1 0,1-1 0,-1 0 0,1 0-1,-1 0 1,1 0 0,0 0 0,0 1 0,0-1 0,0 0 0,1 0 0,-1 0 0,0 0 0,1 0 0,0 0 0,-1 1 0,1-1 0,0-1 0,0 1 0,0 0 0,0 0-1,1 0 1,-1 0 0,3 2 0,3 6-13,0 0 1,1 0-1,1-1 0,11 11 0,-8-11 7,1 0 0,0-1-1,1-1 1,-1 0 0,1 0 0,1-2-1,-1 1 1,1-2 0,22 4 0,20 2 205,66 1 0,-106-10-181,136 4 202,1-7 0,245-34 1,1175-88 397,-888 154-399,-128 46-185,64 7 100,3-42 92,-440-41-138,291-38 0,-403 27-86,228-28 136,-215 31 151,128 7 1,-197 3-258,0 1-1,0 0 1,0 2 0,-1 0-1,0 0 1,0 2 0,-1 0-1,29 18 1,-10-6-43,-5-7-902,-8-10-1420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06.605"/>
    </inkml:context>
    <inkml:brush xml:id="br0">
      <inkml:brushProperty name="width" value="0.025" units="cm"/>
      <inkml:brushProperty name="height" value="0.025" units="cm"/>
    </inkml:brush>
  </inkml:definitions>
  <inkml:trace contextRef="#ctx0" brushRef="#br0">18105 703 11627,'-224'-108'-1175,"12"4"1539,73 52-847,-2 6 1,-2 6-1,-230-34 1,-452-10 1739,-1355 2-221,-512 96-2483,3-5 2141,1270-66 902,532 13-843,-984 10-1730,996 98-28,5 68 815,634-93 258,-589 138-36,672-131 7,2 6 0,2 8-1,-176 97 1,242-111 148,2 5-1,-103 82 0,152-106-141,2 1 1,1 1-1,1 2 0,2 0 0,1 2 1,1 1-1,2 1 0,-18 40 1,17-24-58,3 1 0,1 1 0,3 0 0,3 2 0,2 0 1,-5 61-1,13-76-173,2 0 1,2 0-1,1 0 1,2-1 0,2 1-1,1-1 1,3-1-1,0 1 1,23 49-1,-5-28 130,3-1 0,2-1-1,3-2 1,2-1-1,3-2 1,2-2 0,51 47-1,-32-42 65,3-3 0,2-2 0,2-4 0,2-2 0,92 41 0,27 1-76,4-9 1,2-8 0,4-9 0,324 55 0,281-11-2051,4-37 66,-796-67 2017,1654 89 484,2-49 2074,213-43 80,-3-96-1439,-865 9-1105,750-57 8,-1516 129-49,1672-148 29,-1424 98 412,890-240 0,-787 101 189,-495 161-315,-1-4 1,-3-4-1,143-102 0,-213 132-220,0-1 0,-2-1-1,0-2 1,-2 0 0,-1-2-1,32-49 1,-43 56-79,-2 0 0,0-2 0,-2 1 0,0-1 0,-2-1-1,-1 0 1,0 0 0,-2 0 0,-1-1 0,1-37 0,-6 28-44,-1 1 0,-2-1 0,-1 0 0,-1 1 0,-3 0 0,0 1 0,-2-1 0,-2 2 0,-1 0 1,-1 0-1,-2 2 0,-1 0 0,-36-46 0,2 13 19,-3 2 0,-2 3 0,-3 3 0,-120-86 0,64 62 83,-4 6-1,-3 5 1,-187-75-1,81 57-117,-272-63 1,-466-34-1890,315 117-3769,331 45 430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49.214"/>
    </inkml:context>
    <inkml:brush xml:id="br0">
      <inkml:brushProperty name="width" value="0.025" units="cm"/>
      <inkml:brushProperty name="height" value="0.025" units="cm"/>
    </inkml:brush>
  </inkml:definitions>
  <inkml:trace contextRef="#ctx0" brushRef="#br0">2770 117 6470,'-364'72'1182,"5"16"-1,-687 267 1,943-313-930,2 4-1,-177 111 1,235-127-187,2 1-1,1 1 0,2 3 1,1 1-1,2 1 0,2 3 1,1 0-1,-39 67 0,48-64-123,1 1 0,3 1-1,1 1 1,3 0 0,1 1-1,3 1 1,1 0 0,3 1-1,2-1 1,2 1 0,2 0-1,2 0 1,2 0 0,3 0-1,2-1 1,15 54-1,2-4-101,5-1 0,4-2 0,4-1-1,53 94 1,-69-149 113,2 0-1,2-2 1,1 0-1,2-2 1,2-1-1,0-2 1,3-1-1,0-1 1,2-2-1,1-2 1,57 31-1,-7-16 274,1-4 0,122 34 0,193 29 311,-291-74-481,749 149 307,15-84-255,308-114-320,1-81 18,-840 71 102,1780-155 181,5 56-16,487 4 670,-5-76 64,-1328 37-420,-995 111-297,-3-12-1,385-146 0,-567 173-114,126-69-1,-197 91 83,0-1-1,-1-1 0,-1-2 1,-1-2-1,-1 0 0,-2-2 1,36-43-1,-52 54 22,-1 0 0,0-1 0,-1 0 0,-1-1 0,0 0 0,-1 0 0,-2-1 0,1 0 0,-2 0 1,-1 0-1,0 0 0,-1-1 0,-2 1 0,0-1 0,0 1 0,-2 0 0,0-1 0,-2 1 0,0 0 0,-12-32 0,2 13 12,-2 1-1,-2 0 1,-1 2-1,-2 0 1,-1 1-1,-2 1 1,-1 2 0,-1 0-1,-34-29 1,-1 7-44,-2 2 0,-3 4 0,-1 2 0,-3 3-1,-119-53 1,-2 17-49,-204-54 0,-138-10 74,-1085-144 0,-576 118-28,625 135-1311,3 140-596,188 120-2363,913-133 769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573"/>
    </inkml:context>
    <inkml:brush xml:id="br0">
      <inkml:brushProperty name="width" value="0.025" units="cm"/>
      <inkml:brushProperty name="height" value="0.025" units="cm"/>
    </inkml:brush>
  </inkml:definitions>
  <inkml:trace contextRef="#ctx0" brushRef="#br0">1 55 6790,'0'0'20500,"50"0"-19187,4 0-320,16-4-641,6-4-224,-1-2-416,5-4-2498,-7-4-6695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03.293"/>
    </inkml:context>
    <inkml:brush xml:id="br0">
      <inkml:brushProperty name="width" value="0.025" units="cm"/>
      <inkml:brushProperty name="height" value="0.025" units="cm"/>
    </inkml:brush>
  </inkml:definitions>
  <inkml:trace contextRef="#ctx0" brushRef="#br0">2177 6 12204,'-632'21'2624,"172"-13"-2942,328-3 80,23-2 56,-1 4 0,-139 28 0,218-28 171,0 1 1,1 1-1,0 2 0,0 1 0,1 1 1,1 1-1,0 2 0,1 0 0,1 2 1,1 1-1,0 2 0,-33 34 0,49-45 20,0 0-1,1 1 0,0 0 1,1 0-1,0 1 1,1 0-1,0 0 1,1 0-1,0 1 0,1 0 1,0 0-1,1 0 1,1 0-1,0 0 0,1 1 1,0-1-1,1 1 1,1-1-1,0 1 1,0-1-1,2 0 0,-1 0 1,2 0-1,0 0 1,7 17-1,11 14-12,2-1-1,1-2 1,2 0 0,2-2-1,2 0 1,1-3-1,2 0 1,51 40 0,-51-49-28,1-3 1,1-1 0,1-1 0,1-2-1,0-2 1,2-1 0,0-2-1,0-2 1,77 14 0,-29-17 18,0-3 0,1-4 0,-1-5 0,1-3-1,-1-3 1,160-39 0,502-188 46,-708 220-30,432-163 85,-15-28-211,-434 193 154,-2 3 92,-1-1 0,-1-1 0,0-2 0,-1 1 0,33-31 0,-51 42-86,-1 0 0,1 1 1,-1-1-1,0 0 0,0 0 1,0 0-1,0 1 0,0-1 1,0 0-1,0-1 0,-1 1 1,1 0-1,-1 0 0,1 0 1,-1 0-1,0 0 0,0 0 1,0-1-1,0 1 0,0 0 1,-1 0-1,1 0 0,-1 0 1,1 0-1,-1 0 1,0 0-1,0 0 0,0 0 1,0 0-1,0 0 0,0 0 1,0 0-1,0 1 0,-1-1 1,1 0-1,-1 1 0,-3-3 1,-6-6 100,-1 0 1,-1 1 0,0 0 0,-16-8-1,19 11-190,-65-34-21,-1 3 0,-156-51-1,-176-12-805,265 78 174,-177-4 1,-148 23-4085,290 7 27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44.893"/>
    </inkml:context>
    <inkml:brush xml:id="br0">
      <inkml:brushProperty name="width" value="0.025" units="cm"/>
      <inkml:brushProperty name="height" value="0.025" units="cm"/>
    </inkml:brush>
  </inkml:definitions>
  <inkml:trace contextRef="#ctx0" brushRef="#br0">5316 425 12172,'-16'0'-588,"-12"0"407,-40 1 245,0-3 0,-94-15 0,25-11-204,-1 7 0,-1 5 0,-146 3-1,110 14 51,-307-6 788,332-3 71,-179-33 0,118 1-528,-192-32-99,-5 35-60,276 38-111,-1 6 1,2 5-1,-201 46 0,162-15-14,2 7-1,-190 85 0,296-107 70,0 2 0,2 2 0,-98 72 0,129-81-12,1 1-1,1 1 0,1 2 1,1 0-1,2 2 1,0 1-1,2 0 0,-25 51 1,28-44-27,1 1 0,3 0 1,1 1-1,2 0 1,1 1-1,-7 76 1,15-95-26,1-1 1,2 1 0,0 0 0,1-1 0,1 1-1,1-1 1,0 0 0,2 0 0,0 0-1,2-1 1,0 0 0,1 0 0,1-1 0,0 0-1,19 23 1,-6-15-29,2-1-1,0-2 1,2 0-1,0-1 1,1-2-1,2-1 0,0-1 1,0-2-1,37 14 1,12 1-33,2-4 1,133 26-1,-17-19 94,351 15 1,206-45 70,-651-6-69,1496-95 51,-804-28 174,-656 92-60,-1-7 0,-3-5 0,210-101 0,-298 122-7,0-3 0,-2-1-1,-2-3 1,-1-1 0,-1-2 0,45-48 0,-66 60-77,-2 0 1,0-1-1,-1-1 0,-2-1 1,0 0-1,-2-1 1,-1-1-1,0 0 1,-3 0-1,0-1 0,-1 0 1,6-57-1,-11 47-31,-2 1-1,-1 0 1,-3 0-1,0-1 1,-3 2-1,-1-1 1,-1 1-1,-2 0 1,-2 0-1,-1 1 1,-24-44-1,21 51-29,0 1 0,-2 1 0,-1 0 0,-1 2 0,-1 0 0,-1 1 0,-1 1 0,-1 1 0,-1 2 0,-1 0 0,0 1 0,-1 2 0,-49-22 0,31 21-102,-1 2 0,-1 2 0,0 2 0,-1 2 0,1 3-1,-2 1 1,-51 2 0,9 6-1389,0 4 0,-164 33-1,9 17-3986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48.819"/>
    </inkml:context>
    <inkml:brush xml:id="br0">
      <inkml:brushProperty name="width" value="0.025" units="cm"/>
      <inkml:brushProperty name="height" value="0.025" units="cm"/>
    </inkml:brush>
  </inkml:definitions>
  <inkml:trace contextRef="#ctx0" brushRef="#br0">1 157 8456,'0'0'2610,"14"1"-2529,795-19 284,-369-2-154,1170 7 531,-882 12-128,-54 0-457,994-16 188,584-7-249,-2194 24-96,665-26 16,-237 4 705,-458 23-673,21-3-801,-50-2-1927,-14-6-3192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56.793"/>
    </inkml:context>
    <inkml:brush xml:id="br0">
      <inkml:brushProperty name="width" value="0.025" units="cm"/>
      <inkml:brushProperty name="height" value="0.025" units="cm"/>
    </inkml:brush>
  </inkml:definitions>
  <inkml:trace contextRef="#ctx0" brushRef="#br0">87 231 3716,'0'0'6678,"-8"-8"-6465,-23-27 38,29 33-217,0 0-1,1-1 0,-1 1 0,1-1 0,0 1 1,-1-1-1,1 1 0,0-1 0,0 1 1,1-1-1,-1 0 0,1 0 0,-1 1 1,1-1-1,0-5 0,0 7-65,0-1 0,0 0 0,0 1 0,0-1 0,0 0 0,-1 1 0,1-1 0,0 0 1,-1 1-1,1-1 0,-1 1 0,0-1 0,1 1 0,-1-1 0,0 1 0,0 0 0,0-1 0,0 1 0,0 0 0,0 0 0,-1-1 0,-1 0 0,2 1 28,-1 0 0,1 0 0,0 1 0,0-1 0,0 0 0,0 0 0,0 0 0,0 0-1,1 0 1,-1 0 0,0 0 0,0-1 0,1 1 0,-1 0 0,1 0 0,-2-2 0,3 2 0,-1 1 0,0-1 1,0 0-1,0 1 1,0-1-1,0 1 1,1-1-1,-1 1 1,0-1-1,1 1 0,-1-1 1,0 1-1,1-1 1,-1 1-1,0 0 1,1-1-1,-1 1 0,1-1 1,-1 1-1,1 0 1,-1 0-1,1-1 1,-1 1-1,1 0 1,-1 0-1,2-1 0,51-9 106,-29 7 304,64-18-228,-44 9-57,1 2 0,0 2 0,81-3 0,189 28-62,-232-18-90,0 4 0,-1 3 0,0 4 0,87 22 0,-10 5 91,312 33 1,168-36 6,-579-32-68,534 10-106,-423-10 128,811-19 134,-613-8-156,267-23 8,-317 15 59,439-30 215,80 55-232,-541 10-61,468 52 18,-324-12 9,644-24 26,-712-20 14,-241 2 6,1960-27 113,-329 25-149,-1194 12-23,771-36 83,1187 24 1,-2427 8-104,1328 52-3066,-1449-58-167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16.272"/>
    </inkml:context>
    <inkml:brush xml:id="br0">
      <inkml:brushProperty name="width" value="0.025" units="cm"/>
      <inkml:brushProperty name="height" value="0.025" units="cm"/>
    </inkml:brush>
  </inkml:definitions>
  <inkml:trace contextRef="#ctx0" brushRef="#br0">162 0 10730,'0'0'5077,"-1"9"-4767,-81 695 2439,63-572-2602,10-85 124,-4 92 0,13-137-346,1-6-117,4-28 387,74-460 1307,-43-5-845,-55 559-266,-8 60-691,2 1 217,-28 155 48,45-217 44,2 0 0,4 97 0,2-157-11,0-1 1,0 0-1,0 0 0,0 1 1,0-1-1,0 0 0,0 1 1,0-1-1,0 0 1,0 1-1,0-1 0,0 0 1,0 1-1,0-1 0,0 0 1,0 1-1,0-1 1,0 0-1,0 1 0,0-1 1,1 0-1,-1 1 1,0-1-1,0 0 0,0 0 1,0 1-1,1-1 0,-1 0 1,0 0-1,0 1 1,1-1-1,-1 0 0,0 0 1,0 0-1,1 1 0,-1-1 1,0 0-1,1 0 1,-1 0-1,0 0 0,1 0 1,-1 0-1,0 0 0,1 0 1,-1 0-1,0 0 1,1 0-1,-1 0 0,0 0 1,1 0-1,-1 0 1,0 0-1,1 0 0,-1 0 1,0 0-1,1 0 0,-1 0 1,0-1-1,0 1 1,1 0-1,-1 0 0,0 0 1,0-1-1,1 1 0,-1 0 1,0 0-1,0-1 1,1 1-1,-1-1 0,17-20-7,-3-5 214,-2 0-1,0-1 1,-2 0-1,-1-1 1,6-29-1,-6 7 13,-1 0 1,1-53-1,-8 5-25,-4 80-98,-5 23-157,-7 31-272,-68 378-3985,63-298 1529,0 1-2077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18.330"/>
    </inkml:context>
    <inkml:brush xml:id="br0">
      <inkml:brushProperty name="width" value="0.025" units="cm"/>
      <inkml:brushProperty name="height" value="0.025" units="cm"/>
    </inkml:brush>
  </inkml:definitions>
  <inkml:trace contextRef="#ctx0" brushRef="#br0">193 1 8456,'0'0'7404,"-3"8"-6779,-27 95 108,-30 210 1,19 120-434,39-399-65,3-76 481,0-11-450,4-57 714,25-145 0,-13 146-513,2-149-1,-19 272-482,-2 1 0,0-1 0,-5 16-1,-1 12 34,-40 194-343,-12 93-58,60-329 381,0 0-1,0 0 1,-1 0 0,1 1-1,0-1 1,0 0-1,0 0 1,0 0-1,0 1 1,-1-1-1,1 0 1,0 0-1,0 1 1,0-1-1,0 0 1,0 0-1,0 1 1,0-1-1,0 0 1,0 0-1,0 1 1,0-1-1,0 0 1,0 0-1,0 1 1,0-1-1,0 0 1,0 0-1,0 1 1,1-1-1,-1 0 1,0 0-1,0 1 1,0-1-1,0 0 1,0 0-1,1 0 1,-1 1-1,0-1 1,0 0 0,0 0-1,1 0 1,-1 0-1,0 0 1,0 1-1,0-1 1,1 0-1,-1 0 1,0 0-1,0 0 1,1 0-1,-1 0 1,0 0-1,1 0 1,11-15-128,14-32 144,11-33 261,-4-2 0,-4-1 0,-3-1 0,-4-1 0,21-170 0,-84 367-1208,-60 227-334,67-165-1801,27-119-912,1 67-1,6-79-2168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3.710"/>
    </inkml:context>
    <inkml:brush xml:id="br0">
      <inkml:brushProperty name="width" value="0.025" units="cm"/>
      <inkml:brushProperty name="height" value="0.025" units="cm"/>
    </inkml:brush>
  </inkml:definitions>
  <inkml:trace contextRef="#ctx0" brushRef="#br0">149 1 5669,'0'0'11232,"0"11"-11098,-2 43-71,-2 0 0,-24 105 0,-45 113-183,38-150 371,29-82-272,5-22-3732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6.676"/>
    </inkml:context>
    <inkml:brush xml:id="br0">
      <inkml:brushProperty name="width" value="0.025" units="cm"/>
      <inkml:brushProperty name="height" value="0.025" units="cm"/>
    </inkml:brush>
  </inkml:definitions>
  <inkml:trace contextRef="#ctx0" brushRef="#br0">69 137 2114,'0'-135'10143,"0"134"-9529,0 12-443,11 283 507,-25 54-477,4-124 681,8-264-635,-7-43-1,-3-35-183,19-211 61,-1 109 248,-6 388-981,-31 237 1,16-294 373,62-328 1774,-24 125-1119,-4 3-198,24-90-161,-35 165-529,-4 27-206,-2 33-468,-2-45 1109,-1 76-1392,-5 15-1677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9.976"/>
    </inkml:context>
    <inkml:brush xml:id="br0">
      <inkml:brushProperty name="width" value="0.025" units="cm"/>
      <inkml:brushProperty name="height" value="0.025" units="cm"/>
    </inkml:brush>
  </inkml:definitions>
  <inkml:trace contextRef="#ctx0" brushRef="#br0">156 90 10474,'0'0'1153,"1"-9"379,2-40 417,-13 93-141,1-14-1759,-14 81 155,-14 64-186,-13 179 1,49-325-144,2-26-84,1-17 190,75-564-34,-72 534-105,-4 31 176,1-1-1,0 1 1,0 0 0,7-20-1,-10 38-2,0 0 0,1 0 0,-1 0-1,1 0 1,0 0 0,0 0 0,1 9-1,0 20 39,-14 39-98,-3-1 0,-4 0 0,-31 76 0,30-88 151,13-34 108,21-60 143,4-11-26,31-87 725,34-150 0,-56 186-1524,-27 127-25,2-4 425,-13 54-1432,-38 143-1,8-55-5037,34-128 1365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31.281"/>
    </inkml:context>
    <inkml:brush xml:id="br0">
      <inkml:brushProperty name="width" value="0.025" units="cm"/>
      <inkml:brushProperty name="height" value="0.025" units="cm"/>
    </inkml:brush>
  </inkml:definitions>
  <inkml:trace contextRef="#ctx0" brushRef="#br0">12 0 12780,'0'0'5782,"0"15"-5692,1 203 189,-8 530 2010,5-702-2412,-1 132 153,4-146-2375,10 50 0,-4-51-1696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0.204"/>
    </inkml:context>
    <inkml:brush xml:id="br0">
      <inkml:brushProperty name="width" value="0.025" units="cm"/>
      <inkml:brushProperty name="height" value="0.025" units="cm"/>
    </inkml:brush>
  </inkml:definitions>
  <inkml:trace contextRef="#ctx0" brushRef="#br0">350 0 8872,'0'0'19464,"-8"0"-19208,-3 1-226,1 0 0,0 1 0,-1 0 0,1 1 0,0 0 0,0 0 0,1 1 0,-1 0 0,-13 9 0,6-3 151,0 1-1,1 1 0,0 0 0,-22 23 1,36-33-173,0-1 1,1 1 0,-1 0 0,0 0 0,1 0 0,-1 0 0,1 0 0,0 1 0,0-1 0,0 0 0,0 1 0,0-1-1,0 0 1,0 1 0,1-1 0,-1 1 0,1-1 0,0 1 0,0 3 0,1-4-13,-1-1 1,1 1-1,0 0 1,0-1-1,0 1 0,0-1 1,0 1-1,1-1 1,-1 1-1,0-1 1,1 0-1,-1 0 0,1 1 1,-1-1-1,1 0 1,0 0-1,-1-1 1,1 1-1,0 0 0,0-1 1,-1 1-1,1-1 1,0 1-1,0-1 1,3 0-1,110 18-196,-77-14 66,-1 2 0,0 1 0,0 2 0,-1 1 0,38 17 0,-70-25 86,0 0-1,0 0 0,-1 0 0,1 0 0,-1 1 1,0-1-1,1 1 0,-1 0 0,0 0 0,-1 0 1,1 0-1,0 1 0,3 6 0,-5-8 68,-1 0-1,0-1 1,1 1-1,-1 0 1,0 0-1,0 0 1,0 0-1,0-1 1,0 1 0,0 0-1,0 0 1,-1 0-1,1 0 1,-1-1-1,1 1 1,-1 0-1,0-1 1,0 1-1,1 0 1,-1-1-1,0 1 1,-1-1-1,1 1 1,0-1-1,0 0 1,-1 1-1,1-1 1,0 0-1,-1 0 1,0 0-1,1 0 1,-1 0-1,-1 0 1,-19 12 408,-1-1 1,0-1-1,-1-1 0,-43 12 1,13-9 476,-62 8 0,88-17-904,0-1 0,-1-1 0,1-1 0,-55-7 0,69 2-2868,14 3 2751,0 1 1,0 0-1,-1 0 0,1 0 1,0 0-1,0 0 0,0-1 0,0 1 1,-1 0-1,1 0 0,0 0 1,0-1-1,0 1 0,0 0 1,0 0-1,0 0 0,0-1 1,0 1-1,0 0 0,0 0 1,0-1-1,0 1 0,0 0 0,0 0 1,0-1-1,0 1 0,0 0 1,0 0-1,0 0 0,0-1 1,0 1-1,0 0 0,0 0 1,0-1-1,0 1 0,0 0 1,1 0-1,-1 0 0,0 0 1,0-1-1,0 1 0,0 0 0,1 0 1,-1 0-1,0 0 0,0-1 1,0 1-1,1 0 0,-1 0 1,0 0-1,0 0 0,0 0 1,1 0-1,-1 0 0,0 0 1,0 0-1,1 0 0,12-7-9209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43.012"/>
    </inkml:context>
    <inkml:brush xml:id="br0">
      <inkml:brushProperty name="width" value="0.025" units="cm"/>
      <inkml:brushProperty name="height" value="0.025" units="cm"/>
    </inkml:brush>
  </inkml:definitions>
  <inkml:trace contextRef="#ctx0" brushRef="#br0">2153 298 13261,'-30'-27'-205,"-1"2"0,-1 0 0,-2 3 0,0 0 0,-1 3 0,-2 0 0,1 3 0,-2 1 0,0 1 0,-1 3 0,-79-14 0,75 19 144,1 3 0,-1 1 0,0 1 0,1 3 0,-1 2 0,1 1 0,-1 3 0,2 1-1,-1 2 1,2 2 0,-49 21 0,14 4 355,2 2 1,2 4-1,2 3 0,2 3 0,-109 105 1,111-89-82,3 4-1,3 2 1,3 2 0,3 3 0,-42 85 0,62-98 114,3 2 0,3 1 0,-27 107 0,44-133-260,2-1 0,1 1-1,3 1 1,1-1 0,2 1-1,2-1 1,10 65 0,-7-84-55,1-1 0,2 0 0,0-1 1,1 1-1,1-1 0,0-1 0,2 0 0,1 0 0,0-1 1,1-1-1,1 0 0,0-1 0,1 0 0,1-1 1,1-1-1,26 19 0,-14-15 17,1-1 1,1-2-1,0-1 1,1-1-1,0-1 1,1-2-1,0-2 1,0-1-1,64 6 1,-7-10 88,0-3 1,0-5 0,0-3 0,-1-4-1,-1-4 1,0-4 0,93-34 0,-43 3-47,-2-5 0,-4-7 0,201-126 0,-202 102 65,233-203 0,-283 213-80,-3-3 0,-4-3 0,99-144 0,-148 189-59,-1-1 0,-3 0 0,-1-2 0,-2 0 0,22-75 1,-36 97-52,0 0 0,-1-1 1,-1 1-1,-1-1 1,-1 0-1,-3-31 0,1 37-29,-1 0-1,0 1 1,-1-1 0,-1 1-1,0 0 1,-1 0-1,0 1 1,0 0-1,-2 0 1,-10-14-1,1 6-102,0 1 0,-1 1 0,-1 1-1,0 1 1,-1 1 0,-37-22 0,22 18-27,-1 2 0,-1 1 0,-63-18 1,20 14 66,-1 4 0,0 4 1,-124-3-1,54 12-15,-218 25 0,269-9 149,0 4 0,1 5 1,-104 37-1,201-58 6,-85 34-59,81-32-20,-1 0 0,1 1 0,0-1 1,0 2-1,1-1 0,-1 1 0,1-1 0,0 1 0,-7 10 0,12-15 25,-1 1 0,1-1 0,-1 1 0,1-1 0,-1 1 0,1-1 0,-1 1-1,1-1 1,0 1 0,0 0 0,-1-1 0,1 1 0,0 0 0,0-1 0,-1 1 0,1 0 0,0-1-1,0 1 1,0 0 0,0 0 0,0-1 0,0 1 0,0 0 0,1-1 0,-1 1 0,0 0-1,0-1 1,0 1 0,1 0 0,-1-1 0,0 1 0,1 0 0,-1-1 0,0 1 0,1-1 0,-1 1-1,1-1 1,-1 1 0,1-1 0,-1 1 0,2 0 0,4 1-734,1 0 0,-1 0 1,1-1-1,-1 0 0,11 1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43.748"/>
    </inkml:context>
    <inkml:brush xml:id="br0">
      <inkml:brushProperty name="width" value="0.025" units="cm"/>
      <inkml:brushProperty name="height" value="0.025" units="cm"/>
    </inkml:brush>
  </inkml:definitions>
  <inkml:trace contextRef="#ctx0" brushRef="#br0">1926 10 12300,'-45'-3'-10,"-59"-3"-6,-145 8 0,215 1 14,0 2 0,0 1 0,0 1 0,1 2 0,0 2 0,1 0 1,0 3-1,-38 21 0,14 1-15,1 3 1,2 2-1,2 2 0,1 3 1,-60 72-1,-193 279-59,219-276 6,4 4 1,6 3 0,6 3-1,-69 186 1,121-272 52,2 1 0,2 1 0,2 0 0,3 1 0,1 0 0,1 55 0,5-80 38,1 1-1,2-1 1,0 0 0,2 0 0,0 0-1,1 0 1,2-1 0,0 0-1,2-1 1,0 0 0,1 0 0,1-1-1,1 0 1,24 27 0,-9-18 58,1-2-1,1-2 1,1 0 0,2-2 0,0-1-1,1-2 1,1-1 0,1-2-1,1-2 1,48 15 0,-10-10 120,1-2 1,0-4-1,2-3 1,101 1-1,-117-12-6,0-2 0,-1-4 1,0-2-1,0-2 0,-1-3 0,62-23 0,-47 9 269,-1-4 0,-1-3 0,-2-3 0,79-55 1,-50 19-109,-4-4 1,-3-4-1,-4-4 1,-3-3-1,-5-5 1,78-114 0,-113 141-329,-3-2 1,53-113 0,-79 143-88,-2 0 0,-2-2 0,-1 0 0,-2 0 0,-2-1 0,5-73 0,-12 94-50,-2 1 1,0 0 0,-1-1 0,-1 1 0,-1 0 0,0 0-1,-1 0 1,-2 1 0,-12-28 0,7 24-116,0 1 0,-2 1 0,0 1 0,-1 0 0,-1 0 0,-1 2 0,-26-22 0,-4 3 33,-2 2 0,-1 3 0,-1 1-1,-1 3 1,-2 2 0,0 3 0,-94-26 0,5 13 245,-276-31 0,-359 34-5,451 41-3308,314-8 832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5.806"/>
    </inkml:context>
    <inkml:brush xml:id="br0">
      <inkml:brushProperty name="width" value="0.025" units="cm"/>
      <inkml:brushProperty name="height" value="0.025" units="cm"/>
    </inkml:brush>
  </inkml:definitions>
  <inkml:trace contextRef="#ctx0" brushRef="#br0">831 278 6534,'6'-14'945,"-2"6"-774,7-15 736,-1-2 1,-2 1-1,0-1 1,-1-1-1,-1 1 1,2-35 0,-8 59-886,0-1 0,0 0 0,0 0 1,-1 0-1,1 0 0,-1 0 0,1 0 1,-1 1-1,0-1 0,0 0 0,0 1 1,0-1-1,0 0 0,0 1 1,0-1-1,0 1 0,-1 0 0,1-1 1,0 1-1,-1 0 0,1 0 0,-1 0 1,0 0-1,1 0 0,-1 0 0,0 0 1,1 0-1,-1 1 0,0-1 1,0 1-1,-3-1 0,-7-1 75,0 0 0,0 1-1,-25 1 1,22 1-81,-22 1 26,-1 1-1,1 2 1,0 2 0,0 1-1,-57 22 1,41-10 54,0 4 1,2 1-1,-50 33 1,75-41 108,0 1 1,1 1 0,1 1 0,-29 32 0,45-43-167,0 0 1,0 1-1,1 1 0,0-1 1,1 1-1,0 0 0,1 1 1,0-1-1,1 1 0,0 0 1,1 0-1,0 0 0,-2 21 1,5-28-58,0 1 1,0 0 0,1-1-1,-1 1 1,1 0 0,0-1 0,1 1-1,0-1 1,-1 0 0,2 1-1,-1-1 1,0 0 0,1 0-1,0 0 1,0-1 0,7 8-1,-3-5-54,1 0 0,-1-1 0,1 0 0,1-1 0,-1 1 0,1-1 0,0-1 0,17 7 0,5-2-103,-1-1 0,1-2 1,1 0-1,-1-3 0,35 1 1,-24-4 176,-1-1 1,1-2 0,67-14 0,-83 11 202,1-2 0,-1 0 0,-1-2 0,0 0 0,0-2 0,37-24 0,-53 30-154,-1-1 1,1 0-1,-2 0 0,1 0 1,-1-1-1,0 0 0,0-1 0,-1 1 1,9-19-1,-13 23-55,0 0 1,0 0-1,-1-1 0,1 1 0,-1 0 1,0-1-1,0 1 0,-1-1 1,0 0-1,1 1 0,-1-1 0,-1 1 1,1-1-1,-1 0 0,0 1 1,0-1-1,0 1 0,0 0 1,-1-1-1,0 1 0,0 0 0,0 0 1,0 0-1,-1 0 0,-3-4 1,-4-3-104,-1 0 0,0 1 0,-1 0 0,0 1 0,0 1 1,-1 0-1,0 0 0,-1 1 0,1 1 0,-1 0 0,-19-4 0,8 3-638,-1 1 0,0 1-1,0 1 1,-1 1-1,-40 2 1,47 2-3403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6.676"/>
    </inkml:context>
    <inkml:brush xml:id="br0">
      <inkml:brushProperty name="width" value="0.025" units="cm"/>
      <inkml:brushProperty name="height" value="0.025" units="cm"/>
    </inkml:brush>
  </inkml:definitions>
  <inkml:trace contextRef="#ctx0" brushRef="#br0">884 46 12748,'-13'-8'-171,"1"2"175,0 0 0,-1 1-1,1 1 1,-1 0 0,0 0-1,0 2 1,0-1 0,0 2-1,-1-1 1,1 2 0,0 0-1,-1 1 1,1 0 0,0 1-1,-15 3 1,-11 6 156,1 1-1,0 2 1,1 1 0,-37 21 0,8 2 617,-74 55 1,112-72-449,0 1 0,1 1 0,-47 52 0,68-68-322,0 1-1,0-1 1,1 1 0,0 0 0,0 0-1,1 1 1,0-1 0,0 1 0,1 0-1,0 0 1,1 0 0,0 1 0,0-1-1,1 0 1,0 1 0,1-1 0,0 1-1,0-1 1,1 1 0,2 10 0,0-13-67,0 1 1,0-1 0,1 0 0,0 0 0,1-1-1,-1 1 1,1-1 0,0 0 0,1 0 0,-1 0 0,1-1-1,0 0 1,1 0 0,-1-1 0,1 1 0,0-1-1,10 3 1,4 3-88,0-2 1,1 0-1,0-2 0,43 7 1,-21-8 347,1-2 1,-1-2 0,1-2 0,-1-2-1,1-2 1,-1-1 0,0-3 0,-1-2 0,0-1-1,-1-3 1,0-1 0,-2-2 0,0-1 0,63-43-1,-89 53-154,-1-1-1,0-1 0,-1 1 0,0-2 1,-1 0-1,14-19 0,-23 29-72,0 0 0,-1 0 0,1-1 0,-1 1 0,1-1 0,-1 1 0,0-1 0,0 0 0,0 1 0,0-1 0,0 0 0,-1 0 0,1 0-1,-1 1 1,0-1 0,0 0 0,0 0 0,0 0 0,-1 0 0,1 0 0,-1 1 0,1-1 0,-1 0 0,0 0 0,0 1 0,0-1 0,-1 1 0,1-1 0,-1 1-1,1-1 1,-1 1 0,0 0 0,0 0 0,0-1 0,0 1 0,0 1 0,0-1 0,0 0 0,-1 1 0,1-1 0,-1 1 0,1-1 0,-1 1 0,-3-1 0,-14-7-211,-1 2 1,0 0 0,-1 0 0,1 2 0,-1 1 0,-31-2 0,-140 2-3045,129 4 52,42 0-5435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29.415"/>
    </inkml:context>
    <inkml:brush xml:id="br0">
      <inkml:brushProperty name="width" value="0.025" units="cm"/>
      <inkml:brushProperty name="height" value="0.025" units="cm"/>
    </inkml:brush>
  </inkml:definitions>
  <inkml:trace contextRef="#ctx0" brushRef="#br0">1042 23 15631,'-17'-4'-267,"-22"-3"312,0 1 0,0 3 0,-1 1 0,0 2 0,1 1 0,-42 8 0,48-2-3,1 1 0,0 1 0,1 2 0,0 1 0,0 1 0,1 2 0,1 1 0,1 1 0,0 1 0,-35 32-1,34-23 131,1 2-1,1 0 0,1 2 0,2 1 0,1 1 0,2 1 0,1 1 1,-20 49-1,18-30-77,1 1 1,-22 103 0,37-131-312,2 0 0,1 1 0,1 0 0,1 0 0,2 0 0,0-1 0,12 56 0,-10-73 161,0 1 0,1-1 1,0 0-1,1-1 1,0 1-1,1-1 0,0 0 1,0 0-1,1 0 1,0-1-1,0 0 0,1 0 1,0-1-1,1 0 1,-1-1-1,1 0 0,1 0 1,-1-1-1,1 0 1,0 0-1,0-1 0,0-1 1,17 4-1,2-1 56,0-1-1,1-1 0,-1-1 1,1-2-1,-1-2 0,1 0 0,47-9 1,-28 0 57,-1-3-1,0-1 1,-1-3 0,47-23 0,172-108 1287,-181 92-260,136-118 0,-173 131-658,-2-3-1,-3-2 1,70-99-1,-100 128-408,-1 0-1,-1-1 1,-1-1-1,-1 0 0,-1 0 1,6-26-1,-12 41-80,0 0 0,-1 0-1,0 0 1,-1 0 0,1 0-1,-1-1 1,0 1 0,-1 0-1,1 0 1,-1 0-1,0 0 1,-1 0 0,0 0-1,0 0 1,0 0 0,0 1-1,-1-1 1,0 1 0,0-1-1,-1 1 1,1 0 0,-1 0-1,0 1 1,-1-1-1,1 1 1,-1 0 0,-5-3-1,-9-5-338,-2 1 0,1 2 0,-1 0 1,-1 1-1,-24-5 0,-38-16-842,51 11-495,15-3-2013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0.693"/>
    </inkml:context>
    <inkml:brush xml:id="br0">
      <inkml:brushProperty name="width" value="0.025" units="cm"/>
      <inkml:brushProperty name="height" value="0.025" units="cm"/>
    </inkml:brush>
  </inkml:definitions>
  <inkml:trace contextRef="#ctx0" brushRef="#br0">755 56 6534,'-22'-10'713,"-1"1"0,0 0 1,0 2-1,0 1 0,-44-6 0,53 10-538,-1 2 1,1-1-1,0 2 1,0 0-1,0 1 1,0 0-1,0 1 1,0 1-1,0 0 1,1 1-1,-17 8 1,3 2-11,1 1 0,0 1 0,1 2 1,1 0-1,1 2 0,0 1 0,2 0 0,1 2 0,0 0 1,2 1-1,-28 52 0,30-47-283,2 0 1,2 2-1,1-1 1,1 1-1,1 1 0,2 0 1,2 0-1,1 0 1,1 0-1,4 64 1,0-83-21,1-1-1,0 0 1,1 0 0,0 0 0,1 0 0,1 0 0,0-1 0,1 0 0,0 0 0,1 0 0,10 14 0,-11-19 56,0 0-1,0-1 1,1 1 0,-1-1-1,2 0 1,-1-1 0,1 0-1,-1 0 1,1-1-1,1 1 1,-1-2 0,1 1-1,-1-1 1,1-1 0,0 0-1,0 0 1,13 1 0,-3-3 106,0 0 0,1-2 1,-1 0-1,-1-2 0,1 0 1,0 0-1,-1-2 0,0 0 1,0-2-1,-1 0 0,0 0 1,0-2-1,-1 0 0,23-18 1,6-9 664,-3-1 1,0-2-1,57-73 1,-77 86-293,-1-2 1,-2 0-1,20-39 1,-32 55-335,-2 1 1,1-2 0,-2 1-1,0-1 1,0 1-1,-1-1 1,-1 0 0,0 0-1,-1 0 1,-2-27 0,1 35-60,-1 0 1,-1 0 0,1 0-1,-1 0 1,0 0 0,0 1 0,-1-1-1,0 1 1,0-1 0,0 1-1,0 0 1,-1 0 0,0 0-1,0 1 1,-6-6 0,2 3 2,-1 1 0,0 0 1,0 1-1,0 0 0,0 0 1,-1 1-1,0 0 0,-14-3 1,2 2-357,0 1 1,0 1-1,0 1 0,0 1 1,0 1-1,0 1 0,-42 6 1,25 3-2086,11-4-2184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2.114"/>
    </inkml:context>
    <inkml:brush xml:id="br0">
      <inkml:brushProperty name="width" value="0.025" units="cm"/>
      <inkml:brushProperty name="height" value="0.025" units="cm"/>
    </inkml:brush>
  </inkml:definitions>
  <inkml:trace contextRef="#ctx0" brushRef="#br0">1015 109 8936,'-9'-9'1794,"-5"-2"-1494,1 1-1,-2 0 1,1 1-1,-1 0 1,0 2-1,-1 0 1,0 0-1,0 1 0,-31-6 1,21 7-137,1 2 0,-1 1 0,0 1 0,0 1 0,0 1 1,1 1-1,-1 2 0,1 0 0,-1 2 0,1 0 0,1 2 0,-1 1 0,1 1 0,1 1 0,0 1 0,1 1 0,0 1 1,1 1-1,-21 18 0,9-3-16,2 1 0,2 1 1,0 1-1,2 2 1,2 0-1,-28 53 0,39-61-510,1 1-1,1 0 0,1 0 1,1 1-1,2 1 0,1-1 1,2 1-1,0 1 0,0 57 1,5-78 265,1-1 0,0 1 1,1-1-1,0 1 1,0-1-1,1 0 0,0 0 1,0 0-1,1 0 0,0-1 1,1 1-1,0-1 1,1 0-1,-1 0 0,1-1 1,1 0-1,-1 0 1,1 0-1,0-1 0,1 0 1,0 0-1,0-1 0,0 0 1,0-1-1,1 1 1,0-2-1,17 6 0,3 0 61,-1-2 0,1-2 1,0 0-1,0-2 0,0-1 0,0-2 0,0 0 0,38-6 0,-21-1 207,0-3 0,0-1 0,-1-2 0,63-28 0,-33 6 646,-2-5 0,-1-2 0,-2-3 0,-2-4 0,-2-2 0,109-111 0,-156 141-749,0 0 1,-1-1-1,15-27 0,-28 43-88,-1-1 0,-1 0 1,1 1-1,-1-2 0,0 1 0,-1 0 0,0-1 1,0 1-1,-1-1 0,1 1 0,-2-1 0,1 0 1,-1 0-1,0 1 0,-3-15 0,2 18-19,0 1 1,-1-1-1,0 1 0,0-1 0,0 1 0,0 0 1,-1 0-1,1 0 0,-1 0 0,0 0 1,1 0-1,-1 1 0,-1 0 0,1-1 0,0 1 1,-1 0-1,1 0 0,-1 1 0,1-1 1,-1 1-1,0 0 0,1 0 0,-9-1 0,-8-2-552,-1 2 0,1 0-1,-25 1 1,38 1 377,-52 0-1851,5 0-1303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3.180"/>
    </inkml:context>
    <inkml:brush xml:id="br0">
      <inkml:brushProperty name="width" value="0.025" units="cm"/>
      <inkml:brushProperty name="height" value="0.025" units="cm"/>
    </inkml:brush>
  </inkml:definitions>
  <inkml:trace contextRef="#ctx0" brushRef="#br0">982 433 6694,'3'-12'251,"3"-12"164,30-127 2772,-32 133-2661,-2 0 1,0 0-1,-2 1 1,1-1-1,-2 0 1,-6-35-1,6 49-424,0 0-1,-1 0 1,1 0-1,-1 0 1,0 0 0,0 0-1,0 1 1,0-1-1,-1 1 1,0-1 0,0 1-1,0 0 1,0 0-1,0 0 1,0 1-1,-6-4 1,3 2-30,-1 1 1,0 0-1,0 0 1,0 1-1,-1 0 1,1 0-1,-1 0 1,-12 0-1,-1 2-56,1 0-1,-1 1 0,0 1 1,1 1-1,-41 11 1,15 2-29,0 2-1,1 1 1,1 3 0,-43 28 0,22-7 118,-109 93 0,144-109-50,1 1-1,2 1 1,-42 58-1,59-72-58,0 1 0,1 0-1,0 0 1,2 1 0,0 0-1,1 0 1,0 1 0,2-1-1,0 1 1,-3 30 0,7-42-8,0 1 1,0 0-1,1 0 1,0 0 0,0 0-1,0-1 1,1 1-1,0 0 1,0-1-1,1 1 1,0-1 0,0 0-1,0 0 1,1 0-1,5 6 1,-3-5-2,2 0-1,-1 0 1,1 0 0,0-1 0,0 0 0,0 0 0,1-1-1,0-1 1,13 6 0,8 0-8,0-1-1,1-2 1,0-1 0,0-1-1,52 1 1,-15-5 179,0-4 1,0-2-1,0-4 0,-1-2 1,-1-4-1,111-38 1,-101 24 288,-1-3 1,-2-4 0,-2-2 0,-1-4 0,82-65-1,-140 98-373,15-11 65,-2-2 1,26-27-1,-46 44-146,0 0-1,-1 0 0,1-1 1,-1 0-1,-1 0 1,1 0-1,-1 0 0,0 0 1,0-1-1,-1 1 1,1-1-1,-2 0 1,1 0-1,-1 0 0,0 0 1,0-8-1,-2 11-55,0-1 1,0 1-1,-1 0 0,1-1 0,-1 1 0,0 0 0,0 0 0,-1 0 0,1 1 1,-1-1-1,1 1 0,-1-1 0,-1 1 0,1 0 0,0 0 0,-1 0 0,1 0 0,-1 1 1,0-1-1,0 1 0,0 0 0,-8-3 0,-9-3-272,0 1 0,0 1 0,-29-5 0,-1 3-1377,-77-1 1,90 8 164,-17-3-2463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5.037"/>
    </inkml:context>
    <inkml:brush xml:id="br0">
      <inkml:brushProperty name="width" value="0.025" units="cm"/>
      <inkml:brushProperty name="height" value="0.025" units="cm"/>
    </inkml:brush>
  </inkml:definitions>
  <inkml:trace contextRef="#ctx0" brushRef="#br0">1025 421 8520,'2'-223'5397,"-2"220"-5337,-1-1 1,1 0-1,0 0 0,-1 0 1,0 0-1,0 1 0,0-1 0,0 0 1,-1 1-1,1-1 0,-1 1 1,0-1-1,0 1 0,0 0 1,-1 0-1,1 0 0,-1 0 0,0 0 1,1 1-1,-1-1 0,0 1 1,-1-1-1,1 1 0,0 0 0,-1 1 1,1-1-1,-1 0 0,1 1 1,-1 0-1,-5-1 0,-9-2 45,-1 1-1,0 0 1,0 2-1,-35 1 1,26 2-94,0 1-1,0 2 1,0 1 0,1 1 0,0 1-1,0 2 1,1 1 0,-39 21 0,1 5 79,2 3 1,-62 50-1,88-61 38,1 1 0,1 2 0,2 1 0,-39 50 0,61-70-101,1 1 0,0 0 0,1 1 0,0-1 0,1 2 0,1-1 0,0 1 0,1 0 0,1 0 1,0 0-1,1 1 0,1-1 0,1 1 0,0-1 0,3 24 0,-1-33-63,1 0-1,0 0 1,0 0-1,0 0 1,1 0-1,0-1 0,1 1 1,-1-1-1,1 0 1,1 0-1,-1 0 1,1-1-1,0 1 1,0-1-1,0-1 1,1 1-1,0-1 1,0 1-1,0-2 1,0 1-1,1-1 1,-1 0-1,1 0 1,0 0-1,7 0 1,15 5-107,-1-1 1,1-2 0,0-1 0,54 1 0,-42-6 180,0-2 1,-1-2-1,1-1 1,-1-2-1,0-2 1,-1-1 0,0-2-1,-1-2 1,71-39-1,-64 28 222,-1-3 0,-1-1 0,-2-2 1,-1-1-1,-2-3 0,-1-1 0,45-59 0,-68 77-290,-1 0-1,-1-1 1,-1 0-1,-1-1 1,-1 0 0,0-1-1,-2 0 1,0 0-1,6-46 1,-11 59-51,-1-1 0,-1 0 0,0 1 0,0-1 0,-1 0 0,0 1 1,-1-1-1,0 0 0,0 1 0,-1 0 0,0-1 0,-1 1 0,0 1 0,0-1 0,-1 0 1,0 1-1,-1 0 0,0 0 0,0 1 0,0 0 0,-1 0 0,0 0 0,-1 1 0,1 0 1,-17-10-1,0 4-1677,0 1-1,-37-11 1,11 6-4087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8.054"/>
    </inkml:context>
    <inkml:brush xml:id="br0">
      <inkml:brushProperty name="width" value="0.025" units="cm"/>
      <inkml:brushProperty name="height" value="0.025" units="cm"/>
    </inkml:brush>
  </inkml:definitions>
  <inkml:trace contextRef="#ctx0" brushRef="#br0">1 1 8584,'0'0'20371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4:07.924"/>
    </inkml:context>
    <inkml:brush xml:id="br0">
      <inkml:brushProperty name="width" value="0.025" units="cm"/>
      <inkml:brushProperty name="height" value="0.025" units="cm"/>
    </inkml:brush>
  </inkml:definitions>
  <inkml:trace contextRef="#ctx0" brushRef="#br0">0 436 15855,'0'0'48,"6"-10"-336,3-2 286,1 0 1,0 0-1,1 1 0,0 0 1,1 1-1,0 1 1,0 0-1,1 0 0,24-11 1,3-1-41,2 2-1,0 2 1,0 2 0,2 2 0,-1 1-1,2 3 1,0 1 0,0 2 0,0 3 0,46 1-1,91 3 24,675-30 214,30-47-493,-645 69 191,408 40 0,-285 14 96,535 44 609,-152-89 306,-1-32-165,11 0-471,1249-75-81,11 23-155,-895 118 86,-1000-27 11,1247 55 735,-1062-64-1738,-180 0-4739,-113 0-184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121"/>
    </inkml:context>
    <inkml:brush xml:id="br0">
      <inkml:brushProperty name="width" value="0.025" units="cm"/>
      <inkml:brushProperty name="height" value="0.025" units="cm"/>
    </inkml:brush>
  </inkml:definitions>
  <inkml:trace contextRef="#ctx0" brushRef="#br0">53 369 13261,'0'0'4639,"-8"5"-2173,-36 21 780,57-50-833,200-209-285,-82 95-1950,-131 138-188,1-1 0,-1 1 0,0 0 0,0 0 0,0-1 0,0 1 0,0 0 0,1 0 0,-1-1 0,0 1 1,0 0-1,0 0 0,1 0 0,-1 0 0,0-1 0,0 1 0,1 0 0,-1 0 0,0 0 0,1 0 0,-1 0 0,0 0 0,0 0 0,1 0 0,-1-1 1,0 1-1,1 0 0,-1 0 0,0 0 0,0 1 0,1-1 0,-1 0 0,0 0 0,1 0 0,-1 0 0,0 0 0,0 0 0,1 0 0,-1 0 0,0 0 1,0 1-1,1-1 0,-1 0 0,0 0 0,0 0 0,0 1 0,1-1 0,-1 0 0,0 0 0,0 1 0,0-1 0,0 0 0,1 0 0,-1 1 0,0-1 1,0 0-1,0 0 0,0 1 0,0-1 0,0 0 0,0 1 0,4 32-62,-8 42 301,-21 61 85,16-95-1424,1 1 0,-4 80 0,12-119 626,0 0 0,0 0 0,0 1 0,0-1 0,1 0 0,-1 0 0,1 0 0,0 0 1,0 0-1,0 0 0,0 0 0,1 0 0,1 4 0,9 6-5009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465"/>
    </inkml:context>
    <inkml:brush xml:id="br0">
      <inkml:brushProperty name="width" value="0.025" units="cm"/>
      <inkml:brushProperty name="height" value="0.025" units="cm"/>
    </inkml:brush>
  </inkml:definitions>
  <inkml:trace contextRef="#ctx0" brushRef="#br0">53 0 12011,'0'0'8552,"-20"54"-5829,4-36-897,5-3-961,5-3-545,6-6-352,6-6-449,9 0-896,8-6-577,1-12-2178,-1-5-2306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854"/>
    </inkml:context>
    <inkml:brush xml:id="br0">
      <inkml:brushProperty name="width" value="0.025" units="cm"/>
      <inkml:brushProperty name="height" value="0.025" units="cm"/>
    </inkml:brush>
  </inkml:definitions>
  <inkml:trace contextRef="#ctx0" brushRef="#br0">173 123 6278,'5'-10'6769,"-3"6"-6005,21-42 3026,-22 43-3519,1 1 0,-1-1-1,0 0 1,0 0 0,-1 0-1,1 0 1,-1 0-1,1 0 1,-1 0 0,0 0-1,0 0 1,0 0 0,-1 0-1,1 0 1,-1 0 0,-1-5-1,1 8-232,1-1 0,-1 0-1,0 1 1,0-1 0,0 0-1,1 1 1,-1-1 0,0 1 0,0 0-1,0-1 1,0 1 0,0 0-1,0-1 1,0 1 0,0 0-1,0 0 1,0 0 0,0 0-1,0 0 1,0 0 0,0 0 0,0 0-1,0 1 1,0-1 0,0 0-1,0 0 1,0 1 0,-1 0-1,-27 13 29,17-5-27,1 1 1,0 1-1,1 0 0,0 0 1,1 1-1,0 0 1,1 1-1,-13 25 1,13-19 41,-1 1 0,2 0 1,1 0-1,0 0 1,-4 37-1,9-49-81,0 1-1,1-1 1,-1 1-1,2-1 1,-1 1-1,1-1 1,1 0-1,-1 1 1,1-1-1,6 13 1,-7-17 2,1-1 1,0-1 0,1 1 0,-1 0-1,0 0 1,1-1 0,-1 1-1,1-1 1,0 0 0,0 0-1,0 0 1,0 0 0,0 0-1,0-1 1,1 1 0,-1-1-1,0 0 1,1 0 0,-1 0-1,1-1 1,-1 1 0,1-1-1,0 0 1,-1 0 0,1 0-1,-1 0 1,6-1 0,-1-1 135,0 0 0,0 0 1,-1-1-1,1 0 1,-1 0-1,1 0 0,-1-1 1,0-1-1,-1 1 0,1-1 1,-1 0-1,0 0 1,0-1-1,0 0 0,-1 0 1,0 0-1,8-13 1,-3 4 141,-1 0 0,0-2 0,-1 1 0,-1-1 0,0 0 1,8-34-1,-14 43-254,1 0-1,-1 0 1,0 0 0,-1 0 0,0 0 0,0 0-1,-1 0 1,0 0 0,0 0 0,-1 0 0,-2-8-1,2 12-87,1 1-1,-1-1 1,0 1-1,0 0 1,-1 0-1,1 0 0,-1 0 1,1 0-1,-1 1 1,0-1-1,0 1 1,0-1-1,0 1 0,0 0 1,-1 0-1,1 1 1,-1-1-1,1 1 1,-1 0-1,1 0 1,-1 0-1,0 0 0,0 0 1,-6 1-1,6-1-217,-1 0 0,1 1 0,-1 0 0,1 0 0,-1 1 0,1-1-1,-1 1 1,1 0 0,-1 0 0,-7 3 0,11-3-65,-1 0 0,0 0 0,0 1 0,1-1 0,-1 1 0,1-1 0,-1 1 0,1 0 0,0 0 1,-1-1-1,1 1 0,0 0 0,0 0 0,0 0 0,1 0 0,-1 0 0,0 0 0,1 0 0,-1 1 0,1-1 0,0 0 0,0 0 0,0 4 0,-1 16-3691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202"/>
    </inkml:context>
    <inkml:brush xml:id="br0">
      <inkml:brushProperty name="width" value="0.025" units="cm"/>
      <inkml:brushProperty name="height" value="0.025" units="cm"/>
    </inkml:brush>
  </inkml:definitions>
  <inkml:trace contextRef="#ctx0" brushRef="#br0">145 1 11851,'0'0'8958,"1"12"-8120,-2 3-639,-1 0-1,0 0 1,-2 0-1,1 0 1,-2-1 0,0 1-1,0-1 1,-2 0-1,-7 14 1,9-18-31,-58 127 1668,57-120-1751,0 1 0,1-1 0,1 1 1,1 0-1,0 0 0,0 21 0,3-37-85,0 0 0,0 0 0,1 0 0,-1 0-1,1-1 1,-1 1 0,1 0 0,-1 0 0,1 0 0,0-1 0,0 1 0,0 0 0,0-1 0,0 1 0,0 0 0,1-1 0,-1 0 0,0 1-1,1-1 1,-1 0 0,1 0 0,-1 0 0,1 0 0,0 0 0,-1 0 0,1 0 0,0 0 0,0-1 0,0 1 0,0-1 0,-1 1 0,1-1-1,0 0 1,0 0 0,0 0 0,0 0 0,0 0 0,0 0 0,0 0 0,3-1 0,3 0-31,1 0 0,-1-1 0,0 0-1,1 0 1,-1-1 0,0 0 0,0-1 0,9-4 0,51-45-3326,-27 11-1913,-11 3-1931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534"/>
    </inkml:context>
    <inkml:brush xml:id="br0">
      <inkml:brushProperty name="width" value="0.025" units="cm"/>
      <inkml:brushProperty name="height" value="0.025" units="cm"/>
    </inkml:brush>
  </inkml:definitions>
  <inkml:trace contextRef="#ctx0" brushRef="#br0">165 1 11659,'0'0'9177,"-2"10"-7987,-10 42 387,-2-1 0,-37 87 1,-15 47-699,61-162-852,0 1-1,1 0 1,1-1 0,1 28-1,2-50-22,0 0 0,0-1 0,0 1 0,0 0 0,0-1 0,0 1 0,0 0-1,0-1 1,0 1 0,1 0 0,-1-1 0,0 1 0,0-1 0,1 1 0,-1 0 0,1-1 0,-1 1 0,0-1-1,1 1 1,-1-1 0,1 1 0,-1-1 0,1 0 0,-1 1 0,1-1 0,0 0 0,-1 1 0,1-1-1,-1 0 1,1 1 0,0-1 0,-1 0 0,1 0 0,0 0 0,-1 0 0,1 0 0,0 0 0,-1 0-1,1 0 1,0 0 0,-1 0 0,1 0 0,0 0 0,-1 0 0,1-1 0,0 1 0,-1 0 0,1 0-1,-1-1 1,1 1 0,0 0 0,0-1 0,34-21 595,2-14 209,-1-1-1,59-83 1,42-97-321,-126 198-754,17-32-94,-20 18-3672,-12 39-1506,-10 9 1636,4-4 240,-9 16-4452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946"/>
    </inkml:context>
    <inkml:brush xml:id="br0">
      <inkml:brushProperty name="width" value="0.025" units="cm"/>
      <inkml:brushProperty name="height" value="0.025" units="cm"/>
    </inkml:brush>
  </inkml:definitions>
  <inkml:trace contextRef="#ctx0" brushRef="#br0">1 146 5605,'0'0'17211,"12"5"-15412,-3-1-1676,0-1 0,1 0 0,-1 0-1,1-1 1,0 0 0,0-1 0,-1 0 0,1 0-1,18-2 1,-24 0-124,0 0-1,0 1 1,0 0-1,0 0 1,0 0-1,0 0 1,-1 1-1,1-1 1,0 1-1,0 0 1,7 3-1,-10-2 8,1-1-1,-1 1 1,1 0-1,-1 0 0,1 0 1,-1-1-1,0 1 1,0 0-1,0 1 1,0-1-1,-1 0 0,1 0 1,0 0-1,-1 0 1,0 1-1,1-1 0,-1 0 1,0 1-1,0-1 1,0 0-1,-1 3 1,1-3 6,0-1 0,0 1 0,0-1 0,0 1 0,0-1 0,0 1 0,0-1 0,1 1 0,-1-1 0,1 0 0,-1 1 0,1-1 0,-1 1 0,1-1 0,0 0 0,0 1 0,0-1 0,0 0 0,1 2 0,-1-3 3,0 0 1,0 0-1,0 0 1,-1 0-1,1 0 0,0 0 1,0-1-1,0 1 1,0 0-1,-1 0 0,1 0 1,0-1-1,0 1 1,0-1-1,-1 1 0,1 0 1,0-1-1,0 0 1,-1 1-1,1-1 0,0 1 1,-1-1-1,1 0 1,-1 1-1,1-1 0,-1 0 1,1 1-1,-1-1 1,0 0-1,1 0 0,-1 0 1,0 1-1,1-1 1,-1-2-1,8-15 119,0-1 0,-1 0 0,-1-1 0,-1 0 0,-1 0 0,0 0 0,-2 0 0,0 0 0,-2-35 0,0 55-135,0 0 0,0 0 1,0 1-1,-1-1 0,1 0 0,0 0 1,0 0-1,0 0 0,0 0 0,0 0 0,-1 0 1,1 0-1,0 0 0,0 0 0,0 0 1,0 0-1,0 0 0,-1 0 0,1 0 0,0 0 1,0 0-1,0 0 0,0 0 0,-1 0 1,1 0-1,0 0 0,0-1 0,0 1 1,0 0-1,0 0 0,0 0 0,-1 0 0,1 0 1,0 0-1,0 0 0,0 0 0,0-1 1,0 1-1,0 0 0,0 0 0,0 0 1,0 0-1,0 0 0,0-1 0,-1 1 0,1 0 1,0 0-1,0 0 0,0 0 0,0 0 1,0-1-1,0 1 0,0 0 0,0 0 1,0 0-1,-5 15-116,5-12 114,-1 1 1,2-1 0,-1 1 0,0-1-1,1 0 1,-1 1 0,1-1-1,0 0 1,0 1 0,0-1-1,1 0 1,-1 0 0,1 0-1,-1 0 1,1 0 0,0-1 0,0 1-1,3 2 1,-1-2 5,-1-1-1,1 0 1,-1 0 0,1-1 0,0 1-1,0-1 1,0 1 0,0-1 0,0 0-1,0-1 1,0 1 0,0-1 0,0 0-1,0 0 1,5 0 0,-2-2 23,0 1 0,-1-1 1,1 0-1,-1 0 0,0-1 1,1 0-1,-1 0 0,-1 0 1,1-1-1,0 0 0,-1 0 0,0 0 1,0-1-1,0 0 0,5-6 1,19-16 59,-39 65 389,0-6-75,1 1 1,2 0-1,1 0 1,1 1-1,1 63 0,3-96-411,1 1 0,0-1 1,0 1-1,0 0 0,0-1 0,1 1 0,-1-1 0,0 0 0,1 1 0,-1-1 0,1 1 0,-1-1 0,1 1 1,0-1-1,-1 0 0,1 0 0,0 1 0,0-1 0,0 0 0,0 0 0,0 0 0,0 0 0,2 2 0,-2-3-44,0 0-1,0 0 1,0 0-1,0 0 1,0-1-1,0 1 0,0 0 1,0 0-1,1-1 1,-2 1-1,1 0 1,0-1-1,0 1 0,0-1 1,0 1-1,0-1 1,0 0-1,0 1 1,-1-1-1,1 0 0,0 1 1,0-1-1,-1 0 1,1 0-1,-1 0 0,1 0 1,-1 0-1,1 0 1,-1 0-1,1 0 1,-1 0-1,0 0 0,1-1 1,3-11-1378,0 0 0,-1 0 0,0 0 0,-1 0 0,0-1 0,-1 1 1,-2-21-1,2 19-199,-1-53-6434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6.386"/>
    </inkml:context>
    <inkml:brush xml:id="br0">
      <inkml:brushProperty name="width" value="0.025" units="cm"/>
      <inkml:brushProperty name="height" value="0.025" units="cm"/>
    </inkml:brush>
  </inkml:definitions>
  <inkml:trace contextRef="#ctx0" brushRef="#br0">0 0 13196,'0'0'5424,"2"10"-4660,-2-5-730,0-3-28,0 1-1,0 0 0,0-1 0,1 1 1,-1 0-1,1-1 0,-1 1 0,1-1 1,0 1-1,0-1 0,0 0 0,1 1 1,-1-1-1,0 0 0,1 0 0,-1 0 1,1 0-1,0 0 0,0 0 0,0 0 1,0 0-1,0-1 0,0 1 0,0-1 1,1 0-1,-1 1 0,0-1 0,1 0 1,-1 0-1,5 0 0,34 5-1256,-31-5-563,1-1 1,0 0 0,-1-1-1,1 0 1,-1-1 0,19-5-1,-2-3 1799,-2-4 4692,-41 28 4594,0 7-4155,10-13-4899,1 0 0,0 1-1,1 0 1,0 0-1,1 0 1,0 0 0,0 1-1,1-1 1,0 1-1,0-1 1,1 17-1,1-25-220,0 0-1,1 0 0,-1 0 1,0 0-1,1 0 0,-1-1 1,1 1-1,-1 0 0,1 0 1,0 0-1,-1-1 0,1 1 1,0 0-1,0-1 1,-1 1-1,1-1 0,0 1 1,0-1-1,0 1 0,0-1 1,-1 1-1,1-1 0,0 0 1,0 0-1,0 1 0,0-1 1,0 0-1,0 0 0,2 0 1,36 0-201,-28 0 128,157-12-1690,-167 12 1768,0 0 1,0 0-1,0 0 1,1 0-1,-1 0 0,0 0 1,0 0-1,0 0 1,0 1-1,0-1 1,0 0-1,0 1 1,1-1-1,-1 1 1,0 0-1,-1-1 0,1 1 1,0 0-1,0-1 1,0 1-1,0 0 1,0 0-1,-1 0 1,1 0-1,0 0 0,0 1 1,0 0 43,-1 1 1,1-1-1,-1 0 0,0 1 1,1-1-1,-1 0 0,0 1 1,0-1-1,-1 1 0,1-1 1,0 0-1,-2 3 0,-2 8 370,0 0 0,-2 0 0,-8 17 0,13-28-344,-8 14 477,1 2-198,-1 0 0,0-1 0,-2 0 0,0 0 0,-1-2 0,-1 1 0,-26 24-1,37-38-422,0-1 0,0 0-1,0 0 1,0 0 0,0 0-1,0 0 1,0 0 0,0-1-1,-1 1 1,1-1 0,0 1-1,0-1 1,-1 0 0,1 0-1,0 0 1,-5-1 0,4 0-311,1 1 0,-1-1 0,0 0 1,1 0-1,-1 0 0,1-1 0,-1 1 1,1-1-1,0 1 0,0-1 0,-1 0 0,1 0 1,-2-3-1,-21-28-6054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7.044"/>
    </inkml:context>
    <inkml:brush xml:id="br0">
      <inkml:brushProperty name="width" value="0.025" units="cm"/>
      <inkml:brushProperty name="height" value="0.025" units="cm"/>
    </inkml:brush>
  </inkml:definitions>
  <inkml:trace contextRef="#ctx0" brushRef="#br0">0 56 833,'0'0'24850,"10"1"-25843,30 2 390,-37-4 544,0 0 0,1 0 0,-1 0-1,0-1 1,0 1 0,0-1 0,0 0 0,-1 1 0,1-1 0,0 0 0,-1-1 0,1 1 0,-1 0 0,0-1 0,0 1 0,0-1-1,0 0 1,0 0 0,0 0 0,-1 0 0,1 0 0,0-4 0,2 0-45,-5 10 75,0-1 0,1 0 0,-1 0 1,1 1-1,0-1 0,0 0 0,0 1 0,0-1 0,0 0 0,0 1 1,1-1-1,-1 0 0,1 0 0,-1 1 0,1-1 0,0 0 0,0 0 1,0 0-1,0 0 0,0 0 0,1 0 0,-1 0 0,0 0 0,1-1 1,0 1-1,-1 0 0,1-1 0,0 1 0,3 1 0,-3-2-402,0 0 0,0 1 0,0-1 0,0 0 0,0 0 0,0-1 0,0 1-1,1 0 1,-1-1 0,0 1 0,1-1 0,2 0 0,19 0-7619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7.757"/>
    </inkml:context>
    <inkml:brush xml:id="br0">
      <inkml:brushProperty name="width" value="0.025" units="cm"/>
      <inkml:brushProperty name="height" value="0.025" units="cm"/>
    </inkml:brush>
  </inkml:definitions>
  <inkml:trace contextRef="#ctx0" brushRef="#br0">0 321 12876,'0'0'6652,"11"0"-5456,6-1-862,0-1 0,-1-1 0,1-1 0,0 0 1,-1-1-1,0-1 0,0 0 0,-1-1 0,0-1 1,16-11-1,-7 4 150,-1-1 0,-1-1 1,0-2-1,-1 0 0,31-37 1,-47 49-329,-1 1 1,1-1-1,-1 0 1,-1-1-1,0 1 1,3-9-1,-5 14-132,0 1 1,-1 0-1,1-1 0,-1 1 0,1-1 0,-1 1 1,0-1-1,1 1 0,-1-1 0,0 1 0,0-1 1,0 1-1,0-1 0,0 0 0,-1 1 0,1-1 1,0 1-1,-1 0 0,1-1 0,-1 1 0,0-1 1,1 1-1,-1 0 0,0-1 0,0 1 0,0 0 1,0 0-1,0-1 0,0 1 0,0 0 0,0 0 1,0 0-1,-1 1 0,1-1 0,0 0 0,0 0 1,-1 1-1,-1-2 0,-5 1-13,-1-1 0,1 2 0,-1-1 0,1 1 0,-1 0 0,1 1 0,-1 0 1,1 0-1,-1 1 0,1 0 0,0 0 0,0 1 0,0 0 0,0 1 0,0 0 0,1 0 0,0 0 0,0 1 0,0 0 0,-7 7 0,-5 4-9,1 2-1,1 0 0,0 0 1,2 2-1,-23 35 0,28-40 4,1 1-1,1 0 0,1 1 1,0-1-1,1 1 0,1 1 0,1-1 1,0 1-1,-1 24 0,4-36-34,1 0 0,0 1-1,1-1 1,-1 0 0,1 0-1,1 0 1,-1 0 0,1 0-1,0 0 1,0 0 0,1-1 0,-1 1-1,2-1 1,-1 1 0,0-1-1,1 0 1,0 0 0,0-1-1,0 1 1,1-1 0,-1 0-1,1 0 1,0 0 0,1-1-1,-1 0 1,0 0 0,1 0-1,0 0 1,-1-1 0,7 1-1,4 2-639,-1-1 0,0-1 0,1-1-1,21 1 1,29-6-5262,-17-10-2551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8.217"/>
    </inkml:context>
    <inkml:brush xml:id="br0">
      <inkml:brushProperty name="width" value="0.025" units="cm"/>
      <inkml:brushProperty name="height" value="0.025" units="cm"/>
    </inkml:brush>
  </inkml:definitions>
  <inkml:trace contextRef="#ctx0" brushRef="#br0">47 142 11627,'-7'3'2290,"-2"-1"-2343,-19 6 5890,25-4-2851,20-2-1992,969-13 915,-3-74-2075,-545 42 735,-158 28-530,-161 10-4253,-107 3-2961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9:52.422"/>
    </inkml:context>
    <inkml:brush xml:id="br0">
      <inkml:brushProperty name="width" value="0.025" units="cm"/>
      <inkml:brushProperty name="height" value="0.025" units="cm"/>
    </inkml:brush>
  </inkml:definitions>
  <inkml:trace contextRef="#ctx0" brushRef="#br0">5141 941 9993,'0'0'1111,"-7"-8"-529,-28-29-80,-42-56-1,51 58-608,-2 2 1,-1 1-1,-2 1 0,0 2 0,-2 1 0,-2 2 0,0 1 0,-65-35 0,-14 4-389,-202-72 0,-225-25 1965,-15 47-605,359 77-588,0 9 0,-2 8-1,-356 25 1,418 1-237,1 6 1,0 6-1,2 6 0,2 6 0,1 5 0,-167 81 1,203-76-47,2 5-1,-131 98 1,167-106 3,2 2 0,3 3 0,1 1-1,-71 97 1,102-119-47,2 1-1,1 1 1,2 0-1,1 1 1,1 1-1,2 0 1,1 0-1,1 1 1,3 1 0,0-1-1,3 1 1,0 0-1,2 0 1,2 0-1,2 0 1,0 0-1,3 0 1,0-1 0,3 0-1,1 0 1,27 61-1,-1-20-8,4-1-1,2-3 1,4-1-1,3-2 0,3-3 1,2-2-1,3-2 1,3-3-1,3-3 1,74 52-1,-17-26 95,4-4 0,3-6 0,3-6 0,269 93 0,-80-59 303,4-14 1,4-15 0,627 53-1,-22-114-28,-735-23-95,-1-9 0,328-82 0,-445 83-186,0-3 0,-2-3 0,-1-4 1,-2-3-1,-1-3 0,80-56 0,-121 71 68,-1-1 0,-1-1 1,-1-2-1,-2-1 0,-1-1 0,-1-1 0,-1-2 0,-2 0 0,-1-1 0,-1-2 0,-2 0 0,-2 0 0,-1-2 0,19-74 0,-26 71-11,-1 0 1,-2-1-1,-3 1 0,0-1 0,-3 0 0,-1 0 0,-3 1 0,-1-1 0,-18-65 0,10 62-42,-3 1 0,-1 0 0,-1 2 0,-3 0 0,-2 1 1,-1 1-1,-2 2 0,-41-45 0,6 18-43,-3 3 1,-3 3-1,-2 3 0,-3 3 0,-1 3 1,-3 4-1,-125-54 0,53 38-738,-3 7-1,-1 6 0,-207-35 1,156 50-1563,-331-9 0,299 38-2909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4.805"/>
    </inkml:context>
    <inkml:brush xml:id="br0">
      <inkml:brushProperty name="width" value="0.025" units="cm"/>
      <inkml:brushProperty name="height" value="0.025" units="cm"/>
    </inkml:brush>
  </inkml:definitions>
  <inkml:trace contextRef="#ctx0" brushRef="#br0">156 176 1057,'0'0'9177,"-10"-2"-5782,7 2-3412,-45-13 3714,46 13-3546,0-1 1,0 0-1,0 0 1,0 0-1,0 0 1,1 0-1,-1 0 0,0-1 1,1 1-1,-1-1 1,1 1-1,-1-1 1,1 1-1,0-1 1,0 0-1,0 1 1,0-1-1,0 0 1,0 0-1,0 0 0,1 0 1,-1 0-1,1 0 1,-1 0-1,1-3 1,0 0-109,0 0 1,1 1-1,0-1 1,0 0-1,0 1 1,0-1-1,1 1 1,0-1-1,0 1 1,0 0 0,0 0-1,1 0 1,-1 0-1,1 0 1,0 0-1,1 1 1,-1 0-1,0-1 1,1 1-1,0 0 1,0 1-1,0-1 1,0 1-1,0 0 1,5-2-1,-1 0-29,1 1 0,0 0-1,0 0 1,0 1-1,1 0 1,-1 1-1,0 0 1,1 1-1,-1-1 1,0 2 0,1-1-1,10 3 1,-18-2-17,0-1 0,0 0 0,0 1 1,0-1-1,0 1 0,0 0 0,0 0 0,0 0 1,0 0-1,0 0 0,0 0 0,-1 0 0,1 0 1,0 1-1,-1-1 0,1 1 0,-1-1 1,0 1-1,1 0 0,-1 0 0,0-1 0,1 4 1,-1-2 5,0 0 1,-1 0 0,1 1 0,-1-1-1,0 0 1,0 0 0,-1 0 0,1 0 0,0 0-1,-1 0 1,0 0 0,0 0 0,-2 5 0,-4 7 55,0-1 1,-1 0 0,-1 0 0,-16 19 0,-54 54 316,-10 12-102,78-85-271,1 0 0,0 1 0,1 0-1,0 1 1,-7 19 0,15-33-12,0 0 1,0 0-1,0 0 0,1 1 0,-1-1 1,0 0-1,1 1 0,-1-1 0,1 0 1,0 1-1,0-1 0,0 0 0,0 1 1,0-1-1,1 1 0,-1-1 0,1 0 1,-1 0-1,1 1 0,0-1 0,0 0 1,0 0-1,0 0 0,0 0 0,0 0 0,1 0 1,-1 0-1,1 0 0,0 0 0,-1-1 1,1 1-1,0-1 0,0 1 0,0-1 1,0 0-1,0 1 0,0-1 0,0 0 1,4 1-1,8 2-13,1-1 1,-1 0-1,1-1 1,-1-1-1,21 0 1,-16 0 52,9 0-233,74 4-3293,-34 0-5183,-41-4 457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182"/>
    </inkml:context>
    <inkml:brush xml:id="br0">
      <inkml:brushProperty name="width" value="0.025" units="cm"/>
      <inkml:brushProperty name="height" value="0.025" units="cm"/>
    </inkml:brush>
  </inkml:definitions>
  <inkml:trace contextRef="#ctx0" brushRef="#br0">1 1 17136,'0'0'6214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637"/>
    </inkml:context>
    <inkml:brush xml:id="br0">
      <inkml:brushProperty name="width" value="0.025" units="cm"/>
      <inkml:brushProperty name="height" value="0.025" units="cm"/>
    </inkml:brush>
  </inkml:definitions>
  <inkml:trace contextRef="#ctx0" brushRef="#br0">227 161 8232,'0'0'2108,"1"-10"444,1-1-1979,-1 4-15,0-1 0,0 1 0,-1 0 0,0 0 0,-1-9 0,1 14-458,0 0 0,-1 0 0,1 1 0,-1-1 0,1 0 0,-1 0 0,0 1 0,0-1 0,1 1 0,-1-1 0,0 1 0,-1-1 1,1 1-1,0-1 0,0 1 0,-1 0 0,1 0 0,0-1 0,-1 1 0,1 0 0,-1 0 0,0 1 0,1-1 0,-1 0 0,0 0 0,1 1 0,-1-1 1,-2 1-1,-1-1-73,-1 0 0,1 0 0,0 1 0,-1 0 0,1 0-1,-1 1 1,1-1 0,0 1 0,-1 0 0,1 1 0,0-1 0,0 1 0,0 0 0,0 0 0,0 1 0,-4 2 0,1 1-6,1-1 1,0 1-1,1 0 0,-1 1 0,1-1 1,0 1-1,1 0 0,0 1 0,-6 10 0,6-8-11,0 0-1,0 1 0,1-1 0,0 1 0,1 0 0,0 1 0,0-1 0,2 0 1,-1 1-1,1-1 0,1 1 0,0-1 0,1 1 0,0-1 0,5 20 0,-5-27-13,1-1 0,0 1 0,0 0 0,0-1 0,0 1 0,1-1-1,-1 0 1,1 0 0,0 0 0,0 0 0,0 0 0,0-1-1,0 1 1,1-1 0,-1 0 0,1 0 0,0 0 0,-1 0 0,1-1-1,0 1 1,0-1 0,0 0 0,0 0 0,0-1 0,0 1-1,0-1 1,0 0 0,1 0 0,-1 0 0,6-2 0,2 1 48,0-1-1,0 0 1,-1-1 0,1-1 0,-1 0 0,0 0 0,0-1-1,0 0 1,14-10 0,-7 1 141,-1 0 0,0-2 0,-1 1-1,-1-2 1,0 0 0,12-20 0,-21 29-6,0 0-1,-1-1 1,0 1-1,-1-1 1,0-1-1,0 1 1,-1 0-1,0-1 1,-1 0 0,0 1-1,0-1 1,-1 0-1,-1 0 1,1 0-1,-2 0 1,0-11-1,-1 18-152,1-1-1,-1 1 0,0 0 0,0 0 0,0 0 0,0 0 0,0 1 0,0-1 0,-1 0 1,1 1-1,-1 0 0,0-1 0,0 1 0,0 0 0,0 1 0,0-1 0,0 0 0,-1 1 0,1 0 1,0 0-1,-1 0 0,1 0 0,-1 0 0,1 1 0,-6-1 0,0 0-62,1 0-1,0 1 1,-1 0-1,1 0 1,-1 1-1,1 0 1,0 0-1,0 1 1,0 0-1,-10 4 1,16-6-77,1 1 0,-1-1 0,0 1 0,1 0 0,-1-1 0,0 1 0,1 0 0,-1 0 0,1 0 0,-1 1 0,1-1 0,0 0 0,0 0 1,-1 1-1,1-1 0,0 1 0,0-1 0,0 1 0,0-1 0,1 1 0,-1 0 0,0-1 0,1 1 0,-1 0 0,1 0 0,-1-1 0,1 1 0,0 0 0,0 0 0,0 0 0,0-1 1,0 1-1,0 0 0,1 3 0,1-3-379,-1 1 0,1 0 1,0-1-1,0 0 0,0 1 1,0-1-1,0 0 1,0 0-1,0 0 0,1 0 1,-1-1-1,1 1 0,-1 0 1,1-1-1,0 0 0,0 0 1,-1 0-1,1 0 0,0 0 1,5 0-1,21 3-7701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981"/>
    </inkml:context>
    <inkml:brush xml:id="br0">
      <inkml:brushProperty name="width" value="0.025" units="cm"/>
      <inkml:brushProperty name="height" value="0.025" units="cm"/>
    </inkml:brush>
  </inkml:definitions>
  <inkml:trace contextRef="#ctx0" brushRef="#br0">144 0 10154,'0'0'8989,"-7"9"-8145,-9 11-698,1 1 0,0 1-1,2 0 1,1 1 0,0 1 0,2 0 0,1 0-1,1 1 1,0 0 0,2 1 0,2-1 0,0 1-1,1 0 1,2 0 0,2 42 0,-1-65-164,1-1 0,-1 1 0,0-1 0,1 1 0,0-1 0,-1 1 0,1-1 0,0 0 0,0 1 0,1-1 0,-1 0 0,0 0 0,1 0 0,-1 0 1,1 0-1,0 0 0,0 0 0,-1-1 0,1 1 0,0 0 0,1-1 0,3 2 0,-2-1-48,0-1 0,0 0 0,0 0-1,1-1 1,-1 1 0,0-1 0,0 0 0,1 0 0,-1 0 0,0-1 0,1 1 0,4-3 0,5 0-700,-1-2 0,0 0 0,0 0 0,0-1 0,0-1 0,-1 0 1,13-10-1,5-11-4343,-3 0-3646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6.378"/>
    </inkml:context>
    <inkml:brush xml:id="br0">
      <inkml:brushProperty name="width" value="0.025" units="cm"/>
      <inkml:brushProperty name="height" value="0.025" units="cm"/>
    </inkml:brush>
  </inkml:definitions>
  <inkml:trace contextRef="#ctx0" brushRef="#br0">123 25 6406,'0'0'15898,"-6"14"-15407,-66 155 35,62-144-479,2 1 1,0 0 0,2 1-1,1-1 1,-2 41-1,7-66-45,0-1 0,-1 1 0,1 0 0,0 0 0,0-1 0,0 1 0,1 0 0,-1 0 0,0-1 0,0 1 0,0 0 0,0 0 0,1-1 0,-1 1 0,0 0-1,1-1 1,-1 1 0,1 0 0,-1-1 0,0 1 0,1-1 0,0 1 0,-1-1 0,1 1 0,-1-1 0,1 1 0,-1-1 0,1 1 0,0-1 0,0 1 0,1-1 11,0 0 0,-1 0 0,1 0-1,0 0 1,0 0 0,-1-1 0,1 1 0,0 0 0,-1-1 0,1 1 0,0-1 0,2-1 0,48-33 568,-49 33-520,246-214 3355,-92 61-4334,-143 144-1321,-14 18-3448,-10 12-394,3-7 5487,-15 16-4157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6.882"/>
    </inkml:context>
    <inkml:brush xml:id="br0">
      <inkml:brushProperty name="width" value="0.025" units="cm"/>
      <inkml:brushProperty name="height" value="0.025" units="cm"/>
    </inkml:brush>
  </inkml:definitions>
  <inkml:trace contextRef="#ctx0" brushRef="#br0">0 139 6854,'0'0'10496,"11"-1"-8179,11-4-890,-1-1 1,41-16 0,-18 6-918,-41 14-508,0 1 0,0 0 0,0 0 0,0 0-1,0 0 1,0 1 0,0-1 0,0 1-1,0 0 1,0 0 0,0 0 0,6 1 0,-8 0-4,0 0 0,0 0 1,0 0-1,0 0 0,0 0 1,0 0-1,0 1 0,0-1 1,-1 0-1,1 0 0,0 1 1,-1-1-1,1 0 1,-1 1-1,0-1 0,1 1 1,-1-1-1,0 0 0,0 1 1,0-1-1,0 1 0,0-1 1,0 1-1,0-1 0,0 0 1,-1 3-1,-1 8 137,2 11 48,0-23-179,1 1 1,-1-1-1,1 1 1,0-1 0,-1 1-1,1-1 1,0 0-1,-1 1 1,1-1 0,0 0-1,-1 0 1,1 1 0,0-1-1,0 0 1,-1 0-1,1 0 1,0 0 0,-1 0-1,1 0 1,0 0 0,0 0-1,-1 0 1,1 0-1,0-1 1,0 1 0,-1 0-1,1 0 1,0-1-1,-1 1 1,1 0 0,0-1-1,0 0 1,15-7 0,0 0 1,-1-2-1,0 1 0,-1-2 1,24-21-1,-22 18-42,0 0-1,1 2 1,30-18-1,-43 28 28,-1 1 0,1 0 0,-1 0 0,1 1 0,0-1-1,-1 1 1,1 0 0,0 0 0,0 0 0,5 1-1,-8-1 10,1 0-1,-1 0 0,0 0 0,1 0 1,-1 1-1,0-1 0,0 0 0,0 1 0,1-1 1,-1 1-1,0-1 0,0 1 0,0-1 0,0 1 1,0 0-1,0 0 0,0-1 0,0 1 1,0 0-1,0 0 0,0 0 0,-1 0 0,1 0 1,0 0-1,-1 0 0,1 0 0,0 1 1,-1-1-1,1 2 0,-2 3-11,1 1 1,-1-1-1,-1 0 0,1 0 1,-1 0-1,-1 0 0,-4 11 1,4-12-109,0 1 0,1 0 0,0-1 1,0 1-1,1 0 0,-1 0 0,0 11 0,3-18-313,1 1-1,-1-1 1,0 1-1,0-1 1,0 0-1,0 0 0,0 1 1,0-1-1,0 0 1,0 0-1,0 0 1,0 0-1,-1 0 1,2-3-1,5-18-5640,0-10-4890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7.311"/>
    </inkml:context>
    <inkml:brush xml:id="br0">
      <inkml:brushProperty name="width" value="0.025" units="cm"/>
      <inkml:brushProperty name="height" value="0.025" units="cm"/>
    </inkml:brush>
  </inkml:definitions>
  <inkml:trace contextRef="#ctx0" brushRef="#br0">1 1 13164,'0'0'10063,"1"8"-9465,0-3-625,1 0-1,-1-1 1,1 1-1,0 0 1,0-1-1,1 1 1,-1-1 0,1 0-1,0 1 1,0-1-1,0-1 1,1 1-1,-1 0 1,1-1-1,0 0 1,0 0-1,0 0 1,0 0 0,1-1-1,4 3 1,9 3-2243,1-1 1,-1 0 0,1-2 0,0 0-1,0-1 1,31 3 0,-42-6 1653,-8-1 745,1 0 0,-1 0 0,0 0 0,1 0 0,-1 1 0,1-1 0,-1 0 0,0 0 1,1 1-1,-1-1 0,0 0 0,1 1 0,-1-1 0,0 0 0,1 1 0,-1-1 0,0 0 0,0 1 1,1-1-1,-1 1 0,0-1 0,0 1 0,0-1 0,0 0 0,0 1 0,0-1 0,1 1 0,-1-1 1,0 1-1,0-1 0,0 1 0,0-1 0,-1 1 0,1-1 0,0 1 0,0-1 0,0 0 0,0 1 1,0-1-1,-1 1 0,1-1 0,0 0 0,0 1 0,-1-1 0,1 1 0,0-1 0,0 0 0,-1 1 0,1-1 1,0 0-1,-1 1 0,1-1 0,-1 0 0,-16 20 2915,9-13-2295,1 0 0,0 1 0,1-1 0,-10 17 1,13-21-711,1 1-1,1-1 1,-1 1 0,1 0 0,-1 0-1,1-1 1,0 1 0,0 0 0,1 0 0,-1 0-1,1 0 1,0 0 0,0 1 0,0-1 0,1 4-1,0-5-42,0-1 0,1 1-1,-1-1 1,1 0 0,-1 1-1,1-1 1,0 0 0,0 0-1,0 0 1,0 0 0,0-1-1,0 1 1,1-1 0,-1 1-1,1-1 1,3 2 0,-4-2 25,1 0 0,-1 0 1,0 0-1,0 0 0,1 1 0,-1-1 1,0 1-1,0 0 0,0-1 1,-1 1-1,1 0 0,0 0 1,-1 0-1,1 0 0,-1 0 1,0 0-1,1 1 0,-1-1 0,0 0 1,0 1-1,-1-1 0,2 5 1,-3-6 128,1 1 0,-1-1 0,0 1 0,0-1 0,1 1 0,-1-1 0,0 0 0,0 0 0,0 0 0,0 1 0,-1-1 0,1 0 0,0 0 0,0 0 0,-1-1 1,1 1-1,0 0 0,-1 0 0,1-1 0,-1 1 0,1-1 0,-1 1 0,1-1 0,-1 0 0,0 1 0,1-1 0,-1 0 0,1 0 0,-1 0 0,0 0 0,-1-1 0,-4 2 15,-1-1-1,1-1 0,0 1 1,-1-1-1,1 0 1,-8-3-1,12 3-232,-1-1 0,1 0 0,0 1-1,-1-1 1,1 0 0,0-1 0,0 1 0,1-1-1,-1 1 1,0-1 0,1 0 0,-4-6 0,3 4-671,0 0 0,0 0 1,1 0-1,0-1 0,0 1 1,1-1-1,-3-10 0,3-18-6030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7.689"/>
    </inkml:context>
    <inkml:brush xml:id="br0">
      <inkml:brushProperty name="width" value="0.025" units="cm"/>
      <inkml:brushProperty name="height" value="0.025" units="cm"/>
    </inkml:brush>
  </inkml:definitions>
  <inkml:trace contextRef="#ctx0" brushRef="#br0">101 57 10250,'0'0'9224,"11"5"-8385,2 0-640,1-1 1,-1 0 0,1 0 0,-1-2 0,1 0-1,21 1 1,-19-3-179,1-1-1,-1 0 0,30-8 1,-42 8-20,1 0 1,-1 0 0,0 0 0,0-1 0,1 0-1,-1 0 1,0 0 0,-1 0 0,1 0 0,0-1-1,-1 0 1,1 0 0,-1 0 0,0 0 0,0 0-1,0-1 1,-1 1 0,1-1 0,2-5 0,-5 8 1,1 0-1,-1 1 1,0-1 0,0 0 0,0 1 0,0-1 0,0 1-1,0-1 1,-1 0 0,1 1 0,0-1 0,0 0 0,0 1 0,0-1-1,-1 1 1,1-1 0,0 1 0,-1-1 0,1 1 0,0-1 0,-1 1-1,1-1 1,-1 1 0,1-1 0,0 1 0,-1-1 0,1 1 0,-1 0-1,0-1 1,1 1 0,-1 0 0,1 0 0,-1-1 0,1 1 0,-1 0-1,0 0 1,1 0 0,-1 0 0,1 0 0,-1-1 0,0 1-1,-1 1 1,-33-4-88,31 3 64,-19 0 21,0 2 1,0 0 0,-1 2 0,2 0 0,-31 10 0,37-9 185,1 1 0,1 0 0,-1 1 1,1 1-1,0 0 0,1 1 1,0 0-1,-21 19 0,32-25-110,-1-1-1,1 1 0,0 0 0,0 0 1,0 0-1,0 0 0,0 0 1,0 0-1,1 0 0,0 1 0,0-1 1,0 1-1,0-1 0,0 1 1,0 4-1,1-6-59,0 0 1,1 1-1,-1-1 1,0 0-1,1 0 1,-1 0-1,1 0 1,0 0-1,0 0 1,0 0-1,0 0 1,0 0-1,0 0 1,0-1-1,1 1 1,-1 0-1,1-1 1,-1 1-1,1-1 1,-1 0-1,1 1 1,0-1-1,0 0 1,0 0-1,2 1 1,11 4 47,0-1 0,1 0 0,-1-1 0,1-1 0,0 0 0,-1-2 0,26 1 0,-4-2-94,1-2 0,39-8 0,-61 7-323,0 0 1,0-1 0,0-1-1,18-8 1,-27 9-749,1 0 1,-1 0-1,0-1 1,0 0-1,11-10 0,6-17-9869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9.407"/>
    </inkml:context>
    <inkml:brush xml:id="br0">
      <inkml:brushProperty name="width" value="0.025" units="cm"/>
      <inkml:brushProperty name="height" value="0.025" units="cm"/>
    </inkml:brush>
  </inkml:definitions>
  <inkml:trace contextRef="#ctx0" brushRef="#br0">1 8 12075,'0'0'8649,"77"20"-7304,-20-20-705,9 0-447,2-3-129,-1-1-32,-3 0-32,-3 1-609,-14 2-800,-6-2-1314,-14-2-1697,-7 0-2114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9.771"/>
    </inkml:context>
    <inkml:brush xml:id="br0">
      <inkml:brushProperty name="width" value="0.025" units="cm"/>
      <inkml:brushProperty name="height" value="0.025" units="cm"/>
    </inkml:brush>
  </inkml:definitions>
  <inkml:trace contextRef="#ctx0" brushRef="#br0">146 0 10154,'0'0'10185,"10"7"-8914,-5-4-1199,0 0 1,0 0-1,0 1 0,0 0 1,-1 0-1,0 0 0,0 0 1,0 0-1,0 1 0,-1 0 1,1 0-1,-1 0 1,-1 0-1,1 1 0,-1-1 1,0 1-1,0-1 0,0 1 1,-1 0-1,0-1 0,0 1 1,0 0-1,-1 0 1,0 0-1,0 0 0,-2 10 1,-1-6 21,0 0 0,-1-1 1,0 0-1,0 1 0,-1-2 1,-1 1-1,0 0 1,-13 14-1,-66 61 533,51-52-641,13-14-396,1 0-2111,9-5-4659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5.352"/>
    </inkml:context>
    <inkml:brush xml:id="br0">
      <inkml:brushProperty name="width" value="0.025" units="cm"/>
      <inkml:brushProperty name="height" value="0.025" units="cm"/>
    </inkml:brush>
  </inkml:definitions>
  <inkml:trace contextRef="#ctx0" brushRef="#br0">81 0 11851,'0'0'502,"-11"14"240,-33 44 208,41-54-835,0 0-1,0 1 1,1-1-1,-1 1 1,1 0-1,0 0 1,1-1-1,-1 1 1,1 0-1,0 1 1,0-1-1,1 0 1,-1 0-1,1 0 0,0 0 1,0 1-1,1-1 1,0 0-1,0 0 1,0 0-1,0 0 1,1 0-1,0 0 1,0 0-1,0-1 1,0 1-1,1-1 1,0 1-1,0-1 1,0 0-1,1 0 1,-1-1-1,6 5 1,5 5 19,1-1 1,0-1 0,1-1-1,0 0 1,1-1 0,0-1 0,22 8-1,-3-5-107,-1-1 0,1-2 0,0-1 0,0-2 0,1-2 0,0-1 0,0-2 0,67-8 0,16-11 4,155-46 0,-177 40-21,503-92 138,-445 100-166,300 6 0,-409 13-60,-1 2-1,0 3 1,0 1-1,62 20 1,-80-18 125,-1 1 1,0 1 0,0 1 0,-1 2-1,-1 0 1,0 2 0,43 39 0,-27-18 474,1-2 1,70 45-1,-86-66-280,0 0-1,2-2 0,-1-1 0,1-1 1,1-2-1,39 9 0,-6-8 171,1-3-1,-1-2 1,87-4-1,187-37-167,45-49-1520,-188 38-256,-186 45 1495,45-6-680,-50 9 691,0-1 0,1 0-1,-1 1 1,-1-1 0,1 1 0,0-1 0,0 1 0,0 0 0,0 0-1,0 0 1,0 0 0,-1 0 0,1 0 0,0 0 0,-1 1 0,1-1-1,-1 1 1,0-1 0,1 1 0,-1-1 0,1 3 0,2 1 37,-1-1 1,1 0-1,0 0 0,0 0 1,0 0-1,1-1 1,-1 0-1,1 0 0,0 0 1,0 0-1,0-1 1,0 0-1,0 0 0,0 0 1,1-1-1,10 2 1,10 1 165,-1-2 0,39-1 1,-33-1-7,105 3 181,232 36 0,-173-10 204,1-8 1,1-8-1,0-9 0,319-35 0,-418 21-738,234-32 558,-254 29-1644,-1-4 1,86-30 0,-78 12-4509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2.487"/>
    </inkml:context>
    <inkml:brush xml:id="br0">
      <inkml:brushProperty name="width" value="0.025" units="cm"/>
      <inkml:brushProperty name="height" value="0.025" units="cm"/>
    </inkml:brush>
  </inkml:definitions>
  <inkml:trace contextRef="#ctx0" brushRef="#br0">61 186 14958,'0'0'9134,"-2"12"-8536,-13 51 352,2-13-705,2 1-1,3-1 0,-3 59 0,11-108-241,0-1 0,0 0-1,0 1 1,-1-1 0,1 0-1,0 0 1,0 1 0,0-1-1,0 0 1,0 1 0,0-1-1,0 0 1,0 0 0,0 1 0,1-1-1,-1 0 1,0 1 0,0-1-1,0 0 1,0 0 0,0 1-1,0-1 1,1 0 0,-1 0-1,0 1 1,0-1 0,0 0 0,0 0-1,1 0 1,-1 0 0,0 1-1,0-1 1,1 0 0,-1 0-1,0 0 1,0 0 0,1 0-1,-1 1 1,1-1 0,9-8 142,9-17 136,-10 6-232,0 0 0,-1-1 0,-1 0 0,-1 0 0,0-1 0,4-40 0,-3-126 199,-7 157-241,-5 5-28,5 25 19,0-1 1,0 1 0,-1 0 0,1 0-1,0 0 1,0-1 0,-1 1-1,1 0 1,0 0 0,0 0 0,-1 0-1,1 0 1,0 0 0,-1 0 0,1 0-1,0 0 1,-1 0 0,1 0 0,0 0-1,0 0 1,-1 0 0,1 0-1,0 0 1,-1 0 0,1 0 0,0 0-1,-1 0 1,1 0 0,0 1 0,0-1-1,-1 0 1,1 0 0,0 0 0,0 0-1,-1 1 1,1-1 0,0 0-1,0 1 1,-3 1-7,1 1-1,0 0 0,-1 0 1,2 0-1,-1 1 1,0-1-1,1 0 0,-1 1 1,1-1-1,-1 5 0,0-3 25,1 1-1,0-1 1,0 0-1,1 1 0,0-1 1,0 1-1,0-1 0,0 1 1,3 9-1,-3-13-9,1 0 0,0 0-1,0 0 1,0 0 0,0-1 0,1 1-1,-1 0 1,0-1 0,1 1 0,-1-1 0,1 1-1,0-1 1,-1 0 0,1 0 0,0 0-1,0 0 1,-1 0 0,1 0 0,0 0-1,0 0 1,0-1 0,0 1 0,0-1-1,0 1 1,1-1 0,-1 0 0,4 0-1,3-1 89,1 1-1,0-2 0,-1 1 1,1-1-1,-1-1 0,1 0 1,-1 0-1,0-1 0,0 0 1,0 0-1,-1-1 0,0-1 1,0 1-1,0-1 0,12-12 1,-10 8-45,1 0 0,-2-1 0,1 0 0,-1-1 0,-1 1 1,0-2-1,-1 1 0,0-1 0,-1-1 0,5-14 0,-38 112-133,16-54 48,1 1 0,1 1 0,2-1 0,1 1 0,2 0 0,-1 36 0,5-64-91,1 0 0,-1 0-1,1 0 1,0 0 0,0 1 0,0-1 0,0 0 0,1 0-1,-1-1 1,1 1 0,0 0 0,1-1 0,2 5 0,-3-6-60,-1 0 0,1-1 0,0 1 0,0 0 0,0-1 0,0 1 0,0-1 0,0 0 0,0 0 0,1 0 0,-1 0 0,0 0 0,1 0 0,-1-1 0,1 1 0,-1-1 0,0 0 0,1 1 1,-1-1-1,1 0 0,-1 0 0,1-1 0,3 0 0,12-5-6422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2.852"/>
    </inkml:context>
    <inkml:brush xml:id="br0">
      <inkml:brushProperty name="width" value="0.025" units="cm"/>
      <inkml:brushProperty name="height" value="0.025" units="cm"/>
    </inkml:brush>
  </inkml:definitions>
  <inkml:trace contextRef="#ctx0" brushRef="#br0">116 1 18642,'0'0'9753,"-10"1"-9369,6-1-365,-1 1 0,1-1 0,-1 1 0,1 1 1,-1-1-1,1 0 0,0 1 0,0 0 0,0 0 0,0 0 0,0 1 0,0-1 0,0 1 0,1 0 0,-1 0 0,1 0 0,0 1 0,0-1 0,0 1 1,1 0-1,-1-1 0,1 1 0,0 0 0,0 1 0,0-1 0,0 0 0,-1 7 0,1-5 21,0 0 0,1 1 0,-1-1 0,1 1 0,0-1 1,1 1-1,0-1 0,0 1 0,1 7 0,-1-13-37,1 1-1,-1 0 1,1-1 0,-1 1-1,1-1 1,0 0-1,-1 1 1,1-1 0,0 0-1,0 1 1,0-1 0,0 0-1,0 0 1,1 0 0,-1 0-1,0 0 1,0 0 0,1 0-1,-1 0 1,1 0 0,-1-1-1,1 1 1,-1 0 0,1-1-1,-1 1 1,1-1 0,-1 0-1,1 0 1,-1 1 0,1-1-1,0 0 1,-1 0 0,1-1-1,-1 1 1,1 0 0,0 0-1,-1-1 1,1 1 0,-1-1-1,1 1 1,1-2 0,3-1 8,1 0 0,-1 0 0,1-1 0,-1 0 0,-1 0 0,1 0 0,0-1 0,-1 0 0,0 0 0,0-1 0,-1 1 0,1-1 0,3-7 0,0 1 0,-1 0 1,0 0 0,-1-1-1,0 0 1,7-26 0,-14 30-75,-8 18 3,-9 23 7,14-23 68,1 0 0,1 0 0,-1 0 1,2 0-1,-1 0 0,1 1 0,1-1 1,0 0-1,1 12 0,-1-17-201,1 0-1,0 0 0,0 0 1,0 0-1,0 0 0,1 0 1,-1 0-1,1-1 1,0 1-1,4 4 0,-5-6-250,1 0-1,0 0 0,0 0 0,1 0 1,-1 0-1,0-1 0,1 1 0,-1-1 0,1 0 1,-1 1-1,1-1 0,0 0 0,-1-1 1,1 1-1,0 0 0,3 0 0,24 0-8722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3.421"/>
    </inkml:context>
    <inkml:brush xml:id="br0">
      <inkml:brushProperty name="width" value="0.025" units="cm"/>
      <inkml:brushProperty name="height" value="0.025" units="cm"/>
    </inkml:brush>
  </inkml:definitions>
  <inkml:trace contextRef="#ctx0" brushRef="#br0">137 27 16944,'0'0'12129,"-9"-7"-11761,9 7-365,-3-3 3,1 1 0,-1 0 0,0 0-1,0 1 1,0-1 0,0 0 0,0 1 0,-1 0 0,1 0 0,-6-1-1,7 2-6,0 0-1,-1 0 1,1 1-1,0 0 1,0-1-1,-1 1 1,1 0-1,0 0 1,0 0-1,0 0 1,0 0-1,0 1 1,0-1-1,0 1 0,1-1 1,-1 1-1,0 0 1,1 0-1,-1-1 1,1 1-1,0 0 1,-2 3-1,-3 4 27,1-1 1,0 1-1,1 0 0,-1 0 1,2 1-1,-1-1 0,1 1 0,1 0 1,0 0-1,0 0 0,1 0 0,0 0 1,1 0-1,1 11 0,0-19-25,0 0-1,0 0 1,0 0-1,1 0 1,-1 0-1,1 0 1,-1-1-1,1 1 1,0 0-1,0-1 1,0 0-1,0 1 1,0-1-1,0 0 1,0 0-1,0 0 1,0 0-1,0 0 1,1-1-1,-1 1 1,0 0-1,1-1 1,-1 0-1,0 0 1,1 0-1,-1 0 1,1 0-1,3-1 1,6 1-174,-1-1 1,1-1 0,-1 0 0,19-6-1,-12 2-923,0-1 0,-1-1 0,23-14 0,15-20-6846,-28 12 944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065"/>
    </inkml:context>
    <inkml:brush xml:id="br0">
      <inkml:brushProperty name="width" value="0.025" units="cm"/>
      <inkml:brushProperty name="height" value="0.025" units="cm"/>
    </inkml:brush>
  </inkml:definitions>
  <inkml:trace contextRef="#ctx0" brushRef="#br0">76 92 15054,'0'0'2856,"-7"8"-80,-4 5-1550,1 1 0,0 0 0,-10 20-1,18-30-1066,-1 1-1,1-1 0,0 1 1,0 0-1,0 0 0,1 0 1,0 0-1,0 0 0,0 0 1,1 0-1,-1 0 0,1 0 1,0 0-1,1 0 0,-1 0 1,1 0-1,0 0 0,2 7 1,-1-10-153,0-1 1,-1 1 0,1 0 0,1-1 0,-1 0-1,0 1 1,0-1 0,0 0 0,1 0-1,-1 0 1,1 0 0,-1 0 0,0-1 0,1 1-1,-1-1 1,1 0 0,0 0 0,-1 0-1,5 0 1,51-4-495,-23-6-659,-28 7 756,0 1 0,0 0 1,1 0-1,-1 1 1,12-2-1,-18 6 401,1 0 0,-1-1-1,0 1 1,0 0 0,-1-1-1,1 1 1,-1 0 0,1 0-1,-1-1 1,0 5 0,1 1 230,-1-7-223,0 1 0,0 0 0,1-1 0,-1 1 1,0-1-1,1 1 0,-1-1 0,1 1 0,-1-1 0,1 0 0,0 1 0,0-1 0,0 0 1,0 1-1,0-1 0,0 0 0,0 0 0,0 0 0,0 0 0,0 0 0,1 0 0,-1 0 0,0 0 1,1 0-1,-1-1 0,1 1 0,-1 0 0,1-1 0,-1 0 0,1 1 0,-1-1 0,1 0 0,-1 1 1,1-1-1,-1 0 0,1 0 0,0-1 0,-1 1 0,1 0 0,-1 0 0,1-1 0,-1 1 0,1-1 1,-1 1-1,3-2 0,4-2-7,0 1-1,-1-2 1,1 1 0,-1-1 0,0 0-1,0-1 1,6-6 0,5-9-45,-2-1 1,0 0 0,-2-1-1,0 0 1,-2-1-1,0-1 1,-2 0 0,14-51-1,-18 42 27,-18 48 444,-19 52 572,25-43-418,0 0-1,1 0 0,-3 47 1,8-59-544,0-1 0,0 1 1,1 0-1,0-1 1,1 1-1,0-1 1,1 1-1,0-1 1,1 0-1,0 0 1,6 10-1,-5-9-70,-4-9-22,1 1 0,-1-1 0,0 1 0,1-1 0,-1 1 1,1-1-1,0 0 0,-1 0 0,1 0 0,0 0 0,1 0 0,-1 0 1,0 0-1,0-1 0,5 3 0,-7-5-14,1 1-1,-1-1 1,1 0-1,-1 0 1,0 1-1,1-1 1,-1 0 0,0 0-1,0 1 1,1-1-1,-1 0 1,0 0 0,0 0-1,0 0 1,0 1-1,0-1 1,0 0-1,0 0 1,0 0 0,-1 1-1,1-1 1,0 0-1,0 0 1,-1 0-1,-5-24-409,-2 9 318,0 0-1,-1 1 0,-1 0 0,0 0 1,-24-24-1,-24-35 851,58 74-638,-1-1 1,1 1-1,-1-1 1,1 1-1,0-1 1,-1 1-1,1 0 1,0-1-1,-1 1 1,1-1 0,0 1-1,0-1 1,0 0-1,-1 1 1,1-1-1,0 1 1,0-1-1,0 1 1,0-1-1,0 1 1,0-1 0,0 1-1,0-1 1,0 0-1,0 1 1,1-1-1,-1 1 1,0-1-1,0 1 1,0-1-1,1 1 1,-1-1-1,0 1 1,0-1 0,1 1-1,-1-1 1,1 1-1,-1 0 1,1-1-1,27-2 415,39 17-976,-64-13 561,83 17-4929,-26-15-7649,-37-3 2866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442"/>
    </inkml:context>
    <inkml:brush xml:id="br0">
      <inkml:brushProperty name="width" value="0.025" units="cm"/>
      <inkml:brushProperty name="height" value="0.025" units="cm"/>
    </inkml:brush>
  </inkml:definitions>
  <inkml:trace contextRef="#ctx0" brushRef="#br0">52 1 15599,'0'0'3993,"-5"9"-715,0 0-2816,-1 2 253,0-1-1,1 1 0,0 0 1,1 0-1,0 0 0,0 1 1,2 0-1,-3 16 0,5-27-710,0 0-1,1 1 1,-1-1-1,1 0 0,-1 0 1,1 1-1,-1-1 0,1 0 1,-1 0-1,1 0 0,0 0 1,0 1-1,0-1 0,0 0 1,0-1-1,0 1 0,0 0 1,0 0-1,0 0 1,0-1-1,0 1 0,0 0 1,1-1-1,-1 1 0,0-1 1,0 1-1,1-1 0,-1 0 1,0 0-1,1 1 0,-1-1 1,0 0-1,1 0 1,-1 0-1,1 0 0,1-1 1,2 1-20,0-1 1,0 1 0,0-1 0,0 0 0,0 0 0,0 0 0,0-1 0,-1 0 0,7-3 0,1-4-196,-1-1-1,0 0 1,0-1 0,-1 0 0,13-18 0,14-16-1373,-37 58 1730,-8 10 418,3-10-201,0 0 0,1 0 0,1 0 0,-1 0-1,2 1 1,-2 25 0,4-36-373,0 0-1,0 0 1,0 0-1,0 0 1,1 0-1,-1 0 1,1 0-1,0 0 1,0-1-1,0 1 1,0 0-1,0-1 0,0 1 1,1 0-1,-1-1 1,1 0-1,0 1 1,0-1-1,0 0 1,0 0-1,0 0 1,0 0-1,1 0 1,-1-1-1,1 1 1,-1 0-1,1-1 1,-1 0-1,1 0 1,0 0-1,0 0 1,0 0-1,-1-1 1,1 1-1,0-1 1,0 1-1,0-1 1,4-1-1,31-4-3024,-35 4 2375,0 0 0,0-1 1,0 1-1,0-1 0,0 0 0,-1 0 1,1 0-1,-1 0 0,1 0 0,2-4 1,15-21-7658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783"/>
    </inkml:context>
    <inkml:brush xml:id="br0">
      <inkml:brushProperty name="width" value="0.025" units="cm"/>
      <inkml:brushProperty name="height" value="0.025" units="cm"/>
    </inkml:brush>
  </inkml:definitions>
  <inkml:trace contextRef="#ctx0" brushRef="#br0">15 0 16207,'0'0'8702,"0"11"-7442,-11 148 2231,10-152-3453,0-1 0,0 1 0,0 0 0,1-1 1,0 1-1,1 0 0,-1 0 0,1-1 0,1 1 0,2 9 0,-3-14-53,1 1 1,0 0-1,0-1 0,0 0 0,0 1 0,1-1 0,-1 0 0,1 0 1,-1 0-1,1-1 0,-1 1 0,1 0 0,0-1 0,0 0 1,0 0-1,0 0 0,0 0 0,0 0 0,0 0 0,0-1 0,0 0 1,1 1-1,-1-1 0,4-1 0,42 1-880,-35-1 463,1 0 0,0 2 1,-1 0-1,17 3 1,-30-4 434,-1 0 1,1 0 0,0 0 0,0 0-1,0 0 1,0 0 0,0 1 0,-1-1-1,1 0 1,0 1 0,0-1 0,0 0 0,-1 1-1,1-1 1,0 1 0,-1-1 0,1 1-1,0-1 1,-1 1 0,1 0 0,0-1-1,-1 1 1,1 0 0,-1-1 0,0 1-1,1 0 1,-1 0 0,1 0 0,-1-1 0,0 2-1,0 0 96,-1-1 0,1 1-1,-1-1 1,0 0-1,1 1 1,-1-1 0,0 0-1,0 0 1,0 0-1,0 0 1,0 0 0,0 0-1,0 0 1,-1 0 0,-1 1-1,-51 27 2702,43-26-2653,1 0 0,-1 0 0,1-1 0,-1 0-1,0-1 1,0 0 0,0-1 0,0 0 0,-15-3 0,24 2-329,0 1 1,1-1 0,-1 0-1,0 0 1,1 0 0,-1 0 0,1 0-1,-1 0 1,1-1 0,-1 1 0,1 0-1,0-1 1,-2-2 0,-2-9-3768,13 2-3668,7 5 730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5.385"/>
    </inkml:context>
    <inkml:brush xml:id="br0">
      <inkml:brushProperty name="width" value="0.025" units="cm"/>
      <inkml:brushProperty name="height" value="0.025" units="cm"/>
    </inkml:brush>
  </inkml:definitions>
  <inkml:trace contextRef="#ctx0" brushRef="#br0">0 142 12043,'0'0'7853,"11"2"-4580,-2 0-2868,1 0 1,-1-1 0,1 0-1,0 0 1,-1-1 0,1 0 0,-1-1-1,1 0 1,-1-1 0,1 0-1,-1 0 1,0-1 0,0 0 0,0-1-1,14-7 1,-18 8-314,1 0 1,-1 0-1,0-1 0,0 0 0,-1 0 1,1 0-1,-1 0 0,0-1 1,0 0-1,0 0 0,-1 0 0,0 0 1,0 0-1,0-1 0,0 0 1,-1 1-1,0-1 0,0 0 0,-1 0 1,2-11-1,-3 17-90,0-1 0,-1 1 0,1-1 0,0 1 0,0-1 0,0 1 0,-1-1 0,1 1 0,0-1 0,-1 1 0,1-1 0,0 1 0,-1-1 0,1 1 0,-1 0 0,1-1 0,0 1 0,-1 0 0,1-1 0,-1 1 0,1 0 0,-1-1 0,1 1 0,-1 0 0,0 0 0,1 0 0,-1 0 0,1-1 0,-1 1 0,1 0 0,-1 0 0,0 0 0,1 0-1,-1 0 1,1 0 0,-1 0 0,1 1 0,-1-1 0,1 0 0,-1 0 0,0 0 0,0 1 0,-26 11-157,18-5 179,2 1 0,-1 0-1,1 1 1,0 0 0,1 0-1,0 0 1,0 1 0,1 0-1,1 0 1,-1 0 0,2 0-1,-1 1 1,-2 17-1,6-27-19,0 0 0,0 0 0,0 1 0,0-1 0,0 0 0,0 0 0,1 0 0,-1 0 0,0 0 0,1 0 0,-1 0 0,0 0 0,1 0 0,0 0 0,-1 0-1,1 0 1,-1 0 0,1 0 0,0 0 0,0 0 0,0-1 0,-1 1 0,1 0 0,0-1 0,0 1 0,0 0 0,0-1 0,2 1 0,1 0-13,0 0 1,-1 0-1,1 0 1,1 0 0,-1-1-1,0 0 1,0 0 0,5 0-1,7-2-274,0-1 0,-1 0-1,21-7 1,-32 9 190,2-2-49,0 1-1,1 0 1,0 0-1,-1 1 1,1 0-1,0 0 0,10 0 1,6 44 2016,-20-41-1839,-1 0 0,1-1 1,0 0-1,0 1 1,0-1-1,0 0 0,0 0 1,0 0-1,0-1 1,0 1-1,0-1 0,0 0 1,0 0-1,0 0 0,0 0 1,0 0-1,0-1 1,0 1-1,0-1 0,0 0 1,0 0-1,0 0 1,0 0-1,0 0 0,0-1 1,-1 1-1,4-3 0,2-1-60,0 0 0,-1 0 0,1-1 0,-1 0 0,0 0 0,-1-1 0,12-13 0,16 57-546,-30-35 192,0-1 0,0 0 1,0 0-1,0-1 0,1 1 1,-1-1-1,0 0 0,0 0 1,0 0-1,0 0 0,7-2 1,-3 0-1558,-1 0 0,1 0 0,-1 0 0,0-1 0,10-6 0,0 0-4016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5.732"/>
    </inkml:context>
    <inkml:brush xml:id="br0">
      <inkml:brushProperty name="width" value="0.025" units="cm"/>
      <inkml:brushProperty name="height" value="0.025" units="cm"/>
    </inkml:brush>
  </inkml:definitions>
  <inkml:trace contextRef="#ctx0" brushRef="#br0">1 0 5926,'0'0'6117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6.188"/>
    </inkml:context>
    <inkml:brush xml:id="br0">
      <inkml:brushProperty name="width" value="0.025" units="cm"/>
      <inkml:brushProperty name="height" value="0.025" units="cm"/>
    </inkml:brush>
  </inkml:definitions>
  <inkml:trace contextRef="#ctx0" brushRef="#br0">77 215 6822,'0'0'20596,"-8"0"-19037,5 0-1493,0 0 1,1 0-1,-1 0 0,0 0 1,1 1-1,-1-1 1,0 1-1,1-1 1,-1 1-1,1 0 0,-1 0 1,1 0-1,0 0 1,-1 1-1,1-1 0,0 0 1,0 1-1,0 0 1,0-1-1,0 1 1,0 0-1,0 0 0,0 0 1,1 1-1,-1-1 1,1 0-1,0 0 1,0 1-1,0-1 0,0 1 1,0-1-1,0 1 1,1 0-1,-1-1 0,1 1 1,-1-1-1,1 1 1,0 0-1,0-1 1,0 1-1,1 0 0,0 2 1,0-4-75,-1 0-1,1 0 1,0 0 0,0 0-1,0 0 1,0 0 0,0 0-1,0-1 1,0 1 0,0 0 0,1-1-1,-1 1 1,0-1 0,0 1-1,1-1 1,-1 0 0,0 1 0,0-1-1,1 0 1,-1 0 0,0 0-1,1 0 1,-1 0 0,0 0 0,0 0-1,1-1 1,-1 1 0,0 0-1,2-1 1,40-9-523,49-53-2981,-88 108 5140,-4-44-1577,0 1-1,1-1 1,-1 1-1,1-1 1,0 1 0,-1-1-1,1 1 1,0-1 0,0 0-1,0 1 1,0-1 0,0 0-1,0 0 1,0 0-1,0 0 1,0 0 0,0 0-1,1 0 1,-1 0 0,0 0-1,1-1 1,-1 1 0,1 0-1,-1-1 1,1 0-1,-1 1 1,1-1 0,-1 0-1,1 1 1,-1-1 0,1 0-1,0 0 1,-1 0 0,1-1-1,1 1 1,4 0-10,-1 0 0,1-1 0,0 0 0,0 0 0,-1 0 0,1-1 0,8-3 0,-2-2 2,1-1 0,-1 0 1,-1-1-1,1-1 0,-2 0 0,1 0 0,-1-1 0,11-16 0,-3 2-190,-1-1 0,29-55 0,-44 75 39,-1 4 44,0-1-1,-1 1 0,1-1 1,-1 0-1,0 1 0,0-1 1,0 0-1,0 0 0,0 0 1,0 0-1,-1 0 1,0 0-1,1 0 0,-1 0 1,0 0-1,-1-5 0,-1 8 57,1 0-1,0 1 1,-1-1-1,1 0 0,-1 1 1,1-1-1,0 1 1,-1-1-1,1 1 0,0 0 1,0 0-1,0-1 1,-1 1-1,1 0 0,0 0 1,0 0-1,-1 2 1,-6 5 104,1 1 1,0 0 0,0 1-1,1-1 1,0 1 0,0 1-1,1-1 1,1 1 0,0 0-1,0 0 1,1 0-1,0 0 1,1 1 0,1-1-1,0 1 1,0 0 0,1-1-1,2 17 1,-1-25-100,0-1 0,0 1 1,1 0-1,-1-1 0,1 1 0,0-1 1,0 1-1,0-1 0,0 0 0,0 0 0,0 0 1,1 0-1,-1 0 0,1 0 0,-1-1 1,1 1-1,-1-1 0,1 0 0,0 0 0,0 0 1,0 0-1,0 0 0,0 0 0,0-1 1,0 0-1,0 1 0,0-1 0,0 0 0,3-1 1,3 1-50,-1 0 1,1-1-1,0 0 1,0 0-1,-1-1 1,1 0-1,-1-1 1,0 0 0,8-4-1,1-5 38,-13 9 47,0 0-1,0 0 1,0 0-1,1 0 0,-1 1 1,1 0-1,5-2 1,-3 36 698,-5-29-708,0 1 0,0-1 0,1 0 0,-1 0 0,1 0 0,0 0 0,0 0 0,0 0 0,0-1 0,0 0 0,1 1 0,-1-1 0,1 0 0,-1-1 0,1 1 0,0-1 0,0 1 0,0-1 0,-1 0 0,1-1 0,0 1 0,7-1 0,14 2-157,-1-1 0,38-3 0,-44 1-142,24-4-570,-36 3 809,1 1 1,0 0-1,0 0 0,-1 1 0,1 0 0,0 0 0,0 0 0,0 1 0,0 0 0,-1 0 0,1 1 1,0 0-1,-1 0 0,11 6 0,-10-4-73,-4-1-63,1-1 0,-1 1 1,1-1-1,0 0 0,0 0 0,0 0 0,0-1 0,5 2 0,-22-20-22392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6.554"/>
    </inkml:context>
    <inkml:brush xml:id="br0">
      <inkml:brushProperty name="width" value="0.025" units="cm"/>
      <inkml:brushProperty name="height" value="0.025" units="cm"/>
    </inkml:brush>
  </inkml:definitions>
  <inkml:trace contextRef="#ctx0" brushRef="#br0">4 68 19987,'0'0'6374,"-3"-48"-4644,21 35-1282,11 6-288,10 7-160,10 0 0,6 5-1890,9 6-3331,-4 1-7719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034"/>
    </inkml:context>
    <inkml:brush xml:id="br0">
      <inkml:brushProperty name="width" value="0.025" units="cm"/>
      <inkml:brushProperty name="height" value="0.025" units="cm"/>
    </inkml:brush>
  </inkml:definitions>
  <inkml:trace contextRef="#ctx0" brushRef="#br0">32 0 16367,'0'0'8841,"15"80"-8136,-15-38-449,2 2-160,2-2-64,-3 3-288,3-2-1026,-4-3-960,0-7-608,-11-7-97,-8-10-673,-9-9-3843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7.149"/>
    </inkml:context>
    <inkml:brush xml:id="br0">
      <inkml:brushProperty name="width" value="0.025" units="cm"/>
      <inkml:brushProperty name="height" value="0.025" units="cm"/>
    </inkml:brush>
  </inkml:definitions>
  <inkml:trace contextRef="#ctx0" brushRef="#br0">0 41 11883,'0'0'9497,"11"-7"-7660,36-23-471,-46 30-1346,1-1-1,-1 1 1,0-1 0,0 1-1,0-1 1,1 1-1,-1 0 1,0 0-1,0-1 1,1 1 0,-1 0-1,0 0 1,1 0-1,-1 0 1,0 1-1,0-1 1,1 0 0,-1 0-1,0 1 1,0-1-1,1 1 1,-1-1 0,0 1-1,0-1 1,0 1-1,0 0 1,0 0-1,0 0 1,0-1 0,0 1-1,0 0 1,0 0-1,-1 0 1,1 0-1,0 0 1,-1 1 0,1-1-1,0 0 1,-1 0-1,1 0 1,-1 0 0,0 1-1,1-1 1,-1 0-1,0 1 1,0 1-1,2 8 79,0-1 0,-1 1 0,1 19 0,-2-30-91,-2 142 505,2-142-509,-1 1 0,1 0 0,0 0 0,0 0 0,0-1 0,1 1 0,-1 0-1,0 0 1,0 0 0,0-1 0,1 1 0,-1 0 0,0 0 0,1-1 0,-1 1-1,0 0 1,1-1 0,-1 1 0,1 0 0,-1-1 0,1 1 0,0-1 0,-1 1 0,1-1-1,-1 1 1,1-1 0,0 1 0,0-1 0,-1 0 0,2 1 0,1 0 6,-1-1 1,0 0 0,0 0 0,1 0 0,-1 0-1,0-1 1,1 1 0,-1 0 0,0-1 0,0 0-1,3 0 1,2-2 7,1-1-1,-1 1 0,0-1 0,0-1 0,11-7 1,-10 3-4,0 0 0,0 0 0,-1-1 1,0 0-1,-1 0 0,8-16 0,-11 19-94,0 0-1,0 0 0,-1 0 1,1 0-1,-2 0 1,1-1-1,-1 1 1,0-1-1,-1 1 1,0-1-1,-1-11 0,1 18 58,-1 0-1,1-1 1,0 1-1,-1 0 0,1 0 1,-1 0-1,0 0 0,1 0 1,-1 0-1,0 0 0,0 0 1,1 0-1,-1 0 1,0 0-1,0 1 0,0-1 1,0 0-1,0 0 0,0 1 1,0-1-1,-1 1 0,1-1 1,0 1-1,0 0 1,0-1-1,0 1 0,-1 0 1,1 0-1,0 0 0,0 0 1,-1 0-1,1 0 0,0 0 1,0 0-1,-2 1 1,1-1-39,0 0 0,1 0 1,-1 1-1,0-1 0,1 1 1,-1 0-1,1-1 0,-1 1 1,1 0-1,-1 0 0,1 0 1,-1 0-1,1 0 0,0 0 1,0 0-1,-1 1 0,1-1 1,0 0-1,0 1 1,0-1-1,0 1 0,1-1 1,-1 1-1,0-1 0,1 1 1,-2 2-1,2-1-201,0 0-1,0 0 1,0-1-1,1 1 1,-1 0-1,0 0 1,1-1-1,0 1 1,0 0-1,0 0 1,0-1-1,0 1 1,0-1-1,1 1 1,-1-1-1,1 0 1,0 0-1,0 0 1,-1 1-1,1-2 1,1 1-1,-1 0 1,0 0 0,0-1-1,1 1 1,-1-1-1,1 1 1,-1-1-1,1 0 1,-1 0-1,1-1 1,0 1-1,0 0 1,5 0-1,27 5-5276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7.539"/>
    </inkml:context>
    <inkml:brush xml:id="br0">
      <inkml:brushProperty name="width" value="0.025" units="cm"/>
      <inkml:brushProperty name="height" value="0.025" units="cm"/>
    </inkml:brush>
  </inkml:definitions>
  <inkml:trace contextRef="#ctx0" brushRef="#br0">68 0 10826,'0'0'10261,"-10"8"-8836,-29 26-122,38-32-1200,-1 0 1,0 0-1,1 0 1,-1 0-1,1 0 1,-1 0-1,1 0 1,0 0 0,0 1-1,0-1 1,0 0-1,0 1 1,1-1-1,-2 5 1,3-6-72,-1 0 0,0 0 0,0 0 0,0 0 0,1 0 0,-1 0 1,0 0-1,1 0 0,-1 0 0,1 0 0,-1-1 0,1 1 0,-1 0 0,1 0 0,0 0 0,0-1 0,-1 1 1,1 0-1,0 0 0,0-1 0,0 1 0,-1-1 0,3 1 0,1 1 7,1 0-1,0-1 1,0 0-1,0 0 1,-1 0 0,1 0-1,0-1 1,0 0-1,0 0 1,0 0 0,7-2-1,3-2 11,0 0-1,0-2 1,-1 1-1,16-11 1,-18 10-155,0 0 1,0 1-1,1 0 0,-1 1 1,1 0-1,22-3 1,-34 7 97,0-1-1,0 1 1,0 0 0,0 0 0,0 1 0,0-1 0,1 0 0,-1 0 0,0 0 0,0 1 0,0-1-1,0 1 1,0-1 0,0 1 0,0-1 0,0 1 0,0-1 0,0 1 0,0 0 0,-1-1 0,1 1-1,0 0 1,0 0 0,-1 0 0,1 0 0,0 0 0,-1 0 0,1 0 0,-1 0 0,1 0-1,-1 0 1,0 0 0,1 0 0,-1 0 0,0 0 0,0 2 0,-1 54 451,0-52-294,1 0 0,-1 1 0,1-1 0,0 1 0,0-1 0,1 1 0,-1-1 0,3 7 0,-3-12-136,1 1 0,0-1 1,0 1-1,-1-1 0,1 1 0,0-1 1,0 1-1,0-1 0,-1 0 1,1 1-1,0-1 0,0 0 0,0 0 1,0 1-1,0-1 0,0 0 1,-1 0-1,1 0 0,0 0 0,0 0 1,0-1-1,0 1 0,0 0 1,0 0-1,0 0 0,-1-1 0,1 1 1,0-1-1,1 0 0,24-12 144,-14 5-232,49-31-1130,-57 37 447,1 0 0,-1 0 0,1 1-1,-1 0 1,1 0 0,-1 0 0,10 0-1,-13 1 322,-1 0 214,1-1 0,-1 1-1,0 0 1,1 0 0,-1 0 0,0 0 0,0 0 0,1 0-1,-1 0 1,0 1 0,1-1 0,-1 0 0,0 0 0,1 0 0,-1 0-1,0 0 1,1 0 0,-1 0 0,0 1 0,0-1 0,1 0-1,-1 0 1,0 0 0,0 1 0,1-1 0,-1 0 0,0 0 0,0 1-1,0-1 1,0 0 0,1 1 0,-1-1 0,0 0 0,0 1 0,4 7-9157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8.691"/>
    </inkml:context>
    <inkml:brush xml:id="br0">
      <inkml:brushProperty name="width" value="0.025" units="cm"/>
      <inkml:brushProperty name="height" value="0.025" units="cm"/>
    </inkml:brush>
  </inkml:definitions>
  <inkml:trace contextRef="#ctx0" brushRef="#br0">1 28 545,'21'-12'8808,"-3"1"-6278,-12 7-448,0 3-64,-6 2-1634,-4 7-351,-4 1-2404,3-2-3010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9.533"/>
    </inkml:context>
    <inkml:brush xml:id="br0">
      <inkml:brushProperty name="width" value="0.025" units="cm"/>
      <inkml:brushProperty name="height" value="0.025" units="cm"/>
    </inkml:brush>
  </inkml:definitions>
  <inkml:trace contextRef="#ctx0" brushRef="#br0">176 58 7271,'0'0'6278,"3"-9"-3262,2 1-2156,-4 5-531,1 0 1,0 0 0,-1 0-1,0 0 1,0 0-1,0 0 1,0 0 0,0 0-1,0 0 1,-1-1 0,0-2-1,-16 37 2701,7-16-2798,-22 45 1095,-13 24 209,-36 98 0,80-181-1535,-3 6 15,0 1 1,1 1 0,-1-1-1,2 0 1,-1 0 0,0 11-1,3-19-10,-1 1 0,0 0 0,1-1 1,-1 1-1,0-1 0,1 1 0,-1-1 0,0 0 0,1 1 0,-1-1 0,1 1 0,-1-1 0,1 0 0,-1 1 0,1-1 0,-1 0 1,1 0-1,-1 1 0,1-1 0,0 0 0,-1 0 0,1 0 0,-1 0 0,1 0 0,0 0 0,-1 0 0,1 0 0,-1 0 0,1 0 0,0 0 1,-1 0-1,1 0 0,-1 0 0,1 0 0,-1-1 0,1 1 0,-1 0 0,1 0 0,0-1 0,26-10 333,-3-8 162,0-2-1,-1-1 1,-2-1 0,21-27-1,12-12-141,-2 4-205,-23 24-173,1 1-1,59-47 1,-69 69-1316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9.864"/>
    </inkml:context>
    <inkml:brush xml:id="br0">
      <inkml:brushProperty name="width" value="0.025" units="cm"/>
      <inkml:brushProperty name="height" value="0.025" units="cm"/>
    </inkml:brush>
  </inkml:definitions>
  <inkml:trace contextRef="#ctx0" brushRef="#br0">10 1 15855,'0'0'11755,"-9"56"-10922,18-36-417,6 3-288,2 1-31,2 4-65,2-1-897,0 0-1441,-4-2-1186,-4-7-2529,0-9-3653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0.465"/>
    </inkml:context>
    <inkml:brush xml:id="br0">
      <inkml:brushProperty name="width" value="0.025" units="cm"/>
      <inkml:brushProperty name="height" value="0.025" units="cm"/>
    </inkml:brush>
  </inkml:definitions>
  <inkml:trace contextRef="#ctx0" brushRef="#br0">70 1 14638,'0'0'7580,"1"11"-6336,0 13-646,-1 0 0,-2-1 0,0 1 0,-2-1 0,0 1 0,-12 34-1,10-39-294,-2 1-56,1 0-1,1 1 1,1-1-1,1 1 1,1 0 0,-1 39-1,4-59-245,0 0 0,0 0 1,0-1-1,0 1 0,0 0 0,0 0 0,1 0 1,-1 0-1,0-1 0,0 1 0,1 0 0,-1 0 1,1 0-1,-1-1 0,1 1 0,-1 0 0,1-1 0,-1 1 1,1 0-1,-1-1 0,1 1 0,0-1 0,-1 1 1,1-1-1,0 1 0,0-1 0,-1 1 0,2-1 1,0 0 2,0 1 1,0-1 0,-1 0 0,1-1 0,0 1 0,0 0-1,-1 0 1,1-1 0,0 1 0,0-1 0,-1 1 0,4-3-1,42-29-58,30-52-288,-77 84 333,0-1-1,0 1 1,1 0 0,-1 0-1,0-1 1,0 1-1,0 0 1,0 0 0,1 0-1,-1 0 1,0-1-1,0 1 1,1 0 0,-1 0-1,0 0 1,0 0-1,1 0 1,-1 0 0,0-1-1,0 1 1,1 0-1,-1 0 1,0 0 0,1 0-1,-1 0 1,0 0-1,0 0 1,1 0 0,-1 0-1,0 1 1,1-1 0,-1 0-1,0 0 1,0 0-1,1 0 1,-1 0 0,0 0-1,0 0 1,1 1-1,-1-1 1,0 0 0,0 0-1,0 0 1,1 1-1,-1-1 1,0 0 0,0 0-1,0 0 1,0 1-1,0-1 1,1 0 0,-1 1-1,4 23-77,-7 29 74,2-48-481,-4 32-157,6-20-3164,8-9-5783,4-8 1463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1.003"/>
    </inkml:context>
    <inkml:brush xml:id="br0">
      <inkml:brushProperty name="width" value="0.025" units="cm"/>
      <inkml:brushProperty name="height" value="0.025" units="cm"/>
    </inkml:brush>
  </inkml:definitions>
  <inkml:trace contextRef="#ctx0" brushRef="#br0">68 26 6118,'0'0'20312,"-10"3"-19356,6-2-903,2 0 1,-1-1 0,1 1 0,-1-1 1,0 1-1,1 0 0,-1 0 0,1 1 0,0-1 1,-1 0-1,1 1 0,0-1 0,0 1 1,0 0-1,0 0 0,0-1 0,0 1 1,0 1-1,1-1 0,-1 0 0,1 0 1,-1 1-1,1-1 0,0 1 0,0-1 1,0 1-1,0-1 0,1 1 0,-1-1 1,1 1-1,-1 0 0,1 3 0,0-5-51,1 0 1,-1 0-1,1 0 0,-1 0 0,1-1 1,-1 1-1,1 0 0,-1 0 0,1 0 0,0 0 1,-1-1-1,1 1 0,0 0 0,0-1 0,-1 1 1,1 0-1,0-1 0,0 1 0,0-1 0,0 0 1,0 1-1,0-1 0,0 0 0,0 1 1,0-1-1,0 0 0,0 0 0,0 0 0,0 0 1,0 0-1,0 0 0,0 0 0,0 0 0,0 0 1,0-1-1,2 1 0,41-9 70,14-18-92,10-5-170,-63 30 177,1 1-1,-1-1 0,0 1 1,0 0-1,1 0 1,-1 1-1,1-1 0,-1 1 1,0 1-1,10 0 0,-14 0 15,0 0 0,0 0 0,1 0 0,-1 0 0,0 0 0,0 0 0,-1 0 0,1 0 0,0 1 0,0-1 0,0 0 0,-1 1 0,1-1 0,-1 0 0,1 1 0,-1-1 0,1 1 0,-1-1 0,0 0 0,0 1 0,0-1 0,0 1 0,0-1 0,0 1 0,0-1-1,-1 3 1,1-2 18,0 0-1,0 0 0,0 0 0,0 0 0,0 0 0,0 0 1,1 0-1,-1 0 0,1 0 0,-1 0 0,1 0 1,0 0-1,0 0 0,0 0 0,0 0 0,2 2 0,0-2-4,-1-1-1,1 0 1,-1 0-1,1 0 1,0 0-1,-1-1 1,1 1-1,0-1 0,0 0 1,-1 0-1,1 0 1,0 0-1,0 0 1,-1 0-1,1-1 0,0 1 1,0-1-1,-1 0 1,1 0-1,-1 0 1,6-3-1,55-35-13,-47 27-31,-3 3 0,-10 6 15,0 0 0,1 0 1,0 0-1,-1 1 0,1 0 0,0-1 1,0 2-1,0-1 0,1 0 0,4-1 1,-2 41 590,-4-37-568,-1 0 0,1 0 0,-1-1 0,1 1 0,0-1 0,-1 1 0,1-1 0,0 0 0,0 0-1,-1 0 1,1 0 0,0-1 0,-1 1 0,1-1 0,0 1 0,4-3 0,46-22-27,-29 13-86,-17 9 72,-3 1 11,1-1 0,-1 1 0,0 0 0,1 1 0,0-1-1,-1 1 1,1 0 0,0 0 0,0 1 0,0-1 0,0 1 0,6 1-1,-9 3 24,-1 0 0,0 0-1,-1 0 1,1 0-1,-1 1 1,0-1-1,0 0 1,0 1-1,-1 7 1,0-8 26,0 5-689,-3 27 2159,8-24-3754,8-15-5285,0-11-668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1.671"/>
    </inkml:context>
    <inkml:brush xml:id="br0">
      <inkml:brushProperty name="width" value="0.025" units="cm"/>
      <inkml:brushProperty name="height" value="0.025" units="cm"/>
    </inkml:brush>
  </inkml:definitions>
  <inkml:trace contextRef="#ctx0" brushRef="#br0">0 116 5669,'0'0'20980,"9"0"-19581,9 0-762,-2 1-418,0 0 0,0-2 0,0 0 0,0-1 0,16-4-1,-29 6-199,1-1-1,-1 0 0,0 0 0,1-1 0,-1 1 0,0-1 0,0 1 0,0-1 0,0 0 0,-1 0 0,1-1 0,0 1 0,-1 0 0,1-1 0,-1 0 0,0 1 0,0-1 0,0 0 0,0 0 0,-1 0 0,1 0 0,-1-1 0,0 1 0,0 0 0,0-1 0,0 1 0,0 0 0,-1-1 0,1 1 0,-1-7 0,0 9-17,0 0 0,0 0 0,0 0 0,0 0 0,0 0 0,0 0 0,-1 1-1,1-1 1,0 0 0,0 0 0,-1 0 0,1 0 0,-1 0 0,1 0 0,-1 0 0,1 1 0,-1-1 0,1 0 0,-1 0 0,0 1 0,1-1 0,-1 0 0,0 1 0,0-1-1,1 0 1,-1 1 0,0-1 0,-1 0 0,-1 1-10,1-1 0,0 1-1,-1 0 1,1 0 0,-1 0 0,1 0-1,0 0 1,-1 0 0,1 1 0,0-1-1,-4 2 1,-1 0-11,0 0 0,0 1-1,0 0 1,1 1 0,-1-1 0,1 1 0,-7 5-1,8-3 62,0-1 0,0 1 0,0 0-1,1 0 1,-1 0 0,2 0 0,-1 1-1,1 0 1,0 0 0,0 0-1,0 0 1,1 0 0,1 1 0,-1-1-1,1 0 1,0 1 0,1-1 0,0 13-1,0-19-35,1 1 0,-1 0 0,1-1-1,-1 1 1,1-1 0,0 1-1,0 0 1,-1-1 0,1 0 0,0 1-1,1-1 1,-1 1 0,0-1-1,0 0 1,0 0 0,1 0 0,-1 0-1,1 0 1,-1 0 0,3 1-1,0 0 6,1-1 0,-1 1-1,1-1 1,-1 0 0,1 0-1,-1-1 1,9 1 0,-3-1-16,0-1-1,0 0 1,-1-1 0,1 1 0,0-2 0,17-6 0,22-23-262,-42 26 161,1 1 1,0-1-1,0 1 0,0 1 1,1-1-1,8-2 1,-15 9 80,-1 1 1,1-1-1,-1 1 1,0-1-1,0 1 1,0-1-1,-1 1 1,1 0-1,-1-1 1,1 1-1,-1 0 1,0-1-1,0 1 1,0 0-1,-1 3 1,4 16 203,-3-20-166,1 0 1,0 0-1,0 0 0,0 0 0,0 0 1,0 0-1,0-1 0,0 1 0,1-1 1,-1 1-1,1-1 0,-1 1 0,1-1 1,-1 0-1,1 1 0,0-1 1,0 0-1,-1 0 0,1-1 0,0 1 1,0 0-1,0 0 0,0-1 0,0 1 1,0-1-1,0 0 0,0 0 1,0 0-1,0 0 0,1 0 0,-1 0 1,0 0-1,0-1 0,0 1 0,3-2 1,4 0 12,0-1 0,-1 0 1,1 0-1,-1-1 1,0 0-1,14-9 0,-4-2-163,-1 0 0,-1-1 1,0-1-1,-1-1 0,22-34 0,-42 61 305,1 0-1,-1 1 1,2-1 0,-1 1 0,1 0 0,1 0 0,0 0-1,0 0 1,1 1 0,0-1 0,1 11 0,1-19-152,0 0 1,0 1 0,-1-1 0,1 0-1,1 0 1,-1 0 0,0 0 0,0 0-1,1 0 1,-1 0 0,1 0 0,0 0-1,-1-1 1,1 1 0,0-1 0,0 1-1,0-1 1,0 0 0,0 0 0,1 0-1,-1 0 1,0 0 0,0 0 0,1-1-1,-1 1 1,0-1 0,1 1 0,-1-1-1,0 0 1,1 0 0,-1 0 0,3-1-1,5 2-67,0-2-1,-1 1 0,1-1 0,-1-1 0,1 0 0,16-5 0,-19 4-391,-1 1 0,0-1 0,0 0-1,0-1 1,9-6 0,-14 8-241,1 0-1,0 1 1,-1-1 0,1 0 0,-1 0-1,0 0 1,1 0 0,-1 0 0,0 0-1,0-1 1,0 1 0,0-2 0,3-12-9346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2.074"/>
    </inkml:context>
    <inkml:brush xml:id="br0">
      <inkml:brushProperty name="width" value="0.025" units="cm"/>
      <inkml:brushProperty name="height" value="0.025" units="cm"/>
    </inkml:brush>
  </inkml:definitions>
  <inkml:trace contextRef="#ctx0" brushRef="#br0">0 0 22645,'0'0'10122,"11"50"-36931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2.754"/>
    </inkml:context>
    <inkml:brush xml:id="br0">
      <inkml:brushProperty name="width" value="0.025" units="cm"/>
      <inkml:brushProperty name="height" value="0.025" units="cm"/>
    </inkml:brush>
  </inkml:definitions>
  <inkml:trace contextRef="#ctx0" brushRef="#br0">38 0 15983,'0'0'6390,"-3"10"-4954,-23 95 1079,23-91-2273,1 1 0,0 0-1,1-1 1,1 1 0,0 0-1,3 17 1,-3-31-238,0 1 1,1-1 0,-1 0-1,1 0 1,-1 1 0,1-1-1,-1 0 1,1 0-1,0 0 1,-1 0 0,1 0-1,0 0 1,0 0 0,0 0-1,0 0 1,0 0 0,0 0-1,0-1 1,0 1-1,0 0 1,0-1 0,1 1-1,-1-1 1,2 1 0,1 0 5,-1 0 0,1-1 0,0 1 0,0-1 0,-1 0 0,1-1 0,0 1 0,6-2 0,1-1 19,0 0 0,0-1 1,-1 0-1,21-11 0,42-40 19,-52 38-93,40-26-1,-59 42 32,-1 0 0,0 1-1,1-1 1,-1 0-1,0 1 1,1-1 0,-1 1-1,1-1 1,-1 1-1,1 0 1,-1 0 0,1-1-1,-1 1 1,1 0-1,1 1 1,-2-1 12,-1 0 1,1 0-1,0 1 1,-1-1-1,1 0 0,-1 1 1,1-1-1,0 1 0,-1-1 1,1 1-1,-1-1 0,1 1 1,-1-1-1,0 1 0,1 0 1,-1-1-1,1 1 1,-1 0-1,0-1 0,0 1 1,1 0-1,-1 0 0,1 6 74,0 0-1,-1 0 1,1-1-1,-2 1 1,0 11 0,-1 3 327,2-18-336,0 0 0,0 0 0,0 0 0,0 0 0,0 0 0,1-1 0,-1 1 0,1 0 0,0 0 0,0-1 0,0 1 0,0 0 0,0-1 0,0 1 1,1-1-1,2 4 0,-2-5-54,0 0 0,0 0 0,0 0 0,0 0 0,1 0 0,-1-1 0,0 1 1,0-1-1,0 0 0,1 1 0,-1-1 0,0 0 0,1 0 0,-1-1 0,0 1 0,0 0 1,1-1-1,-1 1 0,0-1 0,0 0 0,0 0 0,2-1 0,6-2 12,-1-1-1,0 0 1,0 0-1,-1-1 0,16-13 1,-18 13-123,1 0 0,-1 1 0,1 0 0,0 1 0,1-1 0,-1 1 0,1 0 0,0 1 0,13-4 0,-20 7 96,-1 0 0,0 0 0,1 0 0,-1 0-1,0 0 1,1 0 0,-1 0 0,0 0 0,0 0-1,1 0 1,-1 0 0,0 0 0,1 0 0,-1 0-1,0 0 1,0 0 0,1 1 0,-1-1-1,0 0 1,0 0 0,1 0 0,-1 1 0,0-1-1,0 0 1,0 0 0,1 0 0,-1 1 0,0-1-1,0 0 1,0 0 0,0 1 0,0-1 0,1 0-1,-1 1 1,0-1 0,0 0 0,0 0 0,0 1-1,0 0 1,-2 18-781,-14 16-6287,3-25-666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392"/>
    </inkml:context>
    <inkml:brush xml:id="br0">
      <inkml:brushProperty name="width" value="0.025" units="cm"/>
      <inkml:brushProperty name="height" value="0.025" units="cm"/>
    </inkml:brush>
  </inkml:definitions>
  <inkml:trace contextRef="#ctx0" brushRef="#br0">24 191 8360,'-4'-10'3465,"1"4"-3346,0-1 524,0 0-1,0 0 1,1 0-1,0 0 1,-1-10-1,3 15-458,0-1-1,0 1 0,0 0 1,0-1-1,0 1 0,0 0 1,1-1-1,-1 1 0,1 0 0,0 0 1,0-1-1,-1 1 0,1 0 1,1 0-1,-1 0 0,0 0 1,0 0-1,1 0 0,-1 1 0,1-1 1,0 0-1,0 1 0,-1-1 1,4-1-1,12-7 250,1 1 0,0 0 0,1 2 0,-1 0 1,2 1-1,-1 1 0,1 0 0,27-2 0,-18 4-396,0 2 0,1 0 1,-1 2-1,1 1 0,30 7 0,-47-6-39,0 0 0,0 1 0,0 0 0,-1 1 0,0 1 0,0 0 0,-1 1 0,1 0 0,-1 0 0,-1 1 0,1 1 0,9 10 0,-16-14 64,1 0-1,-1 0 1,-1 0-1,1 1 1,-1-1-1,0 1 0,0 0 1,0 0-1,-1 0 1,0 0-1,0 0 1,-1 0-1,0 1 1,0-1-1,0 1 1,-1-1-1,0 1 1,0-1-1,-1 1 0,0-1 1,0 0-1,0 1 1,-1-1-1,1 0 1,-2 0-1,-4 11 1,-1-3 222,-1 0 0,0-1 1,-1 0-1,-1-1 1,0 0-1,0 0 0,-1-1 1,-1-1-1,0 0 1,-23 14-1,6-7 136,0-1-1,0-2 1,-2-1-1,-36 11 1,51-20-328,1 0 0,-1-1 0,0 0 0,-31 0 0,43-3-179,0-1 1,0 1-1,0-1 0,0 0 1,1 0-1,-1 0 0,0-1 1,1 0-1,-7-3 0,8 4-101,1-1-1,0 0 1,0 1 0,0-1-1,0 0 1,1 0-1,-1 0 1,0 0 0,1 0-1,0 0 1,-1 0 0,1-1-1,0 1 1,0 0-1,0-1 1,0 1 0,1-1-1,-1 1 1,0-4-1,1 5-30,0-1 0,0 1-1,0-1 1,0 0 0,1 1-1,-1-1 1,0 1 0,1-1-1,-1 0 1,1 1 0,-1-1-1,1 1 1,0 0 0,0-1-1,0 1 1,0-1 0,0 1-1,0 0 1,0 0 0,0 0-1,0 0 1,0-1 0,1 2-1,-1-1 1,3-2 0,41-16-6353,-36 16 5089,28-9-5542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3.103"/>
    </inkml:context>
    <inkml:brush xml:id="br0">
      <inkml:brushProperty name="width" value="0.025" units="cm"/>
      <inkml:brushProperty name="height" value="0.025" units="cm"/>
    </inkml:brush>
  </inkml:definitions>
  <inkml:trace contextRef="#ctx0" brushRef="#br0">23 1 19250,'0'0'3620,"-22"57"-3684,22-46-2435,11-6-4708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3.685"/>
    </inkml:context>
    <inkml:brush xml:id="br0">
      <inkml:brushProperty name="width" value="0.025" units="cm"/>
      <inkml:brushProperty name="height" value="0.025" units="cm"/>
    </inkml:brush>
  </inkml:definitions>
  <inkml:trace contextRef="#ctx0" brushRef="#br0">133 4 13869,'0'0'11285,"3"-3"-11535,-103 224 8113,93-201-7863,0 0 0,1 0 0,1 1 0,1-1 0,1 1 0,1 0 0,1 24 0,1-45-30,0 0-1,0 0 1,0 0-1,0 0 1,1 1 0,-1-1-1,0 0 1,0 0-1,1 0 1,-1 0 0,0 0-1,0 0 1,0 1-1,1-1 1,-1 0-1,0 0 1,0 0 0,1 0-1,-1 0 1,0 0-1,0 0 1,1 0 0,-1 0-1,0 0 1,0 0-1,1 0 1,-1 0 0,0 0-1,0-1 1,1 1-1,-1 0 1,0 0 0,0 0-1,0 0 1,1 0-1,-1 0 1,0-1 0,0 1-1,0 0 1,1 0-1,-1 0 1,0-1-1,0 1 1,0 0 0,0 0-1,0 0 1,0-1-1,1 1 1,-1 0 0,0-1-1,11-9-3073,8-25-7664,-8 13 503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4.413"/>
    </inkml:context>
    <inkml:brush xml:id="br0">
      <inkml:brushProperty name="width" value="0.025" units="cm"/>
      <inkml:brushProperty name="height" value="0.025" units="cm"/>
    </inkml:brush>
  </inkml:definitions>
  <inkml:trace contextRef="#ctx0" brushRef="#br0">1 27 10154,'0'0'21988,"3"3"-21934,0 1-35,0 1-1,-1-1 1,1 1 0,-1-1 0,0 1 0,-1 0 0,1 0 0,-1-1-1,0 1 1,0 0 0,0 0 0,-1 0 0,1 1 0,-1-1-1,-1 0 1,0 5 0,4-14-14,-1 0 0,1 0 0,1 1 0,-1-1 0,0 1 0,8-6 0,-2 0-125,4-5-44,-7 6 42,1 1 0,0-1 1,0 1-1,0 1 0,1-1 1,0 1-1,12-6 1,-20 11 121,1 1 0,-1 0 0,1 0 1,-1 0-1,1 0 0,-1 0 0,1 0 0,-1 0 1,1 0-1,-1 0 0,1 0 0,-1 0 1,0 0-1,1 0 0,-1 1 0,1-1 0,-1 0 1,1 0-1,-1 0 0,0 1 0,1-1 1,-1 0-1,1 0 0,-1 1 0,0-1 1,1 0-1,-1 1 0,0-1 0,0 0 0,1 1 1,-1-1-1,0 1 0,0-1 0,1 0 1,-1 1-1,0-1 0,0 2 0,4 25 21,-11 27 24,7-53-64,-13 34 1178,13-35-1167,0 0 1,0 0-1,0-1 1,0 1-1,-1 0 0,1 0 1,0 0-1,0 0 0,0 0 1,0 0-1,0 0 0,0 0 1,0 0-1,0 0 1,0 0-1,0 0 0,0 0 1,0 0-1,0 0 0,-1 0 1,1 0-1,0 0 1,0 0-1,0 0 0,0 0 1,0 0-1,0 0 0,0 0 1,0 0-1,0 0 1,0 0-1,0 0 0,0 0 1,0 0-1,-1 0 0,1 0 1,0 0-1,0 0 1,0 0-1,0 1 0,0-1 1,3-25-6226,-1 19-1038,2-2-5583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5.187"/>
    </inkml:context>
    <inkml:brush xml:id="br0">
      <inkml:brushProperty name="width" value="0.025" units="cm"/>
      <inkml:brushProperty name="height" value="0.025" units="cm"/>
    </inkml:brush>
  </inkml:definitions>
  <inkml:trace contextRef="#ctx0" brushRef="#br0">4 170 13837,'-3'-4'9003,"9"-6"-6329,11-8-1549,-5 8-805,-1 0 0,1 1 0,1 0 1,0 1-1,0 1 0,0 0 1,1 1-1,0 0 0,0 1 1,1 1-1,-1 0 0,1 1 0,30-2 1,-43 5-321,0 0 1,0 0 0,0 0 0,0 0-1,0 1 1,-1-1 0,1 1 0,0 0-1,0-1 1,0 1 0,-1 0-1,1 0 1,0 0 0,-1 0 0,1 0-1,-1 0 1,1 1 0,-1-1-1,0 1 1,1-1 0,-1 1 0,0-1-1,0 1 1,0-1 0,0 1-1,0 0 1,-1 0 0,1-1 0,0 1-1,-1 0 1,1 0 0,-1 0-1,0 0 1,0 0 0,0 0 0,0 0-1,0-1 1,0 1 0,0 0-1,0 0 1,-1 2 0,-1 7 14,1-1 1,-1 1-1,-1-1 1,0 0 0,-1 0-1,-4 11 1,4-14 37,1-3 52,1 0-1,1 0 1,-1 0 0,0 0 0,1 0 0,0 0-1,-1 5 1,2-8-36,3-4-46,1 0-1,-1-1 0,0 1 0,-1-1 0,1 1 0,0-1 0,-1 0 0,0 0 1,0 0-1,0-1 0,2-7 0,-1 5 6,4-8-12,0-1 0,0 0 0,-2-1 0,0 1 0,0-1 0,-2 0 0,0 0 0,0-21 0,-4 46-184,0-7 132,1 0 1,0 1-1,-1-1 0,1 0 1,0 0-1,0 0 0,0 1 1,0-1-1,0 0 1,0 0-1,0 1 0,0-1 1,1 0-1,-1 0 1,0 0-1,1 0 0,-1 1 1,1-1-1,0 0 1,-1 0-1,1 0 0,0 0 1,-1 0-1,1 0 0,1 1 1,2 2-467,0-1 0,1 0 0,-1 1 0,1-1 0,-1-1 1,1 1-1,0-1 0,0 1 0,0-2 0,0 1 0,8 1 0,-5-1-1218,0-1 0,0 0 0,0 0 0,0-1-1,0 0 1,0-1 0,9-1 0,4-5-3720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5.644"/>
    </inkml:context>
    <inkml:brush xml:id="br0">
      <inkml:brushProperty name="width" value="0.025" units="cm"/>
      <inkml:brushProperty name="height" value="0.025" units="cm"/>
    </inkml:brush>
  </inkml:definitions>
  <inkml:trace contextRef="#ctx0" brushRef="#br0">117 0 5093,'0'0'20152,"-10"1"-19479,6 0-608,0-1 1,0 1-1,0-1 0,0 1 1,0 0-1,0 1 1,0-1-1,0 1 0,1 0 1,-1-1-1,1 2 1,-1-1-1,1 0 0,0 1 1,0-1-1,0 1 1,0 0-1,0 0 0,1 0 1,-1 1-1,1-1 1,0 0-1,0 1 0,0 0 1,0-1-1,1 1 1,-2 5-1,1-4 93,-1 1-35,0 0-1,1 1 1,0-1-1,0 1 1,0-1-1,1 1 1,0 0-1,0-1 1,0 1-1,1 0 1,0 0-1,2 8 1,-1-14-110,0 1 1,0-1-1,0 0 0,0 0 1,0 0-1,0 0 1,0-1-1,0 1 0,0 0 1,1 0-1,-1-1 1,0 1-1,1-1 0,-1 1 1,0-1-1,1 1 1,-1-1-1,0 0 0,1 0 1,-1 0-1,1 0 1,-1 0-1,1 0 0,2 0 1,36-8 377,-29 3-351,0-1 0,-1 0 0,0-1 0,-1 0 0,1 0 0,12-13 0,48-56 83,-63 68-78,-10 20 353,0 0-1,1 0 0,0 0 0,1 24 0,1-35-395,0-1-1,0 1 1,0-1 0,0 1-1,0-1 1,0 0-1,0 1 1,0-1 0,1 1-1,-1-1 1,0 1-1,0-1 1,1 1 0,-1-1-1,0 0 1,1 1-1,-1-1 1,0 0 0,1 1-1,-1-1 1,0 0-1,1 0 1,-1 1 0,1-1-1,-1 0 1,1 0-1,-1 1 1,0-1 0,1 0-1,-1 0 1,1 0-1,0 0 1,23 0 31,20-14-12,3-21-198,-37 27 105,0 0-1,1 0 1,0 1-1,20-10 1,-31 50-211,-9 1 270,6-29 38,1 1 0,0-1 0,1 1 0,-1-1 0,1 1 0,0-1 0,0 1 0,1 0-1,0-1 1,0 1 0,0 0 0,1-1 0,2 11 0,-2-15-70,1-1 0,0 1-1,0-1 1,0 0 0,0 1 0,-1-1 0,1 0-1,0 0 1,0 0 0,0 0 0,0-1-1,0 1 1,0 0 0,-1-1 0,1 1-1,0-1 1,0 0 0,2-1 0,15-17-2998,7-8-3427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6.022"/>
    </inkml:context>
    <inkml:brush xml:id="br0">
      <inkml:brushProperty name="width" value="0.025" units="cm"/>
      <inkml:brushProperty name="height" value="0.025" units="cm"/>
    </inkml:brush>
  </inkml:definitions>
  <inkml:trace contextRef="#ctx0" brushRef="#br0">0 0 16912,'0'0'14286,"53"24"-13870,-4-24-224,9 0-96,3 0-64,-5 0-608,1-5-1602,-10-3-2883,-11 2-3876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6.369"/>
    </inkml:context>
    <inkml:brush xml:id="br0">
      <inkml:brushProperty name="width" value="0.025" units="cm"/>
      <inkml:brushProperty name="height" value="0.025" units="cm"/>
    </inkml:brush>
  </inkml:definitions>
  <inkml:trace contextRef="#ctx0" brushRef="#br0">8 0 18257,'0'0'1853,"11"2"821,8 0-1335,132 24 2873,-137-23-4235,0 1 0,0 0 0,-1 1 0,1 0 0,-1 1 0,0 1 0,-1 0 0,20 15 0,-30-20-6,0 1 1,0-1 0,0 0-1,0 0 1,-1 1-1,1-1 1,-1 1-1,0 0 1,0-1-1,0 1 1,0 0-1,0 0 1,-1-1 0,1 1-1,-1 0 1,0 0-1,1 0 1,-1 0-1,-1 0 1,1 0-1,0-1 1,-1 1 0,1 0-1,-1 0 1,0 0-1,0-1 1,0 1-1,0 0 1,-2 2-1,-5 9 43,0-1-1,0 0 1,-1-1-1,-11 12 1,19-23-13,-162 183-41,88-110-4441,28-32-4312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4.399"/>
    </inkml:context>
    <inkml:brush xml:id="br0">
      <inkml:brushProperty name="width" value="0.025" units="cm"/>
      <inkml:brushProperty name="height" value="0.025" units="cm"/>
    </inkml:brush>
  </inkml:definitions>
  <inkml:trace contextRef="#ctx0" brushRef="#br0">64 0 16752,'0'0'7447,"-2"13"-6956,-1 4-371,-18 86 173,4 0 0,-4 137-1,21-198-1430,0-23-8539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4.744"/>
    </inkml:context>
    <inkml:brush xml:id="br0">
      <inkml:brushProperty name="width" value="0.025" units="cm"/>
      <inkml:brushProperty name="height" value="0.025" units="cm"/>
    </inkml:brush>
  </inkml:definitions>
  <inkml:trace contextRef="#ctx0" brushRef="#br0">0 12 10346,'0'0'15054,"63"20"-13901,-35-15-384,4-3-321,4-2-256,3 0-95,3 0-97,1-7 64,2-1-1057,-3-1-1762,-6-5-3747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135"/>
    </inkml:context>
    <inkml:brush xml:id="br0">
      <inkml:brushProperty name="width" value="0.025" units="cm"/>
      <inkml:brushProperty name="height" value="0.025" units="cm"/>
    </inkml:brush>
  </inkml:definitions>
  <inkml:trace contextRef="#ctx0" brushRef="#br0">4 1 11499,'0'0'3368,"0"11"-581,1 124 3105,-3 11-4104,-1 51-1530,9-145 60,-2-28-2932,-3 0-8019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6.596"/>
    </inkml:context>
    <inkml:brush xml:id="br0">
      <inkml:brushProperty name="width" value="0.025" units="cm"/>
      <inkml:brushProperty name="height" value="0.025" units="cm"/>
    </inkml:brush>
  </inkml:definitions>
  <inkml:trace contextRef="#ctx0" brushRef="#br0">290 58 13068,'0'0'2926,"-9"-3"-209,0 0-2487,-1 1 0,1 0 0,-1 0 1,0 1-1,0 1 0,0 0 0,1 0 0,-1 0 0,0 1 0,0 1 1,1 0-1,-1 0 0,1 1 0,-1 0 0,1 1 0,0 0 0,-9 5 1,6-1-213,-1 1 1,2 1 0,-18 17 0,25-23-23,1 0 0,-1 0 0,1 1 0,0-1 0,1 1 1,-1 0-1,1-1 0,0 1 0,0 0 0,0 0 0,1 1 1,-1-1-1,0 8 0,2-12-11,0 0-1,0-1 1,0 1 0,0 0-1,0-1 1,0 1 0,1 0-1,-1-1 1,0 1 0,0-1 0,0 1-1,1 0 1,-1-1 0,0 1-1,1-1 1,-1 1 0,1-1-1,-1 1 1,0-1 0,1 1-1,-1-1 1,1 1 0,-1-1 0,1 0-1,0 1 1,-1-1 0,1 0-1,0 1 1,25 2-399,27-14 114,-30 0 261,-1-2 1,-1 0 0,0 0-1,-1-2 1,0-1 0,-2 0-1,0-2 1,0 0 0,-2-1-1,22-31 1,-36 41 134,-15 18 31,-19 22 72,24-20-146,1 0 0,0 1 0,1-1 0,0 1 1,1 1-1,0-1 0,1 1 0,-5 23 1,8-28-43,0 1 0,0 0 0,1 0 0,0-1 0,1 1 0,-1 0 1,2-1-1,-1 1 0,1-1 0,1 1 0,-1-1 0,1 0 0,1 0 0,6 12 0,0-5-8,-1 1 0,-1 0-1,0 0 1,-1 1-1,8 30 1,-13-41-4,-1 0 0,0 0 0,-1 0 0,0 0 0,1 0 0,-2 0 0,1 0 0,-1 0 0,0 0 0,0 0 0,-1 0 0,1 0 0,-1-1 0,-1 1 0,1 0 0,-1-1 0,0 0 0,0 1 0,0-1 0,-8 7 0,6-6 46,0-1-1,-1 1 0,0-1 1,0-1-1,0 1 1,-1-1-1,0 0 1,0-1-1,0 1 1,-8 2-1,12-5-17,-1 0-1,1-1 1,0 1-1,0-1 1,0 1-1,0-1 1,-1 0 0,1 0-1,0 0 1,0-1-1,0 1 1,0-1 0,-1 1-1,1-1 1,0 0-1,0-1 1,0 1-1,1 0 1,-1-1 0,0 1-1,0-1 1,1 0-1,-1 0 1,1 0-1,0-1 1,-4-3 0,1 1-94,1 0 1,0-1 0,1 0 0,-1 0 0,1 0 0,0 0-1,1 0 1,-1 0 0,1-1 0,1 1 0,-1-1-1,1 1 1,0-1 0,0 0 0,1 0 0,0 1 0,0-1-1,1 0 1,0 0 0,0 1 0,2-9 0,1 5 23,0-1 0,1 1 0,0 0 0,1 1 1,0-1-1,0 1 0,1 0 0,0 1 0,1 0 0,0 0 1,17-14-1,95-60-76,-93 66 434,0-1-1,-2-1 1,0-1-1,-1-1 0,-1-1 1,0-1-1,21-29 1,-27 28-271,-14 18-718,-16 21 641,13-16 34,-6 11-540,5-10 180,1 0 0,0 0 0,-1 0-1,1 0 1,-1 0 0,1-1 0,-1 1 0,1 0-1,-1 0 1,1 0 0,-1 0 0,0-1 0,0 1 0,1 0-1,-1-1 1,0 1 0,-2 0 0,-7 2-5268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860"/>
    </inkml:context>
    <inkml:brush xml:id="br0">
      <inkml:brushProperty name="width" value="0.025" units="cm"/>
      <inkml:brushProperty name="height" value="0.025" units="cm"/>
    </inkml:brush>
  </inkml:definitions>
  <inkml:trace contextRef="#ctx0" brushRef="#br0">244 1 18481,'0'0'4244,"-10"11"-2717,0 3-1135,0 0 0,0 0-1,2 1 1,0 0 0,0 1-1,2 0 1,-10 32 0,12-29-175,0 1 0,1 0-1,1 1 1,1-1 0,1 0 0,1 1 0,0-1-1,2 0 1,0 0 0,1 0 0,1 0 0,15 36 0,-15-42-290,-4-11-87,-1-1 0,1 1 1,0-1-1,0 1 1,0-1-1,0 1 0,0-1 1,0 0-1,1 1 0,-1-1 1,1 0-1,0 0 0,-1 0 1,1 0-1,0 0 1,3 2-1,-6-16-3908,-36-57-5538,-9 4 3440,-7 4 5211,-2 3 6986,36 38-1874,22 15 916,12 3-3304,23 1-1450,-33 1 292,177 7 585,-90-3-2983,-1-2-4615,-51-2-778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482"/>
    </inkml:context>
    <inkml:brush xml:id="br0">
      <inkml:brushProperty name="width" value="0.025" units="cm"/>
      <inkml:brushProperty name="height" value="0.025" units="cm"/>
    </inkml:brush>
  </inkml:definitions>
  <inkml:trace contextRef="#ctx0" brushRef="#br0">0 506 5669,'0'0'20324,"6"-3"-19225,44-13-280,49-21-354,-88 32-502,-1 0 1,0-1 0,0 0 0,-1-1-1,0 0 1,0 0 0,10-10-1,-18 14-260,1 1 1,0-1-1,-1 1 0,1-1 0,-1 0 0,0 0 0,0 1 1,0-1-1,0 0 0,0 0 0,-1 0 0,1-6 0,-2-37-8328,0 45 8334,-3-30-7588</inkml:trace>
  <inkml:trace contextRef="#ctx0" brushRef="#br0" timeOffset="1">13 0 13164,'0'0'15183,"76"9"-14254,-41-9-481,7 0-320,-4 0-96,-3 0 0,-1 0-1057,-7 6-1665,-7 2-1730,-12 0-3908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984"/>
    </inkml:context>
    <inkml:brush xml:id="br0">
      <inkml:brushProperty name="width" value="0.025" units="cm"/>
      <inkml:brushProperty name="height" value="0.025" units="cm"/>
    </inkml:brush>
  </inkml:definitions>
  <inkml:trace contextRef="#ctx0" brushRef="#br0">21 0 4805,'-3'10'9982,"-2"7"-7667,1-1 0,1 1 0,-2 29 0,4-39-2155,1 0 0,0-1 0,1 1 0,-1-1 0,1 0 0,1 1 0,-1-1-1,1 0 1,0 1 0,1-1 0,-1 0 0,1-1 0,1 1 0,6 10 0,-8-14-122,-1 0-1,1 0 1,-1 0-1,1-1 0,-1 1 1,1-1-1,0 1 0,0-1 1,0 0-1,0 0 1,0 1-1,0-1 0,0-1 1,0 1-1,1 0 0,-1 0 1,0-1-1,0 1 1,1-1-1,-1 0 0,4 0 1,-4 0 43,1-1 0,-1 0 0,0 0 0,0 0 0,0 0 0,0-1 0,0 1 0,0 0 0,0-1 1,0 1-1,0-1 0,-1 0 0,1 0 0,-1 1 0,1-1 0,-1 0 0,0 0 0,1-1 0,-1 1 0,1-4 0,3-7 120,-1 1 0,0-1-1,0 0 1,1-20 0,-4 29-201,0-1 0,-1 0 0,1 0 0,-1 0 0,-1 0 0,1 0 0,0 1 0,-1-1 0,0 0 0,0 0 0,-1 1 0,1-1 0,-1 0 0,0 1 0,-3-5 0,5 8-31,0 0 0,-1 0 0,1 1 0,-1-1 0,0 0 0,1 0 0,-1 0 0,1 1 0,-1-1 0,0 0 0,0 1 0,1-1 0,-1 0 0,0 1 0,0-1 0,0 1 0,0 0 0,1-1 0,-1 1 0,0-1 0,0 1 0,0 0 0,0 0 0,0 0 0,0 0 0,0 0 0,0 0 0,0 0 0,0 0 0,0 0 0,0 0 0,0 0 0,0 0 0,0 1 0,0-1 0,0 0 0,0 1 0,0-1 0,1 1 0,-1-1 0,0 1 0,0-1 0,0 1 0,1 0 0,-1-1 0,0 1 0,1 0 0,-1 0 0,1-1 0,-2 3 0,0 0-175,0 1-1,0 0 1,1 0-1,-1 1 1,1-1-1,0 0 0,0 0 1,0 1-1,0 7 1,1-10-13,0 0 0,0 0 1,1 0-1,-1 0 0,0 1 0,1-1 1,0 0-1,-1 0 0,1 0 0,0-1 0,0 1 1,0 0-1,0 0 0,0 0 0,1-1 1,-1 1-1,1 0 0,-1-1 0,1 1 1,-1-1-1,1 0 0,2 2 0,1 0-390,0-1-1,0 0 0,0 0 1,0 0-1,0-1 0,1 1 1,-1-1-1,10 0 0,-4 0-165,1-1 0,-1 0 0,0-1 0,1 0 0,-1-1 0,0 0 0,0-1 0,14-5 0,-8-1 517,-3 4 11931,-14 14-5801,-3 5-5601,3-14-241,-2 3 166,1 1 0,0-1 0,0 1 1,0 0-1,1-1 0,-1 1 0,1-1 0,0 7 0,0-9-181,1 0-1,0 0 1,-1 0 0,1-1-1,-1 1 1,1 0-1,0 0 1,0 0 0,0-1-1,-1 1 1,1 0-1,0 0 1,0-1-1,0 1 1,0-1 0,0 1-1,0-1 1,0 0-1,0 1 1,0-1 0,0 0-1,0 0 1,0 1-1,1-1 1,-1 0-1,0 0 1,0 0 0,0 0-1,0-1 1,2 1-1,6-1 10,0-1 0,0 1 0,0-1 0,-1-1 0,1 0 0,-1 0 0,16-9 0,-18 9-81,1-1 1,0 1-1,0 0 1,0 0 0,1 1-1,-1 0 1,0 0-1,1 1 1,0 0-1,-1 0 1,16 1 0,-23 0 59,1 1-1,0 0 1,-1 0 0,1-1 0,-1 1 0,1 0 0,-1 0 0,1 0 0,-1-1 0,1 1-1,-1 0 1,0 0 0,1 0 0,-1 0 0,0 0 0,0 0 0,0 0 0,0 0 0,0 0-1,0 0 1,0 0 0,0 1 0,-1 31 709,1-25-380,0-7-282,0 1 0,0-1-1,0 0 1,0 0 0,0 0 0,0 0 0,0 1-1,1-1 1,-1 0 0,0 0 0,1 0 0,-1 0-1,1 0 1,-1 0 0,1 0 0,-1 0 0,1 0-1,0 0 1,0 0 0,-1 0 0,1 0 0,0-1-1,0 1 1,0 0 0,0-1 0,0 1 0,1 0-1,0 0-135,0-1 0,0 0-1,-1 0 1,1 0 0,0 0 0,0 0-1,0 0 1,0 0 0,-1-1-1,1 1 1,0-1 0,0 1-1,-1-1 1,1 0 0,0 0-1,-1 0 1,1 1 0,2-4-1,29-27-8913,-21 10-2179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6.347"/>
    </inkml:context>
    <inkml:brush xml:id="br0">
      <inkml:brushProperty name="width" value="0.025" units="cm"/>
      <inkml:brushProperty name="height" value="0.025" units="cm"/>
    </inkml:brush>
  </inkml:definitions>
  <inkml:trace contextRef="#ctx0" brushRef="#br0">147 1 17905,'0'0'2530,"-3"13"-223,-46 161 2862,-13 55-1871,52-182-3070,2 1-1,-3 95 1,9-103-288,1 33 18,1-68-245,0 0-1,1 1 0,0-1 0,0 0 0,0 0 1,1 0-1,-1 1 0,1-2 0,0 1 0,4 5 0,-6-9 55,0-1 0,0 1 0,1-1 0,-1 1-1,1-1 1,-1 1 0,0-1 0,1 0-1,-1 1 1,1-1 0,-1 0 0,1 1 0,-1-1-1,1 0 1,0 1 0,-1-1 0,1 0-1,-1 0 1,1 0 0,-1 0 0,1 0 0,0 1-1,-1-1 1,1 0 0,-1 0 0,1 0-1,0-1 1,-1 1 0,1 0 0,-1 0 0,2 0-1,8-7-6674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6.737"/>
    </inkml:context>
    <inkml:brush xml:id="br0">
      <inkml:brushProperty name="width" value="0.025" units="cm"/>
      <inkml:brushProperty name="height" value="0.025" units="cm"/>
    </inkml:brush>
  </inkml:definitions>
  <inkml:trace contextRef="#ctx0" brushRef="#br0">123 1 15439,'0'0'7367,"-5"11"-4901,-73 188 3292,68-168-5583,2 0-1,1 1 1,1 0-1,-2 65 0,10-42-1239,10 59 0,-11-88-2226,-2-21-1012,-10-4-10860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068"/>
    </inkml:context>
    <inkml:brush xml:id="br0">
      <inkml:brushProperty name="width" value="0.025" units="cm"/>
      <inkml:brushProperty name="height" value="0.025" units="cm"/>
    </inkml:brush>
  </inkml:definitions>
  <inkml:trace contextRef="#ctx0" brushRef="#br0">1 309 9257,'0'0'18209,"13"-5"-16575,29-12-361,66-15 0,-86 27-1139,0-1-1,0-1 1,-1-1-1,35-19 1,-48 22-363,-1 1 0,0-2 0,0 1 0,0-1 0,-1 0 0,9-11 1,-11 13-339,-1-1 0,0 0 0,0 0 1,-1 0-1,1 0 0,-1-1 0,0 1 1,-1-1-1,1 1 0,-1-1 0,1-5 1,-1-30-7271,-1-2-3497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400"/>
    </inkml:context>
    <inkml:brush xml:id="br0">
      <inkml:brushProperty name="width" value="0.025" units="cm"/>
      <inkml:brushProperty name="height" value="0.025" units="cm"/>
    </inkml:brush>
  </inkml:definitions>
  <inkml:trace contextRef="#ctx0" brushRef="#br0">1 1 15150,'0'0'12396,"54"10"-10762,-14-10-609,7 0-577,-2 0-384,8 0-32,-2 1-128,-8 6-1089,-7 1-2210,-8 3-2403,-12 0-3683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732"/>
    </inkml:context>
    <inkml:brush xml:id="br0">
      <inkml:brushProperty name="width" value="0.025" units="cm"/>
      <inkml:brushProperty name="height" value="0.025" units="cm"/>
    </inkml:brush>
  </inkml:definitions>
  <inkml:trace contextRef="#ctx0" brushRef="#br0">35 1 13389,'-4'9'4334,"-3"13"-1837,1-1-1,0 1 0,-2 25 0,5 8-971,3-31-1432,2 0 0,0 0 0,2 0 0,6 24-1,-10-48-74,0 0 0,0 0 0,0 0-1,0-1 1,0 1 0,0 0 0,0 0 0,0 0-1,0 0 1,0 0 0,0 0 0,0 0-1,0 0 1,0 0 0,1 0 0,-1 0-1,0-1 1,0 1 0,0 0 0,0 0 0,0 0-1,0 0 1,0 0 0,0 0 0,0 0-1,0 0 1,0 0 0,1 0 0,-1 0-1,0 0 1,0 0 0,0 0 0,0 0 0,0 0-1,0 0 1,0 0 0,0 0 0,0 0-1,1 0 1,-1 0 0,0 0 0,0 0-1,0 0 1,0 0 0,0 0 0,0 0-1,0 0 1,0 0 0,0 0 0,0 0 0,0 1-1,1-1 1,-1 0 0,0 0 0,4-17 474,3-22-125,-4-109-165,-3 98-196,0 50-16,0-1 0,0 1 0,0 0 0,0-1 0,0 1 0,1-1-1,-1 1 1,0 0 0,0-1 0,1 1 0,-1 0 0,0-1 0,1 1 0,-1 0 0,0-1 0,1 1 0,-1 0-1,0 0 1,1 0 0,-1-1 0,1 1 0,-1 0 0,0 0 0,1 0 0,-1 0 0,1 0 0,-1-1 0,1 1-1,-1 0 1,0 0 0,1 0 0,-1 0 0,1 0 0,-1 1 0,1-1 0,-1 0 0,0 0 0,1 0 0,-1 0-1,1 0 1,-1 1 0,0-1 0,1 0 0,-1 0 0,1 0 0,-1 1 0,32 13-438,-19-7-226,0-3-728,1 0-1,-1-1 1,21 2 0,43-1-10061,-50-4 4955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139"/>
    </inkml:context>
    <inkml:brush xml:id="br0">
      <inkml:brushProperty name="width" value="0.025" units="cm"/>
      <inkml:brushProperty name="height" value="0.025" units="cm"/>
    </inkml:brush>
  </inkml:definitions>
  <inkml:trace contextRef="#ctx0" brushRef="#br0">140 250 9513,'0'0'9753,"-9"2"-7975,-2 1-1417,0 1 0,0 0 0,0 0 0,1 1 0,0 1 0,-14 9 0,21-13-256,0 0 0,0 0 0,0 0 0,0 0 0,1 1 0,-1-1 0,1 1 1,-1 0-1,1 0 0,0 0 0,0 0 0,0 0 0,1 1 0,-1-1 0,1 0 0,0 1 0,0-1 0,0 1 0,0-1 0,0 1 0,1 0 0,0-1 0,0 1 0,0-1 0,0 1 0,0 0 0,1-1 0,1 7 0,-1-9-76,-1 0 0,1 0 0,0 0 0,0 0 0,0 0 0,0 0 0,1 0 0,-1 0 0,0 0-1,0-1 1,0 1 0,1 0 0,-1-1 0,0 1 0,1-1 0,-1 0 0,1 1 0,-1-1 0,0 0 0,1 0 0,-1 0 0,1 0-1,-1 0 1,3 0 0,38-6 257,-30 1-278,-1 0 1,0 0-1,-1-1 0,1-1 0,-1 0 0,0 0 0,-1-1 1,0 0-1,0 0 0,-1-1 0,0-1 0,0 1 1,-1-1-1,7-13 0,-43 63 115,20-26-2,2 1 0,0 0 0,0 0 0,2 0 1,0 1-1,0 0 0,2 0 0,0 0 0,-1 21 1,4-36-132,0 0 0,0-1 1,-1 1-1,1 0 1,0-1-1,0 1 0,0 0 1,1-1-1,-1 1 1,0 0-1,0-1 1,0 1-1,0 0 0,1-1 1,-1 1-1,0-1 1,0 1-1,1 0 0,-1-1 1,1 1-1,-1-1 1,0 1-1,1-1 1,-1 1-1,1-1 0,-1 1 1,1-1-1,-1 0 1,2 1-1,17-8-912,15-26-1888,-13-3-735,-1 0 0,-2-1 1,-2-1-1,22-73 0,-18 48-3539</inkml:trace>
  <inkml:trace contextRef="#ctx0" brushRef="#br0" timeOffset="1">376 1 1185,'0'0'23243,"-1"11"-21807,-27 184 2967,6-59-4028,15-97-341,4-28 55,1 1 0,0-1 0,1 0 0,0 1 0,0-1 0,3 22 0,-1-32-64,-1-1 1,0 0-1,1 1 1,-1-1-1,0 1 1,1-1-1,-1 0 1,1 1-1,-1-1 1,1 0-1,-1 1 1,1-1-1,-1 0 1,1 0-1,-1 1 1,1-1-1,-1 0 1,1 0-1,-1 0 1,1 0-1,-1 0 1,1 0-1,-1 0 1,1 0-1,0 0 1,-1 0-1,1 0 1,-1 0-1,1 0 1,-1 0-1,1 0 1,-1-1-1,1 1 1,-1 0-1,1 0 1,-1-1-1,1 1 1,-1 0-1,1-1 1,21-12 342,-5-3-352,-1 0 1,0-2-1,-1 1 1,-1-2-1,14-22 0,54-107-29,-54 94 8,-18 31-95,-8 19-51,-1 0-1,1-1 0,0 1 0,1 0 1,-1 0-1,1 0 0,3-4 1,-13 23-13938,3-7 10091,-7 10-5013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471"/>
    </inkml:context>
    <inkml:brush xml:id="br0">
      <inkml:brushProperty name="width" value="0.025" units="cm"/>
      <inkml:brushProperty name="height" value="0.025" units="cm"/>
    </inkml:brush>
  </inkml:definitions>
  <inkml:trace contextRef="#ctx0" brushRef="#br0">20 0 12107,'0'0'4517,"-8"50"-1,3-24-865,1 1-544,2-2-1089,2-3-672,0-1-738,7-3-448,5-4-128,5-5-384,0-7-1634,1-2-3972,-1-17-11306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815"/>
    </inkml:context>
    <inkml:brush xml:id="br0">
      <inkml:brushProperty name="width" value="0.025" units="cm"/>
      <inkml:brushProperty name="height" value="0.025" units="cm"/>
    </inkml:brush>
  </inkml:definitions>
  <inkml:trace contextRef="#ctx0" brushRef="#br0">0 53 10570,'0'0'21749,"49"-21"-21749,-21 17-129,-1 1-928,1-2-1249,0 1-2210,-7-3-3107,-4-1-8264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318"/>
    </inkml:context>
    <inkml:brush xml:id="br0">
      <inkml:brushProperty name="width" value="0.025" units="cm"/>
      <inkml:brushProperty name="height" value="0.025" units="cm"/>
    </inkml:brush>
  </inkml:definitions>
  <inkml:trace contextRef="#ctx0" brushRef="#br0">1 379 16656,'0'0'5829,"8"2"-3608,1-2-1925,-1 0 0,1 0 0,-1-1 0,0 0-1,1-1 1,-1 0 0,0 0 0,0-1 0,0 0 0,0 0 0,-1-1 0,1 0-1,-1 0 1,0-1 0,9-7 0,10-8 142,-1-1 0,44-47 0,-60 58-412,0 1-1,-1-1 0,-1-1 1,0 1-1,0-1 0,-1-1 0,0 1 1,-1-1-1,0 0 0,-1 0 0,0 0 1,-1-1-1,0 1 0,1-26 0,-4 37-48,0 0-1,1 0 1,-1 0-1,0 0 0,0 0 1,0 0-1,0 0 1,0 0-1,0 0 1,0 0-1,0 0 0,0 0 1,0 0-1,-1 0 1,1 0-1,0 0 0,-1 1 1,1-1-1,-1 0 1,1 0-1,-1 0 0,1 0 1,-1 0-1,0 1 1,1-1-1,-1 0 0,0 1 1,0-1-1,0 0 1,1 1-1,-1-1 0,0 1 1,0-1-1,0 1 1,0 0-1,0-1 0,0 1 1,0 0-1,0-1 1,0 1-1,0 0 0,0 0 1,0 0-1,0 0 1,0 0-1,0 0 0,0 0 1,0 1-1,0-1 1,0 0-1,0 0 1,0 1-1,0-1 0,1 1 1,-1-1-1,0 1 1,0-1-1,0 1 0,0-1 1,1 1-1,-2 1 1,-6 3-19,1 0 0,1 0 0,-1 1 0,1-1 1,-12 14-1,-3 11 95,1 1 1,-32 63 0,45-79 4,1 1 0,0 0 0,2 0 0,-1 0 0,2 0 0,0 1 0,1-1 0,0 30 0,3-42-77,-1 0-1,1 0 1,0 0-1,0-1 1,0 1 0,1 0-1,-1 0 1,1-1-1,0 1 1,0-1 0,0 1-1,1-1 1,-1 0-1,1 0 1,-1 0-1,1 0 1,0-1 0,0 1-1,1-1 1,-1 0-1,0 0 1,1 0-1,-1 0 1,1 0 0,0-1-1,6 2 1,-1 0-602,1 0 1,0-1-1,0 0 1,10 0 0,37-3-6698,-16-8-598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187"/>
    </inkml:context>
    <inkml:brush xml:id="br0">
      <inkml:brushProperty name="width" value="0.025" units="cm"/>
      <inkml:brushProperty name="height" value="0.025" units="cm"/>
    </inkml:brush>
  </inkml:definitions>
  <inkml:trace contextRef="#ctx0" brushRef="#br0">62 0 16944,'0'0'6951,"-6"14"-5654,-6 23-540,2 1 0,1 1 0,2 0 0,-2 53 0,5-57-509,2-22-134,1 1-1,0-1 1,0 1 0,1 0-1,1 0 1,0-1-1,1 1 1,4 13-1,-5-25-60,0 0 1,0-1-1,0 1 0,0-1 0,0 0 0,1 1 0,-1-1 0,0 0 1,1 0-1,-1 0 0,1 0 0,-1 0 0,1 0 0,-1 0 0,1 0 1,0 0-1,-1-1 0,1 1 0,0-1 0,0 0 0,-1 1 1,1-1-1,0 0 0,0 0 0,0 0 0,-1 0 0,1 0 0,0 0 1,0-1-1,0 1 0,2-2 0,3 1 59,0-1-1,0-1 1,0 1 0,-1-1-1,1-1 1,9-5 0,9-10-108,0 0 0,-1-1 0,-2-1 0,0-2 0,-1 0 1,-1-1-1,-1-1 0,19-35 0,-38 60-32,0 0 0,0 0 0,0 0-1,0 0 1,0 0 0,-1 0 0,1 0 0,0 0 0,0 0 0,0 0-1,0 0 1,0 0 0,0 0 0,0 0 0,0 0 0,0 0 0,-1 0-1,1 0 1,0 0 0,0 0 0,0 0 0,0 0 0,0-1 0,0 1 0,0 0-1,0 0 1,0 0 0,0 0 0,0 0 0,0 0 0,0 0 0,0 0-1,0-1 1,-1 1 0,1 0 0,0 0 0,0 0 0,0 0 0,0 0-1,0 0 1,0 0 0,0 0 0,0-1 0,1 1 0,-1 0 0,0 0-1,0 0 1,0 0 0,0 0 0,0 0 0,0 0 0,0 0 0,0-1-1,0 1 1,0 0 0,0 0 0,0 0 0,0 0 0,0 0 0,0 0-1,1 0 1,-1 0 0,0 0 0,0 0 0,-12 7-4336,-15 15-5223,3 5 2433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584"/>
    </inkml:context>
    <inkml:brush xml:id="br0">
      <inkml:brushProperty name="width" value="0.025" units="cm"/>
      <inkml:brushProperty name="height" value="0.025" units="cm"/>
    </inkml:brush>
  </inkml:definitions>
  <inkml:trace contextRef="#ctx0" brushRef="#br0">0 101 4132,'0'0'13965,"12"1"-11968,-6 0-1723,1 0 89,1-1-1,0 0 0,0 0 0,-1 0 0,1-1 0,0 0 0,-1-1 1,13-3-1,-18 4-238,8-3 339,0 0 1,1 1-1,-1 0 0,1 1 0,0 0 0,0 0 1,-1 1-1,1 1 0,13 0 0,-23 0-421,1 1 0,-1 0 0,1-1 0,-1 1 0,1 0 0,-1 0 0,1 0 0,-1 0 0,0 0 0,1 0 0,-1 0 0,0 1 0,0-1 0,0 0 0,0 1 0,0-1 0,0 1 0,0-1 0,0 2 0,0-1-16,-1-1 0,1 0-1,0 1 1,-1-1 0,1 0 0,0 0 0,0 1-1,0-1 1,0 0 0,0 0 0,0 0 0,0 0-1,0 0 1,0-1 0,1 1 0,-1 0 0,0 0 0,0-1-1,1 1 1,-1-1 0,1 1 0,-1-1 0,0 0-1,1 1 1,2-1 0,-2 0 18,1 0 1,-1-1-1,0 1 1,1 0-1,-1-1 0,0 0 1,0 1-1,1-1 0,-1 0 1,0 0-1,0 0 1,0-1-1,0 1 0,0 0 1,0-1-1,0 0 1,-1 1-1,1-1 0,0 0 1,-1 0-1,0 0 0,1 0 1,-1 0-1,0 0 1,0 0-1,1-3 0,1-2-30,-1 0 0,0 0-1,0-1 1,-1 1 0,0-1 0,0 1-1,-1-10 1,0 16 13,26 4 47,-17 0-53,0-1-1,0 0 1,1-1-1,-1 0 0,0 0 1,1-1-1,-1 0 1,1-1-1,-1 0 0,0 0 1,1-1-1,-1-1 1,0 1-1,0-1 0,0-1 1,9-4-1,-21 47-340,0-22 404,0-7 102,0 0 1,2 1-1,-1-1 0,1 0 0,1 1 1,0 11-1,1-20-184,0-1 0,-1 0 0,1 0 0,0 0 0,0 0 0,0 0 0,0 0 1,0 0-1,0 0 0,0 0 0,0 0 0,0 0 0,1-1 0,-1 1 0,0 0 0,0-1 0,1 1 0,-1-1 0,0 1 0,1-1 0,-1 0 0,1 0 1,-1 1-1,0-1 0,1 0 0,-1 0 0,1 0 0,0-1 0,44-2-14,-38 2-34,0-1 0,-1 0 0,1 0 0,-1 0 0,0-1 0,0-1 0,13-7 0,-20 11-65,1-1 1,-1 0-1,1 0 1,-1 1-1,1-1 1,-1 0-1,0 0 1,1 0-1,-1 0 0,0 1 1,0-1-1,0 0 1,0 0-1,0 0 1,0 0-1,0 0 1,0 0-1,0 0 1,0 1-1,0-1 1,0 0-1,-1 0 1,1 0-1,0 0 1,-1 0-1,0-1 1,-14-28-4072,7 17 1098,-3-14-3530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931"/>
    </inkml:context>
    <inkml:brush xml:id="br0">
      <inkml:brushProperty name="width" value="0.025" units="cm"/>
      <inkml:brushProperty name="height" value="0.025" units="cm"/>
    </inkml:brush>
  </inkml:definitions>
  <inkml:trace contextRef="#ctx0" brushRef="#br0">0 1 16367,'0'0'13581,"42"52"-12972,-25-44-417,9-3-224,2-1-1345,4-3-2115,0-1-2049,-5 0-3523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50.311"/>
    </inkml:context>
    <inkml:brush xml:id="br0">
      <inkml:brushProperty name="width" value="0.025" units="cm"/>
      <inkml:brushProperty name="height" value="0.025" units="cm"/>
    </inkml:brush>
  </inkml:definitions>
  <inkml:trace contextRef="#ctx0" brushRef="#br0">223 0 8296,'0'0'9556,"-6"9"-6508,5-8-3002,-7 10 618,0 0 0,1 0 0,0 1 0,1 0 0,0 0 0,1 0-1,0 1 1,1 0 0,1 0 0,0 0 0,-2 17 0,7-3-656,1 0 1,1 0-1,11 40 1,-8-41-70,-2 1 1,0 0-1,1 41 0,-6-56 87,0 0-1,-1 0 1,0 0-1,-1 0 1,-1 0-1,0-1 0,0 1 1,-7 12-1,8-20 68,0 0 0,0 0-1,0 0 1,-1 0 0,0 0-1,0-1 1,0 1 0,0-1 0,-1 0-1,1 0 1,-1 0 0,0 0-1,0-1 1,0 0 0,0 0 0,0 0-1,0 0 1,0 0 0,-1-1-1,1 0 1,-1 0 0,1 0-1,-1 0 1,-5-1 0,8 1-48,-1-1 0,1-1 0,0 1 0,-1 0 1,1 0-1,0-1 0,-1 1 0,1-1 0,0 0 0,-1 0 0,1 0 1,0 0-1,0 0 0,0 0 0,0-1 0,0 1 0,0-1 0,1 1 0,-4-4 1,2 1-12,0-1 1,0 1-1,1-1 1,-1 1-1,1-1 1,0 0-1,0 0 1,-1-9-1,-1-6-157,2-1-1,0 1 0,2-31 0,0 51 121,0-11-65,1 0-1,0 0 1,0 0-1,2 0 1,-1 0-1,1 0 1,1 1-1,0-1 1,1 1-1,-1 0 1,2 0-1,0 1 0,0-1 1,0 1-1,1 1 1,1-1-1,-1 1 1,1 1-1,1-1 1,-1 1-1,1 1 1,17-10-1,15-5 28,0 3 0,2 1 0,0 2 0,61-13 0,19-8-3708,-50 9-4814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8.674"/>
    </inkml:context>
    <inkml:brush xml:id="br0">
      <inkml:brushProperty name="width" value="0.025" units="cm"/>
      <inkml:brushProperty name="height" value="0.025" units="cm"/>
    </inkml:brush>
  </inkml:definitions>
  <inkml:trace contextRef="#ctx0" brushRef="#br0">26 117 12684,'0'0'2797,"0"-10"177,-1-15-1708,-2-34 4876,-2 37-1318,-1 69-4324,-4 312-372,10-359-128,0 1 0,0 0 0,0-1-1,0 1 1,0-1 0,0 1 0,0 0 0,0-1 0,1 1 0,-1-1 0,0 1 0,0 0-1,1-1 1,-1 1 0,0-1 0,1 1 0,-1-1 0,0 1 0,1-1 0,-1 0-1,1 1 1,-1-1 0,1 1 0,-1-1 0,1 0 0,-1 1 0,1-1 0,-1 0-1,1 0 1,-1 1 0,1-1 0,0 0 0,25-2-8,-19 0 7,0-1 1,0 0-1,0 0 0,0 0 1,6-6-1,5-6 16,-2-1-1,0 0 1,0-2 0,-2 0 0,21-32-1,52-110 48,-52 91-25,-35 69-41,0 0 0,-1 0 0,1-1 0,0 1 0,0 0 0,0 0 0,0-1 0,0 1 0,0 0 0,0 0 0,0-1 0,1 1 0,-1 0 0,0 0 0,0-1 0,0 1 0,0 0 0,0 0 0,0 0 1,0-1-1,1 1 0,-1 0 0,0 0 0,0 0 0,0-1 0,0 1 0,1 0 0,-1 0 0,0 0 0,0 0 0,0-1 0,1 1 0,-1 0 0,0 0 0,0 0 0,1 0 0,-1 0 0,0 0 0,0 0 0,1 0 0,-1 0 0,0 0 0,0 0 0,1 0 0,-1 0 1,0 0-1,0 0 0,1 0 0,-1 0 0,0 0 0,0 0 0,1 0 0,-1 0 0,0 0 0,0 1 0,0-1 0,1 0 0,-1 0 0,0 0 0,0 0 0,0 1 0,1-1 0,-1 0 0,0 0 0,0 0 0,0 1 0,0-1 0,0 0 0,1 1 0,3 29-380,-5 44-203,-2-44 459,-14 51 0,10-57 80,2 0 0,1 0-1,-2 36 1,6-60 48,0 0 1,0 0-1,0 1 0,0-1 1,0 0-1,0 1 0,0-1 0,1 0 1,-1 0-1,0 1 0,0-1 0,0 0 1,0 0-1,0 1 0,1-1 0,-1 0 1,0 0-1,0 1 0,0-1 1,1 0-1,-1 0 0,0 0 0,0 0 1,1 1-1,-1-1 0,0 0 0,1 0 1,-1 0-1,0 0 0,0 0 0,1 0 1,-1 0-1,0 0 0,1 0 1,-1 0-1,0 0 0,0 0 0,1 0 1,-1 0-1,0 0 0,1 0 0,-1 0 1,0 0-1,1 0 0,-1 0 0,0 0 1,0-1-1,1 1 0,-1 0 1,0 0-1,0 0 0,1 0 0,-1-1 1,0 1-1,17-12 55,-1-4 75,-1-2 1,-1 0 0,0 0-1,20-40 1,36-88-3651,-67 138-1055,-2 2-2787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019"/>
    </inkml:context>
    <inkml:brush xml:id="br0">
      <inkml:brushProperty name="width" value="0.025" units="cm"/>
      <inkml:brushProperty name="height" value="0.025" units="cm"/>
    </inkml:brush>
  </inkml:definitions>
  <inkml:trace contextRef="#ctx0" brushRef="#br0">29 0 17200,'0'0'12086,"-2"9"-11803,-8 48-866,2 1-1,-1 60 0,9-118 435,1 1 0,-1 0-1,0 0 1,0 0-1,0-1 1,0 1 0,1 0-1,-1 0 1,0-1 0,1 1-1,-1 0 1,0-1-1,1 1 1,-1 0 0,1-1-1,-1 1 1,1-1 0,-1 1-1,1-1 1,0 1-1,-1-1 1,1 1 0,0-1-1,0 1 1,0-1-124,-1 0 0,1 1 0,0-1 0,-1 0 0,1 0 0,-1 0 0,1 0 0,-1 0 0,1 0 0,-1 0 0,1 0 0,0-1 0,-1 1 0,1 0 0,-1 0 0,1 0 0,-1-1 0,1 1 0,-1 0 0,1 0 0,-1-1 0,1 1 0,-1 0 0,1-1 0,6-11-5551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460"/>
    </inkml:context>
    <inkml:brush xml:id="br0">
      <inkml:brushProperty name="width" value="0.025" units="cm"/>
      <inkml:brushProperty name="height" value="0.025" units="cm"/>
    </inkml:brush>
  </inkml:definitions>
  <inkml:trace contextRef="#ctx0" brushRef="#br0">8 139 14990,'0'0'11643,"9"1"-11408,-4-1-179,4 1-53,0-1-1,0 0 0,0 0 1,16-3-1,-23 3-11,0-1-1,0 1 0,0-1 0,0 1 0,-1-1 1,1 1-1,0-1 0,0 0 0,-1 0 0,1 0 0,0 0 1,-1 0-1,1-1 0,-1 1 0,0 0 0,1-1 1,-1 1-1,0-1 0,0 1 0,0-1 0,0 1 1,0-1-1,0 0 0,0 0 0,0 1 0,-1-1 1,1 0-1,-1 0 0,1 0 0,-1 0 0,0-4 1,4-76 3297,-4 81-3287,0 1 1,-1-1-1,1 1 0,0-1 1,0 1-1,-1-1 0,1 1 1,0-1-1,0 1 0,-1-1 1,1 1-1,-1-1 0,1 1 1,0 0-1,-1-1 0,1 1 1,-1 0-1,1-1 0,-1 1 1,1 0-1,-1 0 0,1-1 1,-1 1-1,1 0 1,-1 0-1,1 0 0,-1 0 1,0 0-1,1 0 0,-1 0 1,1 0-1,-1 0 0,1 0 1,-1 0-1,0 0 0,1 0 1,-1 0-1,1 0 0,-1 0 1,1 1-1,-2-1 0,-23 13-116,15 2 91,1 2 0,0-1 0,2 1-1,0 1 1,0-1 0,2 1 0,-6 34 0,8-40 20,0 1 26,0-1 0,0 1 0,1 0 0,1 0-1,0 0 1,1 0 0,0 1 0,3 17 0,-2-30-15,0 1 0,0 0-1,0-1 1,0 1 0,0-1-1,0 1 1,0-1 0,0 1 0,1-1-1,-1 0 1,1 0 0,-1 1-1,1-1 1,-1 0 0,1 0-1,-1-1 1,1 1 0,0 0-1,0 0 1,-1-1 0,1 1 0,0-1-1,0 0 1,0 1 0,0-1-1,-1 0 1,1 0 0,0 0-1,0 0 1,0-1 0,0 1 0,0 0-1,-1-1 1,1 1 0,3-3-1,4 1 19,0-1 0,-1 0 0,1-1-1,-1 0 1,15-9 0,-15 6-388,0 1 0,0-1 0,-1-1 0,0 1 0,0-1 1,9-15-1,10-32-6594,-13 12-1713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821"/>
    </inkml:context>
    <inkml:brush xml:id="br0">
      <inkml:brushProperty name="width" value="0.025" units="cm"/>
      <inkml:brushProperty name="height" value="0.025" units="cm"/>
    </inkml:brush>
  </inkml:definitions>
  <inkml:trace contextRef="#ctx0" brushRef="#br0">1 1 15887,'0'0'8328,"58"18"-23575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0.294"/>
    </inkml:context>
    <inkml:brush xml:id="br0">
      <inkml:brushProperty name="width" value="0.025" units="cm"/>
      <inkml:brushProperty name="height" value="0.025" units="cm"/>
    </inkml:brush>
  </inkml:definitions>
  <inkml:trace contextRef="#ctx0" brushRef="#br0">123 167 12460,'0'0'8285,"-10"10"-6977,-3 4-920,1 1 0,0 0 0,1 1 0,0 0-1,1 1 1,1 0 0,1 0 0,-8 25 0,6 10 1240,10-51-1598,1-1 0,0 0-1,0 0 1,-1 0 0,1 0-1,0 0 1,0 1-1,0-2 1,-1 1 0,1 0-1,0 0 1,0 0 0,0 0-1,-1 0 1,1-1-1,0 1 1,0 0 0,-1-1-1,2 0 1,8-5 79,-1-1 0,0 0 0,0-1 0,-1 0 0,0 0 0,0-1 0,11-18 0,42-72-20,-8-7-64,-48 94-112,0 0 0,-1 0 1,0-1-1,-1 0 0,-1 0 1,2-23-1,-34 86-212,21-33 306,2 0 1,0 1-1,1 0 0,0 0 0,2 0 1,0 1-1,1 0 0,1-1 1,1 1-1,1 22 0,0-37-17,1-1 0,-1 1 1,1 0-1,-1-1 0,1 1 0,0-1 0,1 1 0,-1-1 0,0 1 1,1-1-1,0 0 0,0 0 0,0 0 0,0 0 0,1 0 1,-1 0-1,1 0 0,-1-1 0,1 1 0,0-1 0,0 0 1,0 0-1,4 2 0,5 1-28,-1 0 0,1-1 0,0 0 0,0-1 0,18 3 0,-25-4 47,1 0 0,-1 0 0,0 0 0,0 1 0,0 0 0,0 0 0,0 0 0,0 0 0,4 5 1,22 14 48,-31-22-15,-1-31 683,-1 19-634,-1 0-1,-1 1 1,-7-18 0,7 21-50,0-1-1,1 0 1,0 0-1,1 0 1,0 0-1,0 0 1,0-12-1,2 21-31,0-1-1,1 0 0,-1 0 0,1 0 1,-1 1-1,1-1 0,-1 0 1,1 1-1,-1-1 0,1 0 1,-1 1-1,1-1 0,0 1 1,0-1-1,-1 1 0,1-1 1,0 1-1,0-1 0,-1 1 1,1 0-1,0-1 0,0 1 1,0 0-1,-1 0 0,1 0 1,1 0-1,31-5 207,-23 4-187,50-7-768,-31 5-974,0-1-1,-1-2 1,32-9 0,-35 5-6721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1.746"/>
    </inkml:context>
    <inkml:brush xml:id="br0">
      <inkml:brushProperty name="width" value="0.025" units="cm"/>
      <inkml:brushProperty name="height" value="0.025" units="cm"/>
    </inkml:brush>
  </inkml:definitions>
  <inkml:trace contextRef="#ctx0" brushRef="#br0">15 42 14221,'6'-39'10390,"-6"37"-7685,1 4-707,-3 22-1625,-7 43-191,4-34 27,1 0 1,2 1-1,2 42 0,0-75-195,0 0 0,1 0-1,-1 0 1,0 0-1,0 0 1,0 0-1,1 0 1,-1 0 0,0 0-1,1 0 1,-1 0-1,1 0 1,-1 0 0,1 0-1,-1 0 1,1 0-1,0-1 1,-1 1 0,1 0-1,0-1 1,0 1-1,0 0 1,-1-1-1,1 1 1,0-1 0,0 1-1,0-1 1,0 1-1,0-1 1,0 0 0,0 0-1,0 1 1,0-1-1,0 0 1,0 0 0,0 0-1,0 0 1,0 0-1,0 0 1,0 0-1,0-1 1,0 1 0,2-1-1,0 0 58,1 0 0,0 0 0,0-1 0,-1 1 0,1-1-1,-1 0 1,1 0 0,-1 0 0,0-1 0,4-3 0,3-5 13,-1 0 0,0 0 1,-1-1-1,0-1 1,-1 1-1,0-1 0,5-14 1,2-13-179,9-45 1,-23 85 90,-4 17-177,1-8 160,0 0 0,1 0 0,0 1 0,1-1-1,0 0 1,1 1 0,0 11 0,1-20 20,-1 0 1,1 1-1,-1-1 0,1 0 1,-1 0-1,1 0 0,0 0 1,-1 0-1,1 0 0,0 0 1,0-1-1,0 1 1,0 0-1,0 0 0,0-1 1,0 1-1,0 0 0,0-1 1,0 1-1,0-1 0,0 0 1,1 1-1,-1-1 1,0 0-1,0 1 0,0-1 1,1 0-1,-1 0 0,0 0 1,0 0-1,0 0 0,1-1 1,-1 1-1,0 0 1,0 0-1,0-1 0,3 0 1,1 0 8,0-1 1,0 1-1,0-1 1,0 0 0,0 0-1,0-1 1,6-4 0,4-10 1,-13 14-64,0 0 1,0 0-1,0 0 1,1 0-1,-1 1 0,1-1 1,0 1-1,0-1 1,0 1-1,0 0 1,5-2-1,-8 41-182,-10 23 230,-1 6 0,12-67 5,-1 1 1,0 0-1,0 0 1,0 0-1,0 0 1,0 0-1,0-1 0,0 1 1,0 0-1,1 0 1,-1 0-1,0 0 1,0 0-1,0 0 1,0 0-1,0-1 1,1 1-1,-1 0 1,0 0-1,0 0 0,0 0 1,0 0-1,1 0 1,-1 0-1,0 0 1,0 0-1,0 0 1,0 0-1,1 0 1,-1 0-1,0 0 1,0 0-1,0 0 0,0 0 1,1 0-1,-1 0 1,0 0-1,0 1 1,0-1-1,0 0 1,0 0-1,1 0 1,-1 0-1,0 0 1,0 0-1,0 0 1,0 0-1,0 1 0,0-1 1,1 0-1,-1 0 1,0 0-1,0 0 1,0 1-1,0-1 1,0 0-1,0 0 1,0 0-1,0 0 1,0 1-1,0-1 0,0 0 1,0 0-1,0 0 1,8-10 1,-3 1-31,-1 0 1,-1-1-1,1 1 1,-1-1-1,-1 0 0,2-13 1,12-41-28,26 90-265,-36-25 323,-1 0 1,1-1-1,0 0 0,-1 0 0,1 0 0,-1 0 0,1-1 1,-1 0-1,1-1 0,-1 1 0,1-1 0,-1 0 1,0 0-1,0-1 0,0 1 0,0-1 0,0 0 0,-1-1 1,1 1-1,-1-1 0,0 0 0,0 0 0,0 0 0,-1 0 1,1-1-1,4-8 0,-15 57-200,3-27 396,0 1-1,2-1 1,0 1 0,0 19-1,2-36-192,1 0 0,-1 0 0,0 0 0,0-1 0,0 1-1,1 0 1,-1-1 0,0 1 0,1 0 0,-1-1 0,1 1 0,-1 0 0,1-1 0,-1 1-1,1-1 1,-1 1 0,1-1 0,-1 1 0,1-1 0,0 1 0,-1-1 0,1 0 0,0 1 0,0-1-1,-1 0 1,1 1 0,0-1 0,-1 0 0,1 0 0,0 0 0,0 0 0,0 0 0,-1 0-1,1 0 1,0 0 0,0 0 0,-1 0 0,1 0 0,0 0 0,0-1 0,-1 1 0,1 0 0,0-1-1,-1 1 1,1 0 0,1-2 0,35-16 96,57-79-448,-93 97 310,-1 27 69,0 36 774,0-63-805,0 1 0,1-1 0,-1 1 0,0-1 0,1 0 0,-1 1 0,0-1 0,1 0 0,-1 1 0,0-1 0,1 0 0,-1 1 0,1-1 0,-1 0 0,1 0 1,-1 0-1,1 0 0,-1 1 0,1-1 0,-1 0 0,1 0 0,-1 0 0,1 0 0,-1 0 0,1 0 0,-1 0 0,0 0 0,1 0 0,-1 0 0,1 0 0,-1-1 0,1 1 0,-1 0 0,1 0 0,-1 0 0,1-1 0,19-9-637,-15 3-301,1-1 0,-1 1 0,-1-1 0,1 0 0,-1-1 0,5-15 0,12-55-11343,-13 44 3178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636"/>
    </inkml:context>
    <inkml:brush xml:id="br0">
      <inkml:brushProperty name="width" value="0.025" units="cm"/>
      <inkml:brushProperty name="height" value="0.025" units="cm"/>
    </inkml:brush>
  </inkml:definitions>
  <inkml:trace contextRef="#ctx0" brushRef="#br0">46 0 14894,'0'0'6598,"-38"52"-3555,35-32-865,-1 0-1089,4-4-608,7-3-385,10-3-128,4-8-2402,3-2-3332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2.516"/>
    </inkml:context>
    <inkml:brush xml:id="br0">
      <inkml:brushProperty name="width" value="0.025" units="cm"/>
      <inkml:brushProperty name="height" value="0.025" units="cm"/>
    </inkml:brush>
  </inkml:definitions>
  <inkml:trace contextRef="#ctx0" brushRef="#br0">1 0 12268,'0'0'15390,"4"9"-16612,17 25-995,8-12-7087,-16-5 7888,-6 9 3611,-4 32 4466,-2-45-6077,3 69 2299,0-9-1700,-6 74-1,2-144-1168,0 0 0,0-1 0,0 1 0,-1 0 0,1 0 0,-1 0 0,0-1 0,0 1 0,0 0 0,0-1 0,0 1 0,-1-1 0,1 1 0,-1-1 0,1 0 0,-1 0 0,0 1 1,-2 1-1,3-4-7,1 0 0,0 0 0,0 0 0,-1 0 0,1 0 0,0 0 0,-1 0 0,1-1 0,0 1 0,-1 0 0,1 0 0,0 0 0,0 0 1,-1 0-1,1-1 0,0 1 0,0 0 0,-1 0 0,1 0 0,0-1 0,0 1 0,0 0 0,-1 0 0,1 0 0,0-1 0,0 1 0,0 0 0,0-1 1,0 1-1,0 0 0,-1 0 0,1-1 0,0 1 0,0 0 0,0-1 0,0 1 0,0 0 0,0-1 0,0 1 0,0 0 0,0-1 0,0-15 43,0 15-33,2-28-48,1 0 0,1 1 0,2 0 0,1 0 1,1 1-1,1-1 0,2 2 0,1-1 0,0 2 1,2 0-1,1 0 0,32-39 0,-47 64 33,0 0-1,0 0 1,0 0-1,0 0 1,0-1 0,1 1-1,-1 0 1,0 0-1,0 0 1,0 0-1,0 0 1,0 0-1,0 0 1,0 0 0,1-1-1,-1 1 1,0 0-1,0 0 1,0 0-1,0 0 1,0 0 0,1 0-1,-1 0 1,0 0-1,0 0 1,0 0-1,0 0 1,0 0-1,1 0 1,-1 0 0,0 0-1,0 0 1,0 0-1,0 0 1,1 0-1,-1 0 1,0 0-1,0 0 1,0 0 0,0 0-1,0 1 1,0-1-1,1 0 1,-1 0-1,0 0 1,0 0-1,0 0 1,0 0 0,0 0-1,0 1 1,0-1-1,0 0 1,1 0-1,-1 0 1,0 0-1,0 0 1,0 1 0,0-1-1,0 0 1,0 0-1,0 0 1,0 0-1,0 1 1,4 18 230,-4-16-207,0 0 1,0 0-1,1 0 1,0 0-1,-1 0 1,1 0-1,0 0 1,0-1-1,1 1 1,-1 0-1,0 0 1,1-1-1,2 3 1,1 0-13,0-1 1,0 1-1,0-1 1,-1 2-1,1-1 1,-1 0-1,0 1 1,-1 0-1,1 0 1,-1 0-1,-1 0 1,1 0-1,2 11 1,4 16 158,6 51 0,-5-27-38,-8-47-5,10 54 777,-11-60-786,-1 0 0,0 1 0,0-1 1,0 0-1,0 1 0,0-1 0,-1 0 0,0 0 1,0 1-1,0-1 0,-3 6 0,4-9-112,-1 0 0,0 0 0,0 0-1,1 0 1,-1 0 0,0 0 0,0 0 0,0-1-1,0 1 1,0 0 0,0 0 0,0-1-1,0 1 1,0-1 0,0 1 0,0-1 0,-1 1-1,1-1 1,0 0 0,0 0 0,0 0 0,-1 1-1,1-1 1,0 0 0,0 0 0,0-1 0,-1 1-1,1 0 1,0 0 0,0-1 0,0 1 0,-1 0-1,1-1 1,0 1 0,0-1 0,0 1 0,0-1-1,0 0 1,0 0 0,0 1 0,0-1 0,0 0-1,0-1 1,-6-4 27,1 0 0,0 0 0,1 0 0,-9-13 0,5 6-28,1-1 0,1 0 0,0 0 0,1 0 0,0-1 0,-6-29 0,11 38-20,-1-1 0,1 0 0,1 0 0,-1 0 0,1 0 0,1 1 0,-1-1 0,1 0 0,0 0 0,1 0 0,-1 1 0,1-1 0,1 0 0,-1 1 0,1 0 0,0 0 0,1 0 0,4-7 0,38-40-3050,3-2-6125,-13 7-5397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4.801"/>
    </inkml:context>
    <inkml:brush xml:id="br0">
      <inkml:brushProperty name="width" value="0.025" units="cm"/>
      <inkml:brushProperty name="height" value="0.025" units="cm"/>
    </inkml:brush>
  </inkml:definitions>
  <inkml:trace contextRef="#ctx0" brushRef="#br0">27 1 12940,'0'0'12108,"-6"74"-12108,6-41-353,0 1-576,0-4-416,0 2-577,0-6-448,0-3-1153,-5-5-449,-10-5-3491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5.134"/>
    </inkml:context>
    <inkml:brush xml:id="br0">
      <inkml:brushProperty name="width" value="0.025" units="cm"/>
      <inkml:brushProperty name="height" value="0.025" units="cm"/>
    </inkml:brush>
  </inkml:definitions>
  <inkml:trace contextRef="#ctx0" brushRef="#br0">59 256 7399,'-7'-10'2173,"2"4"-2043,-2-3 857,0-1-1,1 1 1,0-1 0,-9-22-1,14 30-779,0-1-1,0 0 1,0 1-1,1-1 1,-1 0-1,1 0 1,0 1-1,-1-1 1,1 0-1,0 0 1,1 0-1,-1 0 1,0 1-1,1-1 1,0 0-1,-1 0 1,1 1-1,0-1 1,1 0-1,-1 1 1,0-1-1,1 1 1,-1 0-1,1-1 1,0 1-1,0 0 1,0 0-1,0 0 1,3-2-1,11-7-47,1 1-1,0 1 0,1 0 0,-1 1 0,2 1 0,-1 1 0,27-5 1,-9 4 113,0 1 0,74-1 0,-105 7-264,-1 0 0,1 0-1,0 1 1,0-1 0,-1 1-1,1 0 1,0 0 0,-1 1-1,1-1 1,-1 1 0,1 0-1,-1 0 1,0 0-1,6 5 1,-7-4 10,0 0 0,-1 0 0,1 1 0,-1-1 0,0 0 0,0 1 0,0 0 0,-1-1 0,1 1 0,-1 0-1,0 0 1,0 0 0,0 0 0,-1 0 0,1 0 0,-1 0 0,0 8 0,-1-1 312,-1 0-1,0 0 1,0 0 0,-1 0-1,-1 0 1,0 0 0,0-1-1,-1 0 1,0 0 0,-1 0-1,0 0 1,-14 16 0,10-14 10,0 0 1,-1-1-1,0 0 1,-1-1 0,-1 0-1,1-1 1,-2 0-1,-24 12 1,33-19-368,0 0 1,0 0-1,0-1 1,0 0-1,0 0 1,0 0-1,0 0 0,0-1 1,0 0-1,0 0 1,-6-1-1,9 0-211,-1 1 0,1-1 0,0 1-1,0-1 1,0 0 0,1 0 0,-1 0 0,0 0 0,0 0 0,0-1-1,1 1 1,-2-2 0,1 1-365,1 0-1,-1 1 1,1-1 0,0-1-1,0 1 1,0 0 0,0 0-1,0 0 1,0 0-1,0-1 1,1 1 0,-1-4-1,0-8-5417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5.715"/>
    </inkml:context>
    <inkml:brush xml:id="br0">
      <inkml:brushProperty name="width" value="0.025" units="cm"/>
      <inkml:brushProperty name="height" value="0.025" units="cm"/>
    </inkml:brush>
  </inkml:definitions>
  <inkml:trace contextRef="#ctx0" brushRef="#br0">0 200 13485,'0'0'7249,"10"-1"-4932,-5 1-2101,0-1-1,0 1 1,0-1-1,0 0 1,0-1-1,0 1 0,-1-1 1,1 0-1,0 0 1,-1-1-1,1 1 1,-1-1-1,0 0 1,0 0-1,0 0 1,0-1-1,-1 1 1,1-1-1,-1 0 1,0 0-1,3-6 1,0 2-128,-2-1 1,1 1-1,-1-1 1,-1 0-1,0 0 1,0 0-1,0 0 1,-1-1-1,-1 1 1,0-1-1,1-14 1,-2 23-85,0 1 0,0-1 0,-1 0 0,1 0 0,0 1 0,0-1 1,0 0-1,0 1 0,-1-1 0,1 0 0,0 1 0,-1-1 0,1 0 0,0 1 0,-1-1 0,1 1 0,-1-1 1,1 0-1,-1 1 0,1-1 0,-1 1 0,1 0 0,-1-1 0,0 1 0,1-1 0,-1 1 0,0 0 0,1-1 1,-1 1-1,0 0 0,1 0 0,-1 0 0,0 0 0,1-1 0,-1 1 0,0 0 0,0 0 0,1 0 0,-1 0 0,0 1 1,0-1-1,1 0 0,-2 0 0,-1 1-11,0-1 0,0 1-1,0 0 1,1 0 0,-1 0 0,0 1 0,0-1 0,1 0 0,-1 1 0,-3 3-1,-2 4-4,1 0 0,-1 1-1,1 0 1,1 1 0,0 0-1,1 0 1,0 0 0,0 0-1,1 1 1,1 0 0,0 0-1,1 0 1,0 0 0,1 0-1,0 14 1,0-24 11,1 0 0,0 0 0,1 0 0,-1-1-1,0 1 1,1 0 0,-1 0 0,1 0 0,-1-1 0,1 1 0,0 0 0,-1-1 0,1 1 0,0-1 0,0 1 0,1-1 0,-1 1 0,0-1-1,0 0 1,1 1 0,-1-1 0,3 2 0,-1-2 10,0 1 0,0-1 0,0 0 0,0 0 0,1 0 0,-1 0 0,0-1 0,1 1 0,-1-1 0,0 0 0,6 0 0,-1-1 13,-1 0 1,0 0 0,1 0 0,-1-1 0,0 0 0,0-1 0,0 1 0,0-1 0,0-1 0,-1 1 0,7-6 0,-1-2-58,-1-2 0,-1 1 0,0-2 1,0 1-1,13-28 0,-29 68-58,3-21 133,2 1 1,-1-1 0,1 1-1,-1 0 1,2-1 0,-1 1-1,1 0 1,1 12 0,0-17-34,0-1 1,0 0 0,0 0-1,0 1 1,0-1 0,0 0 0,0 0-1,0 0 1,0 0 0,0-1-1,1 1 1,-1 0 0,0 0-1,1-1 1,-1 1 0,0-1-1,1 1 1,-1-1 0,1 0 0,-1 1-1,1-1 1,-1 0 0,1 0-1,-1 0 1,1 0 0,-1 0-1,1 0 1,-1-1 0,1 1 0,-1 0-1,2-1 1,48-14 215,-43 10-399,1 0-1,-1-1 1,1 1-1,-2-2 0,1 1 1,-1-1-1,0 0 1,0-1-1,-1 0 1,0 0-1,0 0 0,6-14 1,-12 48-1578,0-25 1737,0 0 0,0 0-1,0 0 1,1 0 0,-1 0 0,0 0-1,1 0 1,-1 0 0,0 0 0,1 0 0,-1 0-1,1 0 1,0 0 0,-1 0 0,1-1-1,0 1 1,-1 0 0,1 0 0,0-1 0,0 1-1,0 0 1,0-1 0,0 1 0,0-1-1,-1 1 1,1-1 0,0 0 0,0 1 0,1-1-1,-1 0 1,0 0 0,1 1 0,3-1-432,0 0 0,-1-1 1,1 1-1,-1-1 1,1 0-1,-1-1 0,1 1 1,-1-1-1,0 1 0,1-1 1,-1 0-1,0-1 0,0 1 1,5-6-1,-1 2-973,-2-1-1,1 0 0,-1 0 1,0-1-1,0 0 1,5-10-1,10-22-6921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6.340"/>
    </inkml:context>
    <inkml:brush xml:id="br0">
      <inkml:brushProperty name="width" value="0.025" units="cm"/>
      <inkml:brushProperty name="height" value="0.025" units="cm"/>
    </inkml:brush>
  </inkml:definitions>
  <inkml:trace contextRef="#ctx0" brushRef="#br0">73 0 10474,'0'0'8007,"-5"14"-6074,-4 8-1263,2 1 0,1-1 0,0 2 0,2-1 0,-2 30 0,6-44-449,-1 24 285,2 0 1,4 36 0,-4-61-482,1 0-1,0 0 1,0 0 0,0 0 0,1 0-1,0 0 1,0 0 0,1-1-1,0 0 1,1 0 0,0 0 0,0 0-1,10 10 1,-15-17-17,0 1-1,0-1 1,0 0 0,0 0 0,0 0-1,0 0 1,0 1 0,0-1-1,0 0 1,0 0 0,1 0-1,-1 0 1,0 1 0,0-1-1,0 0 1,0 0 0,0 0-1,0 0 1,1 0 0,-1 1 0,0-1-1,0 0 1,0 0 0,0 0-1,1 0 1,-1 0 0,0 0-1,0 0 1,0 0 0,0 0-1,1 0 1,-1 0 0,0 0-1,0 0 1,0 0 0,1 0 0,-1 0-1,0 0 1,0 0 0,0 0-1,0 0 1,1 0 0,-1 0-1,0 0 1,0 0 0,0 0-1,0 0 1,1 0 0,-1 0-1,0-1 1,0 1 0,0 0 0,0 0-1,1 0 1,-1 0 0,0 0-1,0-1 1,0 1 0,0 0-1,-4-16 125,-13-22-111,-6 0 12,13 25-25,1-2-1,0 0 0,1 0 0,-11-31 0,19 46-10,1-1 0,-1 1-1,0 0 1,1-1 0,-1 1-1,0-1 1,1 1 0,-1 0-1,0-1 1,1 1 0,-1 0-1,1-1 1,-1 1-1,1 0 1,-1 0 0,0-1-1,1 1 1,-1 0 0,1 0-1,-1 0 1,1 0 0,-1 0-1,1 0 1,0 0 0,-1 0-1,1 0 1,-1 0 0,1 0-1,-1 0 1,1 0-1,-1 0 1,1 0 0,-1 0-1,2 1 1,31 3-790,-18-2 32,1-1 67,0 0-678,-1-1 1,0 0-1,21-3 0,-33 3 1260,0-1 0,-1 1 0,1-1 0,0 0 0,-1 1-1,1-1 1,0 0 0,-1-1 0,1 1 0,-1 0 0,0-1 0,1 1 0,-1-1-1,0 0 1,0 0 0,0 0 0,0 0 0,0 0 0,-1 0 0,1 0 0,-1-1-1,1 1 1,-1 0 0,0-1 0,1-2 0,-4-3 3749,-8 14-2439,-11 14-433,18-14-571,-1 0 0,1 1 0,1-1 0,0 1 0,-1 0 1,2 0-1,-1 0 0,1 0 0,0 0 0,0 13 0,2-18-187,-1-1 1,0 0-1,1-1 0,-1 1 0,1 0 1,-1 0-1,1 0 0,0 0 0,-1 0 1,1 0-1,0-1 0,-1 1 0,1 0 1,0 0-1,0-1 0,0 1 0,0-1 0,-1 1 1,1-1-1,0 1 0,0-1 0,0 1 1,0-1-1,0 0 0,0 0 0,0 1 1,0-1-1,1 0 0,-1 0 0,1 0 0,44 1 83,-31-1-78,-9 1 60,31 2-213,-36-3 174,0 0 0,0 0-1,0 0 1,0 0 0,0 0 0,0 1-1,0-1 1,0 0 0,0 1 0,0-1 0,0 0-1,0 1 1,0-1 0,0 1 0,-1 0-1,1-1 1,0 1 0,0-1 0,-1 1-1,1 0 1,0 0 0,-1-1 0,1 1 0,-1 0-1,1 0 1,-1 0 0,1 1 0,-2 0 153,0 0 0,0 1 0,0-1 0,0 0 0,-1-1 0,1 1 0,-1 0 0,1 0 0,-1-1 1,0 1-1,1-1 0,-1 1 0,0-1 0,0 0 0,0 1 0,-4 0 0,-35 19 911,35-18-1315,0 0 0,0-1 1,0 0-1,-1 0 0,1-1 1,-1 0-1,1 0 0,-8 0 0,11-11-5965,4 8 4861,-1-13-5207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6.798"/>
    </inkml:context>
    <inkml:brush xml:id="br0">
      <inkml:brushProperty name="width" value="0.025" units="cm"/>
      <inkml:brushProperty name="height" value="0.025" units="cm"/>
    </inkml:brush>
  </inkml:definitions>
  <inkml:trace contextRef="#ctx0" brushRef="#br0">51 208 12204,'0'0'7367,"-7"11"-5926,2-4-1291,1-1 162,-1 1-1,1 0 1,0 0 0,0 0-1,1 0 1,0 1-1,1-1 1,-1 1 0,1-1-1,1 1 1,-1 0 0,1 12-1,1-18-259,1-1 1,-1 0-1,1 1 0,0-1 0,0 1 1,0-1-1,-1 0 0,1 0 0,1 0 1,-1 1-1,0-1 0,0 0 0,0 0 1,0 0-1,1-1 0,-1 1 0,1 0 1,-1 0-1,0-1 0,1 1 0,-1-1 0,1 1 1,-1-1-1,1 0 0,0 1 0,-1-1 1,1 0-1,-1 0 0,1 0 0,-1 0 1,1-1-1,-1 1 0,1 0 0,0-1 1,-1 1-1,2-1 0,4 0 107,0-1 1,0 0-1,0 0 0,-1 0 1,1-1-1,12-6 0,-8 0-176,-1 0-1,1 0 1,-1-1 0,-1 0-1,0-1 1,0 0-1,-1 0 1,0-1-1,-1 0 1,-1-1-1,0 0 1,-1 1-1,0-2 1,0 1-1,-2-1 1,0 1-1,0-1 1,-1 0-1,-1 0 1,-1 0 0,0-20-1,-1 32 3,1 0-1,-1-1 1,1 1 0,-1 0-1,0-1 1,0 1 0,0 0-1,0 0 1,0 0-1,-1 0 1,1 0 0,-1 0-1,1 0 1,-1 0 0,0 1-1,1-1 1,-1 1 0,0-1-1,0 1 1,0 0 0,0 0-1,0-1 1,-1 1 0,1 1-1,0-1 1,0 0-1,-1 1 1,1-1 0,0 1-1,-1-1 1,1 1 0,-1 0-1,1 0 1,0 0 0,-1 1-1,-3 0 1,0 0-17,-1 0-1,0 0 1,1 1 0,-1 0-1,1 0 1,0 1 0,0-1 0,0 1-1,0 1 1,0-1 0,-9 9-1,8-5 56,1 0 0,0 0-1,0 0 1,1 1-1,0 0 1,-4 9-1,7-12 12,0-1-1,0 0 0,0 1 1,1-1-1,0 1 0,0-1 1,0 1-1,1 0 0,-1-1 1,1 1-1,0 0 0,1 0 1,0 8-1,0-11-28,0 0 0,1 0-1,-1 0 1,0 0 0,0-1-1,1 1 1,-1-1 0,1 1 0,-1-1-1,1 1 1,0-1 0,0 0 0,-1 0-1,1 1 1,0-1 0,0-1-1,0 1 1,0 0 0,0 0 0,1-1-1,-1 1 1,3-1 0,56 6 28,-45-5-25,-8-1-64,0 0 0,0 1 0,1 1 0,-1-1-1,0 1 1,-1 1 0,1-1 0,0 1 0,7 5 0,-12-6 67,0 0 0,0 1-1,0 0 1,0-1 0,-1 1-1,1 0 1,-1 0 0,0 1-1,0-1 1,0 0 0,0 1-1,0-1 1,-1 1 0,0 0-1,0-1 1,0 1 0,0 0-1,0 0 1,-1 0 0,0 7-1,0-10-80,0 1 0,1 0 0,-1 0 1,0 0-1,1-1 0,-1 1 0,1 0 0,-1 0 0,1-1 0,0 1 0,0-1 0,0 1 0,1 1 0,-2-3-100,1 0 0,-1 1 1,1-1-1,-1 0 0,1 0 0,-1 0 0,1 0 0,-1 0 0,1 0 0,-1 0 0,1 0 0,-1 0 1,1 0-1,-1 0 0,1 0 0,0 0 0,-1 0 0,1 0 0,-1 0 0,0-1 0,1 1 1,-1 0-1,1 0 0,-1-1 0,1 1 0,-1 0 0,1-1 0,-1 1 0,0 0 0,1-1 0,-1 1 1,0 0-1,1-1 0,-1 1 0,0-1 0,0 1 0,1-1 0,-1 1 0,0-1 0,0 1 1,0-1-1,0 1 0,1-1 0,-1 1 0,0-1 0,0 1 0,0-2 0,9-19-6332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7.173"/>
    </inkml:context>
    <inkml:brush xml:id="br0">
      <inkml:brushProperty name="width" value="0.025" units="cm"/>
      <inkml:brushProperty name="height" value="0.025" units="cm"/>
    </inkml:brush>
  </inkml:definitions>
  <inkml:trace contextRef="#ctx0" brushRef="#br0">36 1 15759,'0'0'7015,"-5"72"-4293,-5-36-480,-1 4-896,7 5-386,-1 0-511,5 0-289,0-2-128,0-4 96,5-8-96,-1-6 0,5-9-512,3-8-641,-1-8-897,2 0-801,-1-9-1537,3-17-3171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8.100"/>
    </inkml:context>
    <inkml:brush xml:id="br0">
      <inkml:brushProperty name="width" value="0.025" units="cm"/>
      <inkml:brushProperty name="height" value="0.025" units="cm"/>
    </inkml:brush>
  </inkml:definitions>
  <inkml:trace contextRef="#ctx0" brushRef="#br0">104 293 9705,'0'0'16074,"-9"-5"-14905,-29-15-598,37 19-554,0 1 0,0 0-1,0 0 1,0 0 0,0-1-1,0 1 1,0 0 0,0 0-1,0 1 1,0-1 0,0 0-1,0 0 1,0 0 0,0 1-1,0-1 1,0 0 0,0 1-1,0-1 1,1 1 0,-1-1 0,0 1-1,0 0 1,0-1 0,0 1-1,1 0 1,-1-1 0,0 1-1,1 0 1,-1 0 0,1 0-1,-2 1 1,-10 28 444,11-27-377,-2 5 69,1 0-25,-1-1 0,1 1 0,1-1 0,-1 1 0,1 9 0,0-16-119,1 0 0,0 1 1,1-1-1,-1 0 0,0 0 1,0 1-1,0-1 1,1 0-1,-1 0 0,1 0 1,-1 0-1,1 1 0,-1-1 1,1 0-1,0 0 1,-1 0-1,1 0 0,0 0 1,0 0-1,0-1 1,0 1-1,0 0 0,0 0 1,0-1-1,0 1 0,0 0 1,0-1-1,0 1 1,0-1-1,1 1 0,-1-1 1,0 0-1,0 0 0,1 1 1,-1-1-1,0 0 1,0 0-1,3 0 0,3-1 4,1 1 0,-1-1-1,1 0 1,-1 0 0,1-1 0,-1 0-1,0 0 1,0-1 0,0 0 0,0 0-1,7-5 1,6-6-29,-1 0-1,20-19 0,7-6-150,-45 39 167,-1-1-1,0 1 0,1 0 1,-1-1-1,0 1 1,1 0-1,-1 0 0,0-1 1,1 1-1,-1 0 1,0 0-1,1 0 0,-1 0 1,1-1-1,-1 1 1,1 0-1,-1 0 0,0 0 1,1 0-1,-1 0 1,1 0-1,-1 0 0,1 0 1,-1 0-1,0 0 1,1 0-1,-1 0 0,1 1 1,-1-1-1,0 0 1,1 0-1,-1 0 0,1 1 1,-1-1-1,0 0 1,1 0-1,-1 1 0,0-1 1,0 0-1,1 1 1,-1-1-1,0 0 0,1 1 1,-1-1-1,0 0 1,0 1-1,0-1 0,0 0 1,1 1-1,-1-1 1,0 1-1,0-1 0,0 1 1,0-1-1,0 0 1,0 1-1,0-1 0,0 1 1,0-1-1,0 1 1,1 43 300,-1-10 13,1-33-308,0 0 1,0 0 0,-1 0-1,1 0 1,0 0 0,0 0-1,0-1 1,0 1 0,0 0-1,0-1 1,1 1 0,-1 0-1,0-1 1,0 1 0,0-1-1,1 0 1,-1 1 0,0-1-1,0 0 1,1 0 0,-1 0-1,0 0 1,0 0 0,1 0-1,-1 0 1,0 0 0,0-1-1,1 1 1,-1 0 0,0-1-1,2 0 1,39-15 5,66-62-3775,-107 78 3760,-1 0-1,1 0 0,-1 1 0,0-1 0,0 0 0,1 1 0,-1-1 1,0 0-1,1 1 0,-1-1 0,0 0 0,0 1 0,0-1 1,1 1-1,-1-1 0,0 0 0,0 1 0,0-1 0,0 1 1,0-1-1,0 0 0,0 1 0,0-1 0,0 1 0,0-1 0,0 1 1,0-1-1,0 1 0,0-1 0,0 0 0,0 1 0,-1-1 1,1 1-1,0-1 0,0 0 0,0 1 0,-1-1 0,1 0 1,-1 1-1,-5 23 353,5-20-228,-1 1-1,1 0 0,-1-1 1,1 1-1,1 0 1,-1 0-1,1 9 0,0-14-120,0 1-1,0-1 0,0 1 0,0-1 0,0 1 0,0-1 0,1 1 1,-1-1-1,0 1 0,0-1 0,0 0 0,1 1 0,-1-1 0,0 1 1,1-1-1,-1 0 0,0 1 0,1-1 0,-1 0 0,0 1 0,1-1 1,-1 0-1,1 1 0,-1-1 0,1 0 0,-1 0 0,0 0 0,1 0 1,0 1-1,1-1-82,0-1 0,0 1 0,0 0 0,0-1 0,0 1 0,-1-1 0,1 0 0,0 1 0,0-1 0,-1 0 0,1 0 0,2-2 0,11-9-1552,-1 1 0,0-2 0,-1 0 0,-1-1-1,14-18 1,0 0-103,2 1 5773,-32 44 890,-2 12-3586,8-25-1352,0 0-1,-1 0 1,1 0-1,0 0 0,0 0 1,0 0-1,0-1 1,0 1-1,0-1 1,0 1-1,-1-1 1,1 0-1,0 0 1,0 0-1,-1 0 1,1 0-1,0 0 1,-1 0-1,3-3 1,33-29-466,-33 29 412,22-21-202,-1 0-1,-2-1 1,-1-1-1,0-2 1,20-36-1,-59 99 1937,3 0 0,-16 56 0,24-69-994,1 0 0,1 1-1,1-1 1,1 1 0,1-1-1,3 27 1,-2-45-714,0-1 1,0 1-1,1 0 0,0-1 1,-1 1-1,1 0 0,0-1 0,0 1 1,1-1-1,-1 0 0,0 1 1,1-1-1,-1 0 0,1 0 1,0 0-1,0 0 0,0 0 1,0 0-1,0 0 0,0-1 0,0 1 1,1-1-1,-1 0 0,4 2 1,-2-2-337,0 1 1,1-2 0,-1 1-1,0 0 1,0-1-1,0 0 1,1 0 0,-1 0-1,0-1 1,0 1 0,0-1-1,1 0 1,-1 0-1,0 0 1,0-1 0,4-2-1,50-33-14457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46.378"/>
    </inkml:context>
    <inkml:brush xml:id="br0">
      <inkml:brushProperty name="width" value="0.025" units="cm"/>
      <inkml:brushProperty name="height" value="0.025" units="cm"/>
    </inkml:brush>
  </inkml:definitions>
  <inkml:trace contextRef="#ctx0" brushRef="#br0">2934 7669 7655,'0'0'6657,"2"-9"-6598,-1-1 14,1 1 1,0-1 0,1 1-1,0 0 1,1 0-1,0 0 1,0 1-1,9-14 1,37-51 672,-3-2 0,-3-3 0,33-84 1,-58 115-604,-3 0 0,-1-1 0,-3 0 1,-2-1-1,-2 0 0,3-98 1,-18-13 211,-30-172 1,6 84-288,-104-655 19,102 764-51,-5 2 0,-6 1 0,-7 3 0,-94-180 0,-74-69 181,-17 10-1,-314-378 1,302 456-339,-12 11-1,-506-425 1,679 638 107,13 13 22,3-3-1,-88-96 1,149 144 81,0 0-1,1-1 0,0 0 1,1-1-1,1 0 1,0 0-1,1-1 1,1 0-1,0 0 0,1 0 1,-3-21-1,5 25-9,2-1 1,-1 1-1,2-1 0,0 0 0,0 1 1,1-1-1,0 1 0,1-1 0,0 1 1,1 0-1,0 0 0,1 1 0,0-1 1,1 1-1,12-17 0,4 0-77,1 1-1,1 1 0,2 2 1,0 0-1,1 2 1,43-26-1,193-94-1512,-205 112 1126,53-26 11,242-117 921,-114 73-3733,-188 79-1335,-8 3-1879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46.831"/>
    </inkml:context>
    <inkml:brush xml:id="br0">
      <inkml:brushProperty name="width" value="0.025" units="cm"/>
      <inkml:brushProperty name="height" value="0.025" units="cm"/>
    </inkml:brush>
  </inkml:definitions>
  <inkml:trace contextRef="#ctx0" brushRef="#br0">1 129 14446,'0'0'2968,"13"-3"-2637,104-12-298,163-2 0,-96 9-756,231-35-1337,-139 12 1488,-244 27 602,4 0 41,51 0-1,-80 4-20,0 0-1,0 1 1,0 0-1,0 0 1,0 0-1,0 1 1,0 0 0,-1 0-1,1 1 1,-1 0-1,1 0 1,-1 0 0,9 7-1,-12-6 46,1 0 1,-1 0-1,-1 0 0,1 0 1,0 0-1,-1 0 0,0 1 0,0-1 1,-1 1-1,1 0 0,-1 0 1,0-1-1,0 1 0,0 0 0,-1 0 1,0 0-1,0 0 0,0 0 0,0 0 1,-1 0-1,-2 8 0,-1 2 153,0 0 1,-1 0-1,0-1 0,-1 0 0,-1 0 0,-8 13 0,-71 97 605,-182 202 0,121-155-1625,73-85-2030,16-17-3177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050"/>
    </inkml:context>
    <inkml:brush xml:id="br0">
      <inkml:brushProperty name="width" value="0.025" units="cm"/>
      <inkml:brushProperty name="height" value="0.025" units="cm"/>
    </inkml:brush>
  </inkml:definitions>
  <inkml:trace contextRef="#ctx0" brushRef="#br0">59 46 8968,'0'0'5697,"1"-10"-2500,0-6-2773,-1-4 3811,-6 52-1922,-15 84-689,9-57-323,3 1-1,-2 81 0,10-138-1285,1 0 0,0 0 0,0 0-1,0 0 1,0 0 0,0 0-1,1 0 1,-1 0 0,1 0 0,0 0-1,0 0 1,0 0 0,0 0-1,1-1 1,-1 1 0,1 0-1,-1-1 1,1 1 0,0-1 0,0 0-1,0 0 1,0 1 0,1-1-1,-1-1 1,0 1 0,1 0 0,0-1-1,-1 1 1,1-1 0,0 0-1,0 1 1,0-1 0,0-1 0,-1 1-1,1 0 1,0-1 0,1 0-1,-1 1 1,0-1 0,5-1 0,3 2-2,0-2 1,-1 1-1,1-1 1,0-1-1,0 0 1,-1 0-1,0-1 1,1-1-1,14-6 1,3-5-89,49-34-1,5-3-1013,-82 52 1071,0 0 1,0 0 0,1 0 0,-1 0 0,0 0 0,1 0-1,-1 0 1,0 0 0,0 0 0,1 0 0,-1 0 0,0 0 0,1 0-1,-1 0 1,0 1 0,0-1 0,1 0 0,-1 0 0,0 0-1,0 0 1,1 1 0,-1-1 0,0 0 0,0 0 0,0 0-1,1 1 1,-1-1 0,0 0 0,0 0 0,0 1 0,0-1 0,0 0-1,1 0 1,-1 1 0,0-1 0,0 0 0,0 1 0,0-1-1,0 0 1,0 1 0,0-1 0,0 0 0,0 0 0,0 1 0,0-1-1,0 0 1,0 1 0,-1-1 0,1 0 0,0 0 0,0 1-1,0-1 1,0 0 0,0 0 0,-1 1 0,1-1 0,0 0-1,0 0 1,-1 1 0,-4 20-32,-9 3 67,11-20-9,0 1-1,0 0 0,0 0 1,1 0-1,0 0 0,0 0 1,0 1-1,1-1 0,-2 11 1,4-15-111,0-1 0,0 1 0,0 0 0,0-1 0,0 1 1,0-1-1,0 1 0,0-1 0,1 0 0,-1 1 0,0-1 0,0 0 1,0 0-1,1 0 0,-1 0 0,0 0 0,0 0 0,1 0 0,-1 0 1,0 0-1,0-1 0,0 1 0,0 0 0,2-2 0,3 0-1036,0 0 0,0-1-1,-1 0 1,1 0 0,-1 0 0,0-1-1,0 1 1,6-7 0,20-18-8994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3.134"/>
    </inkml:context>
    <inkml:brush xml:id="br0">
      <inkml:brushProperty name="width" value="0.025" units="cm"/>
      <inkml:brushProperty name="height" value="0.025" units="cm"/>
    </inkml:brush>
  </inkml:definitions>
  <inkml:trace contextRef="#ctx0" brushRef="#br0">0 11 14606,'0'-7'3555,"0"4"481,6 8-3748,5 16-31,4 5-161,6 4 0,-2 6 0,1-1-96,1 2 32,-2-2 0,-2-4 0,-4-6-96,-2-6-1057,-3-9-2018,-4-9-2114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3.465"/>
    </inkml:context>
    <inkml:brush xml:id="br0">
      <inkml:brushProperty name="width" value="0.025" units="cm"/>
      <inkml:brushProperty name="height" value="0.025" units="cm"/>
    </inkml:brush>
  </inkml:definitions>
  <inkml:trace contextRef="#ctx0" brushRef="#br0">1 116 11050,'0'0'5435,"2"-9"-3487,0 4-1742,0 0-1,0 0 1,0 1 0,0-1-1,1 0 1,0 1-1,0 0 1,0-1-1,0 1 1,1 0-1,-1 1 1,1-1-1,0 1 1,0 0-1,1 0 1,-1 0-1,1 0 1,-1 1-1,6-3 1,3 0-116,0 0 0,1 1 0,-1 0 0,1 1 0,0 1 0,0 0 0,-1 1-1,1 0 1,0 1 0,27 3 0,-35-2-27,0 0-1,-1 1 0,1-1 0,0 1 1,0 0-1,-1 1 0,1-1 1,-1 1-1,0 0 0,0 1 0,0-1 1,0 1-1,-1 0 0,1 0 1,-1 0-1,0 1 0,0-1 0,-1 1 1,1 0-1,-1 0 0,0 1 1,-1-1-1,1 1 0,-1-1 0,0 1 1,0 0-1,1 7 0,1 9 861,-2 0 0,0 0 0,-1 1 0,-4 28 0,2-37-716,0 0 1,-2-1-1,0 1 0,0-1 1,-1 0-1,-1 0 0,0 0 1,-8 14-1,13-26-273,-1 0 0,1 0 1,-1 1-1,1-1 0,-1 0 0,0 0 0,1 0 1,-1-1-1,0 1 0,1 0 0,-1 0 1,0 0-1,0 0 0,0-1 0,0 1 0,0 0 1,0-1-1,0 1 0,0-1 0,0 1 0,0-1 1,0 1-1,0-1 0,-1 0 0,1 0 0,0 1 1,0-1-1,0 0 0,0 0 0,-1 0 0,1 0 1,0 0-1,0-1 0,0 1 0,0 0 0,-2-1 1,1 0-444,1-1 0,-1 1 0,1-1 1,0 1-1,0-1 0,0 1 0,0-1 1,0 0-1,0 1 0,0-1 0,1 0 0,-1 0 1,0 1-1,1-1 0,0 0 0,-1 0 1,1 0-1,0 0 0,0 0 0,0 0 1,0 0-1,1-1 0,4-19-4925,8-4-1597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4.144"/>
    </inkml:context>
    <inkml:brush xml:id="br0">
      <inkml:brushProperty name="width" value="0.025" units="cm"/>
      <inkml:brushProperty name="height" value="0.025" units="cm"/>
    </inkml:brush>
  </inkml:definitions>
  <inkml:trace contextRef="#ctx0" brushRef="#br0">40 391 13453,'0'0'10730,"-6"11"-10356,6-10-370,-26 61-24,24-58 19,1 1 0,0 0 1,0 0-1,0 0 0,0-1 0,1 1 1,0 0-1,0 0 0,0 0 1,0 0-1,1 0 0,0 0 0,0 0 1,3 7-1,-3-10 25,-1-1 0,1 0 0,0 0-1,0 1 1,0-1 0,0 0 0,0 0 0,0 0 0,0 0 0,0 0 0,0 0-1,1-1 1,-1 1 0,0 0 0,0 0 0,1-1 0,-1 1 0,0-1 0,1 0 0,-1 1-1,1-1 1,-1 0 0,1 0 0,-1 1 0,1-1 0,-1 0 0,1-1 0,-1 1-1,0 0 1,1 0 0,-1-1 0,1 1 0,-1-1 0,0 1 0,1-1 0,-1 1 0,0-1-1,1 0 1,-1 0 0,2-1 0,2-2 270,1 1 0,-1-1 0,1-1 0,-1 1 0,-1-1 0,1 0 0,6-9 0,-6 5-102,0-1 0,0-1 0,-1 1 0,0-1 0,0 1 0,-2-1 0,1 0 0,-1 0 0,-1-1 0,0 1 0,-1-20 0,0 22-380,-1-1 1,0 1-1,0 0 0,-1-1 0,0 1 1,-1 0-1,0 0 0,0 1 0,-1-1 0,0 1 1,-1-1-1,0 1 0,0 1 0,-8-11 1,12 18 104,1-1 0,-1 0 1,1 1-1,-1-1 1,0 1-1,1-1 1,-1 1-1,1-1 0,-1 1 1,0-1-1,1 1 1,-1 0-1,0-1 1,0 1-1,1 0 0,-1 0 1,0 0-1,0-1 1,0 1-1,1 0 1,-2 0-1,-5 10-1654,7-9 1641,0 0 0,0-1 0,0 1 1,0 0-1,0 0 0,0 0 0,0 0 0,0-1 0,0 1 1,0 0-1,1 0 0,-1 0 0,0 0 0,0-1 0,1 1 1,-1 0-1,1 0 0,-1-1 0,1 1 0,-1 0 0,1-1 1,-1 1-1,1-1 0,-1 1 0,1 0 0,0-1 0,0 1 1,-1-1-1,1 0 0,0 1 0,-1-1 0,1 0 0,0 1 1,1-1-1,0 0 12,1 0 0,-1 0 0,0 0-1,1 0 1,-1 0 0,0-1 0,0 1 0,1-1 0,-1 0 0,0 0 0,0 0 0,0 0 0,0 0 0,0 0 0,0 0 0,0-1 0,0 1 0,3-4 0,-2 1 85,0 0-1,0-1 1,0 1 0,-1-1-1,1 1 1,-1-1 0,0 0 0,2-6-1,0-5 586,-1 0 0,0 0 0,-1-1 1,-1-23-1,0 28-63,-1 9-472,1 0-1,-1 0 0,1 0 0,-1 0 1,0 0-1,0 1 0,-1-1 0,1 0 1,-1 0-1,1 0 0,-1 0 0,0 1 1,0-1-1,0 0 0,0 1 1,0-1-1,-1 0 0,-2-2 0,4 6-88,-1 1-1,0 0 1,1-1 0,-1 1-1,1 0 1,-1-1-1,1 1 1,0 0-1,0 0 1,0-1 0,0 1-1,0 0 1,0 0-1,1 1 1,2 18 230,1 0-1,1 0 1,1 0 0,1-1 0,1 0 0,0 0 0,1-1 0,2 0-1,0-1 1,0 0 0,2-1 0,0 0 0,1-1 0,1-1 0,31 26-1,-21-25-19,-16-16 376,-11-12 318,-4 1-869,0 1 0,-1 0 0,0 0 1,0 1-1,-1 0 0,-1 1 0,-14-13 0,-69-48-647,-9 9 1857,100 60-1153,1-1-1,-1 1 1,1 0 0,-1 0 0,1 0 0,-1-1 0,1 1 0,-1 0 0,1-1 0,0 1 0,-1 0-1,1-1 1,-1 1 0,1-1 0,0 1 0,-1-1 0,1 1 0,0-1 0,0 1 0,-1-1-1,1 1 1,0-1 0,0 1 0,0-1 0,0 1 0,-1-1 0,1 1 0,0-1 0,0 1 0,0-1-1,0 0 1,0 1 0,0-1 0,1 1 0,-1-1 0,0 1 0,0-1 0,0 1 0,0-1-1,1 1 1,-1-1 0,0 1 0,0-1 0,1 1 0,-1-1 0,0 1 0,1-1 0,-1 1 0,1 0-1,-1-1 1,1 1 0,-1 0 0,0-1 0,1 1 0,-1 0 0,1 0 0,0-1 0,36-12-413,-28 11 538,14-6-318,82-30-465,-42 3-5165,-29 8-2746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4.802"/>
    </inkml:context>
    <inkml:brush xml:id="br0">
      <inkml:brushProperty name="width" value="0.025" units="cm"/>
      <inkml:brushProperty name="height" value="0.025" units="cm"/>
    </inkml:brush>
  </inkml:definitions>
  <inkml:trace contextRef="#ctx0" brushRef="#br0">3 123 8072,'0'0'15353,"-1"9"-14921,0 4-134,0 0 1,1 1-1,1-1 0,0 0 0,1 0 0,5 18 1,28 90 1210,-25-90-1486,-9-26 0,1 0 1,0-1-1,0 1 1,0 0-1,1-1 1,0 1-1,-1-1 1,2 0-1,-1 0 1,0 0-1,6 4 1,-8-7 14,0 0 0,0-1 1,0 1-1,0-1 0,0 1 1,0-1-1,0 1 0,0-1 1,0 0-1,0 1 1,0-1-1,0 0 0,0 0 1,0 0-1,0 0 0,0 0 1,0 0-1,0 0 0,0 0 1,0 0-1,0-1 1,2 1-1,-1-2 83,0 1-1,-1 0 1,1-1-1,0 1 1,0-1 0,-1 1-1,1-1 1,-1 0-1,1 0 1,-1 0 0,0 0-1,0 0 1,0 0 0,2-4-1,4-13 223,0-2 1,-1 1-1,0-1 0,3-36 0,1-89-260,-9 114-3,-1 0-65,0 23-186,-1 0 1,2 0-1,-1 0 0,1 0 1,0-1-1,5-13 0,-6 23 51,0 1 0,0-1 0,0 0 0,0 0 0,0 1 0,0-1 0,0 0 0,0 0 0,0 1 0,0-1 0,1 0 0,-1 0 0,0 1 0,0-1-1,0 0 1,0 0 0,0 0 0,1 1 0,-1-1 0,0 0 0,0 0 0,1 0 0,-1 0 0,0 1 0,0-1 0,0 0 0,1 0 0,-1 0 0,0 0 0,0 0-1,1 0 1,-1 0 0,0 0 0,1 0 0,-1 0 0,0 0 0,0 0 0,1 0 0,-1 0 0,0 0 0,0 0 0,1 0 0,-1 0 0,0 0 0,0 0-1,1-1 1,-1 1 0,0 0 0,0 0 0,1 0 0,-1 0 0,0 0 0,0-1 0,0 1 0,0 0 0,1 0 0,-1 0 0,0-1 0,0 1 0,0 0 0,0 0-1,0-1 1,1 1 0,-1 0 0,0-1 0,6 23-9578,-5-4-882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5.304"/>
    </inkml:context>
    <inkml:brush xml:id="br0">
      <inkml:brushProperty name="width" value="0.025" units="cm"/>
      <inkml:brushProperty name="height" value="0.025" units="cm"/>
    </inkml:brush>
  </inkml:definitions>
  <inkml:trace contextRef="#ctx0" brushRef="#br0">214 14 9673,'0'0'21156,"-11"-4"-21065,9 4-90,-1-2-4,0 1-1,0-1 0,0 1 1,0 0-1,0 0 0,-1 1 1,1-1-1,0 1 0,-1 0 1,1-1-1,0 1 0,-1 1 1,1-1-1,0 0 0,-1 1 1,1 0-1,0 0 0,0 0 1,-1 0-1,1 0 0,0 1 1,0-1-1,0 1 0,1 0 1,-1 0-1,0 0 0,1 0 1,-1 0-1,1 1 0,-4 4 1,-5 6 1,0-1 0,1 2 0,1-1 1,0 1-1,1 1 0,1-1 0,0 1 1,1 1-1,0-1 0,2 1 0,-1 0 0,2 0 1,0 0-1,0 31 0,3-45 6,0 1 0,0-1 0,0 1-1,1-1 1,-1 1 0,1-1 0,0 1 0,0-1-1,0 0 1,0 1 0,0-1 0,0 0 0,1 0-1,-1 0 1,1 0 0,-1 0 0,1 0 0,0 0-1,0 0 1,0-1 0,2 2 0,1 1 16,1-1 1,-1-1 0,1 1-1,0-1 1,0 0-1,0 0 1,0-1 0,10 2-1,-3-2-137,-1 0 0,0-1 0,0 0 0,1-1 0,-1 0 0,0-1 0,0-1-1,20-6 1,-20 4-571,-1-1-1,0 0 1,-1-1-1,12-9 1,-14 9-916,1 0 0,-1-1 0,-1-1 1,13-15-1,-4-6-4119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5.859"/>
    </inkml:context>
    <inkml:brush xml:id="br0">
      <inkml:brushProperty name="width" value="0.025" units="cm"/>
      <inkml:brushProperty name="height" value="0.025" units="cm"/>
    </inkml:brush>
  </inkml:definitions>
  <inkml:trace contextRef="#ctx0" brushRef="#br0">72 174 448,'0'0'24242,"-8"8"-23772,2-1-331,0-1 0,0 1 0,0 1 0,1-1 0,0 1 1,1 0-1,0 0 0,0 0 0,0 1 0,1-1 0,0 1 0,1 0 1,0 0-1,1 0 0,-1 11 0,2-20-129,0 1 0,-1-1-1,1 0 1,1 1 0,-1-1 0,0 0 0,0 1 0,0-1 0,0 0-1,0 0 1,0 1 0,0-1 0,0 0 0,0 1 0,1-1-1,-1 0 1,0 0 0,0 1 0,0-1 0,0 0 0,1 0-1,-1 1 1,0-1 0,0 0 0,1 0 0,-1 0 0,0 0 0,0 1-1,1-1 1,-1 0 0,0 0 0,1 0 0,-1 0 0,0 0-1,0 0 1,1 0 0,-1 0 0,0 0 0,1 0 0,-1 0-1,1 0 1,18-6 735,14-16 595,9-22-354,-33 33-911,-1 1 1,2 0-1,-1 1 1,1 0 0,0 1-1,1 0 1,0 0-1,17-7 1,-27 14-75,1 1 0,-1-1 1,1 1-1,-1 0 0,1 0 1,-1-1-1,1 1 0,0 0 0,-1 1 1,1-1-1,-1 0 0,1 0 1,0 1-1,-1-1 0,1 1 0,-1-1 1,1 1-1,-1 0 0,0-1 1,1 1-1,-1 0 0,0 0 0,1 0 1,-1 0-1,0 0 0,0 1 1,0-1-1,0 0 0,0 0 0,1 3 1,-1-3 12,0 0 1,-1 1 0,1-1 0,0 0-1,0 0 1,0 0 0,-1 0-1,1 0 1,0 0 0,0 0 0,1-1-1,-1 1 1,0 0 0,0 0-1,0-1 1,0 1 0,1-1 0,-1 1-1,0-1 1,1 0 0,-1 1 0,0-1-1,1 0 1,-1 0 0,0 0-1,1 0 1,-1 0 0,0 0 0,1 0-1,-1-1 1,0 1 0,1 0-1,-1-1 1,0 1 0,0-1 0,1 1-1,-1-1 1,2-1 0,5-4 78,0 0 0,0-1 0,-1 0 0,8-9 0,-9 9-129,0 1 1,1-1 0,-1 1 0,2 0 0,8-5 0,-14 10 12,0-1-1,1 1 1,0 0-1,-1 1 1,1-1-1,-1 0 1,1 1-1,0-1 1,-1 1 0,1 0-1,0 0 1,0 0-1,-1 0 1,1 0-1,0 1 1,-1-1-1,1 1 1,0 0 0,-1 0-1,1 0 1,3 2-1,-3-2 34,-1 0 1,0 1-1,0-1 0,1 0 0,-1-1 0,1 1 0,-1 0 1,1-1-1,-1 1 0,1-1 0,-1 0 0,1 0 1,0 0-1,-1 0 0,1 0 0,-1-1 0,1 1 0,-1-1 1,1 1-1,-1-1 0,1 0 0,-1 0 0,0 0 1,1-1-1,3-2 0,0-1 37,0-2 0,-1 1-1,1-1 1,-1 0 0,0 0 0,5-10 0,-6 9-389,1 0 1,0 1-1,0 0 0,0 0 0,8-7 1,0 10-3892,-8 18-7950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6.611"/>
    </inkml:context>
    <inkml:brush xml:id="br0">
      <inkml:brushProperty name="width" value="0.025" units="cm"/>
      <inkml:brushProperty name="height" value="0.025" units="cm"/>
    </inkml:brush>
  </inkml:definitions>
  <inkml:trace contextRef="#ctx0" brushRef="#br0">1 9 2626,'0'0'0,"5"0"-1281,-5-9 352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6.988"/>
    </inkml:context>
    <inkml:brush xml:id="br0">
      <inkml:brushProperty name="width" value="0.025" units="cm"/>
      <inkml:brushProperty name="height" value="0.025" units="cm"/>
    </inkml:brush>
  </inkml:definitions>
  <inkml:trace contextRef="#ctx0" brushRef="#br0">134 658 32,'1'-22'428,"-2"1"0,0 0 0,-1 0-1,-1 1 1,-1-1 0,-12-36 0,-15-24 402,-21-63 632,34 74 4313,11 3 6545,10 99-11554,1-1 0,2-1 0,18 61 0,-13-55-317,-5-12-146,-3-11-156,0 0-1,1 0 1,1 0-1,0 0 1,1 0-1,12 20 1,-17-32-83,0 0-1,0 0 1,0 0 0,0 0-1,0 0 1,0 0 0,1 0 0,-1 0-1,0 0 1,0 0 0,1-1-1,-1 1 1,0-1 0,1 1-1,-1-1 1,1 1 0,-1-1-1,1 0 1,-1 0 0,1 1-1,-1-1 1,1 0 0,-1-1-1,1 1 1,-1 0 0,1 0 0,-1 0-1,0-1 1,1 1 0,-1-1-1,1 1 1,-1-1 0,0 0-1,0 0 1,1 1 0,-1-1-1,0 0 1,0 0 0,2-2-1,4-3 238,0-1 0,-1 0-1,0 0 1,-1 0-1,6-9 1,7-19-276,-1 0 1,-2-2-1,-1 1 0,-2-2 1,-2 1-1,8-56 0,3-1-42,-16 78-1241,-4 22-1831,-4 28-4485,-6 0 405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7.443"/>
    </inkml:context>
    <inkml:brush xml:id="br0">
      <inkml:brushProperty name="width" value="0.025" units="cm"/>
      <inkml:brushProperty name="height" value="0.025" units="cm"/>
    </inkml:brush>
  </inkml:definitions>
  <inkml:trace contextRef="#ctx0" brushRef="#br0">1 277 9513,'0'0'9262,"9"-4"-5493,7-2-2457,53-19 1732,-65 23-3003,0 1-1,1 1 0,-1-1 1,0 1-1,0-1 1,0 1-1,1 1 0,-1-1 1,0 0-1,0 1 0,0 0 1,1 0-1,-1 0 0,0 1 1,6 3-1,-9-5-15,-1 0 0,1 0 1,-1 0-1,1 0 0,-1 0 0,1 0 0,-1 1 1,1-1-1,-1 0 0,1-1 0,-1 1 0,1 0 0,-1 0 1,1 0-1,-1 0 0,1 0 0,-1 0 0,1-1 1,-1 1-1,1 0 0,-1 0 0,0-1 0,1 1 1,-1 0-1,1-1 0,-1 1 0,0 0 0,1-1 0,-1 1 1,0 0-1,1-1 0,-1 1 0,0-1 0,0 1 1,0-1-1,1 1 0,-1-1 0,0 1 0,0-1 1,0 1-1,0-1 0,0 1 0,0-1 0,0 1 0,0-1 1,0 1-1,0-1 0,0 1 0,0-1 0,0 0 1,1-33 1076,-1 30-1033,-3-67 611,0 43-739,2 23-250,1 9-254,0-1 587,0 1 1,1-1 0,0 1-1,-1-1 1,1 0 0,0 0-1,1 1 1,-1-1 0,1 0-1,-1 0 1,1 0 0,0 0-1,0-1 1,0 1 0,0 0-1,1-1 1,-1 0 0,1 1-1,0-1 1,-1 0 0,1 0-1,0 0 1,0-1 0,0 1-1,0-1 1,1 0 0,-1 0-1,0 0 1,0 0 0,1 0-1,-1-1 1,1 1 0,-1-1-1,0 0 1,1 0 0,-1 0-1,1-1 1,-1 1 0,0-1-1,1 0 1,-1 0 0,0 0-1,0 0 1,1 0 0,-1-1-1,0 0 1,0 1 0,-1-1-1,5-3 1,1-6 61,1-1 1,-1 0-1,-1 0 1,0 0-1,-1-1 1,0 0-1,-1-1 1,0 1-1,5-26 1,-13 53-195,-1 9 70,1 1 0,1 0 0,0 0-1,2 0 1,5 43 0,-3-63-28,-1 1 0,0-1-1,1 0 1,0 0 0,0-1-1,0 1 1,1 0 0,-1-1-1,5 5 1,-6-6-197,0-1 0,1 0 0,-1 1 0,1-1 0,-1 0 0,1 0 1,0 0-1,-1 0 0,1 0 0,0-1 0,0 1 0,-1 0 0,1-1 0,3 1 0,-5-1 21,1 0-1,-1 0 1,1 0-1,-1 0 1,1 0-1,0 0 0,-1 0 1,1 0-1,-1 0 1,1 0-1,-1-1 1,1 1-1,-1 0 0,1 0 1,-1-1-1,1 1 1,-1 0-1,1-1 1,-1 1-1,0 0 0,1-1 1,-1 1-1,0-1 1,1 1-1,-1-1 1,0 1-1,1-1 0,-1 1 1,0-1-1,0 1 1,1-1-1,-1 1 1,0-1-1,0 1 0,0-1 1,0 1-1,0-1 1,0 0-1,0 1 1,0-2-1,1-20-10343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7.837"/>
    </inkml:context>
    <inkml:brush xml:id="br0">
      <inkml:brushProperty name="width" value="0.025" units="cm"/>
      <inkml:brushProperty name="height" value="0.025" units="cm"/>
    </inkml:brush>
  </inkml:definitions>
  <inkml:trace contextRef="#ctx0" brushRef="#br0">1 1 6726,'0'0'13037,"10"8"-12503,-4-2-565,1-1 1,1 1-1,-1-1 1,1-1 0,0 1-1,0-1 1,0-1-1,1 1 1,-1-2 0,1 1-1,0-1 1,13 2-1,-3-3-1711,0-1-1,31-2 1,-46 1 1665,1 1 0,0-1 0,-1 0 0,1-1 0,0 1 1,-1-1-1,0 1 0,1-1 0,-1-1 0,0 1 0,0-1 0,0 1 1,0-1-1,-1 0 0,1-1 0,3-3 0,-2-3 4463,-11 11-149,-10 11-2295,9-4-1648,1 0 0,1 1-1,-1-1 1,2 1 0,-1 0 0,-3 12 0,6-16-243,0 0 0,1 1 1,-1-1-1,1 0 0,1 1 1,-1-1-1,1 1 1,0-1-1,0 1 0,1-1 1,-1 1-1,1-1 1,2 7-1,-2-10-46,0 0-1,1 1 1,-1-1-1,1 0 1,0 0-1,0 0 1,-1 0-1,1 0 1,0 0 0,1 0-1,-1-1 1,0 1-1,0-1 1,1 1-1,-1-1 1,1 0-1,-1 0 1,1 0 0,0-1-1,-1 1 1,1 0-1,0-1 1,-1 0-1,5 0 1,11 2 26,0-2-1,30-3 1,-15 0-72,-32 3 39,0 0 0,-1 0-1,1 1 1,-1-1 0,1 0 0,-1 0-1,1 0 1,-1 0 0,1 1-1,-1-1 1,1 0 0,-1 0-1,1 1 1,-1-1 0,1 0-1,-1 1 1,1-1 0,-1 1-1,0-1 1,1 0 0,-1 1 0,0-1-1,1 1 1,-1-1 0,0 1-1,0-1 1,1 1 0,-1-1-1,0 1 1,0-1 0,0 1-1,0 0 1,0-1 0,0 1-1,0-1 1,0 2 0,-7 27 1626,6-26-1752,0-1 0,-1 0 0,1 0 0,0 0 0,-1 0 1,1-1-1,-1 1 0,0 0 0,1-1 0,-1 1 0,-2 1 1,3-3-182,0 1 1,0-1-1,1 0 1,-1 1 0,0-1-1,0 0 1,0 0-1,0 0 1,1 0 0,-1 1-1,0-1 1,0 0 0,0 0-1,0-1 1,1 1-1,-1 0 1,0 0 0,0 0-1,0 0 1,0-1 0,1 1-1,-1 0 1,0-1-1,0 1 1,1-1 0,-1 1-1,0-1 1,1 1-1,-1-1 1,0 0 0,-11-17-8170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675"/>
    </inkml:context>
    <inkml:brush xml:id="br0">
      <inkml:brushProperty name="width" value="0.025" units="cm"/>
      <inkml:brushProperty name="height" value="0.025" units="cm"/>
    </inkml:brush>
  </inkml:definitions>
  <inkml:trace contextRef="#ctx0" brushRef="#br0">100 220 11243,'-7'8'3683,"-15"14"-2001,-44 49 8002,65-71-9646,1 1 1,0-1 0,-1 0 0,1 0 0,0 1 0,0-1-1,-1 0 1,1 1 0,0-1 0,0 0 0,-1 1 0,1-1-1,0 0 1,0 1 0,0-1 0,0 1 0,0-1 0,0 0 0,-1 1-1,1-1 1,0 1 0,0-1 0,0 0 0,0 1 0,1-1-1,-1 1 1,0-1 0,0 1 0,0-1 0,0 0 0,0 1-1,1 0 1,12-1 239,18-11-247,-14 0-194,-14 7-194,1 1-1,-1 1 1,1-1 0,0 1-1,0-1 1,0 1-1,1 0 1,-1 0-1,1 1 1,-1 0 0,9-2-1,-12 4 217,1 1 1,-1 0-1,0 0 0,0 0 0,0-1 0,0 1 1,0 0-1,0 0 0,0 0 0,-1 1 0,1-1 1,-1 0-1,0 0 0,0 0 0,1 0 1,-1 0-1,-1 3 0,5 18 673,-3-21-397,0 0 0,0 0 0,0 0-1,0 0 1,1 0 0,-1-1-1,1 1 1,-1-1 0,1 1 0,-1-1-1,1 1 1,0-1 0,-1 0 0,1 0-1,0 1 1,0-1 0,0-1 0,0 1-1,0 0 1,0 0 0,4 0 0,-2-1 79,0 0 0,0 0 0,0 0 0,0-1 1,0 1-1,0-1 0,0 0 0,0 0 1,0-1-1,6-2 0,4-3 171,0-1-1,0-1 1,-1 0 0,20-19-1,-18 14-288,0-1 0,-1 0 0,-1-1 0,-1-1 0,0 0 0,10-20 0,-17 27-150,0 0 1,-1 1-1,0-2 0,-1 1 1,0 0-1,0-1 0,-1 1 1,-1-1-1,0 0 0,0 1 0,-1-1 1,0 0-1,-3-16 0,3 26 42,0 1 1,-1-1-1,1 1 0,0-1 0,0 1 0,0-1 0,-1 0 0,1 1 0,0-1 0,0 1 0,-1 0 0,1-1 1,0 1-1,-1-1 0,1 1 0,-1-1 0,1 1 0,-1 0 0,1-1 0,0 1 0,-1 0 0,1-1 1,-1 1-1,1 0 0,-1 0 0,0 0 0,1 0 0,-1-1 0,1 1 0,-1 0 0,1 0 0,-1 0 0,0 0 1,1 0-1,-1 0 0,1 0 0,-1 0 0,1 0 0,-1 1 0,1-1 0,-1 0 0,1 0 0,-1 0 0,0 1 1,1-1-1,0 0 0,-1 1 0,1-1 0,-1 0 0,1 1 0,-1-1 0,1 0 0,0 1 0,-1-1 0,1 1 1,0-1-1,-1 1 0,1-1 0,0 1 0,-24 28-261,18-17 340,1 0 0,1 0 0,0 0 0,1 0 0,0 1 0,1-1 0,0 1 0,1 0 0,0 0 0,1-1 0,1 1 0,3 18 0,-3-21-37,1 0 0,0 0 1,1 0-1,0 0 0,1-1 0,0 1 1,0-1-1,1 0 0,0 0 1,1 0-1,-1-1 0,2 0 1,-1 0-1,1-1 0,16 14 1,-13-17-277,-13-15-149,-17-16-555,-10-1 0,5 5 556,-32-37 1,52 54 394,0 0 0,0 0 0,1-1 0,0 1 0,0-1 0,1 0 0,0 0 0,0 0 0,1-1 0,0 1 0,0-1 0,-1-8 0,3 15 22,1 0 0,-1-1-1,0 1 1,1 0 0,-1 0 0,1 0 0,-1 0 0,1-1 0,0 1 0,-1 0 0,1 0 0,0 0 0,0 0 0,0 1 0,-1-1 0,1 0 0,0 0 0,0 0 0,0 1 0,1-1 0,-1 0 0,0 1 0,0-1 0,0 1 0,0-1 0,0 1-1,1 0 1,-1 0 0,0-1 0,0 1 0,1 0 0,-1 0 0,0 0 0,0 0 0,1 1 0,1-1 0,56 5-74,-54-4 64,95 21-710,4 0-5786,-65-18-943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182"/>
    </inkml:context>
    <inkml:brush xml:id="br0">
      <inkml:brushProperty name="width" value="0.025" units="cm"/>
      <inkml:brushProperty name="height" value="0.025" units="cm"/>
    </inkml:brush>
  </inkml:definitions>
  <inkml:trace contextRef="#ctx0" brushRef="#br0">1 108 14157,'0'0'4570,"9"-1"-785,11 0-2539,-5 0-235,0 0 0,0-1-1,0-1 1,20-6 0,-32 8-893,0 0 0,0 0 0,0 0 0,0-1 0,0 1 1,-1-1-1,1 0 0,-1 1 0,1-1 0,-1 0 0,1-1 1,-1 1-1,0 0 0,0-1 0,0 1 0,0-1 0,0 1 1,-1-1-1,1 0 0,-1 0 0,0 0 0,0 0 1,0 0-1,0 0 0,-1 0 0,1 0 0,-1 0 0,1-4 1,-2 6-106,1 0 0,0 0 0,-1 0 1,1 0-1,0 0 0,-1 0 0,1 0 1,-1 0-1,0 0 0,1 0 1,-1 0-1,0 1 0,0-1 0,1 0 1,-1 0-1,0 1 0,0-1 0,0 1 1,0-1-1,0 1 0,0-1 1,0 1-1,0-1 0,0 1 0,0 0 1,0 0-1,0 0 0,0-1 0,0 1 1,0 0-1,0 0 0,0 0 1,-2 1-1,0-1-44,-1 0-1,1 0 1,0 0 0,-1 0-1,1 1 1,0 0 0,0-1-1,-1 1 1,1 1 0,-4 1-1,3 1 4,0 0-1,0 0 0,0 1 0,1-1 1,0 1-1,0 0 0,0 0 0,0 0 1,1 1-1,0-1 0,0 0 1,0 1-1,1 0 0,-1-1 0,2 1 1,-2 9-1,1-3 3,0 1 1,1 0-1,1 0 1,0 0-1,0-1 1,6 21-1,-4-23-156,2 1 0,-1-1-1,2 0 1,-1 0 0,1 0 0,1-1 0,-1 0-1,2 0 1,-1 0 0,1-1 0,10 7 0,-9-7-1006,0-1 0,1-1 0,0 0 1,0 0-1,0-1 0,16 6 0,2-4-6825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577"/>
    </inkml:context>
    <inkml:brush xml:id="br0">
      <inkml:brushProperty name="width" value="0.025" units="cm"/>
      <inkml:brushProperty name="height" value="0.025" units="cm"/>
    </inkml:brush>
  </inkml:definitions>
  <inkml:trace contextRef="#ctx0" brushRef="#br0">1 0 7655,'0'0'15535,"67"62"-14894,-46-27-161,4 3-320,-7-2-64,1 0 32,0-5-64,-2-3-96,-2-5-736,-5-7-417,-1-5-1154,-9-7-1344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972"/>
    </inkml:context>
    <inkml:brush xml:id="br0">
      <inkml:brushProperty name="width" value="0.025" units="cm"/>
      <inkml:brushProperty name="height" value="0.025" units="cm"/>
    </inkml:brush>
  </inkml:definitions>
  <inkml:trace contextRef="#ctx0" brushRef="#br0">0 225 12172,'0'0'10986,"61"-38"-9385,-22 23-127,14-6-577,-2 0-449,11-4-288,-6-3-480,1-8-2979,-8-5-5542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9.511"/>
    </inkml:context>
    <inkml:brush xml:id="br0">
      <inkml:brushProperty name="width" value="0.025" units="cm"/>
      <inkml:brushProperty name="height" value="0.025" units="cm"/>
    </inkml:brush>
  </inkml:definitions>
  <inkml:trace contextRef="#ctx0" brushRef="#br0">182 35 16496,'0'0'4372,"-11"-5"-609,9 3-3561,-6-2 387,-1-1 1,1 1-1,-1 1 1,0 0-1,-15-4 1,21 7-562,0-1 1,0 1-1,0 0 1,0 0-1,0 0 1,0 0-1,0 0 1,0 1-1,0 0 1,0-1-1,0 1 1,0 0-1,0 1 0,1-1 1,-1 0-1,0 1 1,1-1-1,-1 1 1,1 0-1,-1 0 1,1 0-1,0 0 1,0 0-1,0 1 1,-2 2-1,0 2-75,0 0-1,0 1 1,1-1-1,0 1 1,0 0 0,1 0-1,0 0 1,0 0-1,1 1 1,0-1-1,0 0 1,1 1-1,0-1 1,1 0-1,0 1 1,0-1 0,4 14-1,-3-20 24,-1 0-1,0 0 1,0 0-1,1 0 1,-1-1-1,1 1 1,-1 0-1,1-1 1,0 1-1,-1-1 1,1 1-1,0-1 1,0 0-1,0 0 0,0 0 1,0 0-1,1 0 1,-1-1-1,0 1 1,0 0-1,0-1 1,1 0-1,-1 0 1,0 1-1,1-1 1,-1 0-1,0-1 1,0 1-1,1 0 1,-1-1-1,0 1 1,3-2-1,1 0 29,0 0 0,0 0-1,-1-1 1,1 0 0,-1 0-1,0 0 1,0 0-1,0-1 1,-1 0 0,9-9-1,-6 4 61,-2-1 0,1 0-1,-1-1 1,-1 1 0,0-1-1,0 0 1,-1 0 0,0 0-1,-1-1 1,-1 1 0,1-19 0,-1 27-71,-2 161-695,3-68 732,-2-85-96,4 67 207,-3-68-325,-1 0 0,1-1-1,0 1 1,0-1 0,0 1 0,0 0 0,1-1-1,-1 0 1,1 1 0,0-1 0,0 0 0,0 0-1,1 0 1,-1 0 0,6 4 0,5-3-3302,-2-3-2451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9.889"/>
    </inkml:context>
    <inkml:brush xml:id="br0">
      <inkml:brushProperty name="width" value="0.025" units="cm"/>
      <inkml:brushProperty name="height" value="0.025" units="cm"/>
    </inkml:brush>
  </inkml:definitions>
  <inkml:trace contextRef="#ctx0" brushRef="#br0">0 0 10762,'0'0'3844,"6"63"-289,-2-27-352,5 6-1473,2 1-961,4 5-545,2-1-160,2 3 32,4 0-416,-4-1-1058,1-6-1344,-5-10-834,6-10-1889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50.237"/>
    </inkml:context>
    <inkml:brush xml:id="br0">
      <inkml:brushProperty name="width" value="0.025" units="cm"/>
      <inkml:brushProperty name="height" value="0.025" units="cm"/>
    </inkml:brush>
  </inkml:definitions>
  <inkml:trace contextRef="#ctx0" brushRef="#br0">0 58 18738,'0'0'11755,"19"65"-11883,-10-33 160,3 2 32,1-1-64,-2-1-64,2-4-961,-1-6-961,-1-6-288,-3-11 96,-3-5-1826,-1-12-1633,-4-16-4421</inkml:trace>
  <inkml:trace contextRef="#ctx0" brushRef="#br0" timeOffset="1">106 1 8936,'0'0'3748,"20"57"-1986,-4-17 224,-3 5-417,4 1 97,7 0-481,-1-2-961,1-6-737,-1-4-3618,-4-10-6856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50.585"/>
    </inkml:context>
    <inkml:brush xml:id="br0">
      <inkml:brushProperty name="width" value="0.025" units="cm"/>
      <inkml:brushProperty name="height" value="0.025" units="cm"/>
    </inkml:brush>
  </inkml:definitions>
  <inkml:trace contextRef="#ctx0" brushRef="#br0">0 933 10730,'0'0'3011,"77"0"-64,-16-30-257,16-15-864,15-14-449,16-13-480,20-11-544,6-6-161,5 2-32,-5 3-32,-2 7-128,-4 5 32,-19 8-480,-13 5-1955,-15 1-2401,-15 4-5638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19.791"/>
    </inkml:context>
    <inkml:brush xml:id="br0">
      <inkml:brushProperty name="width" value="0.025" units="cm"/>
      <inkml:brushProperty name="height" value="0.025" units="cm"/>
    </inkml:brush>
  </inkml:definitions>
  <inkml:trace contextRef="#ctx0" brushRef="#br0">97 115 7111,'0'0'448,"-38"-56"-416,30 40-64,5 6 32,-3 1 64,4 1 705,-4 4 512,1-1-224,1 1-416,4 2-321,-2 1-192,0 1-64,-3 0-256,-1 3-1089,-4 5-3812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0.549"/>
    </inkml:context>
    <inkml:brush xml:id="br0">
      <inkml:brushProperty name="width" value="0.025" units="cm"/>
      <inkml:brushProperty name="height" value="0.025" units="cm"/>
    </inkml:brush>
  </inkml:definitions>
  <inkml:trace contextRef="#ctx0" brushRef="#br0">1 1 17072,'0'0'10074,"2"9"-9962,7 73 41,6 41 639,-13-112-1147,1 0 1,0-1 0,0 1 0,1-1 0,0 0 0,1 0 0,0 0 0,11 14 0,-21-24-6794,-8-1 1836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0.882"/>
    </inkml:context>
    <inkml:brush xml:id="br0">
      <inkml:brushProperty name="width" value="0.025" units="cm"/>
      <inkml:brushProperty name="height" value="0.025" units="cm"/>
    </inkml:brush>
  </inkml:definitions>
  <inkml:trace contextRef="#ctx0" brushRef="#br0">101 379 2947,'-11'-5'8194,"-2"-1"-6427,-33-15 1272,18 1 3830,28 19-6738,0 1 0,-1 0 1,1-1-1,0 1 0,0-1 0,-1 1 0,1-1 0,0 1 0,0-1 0,0 1 0,-1-1 0,1 1 0,0-1 1,0 1-1,0-1 0,0 1 0,0-1 0,0 1 0,0-1 0,0 1 0,0-1 0,0 1 0,0-1 1,1 1-1,-1-1 0,0 1 0,0-1 0,0 1 0,1-1 0,-1 1 0,0 0 0,1-1 0,-1 1 1,0-1-1,1 1 0,0-1 0,16-12 678,-15 12-581,108-64 1520,124-54 0,4 18-8580,-233 100 5790,4-3-429,-6 0-4189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401"/>
    </inkml:context>
    <inkml:brush xml:id="br0">
      <inkml:brushProperty name="width" value="0.025" units="cm"/>
      <inkml:brushProperty name="height" value="0.025" units="cm"/>
    </inkml:brush>
  </inkml:definitions>
  <inkml:trace contextRef="#ctx0" brushRef="#br0">14 1 8040,'0'0'9966,"0"14"-8983,-12 382 8722,11-390-9598,1 0 0,0 1 1,0-1-1,0 0 0,1 0 0,0 0 1,0 0-1,3 10 0,-3-14-92,1 0 0,-1-1 1,0 1-1,1-1 0,-1 1 0,1-1 0,-1 0 0,1 0 0,0 0 1,0 0-1,-1 0 0,1 0 0,0 0 0,0 0 0,0-1 1,0 1-1,0-1 0,0 1 0,0-1 0,0 0 0,0 0 1,0 0-1,0 0 0,0 0 0,0-1 0,0 1 0,0 0 1,0-1-1,4-1 0,6-2 22,0 0 0,0-1 0,0 0 0,-1-1 0,0 0 0,0-1 0,0 0 0,18-17 0,-18 15-169,-1 0-1,1 1 1,1 0-1,-1 1 1,1 1 0,0 0-1,20-7 1,-31 13 104,0 0 0,1 0-1,-1 0 1,0 0 0,0 0 0,0 0 0,0 1 0,0-1 0,0 0 0,0 1 0,0-1-1,0 1 1,0-1 0,0 1 0,0-1 0,0 1 0,0 0 0,0-1 0,-1 1 0,1 0-1,0 0 1,-1-1 0,1 1 0,0 0 0,-1 0 0,1 0 0,-1 0 0,1 0-1,-1 0 1,1 0 0,-1 0 0,0 0 0,0 0 0,1 0 0,-1 0 0,0 1 0,0-1-1,0 0 1,0 0 0,0 0 0,-1 1 0,0 55 178,1-51-187,-12 36 959,8-30 768,15-30-1040,1-5-959,-1 0 0,-1-1 0,-1 0 0,-2-1 1,0 0-1,4-33 0,-10 57 99,-1 0 0,0 0 1,0 1-1,1-1 0,-1 0 0,1 0 1,-1 0-1,1 0 0,-1 1 1,1-1-1,-1 0 0,1 1 0,0-1 1,-1 0-1,1 1 0,0-1 0,0 1 1,0-1-1,-1 1 0,1-1 1,0 1-1,0-1 0,0 1 0,0 0 1,0 0-1,0-1 0,-1 1 0,1 0 1,0 0-1,0 0 0,0 0 0,0 0 1,0 0-1,0 0 0,0 0 1,0 1-1,0-1 0,0 0 0,0 1 1,48 16-6734,-29-9 3324,10 0-2110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218"/>
    </inkml:context>
    <inkml:brush xml:id="br0">
      <inkml:brushProperty name="width" value="0.025" units="cm"/>
      <inkml:brushProperty name="height" value="0.025" units="cm"/>
    </inkml:brush>
  </inkml:definitions>
  <inkml:trace contextRef="#ctx0" brushRef="#br0">1 131 14638,'0'0'15054,"81"-5"-14093,-40-12-737,1-2-160,1 2-64,3 1-32,-11 2-801,1 1-1088,-6 2-1827,-15 2-2338,-3-1-4964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566"/>
    </inkml:context>
    <inkml:brush xml:id="br0">
      <inkml:brushProperty name="width" value="0.025" units="cm"/>
      <inkml:brushProperty name="height" value="0.025" units="cm"/>
    </inkml:brush>
  </inkml:definitions>
  <inkml:trace contextRef="#ctx0" brushRef="#br0">1 122 11435,'0'0'6481,"2"10"-3802,3 14-1677,-3-8-461,1-1-1,0 0 1,1-1 0,0 1 0,2-1 0,0 1-1,9 15 1,-14-29-517,0 1 0,0-1-1,0 0 1,1 0 0,-1 1-1,0-1 1,1 0 0,-1 0 0,1 0-1,-1-1 1,1 1 0,0 0-1,-1-1 1,1 1 0,0-1 0,0 1-1,-1-1 1,1 0 0,0 1-1,0-1 1,2-1 0,1 1 75,-1-1 1,-1 0-1,1 0 0,0-1 0,0 1 1,0-1-1,-1 0 0,1 0 1,4-3-1,5-5 192,0 0 0,-1-1 1,17-19-1,3-10-122,33-51 1,1-2 25,-66 93-197,0-1 0,0 1 1,0 0-1,1 0 0,-1 0 0,0-1 0,0 1 1,0 0-1,0 0 0,0 0 0,0 0 1,0 0-1,1-1 0,-1 1 0,0 0 0,0 0 1,0 0-1,0 0 0,1 0 0,-1 0 0,0 0 1,0 0-1,0 0 0,0-1 0,1 1 1,-1 0-1,0 0 0,0 0 0,0 0 0,1 0 1,-1 0-1,0 0 0,0 0 0,0 0 0,1 0 1,-1 0-1,0 1 0,0-1 0,0 0 1,1 0-1,-1 0 0,0 0 0,0 0 0,0 0 1,0 0-1,0 0 0,1 1 0,-1-1 1,0 0-1,0 0 0,0 0 0,0 0 0,0 0 1,0 1-1,1-1 0,-1 0 0,0 0 0,0 0 1,0 0-1,0 1 0,4 21-56,-3 37 90,-1-50 7,-1 11 62,1-14-60,-1 0 1,1 0-1,0 0 1,0 0 0,1 0-1,1 7 1,-1-12-34,-1 1-1,1-1 1,0 1 0,-1-1 0,1 0-1,0 0 1,0 1 0,0-1 0,0 0-1,0 0 1,0 0 0,0 0 0,0 0-1,0 0 1,1 0 0,-1-1 0,0 1-1,1 0 1,-1-1 0,0 1 0,1 0-1,-1-1 1,1 0 0,-1 1 0,1-1-1,-1 0 1,1 0 0,-1 0 0,3 0-1,2 0 18,-1 0-1,0-1 1,1 0-1,-1 0 0,1 0 1,-1 0-1,0-1 1,0 0-1,0 0 0,0 0 1,0-1-1,0 0 1,0 0-1,-1 0 1,5-4-1,4-5-47,-1-1 1,0-1-1,13-18 1,5-8-812,-29 40 781,-1 0 1,0-1 0,0 1-1,0 0 1,0-1 0,1 1 0,-1 0-1,0 0 1,0-1 0,1 1 0,-1 0-1,0-1 1,0 1 0,1 0-1,-1 0 1,0 0 0,1-1 0,-1 1-1,0 0 1,1 0 0,-1 0-1,0 0 1,1 0 0,-1 0 0,0 0-1,1 0 1,-1-1 0,1 1 0,-1 0-1,0 0 1,1 1 0,-1-1-1,0 0 1,1 0 0,-1 0 0,1 0-1,-1 0 1,0 0 0,1 0 0,-1 1-1,1-1 1,4 19-724,-4 40 80,-1-48-153,0 2 16,1-4-2137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900"/>
    </inkml:context>
    <inkml:brush xml:id="br0">
      <inkml:brushProperty name="width" value="0.025" units="cm"/>
      <inkml:brushProperty name="height" value="0.025" units="cm"/>
    </inkml:brush>
  </inkml:definitions>
  <inkml:trace contextRef="#ctx0" brushRef="#br0">1 1 16271,'0'0'6086,"51"49"-6246,-23-37-1474,6-5-1793,-2 2-2050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2.276"/>
    </inkml:context>
    <inkml:brush xml:id="br0">
      <inkml:brushProperty name="width" value="0.025" units="cm"/>
      <inkml:brushProperty name="height" value="0.025" units="cm"/>
    </inkml:brush>
  </inkml:definitions>
  <inkml:trace contextRef="#ctx0" brushRef="#br0">110 102 11979,'0'0'9962,"-11"5"-8574,1-1-1009,1 1 1,-1 0 0,1 1 0,-15 13 0,20-16-257,1 0 0,0 0 1,0 0-1,0 1 1,1-1-1,-1 1 1,1 0-1,0 0 1,0 0-1,0 0 1,0 0-1,1 0 1,0 1-1,0-1 1,0 0-1,0 1 1,1 7-1,-1-10-115,1 1 1,0-1-1,0 1 0,0-1 0,0 1 1,1-1-1,-1 1 0,1-1 0,0 0 1,-1 1-1,1-1 0,0 0 1,0 1-1,1-1 0,2 4 0,-2-5-2,-1 0-1,1 0 1,0 0-1,1 0 0,-1 0 1,0 0-1,0-1 1,0 1-1,0-1 0,1 1 1,-1-1-1,0 0 1,0 0-1,1 0 0,-1 0 1,0-1-1,0 1 0,3-1 1,1-1 36,0 0 0,-1 0 1,1 0-1,-1-1 0,0 0 0,0 0 1,0 0-1,0 0 0,-1-1 0,1 0 1,-1 0-1,0 0 0,0-1 0,5-7 0,6-8 55,-2 0 0,12-24-1,-18 32-64,0 1-18,-1 0 0,0 0 1,-1-1-1,0 0 0,-1 0 1,0 0-1,-1 0 0,2-14 1,-16 35-47,6 0 83,1-1 1,0 1-1,0 0 1,1 0-1,0 1 1,1-1-1,0 1 1,0-1-1,1 1 1,0 0-1,1-1 1,1 12-1,-2-17-33,2 0-1,-1 0 1,0 0-1,1 0 1,0 0 0,0 0-1,0 0 1,0 0 0,1 0-1,-1-1 1,1 1-1,0 0 1,0-1 0,0 0-1,1 1 1,-1-1-1,1 0 1,0 0 0,0 0-1,0-1 1,0 1 0,0-1-1,1 1 1,-1-1-1,1 0 1,-1-1 0,1 1-1,0 0 1,0-1-1,0 0 1,4 1 0,-2-1-156,-1-1 1,0 0 0,0 0 0,0 0-1,1 0 1,-1-1 0,0 0 0,0 0-1,8-3 1,-9 3-349,0-1-1,-1 0 0,1 0 1,-1 0-1,1-1 1,-1 1-1,0-1 1,0 0-1,0 0 0,0 0 1,-1 0-1,5-7 1,9-22-7372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2.653"/>
    </inkml:context>
    <inkml:brush xml:id="br0">
      <inkml:brushProperty name="width" value="0.025" units="cm"/>
      <inkml:brushProperty name="height" value="0.025" units="cm"/>
    </inkml:brush>
  </inkml:definitions>
  <inkml:trace contextRef="#ctx0" brushRef="#br0">1 122 14157,'0'0'10165,"4"11"-9082,1 3-629,0 1 0,-1 0 0,0 1-1,2 24 1,-6-37-433,0 1 0,1-1 0,-1 1 0,1-1 0,0 0 0,0 0 0,0 1 0,0-1 0,1 0 0,-1 0 0,4 4 0,-4-6-8,0 0-1,0 0 0,0 1 0,0-1 0,1 0 1,-1 0-1,0 0 0,1-1 0,-1 1 0,1 0 1,-1 0-1,1-1 0,-1 1 0,1-1 1,0 1-1,-1-1 0,3 0 0,1 0 12,0 0 0,-1-1 0,1 0 0,0 0 0,-1 0-1,1-1 1,-1 1 0,1-1 0,-1 0 0,0 0 0,0-1 0,0 1 0,0-1 0,0 0-1,3-4 1,31-31 31,-28 27-203,0 1-1,1 0 1,23-17-1,-34 27 136,1 1 0,-1-1-1,1 0 1,-1 0 0,1 0 0,-1 0-1,1 1 1,-1-1 0,1 0 0,-1 1-1,0-1 1,1 0 0,-1 1 0,1-1 0,-1 0-1,0 1 1,1-1 0,-1 1 0,0-1-1,1 1 1,-1-1 0,0 1 0,0-1-1,0 1 1,1-1 0,-1 1 0,0-1-1,0 1 1,0-1 0,0 1 0,0-1-1,0 1 1,0-1 0,0 1 0,0-1-1,0 1 1,0-1 0,0 1 0,-1 0-1,1 0 1,0 34 33,0-30-143,0 6-594,2 22-2244,7-13-6157</inkml:trace>
  <inkml:trace contextRef="#ctx0" brushRef="#br0" timeOffset="1">302 127 7111,'6'-11'2722,"-4"8"-2636,6-12 1888,1 0 0,0 1 0,17-19 0,-24 30-1686,1 0-1,-1 1 1,0-1-1,1 0 0,0 1 1,-1 0-1,1 0 1,0 0-1,0 0 1,0 0-1,1 0 1,-1 1-1,0-1 0,1 1 1,-1 0-1,0 0 1,1 1-1,0-1 1,-1 0-1,1 1 1,-1 0-1,1 0 0,-1 0 1,1 1-1,0-1 1,5 2-1,-8-1-209,1 1 0,-1-1 1,1 1-1,-1-1 0,0 1 0,1-1 0,-1 1 0,0 0 0,0 0 0,0-1 0,0 1 0,-1 0 1,1 0-1,0 0 0,-1 0 0,1 0 0,-1 0 0,0 0 0,0 0 0,1 0 0,-1 0 0,-1 0 1,1 0-1,0 0 0,0 0 0,-2 3 0,-10 54 744,8-46-780,2-7-29,0-1 1,0 1 0,1 0 0,0-1 0,0 1-1,0 0 1,1 8 0,0-13-11,1 1 0,-1-1-1,1 0 1,-1 1 0,1-1 0,0 0 0,0 1 0,-1-1-1,1 0 1,0 0 0,0 0 0,0 0 0,0 0 0,0 0-1,0 0 1,1 0 0,-1 0 0,0-1 0,0 1-1,1 0 1,-1-1 0,0 1 0,1-1 0,-1 1 0,1-1-1,-1 0 1,0 1 0,1-1 0,-1 0 0,1 0 0,-1 0-1,1 0 1,-1 0 0,3-1 0,0 1-214,8 0 241,-1 0 0,1-1 0,0 0 0,12-4 0,-22 5-351,1-1 0,0 0 0,0 0 0,-1-1 1,1 1-1,-1-1 0,1 1 0,-1-1 1,4-2-1,-5 2-267,0 1 1,0 0 0,1-1-1,-1 1 1,-1-1-1,1 0 1,0 1-1,0-1 1,-1 1 0,1-1-1,0 0 1,-1 0-1,0 1 1,1-1 0,-1 0-1,0-3 1,0-12-11200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002"/>
    </inkml:context>
    <inkml:brush xml:id="br0">
      <inkml:brushProperty name="width" value="0.025" units="cm"/>
      <inkml:brushProperty name="height" value="0.025" units="cm"/>
    </inkml:brush>
  </inkml:definitions>
  <inkml:trace contextRef="#ctx0" brushRef="#br0">0 64 12172,'0'0'6213,"79"-2"-6020,-41-8-129,3-3-929,-5-5-3107,0-2-9833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431"/>
    </inkml:context>
    <inkml:brush xml:id="br0">
      <inkml:brushProperty name="width" value="0.025" units="cm"/>
      <inkml:brushProperty name="height" value="0.025" units="cm"/>
    </inkml:brush>
  </inkml:definitions>
  <inkml:trace contextRef="#ctx0" brushRef="#br0">1 0 14318,'0'0'6277,"-1"12"-4723,3 51-539,3 0 1,19 87-1,-14-86-1066,-9-57 60,2 14 3,1-2 0,1 1 0,13 37 1,-16-53-13,0 0 1,0 0 0,0-1 0,0 1-1,1-1 1,-1 1 0,1-1 0,0 0-1,0 0 1,0 0 0,5 3 0,-6-5 0,0 0 0,0 0 0,0 0 0,1 0 0,-1 0 0,0-1 0,1 1 0,-1-1 0,1 0 1,-1 0-1,0 0 0,1 0 0,-1 0 0,1 0 0,-1 0 0,0-1 0,1 1 0,-1-1 0,0 0 0,0 0 0,4-1 1,1-4 12,0 0 1,0-1-1,-1 1 1,0-1-1,0-1 1,0 1-1,-1-1 1,0 0-1,7-17 1,-2 8-16,1-5-92,13-18-455,-23 40 541,-1 0 1,1 0-1,-1 0 0,1 0 0,-1 0 1,0 0-1,1 0 0,-1 0 1,1 0-1,-1 0 0,1 0 0,-1 0 1,1 1-1,-1-1 0,0 0 0,1 0 1,-1 0-1,1 1 0,-1-1 1,0 0-1,1 0 0,-1 1 0,0-1 1,1 0-1,-1 1 0,0-1 0,0 0 1,1 1-1,-1-1 0,0 1 0,0-1 1,0 0-1,1 1 0,-1-1 1,0 1-1,0-1 0,0 1 0,0-1 1,0 0-1,0 2 0,10 26 58,-7-21-34,-3-6-16,0 0 1,1 0 0,-1 0-1,1 0 1,-1 0-1,1 0 1,-1 0-1,1-1 1,-1 1 0,1 0-1,0 0 1,0-1-1,-1 1 1,1 0-1,0-1 1,0 1 0,0-1-1,-1 1 1,1-1-1,0 1 1,2 0-1,-2-1 18,-1-1 0,1 1-1,0 0 1,0 0 0,0-1-1,-1 1 1,1 0 0,0-1-1,0 1 1,-1-1 0,1 1-1,0 0 1,-1-1-1,1 0 1,-1 1 0,1-1-1,-1 1 1,1-1 0,-1 0-1,1-1 1,20-44 1156,-20 41-1030,10-32 175,10-59 0,-21 100-293,0-1 1,0 1-1,0 0 0,1-1 0,-1 1 0,1 0 1,0-1-1,0 1 0,0-1 0,1 1 0,-1-1 1,1 1-1,0-1 0,3 6 0,-2-7-11,-1 0 0,0-1 0,1 1 0,0 0 0,-1-1 0,1 1 0,0-1-1,0 0 1,0 0 0,-1 0 0,1 0 0,0 0 0,1-1 0,-1 1 0,0-1-1,0 0 1,0 0 0,4-1 0,-3 0 50,-1 0 0,1 0 0,-1-1 0,0 1 0,0-1 0,0 0 0,0 0 0,0 0 0,0-1 0,-1 1-1,1-1 1,-1 1 0,1-1 0,-1 0 0,0 0 0,0 0 0,0 0 0,-1 0 0,3-4 0,4-6-50,2 79 817,-7-56-727,0-1 0,1 0 1,0 0-1,8 13 0,-12-21-191,1 1 1,0 0-1,0 0 0,0-1 0,1 1 0,-1-1 1,0 1-1,1-1 0,-1 1 0,1-1 0,-1 0 1,1 0-1,0 1 0,-1-1 0,1-1 0,0 1 0,0 0 1,0 0-1,-1-1 0,1 1 0,0-1 0,0 1 1,0-1-1,0 0 0,0 0 0,0 0 0,0 0 1,0 0-1,2 0 0,-3-1-114,0 1 1,0-1-1,-1 0 1,1 1-1,0-1 1,-1 0-1,1 1 1,-1-1-1,1 0 0,-1 0 1,1 1-1,-1-1 1,1 0-1,-1 0 1,0 0-1,0 0 1,1 0-1,-1 1 0,0-1 1,0 0-1,0 0 1,0 0-1,0 0 1,0 0-1,0-1 1,0-4-1281,4-22-6304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839"/>
    </inkml:context>
    <inkml:brush xml:id="br0">
      <inkml:brushProperty name="width" value="0.025" units="cm"/>
      <inkml:brushProperty name="height" value="0.025" units="cm"/>
    </inkml:brush>
  </inkml:definitions>
  <inkml:trace contextRef="#ctx0" brushRef="#br0">0 0 15727,'0'0'7655,"63"42"-7527,-33-33-64,0-1-544,6 1-1698,0-6-1506,-1-1-1793,-3-2-4324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4.203"/>
    </inkml:context>
    <inkml:brush xml:id="br0">
      <inkml:brushProperty name="width" value="0.025" units="cm"/>
      <inkml:brushProperty name="height" value="0.025" units="cm"/>
    </inkml:brush>
  </inkml:definitions>
  <inkml:trace contextRef="#ctx0" brushRef="#br0">82 1 6534,'0'0'14649,"-9"1"-12471,5-1-1947,-1 1 1,1 0-1,-1 0 1,1 1-1,0-1 1,-1 1-1,1 0 1,0 0-1,0 0 1,-6 5-1,8-5-170,0-1 0,1 1 0,-1 0 1,1 0-1,-1 0 0,1 0 0,-1 0 0,1 1 0,0-1 0,0 0 0,0 0 0,1 1 0,-1-1 1,0 1-1,1-1 0,-1 1 0,1-1 0,0 1 0,0-1 0,0 1 0,0-1 0,1 1 0,-1-1 0,1 0 1,-1 1-1,2 2 0,-1-3-63,0 0 0,1 0 0,-1-1 1,0 1-1,1-1 0,0 1 0,-1-1 1,1 0-1,0 0 0,-1 1 0,1-1 0,0 0 1,0 0-1,0-1 0,0 1 0,0 0 1,0-1-1,0 1 0,0-1 0,0 0 0,0 0 1,0 1-1,4-2 0,57 1-126,-54 0 91,17-3-435,52-12 0,-60 10 253,1 1 0,-1 1 0,1 0-1,0 1 1,26 2 0,-45 0 240,1 0 0,-1 1 1,0-1-1,1 0 0,-1 0 0,0 1 0,1-1 0,-1 0 0,0 1 0,0-1 0,1 0 0,-1 1 0,0-1 0,0 0 0,0 1 0,1-1 0,-1 0 0,0 1 0,0-1 0,0 1 0,0-1 0,0 1 0,0-1 0,0 0 0,0 1 0,0-1 0,0 1 0,0-1 1,0 0-1,0 1 0,0-1 0,0 1 0,0-1 0,-1 0 0,1 1 0,0-1 0,0 1 0,0-1 0,-1 1 0,-7 16 557,-2-7-511,0 1 0,-1-1 0,0-1-1,0 0 1,-1 0 0,0-1 0,-1-1-1,0 0 1,0-1 0,-1 0-1,-13 4 1,0-6-3613,10-5-2367,1-5-6590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4.674"/>
    </inkml:context>
    <inkml:brush xml:id="br0">
      <inkml:brushProperty name="width" value="0.025" units="cm"/>
      <inkml:brushProperty name="height" value="0.025" units="cm"/>
    </inkml:brush>
  </inkml:definitions>
  <inkml:trace contextRef="#ctx0" brushRef="#br0">1 1 13068,'0'0'956,"4"9"523,5 8-915,0 0 0,1-1 1,1 0-1,0-1 0,1 0 1,24 23-1,-9-14-297,1-1 0,0-2 0,34 19 0,21 5-248,164 63-1,-125-64 451,2-6-1,153 27 1,265 5 1755,-281-49-855,587 61 556,-845-83-3203,-9-5-32,-24-11-2088,6 3-999,-22-15-6744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735"/>
    </inkml:context>
    <inkml:brush xml:id="br0">
      <inkml:brushProperty name="width" value="0.025" units="cm"/>
      <inkml:brushProperty name="height" value="0.025" units="cm"/>
    </inkml:brush>
  </inkml:definitions>
  <inkml:trace contextRef="#ctx0" brushRef="#br0">165 0 9769,'-9'0'2899,"0"1"-2315,1 1 1,0-1-1,0 1 0,-1 1 0,1-1 1,1 1-1,-1 1 0,0 0 0,-12 8 1,15-9-254,0 0 0,1 1 1,0-1-1,-1 1 1,1 0-1,0 0 0,1 0 1,-1 1-1,1-1 1,0 1-1,0 0 1,0 0-1,1 0 0,0 0 1,0 1-1,0-1 1,0 1-1,0 5 0,2-10-312,0 0 0,-1 0 0,1 0 0,0 0 0,0 0 0,0 0 0,0 0 0,0 0 0,1 0 0,-1 0 0,0-1 0,0 1 0,0 0 0,1 0 0,-1 0 0,1 0 0,-1 0 0,1 0 0,-1 0 0,1-1 0,-1 1 0,1 0 0,0 0 0,-1-1 0,1 1 0,0 0 0,0-1 0,-1 1 0,1-1 0,1 2 0,1-2 29,0 1 0,-1-1-1,1 1 1,0-1 0,-1 0 0,1 0 0,0 0 0,0-1 0,-1 1 0,1 0 0,3-2 0,6-2 79,-1 0 0,0 0 0,0-1 0,17-10 1,-12 4-715,0-1 0,19-19 0,2-11-6082,-45 57-1628,-1 11 4963,3-5 4405,0 0 0,2 1 0,0 0 0,1 0 0,1 24 0,2-45-1169,0 1-1,0 0 1,0-1 0,1 1-1,-1-1 1,0 1-1,1-1 1,-1 1 0,1-1-1,-1 1 1,1-1-1,0 1 1,0-1 0,-1 1-1,1-1 1,0 0-1,0 0 1,1 1-1,-1-1 1,0 0 0,0 0-1,2 1 1,15 4-4525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5.255"/>
    </inkml:context>
    <inkml:brush xml:id="br0">
      <inkml:brushProperty name="width" value="0.025" units="cm"/>
      <inkml:brushProperty name="height" value="0.025" units="cm"/>
    </inkml:brush>
  </inkml:definitions>
  <inkml:trace contextRef="#ctx0" brushRef="#br0">18 762 10346,'0'0'5466,"-3"10"-3122,-11 32-647,14-41-1605,0 0 0,-1 0 0,1 0 0,0 0-1,0 0 1,0 0 0,0 1 0,0-1 0,0 0-1,1 0 1,-1 0 0,0 0 0,0 0-1,1 0 1,-1 0 0,1 0 0,-1 1 0,1-1-1,-1-1 1,1 1 0,0 0 0,-1 0 0,1 0-1,0 0 1,0 0 0,0-1 0,0 1-1,0 0 1,-1-1 0,1 1 0,0 0 0,0-1-1,1 0 1,-1 1 0,0-1 0,0 1 0,0-1-1,0 0 1,0 0 0,0 0 0,3 0-1,1 1 232,0-1-1,0 1 0,0-1 0,0-1 1,1 1-1,-1-1 0,6-1 0,-5 0-100,-1-1 0,0 0-1,0 0 1,0-1 0,0 1-1,0-1 1,0 0 0,-1 0-1,0-1 1,0 1 0,0-1-1,-1 0 1,1 0 0,3-8-1,4-8 253,-1 0 0,10-31-1,-3-4-376,-3-1 1,-1 0-1,-4 0 1,-2-1-1,-2 0 1,-3-1-1,-9-98 0,4 133-99,-1 1-1,-1-1 0,-11-30 1,20 64-57,1 0 0,1 0 0,-1-1 0,2 0-1,-1 0 1,1 0 0,1-1 0,-1 0 0,17 12 0,4 3 82,55 31 0,-45-32-606,1-3 1,1-1-1,0-2 0,2-2 0,60 13 0,-55-19-3137,1-1-1,73 1 0,-30-7-6886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6.503"/>
    </inkml:context>
    <inkml:brush xml:id="br0">
      <inkml:brushProperty name="width" value="0.025" units="cm"/>
      <inkml:brushProperty name="height" value="0.025" units="cm"/>
    </inkml:brush>
  </inkml:definitions>
  <inkml:trace contextRef="#ctx0" brushRef="#br0">222 10 12460,'-1'-1'232,"0"0"1,0 0-1,0 1 1,0-1-1,0 0 0,0 0 1,0 1-1,0-1 1,-1 1-1,1-1 1,0 1-1,-1-1 0,1 1 1,0 0-1,-1 0 1,1 0-1,0-1 1,-1 1-1,1 0 0,0 1 1,-1-1-1,1 0 1,0 0-1,-1 1 1,1-1-1,0 0 0,-2 2 1,-40 12 2307,32-7-2283,1 0-1,-1 1 0,1 1 0,1 0 1,-1 0-1,2 0 0,-1 1 0,1 1 1,1 0-1,0 0 0,0 0 0,1 1 0,1-1 1,0 1-1,1 1 0,0-1 0,0 1 1,2 0-1,-1-1 0,2 1 0,0 0 1,0 0-1,3 25 0,-2-35-245,1 0-1,-1-1 1,1 1-1,0 0 0,1 0 1,-1 0-1,0 0 1,1-1-1,-1 1 1,1-1-1,0 1 1,0-1-1,0 0 1,0 1-1,0-1 1,0 0-1,1 0 0,2 1 1,1 1 13,0-1-1,0-1 1,0 1 0,0-1 0,1 0-1,-1 0 1,1-1 0,6 1-1,4 0-412,0-1-1,0-1 0,1-1 0,-1 0 0,30-7 0,-34 4-1286,1-1 0,-1 0-1,0-1 1,14-9 0,10-5-6802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6.851"/>
    </inkml:context>
    <inkml:brush xml:id="br0">
      <inkml:brushProperty name="width" value="0.025" units="cm"/>
      <inkml:brushProperty name="height" value="0.025" units="cm"/>
    </inkml:brush>
  </inkml:definitions>
  <inkml:trace contextRef="#ctx0" brushRef="#br0">40 10 7655,'0'0'9097,"-40"5"-8104,48-5-705,7-3-608,2-3-1154,-2 3-1120,6 1-1730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7.306"/>
    </inkml:context>
    <inkml:brush xml:id="br0">
      <inkml:brushProperty name="width" value="0.025" units="cm"/>
      <inkml:brushProperty name="height" value="0.025" units="cm"/>
    </inkml:brush>
  </inkml:definitions>
  <inkml:trace contextRef="#ctx0" brushRef="#br0">211 175 6758,'0'0'15807,"-8"-8"-13458,0 1-1984,1 1-1,-1-1 1,0 1-1,0 1 0,-1 0 1,-13-6-1,20 9-340,-1 1-1,0 0 0,0 0 0,0 1 1,0-1-1,0 1 0,0-1 0,0 1 1,0 0-1,0 0 0,0 0 1,0 1-1,0-1 0,0 1 0,1-1 1,-1 1-1,0 0 0,0 0 0,0 0 1,1 1-1,-1-1 0,0 1 1,1-1-1,-1 1 0,1 0 0,0 0 1,0 0-1,0 0 0,0 0 0,-3 5 1,-2 3 0,0-1 1,1 1 0,1 1-1,-7 13 1,10-19-1,1 0 0,-1 0 1,1 0-1,0 0 0,0 0 0,0 0 0,1 0 1,0 0-1,0 0 0,0 0 0,0 0 0,2 7 0,-1-10-19,0-1-1,0 0 0,0 1 1,0-1-1,0 0 0,0 0 0,0 0 1,1 0-1,-1 0 0,0 0 0,0 0 1,1-1-1,-1 1 0,1 0 0,-1-1 1,1 1-1,-1-1 0,1 1 1,-1-1-1,1 0 0,-1 0 0,1 1 1,-1-1-1,1 0 0,-1-1 0,1 1 1,0 0-1,1-1 0,2 1 9,0-1-1,0 1 0,0-1 1,0-1-1,0 1 0,-1-1 1,1 0-1,5-3 0,8-8 16,0-1-1,16-19 0,-23 22-25,1 0 0,0 0 0,0 1 0,1 1 0,0 0 0,23-11 0,-34 19-5,-1 0 0,1 0-1,0 1 1,0-1 0,0 0-1,0 1 1,0-1 0,0 1-1,0-1 1,0 1 0,0 0-1,0 0 1,0 0 0,0 0-1,0 0 1,0 1 0,0-1-1,0 1 1,0-1 0,0 1-1,0-1 1,0 1 0,0 0-1,-1 0 1,1 0 0,0 0-1,-1 1 1,1-1-1,0 0 1,-1 1 0,0-1-1,1 1 1,-1-1 0,0 1-1,0 0 1,0-1 0,0 1-1,0 0 1,0 0 0,0 0-1,0 0 1,0 3 0,2 9 148,0 0 0,-1 0 0,-1 0 0,0 28 0,-1-33 117,18-92 1969,-15-26-2228,-4 73-262,1 35 174,32 23-94,-28-18 156,0-1 0,1 0 0,-1 0 0,0 0 0,1 0 0,0-1 0,8 4 0,-6-4-301,-1 0 1,1-1 0,-1 0-1,1 0 1,0 0-1,-1-1 1,1 0 0,0-1-1,-1 1 1,1-1 0,0 0-1,-1-1 1,1 1 0,-1-1-1,0-1 1,7-3-1,0-1-1029,-1-1-1,0 0 0,0-1 0,-1-1 0,-1 0 0,13-14 0,-12 9-7726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7.891"/>
    </inkml:context>
    <inkml:brush xml:id="br0">
      <inkml:brushProperty name="width" value="0.025" units="cm"/>
      <inkml:brushProperty name="height" value="0.025" units="cm"/>
    </inkml:brush>
  </inkml:definitions>
  <inkml:trace contextRef="#ctx0" brushRef="#br0">155 176 11435,'0'0'4511,"2"-9"-155,4-28-1233,-6 36-3033,0-1 0,0 1-1,0 0 1,0 0 0,-1 0 0,1 0 0,0 0 0,-1 0 0,1 0 0,0 0-1,-1 0 1,1 0 0,-1 0 0,0 0 0,1 0 0,-1 0 0,0 0 0,0 0-1,1 1 1,-1-1 0,0 0 0,0 1 0,0-1 0,0 0 0,0 1 0,0-1-1,0 1 1,0 0 0,0-1 0,0 1 0,0 0 0,0-1 0,0 1 0,-1 0-1,1 0 1,-2 0 0,-38 3 348,35-1-381,0 1-1,1 0 1,-1 0-1,1 0 0,0 1 1,0-1-1,0 1 0,0 0 1,1 1-1,-1-1 0,1 1 1,0 0-1,1 0 1,-1 0-1,1 0 0,0 1 1,0 0-1,1-1 0,0 1 1,0 0-1,0 0 1,0 0-1,1 0 0,-1 11 1,3-16-44,-1 1 0,1-1 1,-1 1-1,1-1 0,-1 1 0,1-1 1,0 1-1,0-1 0,0 0 1,0 1-1,0-1 0,0 0 0,0 0 1,0 0-1,0 0 0,1 0 1,-1 0-1,0 0 0,1 0 0,-1 0 1,1-1-1,-1 1 0,1-1 1,-1 1-1,1-1 0,-1 1 0,1-1 1,-1 0-1,1 0 0,0 1 1,-1-1-1,4-1 0,58-1 707,-28-5-579,-1-2 1,1-1-1,-1-2 0,-1-1 1,0-1-1,39-25 0,43-18-153,-87 51-123,-28 6 131,1 0-1,-1 1 1,1-1-1,-1 0 0,1 0 1,-1 0-1,1 1 1,-1-1-1,0 0 1,1 1-1,-1-1 1,1 0-1,-1 1 0,0-1 1,1 0-1,-1 1 1,0-1-1,1 1 1,-1-1-1,0 1 0,0-1 1,0 1-1,1-1 1,-1 1-1,0-1 1,0 1-1,0-1 1,0 1-1,0 5-6,0-1-1,-1 1 1,0-1-1,0 1 1,0-1 0,-4 9-1,0 1 81,4-10-22,-1 1-1,1-1 0,0 1 0,0 0 0,1 0 1,0-1-1,0 11 0,0-15-34,1 1-1,-1 0 1,1-1-1,-1 1 1,1-1-1,-1 1 1,1-1-1,0 1 1,0-1-1,0 1 1,0-1-1,0 0 1,0 0-1,0 1 1,0-1-1,0 0 1,1 0-1,-1 0 1,0 0-1,1 0 1,-1 0-1,1-1 1,-1 1-1,1 0 1,-1-1-1,1 1 1,0-1-1,-1 0 1,1 0-1,3 1 0,7-1 32,0 0 0,1-1 0,-1-1-1,0 0 1,0 0 0,0-1 0,0-1-1,0 0 1,0 0 0,-1-1-1,0-1 1,0 0 0,13-10 0,-1 0-558,0-1 0,-2-1 1,0-1-1,34-42 0,-57 65 626,0 0 0,0 0 0,0-1 0,1 2 0,-1-1 0,1 0-1,0 0 1,0 0 0,0 9 0,1-12-89,-1 0-1,1 1 1,0-1-1,0 1 1,0-1-1,0 1 1,0-1 0,0 1-1,1-1 1,-1 0-1,0 1 1,1-1-1,-1 1 1,1-1-1,-1 0 1,1 0-1,0 1 1,-1-1 0,1 0-1,0 0 1,0 0-1,0 0 1,0 1-1,0-1 1,0-1-1,0 1 1,0 0 0,1 0-1,-1 0 1,0-1-1,0 1 1,1 0-1,-1-1 1,3 1-1,10 0 21,0-1-1,1-1 0,-1 0 1,0-1-1,0 0 1,0-1-1,-1-1 0,1 0 1,-1-1-1,0 0 0,20-12 1,7-5-727,-1-2 0,43-35 0,-69 51-1238,-13 12 642,-18 22-1415,7-10-1254,2 4-4885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8.999"/>
    </inkml:context>
    <inkml:brush xml:id="br0">
      <inkml:brushProperty name="width" value="0.025" units="cm"/>
      <inkml:brushProperty name="height" value="0.025" units="cm"/>
    </inkml:brush>
  </inkml:definitions>
  <inkml:trace contextRef="#ctx0" brushRef="#br0">1120 458 7687,'-49'4'1179,"0"1"-1,0 3 1,0 3 0,1 1-1,-81 32 1,44-7 71,2 3-1,-88 57 1,125-67-402,1 1-1,1 2 1,2 2-1,-40 43 1,66-61-706,1 0 0,1 0 0,1 1 1,0 1-1,1 0 0,2 1 0,-1 0 0,2 1 0,1 0 0,1 0 1,0 1-1,-4 33 0,9-47-134,2 1-1,-1-1 1,1 1 0,1-1 0,-1 1-1,1-1 1,1 0 0,-1 0 0,2 1-1,-1-1 1,1 0 0,0-1-1,1 1 1,0 0 0,0-1 0,0 0-1,1 0 1,0 0 0,0-1 0,1 0-1,0 0 1,0 0 0,1 0 0,-1-1-1,1 0 1,0-1 0,1 0-1,11 6 1,7 1 1,-1-2 0,1 0-1,1-2 1,-1-1 0,1-1-1,0-1 1,1-1 0,32-2 0,7-2 20,-1-4 0,82-15 0,-60 2 108,0-3 0,-1-4 1,-2-4-1,115-56 0,-147 58 122,0-2-1,-3-2 1,0-3-1,-2-2 1,-2-1-1,-2-3 1,66-74-1,-90 88-220,0-1-1,-1-1 0,-2 0 0,-1-1 1,-1-1-1,-2-1 0,-1 0 0,11-44 1,-19 60-78,-1 0 1,0 0 0,-2 0 0,1 0 0,-2 0 0,0-1 0,-1 1 0,0 0 0,-2 0 0,1 0-1,-2 0 1,0 1 0,-1-1 0,0 1 0,-1 0 0,-1 0 0,0 1 0,-1 0 0,0 0 0,-15-17-1,8 14-255,-2 1-1,0 0 0,0 1 1,-2 1-1,1 0 0,-41-19 1,-133-43-4115,46 20-2232,46 7-1307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9.713"/>
    </inkml:context>
    <inkml:brush xml:id="br0">
      <inkml:brushProperty name="width" value="0.025" units="cm"/>
      <inkml:brushProperty name="height" value="0.025" units="cm"/>
    </inkml:brush>
  </inkml:definitions>
  <inkml:trace contextRef="#ctx0" brushRef="#br0">924 94 8648,'-46'-19'1447,"-1"1"-1,-1 3 0,0 2 1,-82-12-1,111 23-1024,1 1 0,-1 0-1,1 2 1,-1 0 0,1 1 0,0 0 0,-1 2 0,1 0 0,1 1-1,-1 1 1,1 1 0,0 0 0,0 1 0,1 1 0,-28 19-1,18-5-330,0 0-1,1 2 1,1 0 0,2 2-1,0 0 1,2 2-1,1 0 1,-29 62-1,37-67-100,1 1 0,1 0 0,1 1 0,2 0 0,0 0 0,2 1-1,1 0 1,1-1 0,1 1 0,1 0 0,1 0 0,7 32 0,-4-41-50,1 1 1,1-1-1,1-1 1,0 1-1,2-1 1,0 0-1,0-1 1,2 0-1,0-1 1,0 0-1,2-1 1,0 0-1,0 0 1,1-2-1,1 0 1,0 0-1,23 12 1,-9-8 65,0-2-1,1-1 1,0-1 0,1-2-1,0-1 1,0-1-1,1-1 1,0-2 0,45 1-1,-12-5 150,1-3-1,-1-3 1,0-3-1,0-3 1,-1-2-1,-1-3 0,0-3 1,-2-3-1,0-2 1,-1-3-1,-2-3 1,-1-2-1,91-67 0,-131 84-214,1 0-1,-2-1 0,0 0 1,-1-2-1,0 1 0,-2-2 1,0 0-1,16-33 0,-26 46 1,0 0 0,-1 0 0,1 0 0,-1 0 0,-1 0 0,1 0 0,-1 0 0,0-1 0,-1 1 0,1 0 0,-1-1 0,-1 1 0,1 0 0,-1-1 0,0 1-1,0 0 1,-1-1 0,0 1 0,0 0 0,0 0 0,-1 1 0,0-1 0,0 0 0,0 1 0,-1 0 0,0 0 0,0 0 0,0 0 0,-1 0 0,1 1 0,-1 0 0,0 0 0,-1 0 0,-8-4 0,-7-4-34,-1 2 1,0 0 0,-1 2 0,0 0 0,-1 1 0,1 2-1,-1 0 1,-31-1 0,-11 2 67,-121 8-1,101 4-266,0 5-1,1 3 0,-102 34 1,-96 52-4165,113-29 348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6.684"/>
    </inkml:context>
    <inkml:brush xml:id="br0">
      <inkml:brushProperty name="width" value="0.025" units="cm"/>
      <inkml:brushProperty name="height" value="0.025" units="cm"/>
    </inkml:brush>
  </inkml:definitions>
  <inkml:trace contextRef="#ctx0" brushRef="#br0">0 758 14798,'0'0'10122,"10"-11"-9210,20-17-475,2 2-1,0 0 0,53-31 0,130-64-99,-154 88-240,189-97-24,237-141-1065,-482 268 568,26-19-685,-30 21 892,0 1 0,-1 0 0,1-1 0,0 1 0,0-1 0,-1 0 0,1 1 0,-1-1 0,1 1-1,0-1 1,-1 0 0,1 1 0,-1-1 0,1 0 0,-1 0 0,0 1 0,1-1 0,-1 0 0,0 0 0,0 0 0,1 0 0,-1 1 0,0-1 0,0 0 0,0 0 0,0 0 0,0 0 0,0 0-1,0-1 1,-11-5-5666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7.014"/>
    </inkml:context>
    <inkml:brush xml:id="br0">
      <inkml:brushProperty name="width" value="0.025" units="cm"/>
      <inkml:brushProperty name="height" value="0.025" units="cm"/>
    </inkml:brush>
  </inkml:definitions>
  <inkml:trace contextRef="#ctx0" brushRef="#br0">415 1 11819,'-10'5'4783,"8"-4"-4611,-11 6 513,0 1 1,1 0-1,0 0 1,0 1-1,1 1 1,-17 18-1,-33 51 327,4 2 0,4 2-1,-44 93 1,91-165-1002,1 1-1,1 0 1,-1 0-1,2 0 1,0 1 0,0-1-1,1 1 1,1 0-1,0 20 1,1-31-16,0 0 1,0-1-1,1 1 1,-1-1-1,0 0 1,1 1-1,-1-1 1,1 1-1,0-1 1,0 0-1,-1 1 1,1-1-1,0 0 1,0 0-1,0 1 1,0-1-1,0 0 1,1 0-1,-1 0 1,0 0-1,0-1 1,3 2-1,0 0-1,0 0-1,1 0 0,-1-1 0,1 0 0,0 0 0,-1 0 0,8 0 0,8-1 50,0 0 0,36-7 0,5-6 346,96-34 1,-68 19-146,151-47-291,-81 20-2985,-26 4-3261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7.957"/>
    </inkml:context>
    <inkml:brush xml:id="br0">
      <inkml:brushProperty name="width" value="0.025" units="cm"/>
      <inkml:brushProperty name="height" value="0.025" units="cm"/>
    </inkml:brush>
  </inkml:definitions>
  <inkml:trace contextRef="#ctx0" brushRef="#br0">22 0 10090,'0'0'12748,"1"14"-12038,2 113 1833,-24 233 1,20-350-2508,-3 42 69,4-52-103,0 1 0,0-1 0,0 1 0,0-1-1,1 1 1,-1 0 0,0-1 0,0 1 0,0-1 0,1 1 0,-1-1 0,0 1 0,0-1-1,1 0 1,-1 1 0,0-1 0,1 1 0,-1-1 0,1 0 0,-1 1 0,0-1 0,1 0-1,-1 1 1,1-1 0,-1 0 0,1 0 0,0 1 0,1-1 3,-1 0-1,1-1 1,-1 1-1,1-1 1,-1 1-1,1-1 1,-1 1-1,0-1 1,1 0 0,-1 1-1,0-1 1,1 0-1,-1 0 1,0 0-1,2-2 1,24-24 99,-1-1 0,0-1 0,26-42 0,30-34-157,-82 104 37,1 0 1,0-1-1,0 1 1,1 0-1,-1 0 0,0 0 1,0 0-1,0 0 0,1 0 1,-1 0-1,1 0 1,-1 1-1,1-1 0,-1 0 1,1 1-1,1-1 0,-2 1 5,-1 0-1,1 1 0,-1-1 1,1 0-1,-1 0 0,1 1 0,-1-1 1,1 0-1,-1 1 0,1-1 0,-1 0 1,1 1-1,-1-1 0,1 1 1,-1-1-1,0 1 0,1-1 0,-1 1 1,0-1-1,1 1 0,-1-1 0,0 1 1,0 0-1,0-1 0,0 1 0,1-1 1,-1 2-1,1 58-356,-2-46 449,-10 61-22,0-19-27,11-55-34,0-1-1,0 1 1,0-1-1,0 1 1,0-1-1,0 1 1,-1 0 0,1-1-1,1 1 1,-1-1-1,0 1 1,0-1 0,0 1-1,0 0 1,0-1-1,0 1 1,1-1-1,-1 1 1,0-1 0,0 1-1,1-1 1,-1 1-1,0-1 1,1 1 0,-1-1-1,1 0 1,-1 1-1,0-1 1,1 1 0,-1-1-1,1 1 1,18-6-31,18-22-620,-27 17-374,0 0 0,-1-1 1,11-16-1,6-18-5981,-5 2-3407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441"/>
    </inkml:context>
    <inkml:brush xml:id="br0">
      <inkml:brushProperty name="width" value="0.025" units="cm"/>
      <inkml:brushProperty name="height" value="0.025" units="cm"/>
    </inkml:brush>
  </inkml:definitions>
  <inkml:trace contextRef="#ctx0" brushRef="#br0">198 140 12172,'0'0'9363,"-8"-4"-7372,5 3-1860,-1-1-59,1 0 0,-1 0 0,0 1 0,0-1 1,1 1-1,-1 0 0,0 0 0,0 0 0,0 1 1,0 0-1,0-1 0,0 1 0,-1 1 1,1-1-1,0 0 0,0 1 0,0 0 0,1 0 1,-1 0-1,0 1 0,-6 2 0,1 2-29,1 1 0,-1-1-1,1 1 1,1 1 0,-1 0 0,-7 10-1,12-13 25,-1 0-1,1 0 1,0 0-1,0 1 1,0-1-1,1 1 1,0 0-1,0-1 1,0 1-1,1 0 1,0 0-1,-1 8 1,2-13-61,0 0-1,1 0 1,-1 0 0,0 0-1,0 0 1,0 0 0,1 0-1,-1 0 1,0 0 0,1-1-1,-1 1 1,0 0 0,1 0-1,0 0 1,-1-1 0,1 1-1,-1 0 1,1 0 0,0-1-1,-1 1 1,1-1 0,0 1-1,0-1 1,-1 1 0,1-1 0,0 1-1,2 0 1,31 2 181,-23-4-81,-1 0 0,0-1 0,0-1 0,17-6-1,-6-1-52,-1-2-1,-1 0 0,0-1 0,0 0 0,-1-2 0,-1 0 1,-1-1-1,0-1 0,-1 0 0,-1-1 0,-1-1 0,21-36 0,-33 53-75,0 0 0,0 0-1,0 0 1,0 0 0,0-1 0,-1 1-1,1 0 1,-1-1 0,1 1-1,-1-1 1,0 1 0,0 0-1,0-1 1,0 1 0,0-1-1,-2-3 1,2 5 6,0 1-1,0 0 1,-1-1 0,1 1 0,0 0-1,-1-1 1,1 1 0,0 0-1,-1 0 1,1-1 0,0 1-1,-1 0 1,1 0 0,-1 0 0,1-1-1,0 1 1,-1 0 0,1 0-1,-1 0 1,1 0 0,-1 0-1,1 0 1,0 0 0,-1 0 0,1 0-1,-1 0 1,1 0 0,-1 0-1,0 0 1,-22 14-205,11-2 353,-1 1-1,2 0 0,0 0 0,0 2 0,1-1 0,1 1 1,1 0-1,0 1 0,1 0 0,0 1 0,1-1 0,-5 30 1,10-44-113,1 0 1,-1 0-1,1 1 1,0-1-1,0 0 1,0 0 0,1 0-1,-1 1 1,0-1-1,1 0 1,0 0-1,-1 0 1,1 0-1,0 0 1,0 0-1,0 0 1,0 0 0,0 0-1,1 0 1,-1-1-1,0 1 1,1 0-1,-1-1 1,1 1-1,0-1 1,0 0 0,-1 1-1,1-1 1,0 0-1,0 0 1,0 0-1,0 0 1,0-1-1,1 1 1,-1-1-1,0 1 1,0-1 0,0 1-1,0-1 1,1 0-1,3-1 1,5 2 31,0-2 1,-1 1 0,1-2 0,0 1 0,0-1-1,-1-1 1,14-5 0,3-4-38,-2-2 0,1 0 1,-2-2-1,0-1 1,37-34-1,-44 36-408,-43 45-566,22-25 943,-1 2 134,-1 0 0,1 1 0,0-1 0,1 1 0,-1 0 0,2 1 0,-1-1 0,1 1 0,1-1 0,-1 1-1,1 0 1,-1 14 0,4-21-108,-1-1 1,1 0-1,0 0 0,-1 1 0,1-1 0,0 0 0,0 0 0,-1 0 0,1 0 0,0 0 1,0 0-1,0 0 0,0 0 0,1 0 0,-1 0 0,0-1 0,0 1 0,0 0 1,1-1-1,-1 1 0,0-1 0,1 0 0,-1 1 0,0-1 0,1 0 0,-1 0 1,0 1-1,1-1 0,-1 0 0,1-1 0,-1 1 0,0 0 0,1 0 0,-1-1 0,3 0 1,3 0-227,0 0 0,0 0 0,0-1 1,0 0-1,12-5 0,-8-1-1269,0 1-1,-1-1 1,0-1-1,0 0 1,-1 0 0,0-1-1,10-14 1,8-15-5939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8.348"/>
    </inkml:context>
    <inkml:brush xml:id="br0">
      <inkml:brushProperty name="width" value="0.025" units="cm"/>
      <inkml:brushProperty name="height" value="0.025" units="cm"/>
    </inkml:brush>
  </inkml:definitions>
  <inkml:trace contextRef="#ctx0" brushRef="#br0">1 98 10186,'0'0'4735,"0"9"-2002,0 27-656,0-35-2008,0-1 1,1 1 0,-1 0 0,0-1-1,0 1 1,0 0 0,0-1 0,0 1-1,1-1 1,-1 1 0,0 0 0,1-1-1,-1 1 1,0-1 0,1 1 0,-1-1-1,1 1 1,-1-1 0,1 1 0,-1-1-1,1 0 1,-1 1 0,1-1 0,-1 0-1,1 1 1,0-1 0,-1 0 0,1 1-1,-1-1 1,1 0 0,0 0 0,-1 0-1,1 0 1,0 0 0,-1 0 0,1 0-1,0 0 1,-1 0 0,1 0 0,-1 0-1,1 0 1,1-1 0,22-8 1623,-12 1-1357,0-2 0,-1 1 0,0-1-1,-1-1 1,0 0 0,-1 0 0,0-1 0,0 0 0,-2-1-1,11-21 1,-18 34-337,0 0 0,0 0 0,0 0 0,0 0 0,0 0 0,1-1 0,-1 1 0,0 0 0,0 0 0,0 0 0,0 0 0,0 0 0,0-1 0,0 1 0,0 0 0,0 0-1,0 0 1,0 0 0,0 0 0,0-1 0,0 1 0,0 0 0,0 0 0,0 0 0,0 0 0,0-1 0,0 1 0,0 0 0,0 0 0,0 0 0,0 0 0,-1 0 0,1-1 0,0 1 0,0 0 0,0 0 0,0 0-1,0 0 1,0 0 0,0 0 0,-1 0 0,1 0 0,0-1 0,0 1 0,0 0 0,0 0 0,0 0 0,-1 0 0,1 0 0,0 0 0,0 0 0,0 0 0,0 0 0,0 0 0,-1 0 0,1 0 0,0 0 0,0 0 0,-15 5-187,-13 9-102,13-4-7493,15-20 1761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8.739"/>
    </inkml:context>
    <inkml:brush xml:id="br0">
      <inkml:brushProperty name="width" value="0.025" units="cm"/>
      <inkml:brushProperty name="height" value="0.025" units="cm"/>
    </inkml:brush>
  </inkml:definitions>
  <inkml:trace contextRef="#ctx0" brushRef="#br0">82 0 17008,'0'0'11819,"-3"10"-11322,-11 39 188,-14 92 1,-6 29-472,32-147-745,2-23 436,0 0 0,0 1 0,0-1 1,0 0-1,0 0 0,0 0 1,0 1-1,0-1 0,0 0 0,1 0 1,-1 0-1,0 0 0,0 1 0,0-1 1,0 0-1,1 0 0,-1 0 1,0 0-1,0 0 0,0 0 0,0 1 1,1-1-1,-1 0 0,0 0 0,0 0 1,1 0-1,-1 0 0,0 0 1,0 0-1,0 0 0,1 0 0,-1 0 1,0 0-1,0 0 0,0 0 0,1 0 1,-1 0-1,0 0 0,0 0 1,0 0-1,1-1 0,-1 1 0,0 0 1,0 0-1,3-2-1044,0 0 1,0 0-1,0-1 0,-1 1 1,1-1-1,-1 1 0,0-1 1,0 0-1,2-3 1,11-19-9267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113"/>
    </inkml:context>
    <inkml:brush xml:id="br0">
      <inkml:brushProperty name="width" value="0.025" units="cm"/>
      <inkml:brushProperty name="height" value="0.025" units="cm"/>
    </inkml:brush>
  </inkml:definitions>
  <inkml:trace contextRef="#ctx0" brushRef="#br0">1 186 14510,'0'0'8365,"10"6"-7623,-2-1-527,1 0-1,-1 0 1,1-1 0,0-1-1,0 1 1,0-2 0,14 4 0,-19-5-56,0-1 0,0 0 1,0 1-1,0-1 0,0-1 1,0 1-1,0-1 0,0 1 1,0-1-1,0 0 0,0-1 1,-1 1-1,1-1 0,0 1 1,-1-1-1,1 0 1,-1 0-1,0-1 0,0 1 1,0-1-1,0 1 0,0-1 1,0 0-1,4-7 0,-3 5-87,-1-1-1,1 0 1,-1 0 0,0-1-1,0 1 1,-1-1-1,0 0 1,0 1-1,0-1 1,-1 0-1,0 0 1,-1 0-1,1 0 1,-2-11-1,1 17-92,0 0-1,-1 0 0,1 0 0,0 0 0,-1-1 0,1 1 0,-1 0 0,1 1 1,-1-1-1,1 0 0,-1 0 0,0 0 0,1 0 0,-1 0 0,0 0 0,0 1 1,0-1-1,1 0 0,-1 1 0,0-1 0,0 1 0,0-1 0,0 1 1,0-1-1,0 1 0,0-1 0,0 1 0,0 0 0,-1 0 0,1 0 0,0 0 1,0 0-1,0 0 0,0 0 0,0 0 0,0 0 0,0 0 0,0 0 0,0 1 1,-1-1-1,1 0 0,0 1 0,-1 0 0,-3 0-55,0 1-1,0 0 0,0 0 1,1 1-1,-1-1 1,1 1-1,0 0 1,-5 4-1,3-1 74,0 0 0,1 0 0,0 0 0,0 1 0,0 0 0,1 0 0,0 0 0,0 1-1,1-1 1,0 1 0,0 0 0,1 0 0,0 0 0,0 0 0,1 0 0,-1 15 0,3-21 7,-1 0 0,1 0 1,0-1-1,0 1 0,0 0 0,0-1 1,0 1-1,0 0 0,1-1 1,-1 1-1,0-1 0,1 0 0,-1 1 1,1-1-1,-1 0 0,1 0 1,0 0-1,0 0 0,-1 0 0,1-1 1,0 1-1,0 0 0,0-1 1,0 1-1,0-1 0,0 0 0,0 0 1,0 0-1,3 0 0,63-1 177,-66 1-175,43-10 52,-38 8-92,-1 0 0,1 0 0,0 1 0,0 0 0,-1 0-1,1 0 1,0 1 0,0 0 0,14 2 0,-20-1 20,0 0 0,0 0 0,0 0 0,0 1 0,-1-1 0,1 0 0,0 0 0,0 1-1,-1-1 1,1 0 0,-1 1 0,1-1 0,-1 1 0,1-1 0,-1 1 0,0-1 0,0 1 0,0-1 0,0 0 0,0 1 0,0-1 0,0 1 0,-1 1-1,-3 35 592,50-88 1986,116-133-4009,-159 180 841,0-1 1,0 0-1,0 0 0,-1 0 0,1 0 0,-1 0 0,-1-1 0,1 1 0,1-7 0,1-15-6115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446"/>
    </inkml:context>
    <inkml:brush xml:id="br0">
      <inkml:brushProperty name="width" value="0.025" units="cm"/>
      <inkml:brushProperty name="height" value="0.025" units="cm"/>
    </inkml:brush>
  </inkml:definitions>
  <inkml:trace contextRef="#ctx0" brushRef="#br0">0 1 11563,'0'0'8520,"72"46"-12107,-31-30-8169</inkml:trace>
  <inkml:trace contextRef="#ctx0" brushRef="#br0" timeOffset="1">598 256 26201,'0'0'4068,"-28"61"-4132,28-43-609,3 2-800,9 4-962,-10 0-1152,1 2-2018,-3-5-2755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810"/>
    </inkml:context>
    <inkml:brush xml:id="br0">
      <inkml:brushProperty name="width" value="0.025" units="cm"/>
      <inkml:brushProperty name="height" value="0.025" units="cm"/>
    </inkml:brush>
  </inkml:definitions>
  <inkml:trace contextRef="#ctx0" brushRef="#br0">0 1 19250,'0'0'4516,"21"60"-9993,9-37 1666,6-1-2852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0.206"/>
    </inkml:context>
    <inkml:brush xml:id="br0">
      <inkml:brushProperty name="width" value="0.025" units="cm"/>
      <inkml:brushProperty name="height" value="0.025" units="cm"/>
    </inkml:brush>
  </inkml:definitions>
  <inkml:trace contextRef="#ctx0" brushRef="#br0">91 344 8008,'0'0'17910,"-9"0"-17504,4 0-536,-44-2 554,48 1-473,0 1-1,0 0 1,0 0-1,0 0 1,0 0-1,0 0 1,0 0-1,0 1 1,0-1-1,0 0 1,0 0-1,0 1 1,0-1-1,0 0 1,0 1-1,0-1 1,1 1-1,-1-1 1,0 1-1,0 0 1,1-1-1,-1 1 1,0 0-1,1 0 1,-1-1-1,0 1 1,1 0-1,-1 0 1,1 0-1,-1 0 1,1-1-1,0 1 1,-1 0-1,1 0 1,0 0-1,0 0 1,0 0-1,0 0 1,0 0-1,0 0 1,0 0 0,0 0-1,0 0 1,0 2-1,1-2-77,0 1 1,0-1-1,0 1 0,1-1 1,-1 1-1,0-1 1,0 0-1,1 1 0,-1-1 1,1 0-1,-1 0 0,1 0 1,0 0-1,-1 0 0,1-1 1,0 1-1,2 0 0,38 12-145,-29-10 107,42 9-111,-41-10 251,1 1-1,-1 0 1,0 1 0,0 1 0,20 9 0,-32-13 87,-1 0 1,1 0-1,-1 0 1,1 0-1,-1 0 1,1 0-1,-1 1 1,0-1-1,1 0 1,-1 1-1,0-1 1,0 1-1,0-1 1,0 1-1,0-1 1,-1 1-1,1 0 1,0-1-1,-1 1 1,1 0-1,-1 0 1,0-1-1,0 1 1,1 0-1,-1 3 1,-1-1 136,0 0-1,0 0 1,0-1 0,-1 1 0,1 0-1,-1-1 1,0 1 0,0-1 0,0 1-1,-1-1 1,-3 4 0,-3 4 236,-1-1 0,-1-1 0,0 1-1,0-2 1,-22 14 0,30-20-433,0-1-1,0 1 0,0-1 1,0 0-1,-1 0 0,1 0 0,0 0 1,-1-1-1,1 1 0,-4-1 1,5 0-123,1 0 0,0 0 0,0 0 0,0-1 0,-1 1 1,1-1-1,0 1 0,0-1 0,0 1 0,0-1 0,0 1 1,0-1-1,0 0 0,0 0 0,0 1 0,0-1 0,1 0 1,-1 0-1,0 0 0,0 0 0,1 0 0,-1 0 0,1 0 1,-1 0-1,1 0 0,-1 0 0,1-1 0,0 1 0,-1 0 1,1-2-1,-5-32-5949,4-11-4372</inkml:trace>
  <inkml:trace contextRef="#ctx0" brushRef="#br0" timeOffset="1">311 1 15022,'0'0'2691,"0"68"960,-2-23-960,2 6-1090,0 0-640,6 1-608,7-1-257,4-3-32,-2-4-417,2-8-704,-4-5-64,-1-9-608,-8-9-1346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0.553"/>
    </inkml:context>
    <inkml:brush xml:id="br0">
      <inkml:brushProperty name="width" value="0.025" units="cm"/>
      <inkml:brushProperty name="height" value="0.025" units="cm"/>
    </inkml:brush>
  </inkml:definitions>
  <inkml:trace contextRef="#ctx0" brushRef="#br0">104 148 8648,'0'0'4901,"-58"-74"-1922,35 46-225,10 4 898,4 9-353,9 9-801,9 6-1633,16 0-1025,12 4 96,16 9 64,7 2-353,10-6-2337,2-2-3556,1-7-12780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056"/>
    </inkml:context>
    <inkml:brush xml:id="br0">
      <inkml:brushProperty name="width" value="0.025" units="cm"/>
      <inkml:brushProperty name="height" value="0.025" units="cm"/>
    </inkml:brush>
  </inkml:definitions>
  <inkml:trace contextRef="#ctx0" brushRef="#br0">70 314 8776,'0'0'17489,"-9"10"-17644,5-7 148,-36 43 6,38-43-6,0-1-1,1 0 1,-1 1-1,1 0 1,-1-1 0,1 1-1,0 0 1,0 0-1,0-1 1,0 1 0,1 0-1,-1 0 1,1 0-1,0 0 1,0 0 0,0 0-1,0 0 1,0 0-1,1 0 1,-1 0 0,2 5-1,0-7 21,-1 1 0,1-1 0,-1 0 0,1 1 0,-1-1 0,1 0 0,0 0 0,-1 0 0,1 0 0,0-1 0,0 1 0,0 0 0,0-1 0,0 1 0,0-1 0,0 0 0,0 0 0,0 1 0,0-1 0,0-1 0,0 1 0,-1 0 0,1 0 0,0-1 0,0 1 0,0-1 0,2 0 0,6-2 217,-1 1 1,0-1-1,0-1 1,14-7-1,0-4 8,0-1 0,0-2 0,-2 0 0,0-2-1,-1 0 1,25-34 0,-17 17 220,-3-2 0,-1 0 0,23-52 0,-43 83-436,0-1 1,-1 0-1,0 0 1,3-15-1,-9 22-305,-4 8 106,-8 12-94,1 6 217,0 1 0,-19 49 0,29-63 79,0 1-1,1 0 0,0 0 0,1 0 0,0 0 0,1 1 0,1-1 0,0 0 1,2 15-1,-2-24-13,1 0 0,0 0 1,0-1-1,0 1 0,0 0 0,0 0 1,1-1-1,-1 1 0,1-1 1,0 0-1,-1 1 0,1-1 0,0 0 1,1 0-1,-1 0 0,0 0 1,0 0-1,1-1 0,-1 1 0,1-1 1,0 1-1,-1-1 0,1 0 1,0 0-1,0 0 0,0-1 0,0 1 1,-1-1-1,1 1 0,4-1 1,0 0 9,-1 1 0,1-2 0,0 1 0,0-1 0,0 0 0,-1 0 1,1 0-1,-1-1 0,1 0 0,-1-1 0,1 1 0,6-5 0,-2 0-14,-1-1 0,-1 0 0,1 0 0,-1-1 0,0 0 0,-1 0 0,0-1 0,-1 0 0,0 0 0,0-1 0,-1 0 0,5-12 0,-17 36-225,2 0 1,-1 0-1,2 1 0,-4 27 0,6-38 248,1-1 0,0 0 0,0 1 0,0-1 0,1 1 0,-1-1 0,1 0-1,-1 1 1,1-1 0,-1 0 0,1 1 0,0-1 0,0 0 0,1 0 0,-1 0 0,0 0 0,0 0 0,1 0 0,0 0 0,-1-1-1,1 1 1,2 2 0,0-2 33,1-1 1,-1 1-1,0-1 0,0 0 0,1 0 1,-1 0-1,1-1 0,-1 1 0,1-1 0,-1 0 1,6-1-1,1 0 0,-1-1 1,0 0-1,0-1 1,0 0 0,0-1-1,0 0 1,-1 0-1,0-1 1,0 0-1,0-1 1,0 0-1,9-9 1,-6 5-113,0-1 1,-1 0-1,0-1 1,-1-1-1,0 1 1,-1-1-1,10-18 1,-18 30 13,-1-1 1,1 1-1,0 0 1,0 0 0,0 0-1,-1-1 1,1 1-1,-1 0 1,1-1 0,-1 1-1,1-1 1,-1 1-1,0 0 1,0-1 0,0 1-1,0-1 1,0 1-1,0-1 1,0 1 0,0-1-1,0 1 1,-1 0-1,1-1 1,-1 1 0,1-1-1,-1 1 1,1 0-1,-1 0 1,0-1 0,0 1-1,-1-2 1,0 2-7,0 1 1,0 0-1,0-1 1,0 1-1,0 0 0,0 0 1,0 0-1,0 0 1,0 0-1,0 0 1,0 1-1,0-1 0,0 1 1,0 0-1,0-1 1,0 1-1,0 0 1,0 0-1,0 0 0,1 0 1,-1 0-1,-2 2 1,-5 4 108,1 0 1,-1 0 0,1 1 0,1 0-1,-1 0 1,1 1 0,1 0-1,-1 0 1,2 0 0,-1 1 0,1 0-1,1 0 1,0 1 0,0-1 0,-4 22-1,8-29-62,0-1 1,0 0-1,0 0 0,0 0 0,0 0 0,1 1 0,-1-1 0,1 0 1,-1 0-1,1 0 0,0 0 0,0 0 0,0 0 0,0 0 0,0 0 1,0-1-1,0 1 0,1 0 0,-1-1 0,1 1 0,-1-1 0,4 3 0,-1-1 79,0-1 0,0 1-1,1-1 1,-1-1 0,0 1-1,1-1 1,-1 1 0,1-1-1,0-1 1,7 2 0,-5-2-282,0 0 1,1 0 0,-1-1 0,0 0 0,0 0-1,0 0 1,7-3 0,-11 3-330,1 0 0,-1-1 1,0 1-1,0-1 0,0 1 0,0-1 1,0 0-1,0 0 0,-1 0 0,1-1 1,-1 1-1,1-1 0,3-5 0,12-30-10594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403"/>
    </inkml:context>
    <inkml:brush xml:id="br0">
      <inkml:brushProperty name="width" value="0.025" units="cm"/>
      <inkml:brushProperty name="height" value="0.025" units="cm"/>
    </inkml:brush>
  </inkml:definitions>
  <inkml:trace contextRef="#ctx0" brushRef="#br0">1 0 20563,'0'0'3075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735"/>
    </inkml:context>
    <inkml:brush xml:id="br0">
      <inkml:brushProperty name="width" value="0.025" units="cm"/>
      <inkml:brushProperty name="height" value="0.025" units="cm"/>
    </inkml:brush>
  </inkml:definitions>
  <inkml:trace contextRef="#ctx0" brushRef="#br0">40 1 14478,'0'11'2567,"3"33"935,-5 58-1,-23 132 1172,21-206-4273,-1 8-126,1-1-1,2 1 1,2 40-1,0-74-256,0-1-1,0 0 0,0 0 0,0 0 1,1 0-1,-1 0 0,0 0 0,0 0 1,1 0-1,-1 0 0,1 0 0,-1 0 1,1-1-1,0 1 0,-1 0 0,1 0 1,0 0-1,-1-1 0,1 1 0,0 0 1,0-1-1,0 1 0,-1 0 0,1-1 1,0 1-1,0-1 0,0 0 0,0 1 1,0-1-1,0 0 0,0 1 0,0-1 1,0 0-1,0 0 0,0 0 0,0 0 1,1 0-1,-1 0 0,0 0 0,0 0 1,0-1-1,0 1 0,0 0 1,0-1-1,0 1 0,0 0 0,0-1 1,-1 1-1,3-2 0,3-1 175,0 0 0,0 0 1,0-1-1,-1 1 0,1-2 0,8-7 1,63-77 218,85-126 0,9-13-5640,-155 209 1165,-10 7-4025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931"/>
    </inkml:context>
    <inkml:brush xml:id="br0">
      <inkml:brushProperty name="width" value="0.025" units="cm"/>
      <inkml:brushProperty name="height" value="0.025" units="cm"/>
    </inkml:brush>
  </inkml:definitions>
  <inkml:trace contextRef="#ctx0" brushRef="#br0">76 0 13997,'0'0'8195,"-4"10"-7005,-8 28 57,-1-1-409,1 1 1,2 0-1,1 1 1,3 0-1,-3 46 1,9-85-837,0 1 0,0-1 1,0 1-1,0-1 0,0 1 0,0-1 0,0 1 1,0-1-1,0 1 0,0-1 0,0 0 0,0 1 1,0-1-1,0 1 0,1-1 0,-1 1 0,0-1 0,0 0 1,0 1-1,1-1 0,-1 1 0,0-1 0,1 0 1,-1 1-1,0-1 0,1 0 0,-1 0 0,0 1 1,1-1-1,-1 0 0,1 0 0,-1 0 0,1 1 1,-1-1-1,0 0 0,1 0 0,-1 0 0,1 0 1,-1 0-1,1 0 0,-1 0 0,1 0 0,-1 0 0,1 0 1,-1 0-1,0 0 0,1 0 0,-1 0 0,1 0 1,-1-1-1,1 1 0,-1 0 0,0 0 0,1 0 1,-1-1-1,1 1 0,-1 0 0,0-1 0,1 1 1,-1 0-1,0-1 0,1 1 0,-1 0 0,1-1 0,24-23 96,-17 14-211,-1-1 0,0-1 0,9-20-1,16-24-1499,-31 55 1325,1 13-155,-1-6 476,0-1-1,0 0 1,0 1 0,1-1 0,0 0-1,0 0 1,1 0 0,-1 0 0,7 9-1,-6-11 17,-1-1 0,1 0 0,0 0 0,0 0-1,0 0 1,0-1 0,0 1 0,0-1 0,0 1 0,0-1 0,1 0-1,-1 0 1,1-1 0,-1 1 0,0-1 0,1 0 0,6 0-1,3 0-64,0-1-1,0 0 0,0-1 1,0-1-1,0 0 0,0-1 0,-1 0 1,0-1-1,0 0 0,0-1 0,0 0 1,-1-1-1,0 0 0,14-13 1,-23 18-518,-11 9 527,-1 1 0,1-1 1,1 1-1,0 1 0,0 0 1,1 0-1,0 0 0,0 1 1,-8 16-1,2-5 495,-9 18 438,21-37-904,0 0 1,0 0 0,0-1-1,1 1 1,-1 1 0,0-1-1,1 0 1,-1 0 0,1 0-1,0 0 1,0 0 0,0 0-1,0 0 1,0 1 0,0-1-1,1 0 1,-1 0 0,1 3-1,0-5-23,0 1-1,0-1 0,0 1 0,-1-1 1,1 1-1,0-1 0,0 0 0,0 1 1,0-1-1,0 0 0,-1 0 0,1 0 1,0 0-1,0 0 0,0 0 0,0 0 1,0 0-1,0 0 0,0 0 0,0 0 1,0 0-1,-1-1 0,1 1 0,0 0 1,1-1-1,23-11-647,-16 5-434,0 0-1,0 0 0,-1-1 0,12-13 0,8-21-7035,-6-3-3780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066"/>
    </inkml:context>
    <inkml:brush xml:id="br0">
      <inkml:brushProperty name="width" value="0.025" units="cm"/>
      <inkml:brushProperty name="height" value="0.025" units="cm"/>
    </inkml:brush>
  </inkml:definitions>
  <inkml:trace contextRef="#ctx0" brushRef="#br0">2 53 17296,'0'11'3001,"-1"2"-2231,0-3-140,1 1 1,0-1 0,1 1 0,2 10 0,-3-18-575,1 1 1,0 0-1,1 0 1,-1-1-1,1 1 1,-1 0-1,1-1 1,0 0-1,0 1 1,1-1-1,-1 0 1,1 0-1,0 0 1,-1 0-1,1-1 1,5 4-1,-2-2-272,0-1 0,0 0 0,0 1 0,1-2 0,0 1 0,-1-1 0,1 0 0,0 0 0,0-1 0,9 1 0,-7-2-409,-1 0-1,1-1 0,0 0 1,-1 0-1,1-1 0,-1 0 1,0 0-1,1-1 0,-1 0 0,0-1 1,-1 0-1,13-7 0,-12 5 313,1 0 0,-1 0-1,-1-1 1,1-1-1,-1 1 1,0-1 0,-1 0-1,0 0 1,0-1-1,7-14 1,-10 16 975,0-1-1,0 0 1,-1 0 0,1 0-1,-2 0 1,1 0 0,-1 0-1,0-11 1,-1 18-570,0 1 1,0-1-1,-1 0 1,1 1-1,0-1 1,-1 0-1,1 0 1,0 1-1,-1-1 1,1 1-1,0-1 1,-1 0-1,1 1 1,-1-1-1,1 1 1,-1-1 0,0 1-1,1-1 1,-1 1-1,1-1 1,-1 1-1,0 0 1,1-1-1,-1 1 1,0 0-1,0 0 1,1 0-1,-1-1 1,0 1-1,1 0 1,-1 0-1,0 0 1,0 0-1,1 0 1,-1 0-1,0 0 1,0 0-1,1 1 1,-1-1-1,0 0 1,0 0-1,1 1 1,-1-1-1,0 0 1,1 1-1,-1-1 1,1 1-1,-2 0 1,-34 19 1235,33-18-1150,0 1 0,0 0-1,1 0 1,-1 0-1,1 0 1,0 0 0,0 0-1,0 1 1,0-1-1,1 0 1,-1 1 0,1 0-1,0-1 1,-1 7-1,3-9-157,0 0-1,0-1 0,1 1 0,-1 0 0,0-1 1,1 1-1,-1 0 0,1-1 0,-1 0 0,0 1 1,1-1-1,-1 0 0,1 0 0,-1 0 1,1 0-1,-1 0 0,1 0 0,-1 0 0,1-1 1,1 1-1,3-1 122,64-7 370,-56 5-515,1 1 1,-1 0-1,1 1 0,-1 0 0,23 3 0,-33-1-16,0 0 1,0 0-1,0 0 0,0 1 0,0-1 0,-1 1 0,1 0 0,-1 0 0,1 0 0,-1 1 0,1-1 0,-1 1 0,0 0 0,0-1 0,-1 2 0,1-1 0,-1 0 0,1 0 0,-1 1 0,0-1 0,0 1 0,0 0 0,-1 0 0,2 4 0,-3-6 31,1 0-1,-1 0 1,1-1-1,0 1 1,0 0 0,-1-1-1,1 1 1,0-1-1,1 1 1,-1-1-1,0 1 1,0-1 0,0 0-1,1 1 1,-1-1-1,1 0 1,-1 0-1,1 0 1,-1 0 0,1 0-1,0 0 1,0-1-1,-1 1 1,1-1-1,0 1 1,0-1 0,0 0-1,-1 1 1,1-1-1,0 0 1,0 0-1,0 0 1,0 0 0,-1-1-1,1 1 1,0 0-1,0-1 1,0 1-1,-1-1 1,1 0 0,0 0-1,-1 0 1,1 1-1,0-2 1,-1 1-1,1 0 1,-1 0 0,0 0-1,2-3 1,9-5-366,0-1 0,-1-1 0,10-12 1,24-40-8018,-20 25-2134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585"/>
    </inkml:context>
    <inkml:brush xml:id="br0">
      <inkml:brushProperty name="width" value="0.025" units="cm"/>
      <inkml:brushProperty name="height" value="0.025" units="cm"/>
    </inkml:brush>
  </inkml:definitions>
  <inkml:trace contextRef="#ctx0" brushRef="#br0">30 1 10890,'0'0'6727,"-6"8"-4368,4-4-2243,-1-2-29,1 0 0,0 1 0,1-1-1,-1 1 1,0-1 0,1 1 0,-1 0 0,1 0 0,0 0 0,0-1 0,0 1 0,0 0 0,1 0 0,-1 0 0,1 0 0,0 1 0,0-1 0,0 0 0,0 0 0,0 0 0,1 0 0,-1 0 0,1 0 0,0 0 0,0 0 0,0 0 0,0-1 0,1 1 0,-1 0 0,1 0 0,3 4 0,19 21-82,-1 2 0,-2 0 0,-1 2 0,22 45 0,-36-66 177,-1 1-1,-1-1 1,0 1-1,0 0 1,-1 0 0,-1 0-1,0 0 1,0 1-1,-2-1 1,1 1 0,-2-1-1,1 1 1,-2-1-1,1 0 1,-2 1 0,-7 21-1,8-30 109,0 1 0,0-1-1,-1 1 1,1-1 0,-1 0 0,0 0-1,-1 0 1,1 0 0,-1-1-1,0 1 1,-4 2 0,7-5-234,0-1 1,0 1 0,0-1 0,0 1-1,0-1 1,0 0 0,0 1 0,0-1-1,0 0 1,0 0 0,0 1 0,0-1-1,0 0 1,0 0 0,0 0 0,0 0-1,0-1 1,0 1 0,0 0 0,0 0-1,-2-1 1,1-1-34,1 1 1,-1 0-1,1-1 0,0 1 0,-1 0 1,1-1-1,0 0 0,0 1 0,0-1 0,0 0 1,0 1-1,0-1 0,0 0 0,1 0 0,-1 0 1,0-2-1,-3-15-176,0-1 0,1 1 0,1-1 1,0 1-1,2-1 0,0 0 0,2 0 1,0 1-1,1-1 0,0 1 0,12-32 1,-10 36 104,1 0 0,0 0 0,1 1 0,1-1 0,1 2 0,0-1 0,0 1 0,1 1 0,1-1 1,0 2-1,0 0 0,2 0 0,-1 1 0,26-16 0,-34 25 100,0-1 1,0 1-1,0 0 1,0 0-1,0 0 1,0 0-1,0 1 0,1 0 1,-1 0-1,0 0 1,0 0-1,0 1 1,0-1-1,1 1 0,-1 0 1,0 1-1,0-1 1,-1 1-1,1-1 1,0 1-1,5 4 0,42 12 55,24-17-75,-63-3-223,1 2-1,0 0 1,-1 0 0,1 1-1,16 4 1,-12 2-1186,-15-6 851,-1 0-1,1 0 1,-1 0 0,1 0 0,-1-1-1,1 1 1,0-1 0,-1 1 0,1-1-1,0 0 1,-1 1 0,1-1 0,0 0-1,0 0 1,-1 0 0,1 0 0,0-1-1,2 0 1,13-6-5875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935"/>
    </inkml:context>
    <inkml:brush xml:id="br0">
      <inkml:brushProperty name="width" value="0.025" units="cm"/>
      <inkml:brushProperty name="height" value="0.025" units="cm"/>
    </inkml:brush>
  </inkml:definitions>
  <inkml:trace contextRef="#ctx0" brushRef="#br0">33 57 3523,'3'-8'12241,"16"-41"-3464,-30 88-4883,1 26-3216,1-8-537,0-5 39,-6 98-1,15-64-4237,0-85 3889,0-1 0,0 1 0,0 0 0,0-1 0,0 1 0,0 0 0,0-1 1,0 1-1,0 0 0,0-1 0,0 1 0,1 0 0,-1-1 0,0 1 0,0 0 0,1-1 0,-1 1 0,0-1 0,1 1 1,-1-1-1,0 1 0,1-1 0,-1 1 0,1-1 0,-1 1 0,1-1 0,-1 1 0,1-1 0,-1 0 0,1 1 0,0-1 1,-1 0-1,1 1 0,-1-1 0,1 0 0,0 0 0,-1 0 0,1 0 0,0 0 0,-1 0 0,1 0 0,0 0 1,-1 0-1,2 0 0,0 0-109,-1-1 0,1 0 0,0 1 0,-1-1 0,1 0 0,-1 0 0,1 0 0,-1-1 0,1 1 0,-1 0 0,0 0 0,1-1 0,-1 1 0,0-1 0,1-1 0,11-18-3571,0-2-3534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3.309"/>
    </inkml:context>
    <inkml:brush xml:id="br0">
      <inkml:brushProperty name="width" value="0.025" units="cm"/>
      <inkml:brushProperty name="height" value="0.025" units="cm"/>
    </inkml:brush>
  </inkml:definitions>
  <inkml:trace contextRef="#ctx0" brushRef="#br0">0 364 11275,'0'0'4137,"7"8"-2920,-4-5-1175,-2 0 92,1-1 1,0 1-1,-1-1 1,1 0-1,0 0 1,0 0-1,1 0 1,-1 0-1,0 0 1,1 0-1,-1-1 1,1 1 0,-1-1-1,1 0 1,0 0-1,-1 0 1,1 0-1,0 0 1,0 0-1,0-1 1,0 1-1,0-1 1,0 0-1,0 0 1,0 0-1,0-1 1,-1 1-1,1-1 1,0 1-1,4-2 1,8-5 98,0 0 0,0-1 0,-1-1 0,-1 0 0,1 0 0,-2-1 0,1-1 0,-1-1 0,-1 1 0,0-2 0,-1 1 0,9-16 0,-5 8-386,-2-1 0,0-1 0,-1 0 0,-2 0 0,0-1 0,-1 0-1,6-35 1,-12 16-1833,-1 41 2003,-1 1-1,0 0 1,0 0 0,0-1-1,0 1 1,0 0 0,-1 0-1,1 0 1,0-1 0,0 1-1,0 0 1,0 0 0,0-1-1,0 1 1,0 0 0,0 0-1,0 0 1,-1-1-1,1 1 1,0 0 0,0 0-1,0 0 1,0 0 0,-1-1-1,1 1 1,0 0 0,0 0-1,0 0 1,-1 0 0,1 0-1,0 0 1,0 0 0,0 0-1,-1 0 1,1-1 0,0 1-1,0 0 1,-1 0-1,1 0 1,0 0 0,-1 0-1,-13 17 700,6-1-181,0 0 0,1 1 0,0 0 1,2 0-1,0 1 0,1-1 0,0 1 0,2 0 0,0 0 0,1 27 0,1-29-457,1 0 0,0 0-1,2 0 1,0 0 0,0-1 0,2 1 0,0-1-1,0 0 1,2 0 0,0-1 0,0 0 0,12 16-1,-45-64-1992,3 6 1925,1-1 1,2 0-1,-19-38 1,38 66 73,1 0 1,-1 0-1,0 0 1,1 0-1,-1 0 1,1 0-1,-1 1 1,1-2-1,-1 1 1,1 0 0,0 0-1,-1 0 1,1 0-1,0 0 1,0 0-1,0 0 1,0 0-1,0 0 1,0 0-1,0 0 1,0-1-1,1 1 1,-1 0-1,0 0 1,1 0 0,-1 0-1,1 0 1,-1 0-1,1 0 1,-1 0-1,1 0 1,0 1-1,-1-1 1,1 0-1,0 0 1,0 0-1,-1 1 1,1-1-1,0 0 1,0 1 0,0-1-1,0 1 1,0-1-1,0 1 1,1-1-1,6 0 11,-1 0 0,0 0 1,1 1-1,-1 0 0,14 2 0,-7-1-230,69 9-856,-32-3-2252,1-3-4679,0-4-7917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3.911"/>
    </inkml:context>
    <inkml:brush xml:id="br0">
      <inkml:brushProperty name="width" value="0.025" units="cm"/>
      <inkml:brushProperty name="height" value="0.025" units="cm"/>
    </inkml:brush>
  </inkml:definitions>
  <inkml:trace contextRef="#ctx0" brushRef="#br0">10 41 17360,'0'0'10709,"0"13"-10458,-3 19-35,-3 49 150,6-75-329,0 0 1,0 0-1,1 0 0,-1 1 1,1-1-1,1 0 1,-1 0-1,1 0 0,5 10 1,-5-14-9,0 1 1,0-1 0,0 1-1,1-1 1,-1 0 0,1 0-1,-1 0 1,1 0 0,0 0-1,0-1 1,0 1 0,0-1-1,0 0 1,0 0 0,1 0-1,-1 0 1,0 0 0,0-1-1,1 1 1,-1-1 0,0 0-1,1 0 1,-1 0 0,0-1-1,1 1 1,-1-1 0,6-2-1,3 0 61,0-1-1,0 0 0,0-1 1,-1-1-1,21-12 0,-14 6-446,-1 0 1,-1-1-1,0-1 0,-1-1 0,0 0 0,20-28 0,-55 77-2818,2 12 3287,18-43-54,-1-1-1,0 1 0,1-1 0,0 1 1,0 0-1,-1-1 0,1 1 0,1-1 1,-1 1-1,0 0 0,1-1 1,-1 1-1,1-1 0,0 1 0,0-1 1,0 1-1,0-1 0,0 0 1,1 1-1,-1-1 0,1 0 0,-1 0 1,1 0-1,0 0 0,0 0 0,0-1 1,0 1-1,0 0 0,0-1 1,0 1-1,1-1 0,-1 0 0,0 0 1,1 0-1,-1 0 0,1 0 0,2 0 1,9 2 3,0 0-1,0-1 1,-1-1 0,2 0-1,-1 0 1,0-2 0,0 0 0,0 0-1,-1-1 1,1-1 0,0-1-1,-1 0 1,1 0 0,-1-1 0,18-11-1,-28 15 20,-1-1 0,0 1 0,0-1 0,0 1 0,0-1 0,0 0 0,-1 0 0,1 0 0,0 0 0,-1 0 0,0-1 0,1 1 0,-1 0 0,0-1 0,0 1 0,0-1 0,-1 1 0,1-1 0,0 1 0,-1-1 0,0 0 0,0 1 0,1-1 0,-2 1 0,1-1 0,0 0 0,-1-3 0,-3-6 76,0 0 1,0 0 0,-1 1 0,-12-21-1,12 25-25,1 0 0,0 0 0,1-1 0,-1 1 0,1-1 0,1 0 0,0 0 0,-2-8 0,5 15-116,-1 0 0,1 1 1,0-1-1,-1 1 0,1-1 0,0 1 1,0-1-1,-1 1 0,1-1 1,0 1-1,0 0 0,0 0 0,-1-1 1,1 1-1,0 0 0,0 0 1,0 0-1,0 0 0,-1 0 0,1 0 1,0 0-1,0 0 0,1 0 1,29 1-98,-26-1 85,30 3-625,48 10-1,29 3-4533,-49-15-2905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4.586"/>
    </inkml:context>
    <inkml:brush xml:id="br0">
      <inkml:brushProperty name="width" value="0.025" units="cm"/>
      <inkml:brushProperty name="height" value="0.025" units="cm"/>
    </inkml:brush>
  </inkml:definitions>
  <inkml:trace contextRef="#ctx0" brushRef="#br0">100 62 18642,'0'0'11071,"-10"7"-11284,3-3 210,1 0 0,0 0 0,0 1 0,0 0 0,0 0 0,1 1 1,0 0-1,0 0 0,0 0 0,1 0 0,0 1 0,0-1 0,1 1 0,-1 0 0,2 0 0,-1 1 0,1-1 0,0 0 1,0 1-1,1-1 0,-1 9 0,2-15 0,0 0 0,0-1 1,0 1-1,1-1 0,-1 1 1,0 0-1,0-1 0,0 1 1,0-1-1,0 1 0,1 0 0,-1-1 1,0 1-1,1-1 0,-1 1 1,0-1-1,1 1 0,-1-1 0,1 0 1,-1 1-1,0-1 0,1 1 1,-1-1-1,1 0 0,-1 1 1,1-1-1,0 0 0,-1 0 0,1 1 1,0-1-1,24 0 2,23-19 91,-22 0-17,0-2-1,-1-1 1,-1 0-1,-1-2 0,23-31 1,-17 21-43,-28 33-38,-1 0 0,0 1 0,0-1 0,1 1 1,-1-1-1,0 0 0,1 1 0,-1-1 0,0 1 0,1-1 1,-1 1-1,1-1 0,-1 1 0,1 0 0,-1-1 1,1 1-1,-1-1 0,1 1 0,-1 0 0,1 0 0,0-1 1,-1 1-1,1 0 0,-1 0 0,1 0 0,0 0 1,-1-1-1,1 1 0,0 0 0,-1 0 0,1 0 0,0 0 1,-1 1-1,1-1 0,-1 0 0,1 0 0,0 0 0,-1 0 1,1 1-1,0-1 0,0 2-52,0 1 1,0-1-1,-1 0 1,1 0-1,-1 1 0,1-1 1,-1 0-1,0 1 1,0-1-1,0 0 1,0 3-1,-10 69-1072,7-57 912,0-3-47,0 0 0,1 0 0,0 0 1,1 0-1,1 0 0,0 0 1,3 19-1,-3-32 75,1 0 0,-1 0 0,1 0 1,-1 0-1,1 0 0,0 1 0,-1-1 0,1 0 0,0 0 0,0-1 0,0 1 1,0 0-1,0 0 0,0 0 0,0-1 0,0 1 0,0 0 0,0-1 0,0 1 1,0-1-1,0 1 0,1-1 0,-1 0 0,0 1 0,0-1 0,2 0 1,23-4-7121,-3-14-2889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4.917"/>
    </inkml:context>
    <inkml:brush xml:id="br0">
      <inkml:brushProperty name="width" value="0.025" units="cm"/>
      <inkml:brushProperty name="height" value="0.025" units="cm"/>
    </inkml:brush>
  </inkml:definitions>
  <inkml:trace contextRef="#ctx0" brushRef="#br0">67 0 14125,'0'0'2525,"-7"13"-218,-3 5-1342,2-1 1,0 1 0,1 1-1,0-1 1,2 1 0,0 0-1,1 1 1,-1 23-1,5-42-957,0 0-1,0 0 0,0 0 0,0 0 0,1 1 0,-1-1 0,0 0 0,1 0 0,-1 0 0,1 0 0,-1 0 1,1 0-1,0 0 0,-1 0 0,1 0 0,0 0 0,0 0 0,-1 0 0,1-1 0,0 1 0,0 0 0,0 0 1,2 0-1,33 9 194,44-12 19,-77 1-224,26-2-268,-9 1-1260,-1 0-1,39 2 1,-57 0 1543,0 0 1,0 0-1,0 0 0,0 0 1,0 0-1,0 0 0,0 0 1,0 1-1,0-1 0,0 0 1,0 1-1,0-1 0,0 1 1,0-1-1,0 1 0,-1 0 1,1-1-1,0 1 0,0 0 1,-1 0-1,1-1 0,0 1 1,-1 0-1,1 0 0,0 0 1,-1 0-1,1 0 0,-1 0 1,0 0-1,1 0 0,-1 0 1,0 0-1,0 0 0,1 0 1,-1 0-1,0 0 0,0 0 1,0 0-1,0 0 0,-1 0 1,1 0-1,0 0 0,0 0 1,0 0-1,-1 0 0,1 0 1,-1 0-1,1 0 0,-1 0 1,1 0-1,-1 0 0,-1 1 1,0 4 430,-2-1 0,1 0-1,-1 1 1,1-1 0,-2-1 0,-8 9 0,9-9-67,-1 0-1,0-1 1,-1 0-1,1 0 1,-1-1-1,1 0 0,-1 0 1,0 0-1,1 0 1,-1-1-1,0 0 1,-10 1-1,13-2-420,1-1-1,0 1 1,-1 0-1,1-1 1,0 1-1,0-1 1,0 0-1,0 1 1,-1-1-1,1 0 1,0-1-1,0 1 1,1 0 0,-4-3-1,3 2-329,0 0 1,0-1-1,0 1 0,1-1 1,-1 1-1,1-1 0,-1 0 0,1 0 1,0 1-1,0-1 0,0 0 1,1 0-1,-1-5 0,-2-18-5597,3 1-2238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5.711"/>
    </inkml:context>
    <inkml:brush xml:id="br0">
      <inkml:brushProperty name="width" value="0.025" units="cm"/>
      <inkml:brushProperty name="height" value="0.025" units="cm"/>
    </inkml:brush>
  </inkml:definitions>
  <inkml:trace contextRef="#ctx0" brushRef="#br0">74 237 11050,'0'0'21215,"5"-11"-20932,17-31-176,-22 40-133,1 1 1,-1 0-1,1 0 1,-1 0-1,0 0 1,1 0-1,-1-1 1,0 1-1,0 0 1,0 0-1,0 0 1,0-1-1,0 1 1,0 0-1,0 0 0,-1 0 1,1 0-1,0-1 1,-1 1-1,1 0 1,-1 0-1,1 0 1,-1 0-1,0 0 1,1 0-1,-1 0 1,0 0-1,0 0 1,1 0-1,-1 1 1,0-1-1,0 0 1,0 0-1,0 1 0,0-1 1,0 1-1,0-1 1,-1 1-1,-1-1 1,-39-6-977,41 7 852,26 0-1281,-19 1 1427,1-1-1,0 0 0,-1 0 0,1-1 0,0 0 1,-1 0-1,1-1 0,-1 0 0,0 0 0,0 0 1,1-1-1,-2 0 0,1 0 0,0 0 0,0-1 1,-1 0-1,0 0 0,0 0 0,6-7 0,-11 10 36,1 0 0,-1-1-1,0 1 1,0 0 0,1-1-1,-1 1 1,0 0 0,0-1-1,-1 1 1,1 0 0,0-1-1,0 1 1,-1 0 0,1 0-1,-1-1 1,1 1 0,-1 0-1,1 0 1,-1 0 0,0 0-1,1-1 1,-1 1 0,0 0-1,0 0 1,0 0 0,0 1 0,0-1-1,-2-1 1,-30-23 3,31 25-40,1 0 0,-1 0-1,1 0 1,0 0 0,-1 0 0,1 0 0,0 0-1,-1 1 1,1-1 0,0 0 0,-1 1 0,1-1-1,0 1 1,-1-1 0,1 1 0,0 0 0,0 0 0,0-1-1,0 1 1,0 0 0,0 0 0,-1 1 0,-24 29 80,16-18-22,-3 1 110,2-3-46,0 1 1,2 0 0,-11 15 0,18-23-104,0-1-1,0 1 1,0 0-1,1-1 1,-1 1-1,1 0 1,0 0-1,0 0 1,0 0-1,1 0 1,0 0-1,-1 1 1,1-1-1,1 0 1,-1 0-1,1 0 1,0 4-1,1-5 0,-1-1 0,1 1 0,-1-1 0,1 0 0,0 1-1,0-1 1,0 0 0,0 0 0,0 0 0,0 0 0,1-1 0,-1 1 0,1-1 0,-1 1-1,1-1 1,0 0 0,-1 0 0,1 0 0,0 0 0,0-1 0,0 1 0,0-1 0,0 1-1,0-1 1,-1 0 0,6-1 0,4 1 35,0 0 0,0-1 0,-1 0 0,1-1 0,15-5 0,-7-1 4,-1 0-1,32-20 1,-39 19-101,1 2 0,0 0 1,0 0-1,1 2 1,0-1-1,0 2 0,15-4 1,-28 8 34,0 0 1,0 0 0,0-1 0,-1 1-1,1 0 1,0 0 0,0 0 0,0 0-1,0 0 1,0 0 0,0 0 0,0 1-1,-1-1 1,1 0 0,0 0 0,0 1-1,0-1 1,0 1 0,-1-1 0,1 0-1,0 1 1,0-1 0,-1 1 0,1 0-1,1 0 1,1 23-32,-2-24 120,-1 0 0,1-1 0,0 1 0,-1 0 0,1 0 0,0-1 0,-1 1 0,1-1 0,-1 1 0,1 0-1,0-1 1,-1 1 0,1-1 0,-1 1 0,1-1 0,-1 1 0,0-1 0,1 0 0,-1 1 0,1-1 0,-1 0-1,0 1 1,0-1 0,1 0 0,-1 0 0,10-63 85,-9 51-153,1 0-1,0 0 1,1 1-1,6-21 1,-8 32-55,0 0 0,0-1 0,0 1 0,0 0 0,0-1 0,0 1 0,0 0 0,0 0 0,0 0 0,1 0 0,-1 0 0,0 0 0,1 1 0,-1-1 0,0 0 0,1 1-1,-1-1 1,1 1 0,0-1 0,1 1 0,38-4-2442,-21 4 962,26-4-3980,9 0-3919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6.135"/>
    </inkml:context>
    <inkml:brush xml:id="br0">
      <inkml:brushProperty name="width" value="0.025" units="cm"/>
      <inkml:brushProperty name="height" value="0.025" units="cm"/>
    </inkml:brush>
  </inkml:definitions>
  <inkml:trace contextRef="#ctx0" brushRef="#br0">0 107 16624,'5'-9'2850,"0"2"-2431,0 1 0,1-1 0,-1 1 0,1 0 0,0 1 0,1-1 0,-1 1 0,1 0-1,0 1 1,0 0 0,1 0 0,-1 0 0,1 1 0,10-3 0,0 1 128,0 0 1,0 2-1,1 0 1,31-1-1,-45 4-419,0 1-1,0-1 1,0 1 0,1 0 0,-1 0-1,0 0 1,0 1 0,0 0 0,7 3 0,-10-3-103,1-1 1,-1 1-1,0 0 1,0-1 0,-1 1-1,1 0 1,0 0 0,0 0-1,-1 0 1,0 1 0,1-1-1,-1 0 1,0 1 0,0-1-1,0 0 1,0 1 0,0-1-1,-1 1 1,1 0 0,-1 2-1,1 13 32,-1-1 0,-1 1 0,-4 29-1,-2 26 96,8-72-141,-1 0-1,1 0 0,0 0 0,-1 1 0,1-1 0,0 0 1,0 0-1,0-1 0,0 1 0,0 0 0,0 0 0,0 0 1,0-1-1,0 1 0,0 0 0,1-1 0,-1 1 0,0-1 1,0 1-1,1-1 0,-1 0 0,0 0 0,0 1 0,1-1 1,-1 0-1,0 0 0,1 0 0,-1 0 0,3-1 0,44-1 366,-48 2-373,14-3-49,1 0 0,-1-1 0,-1-1 0,1 0 0,-1-1 0,0 0 0,0-1 0,-1-1 0,0 0 0,0 0 0,-1-1 0,0-1 0,17-18 0,-20 19-1301,-1 0-1,1-1 1,-2 0-1,0 0 1,10-20-1,-6-1-6499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6.879"/>
    </inkml:context>
    <inkml:brush xml:id="br0">
      <inkml:brushProperty name="width" value="0.025" units="cm"/>
      <inkml:brushProperty name="height" value="0.025" units="cm"/>
    </inkml:brush>
  </inkml:definitions>
  <inkml:trace contextRef="#ctx0" brushRef="#br0">128 85 9353,'0'0'17147,"5"-8"-15487,13-26-155,-18 34-1475,0-1-1,0 0 0,0 0 1,0 0-1,0 0 0,0 0 1,0 1-1,0-1 0,0 0 0,-1 0 1,1 0-1,0 1 0,-1-1 1,1 0-1,0 0 0,-1 1 1,1-1-1,-1 0 0,1 1 0,-1-1 1,0 0-1,1 1 0,-1-1 1,1 1-1,-1-1 0,0 1 1,0-1-1,1 1 0,-1-1 0,0 1 1,0 0-1,1 0 0,-1-1 1,0 1-1,0 0 0,0 0 1,0 0-1,1 0 0,-1 0 0,-1 0 1,-37-3-162,37 3 146,-2 1-32,-1 0 0,1 0 0,0 0 0,0 1 0,0 0 0,0 0 0,0 0 0,0 0 0,0 0 0,1 1 0,-1 0 0,1 0 0,0 0 0,0 0-1,0 0 1,0 0 0,0 1 0,1-1 0,0 1 0,-1 0 0,-1 6 0,2-8 20,1 0 0,0 0 0,0 1 0,-1-1 0,1 0 0,1 1 0,-1-1 0,0 1 0,1-1 0,-1 1 0,1-1 0,0 1 0,0-1 0,0 1 0,0 0 0,0-1 0,0 1 0,1-1 0,-1 1 0,1-1 0,0 1 1,0-1-1,0 0 0,0 1 0,0-1 0,0 0 0,1 0 0,-1 0 0,1 0 0,0 0 0,-1 0 0,1 0 0,0 0 0,0-1 0,0 1 0,0-1 0,3 2 0,4 1 12,1-1 1,0-1-1,0 1 0,0-1 1,0-1-1,19 0 0,68-3 53,-64 0-21,-19 1-11,-9 0-55,1 1 0,-1 0 0,0 0 0,1 0 0,-1 0 0,1 1 0,7 2-1,-12-2 16,1-1 0,-1 1-1,1 0 1,-1 0-1,0 0 1,1 1 0,-1-1-1,0 0 1,0 0-1,0 1 1,0-1-1,0 1 1,0-1 0,0 0-1,0 1 1,-1 0-1,1-1 1,0 1-1,-1 0 1,1-1 0,-1 1-1,0 0 1,0-1-1,1 1 1,-1 0 0,0 0-1,-1 3 1,3 14 292,2-27 366,5-39 663,-8 37-1170,3-9-236,14-61-971,-16 74 990,-1 1 0,1 0 1,0 0-1,0 1 0,1-1 0,0 0 0,-1 1 1,1 0-1,1-1 0,-1 1 0,1 0 0,5-4 1,-5 6-7,0 0 1,0 0 0,0 1-1,1-1 1,-1 1 0,1 0-1,-1 0 1,1 1 0,0-1-1,4 1 1,57 2-650,-32 0 712,-28-2-84,1 0 1,0 0 0,-1 0 0,1 1-1,0 0 1,-1 1 0,0-1 0,1 1-1,7 4 1,-12-5 44,0 1 1,0 0-1,1-1 0,-1 1 1,0 0-1,-1 0 0,1 0 0,0 1 1,-1-1-1,1 0 0,-1 1 1,1-1-1,-1 1 0,0-1 0,0 1 1,0-1-1,-1 1 0,1 0 1,-1 0-1,1-1 0,-1 1 0,0 0 1,0 0-1,0 2 0,0 2 352,-1-1 0,1 0 0,-1 1 0,0-1 0,0 0 0,-1 0 0,0 0 0,-5 12 0,19-20 515,6-8-646,-17 9-163,82-53 79,-75 50-94,0 0 0,1 0 0,-1 1 0,1 0 0,-1 0 0,1 1 0,0 0 0,0 0 0,10 1 1,-18 1-1,0 0 0,0 0 0,1 0 0,-1 0 0,0 0 1,0 1-1,1-1 0,-1 0 0,0 1 0,0-1 0,0 1 1,0-1-1,0 1 0,1 0 0,-1-1 0,0 1 0,0 0 1,-1 0-1,1 0 0,0-1 0,0 1 0,0 0 0,0 0 1,-1 0-1,1 1 0,-1-1 0,1 0 0,-1 0 0,1 0 1,-1 0-1,1 1 0,-1-1 0,0 2 0,0 53 168,-1-49-380,0-1-1,1 0 0,0 0 0,0 0 0,0 0 0,1 0 0,1 8 0,5-16-11169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1.358"/>
    </inkml:context>
    <inkml:brush xml:id="br0">
      <inkml:brushProperty name="width" value="0.025" units="cm"/>
      <inkml:brushProperty name="height" value="0.025" units="cm"/>
    </inkml:brush>
  </inkml:definitions>
  <inkml:trace contextRef="#ctx0" brushRef="#br0">0 1 7527,'0'0'422,"3"10"427,-2-3-635,1 0 1,0 0 0,0-1 0,1 1 0,0-1-1,0 1 1,0-1 0,1 0 0,0 0 0,0-1-1,0 1 1,1-1 0,0 0 0,0 0 0,0-1-1,11 8 1,10 1 3764,-24-12-3737,0 0 1,0-1-1,0 1 0,-1 0 0,1 0 0,0 0 1,0 0-1,-1 0 0,1 0 0,0 0 0,-1 1 1,0-1-1,1 1 0,-1-1 0,0 1 0,1 0 1,-1-1-1,0 1 0,0 0 0,0 0 1,-1 0-1,1-1 0,0 1 0,-1 0 0,1 0 1,-1 0-1,0 0 0,1 0 0,-1 0 0,0 0 1,0 0-1,0 0 0,-1 3 0,-3 15 1554,3-17-1583,0 0-1,0 0 1,1 0-1,-1 0 0,1 0 1,0 1-1,-1-1 1,1 0-1,1 0 1,-1 0-1,1 4 1,4-6-181,1-1 0,-1 1 0,1-1 0,-1 0 0,0 0 0,1-1 0,-1 1 0,8-3 0,7-3-135,0-1 0,-1-1 0,28-14 1,-33 14-22,-1 1 1,1 1 0,0 0-1,0 1 1,1 0 0,-1 1-1,1 1 1,22-2 0,-37 5 118,1 1 0,-1-1 0,1 0 0,-1 1 0,1-1 0,-1 0-1,1 1 1,-1-1 0,1 1 0,-1-1 0,1 1 0,-1-1 0,0 1 0,1-1 0,-1 1 0,0-1 0,1 1 0,-1 0 0,0-1 0,0 1 0,0 0 0,1-1 0,-1 1 0,0-1 0,0 1 0,0 0 0,0-1 0,0 1 0,0 0 0,0-1 0,0 1 0,-1 0 0,1-1 0,0 1 0,0-1 0,-1 1 0,1 0 0,0-1 0,0 1 0,-1-1 0,1 1 0,-1 0 0,-12 28 493,11-26-352,0 0 1,1 0-1,-1 0 0,0 0 1,1 0-1,0 0 1,0 1-1,0-1 0,0 0 1,1 1-1,-1 2 1,2-4-186,-1-1 0,1 0 0,0 0 1,0 0-1,0 0 0,0-1 1,0 1-1,0 0 0,0 0 0,0-1 1,1 1-1,-1 0 0,0-1 1,0 1-1,1-1 0,-1 0 1,0 1-1,0-1 0,1 0 0,-1 0 1,0 0-1,1 0 0,-1 0 1,0 0-1,1 0 0,-1 0 0,0-1 1,2 1-1,28-3-4859,-3-6-3476,-8-1-1567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7.319"/>
    </inkml:context>
    <inkml:brush xml:id="br0">
      <inkml:brushProperty name="width" value="0.025" units="cm"/>
      <inkml:brushProperty name="height" value="0.025" units="cm"/>
    </inkml:brush>
  </inkml:definitions>
  <inkml:trace contextRef="#ctx0" brushRef="#br0">1 112 14157,'0'0'9908,"8"1"-8365,10 1-899,1 0 0,-1-2 0,0 0 0,32-5 0,-45 4-610,0 1 0,0-2 1,0 1-1,0 0 0,0-1 0,-1 0 0,1 0 1,-1 0-1,1-1 0,-1 0 0,0 1 1,0-1-1,0-1 0,0 1 0,0-1 1,-1 1-1,0-1 0,0 0 0,0 0 0,0-1 1,0 1-1,-1 0 0,3-9 0,-4 12-55,0-1-1,-1 1 1,1 0-1,-1-1 1,0 1-1,0-1 0,1 1 1,-1 0-1,0-1 1,0 1-1,0-1 1,0 1-1,0 0 0,-1-1 1,1 1-1,0-1 1,-1 1-1,1 0 1,-2-2-1,2 2-31,-1 0 0,0 1 0,1-1-1,-1 1 1,0-1 0,0 1 0,0-1 0,1 1 0,-1 0-1,0-1 1,0 1 0,0 0 0,0 0 0,0 0 0,0-1 0,0 1-1,1 0 1,-1 0 0,0 1 0,0-1 0,0 0 0,-1 0-1,-3 1-77,1 0 0,-1 1 0,1 0 0,-1-1 0,1 1 0,0 1 0,0-1-1,0 1 1,0-1 0,-4 5 0,-6 6 127,2 1 0,0 0 0,1 1 0,0 0 0,-10 21 0,16-27 48,1 0-1,0 1 0,1-1 1,-1 1-1,2-1 0,0 1 1,0 0-1,0 0 0,2 0 1,-1 0-1,2 16 1,-1-25-81,0 0 1,0 1 0,1-1 0,-1 0-1,0 1 1,1-1 0,-1 0-1,1 1 1,0-1 0,-1 0 0,1 0-1,0 1 1,0-1 0,-1 0 0,1 0-1,0 0 1,0 0 0,0 0 0,1 0-1,-1-1 1,0 1 0,0 0 0,0 0-1,2 0 1,0 0-114,0 0 0,1-1 0,-1 1 0,0-1 0,1 1 1,-1-1-1,0 0 0,1 0 0,-1-1 0,4 0 0,3-1-487,0-1-1,0 0 1,0 0 0,0-1 0,18-10-1,0-5-3149,44-37-1,-21 8-2100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247"/>
    </inkml:context>
    <inkml:brush xml:id="br0">
      <inkml:brushProperty name="width" value="0.025" units="cm"/>
      <inkml:brushProperty name="height" value="0.025" units="cm"/>
    </inkml:brush>
  </inkml:definitions>
  <inkml:trace contextRef="#ctx0" brushRef="#br0">82 15 12300,'-6'9'1863,"-6"7"-530,2 1 0,0 0 0,1 0 0,1 1 0,1 0 0,-8 27 0,14-40-1161,0 0 0,0 0 0,0 0 0,1 0 1,-1 0-1,1 0 0,1 0 0,-1 0 0,1 0 0,0 0 0,0 0 0,0 0 0,4 9 0,-3-11-187,1 0-1,-1 0 0,0 0 1,1 0-1,0 0 1,0-1-1,0 1 0,0-1 1,0 0-1,0 0 1,1 0-1,-1 0 1,1 0-1,-1-1 0,1 0 1,0 0-1,-1 0 1,1 0-1,0 0 0,0-1 1,5 0-1,5 1 68,0-1-1,0-1 1,-1 0-1,1-1 1,0 0 0,-1-1-1,0-1 1,22-8-1,-18 6-136,-15 6 133,-1-1 0,1 1 0,0 0 0,0-1 0,-1 1 0,1 0 0,0 0 0,0 0 0,-1 0 0,1 1 0,0-1 0,0 0 0,-1 1 0,1-1 0,0 1 0,-1 0 0,1-1 0,-1 1 0,4 2 1,26 8 597,-20-11-582,0-1 1,1 0-1,-1 0 1,0-1-1,0 0 1,-1-1-1,1 0 0,18-9 1,-14 6-81,1 0 1,30-6 0,-45 12-7,0 0 0,1 0 0,-1-1 1,0 1-1,0 0 0,0 0 0,0 0 0,1 0 1,-1 1-1,0-1 0,0 0 0,0 0 0,1 1 1,-1-1-1,0 1 0,0-1 0,0 1 0,0-1 1,0 1-1,0 0 0,0-1 0,0 1 0,0 0 1,0 0-1,-1 0 0,1-1 0,0 1 0,0 0 1,-1 0-1,1 0 0,-1 1 0,1-1 0,-1 0 1,1 0-1,-1 0 0,1 1 0,0 7 26,1 0-1,-1 0 0,-1 0 0,0 14 1,-1-17 111,1 0 1,0 0-1,0-1 1,0 1-1,1 0 1,0 0-1,0 0 1,0-1-1,1 1 1,3 7-1,-3-11-30,0-1-1,0 1 0,0-1 0,0 1 1,0-1-1,0 0 0,1 0 0,-1 0 1,0 0-1,1 0 0,-1 0 1,1-1-1,-1 1 0,1-1 0,-1 0 1,1 0-1,-1 0 0,1 0 0,-1 0 1,1 0-1,-1-1 0,1 1 0,-1-1 1,1 0-1,-1 0 0,1 0 0,2-1 1,10-4 103,0-1 0,24-14 0,-37 20-218,52-36-461,-40 26-445,0 1 1,0 1 0,1 0 0,22-9-1,-37 20 951,1-1 0,-1 1-1,1-1 1,-1 1-1,1-1 1,-1 1 0,0-1-1,0 1 1,0-1 0,0 1-1,0-1 1,0 1 0,0-1-1,-1 4 1,2 19 1676,2-22-1617,1-1 0,-1 0 0,1-1 0,0 1 0,-1-1 0,1 1 0,0-1-1,-1 0 1,1 0 0,0-1 0,-1 1 0,1-1 0,-1 0 0,1 1 0,-1-2 0,1 1-1,-1 0 1,5-3 0,58-34 6,-45 24-307,0-2 0,-1 0 0,0-1 0,-1-2 0,-2 1 0,0-2 0,0-1-1,-2 0 1,-1 0 0,18-38 0,-27 35 206,-5 24 25,0-1 0,-1 1 0,1 0 0,0 0 0,-1 0 0,1 0-1,0-1 1,-1 1 0,1 0 0,-1 0 0,1 0 0,0 0 0,-1 0 0,1 0 0,0 0 0,-1 0 0,1 0 0,-1 0 0,1 0 0,0 0 0,-1 1 0,1-1 0,0 0 0,-1 0 0,1 0 0,0 0 0,-1 1 0,1-1 0,0 0 0,-1 0 0,1 1 0,0-1 0,-1 0 0,-32 33 661,29-26-540,1 0 0,-1 0 0,1 0 0,0 1 0,1-1 0,0 1 0,0 0 0,-1 14 0,2-20-122,1 0 0,0 1 0,0-1 0,0 0-1,0 0 1,0 0 0,0 0 0,1 0 0,-1 0 0,1 0 0,-1 0-1,1 0 1,0 0 0,0 0 0,-1 0 0,1 0 0,1-1 0,-1 1-1,0 0 1,0-1 0,1 1 0,-1-1 0,1 1 0,-1-1 0,1 0-1,0 1 1,-1-1 0,1 0 0,0 0 0,0 0 0,0 0-1,0-1 1,0 1 0,0-1 0,0 1 0,0-1 0,2 1 0,5-1 36,0 0 0,1 0 1,-1-1-1,0 0 0,0-1 1,12-3-1,24-4-218,-44 10 176,0 0 0,0 1 0,-1-1 0,1 0 0,0 1 0,-1-1 0,0 1 0,1-1 0,-1 0 0,0 1 0,0-1 0,1 1 0,-1-1 0,0 1 0,0-1 0,-1 1 0,1-1 0,-1 2 0,1-1 38,0 0-19,0 1 0,-1-1 0,1 1-1,0-1 1,0 0 0,1 1 0,-1-1 0,0 0-1,1 1 1,-1-1 0,1 0 0,0 0-1,0 1 1,0-1 0,0 0 0,0 0 0,0 0-1,1 0 1,-1 0 0,1 0 0,-1-1-1,1 1 1,0 0 0,-1-1 0,1 1 0,0-1-1,0 0 1,0 0 0,0 1 0,0-1-1,1-1 1,-1 1 0,0 0 0,0 0 0,1-1-1,-1 1 1,0-1 0,1 0 0,-1 0-1,0 0 1,1 0 0,-1 0 0,1 0 0,2-2-1,-1 2-11,-1-1-1,1 0 1,-1 0-1,1-1 1,-1 1-1,0-1 1,0 0-1,0 0 1,0 0-1,0 0 1,0 0-1,0-1 1,-1 1-1,1-1 1,-1 0-1,0 1 1,0-1-1,0 0 1,0-1-1,0 1 1,-1 0-1,1 0 1,-1-1-1,2-6 1,8-43-2160,-8 5-3559,-3 5-2581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612"/>
    </inkml:context>
    <inkml:brush xml:id="br0">
      <inkml:brushProperty name="width" value="0.025" units="cm"/>
      <inkml:brushProperty name="height" value="0.025" units="cm"/>
    </inkml:brush>
  </inkml:definitions>
  <inkml:trace contextRef="#ctx0" brushRef="#br0">12 1 10282,'0'0'17104,"-12"61"-17264,12-48-1762,12-2-1730,3-2-3202,5-1-7944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978"/>
    </inkml:context>
    <inkml:brush xml:id="br0">
      <inkml:brushProperty name="width" value="0.025" units="cm"/>
      <inkml:brushProperty name="height" value="0.025" units="cm"/>
    </inkml:brush>
  </inkml:definitions>
  <inkml:trace contextRef="#ctx0" brushRef="#br0">168 291 16496,'0'0'7970,"-12"1"-6443,10-1-1471,-14 1 482,0 1 0,0 1 0,-30 9 0,41-11-432,1 1 0,-1 0 0,1 0 0,0 0 0,0 1 0,0 0 0,0 0 0,0 0 0,-4 4 0,7-5-83,-1-1-1,1 1 1,0 1-1,-1-1 1,1 0 0,0 0-1,0 0 1,0 0 0,1 1-1,-1-1 1,0 0-1,1 1 1,0-1 0,-1 1-1,1-1 1,0 1 0,0-1-1,1 0 1,-1 5-1,1-5-6,0 0 0,0 0 0,0 0 0,0 0 0,1 0 0,-1-1 0,0 1 0,1 0 0,-1 0 0,1-1 0,-1 1 0,1-1 0,0 0 0,0 1 0,0-1 0,0 0 0,0 0 0,0 0 0,0 0 0,0-1 0,0 1 0,0 0 0,0-1 0,1 1 0,-1-1 0,0 0 0,3 0 0,66 0 549,-69 0-558,14-3 19,0 0-1,0 0 1,0-2 0,0 0 0,-1-1-1,1-1 1,-1 0 0,-1-1-1,0 0 1,18-14 0,-12 6-67,0 0 0,-1-2 0,0 0 0,-2-1 0,30-41 0,-43 54-77,0 0-1,0-1 0,0 0 0,-1 0 0,0 0 0,0 0 0,-1 0 1,0-1-1,0 1 0,-1-1 0,0 1 0,0-1 0,-1-11 0,-1 15-21,0 0 0,1 0-1,-2 1 1,1-1-1,0 0 1,-1 1 0,1-1-1,-1 1 1,0 0 0,0-1-1,-1 1 1,1 0-1,-1 0 1,1 1 0,-1-1-1,0 0 1,0 1 0,0 0-1,0 0 1,-1 0-1,1 0 1,-1 0 0,1 0-1,-1 1 1,1 0 0,-1 0-1,-7-1 1,-3-1-317,1 0 0,-1 1 0,-26 0 0,34 2 442,1 1-1,-1-1 0,0 1 0,0 0 0,0 0 0,1 0 0,-1 1 0,0 0 1,1 0-1,0 1 0,-9 4 0,13-6 13,0-1 1,0 1-1,1 0 0,-1 0 1,0-1-1,0 1 0,0 0 1,1 0-1,-1 0 0,0 0 1,1 0-1,-1 0 1,1 0-1,-1 0 0,1 1 1,-1-1-1,1 0 0,0 0 1,0 0-1,-1 0 0,1 1 1,0-1-1,0 0 0,0 0 1,0 0-1,1 0 0,-1 1 1,0-1-1,0 0 1,1 0-1,-1 0 0,1 0 1,-1 0-1,1 0 0,-1 0 1,1 0-1,0 0 0,-1 0 1,2 1-1,4 5 75,0-1-1,0 0 1,0 0-1,11 7 1,-9-7 23,11 10-50,-1 0-1,0 1 1,-2 0 0,0 2-1,-1 0 1,21 35 0,-30-44-185,-1 0-1,0 0 1,-1 1 0,0 0 0,-1-1-1,0 1 1,0 0 0,-1 1 0,-1-1-1,0 0 1,0 0 0,-1 1 0,-1-1-1,0 0 1,-1 1 0,-4 16 0,-7 5-5055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9.660"/>
    </inkml:context>
    <inkml:brush xml:id="br0">
      <inkml:brushProperty name="width" value="0.025" units="cm"/>
      <inkml:brushProperty name="height" value="0.025" units="cm"/>
    </inkml:brush>
  </inkml:definitions>
  <inkml:trace contextRef="#ctx0" brushRef="#br0">121 329 8104,'7'-8'3998,"0"-1"-3061,1 1 0,-2-1 0,1 0 0,-1-1 1,-1 1-1,0-1 0,0 0 0,-1-1 0,0 1 0,-1-1 0,0 0 0,2-18 0,-5 28-897,0 1-1,0-1 0,0 0 1,0 0-1,0 0 0,0 1 1,0-1-1,0 0 0,0 0 1,0 0-1,-1 1 1,1-1-1,0 0 0,-1 1 1,1-1-1,0 0 0,-1 0 1,1 1-1,-1-1 0,1 1 1,-1-1-1,1 0 0,-1 1 1,0-1-1,1 1 0,-1-1 1,0 1-1,1 0 0,-1-1 1,0 1-1,-1-1-28,0 1 0,0 0 0,0 0 0,0 0 0,1 0 0,-1 0 1,0 1-1,0-1 0,0 1 0,1-1 0,-1 1 0,-3 1 0,-1 1-61,0 0 0,0 1 0,0-1 0,0 1 0,1 1 0,-8 6 1,-3 8 45,2 1 0,0 0 0,-17 34 0,25-42 69,1 0 0,0 1 1,1-1-1,0 1 0,1 0 0,0 0 0,1 0 1,0 16-1,2-28-66,0 0 0,0 0 0,0 0 0,0 0 0,0 0 0,0 0 0,0-1 0,0 1 0,0 0 1,1 0-1,-1 0 0,0 0 0,1 0 0,-1-1 0,1 1 0,-1 0 0,1 0 0,-1-1 0,1 1 0,0 0 0,-1-1 0,1 1 0,0-1 1,-1 1-1,1-1 0,0 1 0,0-1 0,1 1 0,0 0 6,0-1 1,1 1-1,-1-1 0,1 0 1,-1 0-1,0 0 0,1 0 0,-1 0 1,0-1-1,1 1 0,1-2 1,6-1 33,-1 0 1,0-1 0,0 0-1,15-9 1,8-11 170,-2-1 1,0-2-1,-2 0 0,-1-2 1,-1-2-1,-1 0 1,-2-1-1,-2-1 0,-1-2 1,-1 0-1,24-65 1,-52 134-721,1 0 0,1 0-1,-1 36 1,7-60 399,-1 5-94,-3 59-870,5-70 555,0 0-1,1 0 0,-1 0 0,1 0 1,0 1-1,0-1 0,0 0 0,1 0 1,-1-1-1,1 1 0,0 0 0,0 0 1,1-1-1,3 6 0,17 8-6040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0.101"/>
    </inkml:context>
    <inkml:brush xml:id="br0">
      <inkml:brushProperty name="width" value="0.025" units="cm"/>
      <inkml:brushProperty name="height" value="0.025" units="cm"/>
    </inkml:brush>
  </inkml:definitions>
  <inkml:trace contextRef="#ctx0" brushRef="#br0">1 67 15855,'0'0'12294,"8"4"-11861,-6-2-358,0 0 0,1-1 0,-1 1 0,0-1 0,1 0 0,0 0 0,-1 0 0,1 0 0,0 0 0,-1 0 0,1-1 0,0 1 0,0-1 0,-1 0 0,1 0 0,0 0 0,0 0 0,0-1 0,-1 1 0,1-1 0,0 1 0,0-1 0,-1 0 0,1 0 0,-1 0 0,1-1 0,-1 1 0,1 0 0,-1-1 0,0 0 0,0 1 1,0-1-1,0 0 0,0 0 0,0 0 0,2-4 0,-2 4-42,0-1 1,0 0 0,0 0-1,-1-1 1,1 1-1,-1 0 1,0 0 0,0-1-1,0 1 1,1-7-1,-2 10-56,0-1-1,0 0 0,0 1 0,0-1 0,0 0 0,0 1 0,0-1 0,-1 1 0,1-1 0,0 0 0,0 1 0,0-1 0,-1 1 0,1-1 0,0 1 0,0-1 0,-1 1 0,1-1 0,0 1 0,-1-1 0,1 1 0,-1-1 0,1 1 1,-1-1-1,-1 1-57,1-1 0,0 1 0,0 0 0,0 0 0,0 0 0,0 0 0,-1 0 0,1 0 0,0 0 0,0 0 0,0 1 0,0-1 0,-1 0 0,1 1 0,0-1 0,0 1 1,0-1-1,-1 2 0,-4 2 38,-1 1 1,2 1-1,-1-1 1,1 1 0,0 0-1,0 0 1,0 0-1,1 0 1,0 1-1,0 0 1,1 0 0,0 0-1,0 0 1,0 1-1,1-1 1,0 1-1,1-1 1,-1 13 0,2-19 47,0-1 0,0 1 0,0 0 0,0 0 0,0 0 0,1 0 0,-1 0 0,0 0 0,0 0 1,1-1-1,-1 1 0,1 0 0,-1 0 0,1 0 0,-1-1 0,1 1 0,0 0 0,-1-1 0,1 1 0,0-1 1,-1 1-1,1 0 0,0-1 0,0 0 0,-1 1 0,1-1 0,0 1 0,1-1 0,33 4 160,-24-6-106,-1 1 0,1-1 1,0-1-1,15-5 0,34-24 75,-49 25-220,0 0 1,0 1 0,0 0-1,1 1 1,0 0-1,0 1 1,0 0-1,1 1 1,0 1-1,21-2 1,-32 4 25,1 0 0,-1 1 0,0 0 0,1 0 0,-1 0 0,0 0 0,0 0 0,0 0 1,0 0-1,0 0 0,0 1 0,0-1 0,0 1 0,0 0 0,-1 0 0,1-1 0,-1 1 0,1 0 0,-1 0 0,0 0 0,0 1 0,0-1 0,0 0 0,0 0 0,0 1 1,0-1-1,-1 0 0,1 1 0,-1 2 0,3 10 60,-1 1-1,-1-1 1,-1 22 0,0-28-27,0 121 1052,0-129-1030,0-1-1,0 1 1,0-1 0,0 0-1,0 1 1,0-1-1,0 1 1,0-1-1,0 1 1,0-1 0,1 0-1,-1 1 1,0-1-1,0 1 1,0-1-1,0 0 1,1 1 0,-1-1-1,0 0 1,0 1-1,1-1 1,-1 0-1,0 1 1,0-1 0,1 0-1,-1 0 1,0 1-1,1-1 1,-1 0-1,0 0 1,1 1 0,-1-1-1,1 0 1,-1 0-1,1 0 1,15-8-725,10-21-3790,-4-8-5938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0.526"/>
    </inkml:context>
    <inkml:brush xml:id="br0">
      <inkml:brushProperty name="width" value="0.025" units="cm"/>
      <inkml:brushProperty name="height" value="0.025" units="cm"/>
    </inkml:brush>
  </inkml:definitions>
  <inkml:trace contextRef="#ctx0" brushRef="#br0">374 17 14638,'0'0'11493,"-12"-5"-11236,9 4-257,0 0-3,0-1 0,0 1 0,-1-1 0,1 1 0,0 0 0,-1 0 0,1 0 0,-1 1-1,0 0 1,1-1 0,-1 1 0,1 0 0,-1 1 0,1-1 0,-1 0 0,0 1 0,1 0-1,-1 0 1,1 0 0,0 0 0,-1 1 0,1-1 0,0 1 0,0 0 0,-5 4 0,-24 20 287,1 2 0,1 1 0,2 1 1,1 2-1,1 1 0,2 0 0,-26 50 1,47-77-251,0 0 0,1 0 0,0 0 0,0 1 0,0-1 0,1 1 0,0-1 1,0 1-1,0 0 0,1-1 0,1 14 0,0-17-73,0 0 0,0 0 0,0 0 0,0 0 1,1 0-1,-1 0 0,1 0 0,-1-1 0,1 1 0,0 0 0,0-1 0,0 0 1,0 1-1,1-1 0,-1 0 0,1 0 0,-1 0 0,1-1 0,0 1 0,0-1 0,0 1 1,-1-1-1,1 0 0,0 0 0,1 0 0,3 0 0,12 3-860,0-1-1,0-2 1,0 1 0,27-3-1,35-10-6758,-24-3-1466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123"/>
    </inkml:context>
    <inkml:brush xml:id="br0">
      <inkml:brushProperty name="width" value="0.025" units="cm"/>
      <inkml:brushProperty name="height" value="0.025" units="cm"/>
    </inkml:brush>
  </inkml:definitions>
  <inkml:trace contextRef="#ctx0" brushRef="#br0">244 151 12396,'0'0'5285,"-10"-4"-1773,-3 0-2822,-1 0 0,0 0 0,-1 2 0,-14-2 0,23 3-466,0 1 1,1 0-1,-1 0 1,0 1-1,1-1 1,-1 1-1,0 0 1,1 1-1,-1-1 1,1 1-1,0 1 1,-1-1-1,1 0 1,0 1-1,-7 6 1,6-4-14,1 0 1,0 0-1,1 1 0,0 0 1,0 0-1,0 0 1,0 1-1,1-1 0,0 1 1,0-1-1,-1 10 1,3-14-210,0 1 1,0-1 0,1 0 0,0 1 0,-1-1 0,1 0 0,0 1-1,0-1 1,0 0 0,0 1 0,1-1 0,-1 0 0,1 1 0,-1-1-1,1 0 1,0 0 0,0 1 0,0-1 0,0 0 0,0 0 0,0 0-1,1 0 1,-1 0 0,1-1 0,-1 1 0,1 0 0,0-1 0,-1 1-1,1-1 1,0 1 0,0-1 0,0 0 0,0 0 0,1 0 0,-1 0-1,4 1 1,0 0 4,1-1 0,-1 0-1,0 0 1,1 0-1,-1-1 1,1 0 0,-1 0-1,1-1 1,-1 0 0,1 0-1,-1 0 1,0-1 0,1 0-1,-1 0 1,0-1 0,0 0-1,8-5 1,6-5-40,0-2 1,-2 0-1,26-26 0,13-11-52,-46 43 48,0 1 0,1 0-1,-1 0 1,2 1 0,19-8-1,-29 14 11,0 0 1,0 0-1,0 0 0,0 0 0,0 1 0,0 0 0,1-1 0,-1 1 0,0 0 1,0 0-1,1 1 0,-1-1 0,0 1 0,0 0 0,0 0 0,0 0 0,0 0 1,0 0-1,0 0 0,0 1 0,0 0 0,-1-1 0,1 1 0,0 0 0,-1 0 1,0 1-1,1-1 0,-1 0 0,0 1 0,2 2 0,-2-2 22,0 1 0,0-1 0,0 0 0,0 1 0,-1 0-1,1-1 1,-1 1 0,0 0 0,0-1 0,0 1 0,-1 0 0,1 0 0,-1 0 0,0 0-1,0 0 1,0 0 0,-1 6 0,-1 17 636,2-37-524,5-76 53,-5 81-184,1 0 0,0 0 0,1-1 1,-1 1-1,1 0 0,0 0 0,0 1 0,1-1 0,-1 0 1,1 1-1,0-1 0,0 1 0,1 0 0,3-4 1,-2 6-11,-1 0-1,1 1 1,0-1 0,0 1 0,0 0 0,0 1 0,0-1 0,0 1 0,0 0 0,0 0 0,0 1 0,6 0 0,11 1 55,-8-3-394,0 1 1,0-2-1,0 1 1,20-7-1,24-16-9407,-36 11-1345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550"/>
    </inkml:context>
    <inkml:brush xml:id="br0">
      <inkml:brushProperty name="width" value="0.025" units="cm"/>
      <inkml:brushProperty name="height" value="0.025" units="cm"/>
    </inkml:brush>
  </inkml:definitions>
  <inkml:trace contextRef="#ctx0" brushRef="#br0">127 1 16976,'0'0'2146,"-8"0"118,3 0-2064,0 0 0,0 0 0,1 0 0,-1 1 0,0-1 0,0 1 0,1 0 0,-1 1 0,1-1 0,-1 1 1,1 0-1,-1 0 0,1 0 0,0 1 0,0 0 0,0-1 0,0 1 0,1 1 0,-1-1 0,1 0 0,0 1 1,0 0-1,0 0 0,0 0 0,1 0 0,-3 5 0,4-7-146,0 0 1,0 0-1,0 0 0,0 1 0,0-1 1,1 0-1,-1 1 0,1-1 0,-1 0 1,1 1-1,0-1 0,0 1 1,0-1-1,0 0 0,0 1 0,1-1 1,0 5-1,1-5-46,0-1 0,-1 1 0,1-1 0,0 0 1,0 0-1,-1 0 0,1 0 0,0 0 0,0 0 0,0-1 0,0 1 1,0 0-1,1-1 0,-1 0 0,0 0 0,0 1 0,0-1 0,0 0 0,0-1 1,3 1-1,17-2 41,-1 0 0,0-1 1,0-1-1,-1-1 0,28-10 0,-19 5 9,47-8 0,-75 18-58,0-1 0,1 1 0,-1 0 0,0-1 0,1 1 0,-1 0 0,0 0 1,0 0-1,1 0 0,-1 0 0,0 0 0,1 0 0,-1 1 0,0-1 0,1 0 0,-1 1 0,0-1 0,0 1 1,0-1-1,1 1 0,-1 0 0,0-1 0,0 1 0,0 0 0,0 0 0,0 0 0,0 0 0,0 0 0,0 1 1,0 1 2,0 1 1,0-1 0,0 1 0,-1-1 0,0 1 0,0-1 0,0 1 0,-1 6-1,2 24 77,-1-33-54,1 0 0,0 0 0,0 0 0,-1 0 0,1 0 0,0-1 0,0 1 0,0 0 0,0-1 0,0 1 0,0-1-1,0 1 1,0-1 0,0 1 0,0-1 0,0 1 0,0-1 0,0 0 0,0 0 0,1 0 0,-1 0 0,0 0 0,0 0 0,0 0 0,0 0 0,0 0-1,1 0 1,-1-1 0,0 1 0,1-1 0,38-9 580,4-8-697,31-10-1302,-23 20-2889,-51 8 4148,0 0 0,0 0 0,-1 1 0,1-1-1,0 0 1,0 1 0,0-1 0,0 1 0,0-1 0,0 1 0,-1-1-1,1 1 1,0-1 0,0 1 0,-1 0 0,1 0 0,0-1 0,-1 1-1,1 0 1,-1 0 0,1 0 0,-1 0 0,1-1 0,-1 1-1,0 0 1,1 0 0,-1 0 0,0 0 0,0 0 0,0 0 0,1 0-1,-1 0 1,0 0 0,-1 0 0,1 0 0,0 0 0,0 0 0,0 0-1,0 0 1,-1 0 0,1 0 0,-1 1 0,0 8-3953,1 0-2415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885"/>
    </inkml:context>
    <inkml:brush xml:id="br0">
      <inkml:brushProperty name="width" value="0.025" units="cm"/>
      <inkml:brushProperty name="height" value="0.025" units="cm"/>
    </inkml:brush>
  </inkml:definitions>
  <inkml:trace contextRef="#ctx0" brushRef="#br0">116 4 11147,'0'0'12582,"-8"4"-12182,0 1-73,-1 0-1,2 1 0,-1 0 1,1 0-1,-1 1 0,2 0 0,-1 0 1,1 0-1,0 1 0,1 0 0,0 0 1,0 1-1,0-1 0,1 1 1,1 0-1,-6 18 0,9-26-313,1 0 0,-1 0 0,0-1 0,0 1 0,1 0 0,-1 0 0,1 0 0,-1-1 0,1 1 0,-1 0 1,1-1-1,-1 1 0,1-1 0,-1 1 0,1 0 0,0-1 0,0 1 0,-1-1 0,1 0 0,0 1 0,-1-1 0,1 1 0,0-1 0,0 0 0,0 0 0,0 0 0,-1 1 0,1-1 0,0 0 0,0 0 0,0 0 0,0 0 0,-1 0 0,1 0 0,0-1 0,2 1 0,32-4 333,-23 0-314,0 0 1,0-1 0,-1-1 0,0 0 0,0 0 0,0-1 0,-1-1-1,14-12 1,5-8-1707,33-39-1,-68 77 1568,0 1 0,0-1 1,1 1-1,0 0 0,1 0 0,0 1 1,1-1-1,0 1 0,1 0 0,0 0 1,0 16-1,2-26 28,4 20-2773,8-12-1990,16-7-4169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102" Type="http://schemas.openxmlformats.org/officeDocument/2006/relationships/image" Target="../media/image50.png"/><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12" Type="http://schemas.openxmlformats.org/officeDocument/2006/relationships/image" Target="../media/image5.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2.png"/><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s>
</file>

<file path=ppt/slides/_rels/slide10.xml.rels><?xml version="1.0" encoding="UTF-8" standalone="yes"?>
<Relationships xmlns="http://schemas.openxmlformats.org/package/2006/relationships"><Relationship Id="rId26" Type="http://schemas.openxmlformats.org/officeDocument/2006/relationships/image" Target="../media/image286.png"/><Relationship Id="rId21" Type="http://schemas.openxmlformats.org/officeDocument/2006/relationships/customXml" Target="../ink/ink448.xml"/><Relationship Id="rId42" Type="http://schemas.openxmlformats.org/officeDocument/2006/relationships/image" Target="../media/image293.png"/><Relationship Id="rId47" Type="http://schemas.openxmlformats.org/officeDocument/2006/relationships/customXml" Target="../ink/ink461.xml"/><Relationship Id="rId63" Type="http://schemas.openxmlformats.org/officeDocument/2006/relationships/customXml" Target="../ink/ink469.xml"/><Relationship Id="rId68" Type="http://schemas.openxmlformats.org/officeDocument/2006/relationships/image" Target="../media/image306.png"/><Relationship Id="rId84" Type="http://schemas.openxmlformats.org/officeDocument/2006/relationships/image" Target="../media/image314.png"/><Relationship Id="rId89" Type="http://schemas.openxmlformats.org/officeDocument/2006/relationships/customXml" Target="../ink/ink482.xml"/><Relationship Id="rId16" Type="http://schemas.openxmlformats.org/officeDocument/2006/relationships/image" Target="../media/image281.png"/><Relationship Id="rId107" Type="http://schemas.openxmlformats.org/officeDocument/2006/relationships/customXml" Target="../ink/ink491.xml"/><Relationship Id="rId11" Type="http://schemas.openxmlformats.org/officeDocument/2006/relationships/customXml" Target="../ink/ink443.xml"/><Relationship Id="rId32" Type="http://schemas.openxmlformats.org/officeDocument/2006/relationships/image" Target="../media/image289.png"/><Relationship Id="rId37" Type="http://schemas.openxmlformats.org/officeDocument/2006/relationships/customXml" Target="../ink/ink456.xml"/><Relationship Id="rId53" Type="http://schemas.openxmlformats.org/officeDocument/2006/relationships/customXml" Target="../ink/ink464.xml"/><Relationship Id="rId58" Type="http://schemas.openxmlformats.org/officeDocument/2006/relationships/image" Target="../media/image301.png"/><Relationship Id="rId74" Type="http://schemas.openxmlformats.org/officeDocument/2006/relationships/image" Target="../media/image309.png"/><Relationship Id="rId79" Type="http://schemas.openxmlformats.org/officeDocument/2006/relationships/customXml" Target="../ink/ink477.xml"/><Relationship Id="rId102" Type="http://schemas.openxmlformats.org/officeDocument/2006/relationships/image" Target="../media/image323.png"/><Relationship Id="rId5" Type="http://schemas.openxmlformats.org/officeDocument/2006/relationships/customXml" Target="../ink/ink440.xml"/><Relationship Id="rId90" Type="http://schemas.openxmlformats.org/officeDocument/2006/relationships/image" Target="../media/image317.png"/><Relationship Id="rId95" Type="http://schemas.openxmlformats.org/officeDocument/2006/relationships/customXml" Target="../ink/ink485.xml"/><Relationship Id="rId22" Type="http://schemas.openxmlformats.org/officeDocument/2006/relationships/image" Target="../media/image284.png"/><Relationship Id="rId27" Type="http://schemas.openxmlformats.org/officeDocument/2006/relationships/customXml" Target="../ink/ink451.xml"/><Relationship Id="rId43" Type="http://schemas.openxmlformats.org/officeDocument/2006/relationships/customXml" Target="../ink/ink459.xml"/><Relationship Id="rId48" Type="http://schemas.openxmlformats.org/officeDocument/2006/relationships/image" Target="../media/image296.png"/><Relationship Id="rId64" Type="http://schemas.openxmlformats.org/officeDocument/2006/relationships/image" Target="../media/image304.png"/><Relationship Id="rId69" Type="http://schemas.openxmlformats.org/officeDocument/2006/relationships/customXml" Target="../ink/ink472.xml"/><Relationship Id="rId80" Type="http://schemas.openxmlformats.org/officeDocument/2006/relationships/image" Target="../media/image312.png"/><Relationship Id="rId85" Type="http://schemas.openxmlformats.org/officeDocument/2006/relationships/customXml" Target="../ink/ink480.xml"/><Relationship Id="rId12" Type="http://schemas.openxmlformats.org/officeDocument/2006/relationships/image" Target="../media/image279.png"/><Relationship Id="rId17" Type="http://schemas.openxmlformats.org/officeDocument/2006/relationships/customXml" Target="../ink/ink446.xml"/><Relationship Id="rId33" Type="http://schemas.openxmlformats.org/officeDocument/2006/relationships/customXml" Target="../ink/ink454.xml"/><Relationship Id="rId38" Type="http://schemas.openxmlformats.org/officeDocument/2006/relationships/image" Target="../media/image81.png"/><Relationship Id="rId59" Type="http://schemas.openxmlformats.org/officeDocument/2006/relationships/customXml" Target="../ink/ink467.xml"/><Relationship Id="rId103" Type="http://schemas.openxmlformats.org/officeDocument/2006/relationships/customXml" Target="../ink/ink489.xml"/><Relationship Id="rId108" Type="http://schemas.openxmlformats.org/officeDocument/2006/relationships/image" Target="../media/image326.png"/><Relationship Id="rId20" Type="http://schemas.openxmlformats.org/officeDocument/2006/relationships/image" Target="../media/image283.png"/><Relationship Id="rId41" Type="http://schemas.openxmlformats.org/officeDocument/2006/relationships/customXml" Target="../ink/ink458.xml"/><Relationship Id="rId54" Type="http://schemas.openxmlformats.org/officeDocument/2006/relationships/image" Target="../media/image299.png"/><Relationship Id="rId62" Type="http://schemas.openxmlformats.org/officeDocument/2006/relationships/image" Target="../media/image303.png"/><Relationship Id="rId70" Type="http://schemas.openxmlformats.org/officeDocument/2006/relationships/image" Target="../media/image307.png"/><Relationship Id="rId75" Type="http://schemas.openxmlformats.org/officeDocument/2006/relationships/customXml" Target="../ink/ink475.xml"/><Relationship Id="rId83" Type="http://schemas.openxmlformats.org/officeDocument/2006/relationships/customXml" Target="../ink/ink479.xml"/><Relationship Id="rId88" Type="http://schemas.openxmlformats.org/officeDocument/2006/relationships/image" Target="../media/image316.png"/><Relationship Id="rId91" Type="http://schemas.openxmlformats.org/officeDocument/2006/relationships/customXml" Target="../ink/ink483.xml"/><Relationship Id="rId96"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276.png"/><Relationship Id="rId15" Type="http://schemas.openxmlformats.org/officeDocument/2006/relationships/customXml" Target="../ink/ink445.xml"/><Relationship Id="rId23" Type="http://schemas.openxmlformats.org/officeDocument/2006/relationships/customXml" Target="../ink/ink449.xml"/><Relationship Id="rId28" Type="http://schemas.openxmlformats.org/officeDocument/2006/relationships/image" Target="../media/image287.png"/><Relationship Id="rId36" Type="http://schemas.openxmlformats.org/officeDocument/2006/relationships/image" Target="../media/image291.png"/><Relationship Id="rId49" Type="http://schemas.openxmlformats.org/officeDocument/2006/relationships/customXml" Target="../ink/ink462.xml"/><Relationship Id="rId57" Type="http://schemas.openxmlformats.org/officeDocument/2006/relationships/customXml" Target="../ink/ink466.xml"/><Relationship Id="rId106" Type="http://schemas.openxmlformats.org/officeDocument/2006/relationships/image" Target="../media/image325.png"/><Relationship Id="rId10" Type="http://schemas.openxmlformats.org/officeDocument/2006/relationships/image" Target="../media/image278.png"/><Relationship Id="rId31" Type="http://schemas.openxmlformats.org/officeDocument/2006/relationships/customXml" Target="../ink/ink453.xml"/><Relationship Id="rId44" Type="http://schemas.openxmlformats.org/officeDocument/2006/relationships/image" Target="../media/image294.png"/><Relationship Id="rId52" Type="http://schemas.openxmlformats.org/officeDocument/2006/relationships/image" Target="../media/image298.png"/><Relationship Id="rId60" Type="http://schemas.openxmlformats.org/officeDocument/2006/relationships/image" Target="../media/image302.png"/><Relationship Id="rId65" Type="http://schemas.openxmlformats.org/officeDocument/2006/relationships/customXml" Target="../ink/ink470.xml"/><Relationship Id="rId73" Type="http://schemas.openxmlformats.org/officeDocument/2006/relationships/customXml" Target="../ink/ink474.xml"/><Relationship Id="rId78" Type="http://schemas.openxmlformats.org/officeDocument/2006/relationships/image" Target="../media/image311.png"/><Relationship Id="rId81" Type="http://schemas.openxmlformats.org/officeDocument/2006/relationships/customXml" Target="../ink/ink478.xml"/><Relationship Id="rId86" Type="http://schemas.openxmlformats.org/officeDocument/2006/relationships/image" Target="../media/image315.png"/><Relationship Id="rId94" Type="http://schemas.openxmlformats.org/officeDocument/2006/relationships/image" Target="../media/image319.png"/><Relationship Id="rId99" Type="http://schemas.openxmlformats.org/officeDocument/2006/relationships/customXml" Target="../ink/ink487.xml"/><Relationship Id="rId101" Type="http://schemas.openxmlformats.org/officeDocument/2006/relationships/customXml" Target="../ink/ink488.xml"/><Relationship Id="rId4" Type="http://schemas.openxmlformats.org/officeDocument/2006/relationships/image" Target="../media/image275.png"/><Relationship Id="rId9" Type="http://schemas.openxmlformats.org/officeDocument/2006/relationships/customXml" Target="../ink/ink442.xml"/><Relationship Id="rId13" Type="http://schemas.openxmlformats.org/officeDocument/2006/relationships/customXml" Target="../ink/ink444.xml"/><Relationship Id="rId18" Type="http://schemas.openxmlformats.org/officeDocument/2006/relationships/image" Target="../media/image282.png"/><Relationship Id="rId39" Type="http://schemas.openxmlformats.org/officeDocument/2006/relationships/customXml" Target="../ink/ink457.xml"/><Relationship Id="rId34" Type="http://schemas.openxmlformats.org/officeDocument/2006/relationships/image" Target="../media/image290.png"/><Relationship Id="rId50" Type="http://schemas.openxmlformats.org/officeDocument/2006/relationships/image" Target="../media/image297.png"/><Relationship Id="rId55" Type="http://schemas.openxmlformats.org/officeDocument/2006/relationships/customXml" Target="../ink/ink465.xml"/><Relationship Id="rId76" Type="http://schemas.openxmlformats.org/officeDocument/2006/relationships/image" Target="../media/image310.png"/><Relationship Id="rId97" Type="http://schemas.openxmlformats.org/officeDocument/2006/relationships/customXml" Target="../ink/ink486.xml"/><Relationship Id="rId104" Type="http://schemas.openxmlformats.org/officeDocument/2006/relationships/image" Target="../media/image324.png"/><Relationship Id="rId7" Type="http://schemas.openxmlformats.org/officeDocument/2006/relationships/customXml" Target="../ink/ink441.xml"/><Relationship Id="rId71" Type="http://schemas.openxmlformats.org/officeDocument/2006/relationships/customXml" Target="../ink/ink473.xml"/><Relationship Id="rId92" Type="http://schemas.openxmlformats.org/officeDocument/2006/relationships/image" Target="../media/image318.png"/><Relationship Id="rId2" Type="http://schemas.openxmlformats.org/officeDocument/2006/relationships/notesSlide" Target="../notesSlides/notesSlide10.xml"/><Relationship Id="rId29" Type="http://schemas.openxmlformats.org/officeDocument/2006/relationships/customXml" Target="../ink/ink452.xml"/><Relationship Id="rId24" Type="http://schemas.openxmlformats.org/officeDocument/2006/relationships/image" Target="../media/image285.png"/><Relationship Id="rId40" Type="http://schemas.openxmlformats.org/officeDocument/2006/relationships/image" Target="../media/image292.png"/><Relationship Id="rId45" Type="http://schemas.openxmlformats.org/officeDocument/2006/relationships/customXml" Target="../ink/ink460.xml"/><Relationship Id="rId66" Type="http://schemas.openxmlformats.org/officeDocument/2006/relationships/image" Target="../media/image305.png"/><Relationship Id="rId87" Type="http://schemas.openxmlformats.org/officeDocument/2006/relationships/customXml" Target="../ink/ink481.xml"/><Relationship Id="rId61" Type="http://schemas.openxmlformats.org/officeDocument/2006/relationships/customXml" Target="../ink/ink468.xml"/><Relationship Id="rId82" Type="http://schemas.openxmlformats.org/officeDocument/2006/relationships/image" Target="../media/image313.png"/><Relationship Id="rId19" Type="http://schemas.openxmlformats.org/officeDocument/2006/relationships/customXml" Target="../ink/ink447.xml"/><Relationship Id="rId14" Type="http://schemas.openxmlformats.org/officeDocument/2006/relationships/image" Target="../media/image280.png"/><Relationship Id="rId30" Type="http://schemas.openxmlformats.org/officeDocument/2006/relationships/image" Target="../media/image288.png"/><Relationship Id="rId35" Type="http://schemas.openxmlformats.org/officeDocument/2006/relationships/customXml" Target="../ink/ink455.xml"/><Relationship Id="rId56" Type="http://schemas.openxmlformats.org/officeDocument/2006/relationships/image" Target="../media/image300.png"/><Relationship Id="rId77" Type="http://schemas.openxmlformats.org/officeDocument/2006/relationships/customXml" Target="../ink/ink476.xml"/><Relationship Id="rId100" Type="http://schemas.openxmlformats.org/officeDocument/2006/relationships/image" Target="../media/image322.png"/><Relationship Id="rId105" Type="http://schemas.openxmlformats.org/officeDocument/2006/relationships/customXml" Target="../ink/ink490.xml"/><Relationship Id="rId8" Type="http://schemas.openxmlformats.org/officeDocument/2006/relationships/image" Target="../media/image277.png"/><Relationship Id="rId51" Type="http://schemas.openxmlformats.org/officeDocument/2006/relationships/customXml" Target="../ink/ink463.xml"/><Relationship Id="rId72" Type="http://schemas.openxmlformats.org/officeDocument/2006/relationships/image" Target="../media/image308.png"/><Relationship Id="rId93" Type="http://schemas.openxmlformats.org/officeDocument/2006/relationships/customXml" Target="../ink/ink484.xml"/><Relationship Id="rId98" Type="http://schemas.openxmlformats.org/officeDocument/2006/relationships/image" Target="../media/image321.png"/><Relationship Id="rId3" Type="http://schemas.openxmlformats.org/officeDocument/2006/relationships/customXml" Target="../ink/ink439.xml"/><Relationship Id="rId25" Type="http://schemas.openxmlformats.org/officeDocument/2006/relationships/customXml" Target="../ink/ink450.xml"/><Relationship Id="rId46" Type="http://schemas.openxmlformats.org/officeDocument/2006/relationships/image" Target="../media/image295.png"/><Relationship Id="rId67" Type="http://schemas.openxmlformats.org/officeDocument/2006/relationships/customXml" Target="../ink/ink471.xml"/></Relationships>
</file>

<file path=ppt/slides/_rels/slide11.xml.rels><?xml version="1.0" encoding="UTF-8" standalone="yes"?>
<Relationships xmlns="http://schemas.openxmlformats.org/package/2006/relationships"><Relationship Id="rId3" Type="http://schemas.openxmlformats.org/officeDocument/2006/relationships/customXml" Target="../ink/ink49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498.xml"/><Relationship Id="rId18" Type="http://schemas.openxmlformats.org/officeDocument/2006/relationships/image" Target="../media/image335.png"/><Relationship Id="rId26" Type="http://schemas.openxmlformats.org/officeDocument/2006/relationships/image" Target="../media/image339.png"/><Relationship Id="rId3" Type="http://schemas.openxmlformats.org/officeDocument/2006/relationships/customXml" Target="../ink/ink493.xml"/><Relationship Id="rId21" Type="http://schemas.openxmlformats.org/officeDocument/2006/relationships/customXml" Target="../ink/ink502.xml"/><Relationship Id="rId7" Type="http://schemas.openxmlformats.org/officeDocument/2006/relationships/customXml" Target="../ink/ink495.xml"/><Relationship Id="rId12" Type="http://schemas.openxmlformats.org/officeDocument/2006/relationships/image" Target="../media/image332.png"/><Relationship Id="rId17" Type="http://schemas.openxmlformats.org/officeDocument/2006/relationships/customXml" Target="../ink/ink500.xml"/><Relationship Id="rId25" Type="http://schemas.openxmlformats.org/officeDocument/2006/relationships/customXml" Target="../ink/ink504.xml"/><Relationship Id="rId2" Type="http://schemas.openxmlformats.org/officeDocument/2006/relationships/notesSlide" Target="../notesSlides/notesSlide13.xml"/><Relationship Id="rId16" Type="http://schemas.openxmlformats.org/officeDocument/2006/relationships/image" Target="../media/image334.png"/><Relationship Id="rId20" Type="http://schemas.openxmlformats.org/officeDocument/2006/relationships/image" Target="../media/image336.png"/><Relationship Id="rId1" Type="http://schemas.openxmlformats.org/officeDocument/2006/relationships/slideLayout" Target="../slideLayouts/slideLayout7.xml"/><Relationship Id="rId6" Type="http://schemas.openxmlformats.org/officeDocument/2006/relationships/image" Target="../media/image329.png"/><Relationship Id="rId11" Type="http://schemas.openxmlformats.org/officeDocument/2006/relationships/customXml" Target="../ink/ink497.xml"/><Relationship Id="rId24" Type="http://schemas.openxmlformats.org/officeDocument/2006/relationships/image" Target="../media/image338.png"/><Relationship Id="rId5" Type="http://schemas.openxmlformats.org/officeDocument/2006/relationships/customXml" Target="../ink/ink494.xml"/><Relationship Id="rId15" Type="http://schemas.openxmlformats.org/officeDocument/2006/relationships/customXml" Target="../ink/ink499.xml"/><Relationship Id="rId23" Type="http://schemas.openxmlformats.org/officeDocument/2006/relationships/customXml" Target="../ink/ink503.xml"/><Relationship Id="rId10" Type="http://schemas.openxmlformats.org/officeDocument/2006/relationships/image" Target="../media/image331.png"/><Relationship Id="rId19" Type="http://schemas.openxmlformats.org/officeDocument/2006/relationships/customXml" Target="../ink/ink501.xml"/><Relationship Id="rId4" Type="http://schemas.openxmlformats.org/officeDocument/2006/relationships/image" Target="../media/image328.png"/><Relationship Id="rId9" Type="http://schemas.openxmlformats.org/officeDocument/2006/relationships/customXml" Target="../ink/ink496.xml"/><Relationship Id="rId14" Type="http://schemas.openxmlformats.org/officeDocument/2006/relationships/image" Target="../media/image333.png"/><Relationship Id="rId22" Type="http://schemas.openxmlformats.org/officeDocument/2006/relationships/image" Target="../media/image337.png"/></Relationships>
</file>

<file path=ppt/slides/_rels/slide14.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63" Type="http://schemas.openxmlformats.org/officeDocument/2006/relationships/customXml" Target="../ink/ink535.xml"/><Relationship Id="rId159" Type="http://schemas.openxmlformats.org/officeDocument/2006/relationships/customXml" Target="../ink/ink583.xml"/><Relationship Id="rId170" Type="http://schemas.openxmlformats.org/officeDocument/2006/relationships/image" Target="../media/image423.png"/><Relationship Id="rId226" Type="http://schemas.openxmlformats.org/officeDocument/2006/relationships/image" Target="../media/image451.png"/><Relationship Id="rId107" Type="http://schemas.openxmlformats.org/officeDocument/2006/relationships/customXml" Target="../ink/ink557.xml"/><Relationship Id="rId268" Type="http://schemas.openxmlformats.org/officeDocument/2006/relationships/image" Target="../media/image472.png"/><Relationship Id="rId11" Type="http://schemas.openxmlformats.org/officeDocument/2006/relationships/customXml" Target="../ink/ink509.xml"/><Relationship Id="rId32" Type="http://schemas.openxmlformats.org/officeDocument/2006/relationships/image" Target="../media/image354.png"/><Relationship Id="rId53" Type="http://schemas.openxmlformats.org/officeDocument/2006/relationships/customXml" Target="../ink/ink530.xml"/><Relationship Id="rId74" Type="http://schemas.openxmlformats.org/officeDocument/2006/relationships/image" Target="../media/image375.png"/><Relationship Id="rId128" Type="http://schemas.openxmlformats.org/officeDocument/2006/relationships/image" Target="../media/image402.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418.png"/><Relationship Id="rId181" Type="http://schemas.openxmlformats.org/officeDocument/2006/relationships/customXml" Target="../ink/ink594.xml"/><Relationship Id="rId216" Type="http://schemas.openxmlformats.org/officeDocument/2006/relationships/image" Target="../media/image446.png"/><Relationship Id="rId237" Type="http://schemas.openxmlformats.org/officeDocument/2006/relationships/customXml" Target="../ink/ink622.xml"/><Relationship Id="rId258" Type="http://schemas.openxmlformats.org/officeDocument/2006/relationships/image" Target="../media/image467.png"/><Relationship Id="rId22" Type="http://schemas.openxmlformats.org/officeDocument/2006/relationships/image" Target="../media/image350.png"/><Relationship Id="rId43" Type="http://schemas.openxmlformats.org/officeDocument/2006/relationships/customXml" Target="../ink/ink525.xml"/><Relationship Id="rId64" Type="http://schemas.openxmlformats.org/officeDocument/2006/relationships/image" Target="../media/image370.png"/><Relationship Id="rId118" Type="http://schemas.openxmlformats.org/officeDocument/2006/relationships/image" Target="../media/image397.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413.png"/><Relationship Id="rId171" Type="http://schemas.openxmlformats.org/officeDocument/2006/relationships/customXml" Target="../ink/ink589.xml"/><Relationship Id="rId192" Type="http://schemas.openxmlformats.org/officeDocument/2006/relationships/image" Target="../media/image434.png"/><Relationship Id="rId206" Type="http://schemas.openxmlformats.org/officeDocument/2006/relationships/image" Target="../media/image441.png"/><Relationship Id="rId227" Type="http://schemas.openxmlformats.org/officeDocument/2006/relationships/customXml" Target="../ink/ink617.xml"/><Relationship Id="rId248" Type="http://schemas.openxmlformats.org/officeDocument/2006/relationships/image" Target="../media/image462.png"/><Relationship Id="rId12" Type="http://schemas.openxmlformats.org/officeDocument/2006/relationships/image" Target="../media/image345.png"/><Relationship Id="rId33" Type="http://schemas.openxmlformats.org/officeDocument/2006/relationships/customXml" Target="../ink/ink520.xml"/><Relationship Id="rId108" Type="http://schemas.openxmlformats.org/officeDocument/2006/relationships/image" Target="../media/image392.png"/><Relationship Id="rId129" Type="http://schemas.openxmlformats.org/officeDocument/2006/relationships/customXml" Target="../ink/ink568.xml"/><Relationship Id="rId54" Type="http://schemas.openxmlformats.org/officeDocument/2006/relationships/image" Target="../media/image365.png"/><Relationship Id="rId75" Type="http://schemas.openxmlformats.org/officeDocument/2006/relationships/customXml" Target="../ink/ink541.xml"/><Relationship Id="rId96" Type="http://schemas.openxmlformats.org/officeDocument/2006/relationships/image" Target="../media/image386.png"/><Relationship Id="rId140" Type="http://schemas.openxmlformats.org/officeDocument/2006/relationships/image" Target="../media/image408.png"/><Relationship Id="rId161" Type="http://schemas.openxmlformats.org/officeDocument/2006/relationships/customXml" Target="../ink/ink584.xml"/><Relationship Id="rId182" Type="http://schemas.openxmlformats.org/officeDocument/2006/relationships/image" Target="../media/image429.png"/><Relationship Id="rId217" Type="http://schemas.openxmlformats.org/officeDocument/2006/relationships/customXml" Target="../ink/ink612.xml"/><Relationship Id="rId6" Type="http://schemas.openxmlformats.org/officeDocument/2006/relationships/image" Target="../media/image342.png"/><Relationship Id="rId238" Type="http://schemas.openxmlformats.org/officeDocument/2006/relationships/image" Target="../media/image457.png"/><Relationship Id="rId259" Type="http://schemas.openxmlformats.org/officeDocument/2006/relationships/customXml" Target="../ink/ink633.xml"/><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360.png"/><Relationship Id="rId65" Type="http://schemas.openxmlformats.org/officeDocument/2006/relationships/customXml" Target="../ink/ink536.xml"/><Relationship Id="rId86" Type="http://schemas.openxmlformats.org/officeDocument/2006/relationships/image" Target="../media/image381.png"/><Relationship Id="rId130" Type="http://schemas.openxmlformats.org/officeDocument/2006/relationships/image" Target="../media/image403.png"/><Relationship Id="rId151" Type="http://schemas.openxmlformats.org/officeDocument/2006/relationships/customXml" Target="../ink/ink579.xml"/><Relationship Id="rId172" Type="http://schemas.openxmlformats.org/officeDocument/2006/relationships/image" Target="../media/image424.png"/><Relationship Id="rId193" Type="http://schemas.openxmlformats.org/officeDocument/2006/relationships/customXml" Target="../ink/ink600.xml"/><Relationship Id="rId207" Type="http://schemas.openxmlformats.org/officeDocument/2006/relationships/customXml" Target="../ink/ink607.xml"/><Relationship Id="rId228" Type="http://schemas.openxmlformats.org/officeDocument/2006/relationships/image" Target="../media/image452.png"/><Relationship Id="rId249" Type="http://schemas.openxmlformats.org/officeDocument/2006/relationships/customXml" Target="../ink/ink628.xml"/><Relationship Id="rId13" Type="http://schemas.openxmlformats.org/officeDocument/2006/relationships/customXml" Target="../ink/ink510.xml"/><Relationship Id="rId109" Type="http://schemas.openxmlformats.org/officeDocument/2006/relationships/customXml" Target="../ink/ink558.xml"/><Relationship Id="rId260" Type="http://schemas.openxmlformats.org/officeDocument/2006/relationships/image" Target="../media/image468.png"/><Relationship Id="rId34" Type="http://schemas.openxmlformats.org/officeDocument/2006/relationships/image" Target="../media/image355.png"/><Relationship Id="rId55" Type="http://schemas.openxmlformats.org/officeDocument/2006/relationships/customXml" Target="../ink/ink531.xml"/><Relationship Id="rId76" Type="http://schemas.openxmlformats.org/officeDocument/2006/relationships/image" Target="../media/image376.png"/><Relationship Id="rId97" Type="http://schemas.openxmlformats.org/officeDocument/2006/relationships/customXml" Target="../ink/ink552.xml"/><Relationship Id="rId120" Type="http://schemas.openxmlformats.org/officeDocument/2006/relationships/image" Target="../media/image398.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419.png"/><Relationship Id="rId183" Type="http://schemas.openxmlformats.org/officeDocument/2006/relationships/customXml" Target="../ink/ink595.xml"/><Relationship Id="rId218" Type="http://schemas.openxmlformats.org/officeDocument/2006/relationships/image" Target="../media/image447.png"/><Relationship Id="rId239" Type="http://schemas.openxmlformats.org/officeDocument/2006/relationships/customXml" Target="../ink/ink623.xml"/><Relationship Id="rId250" Type="http://schemas.openxmlformats.org/officeDocument/2006/relationships/image" Target="../media/image463.png"/><Relationship Id="rId24" Type="http://schemas.openxmlformats.org/officeDocument/2006/relationships/image" Target="../media/image351.png"/><Relationship Id="rId45" Type="http://schemas.openxmlformats.org/officeDocument/2006/relationships/customXml" Target="../ink/ink526.xml"/><Relationship Id="rId66" Type="http://schemas.openxmlformats.org/officeDocument/2006/relationships/image" Target="../media/image371.png"/><Relationship Id="rId87" Type="http://schemas.openxmlformats.org/officeDocument/2006/relationships/customXml" Target="../ink/ink547.xml"/><Relationship Id="rId110" Type="http://schemas.openxmlformats.org/officeDocument/2006/relationships/image" Target="../media/image393.png"/><Relationship Id="rId131" Type="http://schemas.openxmlformats.org/officeDocument/2006/relationships/customXml" Target="../ink/ink569.xml"/><Relationship Id="rId152" Type="http://schemas.openxmlformats.org/officeDocument/2006/relationships/image" Target="../media/image414.png"/><Relationship Id="rId173" Type="http://schemas.openxmlformats.org/officeDocument/2006/relationships/customXml" Target="../ink/ink590.xml"/><Relationship Id="rId194" Type="http://schemas.openxmlformats.org/officeDocument/2006/relationships/image" Target="../media/image435.png"/><Relationship Id="rId208" Type="http://schemas.openxmlformats.org/officeDocument/2006/relationships/image" Target="../media/image442.png"/><Relationship Id="rId229" Type="http://schemas.openxmlformats.org/officeDocument/2006/relationships/customXml" Target="../ink/ink618.xml"/><Relationship Id="rId240" Type="http://schemas.openxmlformats.org/officeDocument/2006/relationships/image" Target="../media/image458.png"/><Relationship Id="rId261" Type="http://schemas.openxmlformats.org/officeDocument/2006/relationships/customXml" Target="../ink/ink634.xml"/><Relationship Id="rId14" Type="http://schemas.openxmlformats.org/officeDocument/2006/relationships/image" Target="../media/image346.png"/><Relationship Id="rId35" Type="http://schemas.openxmlformats.org/officeDocument/2006/relationships/customXml" Target="../ink/ink521.xml"/><Relationship Id="rId56" Type="http://schemas.openxmlformats.org/officeDocument/2006/relationships/image" Target="../media/image366.png"/><Relationship Id="rId77" Type="http://schemas.openxmlformats.org/officeDocument/2006/relationships/customXml" Target="../ink/ink542.xml"/><Relationship Id="rId100" Type="http://schemas.openxmlformats.org/officeDocument/2006/relationships/image" Target="../media/image388.png"/><Relationship Id="rId8" Type="http://schemas.openxmlformats.org/officeDocument/2006/relationships/image" Target="../media/image343.png"/><Relationship Id="rId98" Type="http://schemas.openxmlformats.org/officeDocument/2006/relationships/image" Target="../media/image387.png"/><Relationship Id="rId121" Type="http://schemas.openxmlformats.org/officeDocument/2006/relationships/customXml" Target="../ink/ink564.xml"/><Relationship Id="rId142" Type="http://schemas.openxmlformats.org/officeDocument/2006/relationships/image" Target="../media/image409.png"/><Relationship Id="rId163" Type="http://schemas.openxmlformats.org/officeDocument/2006/relationships/customXml" Target="../ink/ink585.xml"/><Relationship Id="rId184" Type="http://schemas.openxmlformats.org/officeDocument/2006/relationships/image" Target="../media/image430.png"/><Relationship Id="rId219" Type="http://schemas.openxmlformats.org/officeDocument/2006/relationships/customXml" Target="../ink/ink613.xml"/><Relationship Id="rId230" Type="http://schemas.openxmlformats.org/officeDocument/2006/relationships/image" Target="../media/image453.png"/><Relationship Id="rId251" Type="http://schemas.openxmlformats.org/officeDocument/2006/relationships/customXml" Target="../ink/ink629.xml"/><Relationship Id="rId25" Type="http://schemas.openxmlformats.org/officeDocument/2006/relationships/customXml" Target="../ink/ink516.xml"/><Relationship Id="rId46" Type="http://schemas.openxmlformats.org/officeDocument/2006/relationships/image" Target="../media/image361.png"/><Relationship Id="rId67" Type="http://schemas.openxmlformats.org/officeDocument/2006/relationships/customXml" Target="../ink/ink537.xml"/><Relationship Id="rId88" Type="http://schemas.openxmlformats.org/officeDocument/2006/relationships/image" Target="../media/image382.png"/><Relationship Id="rId111" Type="http://schemas.openxmlformats.org/officeDocument/2006/relationships/customXml" Target="../ink/ink559.xml"/><Relationship Id="rId132" Type="http://schemas.openxmlformats.org/officeDocument/2006/relationships/image" Target="../media/image404.png"/><Relationship Id="rId153" Type="http://schemas.openxmlformats.org/officeDocument/2006/relationships/customXml" Target="../ink/ink580.xml"/><Relationship Id="rId174" Type="http://schemas.openxmlformats.org/officeDocument/2006/relationships/image" Target="../media/image425.png"/><Relationship Id="rId195" Type="http://schemas.openxmlformats.org/officeDocument/2006/relationships/customXml" Target="../ink/ink601.xml"/><Relationship Id="rId209" Type="http://schemas.openxmlformats.org/officeDocument/2006/relationships/customXml" Target="../ink/ink608.xml"/><Relationship Id="rId220" Type="http://schemas.openxmlformats.org/officeDocument/2006/relationships/image" Target="../media/image448.png"/><Relationship Id="rId241" Type="http://schemas.openxmlformats.org/officeDocument/2006/relationships/customXml" Target="../ink/ink624.xml"/><Relationship Id="rId15" Type="http://schemas.openxmlformats.org/officeDocument/2006/relationships/customXml" Target="../ink/ink511.xml"/><Relationship Id="rId36" Type="http://schemas.openxmlformats.org/officeDocument/2006/relationships/image" Target="../media/image356.png"/><Relationship Id="rId57" Type="http://schemas.openxmlformats.org/officeDocument/2006/relationships/customXml" Target="../ink/ink532.xml"/><Relationship Id="rId262" Type="http://schemas.openxmlformats.org/officeDocument/2006/relationships/image" Target="../media/image469.png"/><Relationship Id="rId78" Type="http://schemas.openxmlformats.org/officeDocument/2006/relationships/image" Target="../media/image377.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399.png"/><Relationship Id="rId143" Type="http://schemas.openxmlformats.org/officeDocument/2006/relationships/customXml" Target="../ink/ink575.xml"/><Relationship Id="rId164" Type="http://schemas.openxmlformats.org/officeDocument/2006/relationships/image" Target="../media/image420.png"/><Relationship Id="rId185" Type="http://schemas.openxmlformats.org/officeDocument/2006/relationships/customXml" Target="../ink/ink596.xml"/><Relationship Id="rId9" Type="http://schemas.openxmlformats.org/officeDocument/2006/relationships/customXml" Target="../ink/ink508.xml"/><Relationship Id="rId210" Type="http://schemas.openxmlformats.org/officeDocument/2006/relationships/image" Target="../media/image443.png"/><Relationship Id="rId26" Type="http://schemas.openxmlformats.org/officeDocument/2006/relationships/image" Target="../media/image240.png"/><Relationship Id="rId231" Type="http://schemas.openxmlformats.org/officeDocument/2006/relationships/customXml" Target="../ink/ink619.xml"/><Relationship Id="rId252" Type="http://schemas.openxmlformats.org/officeDocument/2006/relationships/image" Target="../media/image464.png"/><Relationship Id="rId47" Type="http://schemas.openxmlformats.org/officeDocument/2006/relationships/customXml" Target="../ink/ink527.xml"/><Relationship Id="rId68" Type="http://schemas.openxmlformats.org/officeDocument/2006/relationships/image" Target="../media/image372.png"/><Relationship Id="rId89" Type="http://schemas.openxmlformats.org/officeDocument/2006/relationships/customXml" Target="../ink/ink548.xml"/><Relationship Id="rId112" Type="http://schemas.openxmlformats.org/officeDocument/2006/relationships/image" Target="../media/image394.png"/><Relationship Id="rId133" Type="http://schemas.openxmlformats.org/officeDocument/2006/relationships/customXml" Target="../ink/ink570.xml"/><Relationship Id="rId154" Type="http://schemas.openxmlformats.org/officeDocument/2006/relationships/image" Target="../media/image415.png"/><Relationship Id="rId175" Type="http://schemas.openxmlformats.org/officeDocument/2006/relationships/customXml" Target="../ink/ink591.xml"/><Relationship Id="rId196" Type="http://schemas.openxmlformats.org/officeDocument/2006/relationships/image" Target="../media/image436.png"/><Relationship Id="rId200" Type="http://schemas.openxmlformats.org/officeDocument/2006/relationships/image" Target="../media/image438.png"/><Relationship Id="rId16" Type="http://schemas.openxmlformats.org/officeDocument/2006/relationships/image" Target="../media/image347.png"/><Relationship Id="rId221" Type="http://schemas.openxmlformats.org/officeDocument/2006/relationships/customXml" Target="../ink/ink614.xml"/><Relationship Id="rId242" Type="http://schemas.openxmlformats.org/officeDocument/2006/relationships/image" Target="../media/image459.png"/><Relationship Id="rId263" Type="http://schemas.openxmlformats.org/officeDocument/2006/relationships/customXml" Target="../ink/ink635.xml"/><Relationship Id="rId37" Type="http://schemas.openxmlformats.org/officeDocument/2006/relationships/customXml" Target="../ink/ink522.xml"/><Relationship Id="rId58" Type="http://schemas.openxmlformats.org/officeDocument/2006/relationships/image" Target="../media/image367.png"/><Relationship Id="rId79" Type="http://schemas.openxmlformats.org/officeDocument/2006/relationships/customXml" Target="../ink/ink543.xml"/><Relationship Id="rId102" Type="http://schemas.openxmlformats.org/officeDocument/2006/relationships/image" Target="../media/image389.png"/><Relationship Id="rId123" Type="http://schemas.openxmlformats.org/officeDocument/2006/relationships/customXml" Target="../ink/ink565.xml"/><Relationship Id="rId144" Type="http://schemas.openxmlformats.org/officeDocument/2006/relationships/image" Target="../media/image410.png"/><Relationship Id="rId90" Type="http://schemas.openxmlformats.org/officeDocument/2006/relationships/image" Target="../media/image383.png"/><Relationship Id="rId165" Type="http://schemas.openxmlformats.org/officeDocument/2006/relationships/customXml" Target="../ink/ink586.xml"/><Relationship Id="rId186" Type="http://schemas.openxmlformats.org/officeDocument/2006/relationships/image" Target="../media/image431.png"/><Relationship Id="rId211" Type="http://schemas.openxmlformats.org/officeDocument/2006/relationships/customXml" Target="../ink/ink609.xml"/><Relationship Id="rId232" Type="http://schemas.openxmlformats.org/officeDocument/2006/relationships/image" Target="../media/image454.png"/><Relationship Id="rId253" Type="http://schemas.openxmlformats.org/officeDocument/2006/relationships/customXml" Target="../ink/ink630.xml"/><Relationship Id="rId27" Type="http://schemas.openxmlformats.org/officeDocument/2006/relationships/customXml" Target="../ink/ink517.xml"/><Relationship Id="rId48" Type="http://schemas.openxmlformats.org/officeDocument/2006/relationships/image" Target="../media/image362.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405.png"/><Relationship Id="rId80" Type="http://schemas.openxmlformats.org/officeDocument/2006/relationships/image" Target="../media/image378.png"/><Relationship Id="rId155" Type="http://schemas.openxmlformats.org/officeDocument/2006/relationships/customXml" Target="../ink/ink581.xml"/><Relationship Id="rId176" Type="http://schemas.openxmlformats.org/officeDocument/2006/relationships/image" Target="../media/image426.png"/><Relationship Id="rId197" Type="http://schemas.openxmlformats.org/officeDocument/2006/relationships/customXml" Target="../ink/ink602.xml"/><Relationship Id="rId201" Type="http://schemas.openxmlformats.org/officeDocument/2006/relationships/customXml" Target="../ink/ink604.xml"/><Relationship Id="rId222" Type="http://schemas.openxmlformats.org/officeDocument/2006/relationships/image" Target="../media/image449.png"/><Relationship Id="rId243" Type="http://schemas.openxmlformats.org/officeDocument/2006/relationships/customXml" Target="../ink/ink625.xml"/><Relationship Id="rId264" Type="http://schemas.openxmlformats.org/officeDocument/2006/relationships/image" Target="../media/image470.png"/><Relationship Id="rId17" Type="http://schemas.openxmlformats.org/officeDocument/2006/relationships/customXml" Target="../ink/ink512.xml"/><Relationship Id="rId38" Type="http://schemas.openxmlformats.org/officeDocument/2006/relationships/image" Target="../media/image357.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400.png"/><Relationship Id="rId70" Type="http://schemas.openxmlformats.org/officeDocument/2006/relationships/image" Target="../media/image373.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421.png"/><Relationship Id="rId187" Type="http://schemas.openxmlformats.org/officeDocument/2006/relationships/customXml" Target="../ink/ink597.xml"/><Relationship Id="rId1" Type="http://schemas.openxmlformats.org/officeDocument/2006/relationships/slideLayout" Target="../slideLayouts/slideLayout1.xml"/><Relationship Id="rId212" Type="http://schemas.openxmlformats.org/officeDocument/2006/relationships/image" Target="../media/image444.png"/><Relationship Id="rId233" Type="http://schemas.openxmlformats.org/officeDocument/2006/relationships/customXml" Target="../ink/ink620.xml"/><Relationship Id="rId254" Type="http://schemas.openxmlformats.org/officeDocument/2006/relationships/image" Target="../media/image465.png"/><Relationship Id="rId28" Type="http://schemas.openxmlformats.org/officeDocument/2006/relationships/image" Target="../media/image352.png"/><Relationship Id="rId49" Type="http://schemas.openxmlformats.org/officeDocument/2006/relationships/customXml" Target="../ink/ink528.xml"/><Relationship Id="rId114" Type="http://schemas.openxmlformats.org/officeDocument/2006/relationships/image" Target="../media/image395.png"/><Relationship Id="rId60" Type="http://schemas.openxmlformats.org/officeDocument/2006/relationships/image" Target="../media/image368.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416.png"/><Relationship Id="rId177" Type="http://schemas.openxmlformats.org/officeDocument/2006/relationships/customXml" Target="../ink/ink592.xml"/><Relationship Id="rId198" Type="http://schemas.openxmlformats.org/officeDocument/2006/relationships/image" Target="../media/image437.png"/><Relationship Id="rId202" Type="http://schemas.openxmlformats.org/officeDocument/2006/relationships/image" Target="../media/image439.png"/><Relationship Id="rId223" Type="http://schemas.openxmlformats.org/officeDocument/2006/relationships/customXml" Target="../ink/ink615.xml"/><Relationship Id="rId244" Type="http://schemas.openxmlformats.org/officeDocument/2006/relationships/image" Target="../media/image460.png"/><Relationship Id="rId18" Type="http://schemas.openxmlformats.org/officeDocument/2006/relationships/image" Target="../media/image348.png"/><Relationship Id="rId39" Type="http://schemas.openxmlformats.org/officeDocument/2006/relationships/customXml" Target="../ink/ink523.xml"/><Relationship Id="rId265" Type="http://schemas.openxmlformats.org/officeDocument/2006/relationships/customXml" Target="../ink/ink636.xml"/><Relationship Id="rId50" Type="http://schemas.openxmlformats.org/officeDocument/2006/relationships/image" Target="../media/image363.png"/><Relationship Id="rId104" Type="http://schemas.openxmlformats.org/officeDocument/2006/relationships/image" Target="../media/image390.png"/><Relationship Id="rId125" Type="http://schemas.openxmlformats.org/officeDocument/2006/relationships/customXml" Target="../ink/ink566.xml"/><Relationship Id="rId146" Type="http://schemas.openxmlformats.org/officeDocument/2006/relationships/image" Target="../media/image411.png"/><Relationship Id="rId167" Type="http://schemas.openxmlformats.org/officeDocument/2006/relationships/customXml" Target="../ink/ink587.xml"/><Relationship Id="rId188" Type="http://schemas.openxmlformats.org/officeDocument/2006/relationships/image" Target="../media/image432.png"/><Relationship Id="rId71" Type="http://schemas.openxmlformats.org/officeDocument/2006/relationships/customXml" Target="../ink/ink539.xml"/><Relationship Id="rId92" Type="http://schemas.openxmlformats.org/officeDocument/2006/relationships/image" Target="../media/image384.png"/><Relationship Id="rId213" Type="http://schemas.openxmlformats.org/officeDocument/2006/relationships/customXml" Target="../ink/ink610.xml"/><Relationship Id="rId234" Type="http://schemas.openxmlformats.org/officeDocument/2006/relationships/image" Target="../media/image455.png"/><Relationship Id="rId2" Type="http://schemas.openxmlformats.org/officeDocument/2006/relationships/image" Target="../media/image340.png"/><Relationship Id="rId29" Type="http://schemas.openxmlformats.org/officeDocument/2006/relationships/customXml" Target="../ink/ink518.xml"/><Relationship Id="rId255" Type="http://schemas.openxmlformats.org/officeDocument/2006/relationships/customXml" Target="../ink/ink631.xml"/><Relationship Id="rId40" Type="http://schemas.openxmlformats.org/officeDocument/2006/relationships/image" Target="../media/image358.png"/><Relationship Id="rId115" Type="http://schemas.openxmlformats.org/officeDocument/2006/relationships/customXml" Target="../ink/ink561.xml"/><Relationship Id="rId136" Type="http://schemas.openxmlformats.org/officeDocument/2006/relationships/image" Target="../media/image406.png"/><Relationship Id="rId157" Type="http://schemas.openxmlformats.org/officeDocument/2006/relationships/customXml" Target="../ink/ink582.xml"/><Relationship Id="rId178" Type="http://schemas.openxmlformats.org/officeDocument/2006/relationships/image" Target="../media/image427.png"/><Relationship Id="rId61" Type="http://schemas.openxmlformats.org/officeDocument/2006/relationships/customXml" Target="../ink/ink534.xml"/><Relationship Id="rId82" Type="http://schemas.openxmlformats.org/officeDocument/2006/relationships/image" Target="../media/image379.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224" Type="http://schemas.openxmlformats.org/officeDocument/2006/relationships/image" Target="../media/image450.png"/><Relationship Id="rId245" Type="http://schemas.openxmlformats.org/officeDocument/2006/relationships/customXml" Target="../ink/ink626.xml"/><Relationship Id="rId266" Type="http://schemas.openxmlformats.org/officeDocument/2006/relationships/image" Target="../media/image471.png"/><Relationship Id="rId30" Type="http://schemas.openxmlformats.org/officeDocument/2006/relationships/image" Target="../media/image353.png"/><Relationship Id="rId105" Type="http://schemas.openxmlformats.org/officeDocument/2006/relationships/customXml" Target="../ink/ink556.xml"/><Relationship Id="rId126" Type="http://schemas.openxmlformats.org/officeDocument/2006/relationships/image" Target="../media/image401.png"/><Relationship Id="rId147" Type="http://schemas.openxmlformats.org/officeDocument/2006/relationships/customXml" Target="../ink/ink577.xml"/><Relationship Id="rId168" Type="http://schemas.openxmlformats.org/officeDocument/2006/relationships/image" Target="../media/image422.png"/><Relationship Id="rId51" Type="http://schemas.openxmlformats.org/officeDocument/2006/relationships/customXml" Target="../ink/ink529.xml"/><Relationship Id="rId72" Type="http://schemas.openxmlformats.org/officeDocument/2006/relationships/image" Target="../media/image374.png"/><Relationship Id="rId93" Type="http://schemas.openxmlformats.org/officeDocument/2006/relationships/customXml" Target="../ink/ink550.xml"/><Relationship Id="rId189" Type="http://schemas.openxmlformats.org/officeDocument/2006/relationships/customXml" Target="../ink/ink598.xml"/><Relationship Id="rId3" Type="http://schemas.openxmlformats.org/officeDocument/2006/relationships/customXml" Target="../ink/ink505.xml"/><Relationship Id="rId214" Type="http://schemas.openxmlformats.org/officeDocument/2006/relationships/image" Target="../media/image445.png"/><Relationship Id="rId235" Type="http://schemas.openxmlformats.org/officeDocument/2006/relationships/customXml" Target="../ink/ink621.xml"/><Relationship Id="rId256" Type="http://schemas.openxmlformats.org/officeDocument/2006/relationships/image" Target="../media/image466.png"/><Relationship Id="rId116" Type="http://schemas.openxmlformats.org/officeDocument/2006/relationships/image" Target="../media/image396.png"/><Relationship Id="rId137" Type="http://schemas.openxmlformats.org/officeDocument/2006/relationships/customXml" Target="../ink/ink572.xml"/><Relationship Id="rId158" Type="http://schemas.openxmlformats.org/officeDocument/2006/relationships/image" Target="../media/image417.png"/><Relationship Id="rId20" Type="http://schemas.openxmlformats.org/officeDocument/2006/relationships/image" Target="../media/image349.png"/><Relationship Id="rId41" Type="http://schemas.openxmlformats.org/officeDocument/2006/relationships/customXml" Target="../ink/ink524.xml"/><Relationship Id="rId62" Type="http://schemas.openxmlformats.org/officeDocument/2006/relationships/image" Target="../media/image369.png"/><Relationship Id="rId83" Type="http://schemas.openxmlformats.org/officeDocument/2006/relationships/customXml" Target="../ink/ink545.xml"/><Relationship Id="rId179" Type="http://schemas.openxmlformats.org/officeDocument/2006/relationships/customXml" Target="../ink/ink593.xml"/><Relationship Id="rId190" Type="http://schemas.openxmlformats.org/officeDocument/2006/relationships/image" Target="../media/image433.png"/><Relationship Id="rId204" Type="http://schemas.openxmlformats.org/officeDocument/2006/relationships/image" Target="../media/image440.png"/><Relationship Id="rId225" Type="http://schemas.openxmlformats.org/officeDocument/2006/relationships/customXml" Target="../ink/ink616.xml"/><Relationship Id="rId246" Type="http://schemas.openxmlformats.org/officeDocument/2006/relationships/image" Target="../media/image461.png"/><Relationship Id="rId267" Type="http://schemas.openxmlformats.org/officeDocument/2006/relationships/customXml" Target="../ink/ink637.xml"/><Relationship Id="rId106" Type="http://schemas.openxmlformats.org/officeDocument/2006/relationships/image" Target="../media/image391.png"/><Relationship Id="rId127" Type="http://schemas.openxmlformats.org/officeDocument/2006/relationships/customXml" Target="../ink/ink567.xml"/><Relationship Id="rId10" Type="http://schemas.openxmlformats.org/officeDocument/2006/relationships/image" Target="../media/image344.png"/><Relationship Id="rId31" Type="http://schemas.openxmlformats.org/officeDocument/2006/relationships/customXml" Target="../ink/ink519.xml"/><Relationship Id="rId52" Type="http://schemas.openxmlformats.org/officeDocument/2006/relationships/image" Target="../media/image364.png"/><Relationship Id="rId73" Type="http://schemas.openxmlformats.org/officeDocument/2006/relationships/customXml" Target="../ink/ink540.xml"/><Relationship Id="rId94" Type="http://schemas.openxmlformats.org/officeDocument/2006/relationships/image" Target="../media/image385.png"/><Relationship Id="rId148" Type="http://schemas.openxmlformats.org/officeDocument/2006/relationships/image" Target="../media/image412.png"/><Relationship Id="rId169" Type="http://schemas.openxmlformats.org/officeDocument/2006/relationships/customXml" Target="../ink/ink588.xml"/><Relationship Id="rId4" Type="http://schemas.openxmlformats.org/officeDocument/2006/relationships/image" Target="../media/image341.png"/><Relationship Id="rId180" Type="http://schemas.openxmlformats.org/officeDocument/2006/relationships/image" Target="../media/image428.png"/><Relationship Id="rId215" Type="http://schemas.openxmlformats.org/officeDocument/2006/relationships/customXml" Target="../ink/ink611.xml"/><Relationship Id="rId236" Type="http://schemas.openxmlformats.org/officeDocument/2006/relationships/image" Target="../media/image456.png"/><Relationship Id="rId257" Type="http://schemas.openxmlformats.org/officeDocument/2006/relationships/customXml" Target="../ink/ink632.xml"/><Relationship Id="rId42" Type="http://schemas.openxmlformats.org/officeDocument/2006/relationships/image" Target="../media/image359.png"/><Relationship Id="rId84" Type="http://schemas.openxmlformats.org/officeDocument/2006/relationships/image" Target="../media/image380.png"/><Relationship Id="rId138" Type="http://schemas.openxmlformats.org/officeDocument/2006/relationships/image" Target="../media/image407.png"/><Relationship Id="rId191" Type="http://schemas.openxmlformats.org/officeDocument/2006/relationships/customXml" Target="../ink/ink599.xml"/><Relationship Id="rId205" Type="http://schemas.openxmlformats.org/officeDocument/2006/relationships/customXml" Target="../ink/ink606.xml"/><Relationship Id="rId247" Type="http://schemas.openxmlformats.org/officeDocument/2006/relationships/customXml" Target="../ink/ink627.xml"/></Relationships>
</file>

<file path=ppt/slides/_rels/slide15.xml.rels><?xml version="1.0" encoding="UTF-8" standalone="yes"?>
<Relationships xmlns="http://schemas.openxmlformats.org/package/2006/relationships"><Relationship Id="rId8" Type="http://schemas.openxmlformats.org/officeDocument/2006/relationships/image" Target="../media/image475.png"/><Relationship Id="rId3" Type="http://schemas.openxmlformats.org/officeDocument/2006/relationships/customXml" Target="../ink/ink638.xml"/><Relationship Id="rId7" Type="http://schemas.openxmlformats.org/officeDocument/2006/relationships/customXml" Target="../ink/ink64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4.png"/><Relationship Id="rId5" Type="http://schemas.openxmlformats.org/officeDocument/2006/relationships/customXml" Target="../ink/ink639.xml"/><Relationship Id="rId10" Type="http://schemas.openxmlformats.org/officeDocument/2006/relationships/image" Target="../media/image476.png"/><Relationship Id="rId4" Type="http://schemas.openxmlformats.org/officeDocument/2006/relationships/image" Target="../media/image473.png"/><Relationship Id="rId9" Type="http://schemas.openxmlformats.org/officeDocument/2006/relationships/customXml" Target="../ink/ink641.xml"/></Relationships>
</file>

<file path=ppt/slides/_rels/slide16.xml.rels><?xml version="1.0" encoding="UTF-8" standalone="yes"?>
<Relationships xmlns="http://schemas.openxmlformats.org/package/2006/relationships"><Relationship Id="rId117" Type="http://schemas.openxmlformats.org/officeDocument/2006/relationships/customXml" Target="../ink/ink699.xml"/><Relationship Id="rId21" Type="http://schemas.openxmlformats.org/officeDocument/2006/relationships/customXml" Target="../ink/ink651.xml"/><Relationship Id="rId42" Type="http://schemas.openxmlformats.org/officeDocument/2006/relationships/image" Target="../media/image496.png"/><Relationship Id="rId63" Type="http://schemas.openxmlformats.org/officeDocument/2006/relationships/customXml" Target="../ink/ink672.xml"/><Relationship Id="rId84" Type="http://schemas.openxmlformats.org/officeDocument/2006/relationships/image" Target="../media/image516.png"/><Relationship Id="rId138" Type="http://schemas.openxmlformats.org/officeDocument/2006/relationships/image" Target="../media/image543.png"/><Relationship Id="rId159" Type="http://schemas.openxmlformats.org/officeDocument/2006/relationships/customXml" Target="../ink/ink720.xml"/><Relationship Id="rId170" Type="http://schemas.openxmlformats.org/officeDocument/2006/relationships/image" Target="../media/image558.png"/><Relationship Id="rId191" Type="http://schemas.openxmlformats.org/officeDocument/2006/relationships/customXml" Target="../ink/ink736.xml"/><Relationship Id="rId205" Type="http://schemas.openxmlformats.org/officeDocument/2006/relationships/customXml" Target="../ink/ink743.xml"/><Relationship Id="rId226" Type="http://schemas.openxmlformats.org/officeDocument/2006/relationships/customXml" Target="../ink/ink754.xml"/><Relationship Id="rId107" Type="http://schemas.openxmlformats.org/officeDocument/2006/relationships/customXml" Target="../ink/ink694.xml"/><Relationship Id="rId11" Type="http://schemas.openxmlformats.org/officeDocument/2006/relationships/customXml" Target="../ink/ink646.xml"/><Relationship Id="rId32" Type="http://schemas.openxmlformats.org/officeDocument/2006/relationships/image" Target="../media/image491.png"/><Relationship Id="rId53" Type="http://schemas.openxmlformats.org/officeDocument/2006/relationships/customXml" Target="../ink/ink667.xml"/><Relationship Id="rId74" Type="http://schemas.openxmlformats.org/officeDocument/2006/relationships/image" Target="../media/image511.png"/><Relationship Id="rId128" Type="http://schemas.openxmlformats.org/officeDocument/2006/relationships/image" Target="../media/image538.png"/><Relationship Id="rId149" Type="http://schemas.openxmlformats.org/officeDocument/2006/relationships/customXml" Target="../ink/ink715.xml"/><Relationship Id="rId5" Type="http://schemas.openxmlformats.org/officeDocument/2006/relationships/customXml" Target="../ink/ink643.xml"/><Relationship Id="rId95" Type="http://schemas.openxmlformats.org/officeDocument/2006/relationships/customXml" Target="../ink/ink688.xml"/><Relationship Id="rId160" Type="http://schemas.openxmlformats.org/officeDocument/2006/relationships/image" Target="../media/image553.png"/><Relationship Id="rId181" Type="http://schemas.openxmlformats.org/officeDocument/2006/relationships/customXml" Target="../ink/ink731.xml"/><Relationship Id="rId216" Type="http://schemas.openxmlformats.org/officeDocument/2006/relationships/image" Target="../media/image581.png"/><Relationship Id="rId237" Type="http://schemas.openxmlformats.org/officeDocument/2006/relationships/image" Target="../media/image591.png"/><Relationship Id="rId22" Type="http://schemas.openxmlformats.org/officeDocument/2006/relationships/image" Target="../media/image486.png"/><Relationship Id="rId43" Type="http://schemas.openxmlformats.org/officeDocument/2006/relationships/customXml" Target="../ink/ink662.xml"/><Relationship Id="rId64" Type="http://schemas.openxmlformats.org/officeDocument/2006/relationships/image" Target="../media/image81.png"/><Relationship Id="rId118" Type="http://schemas.openxmlformats.org/officeDocument/2006/relationships/image" Target="../media/image533.png"/><Relationship Id="rId139" Type="http://schemas.openxmlformats.org/officeDocument/2006/relationships/customXml" Target="../ink/ink710.xml"/><Relationship Id="rId85" Type="http://schemas.openxmlformats.org/officeDocument/2006/relationships/customXml" Target="../ink/ink683.xml"/><Relationship Id="rId150" Type="http://schemas.openxmlformats.org/officeDocument/2006/relationships/image" Target="../media/image548.png"/><Relationship Id="rId171" Type="http://schemas.openxmlformats.org/officeDocument/2006/relationships/customXml" Target="../ink/ink726.xml"/><Relationship Id="rId192" Type="http://schemas.openxmlformats.org/officeDocument/2006/relationships/image" Target="../media/image569.png"/><Relationship Id="rId206" Type="http://schemas.openxmlformats.org/officeDocument/2006/relationships/image" Target="../media/image576.png"/><Relationship Id="rId227" Type="http://schemas.openxmlformats.org/officeDocument/2006/relationships/image" Target="../media/image586.png"/><Relationship Id="rId12" Type="http://schemas.openxmlformats.org/officeDocument/2006/relationships/image" Target="../media/image481.png"/><Relationship Id="rId33" Type="http://schemas.openxmlformats.org/officeDocument/2006/relationships/customXml" Target="../ink/ink657.xml"/><Relationship Id="rId108" Type="http://schemas.openxmlformats.org/officeDocument/2006/relationships/image" Target="../media/image528.png"/><Relationship Id="rId129" Type="http://schemas.openxmlformats.org/officeDocument/2006/relationships/customXml" Target="../ink/ink705.xml"/><Relationship Id="rId54" Type="http://schemas.openxmlformats.org/officeDocument/2006/relationships/image" Target="../media/image502.png"/><Relationship Id="rId75" Type="http://schemas.openxmlformats.org/officeDocument/2006/relationships/customXml" Target="../ink/ink678.xml"/><Relationship Id="rId96" Type="http://schemas.openxmlformats.org/officeDocument/2006/relationships/image" Target="../media/image522.png"/><Relationship Id="rId140" Type="http://schemas.openxmlformats.org/officeDocument/2006/relationships/image" Target="../media/image544.png"/><Relationship Id="rId161" Type="http://schemas.openxmlformats.org/officeDocument/2006/relationships/customXml" Target="../ink/ink721.xml"/><Relationship Id="rId182" Type="http://schemas.openxmlformats.org/officeDocument/2006/relationships/image" Target="../media/image564.png"/><Relationship Id="rId217" Type="http://schemas.openxmlformats.org/officeDocument/2006/relationships/customXml" Target="../ink/ink749.xml"/><Relationship Id="rId6" Type="http://schemas.openxmlformats.org/officeDocument/2006/relationships/image" Target="../media/image478.png"/><Relationship Id="rId238" Type="http://schemas.openxmlformats.org/officeDocument/2006/relationships/customXml" Target="../ink/ink760.xml"/><Relationship Id="rId23" Type="http://schemas.openxmlformats.org/officeDocument/2006/relationships/customXml" Target="../ink/ink652.xml"/><Relationship Id="rId119" Type="http://schemas.openxmlformats.org/officeDocument/2006/relationships/customXml" Target="../ink/ink700.xml"/><Relationship Id="rId44" Type="http://schemas.openxmlformats.org/officeDocument/2006/relationships/image" Target="../media/image497.png"/><Relationship Id="rId65" Type="http://schemas.openxmlformats.org/officeDocument/2006/relationships/customXml" Target="../ink/ink673.xml"/><Relationship Id="rId86" Type="http://schemas.openxmlformats.org/officeDocument/2006/relationships/image" Target="../media/image517.png"/><Relationship Id="rId130" Type="http://schemas.openxmlformats.org/officeDocument/2006/relationships/image" Target="../media/image539.png"/><Relationship Id="rId151" Type="http://schemas.openxmlformats.org/officeDocument/2006/relationships/customXml" Target="../ink/ink716.xml"/><Relationship Id="rId172" Type="http://schemas.openxmlformats.org/officeDocument/2006/relationships/image" Target="../media/image559.png"/><Relationship Id="rId193" Type="http://schemas.openxmlformats.org/officeDocument/2006/relationships/customXml" Target="../ink/ink737.xml"/><Relationship Id="rId207" Type="http://schemas.openxmlformats.org/officeDocument/2006/relationships/customXml" Target="../ink/ink744.xml"/><Relationship Id="rId228" Type="http://schemas.openxmlformats.org/officeDocument/2006/relationships/customXml" Target="../ink/ink755.xml"/><Relationship Id="rId13" Type="http://schemas.openxmlformats.org/officeDocument/2006/relationships/customXml" Target="../ink/ink647.xml"/><Relationship Id="rId109" Type="http://schemas.openxmlformats.org/officeDocument/2006/relationships/customXml" Target="../ink/ink695.xml"/><Relationship Id="rId34" Type="http://schemas.openxmlformats.org/officeDocument/2006/relationships/image" Target="../media/image492.png"/><Relationship Id="rId55" Type="http://schemas.openxmlformats.org/officeDocument/2006/relationships/customXml" Target="../ink/ink668.xml"/><Relationship Id="rId76" Type="http://schemas.openxmlformats.org/officeDocument/2006/relationships/image" Target="../media/image512.png"/><Relationship Id="rId97" Type="http://schemas.openxmlformats.org/officeDocument/2006/relationships/customXml" Target="../ink/ink689.xml"/><Relationship Id="rId120" Type="http://schemas.openxmlformats.org/officeDocument/2006/relationships/image" Target="../media/image534.png"/><Relationship Id="rId141" Type="http://schemas.openxmlformats.org/officeDocument/2006/relationships/customXml" Target="../ink/ink711.xml"/><Relationship Id="rId7" Type="http://schemas.openxmlformats.org/officeDocument/2006/relationships/customXml" Target="../ink/ink644.xml"/><Relationship Id="rId162" Type="http://schemas.openxmlformats.org/officeDocument/2006/relationships/image" Target="../media/image554.png"/><Relationship Id="rId183" Type="http://schemas.openxmlformats.org/officeDocument/2006/relationships/customXml" Target="../ink/ink732.xml"/><Relationship Id="rId218" Type="http://schemas.openxmlformats.org/officeDocument/2006/relationships/image" Target="../media/image582.png"/><Relationship Id="rId239" Type="http://schemas.openxmlformats.org/officeDocument/2006/relationships/image" Target="../media/image592.png"/><Relationship Id="rId24" Type="http://schemas.openxmlformats.org/officeDocument/2006/relationships/image" Target="../media/image487.png"/><Relationship Id="rId45" Type="http://schemas.openxmlformats.org/officeDocument/2006/relationships/customXml" Target="../ink/ink663.xml"/><Relationship Id="rId66" Type="http://schemas.openxmlformats.org/officeDocument/2006/relationships/image" Target="../media/image507.png"/><Relationship Id="rId87" Type="http://schemas.openxmlformats.org/officeDocument/2006/relationships/customXml" Target="../ink/ink684.xml"/><Relationship Id="rId110" Type="http://schemas.openxmlformats.org/officeDocument/2006/relationships/image" Target="../media/image529.png"/><Relationship Id="rId131" Type="http://schemas.openxmlformats.org/officeDocument/2006/relationships/customXml" Target="../ink/ink706.xml"/><Relationship Id="rId152" Type="http://schemas.openxmlformats.org/officeDocument/2006/relationships/image" Target="../media/image549.png"/><Relationship Id="rId173" Type="http://schemas.openxmlformats.org/officeDocument/2006/relationships/customXml" Target="../ink/ink727.xml"/><Relationship Id="rId194" Type="http://schemas.openxmlformats.org/officeDocument/2006/relationships/image" Target="../media/image570.png"/><Relationship Id="rId208" Type="http://schemas.openxmlformats.org/officeDocument/2006/relationships/image" Target="../media/image577.png"/><Relationship Id="rId229" Type="http://schemas.openxmlformats.org/officeDocument/2006/relationships/image" Target="../media/image587.png"/><Relationship Id="rId14" Type="http://schemas.openxmlformats.org/officeDocument/2006/relationships/image" Target="../media/image482.png"/><Relationship Id="rId35" Type="http://schemas.openxmlformats.org/officeDocument/2006/relationships/customXml" Target="../ink/ink658.xml"/><Relationship Id="rId56" Type="http://schemas.openxmlformats.org/officeDocument/2006/relationships/image" Target="../media/image503.png"/><Relationship Id="rId77" Type="http://schemas.openxmlformats.org/officeDocument/2006/relationships/customXml" Target="../ink/ink679.xml"/><Relationship Id="rId100" Type="http://schemas.openxmlformats.org/officeDocument/2006/relationships/image" Target="../media/image524.png"/><Relationship Id="rId8" Type="http://schemas.openxmlformats.org/officeDocument/2006/relationships/image" Target="../media/image479.png"/><Relationship Id="rId98" Type="http://schemas.openxmlformats.org/officeDocument/2006/relationships/image" Target="../media/image523.png"/><Relationship Id="rId121" Type="http://schemas.openxmlformats.org/officeDocument/2006/relationships/customXml" Target="../ink/ink701.xml"/><Relationship Id="rId142" Type="http://schemas.openxmlformats.org/officeDocument/2006/relationships/image" Target="../media/image545.png"/><Relationship Id="rId163" Type="http://schemas.openxmlformats.org/officeDocument/2006/relationships/customXml" Target="../ink/ink722.xml"/><Relationship Id="rId184" Type="http://schemas.openxmlformats.org/officeDocument/2006/relationships/image" Target="../media/image565.png"/><Relationship Id="rId219" Type="http://schemas.openxmlformats.org/officeDocument/2006/relationships/customXml" Target="../ink/ink750.xml"/><Relationship Id="rId230" Type="http://schemas.openxmlformats.org/officeDocument/2006/relationships/customXml" Target="../ink/ink756.xml"/><Relationship Id="rId25" Type="http://schemas.openxmlformats.org/officeDocument/2006/relationships/customXml" Target="../ink/ink653.xml"/><Relationship Id="rId46" Type="http://schemas.openxmlformats.org/officeDocument/2006/relationships/image" Target="../media/image498.png"/><Relationship Id="rId67" Type="http://schemas.openxmlformats.org/officeDocument/2006/relationships/customXml" Target="../ink/ink674.xml"/><Relationship Id="rId88" Type="http://schemas.openxmlformats.org/officeDocument/2006/relationships/image" Target="../media/image518.png"/><Relationship Id="rId111" Type="http://schemas.openxmlformats.org/officeDocument/2006/relationships/customXml" Target="../ink/ink696.xml"/><Relationship Id="rId132" Type="http://schemas.openxmlformats.org/officeDocument/2006/relationships/image" Target="../media/image540.png"/><Relationship Id="rId153" Type="http://schemas.openxmlformats.org/officeDocument/2006/relationships/customXml" Target="../ink/ink717.xml"/><Relationship Id="rId174" Type="http://schemas.openxmlformats.org/officeDocument/2006/relationships/image" Target="../media/image560.png"/><Relationship Id="rId195" Type="http://schemas.openxmlformats.org/officeDocument/2006/relationships/customXml" Target="../ink/ink738.xml"/><Relationship Id="rId209" Type="http://schemas.openxmlformats.org/officeDocument/2006/relationships/customXml" Target="../ink/ink745.xml"/><Relationship Id="rId190" Type="http://schemas.openxmlformats.org/officeDocument/2006/relationships/image" Target="../media/image568.png"/><Relationship Id="rId204" Type="http://schemas.openxmlformats.org/officeDocument/2006/relationships/image" Target="../media/image575.png"/><Relationship Id="rId220" Type="http://schemas.openxmlformats.org/officeDocument/2006/relationships/image" Target="../media/image583.png"/><Relationship Id="rId225" Type="http://schemas.openxmlformats.org/officeDocument/2006/relationships/image" Target="../media/image585.png"/><Relationship Id="rId15" Type="http://schemas.openxmlformats.org/officeDocument/2006/relationships/customXml" Target="../ink/ink648.xml"/><Relationship Id="rId36" Type="http://schemas.openxmlformats.org/officeDocument/2006/relationships/image" Target="../media/image493.png"/><Relationship Id="rId57" Type="http://schemas.openxmlformats.org/officeDocument/2006/relationships/customXml" Target="../ink/ink669.xml"/><Relationship Id="rId106" Type="http://schemas.openxmlformats.org/officeDocument/2006/relationships/image" Target="../media/image527.png"/><Relationship Id="rId127" Type="http://schemas.openxmlformats.org/officeDocument/2006/relationships/customXml" Target="../ink/ink704.xml"/><Relationship Id="rId10" Type="http://schemas.openxmlformats.org/officeDocument/2006/relationships/image" Target="../media/image480.png"/><Relationship Id="rId31" Type="http://schemas.openxmlformats.org/officeDocument/2006/relationships/customXml" Target="../ink/ink656.xml"/><Relationship Id="rId52" Type="http://schemas.openxmlformats.org/officeDocument/2006/relationships/image" Target="../media/image501.png"/><Relationship Id="rId73" Type="http://schemas.openxmlformats.org/officeDocument/2006/relationships/customXml" Target="../ink/ink677.xml"/><Relationship Id="rId78" Type="http://schemas.openxmlformats.org/officeDocument/2006/relationships/image" Target="../media/image513.png"/><Relationship Id="rId94" Type="http://schemas.openxmlformats.org/officeDocument/2006/relationships/image" Target="../media/image521.png"/><Relationship Id="rId99" Type="http://schemas.openxmlformats.org/officeDocument/2006/relationships/customXml" Target="../ink/ink690.xml"/><Relationship Id="rId101" Type="http://schemas.openxmlformats.org/officeDocument/2006/relationships/customXml" Target="../ink/ink691.xml"/><Relationship Id="rId122" Type="http://schemas.openxmlformats.org/officeDocument/2006/relationships/image" Target="../media/image535.png"/><Relationship Id="rId143" Type="http://schemas.openxmlformats.org/officeDocument/2006/relationships/customXml" Target="../ink/ink712.xml"/><Relationship Id="rId148" Type="http://schemas.openxmlformats.org/officeDocument/2006/relationships/image" Target="../media/image547.png"/><Relationship Id="rId164" Type="http://schemas.openxmlformats.org/officeDocument/2006/relationships/image" Target="../media/image555.png"/><Relationship Id="rId169" Type="http://schemas.openxmlformats.org/officeDocument/2006/relationships/customXml" Target="../ink/ink725.xml"/><Relationship Id="rId185" Type="http://schemas.openxmlformats.org/officeDocument/2006/relationships/customXml" Target="../ink/ink733.xml"/><Relationship Id="rId4" Type="http://schemas.openxmlformats.org/officeDocument/2006/relationships/image" Target="../media/image477.png"/><Relationship Id="rId9" Type="http://schemas.openxmlformats.org/officeDocument/2006/relationships/customXml" Target="../ink/ink645.xml"/><Relationship Id="rId180" Type="http://schemas.openxmlformats.org/officeDocument/2006/relationships/image" Target="../media/image563.png"/><Relationship Id="rId210" Type="http://schemas.openxmlformats.org/officeDocument/2006/relationships/image" Target="../media/image578.png"/><Relationship Id="rId215" Type="http://schemas.openxmlformats.org/officeDocument/2006/relationships/customXml" Target="../ink/ink748.xml"/><Relationship Id="rId236" Type="http://schemas.openxmlformats.org/officeDocument/2006/relationships/customXml" Target="../ink/ink759.xml"/><Relationship Id="rId26" Type="http://schemas.openxmlformats.org/officeDocument/2006/relationships/image" Target="../media/image488.png"/><Relationship Id="rId231" Type="http://schemas.openxmlformats.org/officeDocument/2006/relationships/image" Target="../media/image588.png"/><Relationship Id="rId47" Type="http://schemas.openxmlformats.org/officeDocument/2006/relationships/customXml" Target="../ink/ink664.xml"/><Relationship Id="rId68" Type="http://schemas.openxmlformats.org/officeDocument/2006/relationships/image" Target="../media/image508.png"/><Relationship Id="rId89" Type="http://schemas.openxmlformats.org/officeDocument/2006/relationships/customXml" Target="../ink/ink685.xml"/><Relationship Id="rId112" Type="http://schemas.openxmlformats.org/officeDocument/2006/relationships/image" Target="../media/image530.png"/><Relationship Id="rId133" Type="http://schemas.openxmlformats.org/officeDocument/2006/relationships/customXml" Target="../ink/ink707.xml"/><Relationship Id="rId154" Type="http://schemas.openxmlformats.org/officeDocument/2006/relationships/image" Target="../media/image550.png"/><Relationship Id="rId175" Type="http://schemas.openxmlformats.org/officeDocument/2006/relationships/customXml" Target="../ink/ink728.xml"/><Relationship Id="rId196" Type="http://schemas.openxmlformats.org/officeDocument/2006/relationships/image" Target="../media/image571.png"/><Relationship Id="rId200" Type="http://schemas.openxmlformats.org/officeDocument/2006/relationships/image" Target="../media/image573.png"/><Relationship Id="rId16" Type="http://schemas.openxmlformats.org/officeDocument/2006/relationships/image" Target="../media/image483.png"/><Relationship Id="rId221" Type="http://schemas.openxmlformats.org/officeDocument/2006/relationships/customXml" Target="../ink/ink751.xml"/><Relationship Id="rId37" Type="http://schemas.openxmlformats.org/officeDocument/2006/relationships/customXml" Target="../ink/ink659.xml"/><Relationship Id="rId58" Type="http://schemas.openxmlformats.org/officeDocument/2006/relationships/image" Target="../media/image504.png"/><Relationship Id="rId79" Type="http://schemas.openxmlformats.org/officeDocument/2006/relationships/customXml" Target="../ink/ink680.xml"/><Relationship Id="rId102" Type="http://schemas.openxmlformats.org/officeDocument/2006/relationships/image" Target="../media/image525.png"/><Relationship Id="rId123" Type="http://schemas.openxmlformats.org/officeDocument/2006/relationships/customXml" Target="../ink/ink702.xml"/><Relationship Id="rId144" Type="http://schemas.openxmlformats.org/officeDocument/2006/relationships/image" Target="../media/image48.png"/><Relationship Id="rId90" Type="http://schemas.openxmlformats.org/officeDocument/2006/relationships/image" Target="../media/image519.png"/><Relationship Id="rId165" Type="http://schemas.openxmlformats.org/officeDocument/2006/relationships/customXml" Target="../ink/ink723.xml"/><Relationship Id="rId186" Type="http://schemas.openxmlformats.org/officeDocument/2006/relationships/image" Target="../media/image566.png"/><Relationship Id="rId211" Type="http://schemas.openxmlformats.org/officeDocument/2006/relationships/customXml" Target="../ink/ink746.xml"/><Relationship Id="rId232" Type="http://schemas.openxmlformats.org/officeDocument/2006/relationships/customXml" Target="../ink/ink757.xml"/><Relationship Id="rId27" Type="http://schemas.openxmlformats.org/officeDocument/2006/relationships/customXml" Target="../ink/ink654.xml"/><Relationship Id="rId48" Type="http://schemas.openxmlformats.org/officeDocument/2006/relationships/image" Target="../media/image499.png"/><Relationship Id="rId69" Type="http://schemas.openxmlformats.org/officeDocument/2006/relationships/customXml" Target="../ink/ink675.xml"/><Relationship Id="rId113" Type="http://schemas.openxmlformats.org/officeDocument/2006/relationships/customXml" Target="../ink/ink697.xml"/><Relationship Id="rId134" Type="http://schemas.openxmlformats.org/officeDocument/2006/relationships/image" Target="../media/image541.png"/><Relationship Id="rId80" Type="http://schemas.openxmlformats.org/officeDocument/2006/relationships/image" Target="../media/image514.png"/><Relationship Id="rId155" Type="http://schemas.openxmlformats.org/officeDocument/2006/relationships/customXml" Target="../ink/ink718.xml"/><Relationship Id="rId176" Type="http://schemas.openxmlformats.org/officeDocument/2006/relationships/image" Target="../media/image561.png"/><Relationship Id="rId197" Type="http://schemas.openxmlformats.org/officeDocument/2006/relationships/customXml" Target="../ink/ink739.xml"/><Relationship Id="rId201" Type="http://schemas.openxmlformats.org/officeDocument/2006/relationships/customXml" Target="../ink/ink741.xml"/><Relationship Id="rId222" Type="http://schemas.openxmlformats.org/officeDocument/2006/relationships/customXml" Target="../ink/ink752.xml"/><Relationship Id="rId17" Type="http://schemas.openxmlformats.org/officeDocument/2006/relationships/customXml" Target="../ink/ink649.xml"/><Relationship Id="rId38" Type="http://schemas.openxmlformats.org/officeDocument/2006/relationships/image" Target="../media/image494.png"/><Relationship Id="rId59" Type="http://schemas.openxmlformats.org/officeDocument/2006/relationships/customXml" Target="../ink/ink670.xml"/><Relationship Id="rId103" Type="http://schemas.openxmlformats.org/officeDocument/2006/relationships/customXml" Target="../ink/ink692.xml"/><Relationship Id="rId124" Type="http://schemas.openxmlformats.org/officeDocument/2006/relationships/image" Target="../media/image536.png"/><Relationship Id="rId70" Type="http://schemas.openxmlformats.org/officeDocument/2006/relationships/image" Target="../media/image509.png"/><Relationship Id="rId91" Type="http://schemas.openxmlformats.org/officeDocument/2006/relationships/customXml" Target="../ink/ink686.xml"/><Relationship Id="rId145" Type="http://schemas.openxmlformats.org/officeDocument/2006/relationships/customXml" Target="../ink/ink713.xml"/><Relationship Id="rId166" Type="http://schemas.openxmlformats.org/officeDocument/2006/relationships/image" Target="../media/image556.png"/><Relationship Id="rId187" Type="http://schemas.openxmlformats.org/officeDocument/2006/relationships/customXml" Target="../ink/ink734.xml"/><Relationship Id="rId1" Type="http://schemas.openxmlformats.org/officeDocument/2006/relationships/slideLayout" Target="../slideLayouts/slideLayout7.xml"/><Relationship Id="rId212" Type="http://schemas.openxmlformats.org/officeDocument/2006/relationships/image" Target="../media/image579.png"/><Relationship Id="rId233" Type="http://schemas.openxmlformats.org/officeDocument/2006/relationships/image" Target="../media/image589.png"/><Relationship Id="rId28" Type="http://schemas.openxmlformats.org/officeDocument/2006/relationships/image" Target="../media/image489.png"/><Relationship Id="rId49" Type="http://schemas.openxmlformats.org/officeDocument/2006/relationships/customXml" Target="../ink/ink665.xml"/><Relationship Id="rId114" Type="http://schemas.openxmlformats.org/officeDocument/2006/relationships/image" Target="../media/image531.png"/><Relationship Id="rId60" Type="http://schemas.openxmlformats.org/officeDocument/2006/relationships/image" Target="../media/image505.png"/><Relationship Id="rId81" Type="http://schemas.openxmlformats.org/officeDocument/2006/relationships/customXml" Target="../ink/ink681.xml"/><Relationship Id="rId135" Type="http://schemas.openxmlformats.org/officeDocument/2006/relationships/customXml" Target="../ink/ink708.xml"/><Relationship Id="rId156" Type="http://schemas.openxmlformats.org/officeDocument/2006/relationships/image" Target="../media/image551.png"/><Relationship Id="rId177" Type="http://schemas.openxmlformats.org/officeDocument/2006/relationships/customXml" Target="../ink/ink729.xml"/><Relationship Id="rId198" Type="http://schemas.openxmlformats.org/officeDocument/2006/relationships/image" Target="../media/image572.png"/><Relationship Id="rId202" Type="http://schemas.openxmlformats.org/officeDocument/2006/relationships/image" Target="../media/image574.png"/><Relationship Id="rId223" Type="http://schemas.openxmlformats.org/officeDocument/2006/relationships/image" Target="../media/image584.png"/><Relationship Id="rId18" Type="http://schemas.openxmlformats.org/officeDocument/2006/relationships/image" Target="../media/image484.png"/><Relationship Id="rId39" Type="http://schemas.openxmlformats.org/officeDocument/2006/relationships/customXml" Target="../ink/ink660.xml"/><Relationship Id="rId50" Type="http://schemas.openxmlformats.org/officeDocument/2006/relationships/image" Target="../media/image500.png"/><Relationship Id="rId104" Type="http://schemas.openxmlformats.org/officeDocument/2006/relationships/image" Target="../media/image526.png"/><Relationship Id="rId125" Type="http://schemas.openxmlformats.org/officeDocument/2006/relationships/customXml" Target="../ink/ink703.xml"/><Relationship Id="rId146" Type="http://schemas.openxmlformats.org/officeDocument/2006/relationships/image" Target="../media/image546.png"/><Relationship Id="rId167" Type="http://schemas.openxmlformats.org/officeDocument/2006/relationships/customXml" Target="../ink/ink724.xml"/><Relationship Id="rId188" Type="http://schemas.openxmlformats.org/officeDocument/2006/relationships/image" Target="../media/image567.png"/><Relationship Id="rId71" Type="http://schemas.openxmlformats.org/officeDocument/2006/relationships/customXml" Target="../ink/ink676.xml"/><Relationship Id="rId92" Type="http://schemas.openxmlformats.org/officeDocument/2006/relationships/image" Target="../media/image520.png"/><Relationship Id="rId213" Type="http://schemas.openxmlformats.org/officeDocument/2006/relationships/customXml" Target="../ink/ink747.xml"/><Relationship Id="rId234" Type="http://schemas.openxmlformats.org/officeDocument/2006/relationships/customXml" Target="../ink/ink758.xml"/><Relationship Id="rId2" Type="http://schemas.openxmlformats.org/officeDocument/2006/relationships/notesSlide" Target="../notesSlides/notesSlide15.xml"/><Relationship Id="rId29" Type="http://schemas.openxmlformats.org/officeDocument/2006/relationships/customXml" Target="../ink/ink655.xml"/><Relationship Id="rId40" Type="http://schemas.openxmlformats.org/officeDocument/2006/relationships/image" Target="../media/image495.png"/><Relationship Id="rId115" Type="http://schemas.openxmlformats.org/officeDocument/2006/relationships/customXml" Target="../ink/ink698.xml"/><Relationship Id="rId136" Type="http://schemas.openxmlformats.org/officeDocument/2006/relationships/image" Target="../media/image542.png"/><Relationship Id="rId157" Type="http://schemas.openxmlformats.org/officeDocument/2006/relationships/customXml" Target="../ink/ink719.xml"/><Relationship Id="rId178" Type="http://schemas.openxmlformats.org/officeDocument/2006/relationships/image" Target="../media/image562.png"/><Relationship Id="rId61" Type="http://schemas.openxmlformats.org/officeDocument/2006/relationships/customXml" Target="../ink/ink671.xml"/><Relationship Id="rId82" Type="http://schemas.openxmlformats.org/officeDocument/2006/relationships/image" Target="../media/image515.png"/><Relationship Id="rId199" Type="http://schemas.openxmlformats.org/officeDocument/2006/relationships/customXml" Target="../ink/ink740.xml"/><Relationship Id="rId203" Type="http://schemas.openxmlformats.org/officeDocument/2006/relationships/customXml" Target="../ink/ink742.xml"/><Relationship Id="rId19" Type="http://schemas.openxmlformats.org/officeDocument/2006/relationships/customXml" Target="../ink/ink650.xml"/><Relationship Id="rId224" Type="http://schemas.openxmlformats.org/officeDocument/2006/relationships/customXml" Target="../ink/ink753.xml"/><Relationship Id="rId30" Type="http://schemas.openxmlformats.org/officeDocument/2006/relationships/image" Target="../media/image490.png"/><Relationship Id="rId105" Type="http://schemas.openxmlformats.org/officeDocument/2006/relationships/customXml" Target="../ink/ink693.xml"/><Relationship Id="rId126" Type="http://schemas.openxmlformats.org/officeDocument/2006/relationships/image" Target="../media/image537.png"/><Relationship Id="rId147" Type="http://schemas.openxmlformats.org/officeDocument/2006/relationships/customXml" Target="../ink/ink714.xml"/><Relationship Id="rId168" Type="http://schemas.openxmlformats.org/officeDocument/2006/relationships/image" Target="../media/image557.png"/><Relationship Id="rId51" Type="http://schemas.openxmlformats.org/officeDocument/2006/relationships/customXml" Target="../ink/ink666.xml"/><Relationship Id="rId72" Type="http://schemas.openxmlformats.org/officeDocument/2006/relationships/image" Target="../media/image510.png"/><Relationship Id="rId93" Type="http://schemas.openxmlformats.org/officeDocument/2006/relationships/customXml" Target="../ink/ink687.xml"/><Relationship Id="rId189" Type="http://schemas.openxmlformats.org/officeDocument/2006/relationships/customXml" Target="../ink/ink735.xml"/><Relationship Id="rId3" Type="http://schemas.openxmlformats.org/officeDocument/2006/relationships/customXml" Target="../ink/ink642.xml"/><Relationship Id="rId214" Type="http://schemas.openxmlformats.org/officeDocument/2006/relationships/image" Target="../media/image580.png"/><Relationship Id="rId235" Type="http://schemas.openxmlformats.org/officeDocument/2006/relationships/image" Target="../media/image590.png"/><Relationship Id="rId116" Type="http://schemas.openxmlformats.org/officeDocument/2006/relationships/image" Target="../media/image532.png"/><Relationship Id="rId137" Type="http://schemas.openxmlformats.org/officeDocument/2006/relationships/customXml" Target="../ink/ink709.xml"/><Relationship Id="rId158" Type="http://schemas.openxmlformats.org/officeDocument/2006/relationships/image" Target="../media/image552.png"/><Relationship Id="rId20" Type="http://schemas.openxmlformats.org/officeDocument/2006/relationships/image" Target="../media/image485.png"/><Relationship Id="rId41" Type="http://schemas.openxmlformats.org/officeDocument/2006/relationships/customXml" Target="../ink/ink661.xml"/><Relationship Id="rId62" Type="http://schemas.openxmlformats.org/officeDocument/2006/relationships/image" Target="../media/image506.png"/><Relationship Id="rId83" Type="http://schemas.openxmlformats.org/officeDocument/2006/relationships/customXml" Target="../ink/ink682.xml"/><Relationship Id="rId179" Type="http://schemas.openxmlformats.org/officeDocument/2006/relationships/customXml" Target="../ink/ink730.xml"/></Relationships>
</file>

<file path=ppt/slides/_rels/slide17.xml.rels><?xml version="1.0" encoding="UTF-8" standalone="yes"?>
<Relationships xmlns="http://schemas.openxmlformats.org/package/2006/relationships"><Relationship Id="rId13" Type="http://schemas.openxmlformats.org/officeDocument/2006/relationships/customXml" Target="../ink/ink766.xml"/><Relationship Id="rId18" Type="http://schemas.openxmlformats.org/officeDocument/2006/relationships/image" Target="../media/image600.png"/><Relationship Id="rId26" Type="http://schemas.openxmlformats.org/officeDocument/2006/relationships/image" Target="../media/image604.png"/><Relationship Id="rId39" Type="http://schemas.openxmlformats.org/officeDocument/2006/relationships/customXml" Target="../ink/ink779.xml"/><Relationship Id="rId21" Type="http://schemas.openxmlformats.org/officeDocument/2006/relationships/customXml" Target="../ink/ink770.xml"/><Relationship Id="rId34" Type="http://schemas.openxmlformats.org/officeDocument/2006/relationships/image" Target="../media/image608.png"/><Relationship Id="rId42" Type="http://schemas.openxmlformats.org/officeDocument/2006/relationships/image" Target="../media/image612.png"/><Relationship Id="rId47" Type="http://schemas.openxmlformats.org/officeDocument/2006/relationships/customXml" Target="../ink/ink783.xml"/><Relationship Id="rId50" Type="http://schemas.openxmlformats.org/officeDocument/2006/relationships/image" Target="../media/image616.png"/><Relationship Id="rId7" Type="http://schemas.openxmlformats.org/officeDocument/2006/relationships/customXml" Target="../ink/ink763.xml"/><Relationship Id="rId2" Type="http://schemas.openxmlformats.org/officeDocument/2006/relationships/notesSlide" Target="../notesSlides/notesSlide16.xml"/><Relationship Id="rId16" Type="http://schemas.openxmlformats.org/officeDocument/2006/relationships/image" Target="../media/image599.png"/><Relationship Id="rId29" Type="http://schemas.openxmlformats.org/officeDocument/2006/relationships/customXml" Target="../ink/ink774.xml"/><Relationship Id="rId11" Type="http://schemas.openxmlformats.org/officeDocument/2006/relationships/customXml" Target="../ink/ink765.xml"/><Relationship Id="rId24" Type="http://schemas.openxmlformats.org/officeDocument/2006/relationships/image" Target="../media/image603.png"/><Relationship Id="rId32" Type="http://schemas.openxmlformats.org/officeDocument/2006/relationships/image" Target="../media/image607.png"/><Relationship Id="rId37" Type="http://schemas.openxmlformats.org/officeDocument/2006/relationships/customXml" Target="../ink/ink778.xml"/><Relationship Id="rId40" Type="http://schemas.openxmlformats.org/officeDocument/2006/relationships/image" Target="../media/image611.png"/><Relationship Id="rId45" Type="http://schemas.openxmlformats.org/officeDocument/2006/relationships/customXml" Target="../ink/ink782.xml"/><Relationship Id="rId5" Type="http://schemas.openxmlformats.org/officeDocument/2006/relationships/customXml" Target="../ink/ink762.xml"/><Relationship Id="rId15" Type="http://schemas.openxmlformats.org/officeDocument/2006/relationships/customXml" Target="../ink/ink767.xml"/><Relationship Id="rId23" Type="http://schemas.openxmlformats.org/officeDocument/2006/relationships/customXml" Target="../ink/ink771.xml"/><Relationship Id="rId28" Type="http://schemas.openxmlformats.org/officeDocument/2006/relationships/image" Target="../media/image605.png"/><Relationship Id="rId36" Type="http://schemas.openxmlformats.org/officeDocument/2006/relationships/image" Target="../media/image609.png"/><Relationship Id="rId49" Type="http://schemas.openxmlformats.org/officeDocument/2006/relationships/customXml" Target="../ink/ink784.xml"/><Relationship Id="rId10" Type="http://schemas.openxmlformats.org/officeDocument/2006/relationships/image" Target="../media/image596.png"/><Relationship Id="rId19" Type="http://schemas.openxmlformats.org/officeDocument/2006/relationships/customXml" Target="../ink/ink769.xml"/><Relationship Id="rId31" Type="http://schemas.openxmlformats.org/officeDocument/2006/relationships/customXml" Target="../ink/ink775.xml"/><Relationship Id="rId44" Type="http://schemas.openxmlformats.org/officeDocument/2006/relationships/image" Target="../media/image613.png"/><Relationship Id="rId52" Type="http://schemas.openxmlformats.org/officeDocument/2006/relationships/image" Target="../media/image617.png"/><Relationship Id="rId4" Type="http://schemas.openxmlformats.org/officeDocument/2006/relationships/image" Target="../media/image593.png"/><Relationship Id="rId9" Type="http://schemas.openxmlformats.org/officeDocument/2006/relationships/customXml" Target="../ink/ink764.xml"/><Relationship Id="rId14" Type="http://schemas.openxmlformats.org/officeDocument/2006/relationships/image" Target="../media/image598.png"/><Relationship Id="rId22" Type="http://schemas.openxmlformats.org/officeDocument/2006/relationships/image" Target="../media/image602.png"/><Relationship Id="rId27" Type="http://schemas.openxmlformats.org/officeDocument/2006/relationships/customXml" Target="../ink/ink773.xml"/><Relationship Id="rId30" Type="http://schemas.openxmlformats.org/officeDocument/2006/relationships/image" Target="../media/image606.png"/><Relationship Id="rId35" Type="http://schemas.openxmlformats.org/officeDocument/2006/relationships/customXml" Target="../ink/ink777.xml"/><Relationship Id="rId43" Type="http://schemas.openxmlformats.org/officeDocument/2006/relationships/customXml" Target="../ink/ink781.xml"/><Relationship Id="rId48" Type="http://schemas.openxmlformats.org/officeDocument/2006/relationships/image" Target="../media/image615.png"/><Relationship Id="rId8" Type="http://schemas.openxmlformats.org/officeDocument/2006/relationships/image" Target="../media/image595.png"/><Relationship Id="rId51" Type="http://schemas.openxmlformats.org/officeDocument/2006/relationships/customXml" Target="../ink/ink785.xml"/><Relationship Id="rId3" Type="http://schemas.openxmlformats.org/officeDocument/2006/relationships/customXml" Target="../ink/ink761.xml"/><Relationship Id="rId12" Type="http://schemas.openxmlformats.org/officeDocument/2006/relationships/image" Target="../media/image597.png"/><Relationship Id="rId17" Type="http://schemas.openxmlformats.org/officeDocument/2006/relationships/customXml" Target="../ink/ink768.xml"/><Relationship Id="rId25" Type="http://schemas.openxmlformats.org/officeDocument/2006/relationships/customXml" Target="../ink/ink772.xml"/><Relationship Id="rId33" Type="http://schemas.openxmlformats.org/officeDocument/2006/relationships/customXml" Target="../ink/ink776.xml"/><Relationship Id="rId38" Type="http://schemas.openxmlformats.org/officeDocument/2006/relationships/image" Target="../media/image610.png"/><Relationship Id="rId46" Type="http://schemas.openxmlformats.org/officeDocument/2006/relationships/image" Target="../media/image614.png"/><Relationship Id="rId20" Type="http://schemas.openxmlformats.org/officeDocument/2006/relationships/image" Target="../media/image601.png"/><Relationship Id="rId41" Type="http://schemas.openxmlformats.org/officeDocument/2006/relationships/customXml" Target="../ink/ink780.xml"/><Relationship Id="rId1" Type="http://schemas.openxmlformats.org/officeDocument/2006/relationships/slideLayout" Target="../slideLayouts/slideLayout7.xml"/><Relationship Id="rId6" Type="http://schemas.openxmlformats.org/officeDocument/2006/relationships/image" Target="../media/image594.png"/></Relationships>
</file>

<file path=ppt/slides/_rels/slide18.xml.rels><?xml version="1.0" encoding="UTF-8" standalone="yes"?>
<Relationships xmlns="http://schemas.openxmlformats.org/package/2006/relationships"><Relationship Id="rId26" Type="http://schemas.openxmlformats.org/officeDocument/2006/relationships/image" Target="../media/image629.png"/><Relationship Id="rId21" Type="http://schemas.openxmlformats.org/officeDocument/2006/relationships/customXml" Target="../ink/ink795.xml"/><Relationship Id="rId42" Type="http://schemas.openxmlformats.org/officeDocument/2006/relationships/image" Target="../media/image637.png"/><Relationship Id="rId47" Type="http://schemas.openxmlformats.org/officeDocument/2006/relationships/customXml" Target="../ink/ink808.xml"/><Relationship Id="rId63" Type="http://schemas.openxmlformats.org/officeDocument/2006/relationships/customXml" Target="../ink/ink816.xml"/><Relationship Id="rId68" Type="http://schemas.openxmlformats.org/officeDocument/2006/relationships/image" Target="../media/image650.png"/><Relationship Id="rId84" Type="http://schemas.openxmlformats.org/officeDocument/2006/relationships/image" Target="../media/image658.png"/><Relationship Id="rId89" Type="http://schemas.openxmlformats.org/officeDocument/2006/relationships/customXml" Target="../ink/ink829.xml"/><Relationship Id="rId16" Type="http://schemas.openxmlformats.org/officeDocument/2006/relationships/image" Target="../media/image624.png"/><Relationship Id="rId11" Type="http://schemas.openxmlformats.org/officeDocument/2006/relationships/customXml" Target="../ink/ink790.xml"/><Relationship Id="rId32" Type="http://schemas.openxmlformats.org/officeDocument/2006/relationships/image" Target="../media/image632.png"/><Relationship Id="rId37" Type="http://schemas.openxmlformats.org/officeDocument/2006/relationships/customXml" Target="../ink/ink803.xml"/><Relationship Id="rId53" Type="http://schemas.openxmlformats.org/officeDocument/2006/relationships/customXml" Target="../ink/ink811.xml"/><Relationship Id="rId58" Type="http://schemas.openxmlformats.org/officeDocument/2006/relationships/image" Target="../media/image645.png"/><Relationship Id="rId74" Type="http://schemas.openxmlformats.org/officeDocument/2006/relationships/image" Target="../media/image653.png"/><Relationship Id="rId79" Type="http://schemas.openxmlformats.org/officeDocument/2006/relationships/customXml" Target="../ink/ink824.xml"/><Relationship Id="rId5" Type="http://schemas.openxmlformats.org/officeDocument/2006/relationships/customXml" Target="../ink/ink787.xml"/><Relationship Id="rId90" Type="http://schemas.openxmlformats.org/officeDocument/2006/relationships/image" Target="../media/image661.png"/><Relationship Id="rId14" Type="http://schemas.openxmlformats.org/officeDocument/2006/relationships/image" Target="../media/image623.png"/><Relationship Id="rId22" Type="http://schemas.openxmlformats.org/officeDocument/2006/relationships/image" Target="../media/image627.png"/><Relationship Id="rId27" Type="http://schemas.openxmlformats.org/officeDocument/2006/relationships/customXml" Target="../ink/ink798.xml"/><Relationship Id="rId30" Type="http://schemas.openxmlformats.org/officeDocument/2006/relationships/image" Target="../media/image631.png"/><Relationship Id="rId35" Type="http://schemas.openxmlformats.org/officeDocument/2006/relationships/customXml" Target="../ink/ink802.xml"/><Relationship Id="rId43" Type="http://schemas.openxmlformats.org/officeDocument/2006/relationships/customXml" Target="../ink/ink806.xml"/><Relationship Id="rId48" Type="http://schemas.openxmlformats.org/officeDocument/2006/relationships/image" Target="../media/image640.png"/><Relationship Id="rId56" Type="http://schemas.openxmlformats.org/officeDocument/2006/relationships/image" Target="../media/image644.png"/><Relationship Id="rId64" Type="http://schemas.openxmlformats.org/officeDocument/2006/relationships/image" Target="../media/image648.png"/><Relationship Id="rId69" Type="http://schemas.openxmlformats.org/officeDocument/2006/relationships/customXml" Target="../ink/ink819.xml"/><Relationship Id="rId77" Type="http://schemas.openxmlformats.org/officeDocument/2006/relationships/customXml" Target="../ink/ink823.xml"/><Relationship Id="rId8" Type="http://schemas.openxmlformats.org/officeDocument/2006/relationships/image" Target="../media/image620.png"/><Relationship Id="rId51" Type="http://schemas.openxmlformats.org/officeDocument/2006/relationships/customXml" Target="../ink/ink810.xml"/><Relationship Id="rId72" Type="http://schemas.openxmlformats.org/officeDocument/2006/relationships/image" Target="../media/image652.png"/><Relationship Id="rId80" Type="http://schemas.openxmlformats.org/officeDocument/2006/relationships/image" Target="../media/image656.png"/><Relationship Id="rId85" Type="http://schemas.openxmlformats.org/officeDocument/2006/relationships/customXml" Target="../ink/ink827.xml"/><Relationship Id="rId3" Type="http://schemas.openxmlformats.org/officeDocument/2006/relationships/customXml" Target="../ink/ink786.xml"/><Relationship Id="rId12" Type="http://schemas.openxmlformats.org/officeDocument/2006/relationships/image" Target="../media/image622.png"/><Relationship Id="rId17" Type="http://schemas.openxmlformats.org/officeDocument/2006/relationships/customXml" Target="../ink/ink793.xml"/><Relationship Id="rId25" Type="http://schemas.openxmlformats.org/officeDocument/2006/relationships/customXml" Target="../ink/ink797.xml"/><Relationship Id="rId33" Type="http://schemas.openxmlformats.org/officeDocument/2006/relationships/customXml" Target="../ink/ink801.xml"/><Relationship Id="rId38" Type="http://schemas.openxmlformats.org/officeDocument/2006/relationships/image" Target="../media/image635.png"/><Relationship Id="rId46" Type="http://schemas.openxmlformats.org/officeDocument/2006/relationships/image" Target="../media/image639.png"/><Relationship Id="rId59" Type="http://schemas.openxmlformats.org/officeDocument/2006/relationships/customXml" Target="../ink/ink814.xml"/><Relationship Id="rId67" Type="http://schemas.openxmlformats.org/officeDocument/2006/relationships/customXml" Target="../ink/ink818.xml"/><Relationship Id="rId20" Type="http://schemas.openxmlformats.org/officeDocument/2006/relationships/image" Target="../media/image626.png"/><Relationship Id="rId41" Type="http://schemas.openxmlformats.org/officeDocument/2006/relationships/customXml" Target="../ink/ink805.xml"/><Relationship Id="rId54" Type="http://schemas.openxmlformats.org/officeDocument/2006/relationships/image" Target="../media/image643.png"/><Relationship Id="rId62" Type="http://schemas.openxmlformats.org/officeDocument/2006/relationships/image" Target="../media/image647.png"/><Relationship Id="rId70" Type="http://schemas.openxmlformats.org/officeDocument/2006/relationships/image" Target="../media/image651.png"/><Relationship Id="rId75" Type="http://schemas.openxmlformats.org/officeDocument/2006/relationships/customXml" Target="../ink/ink822.xml"/><Relationship Id="rId83" Type="http://schemas.openxmlformats.org/officeDocument/2006/relationships/customXml" Target="../ink/ink826.xml"/><Relationship Id="rId88" Type="http://schemas.openxmlformats.org/officeDocument/2006/relationships/image" Target="../media/image660.png"/><Relationship Id="rId1" Type="http://schemas.openxmlformats.org/officeDocument/2006/relationships/slideLayout" Target="../slideLayouts/slideLayout7.xml"/><Relationship Id="rId6" Type="http://schemas.openxmlformats.org/officeDocument/2006/relationships/image" Target="../media/image619.png"/><Relationship Id="rId15" Type="http://schemas.openxmlformats.org/officeDocument/2006/relationships/customXml" Target="../ink/ink792.xml"/><Relationship Id="rId23" Type="http://schemas.openxmlformats.org/officeDocument/2006/relationships/customXml" Target="../ink/ink796.xml"/><Relationship Id="rId28" Type="http://schemas.openxmlformats.org/officeDocument/2006/relationships/image" Target="../media/image630.png"/><Relationship Id="rId36" Type="http://schemas.openxmlformats.org/officeDocument/2006/relationships/image" Target="../media/image634.png"/><Relationship Id="rId49" Type="http://schemas.openxmlformats.org/officeDocument/2006/relationships/customXml" Target="../ink/ink809.xml"/><Relationship Id="rId57" Type="http://schemas.openxmlformats.org/officeDocument/2006/relationships/customXml" Target="../ink/ink813.xml"/><Relationship Id="rId10" Type="http://schemas.openxmlformats.org/officeDocument/2006/relationships/image" Target="../media/image621.png"/><Relationship Id="rId31" Type="http://schemas.openxmlformats.org/officeDocument/2006/relationships/customXml" Target="../ink/ink800.xml"/><Relationship Id="rId44" Type="http://schemas.openxmlformats.org/officeDocument/2006/relationships/image" Target="../media/image638.png"/><Relationship Id="rId52" Type="http://schemas.openxmlformats.org/officeDocument/2006/relationships/image" Target="../media/image642.png"/><Relationship Id="rId60" Type="http://schemas.openxmlformats.org/officeDocument/2006/relationships/image" Target="../media/image646.png"/><Relationship Id="rId65" Type="http://schemas.openxmlformats.org/officeDocument/2006/relationships/customXml" Target="../ink/ink817.xml"/><Relationship Id="rId73" Type="http://schemas.openxmlformats.org/officeDocument/2006/relationships/customXml" Target="../ink/ink821.xml"/><Relationship Id="rId78" Type="http://schemas.openxmlformats.org/officeDocument/2006/relationships/image" Target="../media/image655.png"/><Relationship Id="rId81" Type="http://schemas.openxmlformats.org/officeDocument/2006/relationships/customXml" Target="../ink/ink825.xml"/><Relationship Id="rId86" Type="http://schemas.openxmlformats.org/officeDocument/2006/relationships/image" Target="../media/image659.png"/><Relationship Id="rId4" Type="http://schemas.openxmlformats.org/officeDocument/2006/relationships/image" Target="../media/image618.png"/><Relationship Id="rId9" Type="http://schemas.openxmlformats.org/officeDocument/2006/relationships/customXml" Target="../ink/ink789.xml"/><Relationship Id="rId13" Type="http://schemas.openxmlformats.org/officeDocument/2006/relationships/customXml" Target="../ink/ink791.xml"/><Relationship Id="rId18" Type="http://schemas.openxmlformats.org/officeDocument/2006/relationships/image" Target="../media/image625.png"/><Relationship Id="rId39" Type="http://schemas.openxmlformats.org/officeDocument/2006/relationships/customXml" Target="../ink/ink804.xml"/><Relationship Id="rId34" Type="http://schemas.openxmlformats.org/officeDocument/2006/relationships/image" Target="../media/image633.png"/><Relationship Id="rId50" Type="http://schemas.openxmlformats.org/officeDocument/2006/relationships/image" Target="../media/image641.png"/><Relationship Id="rId55" Type="http://schemas.openxmlformats.org/officeDocument/2006/relationships/customXml" Target="../ink/ink812.xml"/><Relationship Id="rId76" Type="http://schemas.openxmlformats.org/officeDocument/2006/relationships/image" Target="../media/image654.png"/><Relationship Id="rId7" Type="http://schemas.openxmlformats.org/officeDocument/2006/relationships/customXml" Target="../ink/ink788.xml"/><Relationship Id="rId71" Type="http://schemas.openxmlformats.org/officeDocument/2006/relationships/customXml" Target="../ink/ink820.xml"/><Relationship Id="rId2" Type="http://schemas.openxmlformats.org/officeDocument/2006/relationships/notesSlide" Target="../notesSlides/notesSlide17.xml"/><Relationship Id="rId29" Type="http://schemas.openxmlformats.org/officeDocument/2006/relationships/customXml" Target="../ink/ink799.xml"/><Relationship Id="rId24" Type="http://schemas.openxmlformats.org/officeDocument/2006/relationships/image" Target="../media/image628.png"/><Relationship Id="rId40" Type="http://schemas.openxmlformats.org/officeDocument/2006/relationships/image" Target="../media/image636.png"/><Relationship Id="rId45" Type="http://schemas.openxmlformats.org/officeDocument/2006/relationships/customXml" Target="../ink/ink807.xml"/><Relationship Id="rId66" Type="http://schemas.openxmlformats.org/officeDocument/2006/relationships/image" Target="../media/image649.png"/><Relationship Id="rId87" Type="http://schemas.openxmlformats.org/officeDocument/2006/relationships/customXml" Target="../ink/ink828.xml"/><Relationship Id="rId61" Type="http://schemas.openxmlformats.org/officeDocument/2006/relationships/customXml" Target="../ink/ink815.xml"/><Relationship Id="rId82" Type="http://schemas.openxmlformats.org/officeDocument/2006/relationships/image" Target="../media/image657.png"/><Relationship Id="rId19" Type="http://schemas.openxmlformats.org/officeDocument/2006/relationships/customXml" Target="../ink/ink794.xml"/></Relationships>
</file>

<file path=ppt/slides/_rels/slide19.xml.rels><?xml version="1.0" encoding="UTF-8" standalone="yes"?>
<Relationships xmlns="http://schemas.openxmlformats.org/package/2006/relationships"><Relationship Id="rId8" Type="http://schemas.openxmlformats.org/officeDocument/2006/relationships/customXml" Target="../ink/ink832.xml"/><Relationship Id="rId13" Type="http://schemas.openxmlformats.org/officeDocument/2006/relationships/image" Target="../media/image667.png"/><Relationship Id="rId18" Type="http://schemas.openxmlformats.org/officeDocument/2006/relationships/customXml" Target="../ink/ink837.xml"/><Relationship Id="rId26" Type="http://schemas.openxmlformats.org/officeDocument/2006/relationships/customXml" Target="../ink/ink841.xml"/><Relationship Id="rId3" Type="http://schemas.openxmlformats.org/officeDocument/2006/relationships/image" Target="../media/image662.png"/><Relationship Id="rId21" Type="http://schemas.openxmlformats.org/officeDocument/2006/relationships/image" Target="../media/image671.png"/><Relationship Id="rId7" Type="http://schemas.openxmlformats.org/officeDocument/2006/relationships/image" Target="../media/image664.png"/><Relationship Id="rId12" Type="http://schemas.openxmlformats.org/officeDocument/2006/relationships/customXml" Target="../ink/ink834.xml"/><Relationship Id="rId17" Type="http://schemas.openxmlformats.org/officeDocument/2006/relationships/image" Target="../media/image669.png"/><Relationship Id="rId25" Type="http://schemas.openxmlformats.org/officeDocument/2006/relationships/image" Target="../media/image673.png"/><Relationship Id="rId2" Type="http://schemas.openxmlformats.org/officeDocument/2006/relationships/notesSlide" Target="../notesSlides/notesSlide18.xml"/><Relationship Id="rId16" Type="http://schemas.openxmlformats.org/officeDocument/2006/relationships/customXml" Target="../ink/ink836.xml"/><Relationship Id="rId20" Type="http://schemas.openxmlformats.org/officeDocument/2006/relationships/customXml" Target="../ink/ink838.xml"/><Relationship Id="rId1" Type="http://schemas.openxmlformats.org/officeDocument/2006/relationships/slideLayout" Target="../slideLayouts/slideLayout7.xml"/><Relationship Id="rId6" Type="http://schemas.openxmlformats.org/officeDocument/2006/relationships/customXml" Target="../ink/ink831.xml"/><Relationship Id="rId11" Type="http://schemas.openxmlformats.org/officeDocument/2006/relationships/image" Target="../media/image666.png"/><Relationship Id="rId24" Type="http://schemas.openxmlformats.org/officeDocument/2006/relationships/customXml" Target="../ink/ink840.xml"/><Relationship Id="rId5" Type="http://schemas.openxmlformats.org/officeDocument/2006/relationships/image" Target="../media/image663.png"/><Relationship Id="rId15" Type="http://schemas.openxmlformats.org/officeDocument/2006/relationships/image" Target="../media/image668.png"/><Relationship Id="rId23" Type="http://schemas.openxmlformats.org/officeDocument/2006/relationships/image" Target="../media/image672.png"/><Relationship Id="rId10" Type="http://schemas.openxmlformats.org/officeDocument/2006/relationships/customXml" Target="../ink/ink833.xml"/><Relationship Id="rId19" Type="http://schemas.openxmlformats.org/officeDocument/2006/relationships/image" Target="../media/image670.png"/><Relationship Id="rId4" Type="http://schemas.openxmlformats.org/officeDocument/2006/relationships/customXml" Target="../ink/ink830.xml"/><Relationship Id="rId9" Type="http://schemas.openxmlformats.org/officeDocument/2006/relationships/image" Target="../media/image665.png"/><Relationship Id="rId14" Type="http://schemas.openxmlformats.org/officeDocument/2006/relationships/customXml" Target="../ink/ink835.xml"/><Relationship Id="rId22" Type="http://schemas.openxmlformats.org/officeDocument/2006/relationships/customXml" Target="../ink/ink839.xml"/><Relationship Id="rId27" Type="http://schemas.openxmlformats.org/officeDocument/2006/relationships/image" Target="../media/image674.png"/></Relationships>
</file>

<file path=ppt/slides/_rels/slide2.xml.rels><?xml version="1.0" encoding="UTF-8" standalone="yes"?>
<Relationships xmlns="http://schemas.openxmlformats.org/package/2006/relationships"><Relationship Id="rId26" Type="http://schemas.openxmlformats.org/officeDocument/2006/relationships/customXml" Target="../ink/ink63.xml"/><Relationship Id="rId21" Type="http://schemas.openxmlformats.org/officeDocument/2006/relationships/image" Target="../media/image933.png"/><Relationship Id="rId42" Type="http://schemas.openxmlformats.org/officeDocument/2006/relationships/customXml" Target="../ink/ink71.xml"/><Relationship Id="rId47" Type="http://schemas.openxmlformats.org/officeDocument/2006/relationships/image" Target="../media/image946.png"/><Relationship Id="rId63" Type="http://schemas.openxmlformats.org/officeDocument/2006/relationships/image" Target="../media/image953.png"/><Relationship Id="rId68" Type="http://schemas.openxmlformats.org/officeDocument/2006/relationships/customXml" Target="../ink/ink84.xml"/><Relationship Id="rId2" Type="http://schemas.openxmlformats.org/officeDocument/2006/relationships/notesSlide" Target="../notesSlides/notesSlide2.xml"/><Relationship Id="rId16" Type="http://schemas.openxmlformats.org/officeDocument/2006/relationships/customXml" Target="../ink/ink58.xml"/><Relationship Id="rId29" Type="http://schemas.openxmlformats.org/officeDocument/2006/relationships/image" Target="../media/image937.png"/><Relationship Id="rId11" Type="http://schemas.openxmlformats.org/officeDocument/2006/relationships/image" Target="../media/image928.png"/><Relationship Id="rId24" Type="http://schemas.openxmlformats.org/officeDocument/2006/relationships/customXml" Target="../ink/ink62.xml"/><Relationship Id="rId32" Type="http://schemas.openxmlformats.org/officeDocument/2006/relationships/customXml" Target="../ink/ink66.xml"/><Relationship Id="rId37" Type="http://schemas.openxmlformats.org/officeDocument/2006/relationships/image" Target="../media/image941.png"/><Relationship Id="rId40" Type="http://schemas.openxmlformats.org/officeDocument/2006/relationships/customXml" Target="../ink/ink70.xml"/><Relationship Id="rId45" Type="http://schemas.openxmlformats.org/officeDocument/2006/relationships/image" Target="../media/image945.png"/><Relationship Id="rId53" Type="http://schemas.openxmlformats.org/officeDocument/2006/relationships/image" Target="../media/image948.png"/><Relationship Id="rId58" Type="http://schemas.openxmlformats.org/officeDocument/2006/relationships/customXml" Target="../ink/ink79.xml"/><Relationship Id="rId66" Type="http://schemas.openxmlformats.org/officeDocument/2006/relationships/customXml" Target="../ink/ink83.xml"/><Relationship Id="rId5" Type="http://schemas.openxmlformats.org/officeDocument/2006/relationships/image" Target="../media/image92.png"/><Relationship Id="rId61" Type="http://schemas.openxmlformats.org/officeDocument/2006/relationships/image" Target="../media/image952.png"/><Relationship Id="rId19" Type="http://schemas.openxmlformats.org/officeDocument/2006/relationships/image" Target="../media/image932.png"/><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936.png"/><Relationship Id="rId30" Type="http://schemas.openxmlformats.org/officeDocument/2006/relationships/customXml" Target="../ink/ink65.xml"/><Relationship Id="rId35" Type="http://schemas.openxmlformats.org/officeDocument/2006/relationships/image" Target="../media/image940.png"/><Relationship Id="rId43" Type="http://schemas.openxmlformats.org/officeDocument/2006/relationships/image" Target="../media/image944.png"/><Relationship Id="rId48" Type="http://schemas.openxmlformats.org/officeDocument/2006/relationships/customXml" Target="../ink/ink74.xml"/><Relationship Id="rId56" Type="http://schemas.openxmlformats.org/officeDocument/2006/relationships/customXml" Target="../ink/ink78.xml"/><Relationship Id="rId64" Type="http://schemas.openxmlformats.org/officeDocument/2006/relationships/customXml" Target="../ink/ink82.xml"/><Relationship Id="rId69" Type="http://schemas.openxmlformats.org/officeDocument/2006/relationships/image" Target="../media/image956.png"/><Relationship Id="rId8" Type="http://schemas.openxmlformats.org/officeDocument/2006/relationships/customXml" Target="../ink/ink54.xml"/><Relationship Id="rId51" Type="http://schemas.openxmlformats.org/officeDocument/2006/relationships/image" Target="../media/image947.png"/><Relationship Id="rId72" Type="http://schemas.openxmlformats.org/officeDocument/2006/relationships/customXml" Target="../ink/ink86.xml"/><Relationship Id="rId3" Type="http://schemas.openxmlformats.org/officeDocument/2006/relationships/image" Target="../media/image53.png"/><Relationship Id="rId12" Type="http://schemas.openxmlformats.org/officeDocument/2006/relationships/customXml" Target="../ink/ink56.xml"/><Relationship Id="rId17" Type="http://schemas.openxmlformats.org/officeDocument/2006/relationships/image" Target="../media/image931.png"/><Relationship Id="rId25" Type="http://schemas.openxmlformats.org/officeDocument/2006/relationships/image" Target="../media/image935.png"/><Relationship Id="rId33" Type="http://schemas.openxmlformats.org/officeDocument/2006/relationships/image" Target="../media/image939.png"/><Relationship Id="rId38" Type="http://schemas.openxmlformats.org/officeDocument/2006/relationships/customXml" Target="../ink/ink69.xml"/><Relationship Id="rId46" Type="http://schemas.openxmlformats.org/officeDocument/2006/relationships/customXml" Target="../ink/ink73.xml"/><Relationship Id="rId59" Type="http://schemas.openxmlformats.org/officeDocument/2006/relationships/image" Target="../media/image951.png"/><Relationship Id="rId67" Type="http://schemas.openxmlformats.org/officeDocument/2006/relationships/image" Target="../media/image955.png"/><Relationship Id="rId20" Type="http://schemas.openxmlformats.org/officeDocument/2006/relationships/customXml" Target="../ink/ink60.xml"/><Relationship Id="rId41" Type="http://schemas.openxmlformats.org/officeDocument/2006/relationships/image" Target="../media/image943.png"/><Relationship Id="rId54" Type="http://schemas.openxmlformats.org/officeDocument/2006/relationships/customXml" Target="../ink/ink77.xml"/><Relationship Id="rId62" Type="http://schemas.openxmlformats.org/officeDocument/2006/relationships/customXml" Target="../ink/ink81.xml"/><Relationship Id="rId70" Type="http://schemas.openxmlformats.org/officeDocument/2006/relationships/customXml" Target="../ink/ink85.xml"/><Relationship Id="rId1" Type="http://schemas.openxmlformats.org/officeDocument/2006/relationships/slideLayout" Target="../slideLayouts/slideLayout7.xml"/><Relationship Id="rId6" Type="http://schemas.openxmlformats.org/officeDocument/2006/relationships/customXml" Target="../ink/ink53.xml"/><Relationship Id="rId15" Type="http://schemas.openxmlformats.org/officeDocument/2006/relationships/image" Target="../media/image930.png"/><Relationship Id="rId23" Type="http://schemas.openxmlformats.org/officeDocument/2006/relationships/image" Target="../media/image934.png"/><Relationship Id="rId28" Type="http://schemas.openxmlformats.org/officeDocument/2006/relationships/customXml" Target="../ink/ink64.xml"/><Relationship Id="rId36" Type="http://schemas.openxmlformats.org/officeDocument/2006/relationships/customXml" Target="../ink/ink68.xml"/><Relationship Id="rId49" Type="http://schemas.openxmlformats.org/officeDocument/2006/relationships/image" Target="../media/image5210.png"/><Relationship Id="rId57" Type="http://schemas.openxmlformats.org/officeDocument/2006/relationships/image" Target="../media/image950.png"/><Relationship Id="rId10" Type="http://schemas.openxmlformats.org/officeDocument/2006/relationships/customXml" Target="../ink/ink55.xml"/><Relationship Id="rId31" Type="http://schemas.openxmlformats.org/officeDocument/2006/relationships/image" Target="../media/image938.png"/><Relationship Id="rId44" Type="http://schemas.openxmlformats.org/officeDocument/2006/relationships/customXml" Target="../ink/ink72.xml"/><Relationship Id="rId52" Type="http://schemas.openxmlformats.org/officeDocument/2006/relationships/customXml" Target="../ink/ink76.xml"/><Relationship Id="rId60" Type="http://schemas.openxmlformats.org/officeDocument/2006/relationships/customXml" Target="../ink/ink80.xml"/><Relationship Id="rId65" Type="http://schemas.openxmlformats.org/officeDocument/2006/relationships/image" Target="../media/image954.png"/><Relationship Id="rId73" Type="http://schemas.openxmlformats.org/officeDocument/2006/relationships/image" Target="../media/image55.png"/><Relationship Id="rId4" Type="http://schemas.openxmlformats.org/officeDocument/2006/relationships/customXml" Target="../ink/ink52.xml"/><Relationship Id="rId9" Type="http://schemas.openxmlformats.org/officeDocument/2006/relationships/image" Target="../media/image927.png"/><Relationship Id="rId13" Type="http://schemas.openxmlformats.org/officeDocument/2006/relationships/image" Target="../media/image929.png"/><Relationship Id="rId18" Type="http://schemas.openxmlformats.org/officeDocument/2006/relationships/customXml" Target="../ink/ink59.xml"/><Relationship Id="rId39" Type="http://schemas.openxmlformats.org/officeDocument/2006/relationships/image" Target="../media/image942.png"/><Relationship Id="rId34" Type="http://schemas.openxmlformats.org/officeDocument/2006/relationships/customXml" Target="../ink/ink67.xml"/><Relationship Id="rId50" Type="http://schemas.openxmlformats.org/officeDocument/2006/relationships/customXml" Target="../ink/ink75.xml"/><Relationship Id="rId55" Type="http://schemas.openxmlformats.org/officeDocument/2006/relationships/image" Target="../media/image949.png"/><Relationship Id="rId7" Type="http://schemas.openxmlformats.org/officeDocument/2006/relationships/image" Target="../media/image926.png"/><Relationship Id="rId71" Type="http://schemas.openxmlformats.org/officeDocument/2006/relationships/image" Target="../media/image54.png"/></Relationships>
</file>

<file path=ppt/slides/_rels/slide20.xml.rels><?xml version="1.0" encoding="UTF-8" standalone="yes"?>
<Relationships xmlns="http://schemas.openxmlformats.org/package/2006/relationships"><Relationship Id="rId117" Type="http://schemas.openxmlformats.org/officeDocument/2006/relationships/image" Target="../media/image730.png"/><Relationship Id="rId299" Type="http://schemas.openxmlformats.org/officeDocument/2006/relationships/customXml" Target="../ink/ink991.xml"/><Relationship Id="rId21" Type="http://schemas.openxmlformats.org/officeDocument/2006/relationships/image" Target="../media/image683.png"/><Relationship Id="rId63" Type="http://schemas.openxmlformats.org/officeDocument/2006/relationships/customXml" Target="../ink/ink872.xml"/><Relationship Id="rId159" Type="http://schemas.openxmlformats.org/officeDocument/2006/relationships/image" Target="../media/image751.png"/><Relationship Id="rId324" Type="http://schemas.openxmlformats.org/officeDocument/2006/relationships/image" Target="../media/image833.png"/><Relationship Id="rId170" Type="http://schemas.openxmlformats.org/officeDocument/2006/relationships/customXml" Target="../ink/ink926.xml"/><Relationship Id="rId226" Type="http://schemas.openxmlformats.org/officeDocument/2006/relationships/customXml" Target="../ink/ink954.xml"/><Relationship Id="rId268" Type="http://schemas.openxmlformats.org/officeDocument/2006/relationships/customXml" Target="../ink/ink975.xml"/><Relationship Id="rId32" Type="http://schemas.openxmlformats.org/officeDocument/2006/relationships/customXml" Target="../ink/ink856.xml"/><Relationship Id="rId74" Type="http://schemas.openxmlformats.org/officeDocument/2006/relationships/customXml" Target="../ink/ink878.xml"/><Relationship Id="rId128" Type="http://schemas.openxmlformats.org/officeDocument/2006/relationships/customXml" Target="../ink/ink905.xml"/><Relationship Id="rId335" Type="http://schemas.openxmlformats.org/officeDocument/2006/relationships/customXml" Target="../ink/ink1009.xml"/><Relationship Id="rId5" Type="http://schemas.openxmlformats.org/officeDocument/2006/relationships/image" Target="../media/image676.png"/><Relationship Id="rId181" Type="http://schemas.openxmlformats.org/officeDocument/2006/relationships/image" Target="../media/image762.png"/><Relationship Id="rId237" Type="http://schemas.openxmlformats.org/officeDocument/2006/relationships/image" Target="../media/image790.png"/><Relationship Id="rId279" Type="http://schemas.openxmlformats.org/officeDocument/2006/relationships/customXml" Target="../ink/ink981.xml"/><Relationship Id="rId43" Type="http://schemas.openxmlformats.org/officeDocument/2006/relationships/customXml" Target="../ink/ink862.xml"/><Relationship Id="rId139" Type="http://schemas.openxmlformats.org/officeDocument/2006/relationships/image" Target="../media/image741.png"/><Relationship Id="rId290" Type="http://schemas.openxmlformats.org/officeDocument/2006/relationships/image" Target="../media/image816.png"/><Relationship Id="rId304" Type="http://schemas.openxmlformats.org/officeDocument/2006/relationships/image" Target="../media/image823.png"/><Relationship Id="rId85" Type="http://schemas.openxmlformats.org/officeDocument/2006/relationships/image" Target="../media/image714.png"/><Relationship Id="rId150" Type="http://schemas.openxmlformats.org/officeDocument/2006/relationships/customXml" Target="../ink/ink916.xml"/><Relationship Id="rId192" Type="http://schemas.openxmlformats.org/officeDocument/2006/relationships/customXml" Target="../ink/ink937.xml"/><Relationship Id="rId206" Type="http://schemas.openxmlformats.org/officeDocument/2006/relationships/customXml" Target="../ink/ink944.xml"/><Relationship Id="rId248" Type="http://schemas.openxmlformats.org/officeDocument/2006/relationships/customXml" Target="../ink/ink965.xml"/><Relationship Id="rId12" Type="http://schemas.openxmlformats.org/officeDocument/2006/relationships/customXml" Target="../ink/ink846.xml"/><Relationship Id="rId108" Type="http://schemas.openxmlformats.org/officeDocument/2006/relationships/customXml" Target="../ink/ink895.xml"/><Relationship Id="rId315" Type="http://schemas.openxmlformats.org/officeDocument/2006/relationships/customXml" Target="../ink/ink999.xml"/><Relationship Id="rId54" Type="http://schemas.openxmlformats.org/officeDocument/2006/relationships/image" Target="../media/image699.png"/><Relationship Id="rId96" Type="http://schemas.openxmlformats.org/officeDocument/2006/relationships/customXml" Target="../ink/ink889.xml"/><Relationship Id="rId161" Type="http://schemas.openxmlformats.org/officeDocument/2006/relationships/image" Target="../media/image752.png"/><Relationship Id="rId217" Type="http://schemas.openxmlformats.org/officeDocument/2006/relationships/image" Target="../media/image780.png"/><Relationship Id="rId259" Type="http://schemas.openxmlformats.org/officeDocument/2006/relationships/image" Target="../media/image801.png"/><Relationship Id="rId23" Type="http://schemas.openxmlformats.org/officeDocument/2006/relationships/image" Target="../media/image684.png"/><Relationship Id="rId119" Type="http://schemas.openxmlformats.org/officeDocument/2006/relationships/image" Target="../media/image731.png"/><Relationship Id="rId270" Type="http://schemas.openxmlformats.org/officeDocument/2006/relationships/customXml" Target="../ink/ink976.xml"/><Relationship Id="rId326" Type="http://schemas.openxmlformats.org/officeDocument/2006/relationships/image" Target="../media/image834.png"/><Relationship Id="rId65" Type="http://schemas.openxmlformats.org/officeDocument/2006/relationships/customXml" Target="../ink/ink873.xml"/><Relationship Id="rId130" Type="http://schemas.openxmlformats.org/officeDocument/2006/relationships/customXml" Target="../ink/ink906.xml"/><Relationship Id="rId172" Type="http://schemas.openxmlformats.org/officeDocument/2006/relationships/customXml" Target="../ink/ink927.xml"/><Relationship Id="rId228" Type="http://schemas.openxmlformats.org/officeDocument/2006/relationships/customXml" Target="../ink/ink955.xml"/><Relationship Id="rId281" Type="http://schemas.openxmlformats.org/officeDocument/2006/relationships/customXml" Target="../ink/ink982.xml"/><Relationship Id="rId337" Type="http://schemas.openxmlformats.org/officeDocument/2006/relationships/customXml" Target="../ink/ink1011.xml"/><Relationship Id="rId34" Type="http://schemas.openxmlformats.org/officeDocument/2006/relationships/customXml" Target="../ink/ink857.xml"/><Relationship Id="rId76" Type="http://schemas.openxmlformats.org/officeDocument/2006/relationships/customXml" Target="../ink/ink879.xml"/><Relationship Id="rId141" Type="http://schemas.openxmlformats.org/officeDocument/2006/relationships/image" Target="../media/image742.png"/><Relationship Id="rId7" Type="http://schemas.openxmlformats.org/officeDocument/2006/relationships/image" Target="../media/image677.png"/><Relationship Id="rId183" Type="http://schemas.openxmlformats.org/officeDocument/2006/relationships/image" Target="../media/image763.png"/><Relationship Id="rId239" Type="http://schemas.openxmlformats.org/officeDocument/2006/relationships/image" Target="../media/image791.png"/><Relationship Id="rId250" Type="http://schemas.openxmlformats.org/officeDocument/2006/relationships/customXml" Target="../ink/ink966.xml"/><Relationship Id="rId292" Type="http://schemas.openxmlformats.org/officeDocument/2006/relationships/image" Target="../media/image817.png"/><Relationship Id="rId306" Type="http://schemas.openxmlformats.org/officeDocument/2006/relationships/image" Target="../media/image824.png"/><Relationship Id="rId45" Type="http://schemas.openxmlformats.org/officeDocument/2006/relationships/customXml" Target="../ink/ink863.xml"/><Relationship Id="rId87" Type="http://schemas.openxmlformats.org/officeDocument/2006/relationships/image" Target="../media/image715.png"/><Relationship Id="rId110" Type="http://schemas.openxmlformats.org/officeDocument/2006/relationships/customXml" Target="../ink/ink896.xml"/><Relationship Id="rId152" Type="http://schemas.openxmlformats.org/officeDocument/2006/relationships/customXml" Target="../ink/ink917.xml"/><Relationship Id="rId173" Type="http://schemas.openxmlformats.org/officeDocument/2006/relationships/image" Target="../media/image758.png"/><Relationship Id="rId194" Type="http://schemas.openxmlformats.org/officeDocument/2006/relationships/customXml" Target="../ink/ink938.xml"/><Relationship Id="rId208" Type="http://schemas.openxmlformats.org/officeDocument/2006/relationships/customXml" Target="../ink/ink945.xml"/><Relationship Id="rId229" Type="http://schemas.openxmlformats.org/officeDocument/2006/relationships/image" Target="../media/image786.png"/><Relationship Id="rId240" Type="http://schemas.openxmlformats.org/officeDocument/2006/relationships/customXml" Target="../ink/ink961.xml"/><Relationship Id="rId261" Type="http://schemas.openxmlformats.org/officeDocument/2006/relationships/image" Target="../media/image802.png"/><Relationship Id="rId14" Type="http://schemas.openxmlformats.org/officeDocument/2006/relationships/customXml" Target="../ink/ink847.xml"/><Relationship Id="rId35" Type="http://schemas.openxmlformats.org/officeDocument/2006/relationships/image" Target="../media/image690.png"/><Relationship Id="rId56" Type="http://schemas.openxmlformats.org/officeDocument/2006/relationships/image" Target="../media/image700.png"/><Relationship Id="rId77" Type="http://schemas.openxmlformats.org/officeDocument/2006/relationships/image" Target="../media/image710.png"/><Relationship Id="rId100" Type="http://schemas.openxmlformats.org/officeDocument/2006/relationships/customXml" Target="../ink/ink891.xml"/><Relationship Id="rId282" Type="http://schemas.openxmlformats.org/officeDocument/2006/relationships/image" Target="../media/image812.png"/><Relationship Id="rId317" Type="http://schemas.openxmlformats.org/officeDocument/2006/relationships/customXml" Target="../ink/ink1000.xml"/><Relationship Id="rId338" Type="http://schemas.openxmlformats.org/officeDocument/2006/relationships/image" Target="../media/image839.png"/><Relationship Id="rId8" Type="http://schemas.openxmlformats.org/officeDocument/2006/relationships/customXml" Target="../ink/ink844.xml"/><Relationship Id="rId98" Type="http://schemas.openxmlformats.org/officeDocument/2006/relationships/customXml" Target="../ink/ink890.xml"/><Relationship Id="rId121" Type="http://schemas.openxmlformats.org/officeDocument/2006/relationships/image" Target="../media/image732.png"/><Relationship Id="rId142" Type="http://schemas.openxmlformats.org/officeDocument/2006/relationships/customXml" Target="../ink/ink912.xml"/><Relationship Id="rId163" Type="http://schemas.openxmlformats.org/officeDocument/2006/relationships/image" Target="../media/image753.png"/><Relationship Id="rId184" Type="http://schemas.openxmlformats.org/officeDocument/2006/relationships/customXml" Target="../ink/ink933.xml"/><Relationship Id="rId219" Type="http://schemas.openxmlformats.org/officeDocument/2006/relationships/image" Target="../media/image781.png"/><Relationship Id="rId230" Type="http://schemas.openxmlformats.org/officeDocument/2006/relationships/customXml" Target="../ink/ink956.xml"/><Relationship Id="rId251" Type="http://schemas.openxmlformats.org/officeDocument/2006/relationships/image" Target="../media/image797.png"/><Relationship Id="rId25" Type="http://schemas.openxmlformats.org/officeDocument/2006/relationships/image" Target="../media/image685.png"/><Relationship Id="rId46" Type="http://schemas.openxmlformats.org/officeDocument/2006/relationships/image" Target="../media/image695.png"/><Relationship Id="rId67" Type="http://schemas.openxmlformats.org/officeDocument/2006/relationships/customXml" Target="../ink/ink874.xml"/><Relationship Id="rId272" Type="http://schemas.openxmlformats.org/officeDocument/2006/relationships/customXml" Target="../ink/ink977.xml"/><Relationship Id="rId293" Type="http://schemas.openxmlformats.org/officeDocument/2006/relationships/customXml" Target="../ink/ink988.xml"/><Relationship Id="rId307" Type="http://schemas.openxmlformats.org/officeDocument/2006/relationships/customXml" Target="../ink/ink995.xml"/><Relationship Id="rId328" Type="http://schemas.openxmlformats.org/officeDocument/2006/relationships/image" Target="../media/image835.png"/><Relationship Id="rId88" Type="http://schemas.openxmlformats.org/officeDocument/2006/relationships/customXml" Target="../ink/ink885.xml"/><Relationship Id="rId111" Type="http://schemas.openxmlformats.org/officeDocument/2006/relationships/image" Target="../media/image727.png"/><Relationship Id="rId132" Type="http://schemas.openxmlformats.org/officeDocument/2006/relationships/customXml" Target="../ink/ink907.xml"/><Relationship Id="rId153" Type="http://schemas.openxmlformats.org/officeDocument/2006/relationships/image" Target="../media/image748.png"/><Relationship Id="rId174" Type="http://schemas.openxmlformats.org/officeDocument/2006/relationships/customXml" Target="../ink/ink928.xml"/><Relationship Id="rId195" Type="http://schemas.openxmlformats.org/officeDocument/2006/relationships/image" Target="../media/image769.png"/><Relationship Id="rId209" Type="http://schemas.openxmlformats.org/officeDocument/2006/relationships/image" Target="../media/image776.png"/><Relationship Id="rId220" Type="http://schemas.openxmlformats.org/officeDocument/2006/relationships/customXml" Target="../ink/ink951.xml"/><Relationship Id="rId241" Type="http://schemas.openxmlformats.org/officeDocument/2006/relationships/image" Target="../media/image792.png"/><Relationship Id="rId15" Type="http://schemas.openxmlformats.org/officeDocument/2006/relationships/image" Target="../media/image681.png"/><Relationship Id="rId36" Type="http://schemas.openxmlformats.org/officeDocument/2006/relationships/customXml" Target="../ink/ink858.xml"/><Relationship Id="rId57" Type="http://schemas.openxmlformats.org/officeDocument/2006/relationships/customXml" Target="../ink/ink869.xml"/><Relationship Id="rId262" Type="http://schemas.openxmlformats.org/officeDocument/2006/relationships/customXml" Target="../ink/ink972.xml"/><Relationship Id="rId283" Type="http://schemas.openxmlformats.org/officeDocument/2006/relationships/customXml" Target="../ink/ink983.xml"/><Relationship Id="rId318" Type="http://schemas.openxmlformats.org/officeDocument/2006/relationships/image" Target="../media/image830.png"/><Relationship Id="rId339" Type="http://schemas.openxmlformats.org/officeDocument/2006/relationships/customXml" Target="../ink/ink1012.xml"/><Relationship Id="rId78" Type="http://schemas.openxmlformats.org/officeDocument/2006/relationships/customXml" Target="../ink/ink880.xml"/><Relationship Id="rId99" Type="http://schemas.openxmlformats.org/officeDocument/2006/relationships/image" Target="../media/image721.png"/><Relationship Id="rId101" Type="http://schemas.openxmlformats.org/officeDocument/2006/relationships/image" Target="../media/image722.png"/><Relationship Id="rId122" Type="http://schemas.openxmlformats.org/officeDocument/2006/relationships/customXml" Target="../ink/ink902.xml"/><Relationship Id="rId143" Type="http://schemas.openxmlformats.org/officeDocument/2006/relationships/image" Target="../media/image743.png"/><Relationship Id="rId164" Type="http://schemas.openxmlformats.org/officeDocument/2006/relationships/customXml" Target="../ink/ink923.xml"/><Relationship Id="rId185" Type="http://schemas.openxmlformats.org/officeDocument/2006/relationships/image" Target="../media/image764.png"/><Relationship Id="rId9" Type="http://schemas.openxmlformats.org/officeDocument/2006/relationships/image" Target="../media/image678.png"/><Relationship Id="rId210" Type="http://schemas.openxmlformats.org/officeDocument/2006/relationships/customXml" Target="../ink/ink946.xml"/><Relationship Id="rId26" Type="http://schemas.openxmlformats.org/officeDocument/2006/relationships/customXml" Target="../ink/ink853.xml"/><Relationship Id="rId231" Type="http://schemas.openxmlformats.org/officeDocument/2006/relationships/image" Target="../media/image787.png"/><Relationship Id="rId252" Type="http://schemas.openxmlformats.org/officeDocument/2006/relationships/customXml" Target="../ink/ink967.xml"/><Relationship Id="rId273" Type="http://schemas.openxmlformats.org/officeDocument/2006/relationships/image" Target="../media/image808.png"/><Relationship Id="rId294" Type="http://schemas.openxmlformats.org/officeDocument/2006/relationships/image" Target="../media/image818.png"/><Relationship Id="rId308" Type="http://schemas.openxmlformats.org/officeDocument/2006/relationships/image" Target="../media/image825.png"/><Relationship Id="rId329" Type="http://schemas.openxmlformats.org/officeDocument/2006/relationships/customXml" Target="../ink/ink1006.xml"/><Relationship Id="rId47" Type="http://schemas.openxmlformats.org/officeDocument/2006/relationships/customXml" Target="../ink/ink864.xml"/><Relationship Id="rId68" Type="http://schemas.openxmlformats.org/officeDocument/2006/relationships/image" Target="../media/image706.png"/><Relationship Id="rId89" Type="http://schemas.openxmlformats.org/officeDocument/2006/relationships/image" Target="../media/image716.png"/><Relationship Id="rId112" Type="http://schemas.openxmlformats.org/officeDocument/2006/relationships/customXml" Target="../ink/ink897.xml"/><Relationship Id="rId133" Type="http://schemas.openxmlformats.org/officeDocument/2006/relationships/image" Target="../media/image738.png"/><Relationship Id="rId154" Type="http://schemas.openxmlformats.org/officeDocument/2006/relationships/customXml" Target="../ink/ink918.xml"/><Relationship Id="rId175" Type="http://schemas.openxmlformats.org/officeDocument/2006/relationships/image" Target="../media/image759.png"/><Relationship Id="rId340" Type="http://schemas.openxmlformats.org/officeDocument/2006/relationships/image" Target="../media/image840.png"/><Relationship Id="rId196" Type="http://schemas.openxmlformats.org/officeDocument/2006/relationships/customXml" Target="../ink/ink939.xml"/><Relationship Id="rId200" Type="http://schemas.openxmlformats.org/officeDocument/2006/relationships/customXml" Target="../ink/ink941.xml"/><Relationship Id="rId16" Type="http://schemas.openxmlformats.org/officeDocument/2006/relationships/customXml" Target="../ink/ink848.xml"/><Relationship Id="rId221" Type="http://schemas.openxmlformats.org/officeDocument/2006/relationships/image" Target="../media/image782.png"/><Relationship Id="rId242" Type="http://schemas.openxmlformats.org/officeDocument/2006/relationships/customXml" Target="../ink/ink962.xml"/><Relationship Id="rId263" Type="http://schemas.openxmlformats.org/officeDocument/2006/relationships/image" Target="../media/image803.png"/><Relationship Id="rId284" Type="http://schemas.openxmlformats.org/officeDocument/2006/relationships/image" Target="../media/image813.png"/><Relationship Id="rId319" Type="http://schemas.openxmlformats.org/officeDocument/2006/relationships/customXml" Target="../ink/ink1001.xml"/><Relationship Id="rId37" Type="http://schemas.openxmlformats.org/officeDocument/2006/relationships/image" Target="../media/image691.png"/><Relationship Id="rId58" Type="http://schemas.openxmlformats.org/officeDocument/2006/relationships/image" Target="../media/image701.png"/><Relationship Id="rId79" Type="http://schemas.openxmlformats.org/officeDocument/2006/relationships/image" Target="../media/image711.png"/><Relationship Id="rId102" Type="http://schemas.openxmlformats.org/officeDocument/2006/relationships/customXml" Target="../ink/ink892.xml"/><Relationship Id="rId123" Type="http://schemas.openxmlformats.org/officeDocument/2006/relationships/image" Target="../media/image733.png"/><Relationship Id="rId144" Type="http://schemas.openxmlformats.org/officeDocument/2006/relationships/customXml" Target="../ink/ink913.xml"/><Relationship Id="rId330" Type="http://schemas.openxmlformats.org/officeDocument/2006/relationships/image" Target="../media/image836.png"/><Relationship Id="rId90" Type="http://schemas.openxmlformats.org/officeDocument/2006/relationships/customXml" Target="../ink/ink886.xml"/><Relationship Id="rId165" Type="http://schemas.openxmlformats.org/officeDocument/2006/relationships/image" Target="../media/image754.png"/><Relationship Id="rId186" Type="http://schemas.openxmlformats.org/officeDocument/2006/relationships/customXml" Target="../ink/ink934.xml"/><Relationship Id="rId211" Type="http://schemas.openxmlformats.org/officeDocument/2006/relationships/image" Target="../media/image777.png"/><Relationship Id="rId232" Type="http://schemas.openxmlformats.org/officeDocument/2006/relationships/customXml" Target="../ink/ink957.xml"/><Relationship Id="rId253" Type="http://schemas.openxmlformats.org/officeDocument/2006/relationships/image" Target="../media/image798.png"/><Relationship Id="rId274" Type="http://schemas.openxmlformats.org/officeDocument/2006/relationships/customXml" Target="../ink/ink978.xml"/><Relationship Id="rId295" Type="http://schemas.openxmlformats.org/officeDocument/2006/relationships/customXml" Target="../ink/ink989.xml"/><Relationship Id="rId309" Type="http://schemas.openxmlformats.org/officeDocument/2006/relationships/customXml" Target="../ink/ink996.xml"/><Relationship Id="rId27" Type="http://schemas.openxmlformats.org/officeDocument/2006/relationships/image" Target="../media/image686.png"/><Relationship Id="rId48" Type="http://schemas.openxmlformats.org/officeDocument/2006/relationships/image" Target="../media/image696.png"/><Relationship Id="rId69" Type="http://schemas.openxmlformats.org/officeDocument/2006/relationships/customXml" Target="../ink/ink875.xml"/><Relationship Id="rId113" Type="http://schemas.openxmlformats.org/officeDocument/2006/relationships/image" Target="../media/image728.png"/><Relationship Id="rId134" Type="http://schemas.openxmlformats.org/officeDocument/2006/relationships/customXml" Target="../ink/ink908.xml"/><Relationship Id="rId320" Type="http://schemas.openxmlformats.org/officeDocument/2006/relationships/image" Target="../media/image831.png"/><Relationship Id="rId80" Type="http://schemas.openxmlformats.org/officeDocument/2006/relationships/customXml" Target="../ink/ink881.xml"/><Relationship Id="rId155" Type="http://schemas.openxmlformats.org/officeDocument/2006/relationships/image" Target="../media/image749.png"/><Relationship Id="rId176" Type="http://schemas.openxmlformats.org/officeDocument/2006/relationships/customXml" Target="../ink/ink929.xml"/><Relationship Id="rId197" Type="http://schemas.openxmlformats.org/officeDocument/2006/relationships/image" Target="../media/image770.png"/><Relationship Id="rId201" Type="http://schemas.openxmlformats.org/officeDocument/2006/relationships/image" Target="../media/image772.png"/><Relationship Id="rId222" Type="http://schemas.openxmlformats.org/officeDocument/2006/relationships/customXml" Target="../ink/ink952.xml"/><Relationship Id="rId243" Type="http://schemas.openxmlformats.org/officeDocument/2006/relationships/image" Target="../media/image793.png"/><Relationship Id="rId264" Type="http://schemas.openxmlformats.org/officeDocument/2006/relationships/customXml" Target="../ink/ink973.xml"/><Relationship Id="rId285" Type="http://schemas.openxmlformats.org/officeDocument/2006/relationships/customXml" Target="../ink/ink984.xml"/><Relationship Id="rId17" Type="http://schemas.openxmlformats.org/officeDocument/2006/relationships/image" Target="../media/image682.png"/><Relationship Id="rId38" Type="http://schemas.openxmlformats.org/officeDocument/2006/relationships/customXml" Target="../ink/ink859.xml"/><Relationship Id="rId59" Type="http://schemas.openxmlformats.org/officeDocument/2006/relationships/customXml" Target="../ink/ink870.xml"/><Relationship Id="rId103" Type="http://schemas.openxmlformats.org/officeDocument/2006/relationships/image" Target="../media/image723.png"/><Relationship Id="rId124" Type="http://schemas.openxmlformats.org/officeDocument/2006/relationships/customXml" Target="../ink/ink903.xml"/><Relationship Id="rId310" Type="http://schemas.openxmlformats.org/officeDocument/2006/relationships/image" Target="../media/image826.png"/><Relationship Id="rId70" Type="http://schemas.openxmlformats.org/officeDocument/2006/relationships/image" Target="../media/image707.png"/><Relationship Id="rId91" Type="http://schemas.openxmlformats.org/officeDocument/2006/relationships/image" Target="../media/image717.png"/><Relationship Id="rId145" Type="http://schemas.openxmlformats.org/officeDocument/2006/relationships/image" Target="../media/image744.png"/><Relationship Id="rId166" Type="http://schemas.openxmlformats.org/officeDocument/2006/relationships/customXml" Target="../ink/ink924.xml"/><Relationship Id="rId187" Type="http://schemas.openxmlformats.org/officeDocument/2006/relationships/image" Target="../media/image765.png"/><Relationship Id="rId331" Type="http://schemas.openxmlformats.org/officeDocument/2006/relationships/customXml" Target="../ink/ink1007.xml"/><Relationship Id="rId1" Type="http://schemas.openxmlformats.org/officeDocument/2006/relationships/slideLayout" Target="../slideLayouts/slideLayout7.xml"/><Relationship Id="rId212" Type="http://schemas.openxmlformats.org/officeDocument/2006/relationships/customXml" Target="../ink/ink947.xml"/><Relationship Id="rId233" Type="http://schemas.openxmlformats.org/officeDocument/2006/relationships/image" Target="../media/image788.png"/><Relationship Id="rId254" Type="http://schemas.openxmlformats.org/officeDocument/2006/relationships/customXml" Target="../ink/ink968.xml"/><Relationship Id="rId28" Type="http://schemas.openxmlformats.org/officeDocument/2006/relationships/customXml" Target="../ink/ink854.xml"/><Relationship Id="rId49" Type="http://schemas.openxmlformats.org/officeDocument/2006/relationships/customXml" Target="../ink/ink865.xml"/><Relationship Id="rId114" Type="http://schemas.openxmlformats.org/officeDocument/2006/relationships/customXml" Target="../ink/ink898.xml"/><Relationship Id="rId275" Type="http://schemas.openxmlformats.org/officeDocument/2006/relationships/customXml" Target="../ink/ink979.xml"/><Relationship Id="rId296" Type="http://schemas.openxmlformats.org/officeDocument/2006/relationships/image" Target="../media/image819.png"/><Relationship Id="rId300" Type="http://schemas.openxmlformats.org/officeDocument/2006/relationships/image" Target="../media/image821.png"/><Relationship Id="rId60" Type="http://schemas.openxmlformats.org/officeDocument/2006/relationships/image" Target="../media/image702.png"/><Relationship Id="rId81" Type="http://schemas.openxmlformats.org/officeDocument/2006/relationships/image" Target="../media/image712.png"/><Relationship Id="rId135" Type="http://schemas.openxmlformats.org/officeDocument/2006/relationships/image" Target="../media/image739.png"/><Relationship Id="rId156" Type="http://schemas.openxmlformats.org/officeDocument/2006/relationships/customXml" Target="../ink/ink919.xml"/><Relationship Id="rId177" Type="http://schemas.openxmlformats.org/officeDocument/2006/relationships/image" Target="../media/image760.png"/><Relationship Id="rId198" Type="http://schemas.openxmlformats.org/officeDocument/2006/relationships/customXml" Target="../ink/ink940.xml"/><Relationship Id="rId321" Type="http://schemas.openxmlformats.org/officeDocument/2006/relationships/customXml" Target="../ink/ink1002.xml"/><Relationship Id="rId202" Type="http://schemas.openxmlformats.org/officeDocument/2006/relationships/customXml" Target="../ink/ink942.xml"/><Relationship Id="rId223" Type="http://schemas.openxmlformats.org/officeDocument/2006/relationships/image" Target="../media/image783.png"/><Relationship Id="rId244" Type="http://schemas.openxmlformats.org/officeDocument/2006/relationships/customXml" Target="../ink/ink963.xml"/><Relationship Id="rId18" Type="http://schemas.openxmlformats.org/officeDocument/2006/relationships/customXml" Target="../ink/ink849.xml"/><Relationship Id="rId39" Type="http://schemas.openxmlformats.org/officeDocument/2006/relationships/image" Target="../media/image692.png"/><Relationship Id="rId265" Type="http://schemas.openxmlformats.org/officeDocument/2006/relationships/image" Target="../media/image804.png"/><Relationship Id="rId286" Type="http://schemas.openxmlformats.org/officeDocument/2006/relationships/image" Target="../media/image814.png"/><Relationship Id="rId50" Type="http://schemas.openxmlformats.org/officeDocument/2006/relationships/image" Target="../media/image697.png"/><Relationship Id="rId104" Type="http://schemas.openxmlformats.org/officeDocument/2006/relationships/customXml" Target="../ink/ink893.xml"/><Relationship Id="rId125" Type="http://schemas.openxmlformats.org/officeDocument/2006/relationships/image" Target="../media/image734.png"/><Relationship Id="rId146" Type="http://schemas.openxmlformats.org/officeDocument/2006/relationships/customXml" Target="../ink/ink914.xml"/><Relationship Id="rId167" Type="http://schemas.openxmlformats.org/officeDocument/2006/relationships/image" Target="../media/image755.png"/><Relationship Id="rId188" Type="http://schemas.openxmlformats.org/officeDocument/2006/relationships/customXml" Target="../ink/ink935.xml"/><Relationship Id="rId311" Type="http://schemas.openxmlformats.org/officeDocument/2006/relationships/customXml" Target="../ink/ink997.xml"/><Relationship Id="rId332" Type="http://schemas.openxmlformats.org/officeDocument/2006/relationships/image" Target="../media/image837.png"/><Relationship Id="rId71" Type="http://schemas.openxmlformats.org/officeDocument/2006/relationships/customXml" Target="../ink/ink876.xml"/><Relationship Id="rId92" Type="http://schemas.openxmlformats.org/officeDocument/2006/relationships/customXml" Target="../ink/ink887.xml"/><Relationship Id="rId213" Type="http://schemas.openxmlformats.org/officeDocument/2006/relationships/image" Target="../media/image778.png"/><Relationship Id="rId234" Type="http://schemas.openxmlformats.org/officeDocument/2006/relationships/customXml" Target="../ink/ink958.xml"/><Relationship Id="rId2" Type="http://schemas.openxmlformats.org/officeDocument/2006/relationships/notesSlide" Target="../notesSlides/notesSlide19.xml"/><Relationship Id="rId29" Type="http://schemas.openxmlformats.org/officeDocument/2006/relationships/image" Target="../media/image687.png"/><Relationship Id="rId255" Type="http://schemas.openxmlformats.org/officeDocument/2006/relationships/image" Target="../media/image799.png"/><Relationship Id="rId276" Type="http://schemas.openxmlformats.org/officeDocument/2006/relationships/image" Target="../media/image809.png"/><Relationship Id="rId297" Type="http://schemas.openxmlformats.org/officeDocument/2006/relationships/customXml" Target="../ink/ink990.xml"/><Relationship Id="rId40" Type="http://schemas.openxmlformats.org/officeDocument/2006/relationships/customXml" Target="../ink/ink860.xml"/><Relationship Id="rId115" Type="http://schemas.openxmlformats.org/officeDocument/2006/relationships/image" Target="../media/image729.png"/><Relationship Id="rId136" Type="http://schemas.openxmlformats.org/officeDocument/2006/relationships/customXml" Target="../ink/ink909.xml"/><Relationship Id="rId157" Type="http://schemas.openxmlformats.org/officeDocument/2006/relationships/image" Target="../media/image750.png"/><Relationship Id="rId178" Type="http://schemas.openxmlformats.org/officeDocument/2006/relationships/customXml" Target="../ink/ink930.xml"/><Relationship Id="rId301" Type="http://schemas.openxmlformats.org/officeDocument/2006/relationships/customXml" Target="../ink/ink992.xml"/><Relationship Id="rId322" Type="http://schemas.openxmlformats.org/officeDocument/2006/relationships/image" Target="../media/image832.png"/><Relationship Id="rId61" Type="http://schemas.openxmlformats.org/officeDocument/2006/relationships/customXml" Target="../ink/ink871.xml"/><Relationship Id="rId82" Type="http://schemas.openxmlformats.org/officeDocument/2006/relationships/customXml" Target="../ink/ink882.xml"/><Relationship Id="rId199" Type="http://schemas.openxmlformats.org/officeDocument/2006/relationships/image" Target="../media/image771.png"/><Relationship Id="rId203" Type="http://schemas.openxmlformats.org/officeDocument/2006/relationships/image" Target="../media/image773.png"/><Relationship Id="rId19" Type="http://schemas.openxmlformats.org/officeDocument/2006/relationships/image" Target="../media/image81.png"/><Relationship Id="rId224" Type="http://schemas.openxmlformats.org/officeDocument/2006/relationships/customXml" Target="../ink/ink953.xml"/><Relationship Id="rId245" Type="http://schemas.openxmlformats.org/officeDocument/2006/relationships/image" Target="../media/image794.png"/><Relationship Id="rId266" Type="http://schemas.openxmlformats.org/officeDocument/2006/relationships/customXml" Target="../ink/ink974.xml"/><Relationship Id="rId287" Type="http://schemas.openxmlformats.org/officeDocument/2006/relationships/customXml" Target="../ink/ink985.xml"/><Relationship Id="rId30" Type="http://schemas.openxmlformats.org/officeDocument/2006/relationships/customXml" Target="../ink/ink855.xml"/><Relationship Id="rId105" Type="http://schemas.openxmlformats.org/officeDocument/2006/relationships/image" Target="../media/image724.png"/><Relationship Id="rId126" Type="http://schemas.openxmlformats.org/officeDocument/2006/relationships/customXml" Target="../ink/ink904.xml"/><Relationship Id="rId147" Type="http://schemas.openxmlformats.org/officeDocument/2006/relationships/image" Target="../media/image745.png"/><Relationship Id="rId168" Type="http://schemas.openxmlformats.org/officeDocument/2006/relationships/customXml" Target="../ink/ink925.xml"/><Relationship Id="rId312" Type="http://schemas.openxmlformats.org/officeDocument/2006/relationships/image" Target="../media/image827.png"/><Relationship Id="rId333" Type="http://schemas.openxmlformats.org/officeDocument/2006/relationships/customXml" Target="../ink/ink1008.xml"/><Relationship Id="rId51" Type="http://schemas.openxmlformats.org/officeDocument/2006/relationships/customXml" Target="../ink/ink866.xml"/><Relationship Id="rId72" Type="http://schemas.openxmlformats.org/officeDocument/2006/relationships/image" Target="../media/image708.png"/><Relationship Id="rId93" Type="http://schemas.openxmlformats.org/officeDocument/2006/relationships/image" Target="../media/image718.png"/><Relationship Id="rId189" Type="http://schemas.openxmlformats.org/officeDocument/2006/relationships/image" Target="../media/image766.png"/><Relationship Id="rId3" Type="http://schemas.openxmlformats.org/officeDocument/2006/relationships/image" Target="../media/image675.png"/><Relationship Id="rId214" Type="http://schemas.openxmlformats.org/officeDocument/2006/relationships/customXml" Target="../ink/ink948.xml"/><Relationship Id="rId235" Type="http://schemas.openxmlformats.org/officeDocument/2006/relationships/image" Target="../media/image789.png"/><Relationship Id="rId256" Type="http://schemas.openxmlformats.org/officeDocument/2006/relationships/customXml" Target="../ink/ink969.xml"/><Relationship Id="rId277" Type="http://schemas.openxmlformats.org/officeDocument/2006/relationships/customXml" Target="../ink/ink980.xml"/><Relationship Id="rId298" Type="http://schemas.openxmlformats.org/officeDocument/2006/relationships/image" Target="../media/image820.png"/><Relationship Id="rId116" Type="http://schemas.openxmlformats.org/officeDocument/2006/relationships/customXml" Target="../ink/ink899.xml"/><Relationship Id="rId137" Type="http://schemas.openxmlformats.org/officeDocument/2006/relationships/image" Target="../media/image740.png"/><Relationship Id="rId158" Type="http://schemas.openxmlformats.org/officeDocument/2006/relationships/customXml" Target="../ink/ink920.xml"/><Relationship Id="rId302" Type="http://schemas.openxmlformats.org/officeDocument/2006/relationships/image" Target="../media/image822.png"/><Relationship Id="rId323" Type="http://schemas.openxmlformats.org/officeDocument/2006/relationships/customXml" Target="../ink/ink1003.xml"/><Relationship Id="rId20" Type="http://schemas.openxmlformats.org/officeDocument/2006/relationships/customXml" Target="../ink/ink850.xml"/><Relationship Id="rId41" Type="http://schemas.openxmlformats.org/officeDocument/2006/relationships/image" Target="../media/image693.png"/><Relationship Id="rId62" Type="http://schemas.openxmlformats.org/officeDocument/2006/relationships/image" Target="../media/image703.png"/><Relationship Id="rId83" Type="http://schemas.openxmlformats.org/officeDocument/2006/relationships/image" Target="../media/image713.png"/><Relationship Id="rId179" Type="http://schemas.openxmlformats.org/officeDocument/2006/relationships/image" Target="../media/image761.png"/><Relationship Id="rId190" Type="http://schemas.openxmlformats.org/officeDocument/2006/relationships/customXml" Target="../ink/ink936.xml"/><Relationship Id="rId204" Type="http://schemas.openxmlformats.org/officeDocument/2006/relationships/customXml" Target="../ink/ink943.xml"/><Relationship Id="rId225" Type="http://schemas.openxmlformats.org/officeDocument/2006/relationships/image" Target="../media/image784.png"/><Relationship Id="rId246" Type="http://schemas.openxmlformats.org/officeDocument/2006/relationships/customXml" Target="../ink/ink964.xml"/><Relationship Id="rId267" Type="http://schemas.openxmlformats.org/officeDocument/2006/relationships/image" Target="../media/image805.png"/><Relationship Id="rId288" Type="http://schemas.openxmlformats.org/officeDocument/2006/relationships/image" Target="../media/image815.png"/><Relationship Id="rId106" Type="http://schemas.openxmlformats.org/officeDocument/2006/relationships/customXml" Target="../ink/ink894.xml"/><Relationship Id="rId127" Type="http://schemas.openxmlformats.org/officeDocument/2006/relationships/image" Target="../media/image735.png"/><Relationship Id="rId313" Type="http://schemas.openxmlformats.org/officeDocument/2006/relationships/customXml" Target="../ink/ink998.xml"/><Relationship Id="rId10" Type="http://schemas.openxmlformats.org/officeDocument/2006/relationships/customXml" Target="../ink/ink845.xml"/><Relationship Id="rId31" Type="http://schemas.openxmlformats.org/officeDocument/2006/relationships/image" Target="../media/image688.png"/><Relationship Id="rId52" Type="http://schemas.openxmlformats.org/officeDocument/2006/relationships/image" Target="../media/image698.png"/><Relationship Id="rId73" Type="http://schemas.openxmlformats.org/officeDocument/2006/relationships/customXml" Target="../ink/ink877.xml"/><Relationship Id="rId94" Type="http://schemas.openxmlformats.org/officeDocument/2006/relationships/customXml" Target="../ink/ink888.xml"/><Relationship Id="rId148" Type="http://schemas.openxmlformats.org/officeDocument/2006/relationships/customXml" Target="../ink/ink915.xml"/><Relationship Id="rId169" Type="http://schemas.openxmlformats.org/officeDocument/2006/relationships/image" Target="../media/image756.png"/><Relationship Id="rId334" Type="http://schemas.openxmlformats.org/officeDocument/2006/relationships/image" Target="../media/image838.png"/><Relationship Id="rId4" Type="http://schemas.openxmlformats.org/officeDocument/2006/relationships/customXml" Target="../ink/ink842.xml"/><Relationship Id="rId180" Type="http://schemas.openxmlformats.org/officeDocument/2006/relationships/customXml" Target="../ink/ink931.xml"/><Relationship Id="rId215" Type="http://schemas.openxmlformats.org/officeDocument/2006/relationships/image" Target="../media/image779.png"/><Relationship Id="rId236" Type="http://schemas.openxmlformats.org/officeDocument/2006/relationships/customXml" Target="../ink/ink959.xml"/><Relationship Id="rId257" Type="http://schemas.openxmlformats.org/officeDocument/2006/relationships/image" Target="../media/image800.png"/><Relationship Id="rId278" Type="http://schemas.openxmlformats.org/officeDocument/2006/relationships/image" Target="../media/image810.png"/><Relationship Id="rId303" Type="http://schemas.openxmlformats.org/officeDocument/2006/relationships/customXml" Target="../ink/ink993.xml"/><Relationship Id="rId42" Type="http://schemas.openxmlformats.org/officeDocument/2006/relationships/customXml" Target="../ink/ink861.xml"/><Relationship Id="rId84" Type="http://schemas.openxmlformats.org/officeDocument/2006/relationships/customXml" Target="../ink/ink883.xml"/><Relationship Id="rId138" Type="http://schemas.openxmlformats.org/officeDocument/2006/relationships/customXml" Target="../ink/ink910.xml"/><Relationship Id="rId191" Type="http://schemas.openxmlformats.org/officeDocument/2006/relationships/image" Target="../media/image767.png"/><Relationship Id="rId205" Type="http://schemas.openxmlformats.org/officeDocument/2006/relationships/image" Target="../media/image774.png"/><Relationship Id="rId247" Type="http://schemas.openxmlformats.org/officeDocument/2006/relationships/image" Target="../media/image795.png"/><Relationship Id="rId107" Type="http://schemas.openxmlformats.org/officeDocument/2006/relationships/image" Target="../media/image725.png"/><Relationship Id="rId289" Type="http://schemas.openxmlformats.org/officeDocument/2006/relationships/customXml" Target="../ink/ink986.xml"/><Relationship Id="rId11" Type="http://schemas.openxmlformats.org/officeDocument/2006/relationships/image" Target="../media/image679.png"/><Relationship Id="rId53" Type="http://schemas.openxmlformats.org/officeDocument/2006/relationships/customXml" Target="../ink/ink867.xml"/><Relationship Id="rId149" Type="http://schemas.openxmlformats.org/officeDocument/2006/relationships/image" Target="../media/image746.png"/><Relationship Id="rId314" Type="http://schemas.openxmlformats.org/officeDocument/2006/relationships/image" Target="../media/image828.png"/><Relationship Id="rId95" Type="http://schemas.openxmlformats.org/officeDocument/2006/relationships/image" Target="../media/image719.png"/><Relationship Id="rId160" Type="http://schemas.openxmlformats.org/officeDocument/2006/relationships/customXml" Target="../ink/ink921.xml"/><Relationship Id="rId216" Type="http://schemas.openxmlformats.org/officeDocument/2006/relationships/customXml" Target="../ink/ink949.xml"/><Relationship Id="rId258" Type="http://schemas.openxmlformats.org/officeDocument/2006/relationships/customXml" Target="../ink/ink970.xml"/><Relationship Id="rId22" Type="http://schemas.openxmlformats.org/officeDocument/2006/relationships/customXml" Target="../ink/ink851.xml"/><Relationship Id="rId64" Type="http://schemas.openxmlformats.org/officeDocument/2006/relationships/image" Target="../media/image704.png"/><Relationship Id="rId118" Type="http://schemas.openxmlformats.org/officeDocument/2006/relationships/customXml" Target="../ink/ink900.xml"/><Relationship Id="rId325" Type="http://schemas.openxmlformats.org/officeDocument/2006/relationships/customXml" Target="../ink/ink1004.xml"/><Relationship Id="rId171" Type="http://schemas.openxmlformats.org/officeDocument/2006/relationships/image" Target="../media/image757.png"/><Relationship Id="rId227" Type="http://schemas.openxmlformats.org/officeDocument/2006/relationships/image" Target="../media/image785.png"/><Relationship Id="rId269" Type="http://schemas.openxmlformats.org/officeDocument/2006/relationships/image" Target="../media/image806.png"/><Relationship Id="rId33" Type="http://schemas.openxmlformats.org/officeDocument/2006/relationships/image" Target="../media/image689.png"/><Relationship Id="rId129" Type="http://schemas.openxmlformats.org/officeDocument/2006/relationships/image" Target="../media/image736.png"/><Relationship Id="rId280" Type="http://schemas.openxmlformats.org/officeDocument/2006/relationships/image" Target="../media/image811.png"/><Relationship Id="rId336" Type="http://schemas.openxmlformats.org/officeDocument/2006/relationships/customXml" Target="../ink/ink1010.xml"/><Relationship Id="rId75" Type="http://schemas.openxmlformats.org/officeDocument/2006/relationships/image" Target="../media/image709.png"/><Relationship Id="rId140" Type="http://schemas.openxmlformats.org/officeDocument/2006/relationships/customXml" Target="../ink/ink911.xml"/><Relationship Id="rId182" Type="http://schemas.openxmlformats.org/officeDocument/2006/relationships/customXml" Target="../ink/ink932.xml"/><Relationship Id="rId6" Type="http://schemas.openxmlformats.org/officeDocument/2006/relationships/customXml" Target="../ink/ink843.xml"/><Relationship Id="rId238" Type="http://schemas.openxmlformats.org/officeDocument/2006/relationships/customXml" Target="../ink/ink960.xml"/><Relationship Id="rId291" Type="http://schemas.openxmlformats.org/officeDocument/2006/relationships/customXml" Target="../ink/ink987.xml"/><Relationship Id="rId305" Type="http://schemas.openxmlformats.org/officeDocument/2006/relationships/customXml" Target="../ink/ink994.xml"/><Relationship Id="rId44" Type="http://schemas.openxmlformats.org/officeDocument/2006/relationships/image" Target="../media/image694.png"/><Relationship Id="rId86" Type="http://schemas.openxmlformats.org/officeDocument/2006/relationships/customXml" Target="../ink/ink884.xml"/><Relationship Id="rId151" Type="http://schemas.openxmlformats.org/officeDocument/2006/relationships/image" Target="../media/image747.png"/><Relationship Id="rId193" Type="http://schemas.openxmlformats.org/officeDocument/2006/relationships/image" Target="../media/image768.png"/><Relationship Id="rId207" Type="http://schemas.openxmlformats.org/officeDocument/2006/relationships/image" Target="../media/image775.png"/><Relationship Id="rId249" Type="http://schemas.openxmlformats.org/officeDocument/2006/relationships/image" Target="../media/image796.png"/><Relationship Id="rId13" Type="http://schemas.openxmlformats.org/officeDocument/2006/relationships/image" Target="../media/image680.png"/><Relationship Id="rId109" Type="http://schemas.openxmlformats.org/officeDocument/2006/relationships/image" Target="../media/image726.png"/><Relationship Id="rId260" Type="http://schemas.openxmlformats.org/officeDocument/2006/relationships/customXml" Target="../ink/ink971.xml"/><Relationship Id="rId316" Type="http://schemas.openxmlformats.org/officeDocument/2006/relationships/image" Target="../media/image829.png"/><Relationship Id="rId55" Type="http://schemas.openxmlformats.org/officeDocument/2006/relationships/customXml" Target="../ink/ink868.xml"/><Relationship Id="rId97" Type="http://schemas.openxmlformats.org/officeDocument/2006/relationships/image" Target="../media/image720.png"/><Relationship Id="rId120" Type="http://schemas.openxmlformats.org/officeDocument/2006/relationships/customXml" Target="../ink/ink901.xml"/><Relationship Id="rId162" Type="http://schemas.openxmlformats.org/officeDocument/2006/relationships/customXml" Target="../ink/ink922.xml"/><Relationship Id="rId218" Type="http://schemas.openxmlformats.org/officeDocument/2006/relationships/customXml" Target="../ink/ink950.xml"/><Relationship Id="rId271" Type="http://schemas.openxmlformats.org/officeDocument/2006/relationships/image" Target="../media/image807.png"/><Relationship Id="rId24" Type="http://schemas.openxmlformats.org/officeDocument/2006/relationships/customXml" Target="../ink/ink852.xml"/><Relationship Id="rId66" Type="http://schemas.openxmlformats.org/officeDocument/2006/relationships/image" Target="../media/image705.png"/><Relationship Id="rId131" Type="http://schemas.openxmlformats.org/officeDocument/2006/relationships/image" Target="../media/image737.png"/><Relationship Id="rId327" Type="http://schemas.openxmlformats.org/officeDocument/2006/relationships/customXml" Target="../ink/ink1005.xml"/></Relationships>
</file>

<file path=ppt/slides/_rels/slide21.xml.rels><?xml version="1.0" encoding="UTF-8" standalone="yes"?>
<Relationships xmlns="http://schemas.openxmlformats.org/package/2006/relationships"><Relationship Id="rId8" Type="http://schemas.openxmlformats.org/officeDocument/2006/relationships/customXml" Target="../ink/ink1015.xml"/><Relationship Id="rId13" Type="http://schemas.openxmlformats.org/officeDocument/2006/relationships/image" Target="../media/image846.png"/><Relationship Id="rId3" Type="http://schemas.openxmlformats.org/officeDocument/2006/relationships/image" Target="../media/image841.png"/><Relationship Id="rId7" Type="http://schemas.openxmlformats.org/officeDocument/2006/relationships/image" Target="../media/image843.png"/><Relationship Id="rId12" Type="http://schemas.openxmlformats.org/officeDocument/2006/relationships/customXml" Target="../ink/ink1017.xml"/><Relationship Id="rId17" Type="http://schemas.openxmlformats.org/officeDocument/2006/relationships/image" Target="../media/image848.png"/><Relationship Id="rId2" Type="http://schemas.openxmlformats.org/officeDocument/2006/relationships/notesSlide" Target="../notesSlides/notesSlide20.xml"/><Relationship Id="rId16" Type="http://schemas.openxmlformats.org/officeDocument/2006/relationships/customXml" Target="../ink/ink1019.xml"/><Relationship Id="rId1" Type="http://schemas.openxmlformats.org/officeDocument/2006/relationships/slideLayout" Target="../slideLayouts/slideLayout7.xml"/><Relationship Id="rId6" Type="http://schemas.openxmlformats.org/officeDocument/2006/relationships/customXml" Target="../ink/ink1014.xml"/><Relationship Id="rId11" Type="http://schemas.openxmlformats.org/officeDocument/2006/relationships/image" Target="../media/image845.png"/><Relationship Id="rId5" Type="http://schemas.openxmlformats.org/officeDocument/2006/relationships/image" Target="../media/image842.png"/><Relationship Id="rId15" Type="http://schemas.openxmlformats.org/officeDocument/2006/relationships/image" Target="../media/image847.png"/><Relationship Id="rId10" Type="http://schemas.openxmlformats.org/officeDocument/2006/relationships/customXml" Target="../ink/ink1016.xml"/><Relationship Id="rId4" Type="http://schemas.openxmlformats.org/officeDocument/2006/relationships/customXml" Target="../ink/ink1013.xml"/><Relationship Id="rId9" Type="http://schemas.openxmlformats.org/officeDocument/2006/relationships/image" Target="../media/image844.png"/><Relationship Id="rId14" Type="http://schemas.openxmlformats.org/officeDocument/2006/relationships/customXml" Target="../ink/ink1018.xml"/></Relationships>
</file>

<file path=ppt/slides/_rels/slide3.xml.rels><?xml version="1.0" encoding="UTF-8" standalone="yes"?>
<Relationships xmlns="http://schemas.openxmlformats.org/package/2006/relationships"><Relationship Id="rId117" Type="http://schemas.openxmlformats.org/officeDocument/2006/relationships/customXml" Target="../ink/ink144.xml"/><Relationship Id="rId21" Type="http://schemas.openxmlformats.org/officeDocument/2006/relationships/image" Target="../media/image966.png"/><Relationship Id="rId63" Type="http://schemas.openxmlformats.org/officeDocument/2006/relationships/image" Target="../media/image986.png"/><Relationship Id="rId159" Type="http://schemas.openxmlformats.org/officeDocument/2006/relationships/customXml" Target="../ink/ink165.xml"/><Relationship Id="rId170" Type="http://schemas.openxmlformats.org/officeDocument/2006/relationships/image" Target="../media/image1038.png"/><Relationship Id="rId191" Type="http://schemas.openxmlformats.org/officeDocument/2006/relationships/customXml" Target="../ink/ink181.xml"/><Relationship Id="rId205" Type="http://schemas.openxmlformats.org/officeDocument/2006/relationships/customXml" Target="../ink/ink188.xml"/><Relationship Id="rId226" Type="http://schemas.openxmlformats.org/officeDocument/2006/relationships/image" Target="../media/image1066.png"/><Relationship Id="rId247" Type="http://schemas.openxmlformats.org/officeDocument/2006/relationships/customXml" Target="../ink/ink210.xml"/><Relationship Id="rId107" Type="http://schemas.openxmlformats.org/officeDocument/2006/relationships/customXml" Target="../ink/ink139.xml"/><Relationship Id="rId11" Type="http://schemas.openxmlformats.org/officeDocument/2006/relationships/image" Target="../media/image961.png"/><Relationship Id="rId32" Type="http://schemas.openxmlformats.org/officeDocument/2006/relationships/customXml" Target="../ink/ink101.xml"/><Relationship Id="rId53" Type="http://schemas.openxmlformats.org/officeDocument/2006/relationships/image" Target="../media/image981.png"/><Relationship Id="rId74" Type="http://schemas.openxmlformats.org/officeDocument/2006/relationships/customXml" Target="../ink/ink122.xml"/><Relationship Id="rId128" Type="http://schemas.openxmlformats.org/officeDocument/2006/relationships/image" Target="../media/image1017.png"/><Relationship Id="rId149" Type="http://schemas.openxmlformats.org/officeDocument/2006/relationships/customXml" Target="../ink/ink160.xml"/><Relationship Id="rId5" Type="http://schemas.openxmlformats.org/officeDocument/2006/relationships/image" Target="../media/image958.png"/><Relationship Id="rId95" Type="http://schemas.openxmlformats.org/officeDocument/2006/relationships/customXml" Target="../ink/ink133.xml"/><Relationship Id="rId160" Type="http://schemas.openxmlformats.org/officeDocument/2006/relationships/image" Target="../media/image1033.png"/><Relationship Id="rId181" Type="http://schemas.openxmlformats.org/officeDocument/2006/relationships/customXml" Target="../ink/ink176.xml"/><Relationship Id="rId216" Type="http://schemas.openxmlformats.org/officeDocument/2006/relationships/image" Target="../media/image1061.png"/><Relationship Id="rId237" Type="http://schemas.openxmlformats.org/officeDocument/2006/relationships/image" Target="../media/image1071.png"/><Relationship Id="rId258" Type="http://schemas.openxmlformats.org/officeDocument/2006/relationships/image" Target="../media/image1081.png"/><Relationship Id="rId22" Type="http://schemas.openxmlformats.org/officeDocument/2006/relationships/customXml" Target="../ink/ink96.xml"/><Relationship Id="rId43" Type="http://schemas.openxmlformats.org/officeDocument/2006/relationships/image" Target="../media/image976.png"/><Relationship Id="rId64" Type="http://schemas.openxmlformats.org/officeDocument/2006/relationships/customXml" Target="../ink/ink117.xml"/><Relationship Id="rId118" Type="http://schemas.openxmlformats.org/officeDocument/2006/relationships/image" Target="../media/image1012.png"/><Relationship Id="rId139" Type="http://schemas.openxmlformats.org/officeDocument/2006/relationships/customXml" Target="../ink/ink155.xml"/><Relationship Id="rId85" Type="http://schemas.openxmlformats.org/officeDocument/2006/relationships/image" Target="../media/image997.png"/><Relationship Id="rId150" Type="http://schemas.openxmlformats.org/officeDocument/2006/relationships/image" Target="../media/image1028.png"/><Relationship Id="rId171" Type="http://schemas.openxmlformats.org/officeDocument/2006/relationships/customXml" Target="../ink/ink171.xml"/><Relationship Id="rId192" Type="http://schemas.openxmlformats.org/officeDocument/2006/relationships/image" Target="../media/image1049.png"/><Relationship Id="rId206" Type="http://schemas.openxmlformats.org/officeDocument/2006/relationships/image" Target="../media/image1056.png"/><Relationship Id="rId227" Type="http://schemas.openxmlformats.org/officeDocument/2006/relationships/customXml" Target="../ink/ink199.xml"/><Relationship Id="rId248" Type="http://schemas.openxmlformats.org/officeDocument/2006/relationships/image" Target="../media/image1076.png"/><Relationship Id="rId12" Type="http://schemas.openxmlformats.org/officeDocument/2006/relationships/customXml" Target="../ink/ink91.xml"/><Relationship Id="rId33" Type="http://schemas.openxmlformats.org/officeDocument/2006/relationships/image" Target="../media/image972.png"/><Relationship Id="rId108" Type="http://schemas.openxmlformats.org/officeDocument/2006/relationships/image" Target="../media/image3510.png"/><Relationship Id="rId129" Type="http://schemas.openxmlformats.org/officeDocument/2006/relationships/customXml" Target="../ink/ink150.xml"/><Relationship Id="rId54" Type="http://schemas.openxmlformats.org/officeDocument/2006/relationships/customXml" Target="../ink/ink112.xml"/><Relationship Id="rId75" Type="http://schemas.openxmlformats.org/officeDocument/2006/relationships/image" Target="../media/image992.png"/><Relationship Id="rId96" Type="http://schemas.openxmlformats.org/officeDocument/2006/relationships/image" Target="../media/image1002.png"/><Relationship Id="rId140" Type="http://schemas.openxmlformats.org/officeDocument/2006/relationships/image" Target="../media/image1023.png"/><Relationship Id="rId161" Type="http://schemas.openxmlformats.org/officeDocument/2006/relationships/customXml" Target="../ink/ink166.xml"/><Relationship Id="rId182" Type="http://schemas.openxmlformats.org/officeDocument/2006/relationships/image" Target="../media/image1044.png"/><Relationship Id="rId217" Type="http://schemas.openxmlformats.org/officeDocument/2006/relationships/customXml" Target="../ink/ink194.xml"/><Relationship Id="rId6" Type="http://schemas.openxmlformats.org/officeDocument/2006/relationships/customXml" Target="../ink/ink88.xml"/><Relationship Id="rId238" Type="http://schemas.openxmlformats.org/officeDocument/2006/relationships/customXml" Target="../ink/ink205.xml"/><Relationship Id="rId259" Type="http://schemas.openxmlformats.org/officeDocument/2006/relationships/customXml" Target="../ink/ink216.xml"/><Relationship Id="rId23" Type="http://schemas.openxmlformats.org/officeDocument/2006/relationships/image" Target="../media/image967.png"/><Relationship Id="rId119" Type="http://schemas.openxmlformats.org/officeDocument/2006/relationships/customXml" Target="../ink/ink145.xml"/><Relationship Id="rId44" Type="http://schemas.openxmlformats.org/officeDocument/2006/relationships/customXml" Target="../ink/ink107.xml"/><Relationship Id="rId65" Type="http://schemas.openxmlformats.org/officeDocument/2006/relationships/image" Target="../media/image987.png"/><Relationship Id="rId86" Type="http://schemas.openxmlformats.org/officeDocument/2006/relationships/customXml" Target="../ink/ink128.xml"/><Relationship Id="rId130" Type="http://schemas.openxmlformats.org/officeDocument/2006/relationships/image" Target="../media/image1018.png"/><Relationship Id="rId151" Type="http://schemas.openxmlformats.org/officeDocument/2006/relationships/customXml" Target="../ink/ink161.xml"/><Relationship Id="rId172" Type="http://schemas.openxmlformats.org/officeDocument/2006/relationships/image" Target="../media/image1039.png"/><Relationship Id="rId193" Type="http://schemas.openxmlformats.org/officeDocument/2006/relationships/customXml" Target="../ink/ink182.xml"/><Relationship Id="rId207" Type="http://schemas.openxmlformats.org/officeDocument/2006/relationships/customXml" Target="../ink/ink189.xml"/><Relationship Id="rId228" Type="http://schemas.openxmlformats.org/officeDocument/2006/relationships/image" Target="../media/image1067.png"/><Relationship Id="rId249" Type="http://schemas.openxmlformats.org/officeDocument/2006/relationships/customXml" Target="../ink/ink211.xml"/><Relationship Id="rId13" Type="http://schemas.openxmlformats.org/officeDocument/2006/relationships/image" Target="../media/image962.png"/><Relationship Id="rId109" Type="http://schemas.openxmlformats.org/officeDocument/2006/relationships/customXml" Target="../ink/ink140.xml"/><Relationship Id="rId260" Type="http://schemas.openxmlformats.org/officeDocument/2006/relationships/image" Target="../media/image1082.png"/><Relationship Id="rId34" Type="http://schemas.openxmlformats.org/officeDocument/2006/relationships/customXml" Target="../ink/ink102.xml"/><Relationship Id="rId55" Type="http://schemas.openxmlformats.org/officeDocument/2006/relationships/image" Target="../media/image982.png"/><Relationship Id="rId76" Type="http://schemas.openxmlformats.org/officeDocument/2006/relationships/customXml" Target="../ink/ink123.xml"/><Relationship Id="rId97" Type="http://schemas.openxmlformats.org/officeDocument/2006/relationships/customXml" Target="../ink/ink134.xml"/><Relationship Id="rId120" Type="http://schemas.openxmlformats.org/officeDocument/2006/relationships/image" Target="../media/image1013.png"/><Relationship Id="rId141" Type="http://schemas.openxmlformats.org/officeDocument/2006/relationships/customXml" Target="../ink/ink156.xml"/><Relationship Id="rId7" Type="http://schemas.openxmlformats.org/officeDocument/2006/relationships/image" Target="../media/image959.png"/><Relationship Id="rId162" Type="http://schemas.openxmlformats.org/officeDocument/2006/relationships/image" Target="../media/image1034.png"/><Relationship Id="rId183" Type="http://schemas.openxmlformats.org/officeDocument/2006/relationships/customXml" Target="../ink/ink177.xml"/><Relationship Id="rId218" Type="http://schemas.openxmlformats.org/officeDocument/2006/relationships/image" Target="../media/image1062.png"/><Relationship Id="rId239" Type="http://schemas.openxmlformats.org/officeDocument/2006/relationships/customXml" Target="../ink/ink206.xml"/><Relationship Id="rId250" Type="http://schemas.openxmlformats.org/officeDocument/2006/relationships/image" Target="../media/image1077.png"/><Relationship Id="rId24" Type="http://schemas.openxmlformats.org/officeDocument/2006/relationships/customXml" Target="../ink/ink97.xml"/><Relationship Id="rId45" Type="http://schemas.openxmlformats.org/officeDocument/2006/relationships/image" Target="../media/image977.png"/><Relationship Id="rId66" Type="http://schemas.openxmlformats.org/officeDocument/2006/relationships/customXml" Target="../ink/ink118.xml"/><Relationship Id="rId87" Type="http://schemas.openxmlformats.org/officeDocument/2006/relationships/image" Target="../media/image998.png"/><Relationship Id="rId110" Type="http://schemas.openxmlformats.org/officeDocument/2006/relationships/image" Target="../media/image1008.png"/><Relationship Id="rId131" Type="http://schemas.openxmlformats.org/officeDocument/2006/relationships/customXml" Target="../ink/ink151.xml"/><Relationship Id="rId152" Type="http://schemas.openxmlformats.org/officeDocument/2006/relationships/image" Target="../media/image1029.png"/><Relationship Id="rId173" Type="http://schemas.openxmlformats.org/officeDocument/2006/relationships/customXml" Target="../ink/ink172.xml"/><Relationship Id="rId194" Type="http://schemas.openxmlformats.org/officeDocument/2006/relationships/image" Target="../media/image1050.png"/><Relationship Id="rId208" Type="http://schemas.openxmlformats.org/officeDocument/2006/relationships/image" Target="../media/image1057.png"/><Relationship Id="rId229" Type="http://schemas.openxmlformats.org/officeDocument/2006/relationships/customXml" Target="../ink/ink200.xml"/><Relationship Id="rId240" Type="http://schemas.openxmlformats.org/officeDocument/2006/relationships/image" Target="../media/image1072.png"/><Relationship Id="rId261" Type="http://schemas.openxmlformats.org/officeDocument/2006/relationships/customXml" Target="../ink/ink217.xml"/><Relationship Id="rId14" Type="http://schemas.openxmlformats.org/officeDocument/2006/relationships/customXml" Target="../ink/ink92.xml"/><Relationship Id="rId35" Type="http://schemas.openxmlformats.org/officeDocument/2006/relationships/image" Target="../media/image5210.png"/><Relationship Id="rId56" Type="http://schemas.openxmlformats.org/officeDocument/2006/relationships/customXml" Target="../ink/ink113.xml"/><Relationship Id="rId77" Type="http://schemas.openxmlformats.org/officeDocument/2006/relationships/image" Target="../media/image993.png"/><Relationship Id="rId100" Type="http://schemas.openxmlformats.org/officeDocument/2006/relationships/image" Target="../media/image1004.png"/><Relationship Id="rId8" Type="http://schemas.openxmlformats.org/officeDocument/2006/relationships/customXml" Target="../ink/ink89.xml"/><Relationship Id="rId98" Type="http://schemas.openxmlformats.org/officeDocument/2006/relationships/image" Target="../media/image1003.png"/><Relationship Id="rId121" Type="http://schemas.openxmlformats.org/officeDocument/2006/relationships/customXml" Target="../ink/ink146.xml"/><Relationship Id="rId142" Type="http://schemas.openxmlformats.org/officeDocument/2006/relationships/image" Target="../media/image1024.png"/><Relationship Id="rId163" Type="http://schemas.openxmlformats.org/officeDocument/2006/relationships/customXml" Target="../ink/ink167.xml"/><Relationship Id="rId184" Type="http://schemas.openxmlformats.org/officeDocument/2006/relationships/image" Target="../media/image1045.png"/><Relationship Id="rId219" Type="http://schemas.openxmlformats.org/officeDocument/2006/relationships/customXml" Target="../ink/ink195.xml"/><Relationship Id="rId230" Type="http://schemas.openxmlformats.org/officeDocument/2006/relationships/image" Target="../media/image1068.png"/><Relationship Id="rId251" Type="http://schemas.openxmlformats.org/officeDocument/2006/relationships/customXml" Target="../ink/ink212.xml"/><Relationship Id="rId25" Type="http://schemas.openxmlformats.org/officeDocument/2006/relationships/image" Target="../media/image968.png"/><Relationship Id="rId46" Type="http://schemas.openxmlformats.org/officeDocument/2006/relationships/customXml" Target="../ink/ink108.xml"/><Relationship Id="rId67" Type="http://schemas.openxmlformats.org/officeDocument/2006/relationships/image" Target="../media/image988.png"/><Relationship Id="rId88" Type="http://schemas.openxmlformats.org/officeDocument/2006/relationships/customXml" Target="../ink/ink129.xml"/><Relationship Id="rId111" Type="http://schemas.openxmlformats.org/officeDocument/2006/relationships/customXml" Target="../ink/ink141.xml"/><Relationship Id="rId132" Type="http://schemas.openxmlformats.org/officeDocument/2006/relationships/image" Target="../media/image1019.png"/><Relationship Id="rId153" Type="http://schemas.openxmlformats.org/officeDocument/2006/relationships/customXml" Target="../ink/ink162.xml"/><Relationship Id="rId174" Type="http://schemas.openxmlformats.org/officeDocument/2006/relationships/image" Target="../media/image1040.png"/><Relationship Id="rId195" Type="http://schemas.openxmlformats.org/officeDocument/2006/relationships/customXml" Target="../ink/ink183.xml"/><Relationship Id="rId209" Type="http://schemas.openxmlformats.org/officeDocument/2006/relationships/customXml" Target="../ink/ink190.xml"/><Relationship Id="rId220" Type="http://schemas.openxmlformats.org/officeDocument/2006/relationships/image" Target="../media/image1063.png"/><Relationship Id="rId241" Type="http://schemas.openxmlformats.org/officeDocument/2006/relationships/customXml" Target="../ink/ink207.xml"/><Relationship Id="rId15" Type="http://schemas.openxmlformats.org/officeDocument/2006/relationships/image" Target="../media/image963.png"/><Relationship Id="rId36" Type="http://schemas.openxmlformats.org/officeDocument/2006/relationships/customXml" Target="../ink/ink103.xml"/><Relationship Id="rId57" Type="http://schemas.openxmlformats.org/officeDocument/2006/relationships/image" Target="../media/image983.png"/><Relationship Id="rId262" Type="http://schemas.openxmlformats.org/officeDocument/2006/relationships/image" Target="../media/image57.png"/><Relationship Id="rId78" Type="http://schemas.openxmlformats.org/officeDocument/2006/relationships/customXml" Target="../ink/ink124.xml"/><Relationship Id="rId99" Type="http://schemas.openxmlformats.org/officeDocument/2006/relationships/customXml" Target="../ink/ink135.xml"/><Relationship Id="rId101" Type="http://schemas.openxmlformats.org/officeDocument/2006/relationships/customXml" Target="../ink/ink136.xml"/><Relationship Id="rId122" Type="http://schemas.openxmlformats.org/officeDocument/2006/relationships/image" Target="../media/image1014.png"/><Relationship Id="rId143" Type="http://schemas.openxmlformats.org/officeDocument/2006/relationships/customXml" Target="../ink/ink157.xml"/><Relationship Id="rId164" Type="http://schemas.openxmlformats.org/officeDocument/2006/relationships/image" Target="../media/image1035.png"/><Relationship Id="rId185" Type="http://schemas.openxmlformats.org/officeDocument/2006/relationships/customXml" Target="../ink/ink178.xml"/><Relationship Id="rId9" Type="http://schemas.openxmlformats.org/officeDocument/2006/relationships/image" Target="../media/image960.png"/><Relationship Id="rId210" Type="http://schemas.openxmlformats.org/officeDocument/2006/relationships/image" Target="../media/image1058.png"/><Relationship Id="rId26" Type="http://schemas.openxmlformats.org/officeDocument/2006/relationships/customXml" Target="../ink/ink98.xml"/><Relationship Id="rId231" Type="http://schemas.openxmlformats.org/officeDocument/2006/relationships/customXml" Target="../ink/ink201.xml"/><Relationship Id="rId252" Type="http://schemas.openxmlformats.org/officeDocument/2006/relationships/image" Target="../media/image1078.png"/><Relationship Id="rId47" Type="http://schemas.openxmlformats.org/officeDocument/2006/relationships/image" Target="../media/image978.png"/><Relationship Id="rId68" Type="http://schemas.openxmlformats.org/officeDocument/2006/relationships/customXml" Target="../ink/ink119.xml"/><Relationship Id="rId89" Type="http://schemas.openxmlformats.org/officeDocument/2006/relationships/image" Target="../media/image999.png"/><Relationship Id="rId112" Type="http://schemas.openxmlformats.org/officeDocument/2006/relationships/image" Target="../media/image1009.png"/><Relationship Id="rId133" Type="http://schemas.openxmlformats.org/officeDocument/2006/relationships/customXml" Target="../ink/ink152.xml"/><Relationship Id="rId154" Type="http://schemas.openxmlformats.org/officeDocument/2006/relationships/image" Target="../media/image1030.png"/><Relationship Id="rId175" Type="http://schemas.openxmlformats.org/officeDocument/2006/relationships/customXml" Target="../ink/ink173.xml"/><Relationship Id="rId196" Type="http://schemas.openxmlformats.org/officeDocument/2006/relationships/image" Target="../media/image1051.png"/><Relationship Id="rId200" Type="http://schemas.openxmlformats.org/officeDocument/2006/relationships/image" Target="../media/image1053.png"/><Relationship Id="rId16" Type="http://schemas.openxmlformats.org/officeDocument/2006/relationships/customXml" Target="../ink/ink93.xml"/><Relationship Id="rId221" Type="http://schemas.openxmlformats.org/officeDocument/2006/relationships/customXml" Target="../ink/ink196.xml"/><Relationship Id="rId242" Type="http://schemas.openxmlformats.org/officeDocument/2006/relationships/image" Target="../media/image1073.png"/><Relationship Id="rId263" Type="http://schemas.openxmlformats.org/officeDocument/2006/relationships/customXml" Target="../ink/ink218.xml"/><Relationship Id="rId37" Type="http://schemas.openxmlformats.org/officeDocument/2006/relationships/image" Target="../media/image973.png"/><Relationship Id="rId58" Type="http://schemas.openxmlformats.org/officeDocument/2006/relationships/customXml" Target="../ink/ink114.xml"/><Relationship Id="rId79" Type="http://schemas.openxmlformats.org/officeDocument/2006/relationships/image" Target="../media/image994.png"/><Relationship Id="rId102" Type="http://schemas.openxmlformats.org/officeDocument/2006/relationships/image" Target="../media/image1005.png"/><Relationship Id="rId123" Type="http://schemas.openxmlformats.org/officeDocument/2006/relationships/customXml" Target="../ink/ink147.xml"/><Relationship Id="rId144" Type="http://schemas.openxmlformats.org/officeDocument/2006/relationships/image" Target="../media/image1025.png"/><Relationship Id="rId90" Type="http://schemas.openxmlformats.org/officeDocument/2006/relationships/customXml" Target="../ink/ink130.xml"/><Relationship Id="rId165" Type="http://schemas.openxmlformats.org/officeDocument/2006/relationships/customXml" Target="../ink/ink168.xml"/><Relationship Id="rId186" Type="http://schemas.openxmlformats.org/officeDocument/2006/relationships/image" Target="../media/image1046.png"/><Relationship Id="rId211" Type="http://schemas.openxmlformats.org/officeDocument/2006/relationships/customXml" Target="../ink/ink191.xml"/><Relationship Id="rId232" Type="http://schemas.openxmlformats.org/officeDocument/2006/relationships/image" Target="../media/image1069.png"/><Relationship Id="rId253" Type="http://schemas.openxmlformats.org/officeDocument/2006/relationships/customXml" Target="../ink/ink213.xml"/><Relationship Id="rId27" Type="http://schemas.openxmlformats.org/officeDocument/2006/relationships/image" Target="../media/image969.png"/><Relationship Id="rId48" Type="http://schemas.openxmlformats.org/officeDocument/2006/relationships/customXml" Target="../ink/ink109.xml"/><Relationship Id="rId69" Type="http://schemas.openxmlformats.org/officeDocument/2006/relationships/image" Target="../media/image989.png"/><Relationship Id="rId113" Type="http://schemas.openxmlformats.org/officeDocument/2006/relationships/customXml" Target="../ink/ink142.xml"/><Relationship Id="rId134" Type="http://schemas.openxmlformats.org/officeDocument/2006/relationships/image" Target="../media/image1020.png"/><Relationship Id="rId80" Type="http://schemas.openxmlformats.org/officeDocument/2006/relationships/customXml" Target="../ink/ink125.xml"/><Relationship Id="rId155" Type="http://schemas.openxmlformats.org/officeDocument/2006/relationships/customXml" Target="../ink/ink163.xml"/><Relationship Id="rId176" Type="http://schemas.openxmlformats.org/officeDocument/2006/relationships/image" Target="../media/image1041.png"/><Relationship Id="rId197" Type="http://schemas.openxmlformats.org/officeDocument/2006/relationships/customXml" Target="../ink/ink184.xml"/><Relationship Id="rId201" Type="http://schemas.openxmlformats.org/officeDocument/2006/relationships/customXml" Target="../ink/ink186.xml"/><Relationship Id="rId222" Type="http://schemas.openxmlformats.org/officeDocument/2006/relationships/image" Target="../media/image1064.png"/><Relationship Id="rId243" Type="http://schemas.openxmlformats.org/officeDocument/2006/relationships/customXml" Target="../ink/ink208.xml"/><Relationship Id="rId264" Type="http://schemas.openxmlformats.org/officeDocument/2006/relationships/image" Target="../media/image58.png"/><Relationship Id="rId17" Type="http://schemas.openxmlformats.org/officeDocument/2006/relationships/image" Target="../media/image964.png"/><Relationship Id="rId38" Type="http://schemas.openxmlformats.org/officeDocument/2006/relationships/customXml" Target="../ink/ink104.xml"/><Relationship Id="rId59" Type="http://schemas.openxmlformats.org/officeDocument/2006/relationships/image" Target="../media/image984.png"/><Relationship Id="rId103" Type="http://schemas.openxmlformats.org/officeDocument/2006/relationships/customXml" Target="../ink/ink137.xml"/><Relationship Id="rId124" Type="http://schemas.openxmlformats.org/officeDocument/2006/relationships/image" Target="../media/image1015.png"/><Relationship Id="rId70" Type="http://schemas.openxmlformats.org/officeDocument/2006/relationships/customXml" Target="../ink/ink120.xml"/><Relationship Id="rId91" Type="http://schemas.openxmlformats.org/officeDocument/2006/relationships/customXml" Target="../ink/ink131.xml"/><Relationship Id="rId145" Type="http://schemas.openxmlformats.org/officeDocument/2006/relationships/customXml" Target="../ink/ink158.xml"/><Relationship Id="rId166" Type="http://schemas.openxmlformats.org/officeDocument/2006/relationships/image" Target="../media/image1036.png"/><Relationship Id="rId187" Type="http://schemas.openxmlformats.org/officeDocument/2006/relationships/customXml" Target="../ink/ink179.xml"/><Relationship Id="rId1" Type="http://schemas.openxmlformats.org/officeDocument/2006/relationships/slideLayout" Target="../slideLayouts/slideLayout7.xml"/><Relationship Id="rId212" Type="http://schemas.openxmlformats.org/officeDocument/2006/relationships/image" Target="../media/image1059.png"/><Relationship Id="rId233" Type="http://schemas.openxmlformats.org/officeDocument/2006/relationships/customXml" Target="../ink/ink202.xml"/><Relationship Id="rId254" Type="http://schemas.openxmlformats.org/officeDocument/2006/relationships/image" Target="../media/image1079.png"/><Relationship Id="rId28" Type="http://schemas.openxmlformats.org/officeDocument/2006/relationships/customXml" Target="../ink/ink99.xml"/><Relationship Id="rId49" Type="http://schemas.openxmlformats.org/officeDocument/2006/relationships/image" Target="../media/image979.png"/><Relationship Id="rId114" Type="http://schemas.openxmlformats.org/officeDocument/2006/relationships/image" Target="../media/image1010.png"/><Relationship Id="rId60" Type="http://schemas.openxmlformats.org/officeDocument/2006/relationships/customXml" Target="../ink/ink115.xml"/><Relationship Id="rId81" Type="http://schemas.openxmlformats.org/officeDocument/2006/relationships/image" Target="../media/image995.png"/><Relationship Id="rId135" Type="http://schemas.openxmlformats.org/officeDocument/2006/relationships/customXml" Target="../ink/ink153.xml"/><Relationship Id="rId156" Type="http://schemas.openxmlformats.org/officeDocument/2006/relationships/image" Target="../media/image1031.png"/><Relationship Id="rId177" Type="http://schemas.openxmlformats.org/officeDocument/2006/relationships/customXml" Target="../ink/ink174.xml"/><Relationship Id="rId198" Type="http://schemas.openxmlformats.org/officeDocument/2006/relationships/image" Target="../media/image1052.png"/><Relationship Id="rId202" Type="http://schemas.openxmlformats.org/officeDocument/2006/relationships/image" Target="../media/image1054.png"/><Relationship Id="rId223" Type="http://schemas.openxmlformats.org/officeDocument/2006/relationships/customXml" Target="../ink/ink197.xml"/><Relationship Id="rId244" Type="http://schemas.openxmlformats.org/officeDocument/2006/relationships/image" Target="../media/image1074.png"/><Relationship Id="rId18" Type="http://schemas.openxmlformats.org/officeDocument/2006/relationships/customXml" Target="../ink/ink94.xml"/><Relationship Id="rId39" Type="http://schemas.openxmlformats.org/officeDocument/2006/relationships/image" Target="../media/image974.png"/><Relationship Id="rId50" Type="http://schemas.openxmlformats.org/officeDocument/2006/relationships/customXml" Target="../ink/ink110.xml"/><Relationship Id="rId104" Type="http://schemas.openxmlformats.org/officeDocument/2006/relationships/image" Target="../media/image1006.png"/><Relationship Id="rId125" Type="http://schemas.openxmlformats.org/officeDocument/2006/relationships/customXml" Target="../ink/ink148.xml"/><Relationship Id="rId146" Type="http://schemas.openxmlformats.org/officeDocument/2006/relationships/image" Target="../media/image1026.png"/><Relationship Id="rId167" Type="http://schemas.openxmlformats.org/officeDocument/2006/relationships/customXml" Target="../ink/ink169.xml"/><Relationship Id="rId188" Type="http://schemas.openxmlformats.org/officeDocument/2006/relationships/image" Target="../media/image1047.png"/><Relationship Id="rId71" Type="http://schemas.openxmlformats.org/officeDocument/2006/relationships/image" Target="../media/image990.png"/><Relationship Id="rId92" Type="http://schemas.openxmlformats.org/officeDocument/2006/relationships/image" Target="../media/image1000.png"/><Relationship Id="rId213" Type="http://schemas.openxmlformats.org/officeDocument/2006/relationships/customXml" Target="../ink/ink192.xml"/><Relationship Id="rId234" Type="http://schemas.openxmlformats.org/officeDocument/2006/relationships/customXml" Target="../ink/ink203.xml"/><Relationship Id="rId2" Type="http://schemas.openxmlformats.org/officeDocument/2006/relationships/notesSlide" Target="../notesSlides/notesSlide3.xml"/><Relationship Id="rId29" Type="http://schemas.openxmlformats.org/officeDocument/2006/relationships/image" Target="../media/image970.png"/><Relationship Id="rId255" Type="http://schemas.openxmlformats.org/officeDocument/2006/relationships/customXml" Target="../ink/ink214.xml"/><Relationship Id="rId40" Type="http://schemas.openxmlformats.org/officeDocument/2006/relationships/customXml" Target="../ink/ink105.xml"/><Relationship Id="rId115" Type="http://schemas.openxmlformats.org/officeDocument/2006/relationships/customXml" Target="../ink/ink143.xml"/><Relationship Id="rId136" Type="http://schemas.openxmlformats.org/officeDocument/2006/relationships/image" Target="../media/image1021.png"/><Relationship Id="rId157" Type="http://schemas.openxmlformats.org/officeDocument/2006/relationships/customXml" Target="../ink/ink164.xml"/><Relationship Id="rId178" Type="http://schemas.openxmlformats.org/officeDocument/2006/relationships/image" Target="../media/image1042.png"/><Relationship Id="rId61" Type="http://schemas.openxmlformats.org/officeDocument/2006/relationships/image" Target="../media/image985.png"/><Relationship Id="rId82" Type="http://schemas.openxmlformats.org/officeDocument/2006/relationships/customXml" Target="../ink/ink126.xml"/><Relationship Id="rId199" Type="http://schemas.openxmlformats.org/officeDocument/2006/relationships/customXml" Target="../ink/ink185.xml"/><Relationship Id="rId203" Type="http://schemas.openxmlformats.org/officeDocument/2006/relationships/customXml" Target="../ink/ink187.xml"/><Relationship Id="rId19" Type="http://schemas.openxmlformats.org/officeDocument/2006/relationships/image" Target="../media/image965.png"/><Relationship Id="rId224" Type="http://schemas.openxmlformats.org/officeDocument/2006/relationships/image" Target="../media/image1065.png"/><Relationship Id="rId245" Type="http://schemas.openxmlformats.org/officeDocument/2006/relationships/customXml" Target="../ink/ink209.xml"/><Relationship Id="rId30" Type="http://schemas.openxmlformats.org/officeDocument/2006/relationships/customXml" Target="../ink/ink100.xml"/><Relationship Id="rId105" Type="http://schemas.openxmlformats.org/officeDocument/2006/relationships/customXml" Target="../ink/ink138.xml"/><Relationship Id="rId126" Type="http://schemas.openxmlformats.org/officeDocument/2006/relationships/image" Target="../media/image1016.png"/><Relationship Id="rId147" Type="http://schemas.openxmlformats.org/officeDocument/2006/relationships/customXml" Target="../ink/ink159.xml"/><Relationship Id="rId168" Type="http://schemas.openxmlformats.org/officeDocument/2006/relationships/image" Target="../media/image1037.png"/><Relationship Id="rId51" Type="http://schemas.openxmlformats.org/officeDocument/2006/relationships/image" Target="../media/image980.png"/><Relationship Id="rId72" Type="http://schemas.openxmlformats.org/officeDocument/2006/relationships/customXml" Target="../ink/ink121.xml"/><Relationship Id="rId93" Type="http://schemas.openxmlformats.org/officeDocument/2006/relationships/customXml" Target="../ink/ink132.xml"/><Relationship Id="rId189" Type="http://schemas.openxmlformats.org/officeDocument/2006/relationships/customXml" Target="../ink/ink180.xml"/><Relationship Id="rId3" Type="http://schemas.openxmlformats.org/officeDocument/2006/relationships/image" Target="../media/image56.png"/><Relationship Id="rId214" Type="http://schemas.openxmlformats.org/officeDocument/2006/relationships/image" Target="../media/image1060.png"/><Relationship Id="rId235" Type="http://schemas.openxmlformats.org/officeDocument/2006/relationships/image" Target="../media/image1070.png"/><Relationship Id="rId256" Type="http://schemas.openxmlformats.org/officeDocument/2006/relationships/image" Target="../media/image1080.png"/><Relationship Id="rId116" Type="http://schemas.openxmlformats.org/officeDocument/2006/relationships/image" Target="../media/image1011.png"/><Relationship Id="rId137" Type="http://schemas.openxmlformats.org/officeDocument/2006/relationships/customXml" Target="../ink/ink154.xml"/><Relationship Id="rId158" Type="http://schemas.openxmlformats.org/officeDocument/2006/relationships/image" Target="../media/image1032.png"/><Relationship Id="rId20" Type="http://schemas.openxmlformats.org/officeDocument/2006/relationships/customXml" Target="../ink/ink95.xml"/><Relationship Id="rId41" Type="http://schemas.openxmlformats.org/officeDocument/2006/relationships/image" Target="../media/image975.png"/><Relationship Id="rId62" Type="http://schemas.openxmlformats.org/officeDocument/2006/relationships/customXml" Target="../ink/ink116.xml"/><Relationship Id="rId83" Type="http://schemas.openxmlformats.org/officeDocument/2006/relationships/image" Target="../media/image996.png"/><Relationship Id="rId179" Type="http://schemas.openxmlformats.org/officeDocument/2006/relationships/customXml" Target="../ink/ink175.xml"/><Relationship Id="rId190" Type="http://schemas.openxmlformats.org/officeDocument/2006/relationships/image" Target="../media/image1048.png"/><Relationship Id="rId204" Type="http://schemas.openxmlformats.org/officeDocument/2006/relationships/image" Target="../media/image1055.png"/><Relationship Id="rId225" Type="http://schemas.openxmlformats.org/officeDocument/2006/relationships/customXml" Target="../ink/ink198.xml"/><Relationship Id="rId246" Type="http://schemas.openxmlformats.org/officeDocument/2006/relationships/image" Target="../media/image1075.png"/><Relationship Id="rId106" Type="http://schemas.openxmlformats.org/officeDocument/2006/relationships/image" Target="../media/image1007.png"/><Relationship Id="rId127" Type="http://schemas.openxmlformats.org/officeDocument/2006/relationships/customXml" Target="../ink/ink149.xml"/><Relationship Id="rId10" Type="http://schemas.openxmlformats.org/officeDocument/2006/relationships/customXml" Target="../ink/ink90.xml"/><Relationship Id="rId31" Type="http://schemas.openxmlformats.org/officeDocument/2006/relationships/image" Target="../media/image971.png"/><Relationship Id="rId52" Type="http://schemas.openxmlformats.org/officeDocument/2006/relationships/customXml" Target="../ink/ink111.xml"/><Relationship Id="rId73" Type="http://schemas.openxmlformats.org/officeDocument/2006/relationships/image" Target="../media/image991.png"/><Relationship Id="rId94" Type="http://schemas.openxmlformats.org/officeDocument/2006/relationships/image" Target="../media/image1001.png"/><Relationship Id="rId148" Type="http://schemas.openxmlformats.org/officeDocument/2006/relationships/image" Target="../media/image1027.png"/><Relationship Id="rId169" Type="http://schemas.openxmlformats.org/officeDocument/2006/relationships/customXml" Target="../ink/ink170.xml"/><Relationship Id="rId4" Type="http://schemas.openxmlformats.org/officeDocument/2006/relationships/customXml" Target="../ink/ink87.xml"/><Relationship Id="rId180" Type="http://schemas.openxmlformats.org/officeDocument/2006/relationships/image" Target="../media/image1043.png"/><Relationship Id="rId215" Type="http://schemas.openxmlformats.org/officeDocument/2006/relationships/customXml" Target="../ink/ink193.xml"/><Relationship Id="rId236" Type="http://schemas.openxmlformats.org/officeDocument/2006/relationships/customXml" Target="../ink/ink204.xml"/><Relationship Id="rId257" Type="http://schemas.openxmlformats.org/officeDocument/2006/relationships/customXml" Target="../ink/ink215.xml"/><Relationship Id="rId42" Type="http://schemas.openxmlformats.org/officeDocument/2006/relationships/customXml" Target="../ink/ink106.xml"/><Relationship Id="rId84" Type="http://schemas.openxmlformats.org/officeDocument/2006/relationships/customXml" Target="../ink/ink127.xml"/><Relationship Id="rId138" Type="http://schemas.openxmlformats.org/officeDocument/2006/relationships/image" Target="../media/image1022.png"/></Relationships>
</file>

<file path=ppt/slides/_rels/slide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219.xml"/><Relationship Id="rId7" Type="http://schemas.openxmlformats.org/officeDocument/2006/relationships/customXml" Target="../ink/ink22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220.xml"/><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customXml" Target="../ink/ink222.xml"/></Relationships>
</file>

<file path=ppt/slides/_rels/slide5.xml.rels><?xml version="1.0" encoding="UTF-8" standalone="yes"?>
<Relationships xmlns="http://schemas.openxmlformats.org/package/2006/relationships"><Relationship Id="rId117" Type="http://schemas.openxmlformats.org/officeDocument/2006/relationships/image" Target="../media/image119.png"/><Relationship Id="rId299" Type="http://schemas.openxmlformats.org/officeDocument/2006/relationships/image" Target="../media/image209.png"/><Relationship Id="rId21" Type="http://schemas.openxmlformats.org/officeDocument/2006/relationships/customXml" Target="../ink/ink232.xml"/><Relationship Id="rId63" Type="http://schemas.openxmlformats.org/officeDocument/2006/relationships/image" Target="../media/image93.png"/><Relationship Id="rId159" Type="http://schemas.openxmlformats.org/officeDocument/2006/relationships/customXml" Target="../ink/ink303.xml"/><Relationship Id="rId324" Type="http://schemas.openxmlformats.org/officeDocument/2006/relationships/customXml" Target="../ink/ink386.xml"/><Relationship Id="rId366" Type="http://schemas.openxmlformats.org/officeDocument/2006/relationships/customXml" Target="../ink/ink407.xml"/><Relationship Id="rId170" Type="http://schemas.openxmlformats.org/officeDocument/2006/relationships/customXml" Target="../ink/ink309.xml"/><Relationship Id="rId226" Type="http://schemas.openxmlformats.org/officeDocument/2006/relationships/customXml" Target="../ink/ink337.xml"/><Relationship Id="rId268" Type="http://schemas.openxmlformats.org/officeDocument/2006/relationships/customXml" Target="../ink/ink358.xml"/><Relationship Id="rId32" Type="http://schemas.openxmlformats.org/officeDocument/2006/relationships/image" Target="../media/image77.png"/><Relationship Id="rId74" Type="http://schemas.openxmlformats.org/officeDocument/2006/relationships/customXml" Target="../ink/ink259.xml"/><Relationship Id="rId128" Type="http://schemas.openxmlformats.org/officeDocument/2006/relationships/image" Target="../media/image124.png"/><Relationship Id="rId335" Type="http://schemas.openxmlformats.org/officeDocument/2006/relationships/image" Target="../media/image227.png"/><Relationship Id="rId377" Type="http://schemas.openxmlformats.org/officeDocument/2006/relationships/image" Target="../media/image248.png"/><Relationship Id="rId5" Type="http://schemas.openxmlformats.org/officeDocument/2006/relationships/customXml" Target="../ink/ink224.xml"/><Relationship Id="rId181" Type="http://schemas.openxmlformats.org/officeDocument/2006/relationships/image" Target="../media/image150.png"/><Relationship Id="rId237" Type="http://schemas.openxmlformats.org/officeDocument/2006/relationships/image" Target="../media/image178.png"/><Relationship Id="rId402" Type="http://schemas.openxmlformats.org/officeDocument/2006/relationships/image" Target="../media/image260.png"/><Relationship Id="rId279" Type="http://schemas.openxmlformats.org/officeDocument/2006/relationships/image" Target="../media/image199.png"/><Relationship Id="rId43" Type="http://schemas.openxmlformats.org/officeDocument/2006/relationships/customXml" Target="../ink/ink243.xml"/><Relationship Id="rId139" Type="http://schemas.openxmlformats.org/officeDocument/2006/relationships/customXml" Target="../ink/ink293.xml"/><Relationship Id="rId290" Type="http://schemas.openxmlformats.org/officeDocument/2006/relationships/customXml" Target="../ink/ink369.xml"/><Relationship Id="rId304" Type="http://schemas.openxmlformats.org/officeDocument/2006/relationships/customXml" Target="../ink/ink376.xml"/><Relationship Id="rId346" Type="http://schemas.openxmlformats.org/officeDocument/2006/relationships/customXml" Target="../ink/ink397.xml"/><Relationship Id="rId388" Type="http://schemas.openxmlformats.org/officeDocument/2006/relationships/customXml" Target="../ink/ink418.xml"/><Relationship Id="rId85" Type="http://schemas.openxmlformats.org/officeDocument/2006/relationships/customXml" Target="../ink/ink265.xml"/><Relationship Id="rId150" Type="http://schemas.openxmlformats.org/officeDocument/2006/relationships/image" Target="../media/image135.png"/><Relationship Id="rId192" Type="http://schemas.openxmlformats.org/officeDocument/2006/relationships/customXml" Target="../ink/ink320.xml"/><Relationship Id="rId206" Type="http://schemas.openxmlformats.org/officeDocument/2006/relationships/customXml" Target="../ink/ink327.xml"/><Relationship Id="rId248" Type="http://schemas.openxmlformats.org/officeDocument/2006/relationships/customXml" Target="../ink/ink348.xml"/><Relationship Id="rId12" Type="http://schemas.openxmlformats.org/officeDocument/2006/relationships/image" Target="../media/image67.png"/><Relationship Id="rId108" Type="http://schemas.openxmlformats.org/officeDocument/2006/relationships/customXml" Target="../ink/ink277.xml"/><Relationship Id="rId315" Type="http://schemas.openxmlformats.org/officeDocument/2006/relationships/image" Target="../media/image217.png"/><Relationship Id="rId357" Type="http://schemas.openxmlformats.org/officeDocument/2006/relationships/image" Target="../media/image238.png"/><Relationship Id="rId54" Type="http://schemas.openxmlformats.org/officeDocument/2006/relationships/customXml" Target="../ink/ink249.xml"/><Relationship Id="rId96" Type="http://schemas.openxmlformats.org/officeDocument/2006/relationships/image" Target="../media/image109.png"/><Relationship Id="rId161" Type="http://schemas.openxmlformats.org/officeDocument/2006/relationships/customXml" Target="../ink/ink304.xml"/><Relationship Id="rId217" Type="http://schemas.openxmlformats.org/officeDocument/2006/relationships/image" Target="../media/image168.png"/><Relationship Id="rId399" Type="http://schemas.openxmlformats.org/officeDocument/2006/relationships/customXml" Target="../ink/ink424.xml"/><Relationship Id="rId259" Type="http://schemas.openxmlformats.org/officeDocument/2006/relationships/image" Target="../media/image189.png"/><Relationship Id="rId23" Type="http://schemas.openxmlformats.org/officeDocument/2006/relationships/customXml" Target="../ink/ink233.xml"/><Relationship Id="rId119" Type="http://schemas.openxmlformats.org/officeDocument/2006/relationships/image" Target="../media/image120.png"/><Relationship Id="rId270" Type="http://schemas.openxmlformats.org/officeDocument/2006/relationships/customXml" Target="../ink/ink359.xml"/><Relationship Id="rId326" Type="http://schemas.openxmlformats.org/officeDocument/2006/relationships/customXml" Target="../ink/ink387.xml"/><Relationship Id="rId65" Type="http://schemas.openxmlformats.org/officeDocument/2006/relationships/image" Target="../media/image94.png"/><Relationship Id="rId130" Type="http://schemas.openxmlformats.org/officeDocument/2006/relationships/image" Target="../media/image125.png"/><Relationship Id="rId368" Type="http://schemas.openxmlformats.org/officeDocument/2006/relationships/customXml" Target="../ink/ink408.xml"/><Relationship Id="rId172" Type="http://schemas.openxmlformats.org/officeDocument/2006/relationships/customXml" Target="../ink/ink310.xml"/><Relationship Id="rId228" Type="http://schemas.openxmlformats.org/officeDocument/2006/relationships/customXml" Target="../ink/ink338.xml"/><Relationship Id="rId281" Type="http://schemas.openxmlformats.org/officeDocument/2006/relationships/image" Target="../media/image200.png"/><Relationship Id="rId337" Type="http://schemas.openxmlformats.org/officeDocument/2006/relationships/image" Target="../media/image228.png"/><Relationship Id="rId34" Type="http://schemas.openxmlformats.org/officeDocument/2006/relationships/image" Target="../media/image78.png"/><Relationship Id="rId76" Type="http://schemas.openxmlformats.org/officeDocument/2006/relationships/image" Target="../media/image99.png"/><Relationship Id="rId141" Type="http://schemas.openxmlformats.org/officeDocument/2006/relationships/customXml" Target="../ink/ink294.xml"/><Relationship Id="rId379" Type="http://schemas.openxmlformats.org/officeDocument/2006/relationships/image" Target="../media/image249.png"/><Relationship Id="rId7" Type="http://schemas.openxmlformats.org/officeDocument/2006/relationships/customXml" Target="../ink/ink225.xml"/><Relationship Id="rId183" Type="http://schemas.openxmlformats.org/officeDocument/2006/relationships/image" Target="../media/image151.png"/><Relationship Id="rId239" Type="http://schemas.openxmlformats.org/officeDocument/2006/relationships/image" Target="../media/image179.png"/><Relationship Id="rId390" Type="http://schemas.openxmlformats.org/officeDocument/2006/relationships/customXml" Target="../ink/ink419.xml"/><Relationship Id="rId250" Type="http://schemas.openxmlformats.org/officeDocument/2006/relationships/customXml" Target="../ink/ink349.xml"/><Relationship Id="rId292" Type="http://schemas.openxmlformats.org/officeDocument/2006/relationships/customXml" Target="../ink/ink370.xml"/><Relationship Id="rId306" Type="http://schemas.openxmlformats.org/officeDocument/2006/relationships/customXml" Target="../ink/ink377.xml"/><Relationship Id="rId45" Type="http://schemas.openxmlformats.org/officeDocument/2006/relationships/image" Target="../media/image83.png"/><Relationship Id="rId87" Type="http://schemas.openxmlformats.org/officeDocument/2006/relationships/customXml" Target="../ink/ink266.xml"/><Relationship Id="rId110" Type="http://schemas.openxmlformats.org/officeDocument/2006/relationships/customXml" Target="../ink/ink278.xml"/><Relationship Id="rId348" Type="http://schemas.openxmlformats.org/officeDocument/2006/relationships/customXml" Target="../ink/ink398.xml"/><Relationship Id="rId152" Type="http://schemas.openxmlformats.org/officeDocument/2006/relationships/image" Target="../media/image136.png"/><Relationship Id="rId194" Type="http://schemas.openxmlformats.org/officeDocument/2006/relationships/customXml" Target="../ink/ink321.xml"/><Relationship Id="rId208" Type="http://schemas.openxmlformats.org/officeDocument/2006/relationships/customXml" Target="../ink/ink328.xml"/><Relationship Id="rId261" Type="http://schemas.openxmlformats.org/officeDocument/2006/relationships/image" Target="../media/image190.png"/><Relationship Id="rId14" Type="http://schemas.openxmlformats.org/officeDocument/2006/relationships/image" Target="../media/image68.png"/><Relationship Id="rId56" Type="http://schemas.openxmlformats.org/officeDocument/2006/relationships/customXml" Target="../ink/ink250.xml"/><Relationship Id="rId317" Type="http://schemas.openxmlformats.org/officeDocument/2006/relationships/image" Target="../media/image218.png"/><Relationship Id="rId359" Type="http://schemas.openxmlformats.org/officeDocument/2006/relationships/image" Target="../media/image239.png"/><Relationship Id="rId98" Type="http://schemas.openxmlformats.org/officeDocument/2006/relationships/customXml" Target="../ink/ink272.xml"/><Relationship Id="rId121" Type="http://schemas.openxmlformats.org/officeDocument/2006/relationships/image" Target="../media/image121.png"/><Relationship Id="rId163" Type="http://schemas.openxmlformats.org/officeDocument/2006/relationships/customXml" Target="../ink/ink305.xml"/><Relationship Id="rId219" Type="http://schemas.openxmlformats.org/officeDocument/2006/relationships/image" Target="../media/image169.png"/><Relationship Id="rId370" Type="http://schemas.openxmlformats.org/officeDocument/2006/relationships/customXml" Target="../ink/ink409.xml"/><Relationship Id="rId230" Type="http://schemas.openxmlformats.org/officeDocument/2006/relationships/customXml" Target="../ink/ink339.xml"/><Relationship Id="rId25" Type="http://schemas.openxmlformats.org/officeDocument/2006/relationships/customXml" Target="../ink/ink234.xml"/><Relationship Id="rId67" Type="http://schemas.openxmlformats.org/officeDocument/2006/relationships/image" Target="../media/image95.png"/><Relationship Id="rId272" Type="http://schemas.openxmlformats.org/officeDocument/2006/relationships/customXml" Target="../ink/ink360.xml"/><Relationship Id="rId328" Type="http://schemas.openxmlformats.org/officeDocument/2006/relationships/customXml" Target="../ink/ink388.xml"/><Relationship Id="rId132" Type="http://schemas.openxmlformats.org/officeDocument/2006/relationships/image" Target="../media/image126.png"/><Relationship Id="rId174" Type="http://schemas.openxmlformats.org/officeDocument/2006/relationships/customXml" Target="../ink/ink311.xml"/><Relationship Id="rId381" Type="http://schemas.openxmlformats.org/officeDocument/2006/relationships/image" Target="../media/image250.png"/><Relationship Id="rId241" Type="http://schemas.openxmlformats.org/officeDocument/2006/relationships/image" Target="../media/image180.png"/><Relationship Id="rId36" Type="http://schemas.openxmlformats.org/officeDocument/2006/relationships/image" Target="../media/image79.png"/><Relationship Id="rId283" Type="http://schemas.openxmlformats.org/officeDocument/2006/relationships/image" Target="../media/image201.png"/><Relationship Id="rId339" Type="http://schemas.openxmlformats.org/officeDocument/2006/relationships/image" Target="../media/image229.png"/><Relationship Id="rId78" Type="http://schemas.openxmlformats.org/officeDocument/2006/relationships/image" Target="../media/image100.png"/><Relationship Id="rId101" Type="http://schemas.openxmlformats.org/officeDocument/2006/relationships/image" Target="../media/image111.png"/><Relationship Id="rId143" Type="http://schemas.openxmlformats.org/officeDocument/2006/relationships/customXml" Target="../ink/ink295.xml"/><Relationship Id="rId185" Type="http://schemas.openxmlformats.org/officeDocument/2006/relationships/image" Target="../media/image152.png"/><Relationship Id="rId350" Type="http://schemas.openxmlformats.org/officeDocument/2006/relationships/customXml" Target="../ink/ink399.xml"/><Relationship Id="rId9" Type="http://schemas.openxmlformats.org/officeDocument/2006/relationships/customXml" Target="../ink/ink226.xml"/><Relationship Id="rId210" Type="http://schemas.openxmlformats.org/officeDocument/2006/relationships/customXml" Target="../ink/ink329.xml"/><Relationship Id="rId392" Type="http://schemas.openxmlformats.org/officeDocument/2006/relationships/customXml" Target="../ink/ink420.xml"/><Relationship Id="rId252" Type="http://schemas.openxmlformats.org/officeDocument/2006/relationships/customXml" Target="../ink/ink350.xml"/><Relationship Id="rId294" Type="http://schemas.openxmlformats.org/officeDocument/2006/relationships/customXml" Target="../ink/ink371.xml"/><Relationship Id="rId308" Type="http://schemas.openxmlformats.org/officeDocument/2006/relationships/customXml" Target="../ink/ink378.xml"/><Relationship Id="rId47" Type="http://schemas.openxmlformats.org/officeDocument/2006/relationships/image" Target="../media/image84.png"/><Relationship Id="rId89" Type="http://schemas.openxmlformats.org/officeDocument/2006/relationships/customXml" Target="../ink/ink267.xml"/><Relationship Id="rId112" Type="http://schemas.openxmlformats.org/officeDocument/2006/relationships/customXml" Target="../ink/ink279.xml"/><Relationship Id="rId154" Type="http://schemas.openxmlformats.org/officeDocument/2006/relationships/image" Target="../media/image137.png"/><Relationship Id="rId361" Type="http://schemas.openxmlformats.org/officeDocument/2006/relationships/image" Target="../media/image240.png"/><Relationship Id="rId196" Type="http://schemas.openxmlformats.org/officeDocument/2006/relationships/customXml" Target="../ink/ink322.xml"/><Relationship Id="rId16" Type="http://schemas.openxmlformats.org/officeDocument/2006/relationships/image" Target="../media/image69.png"/><Relationship Id="rId221" Type="http://schemas.openxmlformats.org/officeDocument/2006/relationships/image" Target="../media/image170.png"/><Relationship Id="rId263" Type="http://schemas.openxmlformats.org/officeDocument/2006/relationships/image" Target="../media/image191.png"/><Relationship Id="rId319" Type="http://schemas.openxmlformats.org/officeDocument/2006/relationships/image" Target="../media/image219.png"/><Relationship Id="rId58" Type="http://schemas.openxmlformats.org/officeDocument/2006/relationships/customXml" Target="../ink/ink251.xml"/><Relationship Id="rId123" Type="http://schemas.openxmlformats.org/officeDocument/2006/relationships/customXml" Target="../ink/ink285.xml"/><Relationship Id="rId330" Type="http://schemas.openxmlformats.org/officeDocument/2006/relationships/customXml" Target="../ink/ink389.xml"/><Relationship Id="rId90" Type="http://schemas.openxmlformats.org/officeDocument/2006/relationships/image" Target="../media/image106.png"/><Relationship Id="rId165" Type="http://schemas.openxmlformats.org/officeDocument/2006/relationships/image" Target="../media/image142.png"/><Relationship Id="rId186" Type="http://schemas.openxmlformats.org/officeDocument/2006/relationships/customXml" Target="../ink/ink317.xml"/><Relationship Id="rId351" Type="http://schemas.openxmlformats.org/officeDocument/2006/relationships/image" Target="../media/image235.png"/><Relationship Id="rId372" Type="http://schemas.openxmlformats.org/officeDocument/2006/relationships/customXml" Target="../ink/ink410.xml"/><Relationship Id="rId393" Type="http://schemas.openxmlformats.org/officeDocument/2006/relationships/customXml" Target="../ink/ink421.xml"/><Relationship Id="rId211" Type="http://schemas.openxmlformats.org/officeDocument/2006/relationships/image" Target="../media/image165.png"/><Relationship Id="rId232" Type="http://schemas.openxmlformats.org/officeDocument/2006/relationships/customXml" Target="../ink/ink340.xml"/><Relationship Id="rId253" Type="http://schemas.openxmlformats.org/officeDocument/2006/relationships/image" Target="../media/image186.png"/><Relationship Id="rId274" Type="http://schemas.openxmlformats.org/officeDocument/2006/relationships/customXml" Target="../ink/ink361.xml"/><Relationship Id="rId295" Type="http://schemas.openxmlformats.org/officeDocument/2006/relationships/image" Target="../media/image207.png"/><Relationship Id="rId309" Type="http://schemas.openxmlformats.org/officeDocument/2006/relationships/image" Target="../media/image214.png"/><Relationship Id="rId27" Type="http://schemas.openxmlformats.org/officeDocument/2006/relationships/customXml" Target="../ink/ink235.xml"/><Relationship Id="rId48" Type="http://schemas.openxmlformats.org/officeDocument/2006/relationships/customXml" Target="../ink/ink246.xml"/><Relationship Id="rId69" Type="http://schemas.openxmlformats.org/officeDocument/2006/relationships/image" Target="../media/image96.png"/><Relationship Id="rId113" Type="http://schemas.openxmlformats.org/officeDocument/2006/relationships/image" Target="../media/image117.png"/><Relationship Id="rId134" Type="http://schemas.openxmlformats.org/officeDocument/2006/relationships/image" Target="../media/image127.png"/><Relationship Id="rId320" Type="http://schemas.openxmlformats.org/officeDocument/2006/relationships/customXml" Target="../ink/ink384.xml"/><Relationship Id="rId80" Type="http://schemas.openxmlformats.org/officeDocument/2006/relationships/image" Target="../media/image101.png"/><Relationship Id="rId155" Type="http://schemas.openxmlformats.org/officeDocument/2006/relationships/customXml" Target="../ink/ink301.xml"/><Relationship Id="rId176" Type="http://schemas.openxmlformats.org/officeDocument/2006/relationships/customXml" Target="../ink/ink312.xml"/><Relationship Id="rId197" Type="http://schemas.openxmlformats.org/officeDocument/2006/relationships/image" Target="../media/image158.png"/><Relationship Id="rId341" Type="http://schemas.openxmlformats.org/officeDocument/2006/relationships/image" Target="../media/image230.png"/><Relationship Id="rId362" Type="http://schemas.openxmlformats.org/officeDocument/2006/relationships/customXml" Target="../ink/ink405.xml"/><Relationship Id="rId383" Type="http://schemas.openxmlformats.org/officeDocument/2006/relationships/image" Target="../media/image251.png"/><Relationship Id="rId201" Type="http://schemas.openxmlformats.org/officeDocument/2006/relationships/image" Target="../media/image160.png"/><Relationship Id="rId222" Type="http://schemas.openxmlformats.org/officeDocument/2006/relationships/customXml" Target="../ink/ink335.xml"/><Relationship Id="rId243" Type="http://schemas.openxmlformats.org/officeDocument/2006/relationships/image" Target="../media/image181.png"/><Relationship Id="rId264" Type="http://schemas.openxmlformats.org/officeDocument/2006/relationships/customXml" Target="../ink/ink356.xml"/><Relationship Id="rId285" Type="http://schemas.openxmlformats.org/officeDocument/2006/relationships/image" Target="../media/image202.png"/><Relationship Id="rId17" Type="http://schemas.openxmlformats.org/officeDocument/2006/relationships/customXml" Target="../ink/ink230.xml"/><Relationship Id="rId38" Type="http://schemas.openxmlformats.org/officeDocument/2006/relationships/image" Target="../media/image80.png"/><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image" Target="../media/image122.png"/><Relationship Id="rId310" Type="http://schemas.openxmlformats.org/officeDocument/2006/relationships/customXml" Target="../ink/ink379.xml"/><Relationship Id="rId70" Type="http://schemas.openxmlformats.org/officeDocument/2006/relationships/customXml" Target="../ink/ink257.xml"/><Relationship Id="rId91" Type="http://schemas.openxmlformats.org/officeDocument/2006/relationships/customXml" Target="../ink/ink268.xml"/><Relationship Id="rId145" Type="http://schemas.openxmlformats.org/officeDocument/2006/relationships/customXml" Target="../ink/ink296.xml"/><Relationship Id="rId166" Type="http://schemas.openxmlformats.org/officeDocument/2006/relationships/customXml" Target="../ink/ink307.xml"/><Relationship Id="rId187" Type="http://schemas.openxmlformats.org/officeDocument/2006/relationships/image" Target="../media/image153.png"/><Relationship Id="rId331" Type="http://schemas.openxmlformats.org/officeDocument/2006/relationships/image" Target="../media/image225.png"/><Relationship Id="rId352" Type="http://schemas.openxmlformats.org/officeDocument/2006/relationships/customXml" Target="../ink/ink400.xml"/><Relationship Id="rId373" Type="http://schemas.openxmlformats.org/officeDocument/2006/relationships/image" Target="../media/image246.png"/><Relationship Id="rId394" Type="http://schemas.openxmlformats.org/officeDocument/2006/relationships/image" Target="../media/image256.png"/><Relationship Id="rId1" Type="http://schemas.openxmlformats.org/officeDocument/2006/relationships/slideLayout" Target="../slideLayouts/slideLayout7.xml"/><Relationship Id="rId212" Type="http://schemas.openxmlformats.org/officeDocument/2006/relationships/customXml" Target="../ink/ink330.xml"/><Relationship Id="rId233" Type="http://schemas.openxmlformats.org/officeDocument/2006/relationships/image" Target="../media/image176.png"/><Relationship Id="rId254" Type="http://schemas.openxmlformats.org/officeDocument/2006/relationships/customXml" Target="../ink/ink351.xml"/><Relationship Id="rId28" Type="http://schemas.openxmlformats.org/officeDocument/2006/relationships/image" Target="../media/image75.png"/><Relationship Id="rId49" Type="http://schemas.openxmlformats.org/officeDocument/2006/relationships/image" Target="../media/image85.png"/><Relationship Id="rId114" Type="http://schemas.openxmlformats.org/officeDocument/2006/relationships/customXml" Target="../ink/ink280.xml"/><Relationship Id="rId275" Type="http://schemas.openxmlformats.org/officeDocument/2006/relationships/image" Target="../media/image197.png"/><Relationship Id="rId296" Type="http://schemas.openxmlformats.org/officeDocument/2006/relationships/customXml" Target="../ink/ink372.xml"/><Relationship Id="rId300" Type="http://schemas.openxmlformats.org/officeDocument/2006/relationships/customXml" Target="../ink/ink374.xml"/><Relationship Id="rId60" Type="http://schemas.openxmlformats.org/officeDocument/2006/relationships/customXml" Target="../ink/ink252.xml"/><Relationship Id="rId81" Type="http://schemas.openxmlformats.org/officeDocument/2006/relationships/customXml" Target="../ink/ink263.xml"/><Relationship Id="rId135" Type="http://schemas.openxmlformats.org/officeDocument/2006/relationships/customXml" Target="../ink/ink291.xml"/><Relationship Id="rId156" Type="http://schemas.openxmlformats.org/officeDocument/2006/relationships/image" Target="../media/image138.png"/><Relationship Id="rId177" Type="http://schemas.openxmlformats.org/officeDocument/2006/relationships/image" Target="../media/image148.png"/><Relationship Id="rId198" Type="http://schemas.openxmlformats.org/officeDocument/2006/relationships/customXml" Target="../ink/ink323.xml"/><Relationship Id="rId321" Type="http://schemas.openxmlformats.org/officeDocument/2006/relationships/image" Target="../media/image220.png"/><Relationship Id="rId342" Type="http://schemas.openxmlformats.org/officeDocument/2006/relationships/customXml" Target="../ink/ink395.xml"/><Relationship Id="rId363" Type="http://schemas.openxmlformats.org/officeDocument/2006/relationships/image" Target="../media/image241.png"/><Relationship Id="rId384" Type="http://schemas.openxmlformats.org/officeDocument/2006/relationships/customXml" Target="../ink/ink416.xml"/><Relationship Id="rId202" Type="http://schemas.openxmlformats.org/officeDocument/2006/relationships/customXml" Target="../ink/ink325.xml"/><Relationship Id="rId223" Type="http://schemas.openxmlformats.org/officeDocument/2006/relationships/image" Target="../media/image171.png"/><Relationship Id="rId244" Type="http://schemas.openxmlformats.org/officeDocument/2006/relationships/customXml" Target="../ink/ink346.xml"/><Relationship Id="rId18" Type="http://schemas.openxmlformats.org/officeDocument/2006/relationships/image" Target="../media/image70.png"/><Relationship Id="rId39" Type="http://schemas.openxmlformats.org/officeDocument/2006/relationships/customXml" Target="../ink/ink241.xml"/><Relationship Id="rId265" Type="http://schemas.openxmlformats.org/officeDocument/2006/relationships/image" Target="../media/image192.png"/><Relationship Id="rId286" Type="http://schemas.openxmlformats.org/officeDocument/2006/relationships/customXml" Target="../ink/ink367.xml"/><Relationship Id="rId50" Type="http://schemas.openxmlformats.org/officeDocument/2006/relationships/customXml" Target="../ink/ink247.xml"/><Relationship Id="rId104" Type="http://schemas.openxmlformats.org/officeDocument/2006/relationships/customXml" Target="../ink/ink275.xml"/><Relationship Id="rId125" Type="http://schemas.openxmlformats.org/officeDocument/2006/relationships/customXml" Target="../ink/ink286.xml"/><Relationship Id="rId146" Type="http://schemas.openxmlformats.org/officeDocument/2006/relationships/image" Target="../media/image133.png"/><Relationship Id="rId167" Type="http://schemas.openxmlformats.org/officeDocument/2006/relationships/image" Target="../media/image143.png"/><Relationship Id="rId188" Type="http://schemas.openxmlformats.org/officeDocument/2006/relationships/customXml" Target="../ink/ink318.xml"/><Relationship Id="rId311" Type="http://schemas.openxmlformats.org/officeDocument/2006/relationships/image" Target="../media/image215.png"/><Relationship Id="rId332" Type="http://schemas.openxmlformats.org/officeDocument/2006/relationships/customXml" Target="../ink/ink390.xml"/><Relationship Id="rId353" Type="http://schemas.openxmlformats.org/officeDocument/2006/relationships/image" Target="../media/image236.png"/><Relationship Id="rId374" Type="http://schemas.openxmlformats.org/officeDocument/2006/relationships/customXml" Target="../ink/ink411.xml"/><Relationship Id="rId395" Type="http://schemas.openxmlformats.org/officeDocument/2006/relationships/customXml" Target="../ink/ink422.xml"/><Relationship Id="rId71" Type="http://schemas.openxmlformats.org/officeDocument/2006/relationships/image" Target="../media/image97.png"/><Relationship Id="rId92" Type="http://schemas.openxmlformats.org/officeDocument/2006/relationships/image" Target="../media/image107.png"/><Relationship Id="rId213" Type="http://schemas.openxmlformats.org/officeDocument/2006/relationships/image" Target="../media/image166.png"/><Relationship Id="rId234" Type="http://schemas.openxmlformats.org/officeDocument/2006/relationships/customXml" Target="../ink/ink341.xml"/><Relationship Id="rId2" Type="http://schemas.openxmlformats.org/officeDocument/2006/relationships/notesSlide" Target="../notesSlides/notesSlide5.xml"/><Relationship Id="rId29" Type="http://schemas.openxmlformats.org/officeDocument/2006/relationships/customXml" Target="../ink/ink236.xml"/><Relationship Id="rId255" Type="http://schemas.openxmlformats.org/officeDocument/2006/relationships/image" Target="../media/image187.png"/><Relationship Id="rId276" Type="http://schemas.openxmlformats.org/officeDocument/2006/relationships/customXml" Target="../ink/ink362.xml"/><Relationship Id="rId297" Type="http://schemas.openxmlformats.org/officeDocument/2006/relationships/image" Target="../media/image208.png"/><Relationship Id="rId40" Type="http://schemas.openxmlformats.org/officeDocument/2006/relationships/image" Target="../media/image81.png"/><Relationship Id="rId115" Type="http://schemas.openxmlformats.org/officeDocument/2006/relationships/image" Target="../media/image118.png"/><Relationship Id="rId136" Type="http://schemas.openxmlformats.org/officeDocument/2006/relationships/image" Target="../media/image128.png"/><Relationship Id="rId157" Type="http://schemas.openxmlformats.org/officeDocument/2006/relationships/customXml" Target="../ink/ink302.xml"/><Relationship Id="rId178" Type="http://schemas.openxmlformats.org/officeDocument/2006/relationships/customXml" Target="../ink/ink313.xml"/><Relationship Id="rId301" Type="http://schemas.openxmlformats.org/officeDocument/2006/relationships/image" Target="../media/image210.png"/><Relationship Id="rId322" Type="http://schemas.openxmlformats.org/officeDocument/2006/relationships/customXml" Target="../ink/ink385.xml"/><Relationship Id="rId343" Type="http://schemas.openxmlformats.org/officeDocument/2006/relationships/image" Target="../media/image231.png"/><Relationship Id="rId364" Type="http://schemas.openxmlformats.org/officeDocument/2006/relationships/customXml" Target="../ink/ink406.xml"/><Relationship Id="rId61" Type="http://schemas.openxmlformats.org/officeDocument/2006/relationships/image" Target="../media/image91.png"/><Relationship Id="rId82" Type="http://schemas.openxmlformats.org/officeDocument/2006/relationships/image" Target="../media/image102.png"/><Relationship Id="rId199" Type="http://schemas.openxmlformats.org/officeDocument/2006/relationships/image" Target="../media/image159.png"/><Relationship Id="rId203" Type="http://schemas.openxmlformats.org/officeDocument/2006/relationships/image" Target="../media/image161.png"/><Relationship Id="rId385" Type="http://schemas.openxmlformats.org/officeDocument/2006/relationships/image" Target="../media/image252.png"/><Relationship Id="rId19" Type="http://schemas.openxmlformats.org/officeDocument/2006/relationships/customXml" Target="../ink/ink231.xml"/><Relationship Id="rId224" Type="http://schemas.openxmlformats.org/officeDocument/2006/relationships/customXml" Target="../ink/ink336.xml"/><Relationship Id="rId245" Type="http://schemas.openxmlformats.org/officeDocument/2006/relationships/image" Target="../media/image182.png"/><Relationship Id="rId266" Type="http://schemas.openxmlformats.org/officeDocument/2006/relationships/customXml" Target="../ink/ink357.xml"/><Relationship Id="rId287" Type="http://schemas.openxmlformats.org/officeDocument/2006/relationships/image" Target="../media/image203.png"/><Relationship Id="rId30" Type="http://schemas.openxmlformats.org/officeDocument/2006/relationships/image" Target="../media/image76.png"/><Relationship Id="rId105" Type="http://schemas.openxmlformats.org/officeDocument/2006/relationships/image" Target="../media/image113.png"/><Relationship Id="rId126" Type="http://schemas.openxmlformats.org/officeDocument/2006/relationships/image" Target="../media/image123.png"/><Relationship Id="rId147" Type="http://schemas.openxmlformats.org/officeDocument/2006/relationships/customXml" Target="../ink/ink297.xml"/><Relationship Id="rId168" Type="http://schemas.openxmlformats.org/officeDocument/2006/relationships/customXml" Target="../ink/ink308.xml"/><Relationship Id="rId312" Type="http://schemas.openxmlformats.org/officeDocument/2006/relationships/customXml" Target="../ink/ink380.xml"/><Relationship Id="rId333" Type="http://schemas.openxmlformats.org/officeDocument/2006/relationships/image" Target="../media/image226.png"/><Relationship Id="rId354" Type="http://schemas.openxmlformats.org/officeDocument/2006/relationships/customXml" Target="../ink/ink401.xml"/><Relationship Id="rId51" Type="http://schemas.openxmlformats.org/officeDocument/2006/relationships/image" Target="../media/image86.png"/><Relationship Id="rId72" Type="http://schemas.openxmlformats.org/officeDocument/2006/relationships/customXml" Target="../ink/ink258.xml"/><Relationship Id="rId93" Type="http://schemas.openxmlformats.org/officeDocument/2006/relationships/customXml" Target="../ink/ink269.xml"/><Relationship Id="rId189" Type="http://schemas.openxmlformats.org/officeDocument/2006/relationships/image" Target="../media/image154.png"/><Relationship Id="rId375" Type="http://schemas.openxmlformats.org/officeDocument/2006/relationships/image" Target="../media/image247.png"/><Relationship Id="rId396" Type="http://schemas.openxmlformats.org/officeDocument/2006/relationships/image" Target="../media/image257.png"/><Relationship Id="rId3" Type="http://schemas.openxmlformats.org/officeDocument/2006/relationships/customXml" Target="../ink/ink223.xml"/><Relationship Id="rId214" Type="http://schemas.openxmlformats.org/officeDocument/2006/relationships/customXml" Target="../ink/ink331.xml"/><Relationship Id="rId235" Type="http://schemas.openxmlformats.org/officeDocument/2006/relationships/image" Target="../media/image177.png"/><Relationship Id="rId256" Type="http://schemas.openxmlformats.org/officeDocument/2006/relationships/customXml" Target="../ink/ink352.xml"/><Relationship Id="rId277" Type="http://schemas.openxmlformats.org/officeDocument/2006/relationships/image" Target="../media/image198.png"/><Relationship Id="rId298" Type="http://schemas.openxmlformats.org/officeDocument/2006/relationships/customXml" Target="../ink/ink373.xml"/><Relationship Id="rId400" Type="http://schemas.openxmlformats.org/officeDocument/2006/relationships/image" Target="../media/image259.png"/><Relationship Id="rId116" Type="http://schemas.openxmlformats.org/officeDocument/2006/relationships/customXml" Target="../ink/ink281.xml"/><Relationship Id="rId137" Type="http://schemas.openxmlformats.org/officeDocument/2006/relationships/customXml" Target="../ink/ink292.xml"/><Relationship Id="rId158" Type="http://schemas.openxmlformats.org/officeDocument/2006/relationships/image" Target="../media/image139.png"/><Relationship Id="rId302" Type="http://schemas.openxmlformats.org/officeDocument/2006/relationships/customXml" Target="../ink/ink375.xml"/><Relationship Id="rId323" Type="http://schemas.openxmlformats.org/officeDocument/2006/relationships/image" Target="../media/image221.png"/><Relationship Id="rId344" Type="http://schemas.openxmlformats.org/officeDocument/2006/relationships/customXml" Target="../ink/ink396.xml"/><Relationship Id="rId20" Type="http://schemas.openxmlformats.org/officeDocument/2006/relationships/image" Target="../media/image71.png"/><Relationship Id="rId41" Type="http://schemas.openxmlformats.org/officeDocument/2006/relationships/customXml" Target="../ink/ink242.xml"/><Relationship Id="rId62" Type="http://schemas.openxmlformats.org/officeDocument/2006/relationships/customXml" Target="../ink/ink253.xml"/><Relationship Id="rId83" Type="http://schemas.openxmlformats.org/officeDocument/2006/relationships/customXml" Target="../ink/ink264.xml"/><Relationship Id="rId179" Type="http://schemas.openxmlformats.org/officeDocument/2006/relationships/image" Target="../media/image149.png"/><Relationship Id="rId365" Type="http://schemas.openxmlformats.org/officeDocument/2006/relationships/image" Target="../media/image242.png"/><Relationship Id="rId386" Type="http://schemas.openxmlformats.org/officeDocument/2006/relationships/customXml" Target="../ink/ink417.xml"/><Relationship Id="rId190" Type="http://schemas.openxmlformats.org/officeDocument/2006/relationships/customXml" Target="../ink/ink319.xml"/><Relationship Id="rId204" Type="http://schemas.openxmlformats.org/officeDocument/2006/relationships/customXml" Target="../ink/ink326.xml"/><Relationship Id="rId225" Type="http://schemas.openxmlformats.org/officeDocument/2006/relationships/image" Target="../media/image172.png"/><Relationship Id="rId246" Type="http://schemas.openxmlformats.org/officeDocument/2006/relationships/customXml" Target="../ink/ink347.xml"/><Relationship Id="rId267" Type="http://schemas.openxmlformats.org/officeDocument/2006/relationships/image" Target="../media/image193.png"/><Relationship Id="rId288" Type="http://schemas.openxmlformats.org/officeDocument/2006/relationships/customXml" Target="../ink/ink368.xml"/><Relationship Id="rId106" Type="http://schemas.openxmlformats.org/officeDocument/2006/relationships/customXml" Target="../ink/ink276.xml"/><Relationship Id="rId127" Type="http://schemas.openxmlformats.org/officeDocument/2006/relationships/customXml" Target="../ink/ink287.xml"/><Relationship Id="rId313" Type="http://schemas.openxmlformats.org/officeDocument/2006/relationships/image" Target="../media/image216.png"/><Relationship Id="rId10" Type="http://schemas.openxmlformats.org/officeDocument/2006/relationships/image" Target="../media/image66.png"/><Relationship Id="rId31" Type="http://schemas.openxmlformats.org/officeDocument/2006/relationships/customXml" Target="../ink/ink237.xml"/><Relationship Id="rId52" Type="http://schemas.openxmlformats.org/officeDocument/2006/relationships/customXml" Target="../ink/ink248.xml"/><Relationship Id="rId73" Type="http://schemas.openxmlformats.org/officeDocument/2006/relationships/image" Target="../media/image98.png"/><Relationship Id="rId94" Type="http://schemas.openxmlformats.org/officeDocument/2006/relationships/image" Target="../media/image108.png"/><Relationship Id="rId148" Type="http://schemas.openxmlformats.org/officeDocument/2006/relationships/image" Target="../media/image134.png"/><Relationship Id="rId169" Type="http://schemas.openxmlformats.org/officeDocument/2006/relationships/image" Target="../media/image144.png"/><Relationship Id="rId334" Type="http://schemas.openxmlformats.org/officeDocument/2006/relationships/customXml" Target="../ink/ink391.xml"/><Relationship Id="rId355" Type="http://schemas.openxmlformats.org/officeDocument/2006/relationships/image" Target="../media/image237.png"/><Relationship Id="rId376" Type="http://schemas.openxmlformats.org/officeDocument/2006/relationships/customXml" Target="../ink/ink412.xml"/><Relationship Id="rId397" Type="http://schemas.openxmlformats.org/officeDocument/2006/relationships/customXml" Target="../ink/ink423.xml"/><Relationship Id="rId4" Type="http://schemas.openxmlformats.org/officeDocument/2006/relationships/image" Target="../media/image63.png"/><Relationship Id="rId180" Type="http://schemas.openxmlformats.org/officeDocument/2006/relationships/customXml" Target="../ink/ink314.xml"/><Relationship Id="rId215" Type="http://schemas.openxmlformats.org/officeDocument/2006/relationships/image" Target="../media/image167.png"/><Relationship Id="rId236" Type="http://schemas.openxmlformats.org/officeDocument/2006/relationships/customXml" Target="../ink/ink342.xml"/><Relationship Id="rId257" Type="http://schemas.openxmlformats.org/officeDocument/2006/relationships/image" Target="../media/image188.png"/><Relationship Id="rId278" Type="http://schemas.openxmlformats.org/officeDocument/2006/relationships/customXml" Target="../ink/ink363.xml"/><Relationship Id="rId401" Type="http://schemas.openxmlformats.org/officeDocument/2006/relationships/customXml" Target="../ink/ink425.xml"/><Relationship Id="rId303" Type="http://schemas.openxmlformats.org/officeDocument/2006/relationships/image" Target="../media/image211.png"/><Relationship Id="rId42" Type="http://schemas.openxmlformats.org/officeDocument/2006/relationships/image" Target="../media/image82.png"/><Relationship Id="rId84" Type="http://schemas.openxmlformats.org/officeDocument/2006/relationships/image" Target="../media/image103.png"/><Relationship Id="rId138" Type="http://schemas.openxmlformats.org/officeDocument/2006/relationships/image" Target="../media/image129.png"/><Relationship Id="rId345" Type="http://schemas.openxmlformats.org/officeDocument/2006/relationships/image" Target="../media/image232.png"/><Relationship Id="rId387" Type="http://schemas.openxmlformats.org/officeDocument/2006/relationships/image" Target="../media/image253.png"/><Relationship Id="rId191" Type="http://schemas.openxmlformats.org/officeDocument/2006/relationships/image" Target="../media/image155.png"/><Relationship Id="rId205" Type="http://schemas.openxmlformats.org/officeDocument/2006/relationships/image" Target="../media/image162.png"/><Relationship Id="rId247" Type="http://schemas.openxmlformats.org/officeDocument/2006/relationships/image" Target="../media/image183.png"/><Relationship Id="rId107" Type="http://schemas.openxmlformats.org/officeDocument/2006/relationships/image" Target="../media/image114.png"/><Relationship Id="rId289" Type="http://schemas.openxmlformats.org/officeDocument/2006/relationships/image" Target="../media/image204.png"/><Relationship Id="rId11" Type="http://schemas.openxmlformats.org/officeDocument/2006/relationships/customXml" Target="../ink/ink227.xml"/><Relationship Id="rId53" Type="http://schemas.openxmlformats.org/officeDocument/2006/relationships/image" Target="../media/image87.png"/><Relationship Id="rId149" Type="http://schemas.openxmlformats.org/officeDocument/2006/relationships/customXml" Target="../ink/ink298.xml"/><Relationship Id="rId314" Type="http://schemas.openxmlformats.org/officeDocument/2006/relationships/customXml" Target="../ink/ink381.xml"/><Relationship Id="rId356" Type="http://schemas.openxmlformats.org/officeDocument/2006/relationships/customXml" Target="../ink/ink402.xml"/><Relationship Id="rId398" Type="http://schemas.openxmlformats.org/officeDocument/2006/relationships/image" Target="../media/image258.png"/><Relationship Id="rId95" Type="http://schemas.openxmlformats.org/officeDocument/2006/relationships/customXml" Target="../ink/ink270.xml"/><Relationship Id="rId160" Type="http://schemas.openxmlformats.org/officeDocument/2006/relationships/image" Target="../media/image140.png"/><Relationship Id="rId216" Type="http://schemas.openxmlformats.org/officeDocument/2006/relationships/customXml" Target="../ink/ink332.xml"/><Relationship Id="rId258" Type="http://schemas.openxmlformats.org/officeDocument/2006/relationships/customXml" Target="../ink/ink353.xml"/><Relationship Id="rId22" Type="http://schemas.openxmlformats.org/officeDocument/2006/relationships/image" Target="../media/image72.png"/><Relationship Id="rId64" Type="http://schemas.openxmlformats.org/officeDocument/2006/relationships/customXml" Target="../ink/ink254.xml"/><Relationship Id="rId118" Type="http://schemas.openxmlformats.org/officeDocument/2006/relationships/customXml" Target="../ink/ink282.xml"/><Relationship Id="rId325" Type="http://schemas.openxmlformats.org/officeDocument/2006/relationships/image" Target="../media/image222.png"/><Relationship Id="rId367" Type="http://schemas.openxmlformats.org/officeDocument/2006/relationships/image" Target="../media/image243.png"/><Relationship Id="rId171" Type="http://schemas.openxmlformats.org/officeDocument/2006/relationships/image" Target="../media/image145.png"/><Relationship Id="rId227" Type="http://schemas.openxmlformats.org/officeDocument/2006/relationships/image" Target="../media/image173.png"/><Relationship Id="rId269" Type="http://schemas.openxmlformats.org/officeDocument/2006/relationships/image" Target="../media/image194.png"/><Relationship Id="rId33" Type="http://schemas.openxmlformats.org/officeDocument/2006/relationships/customXml" Target="../ink/ink238.xml"/><Relationship Id="rId129" Type="http://schemas.openxmlformats.org/officeDocument/2006/relationships/customXml" Target="../ink/ink288.xml"/><Relationship Id="rId280" Type="http://schemas.openxmlformats.org/officeDocument/2006/relationships/customXml" Target="../ink/ink364.xml"/><Relationship Id="rId336" Type="http://schemas.openxmlformats.org/officeDocument/2006/relationships/customXml" Target="../ink/ink392.xml"/><Relationship Id="rId75" Type="http://schemas.openxmlformats.org/officeDocument/2006/relationships/customXml" Target="../ink/ink260.xml"/><Relationship Id="rId140" Type="http://schemas.openxmlformats.org/officeDocument/2006/relationships/image" Target="../media/image130.png"/><Relationship Id="rId182" Type="http://schemas.openxmlformats.org/officeDocument/2006/relationships/customXml" Target="../ink/ink315.xml"/><Relationship Id="rId378" Type="http://schemas.openxmlformats.org/officeDocument/2006/relationships/customXml" Target="../ink/ink413.xml"/><Relationship Id="rId6" Type="http://schemas.openxmlformats.org/officeDocument/2006/relationships/image" Target="../media/image64.png"/><Relationship Id="rId238" Type="http://schemas.openxmlformats.org/officeDocument/2006/relationships/customXml" Target="../ink/ink343.xml"/><Relationship Id="rId291" Type="http://schemas.openxmlformats.org/officeDocument/2006/relationships/image" Target="../media/image205.png"/><Relationship Id="rId305" Type="http://schemas.openxmlformats.org/officeDocument/2006/relationships/image" Target="../media/image212.png"/><Relationship Id="rId347" Type="http://schemas.openxmlformats.org/officeDocument/2006/relationships/image" Target="../media/image233.png"/><Relationship Id="rId44" Type="http://schemas.openxmlformats.org/officeDocument/2006/relationships/customXml" Target="../ink/ink244.xml"/><Relationship Id="rId86" Type="http://schemas.openxmlformats.org/officeDocument/2006/relationships/image" Target="../media/image104.png"/><Relationship Id="rId151" Type="http://schemas.openxmlformats.org/officeDocument/2006/relationships/customXml" Target="../ink/ink299.xml"/><Relationship Id="rId389" Type="http://schemas.openxmlformats.org/officeDocument/2006/relationships/image" Target="../media/image254.png"/><Relationship Id="rId193" Type="http://schemas.openxmlformats.org/officeDocument/2006/relationships/image" Target="../media/image156.png"/><Relationship Id="rId207" Type="http://schemas.openxmlformats.org/officeDocument/2006/relationships/image" Target="../media/image163.png"/><Relationship Id="rId249" Type="http://schemas.openxmlformats.org/officeDocument/2006/relationships/image" Target="../media/image184.png"/><Relationship Id="rId13" Type="http://schemas.openxmlformats.org/officeDocument/2006/relationships/customXml" Target="../ink/ink228.xml"/><Relationship Id="rId109" Type="http://schemas.openxmlformats.org/officeDocument/2006/relationships/image" Target="../media/image115.png"/><Relationship Id="rId260" Type="http://schemas.openxmlformats.org/officeDocument/2006/relationships/customXml" Target="../ink/ink354.xml"/><Relationship Id="rId316" Type="http://schemas.openxmlformats.org/officeDocument/2006/relationships/customXml" Target="../ink/ink382.xml"/><Relationship Id="rId55" Type="http://schemas.openxmlformats.org/officeDocument/2006/relationships/image" Target="../media/image88.png"/><Relationship Id="rId97" Type="http://schemas.openxmlformats.org/officeDocument/2006/relationships/customXml" Target="../ink/ink271.xml"/><Relationship Id="rId120" Type="http://schemas.openxmlformats.org/officeDocument/2006/relationships/customXml" Target="../ink/ink283.xml"/><Relationship Id="rId358" Type="http://schemas.openxmlformats.org/officeDocument/2006/relationships/customXml" Target="../ink/ink403.xml"/><Relationship Id="rId162" Type="http://schemas.openxmlformats.org/officeDocument/2006/relationships/image" Target="../media/image141.png"/><Relationship Id="rId218" Type="http://schemas.openxmlformats.org/officeDocument/2006/relationships/customXml" Target="../ink/ink333.xml"/><Relationship Id="rId271" Type="http://schemas.openxmlformats.org/officeDocument/2006/relationships/image" Target="../media/image195.png"/><Relationship Id="rId24" Type="http://schemas.openxmlformats.org/officeDocument/2006/relationships/image" Target="../media/image73.png"/><Relationship Id="rId66" Type="http://schemas.openxmlformats.org/officeDocument/2006/relationships/customXml" Target="../ink/ink255.xml"/><Relationship Id="rId131" Type="http://schemas.openxmlformats.org/officeDocument/2006/relationships/customXml" Target="../ink/ink289.xml"/><Relationship Id="rId327" Type="http://schemas.openxmlformats.org/officeDocument/2006/relationships/image" Target="../media/image223.png"/><Relationship Id="rId369" Type="http://schemas.openxmlformats.org/officeDocument/2006/relationships/image" Target="../media/image244.png"/><Relationship Id="rId173" Type="http://schemas.openxmlformats.org/officeDocument/2006/relationships/image" Target="../media/image146.png"/><Relationship Id="rId229" Type="http://schemas.openxmlformats.org/officeDocument/2006/relationships/image" Target="../media/image174.png"/><Relationship Id="rId380" Type="http://schemas.openxmlformats.org/officeDocument/2006/relationships/customXml" Target="../ink/ink414.xml"/><Relationship Id="rId240" Type="http://schemas.openxmlformats.org/officeDocument/2006/relationships/customXml" Target="../ink/ink344.xml"/><Relationship Id="rId35" Type="http://schemas.openxmlformats.org/officeDocument/2006/relationships/customXml" Target="../ink/ink239.xml"/><Relationship Id="rId77" Type="http://schemas.openxmlformats.org/officeDocument/2006/relationships/customXml" Target="../ink/ink261.xml"/><Relationship Id="rId100" Type="http://schemas.openxmlformats.org/officeDocument/2006/relationships/customXml" Target="../ink/ink273.xml"/><Relationship Id="rId282" Type="http://schemas.openxmlformats.org/officeDocument/2006/relationships/customXml" Target="../ink/ink365.xml"/><Relationship Id="rId338" Type="http://schemas.openxmlformats.org/officeDocument/2006/relationships/customXml" Target="../ink/ink393.xml"/><Relationship Id="rId8" Type="http://schemas.openxmlformats.org/officeDocument/2006/relationships/image" Target="../media/image65.png"/><Relationship Id="rId142" Type="http://schemas.openxmlformats.org/officeDocument/2006/relationships/image" Target="../media/image131.png"/><Relationship Id="rId184" Type="http://schemas.openxmlformats.org/officeDocument/2006/relationships/customXml" Target="../ink/ink316.xml"/><Relationship Id="rId391" Type="http://schemas.openxmlformats.org/officeDocument/2006/relationships/image" Target="../media/image255.png"/><Relationship Id="rId251" Type="http://schemas.openxmlformats.org/officeDocument/2006/relationships/image" Target="../media/image185.png"/><Relationship Id="rId46" Type="http://schemas.openxmlformats.org/officeDocument/2006/relationships/customXml" Target="../ink/ink245.xml"/><Relationship Id="rId293" Type="http://schemas.openxmlformats.org/officeDocument/2006/relationships/image" Target="../media/image206.png"/><Relationship Id="rId307" Type="http://schemas.openxmlformats.org/officeDocument/2006/relationships/image" Target="../media/image213.png"/><Relationship Id="rId349" Type="http://schemas.openxmlformats.org/officeDocument/2006/relationships/image" Target="../media/image234.png"/><Relationship Id="rId88" Type="http://schemas.openxmlformats.org/officeDocument/2006/relationships/image" Target="../media/image105.png"/><Relationship Id="rId111" Type="http://schemas.openxmlformats.org/officeDocument/2006/relationships/image" Target="../media/image116.png"/><Relationship Id="rId153" Type="http://schemas.openxmlformats.org/officeDocument/2006/relationships/customXml" Target="../ink/ink300.xml"/><Relationship Id="rId195" Type="http://schemas.openxmlformats.org/officeDocument/2006/relationships/image" Target="../media/image157.png"/><Relationship Id="rId209" Type="http://schemas.openxmlformats.org/officeDocument/2006/relationships/image" Target="../media/image164.png"/><Relationship Id="rId360" Type="http://schemas.openxmlformats.org/officeDocument/2006/relationships/customXml" Target="../ink/ink404.xml"/><Relationship Id="rId220" Type="http://schemas.openxmlformats.org/officeDocument/2006/relationships/customXml" Target="../ink/ink334.xml"/><Relationship Id="rId15" Type="http://schemas.openxmlformats.org/officeDocument/2006/relationships/customXml" Target="../ink/ink229.xml"/><Relationship Id="rId57" Type="http://schemas.openxmlformats.org/officeDocument/2006/relationships/image" Target="../media/image89.png"/><Relationship Id="rId262" Type="http://schemas.openxmlformats.org/officeDocument/2006/relationships/customXml" Target="../ink/ink355.xml"/><Relationship Id="rId318" Type="http://schemas.openxmlformats.org/officeDocument/2006/relationships/customXml" Target="../ink/ink383.xml"/><Relationship Id="rId99" Type="http://schemas.openxmlformats.org/officeDocument/2006/relationships/image" Target="../media/image110.png"/><Relationship Id="rId122" Type="http://schemas.openxmlformats.org/officeDocument/2006/relationships/customXml" Target="../ink/ink284.xml"/><Relationship Id="rId164" Type="http://schemas.openxmlformats.org/officeDocument/2006/relationships/customXml" Target="../ink/ink306.xml"/><Relationship Id="rId371" Type="http://schemas.openxmlformats.org/officeDocument/2006/relationships/image" Target="../media/image245.png"/><Relationship Id="rId26" Type="http://schemas.openxmlformats.org/officeDocument/2006/relationships/image" Target="../media/image74.png"/><Relationship Id="rId231" Type="http://schemas.openxmlformats.org/officeDocument/2006/relationships/image" Target="../media/image175.png"/><Relationship Id="rId273" Type="http://schemas.openxmlformats.org/officeDocument/2006/relationships/image" Target="../media/image196.png"/><Relationship Id="rId329" Type="http://schemas.openxmlformats.org/officeDocument/2006/relationships/image" Target="../media/image224.png"/><Relationship Id="rId68" Type="http://schemas.openxmlformats.org/officeDocument/2006/relationships/customXml" Target="../ink/ink256.xml"/><Relationship Id="rId133" Type="http://schemas.openxmlformats.org/officeDocument/2006/relationships/customXml" Target="../ink/ink290.xml"/><Relationship Id="rId175" Type="http://schemas.openxmlformats.org/officeDocument/2006/relationships/image" Target="../media/image147.png"/><Relationship Id="rId340" Type="http://schemas.openxmlformats.org/officeDocument/2006/relationships/customXml" Target="../ink/ink394.xml"/><Relationship Id="rId200" Type="http://schemas.openxmlformats.org/officeDocument/2006/relationships/customXml" Target="../ink/ink324.xml"/><Relationship Id="rId382" Type="http://schemas.openxmlformats.org/officeDocument/2006/relationships/customXml" Target="../ink/ink415.xml"/><Relationship Id="rId242" Type="http://schemas.openxmlformats.org/officeDocument/2006/relationships/customXml" Target="../ink/ink345.xml"/><Relationship Id="rId284" Type="http://schemas.openxmlformats.org/officeDocument/2006/relationships/customXml" Target="../ink/ink366.xml"/><Relationship Id="rId37" Type="http://schemas.openxmlformats.org/officeDocument/2006/relationships/customXml" Target="../ink/ink240.xml"/><Relationship Id="rId79" Type="http://schemas.openxmlformats.org/officeDocument/2006/relationships/customXml" Target="../ink/ink262.xml"/><Relationship Id="rId102" Type="http://schemas.openxmlformats.org/officeDocument/2006/relationships/customXml" Target="../ink/ink274.xml"/><Relationship Id="rId144" Type="http://schemas.openxmlformats.org/officeDocument/2006/relationships/image" Target="../media/image132.png"/></Relationships>
</file>

<file path=ppt/slides/_rels/slide6.xml.rels><?xml version="1.0" encoding="UTF-8" standalone="yes"?>
<Relationships xmlns="http://schemas.openxmlformats.org/package/2006/relationships"><Relationship Id="rId8" Type="http://schemas.openxmlformats.org/officeDocument/2006/relationships/customXml" Target="../ink/ink428.xml"/><Relationship Id="rId13" Type="http://schemas.openxmlformats.org/officeDocument/2006/relationships/image" Target="../media/image266.png"/><Relationship Id="rId18" Type="http://schemas.openxmlformats.org/officeDocument/2006/relationships/customXml" Target="../ink/ink433.xml"/><Relationship Id="rId26" Type="http://schemas.openxmlformats.org/officeDocument/2006/relationships/customXml" Target="../ink/ink437.xml"/><Relationship Id="rId3" Type="http://schemas.openxmlformats.org/officeDocument/2006/relationships/image" Target="../media/image261.emf"/><Relationship Id="rId21" Type="http://schemas.openxmlformats.org/officeDocument/2006/relationships/image" Target="../media/image270.png"/><Relationship Id="rId7" Type="http://schemas.openxmlformats.org/officeDocument/2006/relationships/image" Target="../media/image263.png"/><Relationship Id="rId12" Type="http://schemas.openxmlformats.org/officeDocument/2006/relationships/customXml" Target="../ink/ink430.xml"/><Relationship Id="rId17" Type="http://schemas.openxmlformats.org/officeDocument/2006/relationships/image" Target="../media/image268.png"/><Relationship Id="rId25" Type="http://schemas.openxmlformats.org/officeDocument/2006/relationships/image" Target="../media/image272.png"/><Relationship Id="rId2" Type="http://schemas.openxmlformats.org/officeDocument/2006/relationships/notesSlide" Target="../notesSlides/notesSlide6.xml"/><Relationship Id="rId16" Type="http://schemas.openxmlformats.org/officeDocument/2006/relationships/customXml" Target="../ink/ink432.xml"/><Relationship Id="rId20" Type="http://schemas.openxmlformats.org/officeDocument/2006/relationships/customXml" Target="../ink/ink434.xml"/><Relationship Id="rId1" Type="http://schemas.openxmlformats.org/officeDocument/2006/relationships/slideLayout" Target="../slideLayouts/slideLayout7.xml"/><Relationship Id="rId6" Type="http://schemas.openxmlformats.org/officeDocument/2006/relationships/customXml" Target="../ink/ink427.xml"/><Relationship Id="rId11" Type="http://schemas.openxmlformats.org/officeDocument/2006/relationships/image" Target="../media/image265.png"/><Relationship Id="rId24" Type="http://schemas.openxmlformats.org/officeDocument/2006/relationships/customXml" Target="../ink/ink436.xml"/><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10" Type="http://schemas.openxmlformats.org/officeDocument/2006/relationships/customXml" Target="../ink/ink429.xml"/><Relationship Id="rId19" Type="http://schemas.openxmlformats.org/officeDocument/2006/relationships/image" Target="../media/image269.png"/><Relationship Id="rId4" Type="http://schemas.openxmlformats.org/officeDocument/2006/relationships/customXml" Target="../ink/ink426.xml"/><Relationship Id="rId9" Type="http://schemas.openxmlformats.org/officeDocument/2006/relationships/image" Target="../media/image264.png"/><Relationship Id="rId14" Type="http://schemas.openxmlformats.org/officeDocument/2006/relationships/customXml" Target="../ink/ink431.xml"/><Relationship Id="rId22" Type="http://schemas.openxmlformats.org/officeDocument/2006/relationships/customXml" Target="../ink/ink435.xml"/><Relationship Id="rId27" Type="http://schemas.openxmlformats.org/officeDocument/2006/relationships/image" Target="../media/image27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43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74" name="Gruppieren 73">
            <a:extLst>
              <a:ext uri="{FF2B5EF4-FFF2-40B4-BE49-F238E27FC236}">
                <a16:creationId xmlns:a16="http://schemas.microsoft.com/office/drawing/2014/main" id="{30A68985-939E-4253-BAB1-0F112168CC84}"/>
              </a:ext>
            </a:extLst>
          </p:cNvPr>
          <p:cNvGrpSpPr/>
          <p:nvPr/>
        </p:nvGrpSpPr>
        <p:grpSpPr>
          <a:xfrm>
            <a:off x="909027" y="2351587"/>
            <a:ext cx="2989440" cy="2458800"/>
            <a:chOff x="909027" y="2351587"/>
            <a:chExt cx="2989440" cy="2458800"/>
          </a:xfrm>
        </p:grpSpPr>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78921236-5F25-49C9-9DCF-5CE4812DCE22}"/>
                    </a:ext>
                  </a:extLst>
                </p14:cNvPr>
                <p14:cNvContentPartPr/>
                <p14:nvPr/>
              </p14:nvContentPartPr>
              <p14:xfrm>
                <a:off x="1473147" y="2564707"/>
                <a:ext cx="223560" cy="135000"/>
              </p14:xfrm>
            </p:contentPart>
          </mc:Choice>
          <mc:Fallback>
            <p:pic>
              <p:nvPicPr>
                <p:cNvPr id="23" name="Freihand 22">
                  <a:extLst>
                    <a:ext uri="{FF2B5EF4-FFF2-40B4-BE49-F238E27FC236}">
                      <a16:creationId xmlns:a16="http://schemas.microsoft.com/office/drawing/2014/main" id="{78921236-5F25-49C9-9DCF-5CE4812DCE22}"/>
                    </a:ext>
                  </a:extLst>
                </p:cNvPr>
                <p:cNvPicPr/>
                <p:nvPr/>
              </p:nvPicPr>
              <p:blipFill>
                <a:blip r:embed="rId20"/>
                <a:stretch>
                  <a:fillRect/>
                </a:stretch>
              </p:blipFill>
              <p:spPr>
                <a:xfrm>
                  <a:off x="1468827" y="2560387"/>
                  <a:ext cx="23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85E3696C-5F87-491A-8E66-3D1351E50E86}"/>
                    </a:ext>
                  </a:extLst>
                </p14:cNvPr>
                <p14:cNvContentPartPr/>
                <p14:nvPr/>
              </p14:nvContentPartPr>
              <p14:xfrm>
                <a:off x="1727307" y="2565427"/>
                <a:ext cx="191160" cy="223920"/>
              </p14:xfrm>
            </p:contentPart>
          </mc:Choice>
          <mc:Fallback>
            <p:pic>
              <p:nvPicPr>
                <p:cNvPr id="24" name="Freihand 23">
                  <a:extLst>
                    <a:ext uri="{FF2B5EF4-FFF2-40B4-BE49-F238E27FC236}">
                      <a16:creationId xmlns:a16="http://schemas.microsoft.com/office/drawing/2014/main" id="{85E3696C-5F87-491A-8E66-3D1351E50E86}"/>
                    </a:ext>
                  </a:extLst>
                </p:cNvPr>
                <p:cNvPicPr/>
                <p:nvPr/>
              </p:nvPicPr>
              <p:blipFill>
                <a:blip r:embed="rId22"/>
                <a:stretch>
                  <a:fillRect/>
                </a:stretch>
              </p:blipFill>
              <p:spPr>
                <a:xfrm>
                  <a:off x="1722987" y="2561107"/>
                  <a:ext cx="199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0BCD5E00-8631-4C1D-BC9B-47E65E975AAD}"/>
                    </a:ext>
                  </a:extLst>
                </p14:cNvPr>
                <p14:cNvContentPartPr/>
                <p14:nvPr/>
              </p14:nvContentPartPr>
              <p14:xfrm>
                <a:off x="1660707" y="2547067"/>
                <a:ext cx="98640" cy="77040"/>
              </p14:xfrm>
            </p:contentPart>
          </mc:Choice>
          <mc:Fallback>
            <p:pic>
              <p:nvPicPr>
                <p:cNvPr id="25" name="Freihand 24">
                  <a:extLst>
                    <a:ext uri="{FF2B5EF4-FFF2-40B4-BE49-F238E27FC236}">
                      <a16:creationId xmlns:a16="http://schemas.microsoft.com/office/drawing/2014/main" id="{0BCD5E00-8631-4C1D-BC9B-47E65E975AAD}"/>
                    </a:ext>
                  </a:extLst>
                </p:cNvPr>
                <p:cNvPicPr/>
                <p:nvPr/>
              </p:nvPicPr>
              <p:blipFill>
                <a:blip r:embed="rId24"/>
                <a:stretch>
                  <a:fillRect/>
                </a:stretch>
              </p:blipFill>
              <p:spPr>
                <a:xfrm>
                  <a:off x="1656387" y="2542747"/>
                  <a:ext cx="107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5CC5450D-DECD-4594-9820-2C5B28E81ECE}"/>
                    </a:ext>
                  </a:extLst>
                </p14:cNvPr>
                <p14:cNvContentPartPr/>
                <p14:nvPr/>
              </p14:nvContentPartPr>
              <p14:xfrm>
                <a:off x="1904787" y="2529067"/>
                <a:ext cx="26280" cy="95400"/>
              </p14:xfrm>
            </p:contentPart>
          </mc:Choice>
          <mc:Fallback>
            <p:pic>
              <p:nvPicPr>
                <p:cNvPr id="26" name="Freihand 25">
                  <a:extLst>
                    <a:ext uri="{FF2B5EF4-FFF2-40B4-BE49-F238E27FC236}">
                      <a16:creationId xmlns:a16="http://schemas.microsoft.com/office/drawing/2014/main" id="{5CC5450D-DECD-4594-9820-2C5B28E81ECE}"/>
                    </a:ext>
                  </a:extLst>
                </p:cNvPr>
                <p:cNvPicPr/>
                <p:nvPr/>
              </p:nvPicPr>
              <p:blipFill>
                <a:blip r:embed="rId26"/>
                <a:stretch>
                  <a:fillRect/>
                </a:stretch>
              </p:blipFill>
              <p:spPr>
                <a:xfrm>
                  <a:off x="1900467" y="2524747"/>
                  <a:ext cx="34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B2D97445-0C82-4C89-B3EC-2C89F0725C10}"/>
                    </a:ext>
                  </a:extLst>
                </p14:cNvPr>
                <p14:cNvContentPartPr/>
                <p14:nvPr/>
              </p14:nvContentPartPr>
              <p14:xfrm>
                <a:off x="1934667" y="2454187"/>
                <a:ext cx="15120" cy="15120"/>
              </p14:xfrm>
            </p:contentPart>
          </mc:Choice>
          <mc:Fallback>
            <p:pic>
              <p:nvPicPr>
                <p:cNvPr id="27" name="Freihand 26">
                  <a:extLst>
                    <a:ext uri="{FF2B5EF4-FFF2-40B4-BE49-F238E27FC236}">
                      <a16:creationId xmlns:a16="http://schemas.microsoft.com/office/drawing/2014/main" id="{B2D97445-0C82-4C89-B3EC-2C89F0725C10}"/>
                    </a:ext>
                  </a:extLst>
                </p:cNvPr>
                <p:cNvPicPr/>
                <p:nvPr/>
              </p:nvPicPr>
              <p:blipFill>
                <a:blip r:embed="rId28"/>
                <a:stretch>
                  <a:fillRect/>
                </a:stretch>
              </p:blipFill>
              <p:spPr>
                <a:xfrm>
                  <a:off x="1930347" y="2449867"/>
                  <a:ext cx="2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1F9A5A97-264A-4CE6-93ED-2E7C643D74A4}"/>
                    </a:ext>
                  </a:extLst>
                </p14:cNvPr>
                <p14:cNvContentPartPr/>
                <p14:nvPr/>
              </p14:nvContentPartPr>
              <p14:xfrm>
                <a:off x="1966347" y="2503507"/>
                <a:ext cx="79200" cy="111960"/>
              </p14:xfrm>
            </p:contentPart>
          </mc:Choice>
          <mc:Fallback>
            <p:pic>
              <p:nvPicPr>
                <p:cNvPr id="28" name="Freihand 27">
                  <a:extLst>
                    <a:ext uri="{FF2B5EF4-FFF2-40B4-BE49-F238E27FC236}">
                      <a16:creationId xmlns:a16="http://schemas.microsoft.com/office/drawing/2014/main" id="{1F9A5A97-264A-4CE6-93ED-2E7C643D74A4}"/>
                    </a:ext>
                  </a:extLst>
                </p:cNvPr>
                <p:cNvPicPr/>
                <p:nvPr/>
              </p:nvPicPr>
              <p:blipFill>
                <a:blip r:embed="rId30"/>
                <a:stretch>
                  <a:fillRect/>
                </a:stretch>
              </p:blipFill>
              <p:spPr>
                <a:xfrm>
                  <a:off x="1962027" y="2499187"/>
                  <a:ext cx="87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60637217-6EC9-4E45-90EA-9F882D4A3873}"/>
                    </a:ext>
                  </a:extLst>
                </p14:cNvPr>
                <p14:cNvContentPartPr/>
                <p14:nvPr/>
              </p14:nvContentPartPr>
              <p14:xfrm>
                <a:off x="2080827" y="2408467"/>
                <a:ext cx="122400" cy="212040"/>
              </p14:xfrm>
            </p:contentPart>
          </mc:Choice>
          <mc:Fallback>
            <p:pic>
              <p:nvPicPr>
                <p:cNvPr id="29" name="Freihand 28">
                  <a:extLst>
                    <a:ext uri="{FF2B5EF4-FFF2-40B4-BE49-F238E27FC236}">
                      <a16:creationId xmlns:a16="http://schemas.microsoft.com/office/drawing/2014/main" id="{60637217-6EC9-4E45-90EA-9F882D4A3873}"/>
                    </a:ext>
                  </a:extLst>
                </p:cNvPr>
                <p:cNvPicPr/>
                <p:nvPr/>
              </p:nvPicPr>
              <p:blipFill>
                <a:blip r:embed="rId32"/>
                <a:stretch>
                  <a:fillRect/>
                </a:stretch>
              </p:blipFill>
              <p:spPr>
                <a:xfrm>
                  <a:off x="2076507" y="2404147"/>
                  <a:ext cx="131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E4887D5E-8B83-4F29-A4FC-B3289FAED9B7}"/>
                    </a:ext>
                  </a:extLst>
                </p14:cNvPr>
                <p14:cNvContentPartPr/>
                <p14:nvPr/>
              </p14:nvContentPartPr>
              <p14:xfrm>
                <a:off x="2256147" y="2510707"/>
                <a:ext cx="245520" cy="83880"/>
              </p14:xfrm>
            </p:contentPart>
          </mc:Choice>
          <mc:Fallback>
            <p:pic>
              <p:nvPicPr>
                <p:cNvPr id="30" name="Freihand 29">
                  <a:extLst>
                    <a:ext uri="{FF2B5EF4-FFF2-40B4-BE49-F238E27FC236}">
                      <a16:creationId xmlns:a16="http://schemas.microsoft.com/office/drawing/2014/main" id="{E4887D5E-8B83-4F29-A4FC-B3289FAED9B7}"/>
                    </a:ext>
                  </a:extLst>
                </p:cNvPr>
                <p:cNvPicPr/>
                <p:nvPr/>
              </p:nvPicPr>
              <p:blipFill>
                <a:blip r:embed="rId34"/>
                <a:stretch>
                  <a:fillRect/>
                </a:stretch>
              </p:blipFill>
              <p:spPr>
                <a:xfrm>
                  <a:off x="2251827" y="2506387"/>
                  <a:ext cx="254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573892E3-4835-4C7C-8241-46D992E864AF}"/>
                    </a:ext>
                  </a:extLst>
                </p14:cNvPr>
                <p14:cNvContentPartPr/>
                <p14:nvPr/>
              </p14:nvContentPartPr>
              <p14:xfrm>
                <a:off x="2593467" y="2353747"/>
                <a:ext cx="161280" cy="231120"/>
              </p14:xfrm>
            </p:contentPart>
          </mc:Choice>
          <mc:Fallback>
            <p:pic>
              <p:nvPicPr>
                <p:cNvPr id="31" name="Freihand 30">
                  <a:extLst>
                    <a:ext uri="{FF2B5EF4-FFF2-40B4-BE49-F238E27FC236}">
                      <a16:creationId xmlns:a16="http://schemas.microsoft.com/office/drawing/2014/main" id="{573892E3-4835-4C7C-8241-46D992E864AF}"/>
                    </a:ext>
                  </a:extLst>
                </p:cNvPr>
                <p:cNvPicPr/>
                <p:nvPr/>
              </p:nvPicPr>
              <p:blipFill>
                <a:blip r:embed="rId36"/>
                <a:stretch>
                  <a:fillRect/>
                </a:stretch>
              </p:blipFill>
              <p:spPr>
                <a:xfrm>
                  <a:off x="2589147" y="2349427"/>
                  <a:ext cx="1699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67D4AE63-A51C-4BAE-94CF-7577F4EB0C2F}"/>
                    </a:ext>
                  </a:extLst>
                </p14:cNvPr>
                <p14:cNvContentPartPr/>
                <p14:nvPr/>
              </p14:nvContentPartPr>
              <p14:xfrm>
                <a:off x="2752227" y="2467147"/>
                <a:ext cx="21960" cy="114840"/>
              </p14:xfrm>
            </p:contentPart>
          </mc:Choice>
          <mc:Fallback>
            <p:pic>
              <p:nvPicPr>
                <p:cNvPr id="32" name="Freihand 31">
                  <a:extLst>
                    <a:ext uri="{FF2B5EF4-FFF2-40B4-BE49-F238E27FC236}">
                      <a16:creationId xmlns:a16="http://schemas.microsoft.com/office/drawing/2014/main" id="{67D4AE63-A51C-4BAE-94CF-7577F4EB0C2F}"/>
                    </a:ext>
                  </a:extLst>
                </p:cNvPr>
                <p:cNvPicPr/>
                <p:nvPr/>
              </p:nvPicPr>
              <p:blipFill>
                <a:blip r:embed="rId38"/>
                <a:stretch>
                  <a:fillRect/>
                </a:stretch>
              </p:blipFill>
              <p:spPr>
                <a:xfrm>
                  <a:off x="2747907" y="2462827"/>
                  <a:ext cx="30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42A1D009-616A-4CC4-8B13-AF847F01D2B6}"/>
                    </a:ext>
                  </a:extLst>
                </p14:cNvPr>
                <p14:cNvContentPartPr/>
                <p14:nvPr/>
              </p14:nvContentPartPr>
              <p14:xfrm>
                <a:off x="2825307" y="2448067"/>
                <a:ext cx="204480" cy="87480"/>
              </p14:xfrm>
            </p:contentPart>
          </mc:Choice>
          <mc:Fallback>
            <p:pic>
              <p:nvPicPr>
                <p:cNvPr id="33" name="Freihand 32">
                  <a:extLst>
                    <a:ext uri="{FF2B5EF4-FFF2-40B4-BE49-F238E27FC236}">
                      <a16:creationId xmlns:a16="http://schemas.microsoft.com/office/drawing/2014/main" id="{42A1D009-616A-4CC4-8B13-AF847F01D2B6}"/>
                    </a:ext>
                  </a:extLst>
                </p:cNvPr>
                <p:cNvPicPr/>
                <p:nvPr/>
              </p:nvPicPr>
              <p:blipFill>
                <a:blip r:embed="rId40"/>
                <a:stretch>
                  <a:fillRect/>
                </a:stretch>
              </p:blipFill>
              <p:spPr>
                <a:xfrm>
                  <a:off x="2820987" y="2443747"/>
                  <a:ext cx="213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A3C8F201-525C-46F7-A79E-BC10A7142E68}"/>
                    </a:ext>
                  </a:extLst>
                </p14:cNvPr>
                <p14:cNvContentPartPr/>
                <p14:nvPr/>
              </p14:nvContentPartPr>
              <p14:xfrm>
                <a:off x="2900907" y="2351587"/>
                <a:ext cx="26280" cy="8280"/>
              </p14:xfrm>
            </p:contentPart>
          </mc:Choice>
          <mc:Fallback>
            <p:pic>
              <p:nvPicPr>
                <p:cNvPr id="34" name="Freihand 33">
                  <a:extLst>
                    <a:ext uri="{FF2B5EF4-FFF2-40B4-BE49-F238E27FC236}">
                      <a16:creationId xmlns:a16="http://schemas.microsoft.com/office/drawing/2014/main" id="{A3C8F201-525C-46F7-A79E-BC10A7142E68}"/>
                    </a:ext>
                  </a:extLst>
                </p:cNvPr>
                <p:cNvPicPr/>
                <p:nvPr/>
              </p:nvPicPr>
              <p:blipFill>
                <a:blip r:embed="rId42"/>
                <a:stretch>
                  <a:fillRect/>
                </a:stretch>
              </p:blipFill>
              <p:spPr>
                <a:xfrm>
                  <a:off x="2896587" y="2347267"/>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3FCBE5FE-D29D-49E9-95BA-2DA1A087617D}"/>
                    </a:ext>
                  </a:extLst>
                </p14:cNvPr>
                <p14:cNvContentPartPr/>
                <p14:nvPr/>
              </p14:nvContentPartPr>
              <p14:xfrm>
                <a:off x="3016107" y="2455987"/>
                <a:ext cx="88560" cy="79920"/>
              </p14:xfrm>
            </p:contentPart>
          </mc:Choice>
          <mc:Fallback>
            <p:pic>
              <p:nvPicPr>
                <p:cNvPr id="35" name="Freihand 34">
                  <a:extLst>
                    <a:ext uri="{FF2B5EF4-FFF2-40B4-BE49-F238E27FC236}">
                      <a16:creationId xmlns:a16="http://schemas.microsoft.com/office/drawing/2014/main" id="{3FCBE5FE-D29D-49E9-95BA-2DA1A087617D}"/>
                    </a:ext>
                  </a:extLst>
                </p:cNvPr>
                <p:cNvPicPr/>
                <p:nvPr/>
              </p:nvPicPr>
              <p:blipFill>
                <a:blip r:embed="rId44"/>
                <a:stretch>
                  <a:fillRect/>
                </a:stretch>
              </p:blipFill>
              <p:spPr>
                <a:xfrm>
                  <a:off x="3011787" y="2451667"/>
                  <a:ext cx="97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9F6DD810-7130-4490-8CF6-FB3CBEC7333A}"/>
                    </a:ext>
                  </a:extLst>
                </p14:cNvPr>
                <p14:cNvContentPartPr/>
                <p14:nvPr/>
              </p14:nvContentPartPr>
              <p14:xfrm>
                <a:off x="3140667" y="2450587"/>
                <a:ext cx="75600" cy="86400"/>
              </p14:xfrm>
            </p:contentPart>
          </mc:Choice>
          <mc:Fallback>
            <p:pic>
              <p:nvPicPr>
                <p:cNvPr id="36" name="Freihand 35">
                  <a:extLst>
                    <a:ext uri="{FF2B5EF4-FFF2-40B4-BE49-F238E27FC236}">
                      <a16:creationId xmlns:a16="http://schemas.microsoft.com/office/drawing/2014/main" id="{9F6DD810-7130-4490-8CF6-FB3CBEC7333A}"/>
                    </a:ext>
                  </a:extLst>
                </p:cNvPr>
                <p:cNvPicPr/>
                <p:nvPr/>
              </p:nvPicPr>
              <p:blipFill>
                <a:blip r:embed="rId46"/>
                <a:stretch>
                  <a:fillRect/>
                </a:stretch>
              </p:blipFill>
              <p:spPr>
                <a:xfrm>
                  <a:off x="3136347" y="2446267"/>
                  <a:ext cx="84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7BFB717F-8267-46D1-9762-F093D137EF32}"/>
                    </a:ext>
                  </a:extLst>
                </p14:cNvPr>
                <p14:cNvContentPartPr/>
                <p14:nvPr/>
              </p14:nvContentPartPr>
              <p14:xfrm>
                <a:off x="3273867" y="2356987"/>
                <a:ext cx="153000" cy="135000"/>
              </p14:xfrm>
            </p:contentPart>
          </mc:Choice>
          <mc:Fallback>
            <p:pic>
              <p:nvPicPr>
                <p:cNvPr id="37" name="Freihand 36">
                  <a:extLst>
                    <a:ext uri="{FF2B5EF4-FFF2-40B4-BE49-F238E27FC236}">
                      <a16:creationId xmlns:a16="http://schemas.microsoft.com/office/drawing/2014/main" id="{7BFB717F-8267-46D1-9762-F093D137EF32}"/>
                    </a:ext>
                  </a:extLst>
                </p:cNvPr>
                <p:cNvPicPr/>
                <p:nvPr/>
              </p:nvPicPr>
              <p:blipFill>
                <a:blip r:embed="rId48"/>
                <a:stretch>
                  <a:fillRect/>
                </a:stretch>
              </p:blipFill>
              <p:spPr>
                <a:xfrm>
                  <a:off x="3269547" y="2352667"/>
                  <a:ext cx="161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1748E73A-4817-4E2A-8AA0-8BBC08E143F7}"/>
                    </a:ext>
                  </a:extLst>
                </p14:cNvPr>
                <p14:cNvContentPartPr/>
                <p14:nvPr/>
              </p14:nvContentPartPr>
              <p14:xfrm>
                <a:off x="3350547" y="2451307"/>
                <a:ext cx="51840" cy="63720"/>
              </p14:xfrm>
            </p:contentPart>
          </mc:Choice>
          <mc:Fallback>
            <p:pic>
              <p:nvPicPr>
                <p:cNvPr id="38" name="Freihand 37">
                  <a:extLst>
                    <a:ext uri="{FF2B5EF4-FFF2-40B4-BE49-F238E27FC236}">
                      <a16:creationId xmlns:a16="http://schemas.microsoft.com/office/drawing/2014/main" id="{1748E73A-4817-4E2A-8AA0-8BBC08E143F7}"/>
                    </a:ext>
                  </a:extLst>
                </p:cNvPr>
                <p:cNvPicPr/>
                <p:nvPr/>
              </p:nvPicPr>
              <p:blipFill>
                <a:blip r:embed="rId50"/>
                <a:stretch>
                  <a:fillRect/>
                </a:stretch>
              </p:blipFill>
              <p:spPr>
                <a:xfrm>
                  <a:off x="3346227" y="2446987"/>
                  <a:ext cx="60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627507E3-A120-4142-A377-5DCB85351017}"/>
                    </a:ext>
                  </a:extLst>
                </p14:cNvPr>
                <p14:cNvContentPartPr/>
                <p14:nvPr/>
              </p14:nvContentPartPr>
              <p14:xfrm>
                <a:off x="909027" y="3111907"/>
                <a:ext cx="200520" cy="132840"/>
              </p14:xfrm>
            </p:contentPart>
          </mc:Choice>
          <mc:Fallback>
            <p:pic>
              <p:nvPicPr>
                <p:cNvPr id="40" name="Freihand 39">
                  <a:extLst>
                    <a:ext uri="{FF2B5EF4-FFF2-40B4-BE49-F238E27FC236}">
                      <a16:creationId xmlns:a16="http://schemas.microsoft.com/office/drawing/2014/main" id="{627507E3-A120-4142-A377-5DCB85351017}"/>
                    </a:ext>
                  </a:extLst>
                </p:cNvPr>
                <p:cNvPicPr/>
                <p:nvPr/>
              </p:nvPicPr>
              <p:blipFill>
                <a:blip r:embed="rId52"/>
                <a:stretch>
                  <a:fillRect/>
                </a:stretch>
              </p:blipFill>
              <p:spPr>
                <a:xfrm>
                  <a:off x="904707" y="3107587"/>
                  <a:ext cx="209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16C9B80F-EA64-47F9-BA6C-248C991C5F25}"/>
                    </a:ext>
                  </a:extLst>
                </p14:cNvPr>
                <p14:cNvContentPartPr/>
                <p14:nvPr/>
              </p14:nvContentPartPr>
              <p14:xfrm>
                <a:off x="1143387" y="3062947"/>
                <a:ext cx="204120" cy="118800"/>
              </p14:xfrm>
            </p:contentPart>
          </mc:Choice>
          <mc:Fallback>
            <p:pic>
              <p:nvPicPr>
                <p:cNvPr id="41" name="Freihand 40">
                  <a:extLst>
                    <a:ext uri="{FF2B5EF4-FFF2-40B4-BE49-F238E27FC236}">
                      <a16:creationId xmlns:a16="http://schemas.microsoft.com/office/drawing/2014/main" id="{16C9B80F-EA64-47F9-BA6C-248C991C5F25}"/>
                    </a:ext>
                  </a:extLst>
                </p:cNvPr>
                <p:cNvPicPr/>
                <p:nvPr/>
              </p:nvPicPr>
              <p:blipFill>
                <a:blip r:embed="rId54"/>
                <a:stretch>
                  <a:fillRect/>
                </a:stretch>
              </p:blipFill>
              <p:spPr>
                <a:xfrm>
                  <a:off x="1139067" y="3058627"/>
                  <a:ext cx="212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 name="Freihand 18">
                  <a:extLst>
                    <a:ext uri="{FF2B5EF4-FFF2-40B4-BE49-F238E27FC236}">
                      <a16:creationId xmlns:a16="http://schemas.microsoft.com/office/drawing/2014/main" id="{A5DE557A-647C-4717-92B9-1978DEE60345}"/>
                    </a:ext>
                  </a:extLst>
                </p14:cNvPr>
                <p14:cNvContentPartPr/>
                <p14:nvPr/>
              </p14:nvContentPartPr>
              <p14:xfrm>
                <a:off x="1546947" y="3428707"/>
                <a:ext cx="65160" cy="658440"/>
              </p14:xfrm>
            </p:contentPart>
          </mc:Choice>
          <mc:Fallback>
            <p:pic>
              <p:nvPicPr>
                <p:cNvPr id="19" name="Freihand 18">
                  <a:extLst>
                    <a:ext uri="{FF2B5EF4-FFF2-40B4-BE49-F238E27FC236}">
                      <a16:creationId xmlns:a16="http://schemas.microsoft.com/office/drawing/2014/main" id="{A5DE557A-647C-4717-92B9-1978DEE60345}"/>
                    </a:ext>
                  </a:extLst>
                </p:cNvPr>
                <p:cNvPicPr/>
                <p:nvPr/>
              </p:nvPicPr>
              <p:blipFill>
                <a:blip r:embed="rId56"/>
                <a:stretch>
                  <a:fillRect/>
                </a:stretch>
              </p:blipFill>
              <p:spPr>
                <a:xfrm>
                  <a:off x="1542627" y="3424387"/>
                  <a:ext cx="7380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 name="Freihand 19">
                  <a:extLst>
                    <a:ext uri="{FF2B5EF4-FFF2-40B4-BE49-F238E27FC236}">
                      <a16:creationId xmlns:a16="http://schemas.microsoft.com/office/drawing/2014/main" id="{35C757AE-1698-4DE9-8A83-ED235EE0E23A}"/>
                    </a:ext>
                  </a:extLst>
                </p14:cNvPr>
                <p14:cNvContentPartPr/>
                <p14:nvPr/>
              </p14:nvContentPartPr>
              <p14:xfrm>
                <a:off x="1518867" y="3424747"/>
                <a:ext cx="858240" cy="723240"/>
              </p14:xfrm>
            </p:contentPart>
          </mc:Choice>
          <mc:Fallback>
            <p:pic>
              <p:nvPicPr>
                <p:cNvPr id="20" name="Freihand 19">
                  <a:extLst>
                    <a:ext uri="{FF2B5EF4-FFF2-40B4-BE49-F238E27FC236}">
                      <a16:creationId xmlns:a16="http://schemas.microsoft.com/office/drawing/2014/main" id="{35C757AE-1698-4DE9-8A83-ED235EE0E23A}"/>
                    </a:ext>
                  </a:extLst>
                </p:cNvPr>
                <p:cNvPicPr/>
                <p:nvPr/>
              </p:nvPicPr>
              <p:blipFill>
                <a:blip r:embed="rId58"/>
                <a:stretch>
                  <a:fillRect/>
                </a:stretch>
              </p:blipFill>
              <p:spPr>
                <a:xfrm>
                  <a:off x="1514547" y="3420427"/>
                  <a:ext cx="86688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 name="Freihand 20">
                  <a:extLst>
                    <a:ext uri="{FF2B5EF4-FFF2-40B4-BE49-F238E27FC236}">
                      <a16:creationId xmlns:a16="http://schemas.microsoft.com/office/drawing/2014/main" id="{E1F181E1-D9F5-4B89-9D0C-9AD1CAC9DEA4}"/>
                    </a:ext>
                  </a:extLst>
                </p14:cNvPr>
                <p14:cNvContentPartPr/>
                <p14:nvPr/>
              </p14:nvContentPartPr>
              <p14:xfrm>
                <a:off x="1465587" y="4123867"/>
                <a:ext cx="871920" cy="39600"/>
              </p14:xfrm>
            </p:contentPart>
          </mc:Choice>
          <mc:Fallback>
            <p:pic>
              <p:nvPicPr>
                <p:cNvPr id="21" name="Freihand 20">
                  <a:extLst>
                    <a:ext uri="{FF2B5EF4-FFF2-40B4-BE49-F238E27FC236}">
                      <a16:creationId xmlns:a16="http://schemas.microsoft.com/office/drawing/2014/main" id="{E1F181E1-D9F5-4B89-9D0C-9AD1CAC9DEA4}"/>
                    </a:ext>
                  </a:extLst>
                </p:cNvPr>
                <p:cNvPicPr/>
                <p:nvPr/>
              </p:nvPicPr>
              <p:blipFill>
                <a:blip r:embed="rId60"/>
                <a:stretch>
                  <a:fillRect/>
                </a:stretch>
              </p:blipFill>
              <p:spPr>
                <a:xfrm>
                  <a:off x="1461267" y="4119547"/>
                  <a:ext cx="880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Freihand 47">
                  <a:extLst>
                    <a:ext uri="{FF2B5EF4-FFF2-40B4-BE49-F238E27FC236}">
                      <a16:creationId xmlns:a16="http://schemas.microsoft.com/office/drawing/2014/main" id="{94D55996-879D-4F38-886D-03581CA1F439}"/>
                    </a:ext>
                  </a:extLst>
                </p14:cNvPr>
                <p14:cNvContentPartPr/>
                <p14:nvPr/>
              </p14:nvContentPartPr>
              <p14:xfrm>
                <a:off x="992187" y="4173187"/>
                <a:ext cx="105120" cy="168480"/>
              </p14:xfrm>
            </p:contentPart>
          </mc:Choice>
          <mc:Fallback>
            <p:pic>
              <p:nvPicPr>
                <p:cNvPr id="48" name="Freihand 47">
                  <a:extLst>
                    <a:ext uri="{FF2B5EF4-FFF2-40B4-BE49-F238E27FC236}">
                      <a16:creationId xmlns:a16="http://schemas.microsoft.com/office/drawing/2014/main" id="{94D55996-879D-4F38-886D-03581CA1F439}"/>
                    </a:ext>
                  </a:extLst>
                </p:cNvPr>
                <p:cNvPicPr/>
                <p:nvPr/>
              </p:nvPicPr>
              <p:blipFill>
                <a:blip r:embed="rId62"/>
                <a:stretch>
                  <a:fillRect/>
                </a:stretch>
              </p:blipFill>
              <p:spPr>
                <a:xfrm>
                  <a:off x="987867" y="4168867"/>
                  <a:ext cx="113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20FFCA96-9421-46C7-BE85-E14954957089}"/>
                    </a:ext>
                  </a:extLst>
                </p14:cNvPr>
                <p14:cNvContentPartPr/>
                <p14:nvPr/>
              </p14:nvContentPartPr>
              <p14:xfrm>
                <a:off x="1164267" y="4195147"/>
                <a:ext cx="10080" cy="103320"/>
              </p14:xfrm>
            </p:contentPart>
          </mc:Choice>
          <mc:Fallback>
            <p:pic>
              <p:nvPicPr>
                <p:cNvPr id="49" name="Freihand 48">
                  <a:extLst>
                    <a:ext uri="{FF2B5EF4-FFF2-40B4-BE49-F238E27FC236}">
                      <a16:creationId xmlns:a16="http://schemas.microsoft.com/office/drawing/2014/main" id="{20FFCA96-9421-46C7-BE85-E14954957089}"/>
                    </a:ext>
                  </a:extLst>
                </p:cNvPr>
                <p:cNvPicPr/>
                <p:nvPr/>
              </p:nvPicPr>
              <p:blipFill>
                <a:blip r:embed="rId64"/>
                <a:stretch>
                  <a:fillRect/>
                </a:stretch>
              </p:blipFill>
              <p:spPr>
                <a:xfrm>
                  <a:off x="1159947" y="4190827"/>
                  <a:ext cx="18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20497C2B-8E7B-4412-BB46-271376A9C164}"/>
                    </a:ext>
                  </a:extLst>
                </p14:cNvPr>
                <p14:cNvContentPartPr/>
                <p14:nvPr/>
              </p14:nvContentPartPr>
              <p14:xfrm>
                <a:off x="1094787" y="4174627"/>
                <a:ext cx="137520" cy="70920"/>
              </p14:xfrm>
            </p:contentPart>
          </mc:Choice>
          <mc:Fallback>
            <p:pic>
              <p:nvPicPr>
                <p:cNvPr id="50" name="Freihand 49">
                  <a:extLst>
                    <a:ext uri="{FF2B5EF4-FFF2-40B4-BE49-F238E27FC236}">
                      <a16:creationId xmlns:a16="http://schemas.microsoft.com/office/drawing/2014/main" id="{20497C2B-8E7B-4412-BB46-271376A9C164}"/>
                    </a:ext>
                  </a:extLst>
                </p:cNvPr>
                <p:cNvPicPr/>
                <p:nvPr/>
              </p:nvPicPr>
              <p:blipFill>
                <a:blip r:embed="rId66"/>
                <a:stretch>
                  <a:fillRect/>
                </a:stretch>
              </p:blipFill>
              <p:spPr>
                <a:xfrm>
                  <a:off x="1090467" y="4170307"/>
                  <a:ext cx="146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505E8C79-7D3C-48BD-950A-09C3EE7D3882}"/>
                    </a:ext>
                  </a:extLst>
                </p14:cNvPr>
                <p14:cNvContentPartPr/>
                <p14:nvPr/>
              </p14:nvContentPartPr>
              <p14:xfrm>
                <a:off x="1284867" y="4184707"/>
                <a:ext cx="28080" cy="129600"/>
              </p14:xfrm>
            </p:contentPart>
          </mc:Choice>
          <mc:Fallback>
            <p:pic>
              <p:nvPicPr>
                <p:cNvPr id="51" name="Freihand 50">
                  <a:extLst>
                    <a:ext uri="{FF2B5EF4-FFF2-40B4-BE49-F238E27FC236}">
                      <a16:creationId xmlns:a16="http://schemas.microsoft.com/office/drawing/2014/main" id="{505E8C79-7D3C-48BD-950A-09C3EE7D3882}"/>
                    </a:ext>
                  </a:extLst>
                </p:cNvPr>
                <p:cNvPicPr/>
                <p:nvPr/>
              </p:nvPicPr>
              <p:blipFill>
                <a:blip r:embed="rId68"/>
                <a:stretch>
                  <a:fillRect/>
                </a:stretch>
              </p:blipFill>
              <p:spPr>
                <a:xfrm>
                  <a:off x="1280547" y="4180387"/>
                  <a:ext cx="36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3DBFA976-9DF0-4E53-BAB4-57D337C9DF2F}"/>
                    </a:ext>
                  </a:extLst>
                </p14:cNvPr>
                <p14:cNvContentPartPr/>
                <p14:nvPr/>
              </p14:nvContentPartPr>
              <p14:xfrm>
                <a:off x="2266947" y="4178587"/>
                <a:ext cx="133920" cy="163800"/>
              </p14:xfrm>
            </p:contentPart>
          </mc:Choice>
          <mc:Fallback>
            <p:pic>
              <p:nvPicPr>
                <p:cNvPr id="53" name="Freihand 52">
                  <a:extLst>
                    <a:ext uri="{FF2B5EF4-FFF2-40B4-BE49-F238E27FC236}">
                      <a16:creationId xmlns:a16="http://schemas.microsoft.com/office/drawing/2014/main" id="{3DBFA976-9DF0-4E53-BAB4-57D337C9DF2F}"/>
                    </a:ext>
                  </a:extLst>
                </p:cNvPr>
                <p:cNvPicPr/>
                <p:nvPr/>
              </p:nvPicPr>
              <p:blipFill>
                <a:blip r:embed="rId70"/>
                <a:stretch>
                  <a:fillRect/>
                </a:stretch>
              </p:blipFill>
              <p:spPr>
                <a:xfrm>
                  <a:off x="2262627" y="4174267"/>
                  <a:ext cx="142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7781400B-B313-482D-8E90-3F10AF1B78AC}"/>
                    </a:ext>
                  </a:extLst>
                </p14:cNvPr>
                <p14:cNvContentPartPr/>
                <p14:nvPr/>
              </p14:nvContentPartPr>
              <p14:xfrm>
                <a:off x="2318067" y="4175347"/>
                <a:ext cx="129960" cy="150840"/>
              </p14:xfrm>
            </p:contentPart>
          </mc:Choice>
          <mc:Fallback>
            <p:pic>
              <p:nvPicPr>
                <p:cNvPr id="54" name="Freihand 53">
                  <a:extLst>
                    <a:ext uri="{FF2B5EF4-FFF2-40B4-BE49-F238E27FC236}">
                      <a16:creationId xmlns:a16="http://schemas.microsoft.com/office/drawing/2014/main" id="{7781400B-B313-482D-8E90-3F10AF1B78AC}"/>
                    </a:ext>
                  </a:extLst>
                </p:cNvPr>
                <p:cNvPicPr/>
                <p:nvPr/>
              </p:nvPicPr>
              <p:blipFill>
                <a:blip r:embed="rId72"/>
                <a:stretch>
                  <a:fillRect/>
                </a:stretch>
              </p:blipFill>
              <p:spPr>
                <a:xfrm>
                  <a:off x="2313747" y="4171027"/>
                  <a:ext cx="138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E6D108CD-5A2A-434E-8423-DEC78DE805C0}"/>
                    </a:ext>
                  </a:extLst>
                </p14:cNvPr>
                <p14:cNvContentPartPr/>
                <p14:nvPr/>
              </p14:nvContentPartPr>
              <p14:xfrm>
                <a:off x="2501307" y="4165267"/>
                <a:ext cx="94680" cy="145440"/>
              </p14:xfrm>
            </p:contentPart>
          </mc:Choice>
          <mc:Fallback>
            <p:pic>
              <p:nvPicPr>
                <p:cNvPr id="55" name="Freihand 54">
                  <a:extLst>
                    <a:ext uri="{FF2B5EF4-FFF2-40B4-BE49-F238E27FC236}">
                      <a16:creationId xmlns:a16="http://schemas.microsoft.com/office/drawing/2014/main" id="{E6D108CD-5A2A-434E-8423-DEC78DE805C0}"/>
                    </a:ext>
                  </a:extLst>
                </p:cNvPr>
                <p:cNvPicPr/>
                <p:nvPr/>
              </p:nvPicPr>
              <p:blipFill>
                <a:blip r:embed="rId74"/>
                <a:stretch>
                  <a:fillRect/>
                </a:stretch>
              </p:blipFill>
              <p:spPr>
                <a:xfrm>
                  <a:off x="2496987" y="4160947"/>
                  <a:ext cx="103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AEA8652F-5F88-40B6-B303-30995F30E330}"/>
                    </a:ext>
                  </a:extLst>
                </p14:cNvPr>
                <p14:cNvContentPartPr/>
                <p14:nvPr/>
              </p14:nvContentPartPr>
              <p14:xfrm>
                <a:off x="2649267" y="4174267"/>
                <a:ext cx="132840" cy="119160"/>
              </p14:xfrm>
            </p:contentPart>
          </mc:Choice>
          <mc:Fallback>
            <p:pic>
              <p:nvPicPr>
                <p:cNvPr id="56" name="Freihand 55">
                  <a:extLst>
                    <a:ext uri="{FF2B5EF4-FFF2-40B4-BE49-F238E27FC236}">
                      <a16:creationId xmlns:a16="http://schemas.microsoft.com/office/drawing/2014/main" id="{AEA8652F-5F88-40B6-B303-30995F30E330}"/>
                    </a:ext>
                  </a:extLst>
                </p:cNvPr>
                <p:cNvPicPr/>
                <p:nvPr/>
              </p:nvPicPr>
              <p:blipFill>
                <a:blip r:embed="rId76"/>
                <a:stretch>
                  <a:fillRect/>
                </a:stretch>
              </p:blipFill>
              <p:spPr>
                <a:xfrm>
                  <a:off x="2644947" y="4169947"/>
                  <a:ext cx="141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Freihand 56">
                  <a:extLst>
                    <a:ext uri="{FF2B5EF4-FFF2-40B4-BE49-F238E27FC236}">
                      <a16:creationId xmlns:a16="http://schemas.microsoft.com/office/drawing/2014/main" id="{CCBF9AB3-37AE-48D2-A46E-2E169448FED7}"/>
                    </a:ext>
                  </a:extLst>
                </p14:cNvPr>
                <p14:cNvContentPartPr/>
                <p14:nvPr/>
              </p14:nvContentPartPr>
              <p14:xfrm>
                <a:off x="2703267" y="4228627"/>
                <a:ext cx="85680" cy="49680"/>
              </p14:xfrm>
            </p:contentPart>
          </mc:Choice>
          <mc:Fallback>
            <p:pic>
              <p:nvPicPr>
                <p:cNvPr id="57" name="Freihand 56">
                  <a:extLst>
                    <a:ext uri="{FF2B5EF4-FFF2-40B4-BE49-F238E27FC236}">
                      <a16:creationId xmlns:a16="http://schemas.microsoft.com/office/drawing/2014/main" id="{CCBF9AB3-37AE-48D2-A46E-2E169448FED7}"/>
                    </a:ext>
                  </a:extLst>
                </p:cNvPr>
                <p:cNvPicPr/>
                <p:nvPr/>
              </p:nvPicPr>
              <p:blipFill>
                <a:blip r:embed="rId78"/>
                <a:stretch>
                  <a:fillRect/>
                </a:stretch>
              </p:blipFill>
              <p:spPr>
                <a:xfrm>
                  <a:off x="2698947" y="4224307"/>
                  <a:ext cx="94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7EDEFE37-40E9-4213-A28F-834A8C4C511C}"/>
                    </a:ext>
                  </a:extLst>
                </p14:cNvPr>
                <p14:cNvContentPartPr/>
                <p14:nvPr/>
              </p14:nvContentPartPr>
              <p14:xfrm>
                <a:off x="2355867" y="3150427"/>
                <a:ext cx="180720" cy="61200"/>
              </p14:xfrm>
            </p:contentPart>
          </mc:Choice>
          <mc:Fallback>
            <p:pic>
              <p:nvPicPr>
                <p:cNvPr id="59" name="Freihand 58">
                  <a:extLst>
                    <a:ext uri="{FF2B5EF4-FFF2-40B4-BE49-F238E27FC236}">
                      <a16:creationId xmlns:a16="http://schemas.microsoft.com/office/drawing/2014/main" id="{7EDEFE37-40E9-4213-A28F-834A8C4C511C}"/>
                    </a:ext>
                  </a:extLst>
                </p:cNvPr>
                <p:cNvPicPr/>
                <p:nvPr/>
              </p:nvPicPr>
              <p:blipFill>
                <a:blip r:embed="rId80"/>
                <a:stretch>
                  <a:fillRect/>
                </a:stretch>
              </p:blipFill>
              <p:spPr>
                <a:xfrm>
                  <a:off x="2351547" y="3146107"/>
                  <a:ext cx="189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EA4DA2D0-F3B1-4A36-AE39-5D0DA9E1D149}"/>
                    </a:ext>
                  </a:extLst>
                </p14:cNvPr>
                <p14:cNvContentPartPr/>
                <p14:nvPr/>
              </p14:nvContentPartPr>
              <p14:xfrm>
                <a:off x="2531187" y="3060067"/>
                <a:ext cx="115560" cy="259920"/>
              </p14:xfrm>
            </p:contentPart>
          </mc:Choice>
          <mc:Fallback>
            <p:pic>
              <p:nvPicPr>
                <p:cNvPr id="60" name="Freihand 59">
                  <a:extLst>
                    <a:ext uri="{FF2B5EF4-FFF2-40B4-BE49-F238E27FC236}">
                      <a16:creationId xmlns:a16="http://schemas.microsoft.com/office/drawing/2014/main" id="{EA4DA2D0-F3B1-4A36-AE39-5D0DA9E1D149}"/>
                    </a:ext>
                  </a:extLst>
                </p:cNvPr>
                <p:cNvPicPr/>
                <p:nvPr/>
              </p:nvPicPr>
              <p:blipFill>
                <a:blip r:embed="rId82"/>
                <a:stretch>
                  <a:fillRect/>
                </a:stretch>
              </p:blipFill>
              <p:spPr>
                <a:xfrm>
                  <a:off x="2526867" y="3055747"/>
                  <a:ext cx="1242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60765228-E329-4F1E-88DE-B202146F21D3}"/>
                    </a:ext>
                  </a:extLst>
                </p14:cNvPr>
                <p14:cNvContentPartPr/>
                <p14:nvPr/>
              </p14:nvContentPartPr>
              <p14:xfrm>
                <a:off x="2682387" y="3115867"/>
                <a:ext cx="151920" cy="63720"/>
              </p14:xfrm>
            </p:contentPart>
          </mc:Choice>
          <mc:Fallback>
            <p:pic>
              <p:nvPicPr>
                <p:cNvPr id="61" name="Freihand 60">
                  <a:extLst>
                    <a:ext uri="{FF2B5EF4-FFF2-40B4-BE49-F238E27FC236}">
                      <a16:creationId xmlns:a16="http://schemas.microsoft.com/office/drawing/2014/main" id="{60765228-E329-4F1E-88DE-B202146F21D3}"/>
                    </a:ext>
                  </a:extLst>
                </p:cNvPr>
                <p:cNvPicPr/>
                <p:nvPr/>
              </p:nvPicPr>
              <p:blipFill>
                <a:blip r:embed="rId84"/>
                <a:stretch>
                  <a:fillRect/>
                </a:stretch>
              </p:blipFill>
              <p:spPr>
                <a:xfrm>
                  <a:off x="2678067" y="3111547"/>
                  <a:ext cx="160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AB01171A-30A8-46F9-8393-26423F35A3A5}"/>
                    </a:ext>
                  </a:extLst>
                </p14:cNvPr>
                <p14:cNvContentPartPr/>
                <p14:nvPr/>
              </p14:nvContentPartPr>
              <p14:xfrm>
                <a:off x="2878947" y="3099307"/>
                <a:ext cx="171720" cy="66240"/>
              </p14:xfrm>
            </p:contentPart>
          </mc:Choice>
          <mc:Fallback>
            <p:pic>
              <p:nvPicPr>
                <p:cNvPr id="62" name="Freihand 61">
                  <a:extLst>
                    <a:ext uri="{FF2B5EF4-FFF2-40B4-BE49-F238E27FC236}">
                      <a16:creationId xmlns:a16="http://schemas.microsoft.com/office/drawing/2014/main" id="{AB01171A-30A8-46F9-8393-26423F35A3A5}"/>
                    </a:ext>
                  </a:extLst>
                </p:cNvPr>
                <p:cNvPicPr/>
                <p:nvPr/>
              </p:nvPicPr>
              <p:blipFill>
                <a:blip r:embed="rId86"/>
                <a:stretch>
                  <a:fillRect/>
                </a:stretch>
              </p:blipFill>
              <p:spPr>
                <a:xfrm>
                  <a:off x="2874627" y="3094987"/>
                  <a:ext cx="180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0972E358-FAB7-48EA-A08E-4BD25FB7E12E}"/>
                    </a:ext>
                  </a:extLst>
                </p14:cNvPr>
                <p14:cNvContentPartPr/>
                <p14:nvPr/>
              </p14:nvContentPartPr>
              <p14:xfrm>
                <a:off x="3062187" y="3025507"/>
                <a:ext cx="66960" cy="139320"/>
              </p14:xfrm>
            </p:contentPart>
          </mc:Choice>
          <mc:Fallback>
            <p:pic>
              <p:nvPicPr>
                <p:cNvPr id="63" name="Freihand 62">
                  <a:extLst>
                    <a:ext uri="{FF2B5EF4-FFF2-40B4-BE49-F238E27FC236}">
                      <a16:creationId xmlns:a16="http://schemas.microsoft.com/office/drawing/2014/main" id="{0972E358-FAB7-48EA-A08E-4BD25FB7E12E}"/>
                    </a:ext>
                  </a:extLst>
                </p:cNvPr>
                <p:cNvPicPr/>
                <p:nvPr/>
              </p:nvPicPr>
              <p:blipFill>
                <a:blip r:embed="rId88"/>
                <a:stretch>
                  <a:fillRect/>
                </a:stretch>
              </p:blipFill>
              <p:spPr>
                <a:xfrm>
                  <a:off x="3057867" y="3021187"/>
                  <a:ext cx="75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B192FB24-5202-41A3-9D82-1AC5F56F5786}"/>
                    </a:ext>
                  </a:extLst>
                </p14:cNvPr>
                <p14:cNvContentPartPr/>
                <p14:nvPr/>
              </p14:nvContentPartPr>
              <p14:xfrm>
                <a:off x="3062187" y="3030187"/>
                <a:ext cx="42480" cy="19800"/>
              </p14:xfrm>
            </p:contentPart>
          </mc:Choice>
          <mc:Fallback>
            <p:pic>
              <p:nvPicPr>
                <p:cNvPr id="64" name="Freihand 63">
                  <a:extLst>
                    <a:ext uri="{FF2B5EF4-FFF2-40B4-BE49-F238E27FC236}">
                      <a16:creationId xmlns:a16="http://schemas.microsoft.com/office/drawing/2014/main" id="{B192FB24-5202-41A3-9D82-1AC5F56F5786}"/>
                    </a:ext>
                  </a:extLst>
                </p:cNvPr>
                <p:cNvPicPr/>
                <p:nvPr/>
              </p:nvPicPr>
              <p:blipFill>
                <a:blip r:embed="rId90"/>
                <a:stretch>
                  <a:fillRect/>
                </a:stretch>
              </p:blipFill>
              <p:spPr>
                <a:xfrm>
                  <a:off x="3057867" y="3025867"/>
                  <a:ext cx="51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FBC9C55F-782C-42A7-A305-DB8771E61829}"/>
                    </a:ext>
                  </a:extLst>
                </p14:cNvPr>
                <p14:cNvContentPartPr/>
                <p14:nvPr/>
              </p14:nvContentPartPr>
              <p14:xfrm>
                <a:off x="3134547" y="3075187"/>
                <a:ext cx="64440" cy="54720"/>
              </p14:xfrm>
            </p:contentPart>
          </mc:Choice>
          <mc:Fallback>
            <p:pic>
              <p:nvPicPr>
                <p:cNvPr id="65" name="Freihand 64">
                  <a:extLst>
                    <a:ext uri="{FF2B5EF4-FFF2-40B4-BE49-F238E27FC236}">
                      <a16:creationId xmlns:a16="http://schemas.microsoft.com/office/drawing/2014/main" id="{FBC9C55F-782C-42A7-A305-DB8771E61829}"/>
                    </a:ext>
                  </a:extLst>
                </p:cNvPr>
                <p:cNvPicPr/>
                <p:nvPr/>
              </p:nvPicPr>
              <p:blipFill>
                <a:blip r:embed="rId92"/>
                <a:stretch>
                  <a:fillRect/>
                </a:stretch>
              </p:blipFill>
              <p:spPr>
                <a:xfrm>
                  <a:off x="3130227" y="3070867"/>
                  <a:ext cx="73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B7A758A0-1BC8-4B22-A2E5-AE77444252B4}"/>
                    </a:ext>
                  </a:extLst>
                </p14:cNvPr>
                <p14:cNvContentPartPr/>
                <p14:nvPr/>
              </p14:nvContentPartPr>
              <p14:xfrm>
                <a:off x="3220227" y="3013267"/>
                <a:ext cx="109800" cy="118800"/>
              </p14:xfrm>
            </p:contentPart>
          </mc:Choice>
          <mc:Fallback>
            <p:pic>
              <p:nvPicPr>
                <p:cNvPr id="66" name="Freihand 65">
                  <a:extLst>
                    <a:ext uri="{FF2B5EF4-FFF2-40B4-BE49-F238E27FC236}">
                      <a16:creationId xmlns:a16="http://schemas.microsoft.com/office/drawing/2014/main" id="{B7A758A0-1BC8-4B22-A2E5-AE77444252B4}"/>
                    </a:ext>
                  </a:extLst>
                </p:cNvPr>
                <p:cNvPicPr/>
                <p:nvPr/>
              </p:nvPicPr>
              <p:blipFill>
                <a:blip r:embed="rId94"/>
                <a:stretch>
                  <a:fillRect/>
                </a:stretch>
              </p:blipFill>
              <p:spPr>
                <a:xfrm>
                  <a:off x="3215907" y="3008947"/>
                  <a:ext cx="118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15107911-1329-46D9-9D29-77CF877FEE58}"/>
                    </a:ext>
                  </a:extLst>
                </p14:cNvPr>
                <p14:cNvContentPartPr/>
                <p14:nvPr/>
              </p14:nvContentPartPr>
              <p14:xfrm>
                <a:off x="3339027" y="2980507"/>
                <a:ext cx="364320" cy="170280"/>
              </p14:xfrm>
            </p:contentPart>
          </mc:Choice>
          <mc:Fallback>
            <p:pic>
              <p:nvPicPr>
                <p:cNvPr id="67" name="Freihand 66">
                  <a:extLst>
                    <a:ext uri="{FF2B5EF4-FFF2-40B4-BE49-F238E27FC236}">
                      <a16:creationId xmlns:a16="http://schemas.microsoft.com/office/drawing/2014/main" id="{15107911-1329-46D9-9D29-77CF877FEE58}"/>
                    </a:ext>
                  </a:extLst>
                </p:cNvPr>
                <p:cNvPicPr/>
                <p:nvPr/>
              </p:nvPicPr>
              <p:blipFill>
                <a:blip r:embed="rId96"/>
                <a:stretch>
                  <a:fillRect/>
                </a:stretch>
              </p:blipFill>
              <p:spPr>
                <a:xfrm>
                  <a:off x="3334707" y="2976187"/>
                  <a:ext cx="372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1ADCC692-B6CF-4A07-9882-88C66566A0E0}"/>
                    </a:ext>
                  </a:extLst>
                </p14:cNvPr>
                <p14:cNvContentPartPr/>
                <p14:nvPr/>
              </p14:nvContentPartPr>
              <p14:xfrm>
                <a:off x="3724587" y="3085267"/>
                <a:ext cx="17280" cy="18720"/>
              </p14:xfrm>
            </p:contentPart>
          </mc:Choice>
          <mc:Fallback>
            <p:pic>
              <p:nvPicPr>
                <p:cNvPr id="68" name="Freihand 67">
                  <a:extLst>
                    <a:ext uri="{FF2B5EF4-FFF2-40B4-BE49-F238E27FC236}">
                      <a16:creationId xmlns:a16="http://schemas.microsoft.com/office/drawing/2014/main" id="{1ADCC692-B6CF-4A07-9882-88C66566A0E0}"/>
                    </a:ext>
                  </a:extLst>
                </p:cNvPr>
                <p:cNvPicPr/>
                <p:nvPr/>
              </p:nvPicPr>
              <p:blipFill>
                <a:blip r:embed="rId98"/>
                <a:stretch>
                  <a:fillRect/>
                </a:stretch>
              </p:blipFill>
              <p:spPr>
                <a:xfrm>
                  <a:off x="3720267" y="3080947"/>
                  <a:ext cx="25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B8645DE2-3B4E-46A7-9B67-A7BF842F7616}"/>
                    </a:ext>
                  </a:extLst>
                </p14:cNvPr>
                <p14:cNvContentPartPr/>
                <p14:nvPr/>
              </p14:nvContentPartPr>
              <p14:xfrm>
                <a:off x="2859867" y="3214147"/>
                <a:ext cx="148320" cy="180360"/>
              </p14:xfrm>
            </p:contentPart>
          </mc:Choice>
          <mc:Fallback>
            <p:pic>
              <p:nvPicPr>
                <p:cNvPr id="69" name="Freihand 68">
                  <a:extLst>
                    <a:ext uri="{FF2B5EF4-FFF2-40B4-BE49-F238E27FC236}">
                      <a16:creationId xmlns:a16="http://schemas.microsoft.com/office/drawing/2014/main" id="{B8645DE2-3B4E-46A7-9B67-A7BF842F7616}"/>
                    </a:ext>
                  </a:extLst>
                </p:cNvPr>
                <p:cNvPicPr/>
                <p:nvPr/>
              </p:nvPicPr>
              <p:blipFill>
                <a:blip r:embed="rId100"/>
                <a:stretch>
                  <a:fillRect/>
                </a:stretch>
              </p:blipFill>
              <p:spPr>
                <a:xfrm>
                  <a:off x="2855547" y="3209827"/>
                  <a:ext cx="156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FF9FD734-7F86-47CC-89EB-79B90C9CA8A1}"/>
                    </a:ext>
                  </a:extLst>
                </p14:cNvPr>
                <p14:cNvContentPartPr/>
                <p14:nvPr/>
              </p14:nvContentPartPr>
              <p14:xfrm>
                <a:off x="3036627" y="3231067"/>
                <a:ext cx="157320" cy="159840"/>
              </p14:xfrm>
            </p:contentPart>
          </mc:Choice>
          <mc:Fallback>
            <p:pic>
              <p:nvPicPr>
                <p:cNvPr id="70" name="Freihand 69">
                  <a:extLst>
                    <a:ext uri="{FF2B5EF4-FFF2-40B4-BE49-F238E27FC236}">
                      <a16:creationId xmlns:a16="http://schemas.microsoft.com/office/drawing/2014/main" id="{FF9FD734-7F86-47CC-89EB-79B90C9CA8A1}"/>
                    </a:ext>
                  </a:extLst>
                </p:cNvPr>
                <p:cNvPicPr/>
                <p:nvPr/>
              </p:nvPicPr>
              <p:blipFill>
                <a:blip r:embed="rId102"/>
                <a:stretch>
                  <a:fillRect/>
                </a:stretch>
              </p:blipFill>
              <p:spPr>
                <a:xfrm>
                  <a:off x="3032307" y="3226747"/>
                  <a:ext cx="165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ED41EC2D-3C3C-44BB-BF81-6AF128859918}"/>
                    </a:ext>
                  </a:extLst>
                </p14:cNvPr>
                <p14:cNvContentPartPr/>
                <p14:nvPr/>
              </p14:nvContentPartPr>
              <p14:xfrm>
                <a:off x="2295747" y="2714827"/>
                <a:ext cx="1602720" cy="827280"/>
              </p14:xfrm>
            </p:contentPart>
          </mc:Choice>
          <mc:Fallback>
            <p:pic>
              <p:nvPicPr>
                <p:cNvPr id="71" name="Freihand 70">
                  <a:extLst>
                    <a:ext uri="{FF2B5EF4-FFF2-40B4-BE49-F238E27FC236}">
                      <a16:creationId xmlns:a16="http://schemas.microsoft.com/office/drawing/2014/main" id="{ED41EC2D-3C3C-44BB-BF81-6AF128859918}"/>
                    </a:ext>
                  </a:extLst>
                </p:cNvPr>
                <p:cNvPicPr/>
                <p:nvPr/>
              </p:nvPicPr>
              <p:blipFill>
                <a:blip r:embed="rId104"/>
                <a:stretch>
                  <a:fillRect/>
                </a:stretch>
              </p:blipFill>
              <p:spPr>
                <a:xfrm>
                  <a:off x="2291427" y="2710507"/>
                  <a:ext cx="161136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C500D492-5666-43B7-B95E-CEC248870DAD}"/>
                    </a:ext>
                  </a:extLst>
                </p14:cNvPr>
                <p14:cNvContentPartPr/>
                <p14:nvPr/>
              </p14:nvContentPartPr>
              <p14:xfrm>
                <a:off x="2769507" y="4264627"/>
                <a:ext cx="728640" cy="545760"/>
              </p14:xfrm>
            </p:contentPart>
          </mc:Choice>
          <mc:Fallback>
            <p:pic>
              <p:nvPicPr>
                <p:cNvPr id="73" name="Freihand 72">
                  <a:extLst>
                    <a:ext uri="{FF2B5EF4-FFF2-40B4-BE49-F238E27FC236}">
                      <a16:creationId xmlns:a16="http://schemas.microsoft.com/office/drawing/2014/main" id="{C500D492-5666-43B7-B95E-CEC248870DAD}"/>
                    </a:ext>
                  </a:extLst>
                </p:cNvPr>
                <p:cNvPicPr/>
                <p:nvPr/>
              </p:nvPicPr>
              <p:blipFill>
                <a:blip r:embed="rId106"/>
                <a:stretch>
                  <a:fillRect/>
                </a:stretch>
              </p:blipFill>
              <p:spPr>
                <a:xfrm>
                  <a:off x="2765187" y="4260307"/>
                  <a:ext cx="737280" cy="5544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B4FF7E96-0A78-478B-94EF-B1B4FF92418E}"/>
              </a:ext>
            </a:extLst>
          </p:cNvPr>
          <p:cNvGrpSpPr/>
          <p:nvPr/>
        </p:nvGrpSpPr>
        <p:grpSpPr>
          <a:xfrm>
            <a:off x="2292867" y="4405200"/>
            <a:ext cx="2867040" cy="463320"/>
            <a:chOff x="2292867" y="4405200"/>
            <a:chExt cx="2867040" cy="463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9AA58F-9861-4C3A-9012-636F31D69044}"/>
                    </a:ext>
                  </a:extLst>
                </p14:cNvPr>
                <p14:cNvContentPartPr/>
                <p14:nvPr/>
              </p14:nvContentPartPr>
              <p14:xfrm>
                <a:off x="2325627" y="4678440"/>
                <a:ext cx="404280" cy="63720"/>
              </p14:xfrm>
            </p:contentPart>
          </mc:Choice>
          <mc:Fallback>
            <p:pic>
              <p:nvPicPr>
                <p:cNvPr id="2" name="Freihand 1">
                  <a:extLst>
                    <a:ext uri="{FF2B5EF4-FFF2-40B4-BE49-F238E27FC236}">
                      <a16:creationId xmlns:a16="http://schemas.microsoft.com/office/drawing/2014/main" id="{139AA58F-9861-4C3A-9012-636F31D69044}"/>
                    </a:ext>
                  </a:extLst>
                </p:cNvPr>
                <p:cNvPicPr/>
                <p:nvPr/>
              </p:nvPicPr>
              <p:blipFill>
                <a:blip r:embed="rId4"/>
                <a:stretch>
                  <a:fillRect/>
                </a:stretch>
              </p:blipFill>
              <p:spPr>
                <a:xfrm>
                  <a:off x="2321307" y="4674120"/>
                  <a:ext cx="412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BE14F2C-1B74-4B7A-A1B7-99FC498A33E1}"/>
                    </a:ext>
                  </a:extLst>
                </p14:cNvPr>
                <p14:cNvContentPartPr/>
                <p14:nvPr/>
              </p14:nvContentPartPr>
              <p14:xfrm>
                <a:off x="2292867" y="4777800"/>
                <a:ext cx="361440" cy="72000"/>
              </p14:xfrm>
            </p:contentPart>
          </mc:Choice>
          <mc:Fallback>
            <p:pic>
              <p:nvPicPr>
                <p:cNvPr id="3" name="Freihand 2">
                  <a:extLst>
                    <a:ext uri="{FF2B5EF4-FFF2-40B4-BE49-F238E27FC236}">
                      <a16:creationId xmlns:a16="http://schemas.microsoft.com/office/drawing/2014/main" id="{0BE14F2C-1B74-4B7A-A1B7-99FC498A33E1}"/>
                    </a:ext>
                  </a:extLst>
                </p:cNvPr>
                <p:cNvPicPr/>
                <p:nvPr/>
              </p:nvPicPr>
              <p:blipFill>
                <a:blip r:embed="rId6"/>
                <a:stretch>
                  <a:fillRect/>
                </a:stretch>
              </p:blipFill>
              <p:spPr>
                <a:xfrm>
                  <a:off x="2288547" y="4773480"/>
                  <a:ext cx="37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F8FCB7C-1160-4E97-BA7C-169D1476223D}"/>
                    </a:ext>
                  </a:extLst>
                </p14:cNvPr>
                <p14:cNvContentPartPr/>
                <p14:nvPr/>
              </p14:nvContentPartPr>
              <p14:xfrm>
                <a:off x="2733147" y="4559640"/>
                <a:ext cx="147600" cy="308880"/>
              </p14:xfrm>
            </p:contentPart>
          </mc:Choice>
          <mc:Fallback>
            <p:pic>
              <p:nvPicPr>
                <p:cNvPr id="4" name="Freihand 3">
                  <a:extLst>
                    <a:ext uri="{FF2B5EF4-FFF2-40B4-BE49-F238E27FC236}">
                      <a16:creationId xmlns:a16="http://schemas.microsoft.com/office/drawing/2014/main" id="{6F8FCB7C-1160-4E97-BA7C-169D1476223D}"/>
                    </a:ext>
                  </a:extLst>
                </p:cNvPr>
                <p:cNvPicPr/>
                <p:nvPr/>
              </p:nvPicPr>
              <p:blipFill>
                <a:blip r:embed="rId8"/>
                <a:stretch>
                  <a:fillRect/>
                </a:stretch>
              </p:blipFill>
              <p:spPr>
                <a:xfrm>
                  <a:off x="2728827" y="4555320"/>
                  <a:ext cx="1562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C3A3FB7-4B99-45F8-8C96-D7B1A8BB0B5C}"/>
                    </a:ext>
                  </a:extLst>
                </p14:cNvPr>
                <p14:cNvContentPartPr/>
                <p14:nvPr/>
              </p14:nvContentPartPr>
              <p14:xfrm>
                <a:off x="3172707" y="4586640"/>
                <a:ext cx="1002600" cy="166320"/>
              </p14:xfrm>
            </p:contentPart>
          </mc:Choice>
          <mc:Fallback>
            <p:pic>
              <p:nvPicPr>
                <p:cNvPr id="8" name="Freihand 7">
                  <a:extLst>
                    <a:ext uri="{FF2B5EF4-FFF2-40B4-BE49-F238E27FC236}">
                      <a16:creationId xmlns:a16="http://schemas.microsoft.com/office/drawing/2014/main" id="{CC3A3FB7-4B99-45F8-8C96-D7B1A8BB0B5C}"/>
                    </a:ext>
                  </a:extLst>
                </p:cNvPr>
                <p:cNvPicPr/>
                <p:nvPr/>
              </p:nvPicPr>
              <p:blipFill>
                <a:blip r:embed="rId10"/>
                <a:stretch>
                  <a:fillRect/>
                </a:stretch>
              </p:blipFill>
              <p:spPr>
                <a:xfrm>
                  <a:off x="3168387" y="4582320"/>
                  <a:ext cx="1011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4549A0C-A19F-4107-BA6B-BB4B6FDC1F4F}"/>
                    </a:ext>
                  </a:extLst>
                </p14:cNvPr>
                <p14:cNvContentPartPr/>
                <p14:nvPr/>
              </p14:nvContentPartPr>
              <p14:xfrm>
                <a:off x="4249467" y="4405200"/>
                <a:ext cx="63000" cy="311040"/>
              </p14:xfrm>
            </p:contentPart>
          </mc:Choice>
          <mc:Fallback>
            <p:pic>
              <p:nvPicPr>
                <p:cNvPr id="9" name="Freihand 8">
                  <a:extLst>
                    <a:ext uri="{FF2B5EF4-FFF2-40B4-BE49-F238E27FC236}">
                      <a16:creationId xmlns:a16="http://schemas.microsoft.com/office/drawing/2014/main" id="{C4549A0C-A19F-4107-BA6B-BB4B6FDC1F4F}"/>
                    </a:ext>
                  </a:extLst>
                </p:cNvPr>
                <p:cNvPicPr/>
                <p:nvPr/>
              </p:nvPicPr>
              <p:blipFill>
                <a:blip r:embed="rId12"/>
                <a:stretch>
                  <a:fillRect/>
                </a:stretch>
              </p:blipFill>
              <p:spPr>
                <a:xfrm>
                  <a:off x="4245147" y="4400880"/>
                  <a:ext cx="716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4A9B447-D92D-4B7E-A3AE-C7925AE4FC50}"/>
                    </a:ext>
                  </a:extLst>
                </p14:cNvPr>
                <p14:cNvContentPartPr/>
                <p14:nvPr/>
              </p14:nvContentPartPr>
              <p14:xfrm>
                <a:off x="4178907" y="4571160"/>
                <a:ext cx="255960" cy="37800"/>
              </p14:xfrm>
            </p:contentPart>
          </mc:Choice>
          <mc:Fallback>
            <p:pic>
              <p:nvPicPr>
                <p:cNvPr id="10" name="Freihand 9">
                  <a:extLst>
                    <a:ext uri="{FF2B5EF4-FFF2-40B4-BE49-F238E27FC236}">
                      <a16:creationId xmlns:a16="http://schemas.microsoft.com/office/drawing/2014/main" id="{14A9B447-D92D-4B7E-A3AE-C7925AE4FC50}"/>
                    </a:ext>
                  </a:extLst>
                </p:cNvPr>
                <p:cNvPicPr/>
                <p:nvPr/>
              </p:nvPicPr>
              <p:blipFill>
                <a:blip r:embed="rId14"/>
                <a:stretch>
                  <a:fillRect/>
                </a:stretch>
              </p:blipFill>
              <p:spPr>
                <a:xfrm>
                  <a:off x="4174587" y="4566840"/>
                  <a:ext cx="264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3819478-AA49-4E6A-B15A-3350DFD01F6F}"/>
                    </a:ext>
                  </a:extLst>
                </p14:cNvPr>
                <p14:cNvContentPartPr/>
                <p14:nvPr/>
              </p14:nvContentPartPr>
              <p14:xfrm>
                <a:off x="4390227" y="4599240"/>
                <a:ext cx="769680" cy="250200"/>
              </p14:xfrm>
            </p:contentPart>
          </mc:Choice>
          <mc:Fallback>
            <p:pic>
              <p:nvPicPr>
                <p:cNvPr id="11" name="Freihand 10">
                  <a:extLst>
                    <a:ext uri="{FF2B5EF4-FFF2-40B4-BE49-F238E27FC236}">
                      <a16:creationId xmlns:a16="http://schemas.microsoft.com/office/drawing/2014/main" id="{23819478-AA49-4E6A-B15A-3350DFD01F6F}"/>
                    </a:ext>
                  </a:extLst>
                </p:cNvPr>
                <p:cNvPicPr/>
                <p:nvPr/>
              </p:nvPicPr>
              <p:blipFill>
                <a:blip r:embed="rId16"/>
                <a:stretch>
                  <a:fillRect/>
                </a:stretch>
              </p:blipFill>
              <p:spPr>
                <a:xfrm>
                  <a:off x="4385907" y="4594920"/>
                  <a:ext cx="778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0632C70-33D3-4786-80F7-D453FB220E17}"/>
                    </a:ext>
                  </a:extLst>
                </p14:cNvPr>
                <p14:cNvContentPartPr/>
                <p14:nvPr/>
              </p14:nvContentPartPr>
              <p14:xfrm>
                <a:off x="3163707" y="4425720"/>
                <a:ext cx="219960" cy="301680"/>
              </p14:xfrm>
            </p:contentPart>
          </mc:Choice>
          <mc:Fallback>
            <p:pic>
              <p:nvPicPr>
                <p:cNvPr id="12" name="Freihand 11">
                  <a:extLst>
                    <a:ext uri="{FF2B5EF4-FFF2-40B4-BE49-F238E27FC236}">
                      <a16:creationId xmlns:a16="http://schemas.microsoft.com/office/drawing/2014/main" id="{40632C70-33D3-4786-80F7-D453FB220E17}"/>
                    </a:ext>
                  </a:extLst>
                </p:cNvPr>
                <p:cNvPicPr/>
                <p:nvPr/>
              </p:nvPicPr>
              <p:blipFill>
                <a:blip r:embed="rId18"/>
                <a:stretch>
                  <a:fillRect/>
                </a:stretch>
              </p:blipFill>
              <p:spPr>
                <a:xfrm>
                  <a:off x="3159387" y="4421400"/>
                  <a:ext cx="228600" cy="310320"/>
                </a:xfrm>
                <a:prstGeom prst="rect">
                  <a:avLst/>
                </a:prstGeom>
              </p:spPr>
            </p:pic>
          </mc:Fallback>
        </mc:AlternateContent>
      </p:grpSp>
      <p:grpSp>
        <p:nvGrpSpPr>
          <p:cNvPr id="23" name="Gruppieren 22">
            <a:extLst>
              <a:ext uri="{FF2B5EF4-FFF2-40B4-BE49-F238E27FC236}">
                <a16:creationId xmlns:a16="http://schemas.microsoft.com/office/drawing/2014/main" id="{6FA8DC6C-E5B3-44F3-96CA-7FCC09364143}"/>
              </a:ext>
            </a:extLst>
          </p:cNvPr>
          <p:cNvGrpSpPr/>
          <p:nvPr/>
        </p:nvGrpSpPr>
        <p:grpSpPr>
          <a:xfrm>
            <a:off x="5522427" y="4387920"/>
            <a:ext cx="1341720" cy="275760"/>
            <a:chOff x="5522427" y="4387920"/>
            <a:chExt cx="1341720" cy="27576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9979EF9-57EC-46DC-A5BE-1308B49F3FE1}"/>
                    </a:ext>
                  </a:extLst>
                </p14:cNvPr>
                <p14:cNvContentPartPr/>
                <p14:nvPr/>
              </p14:nvContentPartPr>
              <p14:xfrm>
                <a:off x="5522427" y="4445160"/>
                <a:ext cx="191520" cy="162360"/>
              </p14:xfrm>
            </p:contentPart>
          </mc:Choice>
          <mc:Fallback>
            <p:pic>
              <p:nvPicPr>
                <p:cNvPr id="14" name="Freihand 13">
                  <a:extLst>
                    <a:ext uri="{FF2B5EF4-FFF2-40B4-BE49-F238E27FC236}">
                      <a16:creationId xmlns:a16="http://schemas.microsoft.com/office/drawing/2014/main" id="{79979EF9-57EC-46DC-A5BE-1308B49F3FE1}"/>
                    </a:ext>
                  </a:extLst>
                </p:cNvPr>
                <p:cNvPicPr/>
                <p:nvPr/>
              </p:nvPicPr>
              <p:blipFill>
                <a:blip r:embed="rId20"/>
                <a:stretch>
                  <a:fillRect/>
                </a:stretch>
              </p:blipFill>
              <p:spPr>
                <a:xfrm>
                  <a:off x="5518107" y="4440840"/>
                  <a:ext cx="200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AF0B0C7-7E97-47E5-A16D-C3A3EF877063}"/>
                    </a:ext>
                  </a:extLst>
                </p14:cNvPr>
                <p14:cNvContentPartPr/>
                <p14:nvPr/>
              </p14:nvContentPartPr>
              <p14:xfrm>
                <a:off x="5787027" y="4520400"/>
                <a:ext cx="124560" cy="114480"/>
              </p14:xfrm>
            </p:contentPart>
          </mc:Choice>
          <mc:Fallback>
            <p:pic>
              <p:nvPicPr>
                <p:cNvPr id="15" name="Freihand 14">
                  <a:extLst>
                    <a:ext uri="{FF2B5EF4-FFF2-40B4-BE49-F238E27FC236}">
                      <a16:creationId xmlns:a16="http://schemas.microsoft.com/office/drawing/2014/main" id="{1AF0B0C7-7E97-47E5-A16D-C3A3EF877063}"/>
                    </a:ext>
                  </a:extLst>
                </p:cNvPr>
                <p:cNvPicPr/>
                <p:nvPr/>
              </p:nvPicPr>
              <p:blipFill>
                <a:blip r:embed="rId22"/>
                <a:stretch>
                  <a:fillRect/>
                </a:stretch>
              </p:blipFill>
              <p:spPr>
                <a:xfrm>
                  <a:off x="5782707" y="4516080"/>
                  <a:ext cx="133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3CB9409-B254-4759-B2CC-08FBFC3646E7}"/>
                    </a:ext>
                  </a:extLst>
                </p14:cNvPr>
                <p14:cNvContentPartPr/>
                <p14:nvPr/>
              </p14:nvContentPartPr>
              <p14:xfrm>
                <a:off x="5949027" y="4520040"/>
                <a:ext cx="137880" cy="113040"/>
              </p14:xfrm>
            </p:contentPart>
          </mc:Choice>
          <mc:Fallback>
            <p:pic>
              <p:nvPicPr>
                <p:cNvPr id="16" name="Freihand 15">
                  <a:extLst>
                    <a:ext uri="{FF2B5EF4-FFF2-40B4-BE49-F238E27FC236}">
                      <a16:creationId xmlns:a16="http://schemas.microsoft.com/office/drawing/2014/main" id="{83CB9409-B254-4759-B2CC-08FBFC3646E7}"/>
                    </a:ext>
                  </a:extLst>
                </p:cNvPr>
                <p:cNvPicPr/>
                <p:nvPr/>
              </p:nvPicPr>
              <p:blipFill>
                <a:blip r:embed="rId24"/>
                <a:stretch>
                  <a:fillRect/>
                </a:stretch>
              </p:blipFill>
              <p:spPr>
                <a:xfrm>
                  <a:off x="5944707" y="4515720"/>
                  <a:ext cx="146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82D85E8-93F4-42A3-9225-A2BE3A6DF4E1}"/>
                    </a:ext>
                  </a:extLst>
                </p14:cNvPr>
                <p14:cNvContentPartPr/>
                <p14:nvPr/>
              </p14:nvContentPartPr>
              <p14:xfrm>
                <a:off x="6491907" y="4465680"/>
                <a:ext cx="16560" cy="169920"/>
              </p14:xfrm>
            </p:contentPart>
          </mc:Choice>
          <mc:Fallback>
            <p:pic>
              <p:nvPicPr>
                <p:cNvPr id="17" name="Freihand 16">
                  <a:extLst>
                    <a:ext uri="{FF2B5EF4-FFF2-40B4-BE49-F238E27FC236}">
                      <a16:creationId xmlns:a16="http://schemas.microsoft.com/office/drawing/2014/main" id="{D82D85E8-93F4-42A3-9225-A2BE3A6DF4E1}"/>
                    </a:ext>
                  </a:extLst>
                </p:cNvPr>
                <p:cNvPicPr/>
                <p:nvPr/>
              </p:nvPicPr>
              <p:blipFill>
                <a:blip r:embed="rId26"/>
                <a:stretch>
                  <a:fillRect/>
                </a:stretch>
              </p:blipFill>
              <p:spPr>
                <a:xfrm>
                  <a:off x="6487587" y="4461360"/>
                  <a:ext cx="25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FA593A2-5F2E-4A81-AEC3-475FA8652318}"/>
                    </a:ext>
                  </a:extLst>
                </p14:cNvPr>
                <p14:cNvContentPartPr/>
                <p14:nvPr/>
              </p14:nvContentPartPr>
              <p14:xfrm>
                <a:off x="6458067" y="4387920"/>
                <a:ext cx="308520" cy="275760"/>
              </p14:xfrm>
            </p:contentPart>
          </mc:Choice>
          <mc:Fallback>
            <p:pic>
              <p:nvPicPr>
                <p:cNvPr id="18" name="Freihand 17">
                  <a:extLst>
                    <a:ext uri="{FF2B5EF4-FFF2-40B4-BE49-F238E27FC236}">
                      <a16:creationId xmlns:a16="http://schemas.microsoft.com/office/drawing/2014/main" id="{7FA593A2-5F2E-4A81-AEC3-475FA8652318}"/>
                    </a:ext>
                  </a:extLst>
                </p:cNvPr>
                <p:cNvPicPr/>
                <p:nvPr/>
              </p:nvPicPr>
              <p:blipFill>
                <a:blip r:embed="rId28"/>
                <a:stretch>
                  <a:fillRect/>
                </a:stretch>
              </p:blipFill>
              <p:spPr>
                <a:xfrm>
                  <a:off x="6453747" y="4383600"/>
                  <a:ext cx="3171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CB59DF3-BDF2-481B-884A-041CCF58085C}"/>
                    </a:ext>
                  </a:extLst>
                </p14:cNvPr>
                <p14:cNvContentPartPr/>
                <p14:nvPr/>
              </p14:nvContentPartPr>
              <p14:xfrm>
                <a:off x="6402267" y="4587720"/>
                <a:ext cx="461880" cy="42840"/>
              </p14:xfrm>
            </p:contentPart>
          </mc:Choice>
          <mc:Fallback>
            <p:pic>
              <p:nvPicPr>
                <p:cNvPr id="19" name="Freihand 18">
                  <a:extLst>
                    <a:ext uri="{FF2B5EF4-FFF2-40B4-BE49-F238E27FC236}">
                      <a16:creationId xmlns:a16="http://schemas.microsoft.com/office/drawing/2014/main" id="{4CB59DF3-BDF2-481B-884A-041CCF58085C}"/>
                    </a:ext>
                  </a:extLst>
                </p:cNvPr>
                <p:cNvPicPr/>
                <p:nvPr/>
              </p:nvPicPr>
              <p:blipFill>
                <a:blip r:embed="rId30"/>
                <a:stretch>
                  <a:fillRect/>
                </a:stretch>
              </p:blipFill>
              <p:spPr>
                <a:xfrm>
                  <a:off x="6397947" y="4583400"/>
                  <a:ext cx="470520" cy="51480"/>
                </a:xfrm>
                <a:prstGeom prst="rect">
                  <a:avLst/>
                </a:prstGeom>
              </p:spPr>
            </p:pic>
          </mc:Fallback>
        </mc:AlternateContent>
      </p:grpSp>
      <p:grpSp>
        <p:nvGrpSpPr>
          <p:cNvPr id="22" name="Gruppieren 21">
            <a:extLst>
              <a:ext uri="{FF2B5EF4-FFF2-40B4-BE49-F238E27FC236}">
                <a16:creationId xmlns:a16="http://schemas.microsoft.com/office/drawing/2014/main" id="{89849C2C-5900-4929-BB16-CE2287DAA239}"/>
              </a:ext>
            </a:extLst>
          </p:cNvPr>
          <p:cNvGrpSpPr/>
          <p:nvPr/>
        </p:nvGrpSpPr>
        <p:grpSpPr>
          <a:xfrm>
            <a:off x="7261587" y="4350120"/>
            <a:ext cx="678960" cy="270000"/>
            <a:chOff x="7261587" y="4350120"/>
            <a:chExt cx="678960" cy="27000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F06175A-915B-4FB4-9F80-2A5C6767838D}"/>
                    </a:ext>
                  </a:extLst>
                </p14:cNvPr>
                <p14:cNvContentPartPr/>
                <p14:nvPr/>
              </p14:nvContentPartPr>
              <p14:xfrm>
                <a:off x="7261587" y="4471800"/>
                <a:ext cx="415080" cy="97200"/>
              </p14:xfrm>
            </p:contentPart>
          </mc:Choice>
          <mc:Fallback>
            <p:pic>
              <p:nvPicPr>
                <p:cNvPr id="20" name="Freihand 19">
                  <a:extLst>
                    <a:ext uri="{FF2B5EF4-FFF2-40B4-BE49-F238E27FC236}">
                      <a16:creationId xmlns:a16="http://schemas.microsoft.com/office/drawing/2014/main" id="{6F06175A-915B-4FB4-9F80-2A5C6767838D}"/>
                    </a:ext>
                  </a:extLst>
                </p:cNvPr>
                <p:cNvPicPr/>
                <p:nvPr/>
              </p:nvPicPr>
              <p:blipFill>
                <a:blip r:embed="rId32"/>
                <a:stretch>
                  <a:fillRect/>
                </a:stretch>
              </p:blipFill>
              <p:spPr>
                <a:xfrm>
                  <a:off x="7257267" y="4467480"/>
                  <a:ext cx="423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AA3CDFB0-32D9-4F53-B67C-9128EE913E77}"/>
                    </a:ext>
                  </a:extLst>
                </p14:cNvPr>
                <p14:cNvContentPartPr/>
                <p14:nvPr/>
              </p14:nvContentPartPr>
              <p14:xfrm>
                <a:off x="7721307" y="4350120"/>
                <a:ext cx="219240" cy="270000"/>
              </p14:xfrm>
            </p:contentPart>
          </mc:Choice>
          <mc:Fallback>
            <p:pic>
              <p:nvPicPr>
                <p:cNvPr id="21" name="Freihand 20">
                  <a:extLst>
                    <a:ext uri="{FF2B5EF4-FFF2-40B4-BE49-F238E27FC236}">
                      <a16:creationId xmlns:a16="http://schemas.microsoft.com/office/drawing/2014/main" id="{AA3CDFB0-32D9-4F53-B67C-9128EE913E77}"/>
                    </a:ext>
                  </a:extLst>
                </p:cNvPr>
                <p:cNvPicPr/>
                <p:nvPr/>
              </p:nvPicPr>
              <p:blipFill>
                <a:blip r:embed="rId34"/>
                <a:stretch>
                  <a:fillRect/>
                </a:stretch>
              </p:blipFill>
              <p:spPr>
                <a:xfrm>
                  <a:off x="7716987" y="4345800"/>
                  <a:ext cx="227880" cy="278640"/>
                </a:xfrm>
                <a:prstGeom prst="rect">
                  <a:avLst/>
                </a:prstGeom>
              </p:spPr>
            </p:pic>
          </mc:Fallback>
        </mc:AlternateContent>
      </p:grpSp>
      <p:grpSp>
        <p:nvGrpSpPr>
          <p:cNvPr id="41" name="Gruppieren 40">
            <a:extLst>
              <a:ext uri="{FF2B5EF4-FFF2-40B4-BE49-F238E27FC236}">
                <a16:creationId xmlns:a16="http://schemas.microsoft.com/office/drawing/2014/main" id="{279F8654-180A-414E-95DF-21A3966BAF09}"/>
              </a:ext>
            </a:extLst>
          </p:cNvPr>
          <p:cNvGrpSpPr/>
          <p:nvPr/>
        </p:nvGrpSpPr>
        <p:grpSpPr>
          <a:xfrm>
            <a:off x="3254067" y="5005680"/>
            <a:ext cx="586080" cy="226800"/>
            <a:chOff x="3254067" y="5005680"/>
            <a:chExt cx="586080" cy="226800"/>
          </a:xfrm>
        </p:grpSpPr>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FE69F0E7-58A3-4FF1-B93E-222AD683FB09}"/>
                    </a:ext>
                  </a:extLst>
                </p14:cNvPr>
                <p14:cNvContentPartPr/>
                <p14:nvPr/>
              </p14:nvContentPartPr>
              <p14:xfrm>
                <a:off x="3254067" y="5076600"/>
                <a:ext cx="547200" cy="155880"/>
              </p14:xfrm>
            </p:contentPart>
          </mc:Choice>
          <mc:Fallback>
            <p:pic>
              <p:nvPicPr>
                <p:cNvPr id="24" name="Freihand 23">
                  <a:extLst>
                    <a:ext uri="{FF2B5EF4-FFF2-40B4-BE49-F238E27FC236}">
                      <a16:creationId xmlns:a16="http://schemas.microsoft.com/office/drawing/2014/main" id="{FE69F0E7-58A3-4FF1-B93E-222AD683FB09}"/>
                    </a:ext>
                  </a:extLst>
                </p:cNvPr>
                <p:cNvPicPr/>
                <p:nvPr/>
              </p:nvPicPr>
              <p:blipFill>
                <a:blip r:embed="rId36"/>
                <a:stretch>
                  <a:fillRect/>
                </a:stretch>
              </p:blipFill>
              <p:spPr>
                <a:xfrm>
                  <a:off x="3249747" y="5072280"/>
                  <a:ext cx="555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B5DBF822-B51B-44C0-8097-B18B8C9D4337}"/>
                    </a:ext>
                  </a:extLst>
                </p14:cNvPr>
                <p14:cNvContentPartPr/>
                <p14:nvPr/>
              </p14:nvContentPartPr>
              <p14:xfrm>
                <a:off x="3839787" y="5005680"/>
                <a:ext cx="360" cy="360"/>
              </p14:xfrm>
            </p:contentPart>
          </mc:Choice>
          <mc:Fallback>
            <p:pic>
              <p:nvPicPr>
                <p:cNvPr id="25" name="Freihand 24">
                  <a:extLst>
                    <a:ext uri="{FF2B5EF4-FFF2-40B4-BE49-F238E27FC236}">
                      <a16:creationId xmlns:a16="http://schemas.microsoft.com/office/drawing/2014/main" id="{B5DBF822-B51B-44C0-8097-B18B8C9D4337}"/>
                    </a:ext>
                  </a:extLst>
                </p:cNvPr>
                <p:cNvPicPr/>
                <p:nvPr/>
              </p:nvPicPr>
              <p:blipFill>
                <a:blip r:embed="rId38"/>
                <a:stretch>
                  <a:fillRect/>
                </a:stretch>
              </p:blipFill>
              <p:spPr>
                <a:xfrm>
                  <a:off x="3835467" y="5001360"/>
                  <a:ext cx="9000" cy="9000"/>
                </a:xfrm>
                <a:prstGeom prst="rect">
                  <a:avLst/>
                </a:prstGeom>
              </p:spPr>
            </p:pic>
          </mc:Fallback>
        </mc:AlternateContent>
      </p:grpSp>
      <p:grpSp>
        <p:nvGrpSpPr>
          <p:cNvPr id="40" name="Gruppieren 39">
            <a:extLst>
              <a:ext uri="{FF2B5EF4-FFF2-40B4-BE49-F238E27FC236}">
                <a16:creationId xmlns:a16="http://schemas.microsoft.com/office/drawing/2014/main" id="{E433089E-9784-4323-827F-BA2807765408}"/>
              </a:ext>
            </a:extLst>
          </p:cNvPr>
          <p:cNvGrpSpPr/>
          <p:nvPr/>
        </p:nvGrpSpPr>
        <p:grpSpPr>
          <a:xfrm>
            <a:off x="4345227" y="4962120"/>
            <a:ext cx="2651040" cy="425520"/>
            <a:chOff x="4345227" y="4962120"/>
            <a:chExt cx="2651040" cy="425520"/>
          </a:xfrm>
        </p:grpSpPr>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C6E425B-FEA0-4F15-B634-5C2E125D363D}"/>
                    </a:ext>
                  </a:extLst>
                </p14:cNvPr>
                <p14:cNvContentPartPr/>
                <p14:nvPr/>
              </p14:nvContentPartPr>
              <p14:xfrm>
                <a:off x="4345227" y="5061120"/>
                <a:ext cx="119160" cy="189720"/>
              </p14:xfrm>
            </p:contentPart>
          </mc:Choice>
          <mc:Fallback>
            <p:pic>
              <p:nvPicPr>
                <p:cNvPr id="26" name="Freihand 25">
                  <a:extLst>
                    <a:ext uri="{FF2B5EF4-FFF2-40B4-BE49-F238E27FC236}">
                      <a16:creationId xmlns:a16="http://schemas.microsoft.com/office/drawing/2014/main" id="{CC6E425B-FEA0-4F15-B634-5C2E125D363D}"/>
                    </a:ext>
                  </a:extLst>
                </p:cNvPr>
                <p:cNvPicPr/>
                <p:nvPr/>
              </p:nvPicPr>
              <p:blipFill>
                <a:blip r:embed="rId40"/>
                <a:stretch>
                  <a:fillRect/>
                </a:stretch>
              </p:blipFill>
              <p:spPr>
                <a:xfrm>
                  <a:off x="4340907" y="5056800"/>
                  <a:ext cx="127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B811D093-454A-44B3-BE07-D52EAC8EF1A5}"/>
                    </a:ext>
                  </a:extLst>
                </p14:cNvPr>
                <p14:cNvContentPartPr/>
                <p14:nvPr/>
              </p14:nvContentPartPr>
              <p14:xfrm>
                <a:off x="4363587" y="5072280"/>
                <a:ext cx="237240" cy="212760"/>
              </p14:xfrm>
            </p:contentPart>
          </mc:Choice>
          <mc:Fallback>
            <p:pic>
              <p:nvPicPr>
                <p:cNvPr id="27" name="Freihand 26">
                  <a:extLst>
                    <a:ext uri="{FF2B5EF4-FFF2-40B4-BE49-F238E27FC236}">
                      <a16:creationId xmlns:a16="http://schemas.microsoft.com/office/drawing/2014/main" id="{B811D093-454A-44B3-BE07-D52EAC8EF1A5}"/>
                    </a:ext>
                  </a:extLst>
                </p:cNvPr>
                <p:cNvPicPr/>
                <p:nvPr/>
              </p:nvPicPr>
              <p:blipFill>
                <a:blip r:embed="rId42"/>
                <a:stretch>
                  <a:fillRect/>
                </a:stretch>
              </p:blipFill>
              <p:spPr>
                <a:xfrm>
                  <a:off x="4359267" y="5067960"/>
                  <a:ext cx="245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C935942-6CB7-49FD-9D81-E76C999E6DA7}"/>
                    </a:ext>
                  </a:extLst>
                </p14:cNvPr>
                <p14:cNvContentPartPr/>
                <p14:nvPr/>
              </p14:nvContentPartPr>
              <p14:xfrm>
                <a:off x="4683627" y="5073720"/>
                <a:ext cx="121320" cy="172440"/>
              </p14:xfrm>
            </p:contentPart>
          </mc:Choice>
          <mc:Fallback>
            <p:pic>
              <p:nvPicPr>
                <p:cNvPr id="28" name="Freihand 27">
                  <a:extLst>
                    <a:ext uri="{FF2B5EF4-FFF2-40B4-BE49-F238E27FC236}">
                      <a16:creationId xmlns:a16="http://schemas.microsoft.com/office/drawing/2014/main" id="{7C935942-6CB7-49FD-9D81-E76C999E6DA7}"/>
                    </a:ext>
                  </a:extLst>
                </p:cNvPr>
                <p:cNvPicPr/>
                <p:nvPr/>
              </p:nvPicPr>
              <p:blipFill>
                <a:blip r:embed="rId44"/>
                <a:stretch>
                  <a:fillRect/>
                </a:stretch>
              </p:blipFill>
              <p:spPr>
                <a:xfrm>
                  <a:off x="4679307" y="5069400"/>
                  <a:ext cx="129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5E415BA-1698-46CA-9AF7-85940E09D1C5}"/>
                    </a:ext>
                  </a:extLst>
                </p14:cNvPr>
                <p14:cNvContentPartPr/>
                <p14:nvPr/>
              </p14:nvContentPartPr>
              <p14:xfrm>
                <a:off x="4883787" y="5232480"/>
                <a:ext cx="25560" cy="97560"/>
              </p14:xfrm>
            </p:contentPart>
          </mc:Choice>
          <mc:Fallback>
            <p:pic>
              <p:nvPicPr>
                <p:cNvPr id="29" name="Freihand 28">
                  <a:extLst>
                    <a:ext uri="{FF2B5EF4-FFF2-40B4-BE49-F238E27FC236}">
                      <a16:creationId xmlns:a16="http://schemas.microsoft.com/office/drawing/2014/main" id="{15E415BA-1698-46CA-9AF7-85940E09D1C5}"/>
                    </a:ext>
                  </a:extLst>
                </p:cNvPr>
                <p:cNvPicPr/>
                <p:nvPr/>
              </p:nvPicPr>
              <p:blipFill>
                <a:blip r:embed="rId46"/>
                <a:stretch>
                  <a:fillRect/>
                </a:stretch>
              </p:blipFill>
              <p:spPr>
                <a:xfrm>
                  <a:off x="4879467" y="5228160"/>
                  <a:ext cx="34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D640229-0D2E-4A8B-BDAE-BB62E5E1D12B}"/>
                    </a:ext>
                  </a:extLst>
                </p14:cNvPr>
                <p14:cNvContentPartPr/>
                <p14:nvPr/>
              </p14:nvContentPartPr>
              <p14:xfrm>
                <a:off x="5033907" y="5057520"/>
                <a:ext cx="195120" cy="201240"/>
              </p14:xfrm>
            </p:contentPart>
          </mc:Choice>
          <mc:Fallback>
            <p:pic>
              <p:nvPicPr>
                <p:cNvPr id="30" name="Freihand 29">
                  <a:extLst>
                    <a:ext uri="{FF2B5EF4-FFF2-40B4-BE49-F238E27FC236}">
                      <a16:creationId xmlns:a16="http://schemas.microsoft.com/office/drawing/2014/main" id="{CD640229-0D2E-4A8B-BDAE-BB62E5E1D12B}"/>
                    </a:ext>
                  </a:extLst>
                </p:cNvPr>
                <p:cNvPicPr/>
                <p:nvPr/>
              </p:nvPicPr>
              <p:blipFill>
                <a:blip r:embed="rId48"/>
                <a:stretch>
                  <a:fillRect/>
                </a:stretch>
              </p:blipFill>
              <p:spPr>
                <a:xfrm>
                  <a:off x="5029587" y="5053200"/>
                  <a:ext cx="203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7AD8531F-E698-40E0-A53A-59893D6CB899}"/>
                    </a:ext>
                  </a:extLst>
                </p14:cNvPr>
                <p14:cNvContentPartPr/>
                <p14:nvPr/>
              </p14:nvContentPartPr>
              <p14:xfrm>
                <a:off x="5395347" y="5218080"/>
                <a:ext cx="288000" cy="29160"/>
              </p14:xfrm>
            </p:contentPart>
          </mc:Choice>
          <mc:Fallback>
            <p:pic>
              <p:nvPicPr>
                <p:cNvPr id="31" name="Freihand 30">
                  <a:extLst>
                    <a:ext uri="{FF2B5EF4-FFF2-40B4-BE49-F238E27FC236}">
                      <a16:creationId xmlns:a16="http://schemas.microsoft.com/office/drawing/2014/main" id="{7AD8531F-E698-40E0-A53A-59893D6CB899}"/>
                    </a:ext>
                  </a:extLst>
                </p:cNvPr>
                <p:cNvPicPr/>
                <p:nvPr/>
              </p:nvPicPr>
              <p:blipFill>
                <a:blip r:embed="rId50"/>
                <a:stretch>
                  <a:fillRect/>
                </a:stretch>
              </p:blipFill>
              <p:spPr>
                <a:xfrm>
                  <a:off x="5391027" y="5213760"/>
                  <a:ext cx="296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CA590E8-3CD8-45F4-BF47-249ED8C9EBA2}"/>
                    </a:ext>
                  </a:extLst>
                </p14:cNvPr>
                <p14:cNvContentPartPr/>
                <p14:nvPr/>
              </p14:nvContentPartPr>
              <p14:xfrm>
                <a:off x="5779467" y="5231400"/>
                <a:ext cx="69480" cy="19440"/>
              </p14:xfrm>
            </p:contentPart>
          </mc:Choice>
          <mc:Fallback>
            <p:pic>
              <p:nvPicPr>
                <p:cNvPr id="32" name="Freihand 31">
                  <a:extLst>
                    <a:ext uri="{FF2B5EF4-FFF2-40B4-BE49-F238E27FC236}">
                      <a16:creationId xmlns:a16="http://schemas.microsoft.com/office/drawing/2014/main" id="{FCA590E8-3CD8-45F4-BF47-249ED8C9EBA2}"/>
                    </a:ext>
                  </a:extLst>
                </p:cNvPr>
                <p:cNvPicPr/>
                <p:nvPr/>
              </p:nvPicPr>
              <p:blipFill>
                <a:blip r:embed="rId52"/>
                <a:stretch>
                  <a:fillRect/>
                </a:stretch>
              </p:blipFill>
              <p:spPr>
                <a:xfrm>
                  <a:off x="5775147" y="5227080"/>
                  <a:ext cx="78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7BF846CC-ECE9-4D84-A989-09A55D45DF2F}"/>
                    </a:ext>
                  </a:extLst>
                </p14:cNvPr>
                <p14:cNvContentPartPr/>
                <p14:nvPr/>
              </p14:nvContentPartPr>
              <p14:xfrm>
                <a:off x="6076107" y="5071200"/>
                <a:ext cx="160920" cy="146880"/>
              </p14:xfrm>
            </p:contentPart>
          </mc:Choice>
          <mc:Fallback>
            <p:pic>
              <p:nvPicPr>
                <p:cNvPr id="33" name="Freihand 32">
                  <a:extLst>
                    <a:ext uri="{FF2B5EF4-FFF2-40B4-BE49-F238E27FC236}">
                      <a16:creationId xmlns:a16="http://schemas.microsoft.com/office/drawing/2014/main" id="{7BF846CC-ECE9-4D84-A989-09A55D45DF2F}"/>
                    </a:ext>
                  </a:extLst>
                </p:cNvPr>
                <p:cNvPicPr/>
                <p:nvPr/>
              </p:nvPicPr>
              <p:blipFill>
                <a:blip r:embed="rId54"/>
                <a:stretch>
                  <a:fillRect/>
                </a:stretch>
              </p:blipFill>
              <p:spPr>
                <a:xfrm>
                  <a:off x="6071787" y="5066880"/>
                  <a:ext cx="169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28D5F75-C2A4-488B-865E-77EDDCEE8064}"/>
                    </a:ext>
                  </a:extLst>
                </p14:cNvPr>
                <p14:cNvContentPartPr/>
                <p14:nvPr/>
              </p14:nvContentPartPr>
              <p14:xfrm>
                <a:off x="6310107" y="5091360"/>
                <a:ext cx="142200" cy="108720"/>
              </p14:xfrm>
            </p:contentPart>
          </mc:Choice>
          <mc:Fallback>
            <p:pic>
              <p:nvPicPr>
                <p:cNvPr id="34" name="Freihand 33">
                  <a:extLst>
                    <a:ext uri="{FF2B5EF4-FFF2-40B4-BE49-F238E27FC236}">
                      <a16:creationId xmlns:a16="http://schemas.microsoft.com/office/drawing/2014/main" id="{B28D5F75-C2A4-488B-865E-77EDDCEE8064}"/>
                    </a:ext>
                  </a:extLst>
                </p:cNvPr>
                <p:cNvPicPr/>
                <p:nvPr/>
              </p:nvPicPr>
              <p:blipFill>
                <a:blip r:embed="rId56"/>
                <a:stretch>
                  <a:fillRect/>
                </a:stretch>
              </p:blipFill>
              <p:spPr>
                <a:xfrm>
                  <a:off x="6305787" y="5087040"/>
                  <a:ext cx="150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8CAD9322-E18D-4CD9-A628-97867C2F299F}"/>
                    </a:ext>
                  </a:extLst>
                </p14:cNvPr>
                <p14:cNvContentPartPr/>
                <p14:nvPr/>
              </p14:nvContentPartPr>
              <p14:xfrm>
                <a:off x="6515667" y="4962120"/>
                <a:ext cx="256320" cy="222120"/>
              </p14:xfrm>
            </p:contentPart>
          </mc:Choice>
          <mc:Fallback>
            <p:pic>
              <p:nvPicPr>
                <p:cNvPr id="35" name="Freihand 34">
                  <a:extLst>
                    <a:ext uri="{FF2B5EF4-FFF2-40B4-BE49-F238E27FC236}">
                      <a16:creationId xmlns:a16="http://schemas.microsoft.com/office/drawing/2014/main" id="{8CAD9322-E18D-4CD9-A628-97867C2F299F}"/>
                    </a:ext>
                  </a:extLst>
                </p:cNvPr>
                <p:cNvPicPr/>
                <p:nvPr/>
              </p:nvPicPr>
              <p:blipFill>
                <a:blip r:embed="rId58"/>
                <a:stretch>
                  <a:fillRect/>
                </a:stretch>
              </p:blipFill>
              <p:spPr>
                <a:xfrm>
                  <a:off x="6511347" y="4957800"/>
                  <a:ext cx="264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BA3004ED-C47E-4F9D-8CF3-ECFC93FD77F2}"/>
                    </a:ext>
                  </a:extLst>
                </p14:cNvPr>
                <p14:cNvContentPartPr/>
                <p14:nvPr/>
              </p14:nvContentPartPr>
              <p14:xfrm>
                <a:off x="5922027" y="5268840"/>
                <a:ext cx="1074240" cy="118800"/>
              </p14:xfrm>
            </p:contentPart>
          </mc:Choice>
          <mc:Fallback>
            <p:pic>
              <p:nvPicPr>
                <p:cNvPr id="36" name="Freihand 35">
                  <a:extLst>
                    <a:ext uri="{FF2B5EF4-FFF2-40B4-BE49-F238E27FC236}">
                      <a16:creationId xmlns:a16="http://schemas.microsoft.com/office/drawing/2014/main" id="{BA3004ED-C47E-4F9D-8CF3-ECFC93FD77F2}"/>
                    </a:ext>
                  </a:extLst>
                </p:cNvPr>
                <p:cNvPicPr/>
                <p:nvPr/>
              </p:nvPicPr>
              <p:blipFill>
                <a:blip r:embed="rId60"/>
                <a:stretch>
                  <a:fillRect/>
                </a:stretch>
              </p:blipFill>
              <p:spPr>
                <a:xfrm>
                  <a:off x="5917707" y="5264520"/>
                  <a:ext cx="1082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209D675A-EEE4-4069-BF72-F190AAB1E0A2}"/>
                    </a:ext>
                  </a:extLst>
                </p14:cNvPr>
                <p14:cNvContentPartPr/>
                <p14:nvPr/>
              </p14:nvContentPartPr>
              <p14:xfrm>
                <a:off x="6077907" y="5003520"/>
                <a:ext cx="100800" cy="223560"/>
              </p14:xfrm>
            </p:contentPart>
          </mc:Choice>
          <mc:Fallback>
            <p:pic>
              <p:nvPicPr>
                <p:cNvPr id="37" name="Freihand 36">
                  <a:extLst>
                    <a:ext uri="{FF2B5EF4-FFF2-40B4-BE49-F238E27FC236}">
                      <a16:creationId xmlns:a16="http://schemas.microsoft.com/office/drawing/2014/main" id="{209D675A-EEE4-4069-BF72-F190AAB1E0A2}"/>
                    </a:ext>
                  </a:extLst>
                </p:cNvPr>
                <p:cNvPicPr/>
                <p:nvPr/>
              </p:nvPicPr>
              <p:blipFill>
                <a:blip r:embed="rId62"/>
                <a:stretch>
                  <a:fillRect/>
                </a:stretch>
              </p:blipFill>
              <p:spPr>
                <a:xfrm>
                  <a:off x="6073587" y="4999200"/>
                  <a:ext cx="109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C84C541D-0016-4BE1-8C91-39BD295A66BD}"/>
                    </a:ext>
                  </a:extLst>
                </p14:cNvPr>
                <p14:cNvContentPartPr/>
                <p14:nvPr/>
              </p14:nvContentPartPr>
              <p14:xfrm>
                <a:off x="6129387" y="4978320"/>
                <a:ext cx="211320" cy="19800"/>
              </p14:xfrm>
            </p:contentPart>
          </mc:Choice>
          <mc:Fallback>
            <p:pic>
              <p:nvPicPr>
                <p:cNvPr id="38" name="Freihand 37">
                  <a:extLst>
                    <a:ext uri="{FF2B5EF4-FFF2-40B4-BE49-F238E27FC236}">
                      <a16:creationId xmlns:a16="http://schemas.microsoft.com/office/drawing/2014/main" id="{C84C541D-0016-4BE1-8C91-39BD295A66BD}"/>
                    </a:ext>
                  </a:extLst>
                </p:cNvPr>
                <p:cNvPicPr/>
                <p:nvPr/>
              </p:nvPicPr>
              <p:blipFill>
                <a:blip r:embed="rId64"/>
                <a:stretch>
                  <a:fillRect/>
                </a:stretch>
              </p:blipFill>
              <p:spPr>
                <a:xfrm>
                  <a:off x="6125067" y="4974000"/>
                  <a:ext cx="219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BC4B7999-3064-4B97-A840-ACE057EBE3A3}"/>
                    </a:ext>
                  </a:extLst>
                </p14:cNvPr>
                <p14:cNvContentPartPr/>
                <p14:nvPr/>
              </p14:nvContentPartPr>
              <p14:xfrm>
                <a:off x="6041907" y="5079840"/>
                <a:ext cx="254880" cy="142560"/>
              </p14:xfrm>
            </p:contentPart>
          </mc:Choice>
          <mc:Fallback>
            <p:pic>
              <p:nvPicPr>
                <p:cNvPr id="39" name="Freihand 38">
                  <a:extLst>
                    <a:ext uri="{FF2B5EF4-FFF2-40B4-BE49-F238E27FC236}">
                      <a16:creationId xmlns:a16="http://schemas.microsoft.com/office/drawing/2014/main" id="{BC4B7999-3064-4B97-A840-ACE057EBE3A3}"/>
                    </a:ext>
                  </a:extLst>
                </p:cNvPr>
                <p:cNvPicPr/>
                <p:nvPr/>
              </p:nvPicPr>
              <p:blipFill>
                <a:blip r:embed="rId66"/>
                <a:stretch>
                  <a:fillRect/>
                </a:stretch>
              </p:blipFill>
              <p:spPr>
                <a:xfrm>
                  <a:off x="6037587" y="5075520"/>
                  <a:ext cx="263520" cy="15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E9A9C256-EAC9-48B3-9351-9D01EFE8A969}"/>
                  </a:ext>
                </a:extLst>
              </p14:cNvPr>
              <p14:cNvContentPartPr/>
              <p14:nvPr/>
            </p14:nvContentPartPr>
            <p14:xfrm>
              <a:off x="397107" y="2374080"/>
              <a:ext cx="2670840" cy="47880"/>
            </p14:xfrm>
          </p:contentPart>
        </mc:Choice>
        <mc:Fallback>
          <p:pic>
            <p:nvPicPr>
              <p:cNvPr id="42" name="Freihand 41">
                <a:extLst>
                  <a:ext uri="{FF2B5EF4-FFF2-40B4-BE49-F238E27FC236}">
                    <a16:creationId xmlns:a16="http://schemas.microsoft.com/office/drawing/2014/main" id="{E9A9C256-EAC9-48B3-9351-9D01EFE8A969}"/>
                  </a:ext>
                </a:extLst>
              </p:cNvPr>
              <p:cNvPicPr/>
              <p:nvPr/>
            </p:nvPicPr>
            <p:blipFill>
              <a:blip r:embed="rId68"/>
              <a:stretch>
                <a:fillRect/>
              </a:stretch>
            </p:blipFill>
            <p:spPr>
              <a:xfrm>
                <a:off x="392787" y="2369760"/>
                <a:ext cx="2679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EA9AA13-57FE-49BE-B500-383AEE9D6F58}"/>
                  </a:ext>
                </a:extLst>
              </p14:cNvPr>
              <p14:cNvContentPartPr/>
              <p14:nvPr/>
            </p14:nvContentPartPr>
            <p14:xfrm>
              <a:off x="3580947" y="2368320"/>
              <a:ext cx="4423680" cy="73440"/>
            </p14:xfrm>
          </p:contentPart>
        </mc:Choice>
        <mc:Fallback>
          <p:pic>
            <p:nvPicPr>
              <p:cNvPr id="43" name="Freihand 42">
                <a:extLst>
                  <a:ext uri="{FF2B5EF4-FFF2-40B4-BE49-F238E27FC236}">
                    <a16:creationId xmlns:a16="http://schemas.microsoft.com/office/drawing/2014/main" id="{7EA9AA13-57FE-49BE-B500-383AEE9D6F58}"/>
                  </a:ext>
                </a:extLst>
              </p:cNvPr>
              <p:cNvPicPr/>
              <p:nvPr/>
            </p:nvPicPr>
            <p:blipFill>
              <a:blip r:embed="rId70"/>
              <a:stretch>
                <a:fillRect/>
              </a:stretch>
            </p:blipFill>
            <p:spPr>
              <a:xfrm>
                <a:off x="3576627" y="2364000"/>
                <a:ext cx="4432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BB770BF8-A0C2-4014-8BCF-96BD324C0750}"/>
                  </a:ext>
                </a:extLst>
              </p14:cNvPr>
              <p14:cNvContentPartPr/>
              <p14:nvPr/>
            </p14:nvContentPartPr>
            <p14:xfrm>
              <a:off x="503667" y="3116400"/>
              <a:ext cx="2041200" cy="108360"/>
            </p14:xfrm>
          </p:contentPart>
        </mc:Choice>
        <mc:Fallback>
          <p:pic>
            <p:nvPicPr>
              <p:cNvPr id="44" name="Freihand 43">
                <a:extLst>
                  <a:ext uri="{FF2B5EF4-FFF2-40B4-BE49-F238E27FC236}">
                    <a16:creationId xmlns:a16="http://schemas.microsoft.com/office/drawing/2014/main" id="{BB770BF8-A0C2-4014-8BCF-96BD324C0750}"/>
                  </a:ext>
                </a:extLst>
              </p:cNvPr>
              <p:cNvPicPr/>
              <p:nvPr/>
            </p:nvPicPr>
            <p:blipFill>
              <a:blip r:embed="rId72"/>
              <a:stretch>
                <a:fillRect/>
              </a:stretch>
            </p:blipFill>
            <p:spPr>
              <a:xfrm>
                <a:off x="499347" y="3112080"/>
                <a:ext cx="2049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8C1CAB7C-6DA1-4404-B47C-24CF29A47392}"/>
                  </a:ext>
                </a:extLst>
              </p14:cNvPr>
              <p14:cNvContentPartPr/>
              <p14:nvPr/>
            </p14:nvContentPartPr>
            <p14:xfrm>
              <a:off x="9089307" y="3114240"/>
              <a:ext cx="1960560" cy="77400"/>
            </p14:xfrm>
          </p:contentPart>
        </mc:Choice>
        <mc:Fallback>
          <p:pic>
            <p:nvPicPr>
              <p:cNvPr id="45" name="Freihand 44">
                <a:extLst>
                  <a:ext uri="{FF2B5EF4-FFF2-40B4-BE49-F238E27FC236}">
                    <a16:creationId xmlns:a16="http://schemas.microsoft.com/office/drawing/2014/main" id="{8C1CAB7C-6DA1-4404-B47C-24CF29A47392}"/>
                  </a:ext>
                </a:extLst>
              </p:cNvPr>
              <p:cNvPicPr/>
              <p:nvPr/>
            </p:nvPicPr>
            <p:blipFill>
              <a:blip r:embed="rId74"/>
              <a:stretch>
                <a:fillRect/>
              </a:stretch>
            </p:blipFill>
            <p:spPr>
              <a:xfrm>
                <a:off x="9084987" y="3109920"/>
                <a:ext cx="1969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73C627E8-568E-48B1-8A5B-F389FD9C8A46}"/>
                  </a:ext>
                </a:extLst>
              </p14:cNvPr>
              <p14:cNvContentPartPr/>
              <p14:nvPr/>
            </p14:nvContentPartPr>
            <p14:xfrm>
              <a:off x="9941787" y="2702040"/>
              <a:ext cx="319320" cy="430560"/>
            </p14:xfrm>
          </p:contentPart>
        </mc:Choice>
        <mc:Fallback>
          <p:pic>
            <p:nvPicPr>
              <p:cNvPr id="46" name="Freihand 45">
                <a:extLst>
                  <a:ext uri="{FF2B5EF4-FFF2-40B4-BE49-F238E27FC236}">
                    <a16:creationId xmlns:a16="http://schemas.microsoft.com/office/drawing/2014/main" id="{73C627E8-568E-48B1-8A5B-F389FD9C8A46}"/>
                  </a:ext>
                </a:extLst>
              </p:cNvPr>
              <p:cNvPicPr/>
              <p:nvPr/>
            </p:nvPicPr>
            <p:blipFill>
              <a:blip r:embed="rId76"/>
              <a:stretch>
                <a:fillRect/>
              </a:stretch>
            </p:blipFill>
            <p:spPr>
              <a:xfrm>
                <a:off x="9937467" y="2697720"/>
                <a:ext cx="32796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83E5B971-CEE1-4789-9E0B-3CCAD2C88167}"/>
                  </a:ext>
                </a:extLst>
              </p14:cNvPr>
              <p14:cNvContentPartPr/>
              <p14:nvPr/>
            </p14:nvContentPartPr>
            <p14:xfrm>
              <a:off x="3624147" y="3063840"/>
              <a:ext cx="5648760" cy="97200"/>
            </p14:xfrm>
          </p:contentPart>
        </mc:Choice>
        <mc:Fallback>
          <p:pic>
            <p:nvPicPr>
              <p:cNvPr id="47" name="Freihand 46">
                <a:extLst>
                  <a:ext uri="{FF2B5EF4-FFF2-40B4-BE49-F238E27FC236}">
                    <a16:creationId xmlns:a16="http://schemas.microsoft.com/office/drawing/2014/main" id="{83E5B971-CEE1-4789-9E0B-3CCAD2C88167}"/>
                  </a:ext>
                </a:extLst>
              </p:cNvPr>
              <p:cNvPicPr/>
              <p:nvPr/>
            </p:nvPicPr>
            <p:blipFill>
              <a:blip r:embed="rId78"/>
              <a:stretch>
                <a:fillRect/>
              </a:stretch>
            </p:blipFill>
            <p:spPr>
              <a:xfrm>
                <a:off x="3619827" y="3059520"/>
                <a:ext cx="565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437BFA4E-CFFD-48A7-BA22-54CBE486317B}"/>
                  </a:ext>
                </a:extLst>
              </p14:cNvPr>
              <p14:cNvContentPartPr/>
              <p14:nvPr/>
            </p14:nvContentPartPr>
            <p14:xfrm>
              <a:off x="415467" y="3999120"/>
              <a:ext cx="2739240" cy="135720"/>
            </p14:xfrm>
          </p:contentPart>
        </mc:Choice>
        <mc:Fallback>
          <p:pic>
            <p:nvPicPr>
              <p:cNvPr id="48" name="Freihand 47">
                <a:extLst>
                  <a:ext uri="{FF2B5EF4-FFF2-40B4-BE49-F238E27FC236}">
                    <a16:creationId xmlns:a16="http://schemas.microsoft.com/office/drawing/2014/main" id="{437BFA4E-CFFD-48A7-BA22-54CBE486317B}"/>
                  </a:ext>
                </a:extLst>
              </p:cNvPr>
              <p:cNvPicPr/>
              <p:nvPr/>
            </p:nvPicPr>
            <p:blipFill>
              <a:blip r:embed="rId80"/>
              <a:stretch>
                <a:fillRect/>
              </a:stretch>
            </p:blipFill>
            <p:spPr>
              <a:xfrm>
                <a:off x="411147" y="3994800"/>
                <a:ext cx="2747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F27DDE8C-E63E-460D-A0BB-610ED3873F73}"/>
                  </a:ext>
                </a:extLst>
              </p14:cNvPr>
              <p14:cNvContentPartPr/>
              <p14:nvPr/>
            </p14:nvContentPartPr>
            <p14:xfrm>
              <a:off x="6466707" y="3927120"/>
              <a:ext cx="649800" cy="75240"/>
            </p14:xfrm>
          </p:contentPart>
        </mc:Choice>
        <mc:Fallback>
          <p:pic>
            <p:nvPicPr>
              <p:cNvPr id="49" name="Freihand 48">
                <a:extLst>
                  <a:ext uri="{FF2B5EF4-FFF2-40B4-BE49-F238E27FC236}">
                    <a16:creationId xmlns:a16="http://schemas.microsoft.com/office/drawing/2014/main" id="{F27DDE8C-E63E-460D-A0BB-610ED3873F73}"/>
                  </a:ext>
                </a:extLst>
              </p:cNvPr>
              <p:cNvPicPr/>
              <p:nvPr/>
            </p:nvPicPr>
            <p:blipFill>
              <a:blip r:embed="rId82"/>
              <a:stretch>
                <a:fillRect/>
              </a:stretch>
            </p:blipFill>
            <p:spPr>
              <a:xfrm>
                <a:off x="6462387" y="3922800"/>
                <a:ext cx="658440" cy="83880"/>
              </a:xfrm>
              <a:prstGeom prst="rect">
                <a:avLst/>
              </a:prstGeom>
            </p:spPr>
          </p:pic>
        </mc:Fallback>
      </mc:AlternateContent>
      <p:grpSp>
        <p:nvGrpSpPr>
          <p:cNvPr id="64" name="Gruppieren 63">
            <a:extLst>
              <a:ext uri="{FF2B5EF4-FFF2-40B4-BE49-F238E27FC236}">
                <a16:creationId xmlns:a16="http://schemas.microsoft.com/office/drawing/2014/main" id="{1836C18C-5379-4BDA-AF6E-0284D29FE710}"/>
              </a:ext>
            </a:extLst>
          </p:cNvPr>
          <p:cNvGrpSpPr/>
          <p:nvPr/>
        </p:nvGrpSpPr>
        <p:grpSpPr>
          <a:xfrm>
            <a:off x="8857107" y="3431760"/>
            <a:ext cx="3148200" cy="425880"/>
            <a:chOff x="8857107" y="3431760"/>
            <a:chExt cx="3148200" cy="425880"/>
          </a:xfrm>
        </p:grpSpPr>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BAA2EAB-4700-4C72-8766-6672B50AEF98}"/>
                    </a:ext>
                  </a:extLst>
                </p14:cNvPr>
                <p14:cNvContentPartPr/>
                <p14:nvPr/>
              </p14:nvContentPartPr>
              <p14:xfrm>
                <a:off x="8857107" y="3601320"/>
                <a:ext cx="108000" cy="138600"/>
              </p14:xfrm>
            </p:contentPart>
          </mc:Choice>
          <mc:Fallback>
            <p:pic>
              <p:nvPicPr>
                <p:cNvPr id="50" name="Freihand 49">
                  <a:extLst>
                    <a:ext uri="{FF2B5EF4-FFF2-40B4-BE49-F238E27FC236}">
                      <a16:creationId xmlns:a16="http://schemas.microsoft.com/office/drawing/2014/main" id="{4BAA2EAB-4700-4C72-8766-6672B50AEF98}"/>
                    </a:ext>
                  </a:extLst>
                </p:cNvPr>
                <p:cNvPicPr/>
                <p:nvPr/>
              </p:nvPicPr>
              <p:blipFill>
                <a:blip r:embed="rId84"/>
                <a:stretch>
                  <a:fillRect/>
                </a:stretch>
              </p:blipFill>
              <p:spPr>
                <a:xfrm>
                  <a:off x="8852787" y="3597000"/>
                  <a:ext cx="116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2A650EF2-9862-41C8-AE25-997B94D197A9}"/>
                    </a:ext>
                  </a:extLst>
                </p14:cNvPr>
                <p14:cNvContentPartPr/>
                <p14:nvPr/>
              </p14:nvContentPartPr>
              <p14:xfrm>
                <a:off x="8882307" y="3564960"/>
                <a:ext cx="288360" cy="208440"/>
              </p14:xfrm>
            </p:contentPart>
          </mc:Choice>
          <mc:Fallback>
            <p:pic>
              <p:nvPicPr>
                <p:cNvPr id="51" name="Freihand 50">
                  <a:extLst>
                    <a:ext uri="{FF2B5EF4-FFF2-40B4-BE49-F238E27FC236}">
                      <a16:creationId xmlns:a16="http://schemas.microsoft.com/office/drawing/2014/main" id="{2A650EF2-9862-41C8-AE25-997B94D197A9}"/>
                    </a:ext>
                  </a:extLst>
                </p:cNvPr>
                <p:cNvPicPr/>
                <p:nvPr/>
              </p:nvPicPr>
              <p:blipFill>
                <a:blip r:embed="rId86"/>
                <a:stretch>
                  <a:fillRect/>
                </a:stretch>
              </p:blipFill>
              <p:spPr>
                <a:xfrm>
                  <a:off x="8877987" y="3560640"/>
                  <a:ext cx="297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C2B1F9B8-5B17-4973-9F08-B4738A10C4D2}"/>
                    </a:ext>
                  </a:extLst>
                </p14:cNvPr>
                <p14:cNvContentPartPr/>
                <p14:nvPr/>
              </p14:nvContentPartPr>
              <p14:xfrm>
                <a:off x="9191547" y="3572520"/>
                <a:ext cx="621000" cy="280080"/>
              </p14:xfrm>
            </p:contentPart>
          </mc:Choice>
          <mc:Fallback>
            <p:pic>
              <p:nvPicPr>
                <p:cNvPr id="52" name="Freihand 51">
                  <a:extLst>
                    <a:ext uri="{FF2B5EF4-FFF2-40B4-BE49-F238E27FC236}">
                      <a16:creationId xmlns:a16="http://schemas.microsoft.com/office/drawing/2014/main" id="{C2B1F9B8-5B17-4973-9F08-B4738A10C4D2}"/>
                    </a:ext>
                  </a:extLst>
                </p:cNvPr>
                <p:cNvPicPr/>
                <p:nvPr/>
              </p:nvPicPr>
              <p:blipFill>
                <a:blip r:embed="rId88"/>
                <a:stretch>
                  <a:fillRect/>
                </a:stretch>
              </p:blipFill>
              <p:spPr>
                <a:xfrm>
                  <a:off x="9187227" y="3568200"/>
                  <a:ext cx="629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066695C3-22B1-455A-8C39-FDFC6AD1E08F}"/>
                    </a:ext>
                  </a:extLst>
                </p14:cNvPr>
                <p14:cNvContentPartPr/>
                <p14:nvPr/>
              </p14:nvContentPartPr>
              <p14:xfrm>
                <a:off x="8905707" y="3431760"/>
                <a:ext cx="176760" cy="33120"/>
              </p14:xfrm>
            </p:contentPart>
          </mc:Choice>
          <mc:Fallback>
            <p:pic>
              <p:nvPicPr>
                <p:cNvPr id="53" name="Freihand 52">
                  <a:extLst>
                    <a:ext uri="{FF2B5EF4-FFF2-40B4-BE49-F238E27FC236}">
                      <a16:creationId xmlns:a16="http://schemas.microsoft.com/office/drawing/2014/main" id="{066695C3-22B1-455A-8C39-FDFC6AD1E08F}"/>
                    </a:ext>
                  </a:extLst>
                </p:cNvPr>
                <p:cNvPicPr/>
                <p:nvPr/>
              </p:nvPicPr>
              <p:blipFill>
                <a:blip r:embed="rId90"/>
                <a:stretch>
                  <a:fillRect/>
                </a:stretch>
              </p:blipFill>
              <p:spPr>
                <a:xfrm>
                  <a:off x="8901387" y="3427440"/>
                  <a:ext cx="185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127416BD-655D-4786-88E8-AD1F0A0719A5}"/>
                    </a:ext>
                  </a:extLst>
                </p14:cNvPr>
                <p14:cNvContentPartPr/>
                <p14:nvPr/>
              </p14:nvContentPartPr>
              <p14:xfrm>
                <a:off x="9974547" y="3620760"/>
                <a:ext cx="295920" cy="77400"/>
              </p14:xfrm>
            </p:contentPart>
          </mc:Choice>
          <mc:Fallback>
            <p:pic>
              <p:nvPicPr>
                <p:cNvPr id="55" name="Freihand 54">
                  <a:extLst>
                    <a:ext uri="{FF2B5EF4-FFF2-40B4-BE49-F238E27FC236}">
                      <a16:creationId xmlns:a16="http://schemas.microsoft.com/office/drawing/2014/main" id="{127416BD-655D-4786-88E8-AD1F0A0719A5}"/>
                    </a:ext>
                  </a:extLst>
                </p:cNvPr>
                <p:cNvPicPr/>
                <p:nvPr/>
              </p:nvPicPr>
              <p:blipFill>
                <a:blip r:embed="rId92"/>
                <a:stretch>
                  <a:fillRect/>
                </a:stretch>
              </p:blipFill>
              <p:spPr>
                <a:xfrm>
                  <a:off x="9970227" y="3616440"/>
                  <a:ext cx="304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B95FEEBD-9825-4FBC-B4FF-37C52230AD34}"/>
                    </a:ext>
                  </a:extLst>
                </p14:cNvPr>
                <p14:cNvContentPartPr/>
                <p14:nvPr/>
              </p14:nvContentPartPr>
              <p14:xfrm>
                <a:off x="10253187" y="3515640"/>
                <a:ext cx="60840" cy="20520"/>
              </p14:xfrm>
            </p:contentPart>
          </mc:Choice>
          <mc:Fallback>
            <p:pic>
              <p:nvPicPr>
                <p:cNvPr id="56" name="Freihand 55">
                  <a:extLst>
                    <a:ext uri="{FF2B5EF4-FFF2-40B4-BE49-F238E27FC236}">
                      <a16:creationId xmlns:a16="http://schemas.microsoft.com/office/drawing/2014/main" id="{B95FEEBD-9825-4FBC-B4FF-37C52230AD34}"/>
                    </a:ext>
                  </a:extLst>
                </p:cNvPr>
                <p:cNvPicPr/>
                <p:nvPr/>
              </p:nvPicPr>
              <p:blipFill>
                <a:blip r:embed="rId94"/>
                <a:stretch>
                  <a:fillRect/>
                </a:stretch>
              </p:blipFill>
              <p:spPr>
                <a:xfrm>
                  <a:off x="10248867" y="3511320"/>
                  <a:ext cx="69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ADB8E676-6652-4234-BCE1-C9CCC0F282C3}"/>
                    </a:ext>
                  </a:extLst>
                </p14:cNvPr>
                <p14:cNvContentPartPr/>
                <p14:nvPr/>
              </p14:nvContentPartPr>
              <p14:xfrm>
                <a:off x="10454787" y="3507360"/>
                <a:ext cx="94680" cy="319680"/>
              </p14:xfrm>
            </p:contentPart>
          </mc:Choice>
          <mc:Fallback>
            <p:pic>
              <p:nvPicPr>
                <p:cNvPr id="57" name="Freihand 56">
                  <a:extLst>
                    <a:ext uri="{FF2B5EF4-FFF2-40B4-BE49-F238E27FC236}">
                      <a16:creationId xmlns:a16="http://schemas.microsoft.com/office/drawing/2014/main" id="{ADB8E676-6652-4234-BCE1-C9CCC0F282C3}"/>
                    </a:ext>
                  </a:extLst>
                </p:cNvPr>
                <p:cNvPicPr/>
                <p:nvPr/>
              </p:nvPicPr>
              <p:blipFill>
                <a:blip r:embed="rId96"/>
                <a:stretch>
                  <a:fillRect/>
                </a:stretch>
              </p:blipFill>
              <p:spPr>
                <a:xfrm>
                  <a:off x="10450467" y="3503040"/>
                  <a:ext cx="1033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89160218-05C5-4857-8B27-8BAC91725FDE}"/>
                    </a:ext>
                  </a:extLst>
                </p14:cNvPr>
                <p14:cNvContentPartPr/>
                <p14:nvPr/>
              </p14:nvContentPartPr>
              <p14:xfrm>
                <a:off x="10596987" y="3544080"/>
                <a:ext cx="411840" cy="133920"/>
              </p14:xfrm>
            </p:contentPart>
          </mc:Choice>
          <mc:Fallback>
            <p:pic>
              <p:nvPicPr>
                <p:cNvPr id="58" name="Freihand 57">
                  <a:extLst>
                    <a:ext uri="{FF2B5EF4-FFF2-40B4-BE49-F238E27FC236}">
                      <a16:creationId xmlns:a16="http://schemas.microsoft.com/office/drawing/2014/main" id="{89160218-05C5-4857-8B27-8BAC91725FDE}"/>
                    </a:ext>
                  </a:extLst>
                </p:cNvPr>
                <p:cNvPicPr/>
                <p:nvPr/>
              </p:nvPicPr>
              <p:blipFill>
                <a:blip r:embed="rId98"/>
                <a:stretch>
                  <a:fillRect/>
                </a:stretch>
              </p:blipFill>
              <p:spPr>
                <a:xfrm>
                  <a:off x="10592667" y="3539760"/>
                  <a:ext cx="420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9A53184C-EF3F-49C9-9EBE-F2F97CCA4875}"/>
                    </a:ext>
                  </a:extLst>
                </p14:cNvPr>
                <p14:cNvContentPartPr/>
                <p14:nvPr/>
              </p14:nvContentPartPr>
              <p14:xfrm>
                <a:off x="11078307" y="3527160"/>
                <a:ext cx="142920" cy="127800"/>
              </p14:xfrm>
            </p:contentPart>
          </mc:Choice>
          <mc:Fallback>
            <p:pic>
              <p:nvPicPr>
                <p:cNvPr id="59" name="Freihand 58">
                  <a:extLst>
                    <a:ext uri="{FF2B5EF4-FFF2-40B4-BE49-F238E27FC236}">
                      <a16:creationId xmlns:a16="http://schemas.microsoft.com/office/drawing/2014/main" id="{9A53184C-EF3F-49C9-9EBE-F2F97CCA4875}"/>
                    </a:ext>
                  </a:extLst>
                </p:cNvPr>
                <p:cNvPicPr/>
                <p:nvPr/>
              </p:nvPicPr>
              <p:blipFill>
                <a:blip r:embed="rId100"/>
                <a:stretch>
                  <a:fillRect/>
                </a:stretch>
              </p:blipFill>
              <p:spPr>
                <a:xfrm>
                  <a:off x="11073987" y="3522840"/>
                  <a:ext cx="151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785BF282-36F7-467E-98ED-A749A80A3B1E}"/>
                    </a:ext>
                  </a:extLst>
                </p14:cNvPr>
                <p14:cNvContentPartPr/>
                <p14:nvPr/>
              </p14:nvContentPartPr>
              <p14:xfrm>
                <a:off x="11248227" y="3566040"/>
                <a:ext cx="138240" cy="104040"/>
              </p14:xfrm>
            </p:contentPart>
          </mc:Choice>
          <mc:Fallback>
            <p:pic>
              <p:nvPicPr>
                <p:cNvPr id="60" name="Freihand 59">
                  <a:extLst>
                    <a:ext uri="{FF2B5EF4-FFF2-40B4-BE49-F238E27FC236}">
                      <a16:creationId xmlns:a16="http://schemas.microsoft.com/office/drawing/2014/main" id="{785BF282-36F7-467E-98ED-A749A80A3B1E}"/>
                    </a:ext>
                  </a:extLst>
                </p:cNvPr>
                <p:cNvPicPr/>
                <p:nvPr/>
              </p:nvPicPr>
              <p:blipFill>
                <a:blip r:embed="rId102"/>
                <a:stretch>
                  <a:fillRect/>
                </a:stretch>
              </p:blipFill>
              <p:spPr>
                <a:xfrm>
                  <a:off x="11243907" y="3561720"/>
                  <a:ext cx="14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F6EB816A-BF9F-407F-8DB0-56AD4EE39298}"/>
                    </a:ext>
                  </a:extLst>
                </p14:cNvPr>
                <p14:cNvContentPartPr/>
                <p14:nvPr/>
              </p14:nvContentPartPr>
              <p14:xfrm>
                <a:off x="11401227" y="3575400"/>
                <a:ext cx="138600" cy="93240"/>
              </p14:xfrm>
            </p:contentPart>
          </mc:Choice>
          <mc:Fallback>
            <p:pic>
              <p:nvPicPr>
                <p:cNvPr id="61" name="Freihand 60">
                  <a:extLst>
                    <a:ext uri="{FF2B5EF4-FFF2-40B4-BE49-F238E27FC236}">
                      <a16:creationId xmlns:a16="http://schemas.microsoft.com/office/drawing/2014/main" id="{F6EB816A-BF9F-407F-8DB0-56AD4EE39298}"/>
                    </a:ext>
                  </a:extLst>
                </p:cNvPr>
                <p:cNvPicPr/>
                <p:nvPr/>
              </p:nvPicPr>
              <p:blipFill>
                <a:blip r:embed="rId104"/>
                <a:stretch>
                  <a:fillRect/>
                </a:stretch>
              </p:blipFill>
              <p:spPr>
                <a:xfrm>
                  <a:off x="11396907" y="3571080"/>
                  <a:ext cx="147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9AD31AB6-CF0B-434D-9A50-ACE0A5D900DE}"/>
                    </a:ext>
                  </a:extLst>
                </p14:cNvPr>
                <p14:cNvContentPartPr/>
                <p14:nvPr/>
              </p14:nvContentPartPr>
              <p14:xfrm>
                <a:off x="11577267" y="3526440"/>
                <a:ext cx="208440" cy="221760"/>
              </p14:xfrm>
            </p:contentPart>
          </mc:Choice>
          <mc:Fallback>
            <p:pic>
              <p:nvPicPr>
                <p:cNvPr id="62" name="Freihand 61">
                  <a:extLst>
                    <a:ext uri="{FF2B5EF4-FFF2-40B4-BE49-F238E27FC236}">
                      <a16:creationId xmlns:a16="http://schemas.microsoft.com/office/drawing/2014/main" id="{9AD31AB6-CF0B-434D-9A50-ACE0A5D900DE}"/>
                    </a:ext>
                  </a:extLst>
                </p:cNvPr>
                <p:cNvPicPr/>
                <p:nvPr/>
              </p:nvPicPr>
              <p:blipFill>
                <a:blip r:embed="rId106"/>
                <a:stretch>
                  <a:fillRect/>
                </a:stretch>
              </p:blipFill>
              <p:spPr>
                <a:xfrm>
                  <a:off x="11572947" y="3522120"/>
                  <a:ext cx="217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94EFE2E4-ABEE-4CE8-9BB2-C626B0213F8F}"/>
                    </a:ext>
                  </a:extLst>
                </p14:cNvPr>
                <p14:cNvContentPartPr/>
                <p14:nvPr/>
              </p14:nvContentPartPr>
              <p14:xfrm>
                <a:off x="10727667" y="3824880"/>
                <a:ext cx="1277640" cy="32760"/>
              </p14:xfrm>
            </p:contentPart>
          </mc:Choice>
          <mc:Fallback>
            <p:pic>
              <p:nvPicPr>
                <p:cNvPr id="63" name="Freihand 62">
                  <a:extLst>
                    <a:ext uri="{FF2B5EF4-FFF2-40B4-BE49-F238E27FC236}">
                      <a16:creationId xmlns:a16="http://schemas.microsoft.com/office/drawing/2014/main" id="{94EFE2E4-ABEE-4CE8-9BB2-C626B0213F8F}"/>
                    </a:ext>
                  </a:extLst>
                </p:cNvPr>
                <p:cNvPicPr/>
                <p:nvPr/>
              </p:nvPicPr>
              <p:blipFill>
                <a:blip r:embed="rId108"/>
                <a:stretch>
                  <a:fillRect/>
                </a:stretch>
              </p:blipFill>
              <p:spPr>
                <a:xfrm>
                  <a:off x="10723347" y="3820560"/>
                  <a:ext cx="1286280" cy="4140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9BB3246-D4AA-4074-91DA-C0B6EA1E7FF5}"/>
                  </a:ext>
                </a:extLst>
              </p14:cNvPr>
              <p14:cNvContentPartPr/>
              <p14:nvPr/>
            </p14:nvContentPartPr>
            <p14:xfrm>
              <a:off x="2364867" y="2655240"/>
              <a:ext cx="4674960" cy="527760"/>
            </p14:xfrm>
          </p:contentPart>
        </mc:Choice>
        <mc:Fallback>
          <p:pic>
            <p:nvPicPr>
              <p:cNvPr id="2" name="Freihand 1">
                <a:extLst>
                  <a:ext uri="{FF2B5EF4-FFF2-40B4-BE49-F238E27FC236}">
                    <a16:creationId xmlns:a16="http://schemas.microsoft.com/office/drawing/2014/main" id="{D9BB3246-D4AA-4074-91DA-C0B6EA1E7FF5}"/>
                  </a:ext>
                </a:extLst>
              </p:cNvPr>
              <p:cNvPicPr/>
              <p:nvPr/>
            </p:nvPicPr>
            <p:blipFill>
              <a:blip r:embed="rId4"/>
              <a:stretch>
                <a:fillRect/>
              </a:stretch>
            </p:blipFill>
            <p:spPr>
              <a:xfrm>
                <a:off x="2360547" y="2650920"/>
                <a:ext cx="4683600" cy="536400"/>
              </a:xfrm>
              <a:prstGeom prst="rect">
                <a:avLst/>
              </a:prstGeom>
            </p:spPr>
          </p:pic>
        </mc:Fallback>
      </mc:AlternateContent>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0B1A2F7-8101-486C-A470-3B648C63BE51}"/>
                  </a:ext>
                </a:extLst>
              </p14:cNvPr>
              <p14:cNvContentPartPr/>
              <p14:nvPr/>
            </p14:nvContentPartPr>
            <p14:xfrm>
              <a:off x="387747" y="1350240"/>
              <a:ext cx="1481400" cy="52920"/>
            </p14:xfrm>
          </p:contentPart>
        </mc:Choice>
        <mc:Fallback>
          <p:pic>
            <p:nvPicPr>
              <p:cNvPr id="2" name="Freihand 1">
                <a:extLst>
                  <a:ext uri="{FF2B5EF4-FFF2-40B4-BE49-F238E27FC236}">
                    <a16:creationId xmlns:a16="http://schemas.microsoft.com/office/drawing/2014/main" id="{F0B1A2F7-8101-486C-A470-3B648C63BE51}"/>
                  </a:ext>
                </a:extLst>
              </p:cNvPr>
              <p:cNvPicPr/>
              <p:nvPr/>
            </p:nvPicPr>
            <p:blipFill>
              <a:blip r:embed="rId4"/>
              <a:stretch>
                <a:fillRect/>
              </a:stretch>
            </p:blipFill>
            <p:spPr>
              <a:xfrm>
                <a:off x="383427" y="1345920"/>
                <a:ext cx="1490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D33D09C-9345-4368-9784-9CBDBF28E3F1}"/>
                  </a:ext>
                </a:extLst>
              </p14:cNvPr>
              <p14:cNvContentPartPr/>
              <p14:nvPr/>
            </p14:nvContentPartPr>
            <p14:xfrm>
              <a:off x="6251787" y="1273200"/>
              <a:ext cx="4906080" cy="82440"/>
            </p14:xfrm>
          </p:contentPart>
        </mc:Choice>
        <mc:Fallback>
          <p:pic>
            <p:nvPicPr>
              <p:cNvPr id="3" name="Freihand 2">
                <a:extLst>
                  <a:ext uri="{FF2B5EF4-FFF2-40B4-BE49-F238E27FC236}">
                    <a16:creationId xmlns:a16="http://schemas.microsoft.com/office/drawing/2014/main" id="{3D33D09C-9345-4368-9784-9CBDBF28E3F1}"/>
                  </a:ext>
                </a:extLst>
              </p:cNvPr>
              <p:cNvPicPr/>
              <p:nvPr/>
            </p:nvPicPr>
            <p:blipFill>
              <a:blip r:embed="rId6"/>
              <a:stretch>
                <a:fillRect/>
              </a:stretch>
            </p:blipFill>
            <p:spPr>
              <a:xfrm>
                <a:off x="6247467" y="1268880"/>
                <a:ext cx="4914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90A651A8-8257-438E-AC87-50743BEE1430}"/>
                  </a:ext>
                </a:extLst>
              </p14:cNvPr>
              <p14:cNvContentPartPr/>
              <p14:nvPr/>
            </p14:nvContentPartPr>
            <p14:xfrm>
              <a:off x="26667" y="2235120"/>
              <a:ext cx="5991840" cy="54360"/>
            </p14:xfrm>
          </p:contentPart>
        </mc:Choice>
        <mc:Fallback>
          <p:pic>
            <p:nvPicPr>
              <p:cNvPr id="12" name="Freihand 11">
                <a:extLst>
                  <a:ext uri="{FF2B5EF4-FFF2-40B4-BE49-F238E27FC236}">
                    <a16:creationId xmlns:a16="http://schemas.microsoft.com/office/drawing/2014/main" id="{90A651A8-8257-438E-AC87-50743BEE1430}"/>
                  </a:ext>
                </a:extLst>
              </p:cNvPr>
              <p:cNvPicPr/>
              <p:nvPr/>
            </p:nvPicPr>
            <p:blipFill>
              <a:blip r:embed="rId8"/>
              <a:stretch>
                <a:fillRect/>
              </a:stretch>
            </p:blipFill>
            <p:spPr>
              <a:xfrm>
                <a:off x="22347" y="2230800"/>
                <a:ext cx="6000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96EC17E4-6B9B-4990-87C7-8DEDD772E316}"/>
                  </a:ext>
                </a:extLst>
              </p14:cNvPr>
              <p14:cNvContentPartPr/>
              <p14:nvPr/>
            </p14:nvContentPartPr>
            <p14:xfrm>
              <a:off x="68427" y="2188320"/>
              <a:ext cx="5578560" cy="57240"/>
            </p14:xfrm>
          </p:contentPart>
        </mc:Choice>
        <mc:Fallback>
          <p:pic>
            <p:nvPicPr>
              <p:cNvPr id="14" name="Freihand 13">
                <a:extLst>
                  <a:ext uri="{FF2B5EF4-FFF2-40B4-BE49-F238E27FC236}">
                    <a16:creationId xmlns:a16="http://schemas.microsoft.com/office/drawing/2014/main" id="{96EC17E4-6B9B-4990-87C7-8DEDD772E316}"/>
                  </a:ext>
                </a:extLst>
              </p:cNvPr>
              <p:cNvPicPr/>
              <p:nvPr/>
            </p:nvPicPr>
            <p:blipFill>
              <a:blip r:embed="rId10"/>
              <a:stretch>
                <a:fillRect/>
              </a:stretch>
            </p:blipFill>
            <p:spPr>
              <a:xfrm>
                <a:off x="64107" y="2184000"/>
                <a:ext cx="5587200" cy="65880"/>
              </a:xfrm>
              <a:prstGeom prst="rect">
                <a:avLst/>
              </a:prstGeom>
            </p:spPr>
          </p:pic>
        </mc:Fallback>
      </mc:AlternateContent>
      <p:grpSp>
        <p:nvGrpSpPr>
          <p:cNvPr id="16" name="Gruppieren 15">
            <a:extLst>
              <a:ext uri="{FF2B5EF4-FFF2-40B4-BE49-F238E27FC236}">
                <a16:creationId xmlns:a16="http://schemas.microsoft.com/office/drawing/2014/main" id="{40D9EA73-921C-42CC-822D-7FDFDD814AB7}"/>
              </a:ext>
            </a:extLst>
          </p:cNvPr>
          <p:cNvGrpSpPr/>
          <p:nvPr/>
        </p:nvGrpSpPr>
        <p:grpSpPr>
          <a:xfrm>
            <a:off x="7534467" y="172680"/>
            <a:ext cx="2236680" cy="552240"/>
            <a:chOff x="7534467" y="172680"/>
            <a:chExt cx="2236680" cy="552240"/>
          </a:xfrm>
        </p:grpSpPr>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3DF1D506-0402-4E13-BC5E-E5156DBC1DED}"/>
                    </a:ext>
                  </a:extLst>
                </p14:cNvPr>
                <p14:cNvContentPartPr/>
                <p14:nvPr/>
              </p14:nvContentPartPr>
              <p14:xfrm>
                <a:off x="7802667" y="340440"/>
                <a:ext cx="241920" cy="199080"/>
              </p14:xfrm>
            </p:contentPart>
          </mc:Choice>
          <mc:Fallback>
            <p:pic>
              <p:nvPicPr>
                <p:cNvPr id="4" name="Freihand 3">
                  <a:extLst>
                    <a:ext uri="{FF2B5EF4-FFF2-40B4-BE49-F238E27FC236}">
                      <a16:creationId xmlns:a16="http://schemas.microsoft.com/office/drawing/2014/main" id="{3DF1D506-0402-4E13-BC5E-E5156DBC1DED}"/>
                    </a:ext>
                  </a:extLst>
                </p:cNvPr>
                <p:cNvPicPr/>
                <p:nvPr/>
              </p:nvPicPr>
              <p:blipFill>
                <a:blip r:embed="rId12"/>
                <a:stretch>
                  <a:fillRect/>
                </a:stretch>
              </p:blipFill>
              <p:spPr>
                <a:xfrm>
                  <a:off x="7798347" y="336120"/>
                  <a:ext cx="250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C9D23725-798D-4579-B1A6-AD042549D916}"/>
                    </a:ext>
                  </a:extLst>
                </p14:cNvPr>
                <p14:cNvContentPartPr/>
                <p14:nvPr/>
              </p14:nvContentPartPr>
              <p14:xfrm>
                <a:off x="8132787" y="354480"/>
                <a:ext cx="294840" cy="144720"/>
              </p14:xfrm>
            </p:contentPart>
          </mc:Choice>
          <mc:Fallback>
            <p:pic>
              <p:nvPicPr>
                <p:cNvPr id="5" name="Freihand 4">
                  <a:extLst>
                    <a:ext uri="{FF2B5EF4-FFF2-40B4-BE49-F238E27FC236}">
                      <a16:creationId xmlns:a16="http://schemas.microsoft.com/office/drawing/2014/main" id="{C9D23725-798D-4579-B1A6-AD042549D916}"/>
                    </a:ext>
                  </a:extLst>
                </p:cNvPr>
                <p:cNvPicPr/>
                <p:nvPr/>
              </p:nvPicPr>
              <p:blipFill>
                <a:blip r:embed="rId14"/>
                <a:stretch>
                  <a:fillRect/>
                </a:stretch>
              </p:blipFill>
              <p:spPr>
                <a:xfrm>
                  <a:off x="8128467" y="350160"/>
                  <a:ext cx="303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067E8AB8-F636-467D-AE15-8CACAC972479}"/>
                    </a:ext>
                  </a:extLst>
                </p14:cNvPr>
                <p14:cNvContentPartPr/>
                <p14:nvPr/>
              </p14:nvContentPartPr>
              <p14:xfrm>
                <a:off x="8445987" y="334320"/>
                <a:ext cx="346320" cy="167040"/>
              </p14:xfrm>
            </p:contentPart>
          </mc:Choice>
          <mc:Fallback>
            <p:pic>
              <p:nvPicPr>
                <p:cNvPr id="8" name="Freihand 7">
                  <a:extLst>
                    <a:ext uri="{FF2B5EF4-FFF2-40B4-BE49-F238E27FC236}">
                      <a16:creationId xmlns:a16="http://schemas.microsoft.com/office/drawing/2014/main" id="{067E8AB8-F636-467D-AE15-8CACAC972479}"/>
                    </a:ext>
                  </a:extLst>
                </p:cNvPr>
                <p:cNvPicPr/>
                <p:nvPr/>
              </p:nvPicPr>
              <p:blipFill>
                <a:blip r:embed="rId16"/>
                <a:stretch>
                  <a:fillRect/>
                </a:stretch>
              </p:blipFill>
              <p:spPr>
                <a:xfrm>
                  <a:off x="8441667" y="330000"/>
                  <a:ext cx="354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F6F4CFF2-35CA-4EE2-9708-9A8BBDC18640}"/>
                    </a:ext>
                  </a:extLst>
                </p14:cNvPr>
                <p14:cNvContentPartPr/>
                <p14:nvPr/>
              </p14:nvContentPartPr>
              <p14:xfrm>
                <a:off x="8750907" y="263760"/>
                <a:ext cx="401400" cy="273600"/>
              </p14:xfrm>
            </p:contentPart>
          </mc:Choice>
          <mc:Fallback>
            <p:pic>
              <p:nvPicPr>
                <p:cNvPr id="9" name="Freihand 8">
                  <a:extLst>
                    <a:ext uri="{FF2B5EF4-FFF2-40B4-BE49-F238E27FC236}">
                      <a16:creationId xmlns:a16="http://schemas.microsoft.com/office/drawing/2014/main" id="{F6F4CFF2-35CA-4EE2-9708-9A8BBDC18640}"/>
                    </a:ext>
                  </a:extLst>
                </p:cNvPr>
                <p:cNvPicPr/>
                <p:nvPr/>
              </p:nvPicPr>
              <p:blipFill>
                <a:blip r:embed="rId18"/>
                <a:stretch>
                  <a:fillRect/>
                </a:stretch>
              </p:blipFill>
              <p:spPr>
                <a:xfrm>
                  <a:off x="8746587" y="259440"/>
                  <a:ext cx="4100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86716ADB-D1E7-4507-82B4-5720785DA024}"/>
                    </a:ext>
                  </a:extLst>
                </p14:cNvPr>
                <p14:cNvContentPartPr/>
                <p14:nvPr/>
              </p14:nvContentPartPr>
              <p14:xfrm>
                <a:off x="7534467" y="609360"/>
                <a:ext cx="2236680" cy="115560"/>
              </p14:xfrm>
            </p:contentPart>
          </mc:Choice>
          <mc:Fallback>
            <p:pic>
              <p:nvPicPr>
                <p:cNvPr id="10" name="Freihand 9">
                  <a:extLst>
                    <a:ext uri="{FF2B5EF4-FFF2-40B4-BE49-F238E27FC236}">
                      <a16:creationId xmlns:a16="http://schemas.microsoft.com/office/drawing/2014/main" id="{86716ADB-D1E7-4507-82B4-5720785DA024}"/>
                    </a:ext>
                  </a:extLst>
                </p:cNvPr>
                <p:cNvPicPr/>
                <p:nvPr/>
              </p:nvPicPr>
              <p:blipFill>
                <a:blip r:embed="rId20"/>
                <a:stretch>
                  <a:fillRect/>
                </a:stretch>
              </p:blipFill>
              <p:spPr>
                <a:xfrm>
                  <a:off x="7530147" y="605040"/>
                  <a:ext cx="2245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E8BE9B7-F55C-4DC9-873C-E3074780A58B}"/>
                    </a:ext>
                  </a:extLst>
                </p14:cNvPr>
                <p14:cNvContentPartPr/>
                <p14:nvPr/>
              </p14:nvContentPartPr>
              <p14:xfrm>
                <a:off x="7621947" y="172680"/>
                <a:ext cx="1806120" cy="534600"/>
              </p14:xfrm>
            </p:contentPart>
          </mc:Choice>
          <mc:Fallback>
            <p:pic>
              <p:nvPicPr>
                <p:cNvPr id="15" name="Freihand 14">
                  <a:extLst>
                    <a:ext uri="{FF2B5EF4-FFF2-40B4-BE49-F238E27FC236}">
                      <a16:creationId xmlns:a16="http://schemas.microsoft.com/office/drawing/2014/main" id="{3E8BE9B7-F55C-4DC9-873C-E3074780A58B}"/>
                    </a:ext>
                  </a:extLst>
                </p:cNvPr>
                <p:cNvPicPr/>
                <p:nvPr/>
              </p:nvPicPr>
              <p:blipFill>
                <a:blip r:embed="rId22"/>
                <a:stretch>
                  <a:fillRect/>
                </a:stretch>
              </p:blipFill>
              <p:spPr>
                <a:xfrm>
                  <a:off x="7617627" y="168360"/>
                  <a:ext cx="1814760" cy="54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E16B8933-7142-49C5-91E7-FC88077F0A01}"/>
                  </a:ext>
                </a:extLst>
              </p14:cNvPr>
              <p14:cNvContentPartPr/>
              <p14:nvPr/>
            </p14:nvContentPartPr>
            <p14:xfrm>
              <a:off x="6603867" y="1276080"/>
              <a:ext cx="4448880" cy="149400"/>
            </p14:xfrm>
          </p:contentPart>
        </mc:Choice>
        <mc:Fallback>
          <p:pic>
            <p:nvPicPr>
              <p:cNvPr id="17" name="Freihand 16">
                <a:extLst>
                  <a:ext uri="{FF2B5EF4-FFF2-40B4-BE49-F238E27FC236}">
                    <a16:creationId xmlns:a16="http://schemas.microsoft.com/office/drawing/2014/main" id="{E16B8933-7142-49C5-91E7-FC88077F0A01}"/>
                  </a:ext>
                </a:extLst>
              </p:cNvPr>
              <p:cNvPicPr/>
              <p:nvPr/>
            </p:nvPicPr>
            <p:blipFill>
              <a:blip r:embed="rId24"/>
              <a:stretch>
                <a:fillRect/>
              </a:stretch>
            </p:blipFill>
            <p:spPr>
              <a:xfrm>
                <a:off x="6599547" y="1271760"/>
                <a:ext cx="4457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D777DDBC-C895-48BD-8525-CF89E34B1EF3}"/>
                  </a:ext>
                </a:extLst>
              </p14:cNvPr>
              <p14:cNvContentPartPr/>
              <p14:nvPr/>
            </p14:nvContentPartPr>
            <p14:xfrm>
              <a:off x="7723827" y="3128280"/>
              <a:ext cx="1996200" cy="49680"/>
            </p14:xfrm>
          </p:contentPart>
        </mc:Choice>
        <mc:Fallback>
          <p:pic>
            <p:nvPicPr>
              <p:cNvPr id="18" name="Freihand 17">
                <a:extLst>
                  <a:ext uri="{FF2B5EF4-FFF2-40B4-BE49-F238E27FC236}">
                    <a16:creationId xmlns:a16="http://schemas.microsoft.com/office/drawing/2014/main" id="{D777DDBC-C895-48BD-8525-CF89E34B1EF3}"/>
                  </a:ext>
                </a:extLst>
              </p:cNvPr>
              <p:cNvPicPr/>
              <p:nvPr/>
            </p:nvPicPr>
            <p:blipFill>
              <a:blip r:embed="rId26"/>
              <a:stretch>
                <a:fillRect/>
              </a:stretch>
            </p:blipFill>
            <p:spPr>
              <a:xfrm>
                <a:off x="7719507" y="3123960"/>
                <a:ext cx="2004840" cy="5832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C84BA1-28B9-6325-E22D-7A7957CE19B7}"/>
              </a:ext>
            </a:extLst>
          </p:cNvPr>
          <p:cNvPicPr>
            <a:picLocks noChangeAspect="1"/>
          </p:cNvPicPr>
          <p:nvPr/>
        </p:nvPicPr>
        <p:blipFill>
          <a:blip r:embed="rId2"/>
          <a:stretch>
            <a:fillRect/>
          </a:stretch>
        </p:blipFill>
        <p:spPr>
          <a:xfrm>
            <a:off x="0" y="427706"/>
            <a:ext cx="7584081" cy="28105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0401E3E-B3ED-46B5-98D2-F41F4596E08A}"/>
                  </a:ext>
                </a:extLst>
              </p14:cNvPr>
              <p14:cNvContentPartPr/>
              <p14:nvPr/>
            </p14:nvContentPartPr>
            <p14:xfrm>
              <a:off x="4551147" y="3083453"/>
              <a:ext cx="2076120" cy="857160"/>
            </p14:xfrm>
          </p:contentPart>
        </mc:Choice>
        <mc:Fallback>
          <p:pic>
            <p:nvPicPr>
              <p:cNvPr id="3" name="Freihand 2">
                <a:extLst>
                  <a:ext uri="{FF2B5EF4-FFF2-40B4-BE49-F238E27FC236}">
                    <a16:creationId xmlns:a16="http://schemas.microsoft.com/office/drawing/2014/main" id="{20401E3E-B3ED-46B5-98D2-F41F4596E08A}"/>
                  </a:ext>
                </a:extLst>
              </p:cNvPr>
              <p:cNvPicPr/>
              <p:nvPr/>
            </p:nvPicPr>
            <p:blipFill>
              <a:blip r:embed="rId4"/>
              <a:stretch>
                <a:fillRect/>
              </a:stretch>
            </p:blipFill>
            <p:spPr>
              <a:xfrm>
                <a:off x="4546827" y="3079133"/>
                <a:ext cx="2084760" cy="865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5" name="Freihand 34">
                <a:extLst>
                  <a:ext uri="{FF2B5EF4-FFF2-40B4-BE49-F238E27FC236}">
                    <a16:creationId xmlns:a16="http://schemas.microsoft.com/office/drawing/2014/main" id="{13D0830C-7C8D-4C89-BD25-338F8036A40D}"/>
                  </a:ext>
                </a:extLst>
              </p14:cNvPr>
              <p14:cNvContentPartPr/>
              <p14:nvPr/>
            </p14:nvContentPartPr>
            <p14:xfrm>
              <a:off x="541107" y="2294693"/>
              <a:ext cx="3255840" cy="68040"/>
            </p14:xfrm>
          </p:contentPart>
        </mc:Choice>
        <mc:Fallback>
          <p:pic>
            <p:nvPicPr>
              <p:cNvPr id="35" name="Freihand 34">
                <a:extLst>
                  <a:ext uri="{FF2B5EF4-FFF2-40B4-BE49-F238E27FC236}">
                    <a16:creationId xmlns:a16="http://schemas.microsoft.com/office/drawing/2014/main" id="{13D0830C-7C8D-4C89-BD25-338F8036A40D}"/>
                  </a:ext>
                </a:extLst>
              </p:cNvPr>
              <p:cNvPicPr/>
              <p:nvPr/>
            </p:nvPicPr>
            <p:blipFill>
              <a:blip r:embed="rId6"/>
              <a:stretch>
                <a:fillRect/>
              </a:stretch>
            </p:blipFill>
            <p:spPr>
              <a:xfrm>
                <a:off x="536787" y="2290373"/>
                <a:ext cx="3264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1" name="Freihand 100">
                <a:extLst>
                  <a:ext uri="{FF2B5EF4-FFF2-40B4-BE49-F238E27FC236}">
                    <a16:creationId xmlns:a16="http://schemas.microsoft.com/office/drawing/2014/main" id="{88C87905-2F0B-4CB8-8804-8B5D5DD3706B}"/>
                  </a:ext>
                </a:extLst>
              </p14:cNvPr>
              <p14:cNvContentPartPr/>
              <p14:nvPr/>
            </p14:nvContentPartPr>
            <p14:xfrm>
              <a:off x="640467" y="2125133"/>
              <a:ext cx="907200" cy="579240"/>
            </p14:xfrm>
          </p:contentPart>
        </mc:Choice>
        <mc:Fallback>
          <p:pic>
            <p:nvPicPr>
              <p:cNvPr id="101" name="Freihand 100">
                <a:extLst>
                  <a:ext uri="{FF2B5EF4-FFF2-40B4-BE49-F238E27FC236}">
                    <a16:creationId xmlns:a16="http://schemas.microsoft.com/office/drawing/2014/main" id="{88C87905-2F0B-4CB8-8804-8B5D5DD3706B}"/>
                  </a:ext>
                </a:extLst>
              </p:cNvPr>
              <p:cNvPicPr/>
              <p:nvPr/>
            </p:nvPicPr>
            <p:blipFill>
              <a:blip r:embed="rId8"/>
              <a:stretch>
                <a:fillRect/>
              </a:stretch>
            </p:blipFill>
            <p:spPr>
              <a:xfrm>
                <a:off x="636147" y="2120813"/>
                <a:ext cx="91584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 name="Freihand 102">
                <a:extLst>
                  <a:ext uri="{FF2B5EF4-FFF2-40B4-BE49-F238E27FC236}">
                    <a16:creationId xmlns:a16="http://schemas.microsoft.com/office/drawing/2014/main" id="{A41132C8-A5B5-4965-8360-1475C68AF572}"/>
                  </a:ext>
                </a:extLst>
              </p14:cNvPr>
              <p14:cNvContentPartPr/>
              <p14:nvPr/>
            </p14:nvContentPartPr>
            <p14:xfrm>
              <a:off x="3008547" y="1898693"/>
              <a:ext cx="611280" cy="960120"/>
            </p14:xfrm>
          </p:contentPart>
        </mc:Choice>
        <mc:Fallback>
          <p:pic>
            <p:nvPicPr>
              <p:cNvPr id="103" name="Freihand 102">
                <a:extLst>
                  <a:ext uri="{FF2B5EF4-FFF2-40B4-BE49-F238E27FC236}">
                    <a16:creationId xmlns:a16="http://schemas.microsoft.com/office/drawing/2014/main" id="{A41132C8-A5B5-4965-8360-1475C68AF572}"/>
                  </a:ext>
                </a:extLst>
              </p:cNvPr>
              <p:cNvPicPr/>
              <p:nvPr/>
            </p:nvPicPr>
            <p:blipFill>
              <a:blip r:embed="rId10"/>
              <a:stretch>
                <a:fillRect/>
              </a:stretch>
            </p:blipFill>
            <p:spPr>
              <a:xfrm>
                <a:off x="3004227" y="1894373"/>
                <a:ext cx="619920" cy="96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5" name="Freihand 104">
                <a:extLst>
                  <a:ext uri="{FF2B5EF4-FFF2-40B4-BE49-F238E27FC236}">
                    <a16:creationId xmlns:a16="http://schemas.microsoft.com/office/drawing/2014/main" id="{15439B13-72A3-4154-BDA8-B1513B5D9216}"/>
                  </a:ext>
                </a:extLst>
              </p14:cNvPr>
              <p14:cNvContentPartPr/>
              <p14:nvPr/>
            </p14:nvContentPartPr>
            <p14:xfrm>
              <a:off x="5843907" y="998333"/>
              <a:ext cx="1258560" cy="548640"/>
            </p14:xfrm>
          </p:contentPart>
        </mc:Choice>
        <mc:Fallback>
          <p:pic>
            <p:nvPicPr>
              <p:cNvPr id="105" name="Freihand 104">
                <a:extLst>
                  <a:ext uri="{FF2B5EF4-FFF2-40B4-BE49-F238E27FC236}">
                    <a16:creationId xmlns:a16="http://schemas.microsoft.com/office/drawing/2014/main" id="{15439B13-72A3-4154-BDA8-B1513B5D9216}"/>
                  </a:ext>
                </a:extLst>
              </p:cNvPr>
              <p:cNvPicPr/>
              <p:nvPr/>
            </p:nvPicPr>
            <p:blipFill>
              <a:blip r:embed="rId12"/>
              <a:stretch>
                <a:fillRect/>
              </a:stretch>
            </p:blipFill>
            <p:spPr>
              <a:xfrm>
                <a:off x="5839587" y="994013"/>
                <a:ext cx="1267200" cy="557280"/>
              </a:xfrm>
              <a:prstGeom prst="rect">
                <a:avLst/>
              </a:prstGeom>
            </p:spPr>
          </p:pic>
        </mc:Fallback>
      </mc:AlternateContent>
      <p:grpSp>
        <p:nvGrpSpPr>
          <p:cNvPr id="158" name="Gruppieren 157">
            <a:extLst>
              <a:ext uri="{FF2B5EF4-FFF2-40B4-BE49-F238E27FC236}">
                <a16:creationId xmlns:a16="http://schemas.microsoft.com/office/drawing/2014/main" id="{884997F0-86A4-4F98-9432-F9F297D49093}"/>
              </a:ext>
            </a:extLst>
          </p:cNvPr>
          <p:cNvGrpSpPr/>
          <p:nvPr/>
        </p:nvGrpSpPr>
        <p:grpSpPr>
          <a:xfrm>
            <a:off x="111267" y="271133"/>
            <a:ext cx="10598040" cy="5594400"/>
            <a:chOff x="111267" y="271133"/>
            <a:chExt cx="10598040" cy="5594400"/>
          </a:xfrm>
        </p:grpSpPr>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CA93133D-5DFF-4662-9248-625B18465533}"/>
                    </a:ext>
                  </a:extLst>
                </p14:cNvPr>
                <p14:cNvContentPartPr/>
                <p14:nvPr/>
              </p14:nvContentPartPr>
              <p14:xfrm>
                <a:off x="1674387" y="2129093"/>
                <a:ext cx="805320" cy="784800"/>
              </p14:xfrm>
            </p:contentPart>
          </mc:Choice>
          <mc:Fallback>
            <p:pic>
              <p:nvPicPr>
                <p:cNvPr id="6" name="Freihand 5">
                  <a:extLst>
                    <a:ext uri="{FF2B5EF4-FFF2-40B4-BE49-F238E27FC236}">
                      <a16:creationId xmlns:a16="http://schemas.microsoft.com/office/drawing/2014/main" id="{CA93133D-5DFF-4662-9248-625B18465533}"/>
                    </a:ext>
                  </a:extLst>
                </p:cNvPr>
                <p:cNvPicPr/>
                <p:nvPr/>
              </p:nvPicPr>
              <p:blipFill>
                <a:blip r:embed="rId14"/>
                <a:stretch>
                  <a:fillRect/>
                </a:stretch>
              </p:blipFill>
              <p:spPr>
                <a:xfrm>
                  <a:off x="1670067" y="2124773"/>
                  <a:ext cx="81396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CB9B9630-5DDE-4576-BB06-F57332888986}"/>
                    </a:ext>
                  </a:extLst>
                </p14:cNvPr>
                <p14:cNvContentPartPr/>
                <p14:nvPr/>
              </p14:nvContentPartPr>
              <p14:xfrm>
                <a:off x="2189907" y="2848013"/>
                <a:ext cx="338760" cy="1223640"/>
              </p14:xfrm>
            </p:contentPart>
          </mc:Choice>
          <mc:Fallback>
            <p:pic>
              <p:nvPicPr>
                <p:cNvPr id="8" name="Freihand 7">
                  <a:extLst>
                    <a:ext uri="{FF2B5EF4-FFF2-40B4-BE49-F238E27FC236}">
                      <a16:creationId xmlns:a16="http://schemas.microsoft.com/office/drawing/2014/main" id="{CB9B9630-5DDE-4576-BB06-F57332888986}"/>
                    </a:ext>
                  </a:extLst>
                </p:cNvPr>
                <p:cNvPicPr/>
                <p:nvPr/>
              </p:nvPicPr>
              <p:blipFill>
                <a:blip r:embed="rId16"/>
                <a:stretch>
                  <a:fillRect/>
                </a:stretch>
              </p:blipFill>
              <p:spPr>
                <a:xfrm>
                  <a:off x="2185587" y="2843693"/>
                  <a:ext cx="347400" cy="1232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CA0A3822-2D33-4AAC-9D66-B8F5CD14B015}"/>
                    </a:ext>
                  </a:extLst>
                </p14:cNvPr>
                <p14:cNvContentPartPr/>
                <p14:nvPr/>
              </p14:nvContentPartPr>
              <p14:xfrm>
                <a:off x="2113227" y="2680973"/>
                <a:ext cx="386280" cy="401040"/>
              </p14:xfrm>
            </p:contentPart>
          </mc:Choice>
          <mc:Fallback>
            <p:pic>
              <p:nvPicPr>
                <p:cNvPr id="9" name="Freihand 8">
                  <a:extLst>
                    <a:ext uri="{FF2B5EF4-FFF2-40B4-BE49-F238E27FC236}">
                      <a16:creationId xmlns:a16="http://schemas.microsoft.com/office/drawing/2014/main" id="{CA0A3822-2D33-4AAC-9D66-B8F5CD14B015}"/>
                    </a:ext>
                  </a:extLst>
                </p:cNvPr>
                <p:cNvPicPr/>
                <p:nvPr/>
              </p:nvPicPr>
              <p:blipFill>
                <a:blip r:embed="rId18"/>
                <a:stretch>
                  <a:fillRect/>
                </a:stretch>
              </p:blipFill>
              <p:spPr>
                <a:xfrm>
                  <a:off x="2108907" y="2676653"/>
                  <a:ext cx="3949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D2F022E-71B1-4902-AD9A-F4B9353962B1}"/>
                    </a:ext>
                  </a:extLst>
                </p14:cNvPr>
                <p14:cNvContentPartPr/>
                <p14:nvPr/>
              </p14:nvContentPartPr>
              <p14:xfrm>
                <a:off x="2149227" y="4205573"/>
                <a:ext cx="28800" cy="195840"/>
              </p14:xfrm>
            </p:contentPart>
          </mc:Choice>
          <mc:Fallback>
            <p:pic>
              <p:nvPicPr>
                <p:cNvPr id="12" name="Freihand 11">
                  <a:extLst>
                    <a:ext uri="{FF2B5EF4-FFF2-40B4-BE49-F238E27FC236}">
                      <a16:creationId xmlns:a16="http://schemas.microsoft.com/office/drawing/2014/main" id="{0D2F022E-71B1-4902-AD9A-F4B9353962B1}"/>
                    </a:ext>
                  </a:extLst>
                </p:cNvPr>
                <p:cNvPicPr/>
                <p:nvPr/>
              </p:nvPicPr>
              <p:blipFill>
                <a:blip r:embed="rId20"/>
                <a:stretch>
                  <a:fillRect/>
                </a:stretch>
              </p:blipFill>
              <p:spPr>
                <a:xfrm>
                  <a:off x="2144907" y="4201253"/>
                  <a:ext cx="37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02DD7F7-3F76-4B93-B08D-584CD1FF564C}"/>
                    </a:ext>
                  </a:extLst>
                </p14:cNvPr>
                <p14:cNvContentPartPr/>
                <p14:nvPr/>
              </p14:nvContentPartPr>
              <p14:xfrm>
                <a:off x="2062107" y="4199093"/>
                <a:ext cx="187200" cy="48960"/>
              </p14:xfrm>
            </p:contentPart>
          </mc:Choice>
          <mc:Fallback>
            <p:pic>
              <p:nvPicPr>
                <p:cNvPr id="13" name="Freihand 12">
                  <a:extLst>
                    <a:ext uri="{FF2B5EF4-FFF2-40B4-BE49-F238E27FC236}">
                      <a16:creationId xmlns:a16="http://schemas.microsoft.com/office/drawing/2014/main" id="{F02DD7F7-3F76-4B93-B08D-584CD1FF564C}"/>
                    </a:ext>
                  </a:extLst>
                </p:cNvPr>
                <p:cNvPicPr/>
                <p:nvPr/>
              </p:nvPicPr>
              <p:blipFill>
                <a:blip r:embed="rId22"/>
                <a:stretch>
                  <a:fillRect/>
                </a:stretch>
              </p:blipFill>
              <p:spPr>
                <a:xfrm>
                  <a:off x="2057787" y="4194773"/>
                  <a:ext cx="195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CD24E639-4089-4964-989F-1DA2B1C4FABE}"/>
                    </a:ext>
                  </a:extLst>
                </p14:cNvPr>
                <p14:cNvContentPartPr/>
                <p14:nvPr/>
              </p14:nvContentPartPr>
              <p14:xfrm>
                <a:off x="2121867" y="4272173"/>
                <a:ext cx="319320" cy="48960"/>
              </p14:xfrm>
            </p:contentPart>
          </mc:Choice>
          <mc:Fallback>
            <p:pic>
              <p:nvPicPr>
                <p:cNvPr id="14" name="Freihand 13">
                  <a:extLst>
                    <a:ext uri="{FF2B5EF4-FFF2-40B4-BE49-F238E27FC236}">
                      <a16:creationId xmlns:a16="http://schemas.microsoft.com/office/drawing/2014/main" id="{CD24E639-4089-4964-989F-1DA2B1C4FABE}"/>
                    </a:ext>
                  </a:extLst>
                </p:cNvPr>
                <p:cNvPicPr/>
                <p:nvPr/>
              </p:nvPicPr>
              <p:blipFill>
                <a:blip r:embed="rId24"/>
                <a:stretch>
                  <a:fillRect/>
                </a:stretch>
              </p:blipFill>
              <p:spPr>
                <a:xfrm>
                  <a:off x="2117547" y="4267853"/>
                  <a:ext cx="327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7FF409C8-412B-4798-85EE-656E4F660276}"/>
                    </a:ext>
                  </a:extLst>
                </p14:cNvPr>
                <p14:cNvContentPartPr/>
                <p14:nvPr/>
              </p14:nvContentPartPr>
              <p14:xfrm>
                <a:off x="2408787" y="4181453"/>
                <a:ext cx="17280" cy="24480"/>
              </p14:xfrm>
            </p:contentPart>
          </mc:Choice>
          <mc:Fallback>
            <p:pic>
              <p:nvPicPr>
                <p:cNvPr id="15" name="Freihand 14">
                  <a:extLst>
                    <a:ext uri="{FF2B5EF4-FFF2-40B4-BE49-F238E27FC236}">
                      <a16:creationId xmlns:a16="http://schemas.microsoft.com/office/drawing/2014/main" id="{7FF409C8-412B-4798-85EE-656E4F660276}"/>
                    </a:ext>
                  </a:extLst>
                </p:cNvPr>
                <p:cNvPicPr/>
                <p:nvPr/>
              </p:nvPicPr>
              <p:blipFill>
                <a:blip r:embed="rId26"/>
                <a:stretch>
                  <a:fillRect/>
                </a:stretch>
              </p:blipFill>
              <p:spPr>
                <a:xfrm>
                  <a:off x="2404467" y="4177133"/>
                  <a:ext cx="25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59B6418F-7C1F-4BD6-82FD-E5397CECFEBA}"/>
                    </a:ext>
                  </a:extLst>
                </p14:cNvPr>
                <p14:cNvContentPartPr/>
                <p14:nvPr/>
              </p14:nvContentPartPr>
              <p14:xfrm>
                <a:off x="2500947" y="4138253"/>
                <a:ext cx="134280" cy="182880"/>
              </p14:xfrm>
            </p:contentPart>
          </mc:Choice>
          <mc:Fallback>
            <p:pic>
              <p:nvPicPr>
                <p:cNvPr id="16" name="Freihand 15">
                  <a:extLst>
                    <a:ext uri="{FF2B5EF4-FFF2-40B4-BE49-F238E27FC236}">
                      <a16:creationId xmlns:a16="http://schemas.microsoft.com/office/drawing/2014/main" id="{59B6418F-7C1F-4BD6-82FD-E5397CECFEBA}"/>
                    </a:ext>
                  </a:extLst>
                </p:cNvPr>
                <p:cNvPicPr/>
                <p:nvPr/>
              </p:nvPicPr>
              <p:blipFill>
                <a:blip r:embed="rId28"/>
                <a:stretch>
                  <a:fillRect/>
                </a:stretch>
              </p:blipFill>
              <p:spPr>
                <a:xfrm>
                  <a:off x="2496627" y="4133933"/>
                  <a:ext cx="142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CF6F365F-8E43-4B53-944E-310DAD28B350}"/>
                    </a:ext>
                  </a:extLst>
                </p14:cNvPr>
                <p14:cNvContentPartPr/>
                <p14:nvPr/>
              </p14:nvContentPartPr>
              <p14:xfrm>
                <a:off x="2575107" y="4281893"/>
                <a:ext cx="49320" cy="13680"/>
              </p14:xfrm>
            </p:contentPart>
          </mc:Choice>
          <mc:Fallback>
            <p:pic>
              <p:nvPicPr>
                <p:cNvPr id="17" name="Freihand 16">
                  <a:extLst>
                    <a:ext uri="{FF2B5EF4-FFF2-40B4-BE49-F238E27FC236}">
                      <a16:creationId xmlns:a16="http://schemas.microsoft.com/office/drawing/2014/main" id="{CF6F365F-8E43-4B53-944E-310DAD28B350}"/>
                    </a:ext>
                  </a:extLst>
                </p:cNvPr>
                <p:cNvPicPr/>
                <p:nvPr/>
              </p:nvPicPr>
              <p:blipFill>
                <a:blip r:embed="rId30"/>
                <a:stretch>
                  <a:fillRect/>
                </a:stretch>
              </p:blipFill>
              <p:spPr>
                <a:xfrm>
                  <a:off x="2570787" y="4277573"/>
                  <a:ext cx="57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7C7A435E-1DCD-4FC5-A197-AB0DEEABDE0F}"/>
                    </a:ext>
                  </a:extLst>
                </p14:cNvPr>
                <p14:cNvContentPartPr/>
                <p14:nvPr/>
              </p14:nvContentPartPr>
              <p14:xfrm>
                <a:off x="2476467" y="4210613"/>
                <a:ext cx="324360" cy="131400"/>
              </p14:xfrm>
            </p:contentPart>
          </mc:Choice>
          <mc:Fallback>
            <p:pic>
              <p:nvPicPr>
                <p:cNvPr id="18" name="Freihand 17">
                  <a:extLst>
                    <a:ext uri="{FF2B5EF4-FFF2-40B4-BE49-F238E27FC236}">
                      <a16:creationId xmlns:a16="http://schemas.microsoft.com/office/drawing/2014/main" id="{7C7A435E-1DCD-4FC5-A197-AB0DEEABDE0F}"/>
                    </a:ext>
                  </a:extLst>
                </p:cNvPr>
                <p:cNvPicPr/>
                <p:nvPr/>
              </p:nvPicPr>
              <p:blipFill>
                <a:blip r:embed="rId32"/>
                <a:stretch>
                  <a:fillRect/>
                </a:stretch>
              </p:blipFill>
              <p:spPr>
                <a:xfrm>
                  <a:off x="2472147" y="4206293"/>
                  <a:ext cx="333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95647750-029E-46B0-BC84-F2BD2F7A4368}"/>
                    </a:ext>
                  </a:extLst>
                </p14:cNvPr>
                <p14:cNvContentPartPr/>
                <p14:nvPr/>
              </p14:nvContentPartPr>
              <p14:xfrm>
                <a:off x="2864547" y="4218893"/>
                <a:ext cx="101160" cy="122760"/>
              </p14:xfrm>
            </p:contentPart>
          </mc:Choice>
          <mc:Fallback>
            <p:pic>
              <p:nvPicPr>
                <p:cNvPr id="19" name="Freihand 18">
                  <a:extLst>
                    <a:ext uri="{FF2B5EF4-FFF2-40B4-BE49-F238E27FC236}">
                      <a16:creationId xmlns:a16="http://schemas.microsoft.com/office/drawing/2014/main" id="{95647750-029E-46B0-BC84-F2BD2F7A4368}"/>
                    </a:ext>
                  </a:extLst>
                </p:cNvPr>
                <p:cNvPicPr/>
                <p:nvPr/>
              </p:nvPicPr>
              <p:blipFill>
                <a:blip r:embed="rId34"/>
                <a:stretch>
                  <a:fillRect/>
                </a:stretch>
              </p:blipFill>
              <p:spPr>
                <a:xfrm>
                  <a:off x="2860227" y="4214573"/>
                  <a:ext cx="109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54848D32-0478-4312-8B2D-88219515CF72}"/>
                    </a:ext>
                  </a:extLst>
                </p14:cNvPr>
                <p14:cNvContentPartPr/>
                <p14:nvPr/>
              </p14:nvContentPartPr>
              <p14:xfrm>
                <a:off x="2864907" y="4277933"/>
                <a:ext cx="126000" cy="6120"/>
              </p14:xfrm>
            </p:contentPart>
          </mc:Choice>
          <mc:Fallback>
            <p:pic>
              <p:nvPicPr>
                <p:cNvPr id="20" name="Freihand 19">
                  <a:extLst>
                    <a:ext uri="{FF2B5EF4-FFF2-40B4-BE49-F238E27FC236}">
                      <a16:creationId xmlns:a16="http://schemas.microsoft.com/office/drawing/2014/main" id="{54848D32-0478-4312-8B2D-88219515CF72}"/>
                    </a:ext>
                  </a:extLst>
                </p:cNvPr>
                <p:cNvPicPr/>
                <p:nvPr/>
              </p:nvPicPr>
              <p:blipFill>
                <a:blip r:embed="rId36"/>
                <a:stretch>
                  <a:fillRect/>
                </a:stretch>
              </p:blipFill>
              <p:spPr>
                <a:xfrm>
                  <a:off x="2860587" y="4273613"/>
                  <a:ext cx="134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FBB81525-D6A7-4CA5-BFA4-84DA06DED269}"/>
                    </a:ext>
                  </a:extLst>
                </p14:cNvPr>
                <p14:cNvContentPartPr/>
                <p14:nvPr/>
              </p14:nvContentPartPr>
              <p14:xfrm>
                <a:off x="3029787" y="4128893"/>
                <a:ext cx="164880" cy="222480"/>
              </p14:xfrm>
            </p:contentPart>
          </mc:Choice>
          <mc:Fallback>
            <p:pic>
              <p:nvPicPr>
                <p:cNvPr id="22" name="Freihand 21">
                  <a:extLst>
                    <a:ext uri="{FF2B5EF4-FFF2-40B4-BE49-F238E27FC236}">
                      <a16:creationId xmlns:a16="http://schemas.microsoft.com/office/drawing/2014/main" id="{FBB81525-D6A7-4CA5-BFA4-84DA06DED269}"/>
                    </a:ext>
                  </a:extLst>
                </p:cNvPr>
                <p:cNvPicPr/>
                <p:nvPr/>
              </p:nvPicPr>
              <p:blipFill>
                <a:blip r:embed="rId38"/>
                <a:stretch>
                  <a:fillRect/>
                </a:stretch>
              </p:blipFill>
              <p:spPr>
                <a:xfrm>
                  <a:off x="3025467" y="4124573"/>
                  <a:ext cx="173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B395E60E-A050-4642-BF58-31FD2B7C6208}"/>
                    </a:ext>
                  </a:extLst>
                </p14:cNvPr>
                <p14:cNvContentPartPr/>
                <p14:nvPr/>
              </p14:nvContentPartPr>
              <p14:xfrm>
                <a:off x="3117267" y="4202333"/>
                <a:ext cx="316440" cy="141120"/>
              </p14:xfrm>
            </p:contentPart>
          </mc:Choice>
          <mc:Fallback>
            <p:pic>
              <p:nvPicPr>
                <p:cNvPr id="23" name="Freihand 22">
                  <a:extLst>
                    <a:ext uri="{FF2B5EF4-FFF2-40B4-BE49-F238E27FC236}">
                      <a16:creationId xmlns:a16="http://schemas.microsoft.com/office/drawing/2014/main" id="{B395E60E-A050-4642-BF58-31FD2B7C6208}"/>
                    </a:ext>
                  </a:extLst>
                </p:cNvPr>
                <p:cNvPicPr/>
                <p:nvPr/>
              </p:nvPicPr>
              <p:blipFill>
                <a:blip r:embed="rId40"/>
                <a:stretch>
                  <a:fillRect/>
                </a:stretch>
              </p:blipFill>
              <p:spPr>
                <a:xfrm>
                  <a:off x="3112947" y="4198013"/>
                  <a:ext cx="325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7A31988-0D9D-4466-837F-403E98C60399}"/>
                    </a:ext>
                  </a:extLst>
                </p14:cNvPr>
                <p14:cNvContentPartPr/>
                <p14:nvPr/>
              </p14:nvContentPartPr>
              <p14:xfrm>
                <a:off x="3391227" y="4261013"/>
                <a:ext cx="109800" cy="79560"/>
              </p14:xfrm>
            </p:contentPart>
          </mc:Choice>
          <mc:Fallback>
            <p:pic>
              <p:nvPicPr>
                <p:cNvPr id="24" name="Freihand 23">
                  <a:extLst>
                    <a:ext uri="{FF2B5EF4-FFF2-40B4-BE49-F238E27FC236}">
                      <a16:creationId xmlns:a16="http://schemas.microsoft.com/office/drawing/2014/main" id="{E7A31988-0D9D-4466-837F-403E98C60399}"/>
                    </a:ext>
                  </a:extLst>
                </p:cNvPr>
                <p:cNvPicPr/>
                <p:nvPr/>
              </p:nvPicPr>
              <p:blipFill>
                <a:blip r:embed="rId42"/>
                <a:stretch>
                  <a:fillRect/>
                </a:stretch>
              </p:blipFill>
              <p:spPr>
                <a:xfrm>
                  <a:off x="3386907" y="4256693"/>
                  <a:ext cx="118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A5F316A8-A393-4F70-B227-ABE22550FB09}"/>
                    </a:ext>
                  </a:extLst>
                </p14:cNvPr>
                <p14:cNvContentPartPr/>
                <p14:nvPr/>
              </p14:nvContentPartPr>
              <p14:xfrm>
                <a:off x="3543867" y="4233293"/>
                <a:ext cx="212760" cy="89280"/>
              </p14:xfrm>
            </p:contentPart>
          </mc:Choice>
          <mc:Fallback>
            <p:pic>
              <p:nvPicPr>
                <p:cNvPr id="25" name="Freihand 24">
                  <a:extLst>
                    <a:ext uri="{FF2B5EF4-FFF2-40B4-BE49-F238E27FC236}">
                      <a16:creationId xmlns:a16="http://schemas.microsoft.com/office/drawing/2014/main" id="{A5F316A8-A393-4F70-B227-ABE22550FB09}"/>
                    </a:ext>
                  </a:extLst>
                </p:cNvPr>
                <p:cNvPicPr/>
                <p:nvPr/>
              </p:nvPicPr>
              <p:blipFill>
                <a:blip r:embed="rId44"/>
                <a:stretch>
                  <a:fillRect/>
                </a:stretch>
              </p:blipFill>
              <p:spPr>
                <a:xfrm>
                  <a:off x="3539547" y="4228973"/>
                  <a:ext cx="221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30862A14-63BD-490A-A56B-E5388ACEC590}"/>
                    </a:ext>
                  </a:extLst>
                </p14:cNvPr>
                <p14:cNvContentPartPr/>
                <p14:nvPr/>
              </p14:nvContentPartPr>
              <p14:xfrm>
                <a:off x="3068307" y="2183813"/>
                <a:ext cx="642600" cy="600120"/>
              </p14:xfrm>
            </p:contentPart>
          </mc:Choice>
          <mc:Fallback>
            <p:pic>
              <p:nvPicPr>
                <p:cNvPr id="26" name="Freihand 25">
                  <a:extLst>
                    <a:ext uri="{FF2B5EF4-FFF2-40B4-BE49-F238E27FC236}">
                      <a16:creationId xmlns:a16="http://schemas.microsoft.com/office/drawing/2014/main" id="{30862A14-63BD-490A-A56B-E5388ACEC590}"/>
                    </a:ext>
                  </a:extLst>
                </p:cNvPr>
                <p:cNvPicPr/>
                <p:nvPr/>
              </p:nvPicPr>
              <p:blipFill>
                <a:blip r:embed="rId46"/>
                <a:stretch>
                  <a:fillRect/>
                </a:stretch>
              </p:blipFill>
              <p:spPr>
                <a:xfrm>
                  <a:off x="3063987" y="2179493"/>
                  <a:ext cx="65124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E18CB13D-F318-4950-BCC3-C18017CC24D3}"/>
                    </a:ext>
                  </a:extLst>
                </p14:cNvPr>
                <p14:cNvContentPartPr/>
                <p14:nvPr/>
              </p14:nvContentPartPr>
              <p14:xfrm>
                <a:off x="3432627" y="2598893"/>
                <a:ext cx="868680" cy="1967040"/>
              </p14:xfrm>
            </p:contentPart>
          </mc:Choice>
          <mc:Fallback>
            <p:pic>
              <p:nvPicPr>
                <p:cNvPr id="27" name="Freihand 26">
                  <a:extLst>
                    <a:ext uri="{FF2B5EF4-FFF2-40B4-BE49-F238E27FC236}">
                      <a16:creationId xmlns:a16="http://schemas.microsoft.com/office/drawing/2014/main" id="{E18CB13D-F318-4950-BCC3-C18017CC24D3}"/>
                    </a:ext>
                  </a:extLst>
                </p:cNvPr>
                <p:cNvPicPr/>
                <p:nvPr/>
              </p:nvPicPr>
              <p:blipFill>
                <a:blip r:embed="rId48"/>
                <a:stretch>
                  <a:fillRect/>
                </a:stretch>
              </p:blipFill>
              <p:spPr>
                <a:xfrm>
                  <a:off x="3428307" y="2594573"/>
                  <a:ext cx="877320" cy="1975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DCB6B45E-E6E1-437B-9C16-905BCA8B1096}"/>
                    </a:ext>
                  </a:extLst>
                </p14:cNvPr>
                <p14:cNvContentPartPr/>
                <p14:nvPr/>
              </p14:nvContentPartPr>
              <p14:xfrm>
                <a:off x="3287187" y="2495213"/>
                <a:ext cx="442440" cy="354240"/>
              </p14:xfrm>
            </p:contentPart>
          </mc:Choice>
          <mc:Fallback>
            <p:pic>
              <p:nvPicPr>
                <p:cNvPr id="28" name="Freihand 27">
                  <a:extLst>
                    <a:ext uri="{FF2B5EF4-FFF2-40B4-BE49-F238E27FC236}">
                      <a16:creationId xmlns:a16="http://schemas.microsoft.com/office/drawing/2014/main" id="{DCB6B45E-E6E1-437B-9C16-905BCA8B1096}"/>
                    </a:ext>
                  </a:extLst>
                </p:cNvPr>
                <p:cNvPicPr/>
                <p:nvPr/>
              </p:nvPicPr>
              <p:blipFill>
                <a:blip r:embed="rId50"/>
                <a:stretch>
                  <a:fillRect/>
                </a:stretch>
              </p:blipFill>
              <p:spPr>
                <a:xfrm>
                  <a:off x="3282867" y="2490893"/>
                  <a:ext cx="4510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BCB49C6-6019-49D6-BF22-707F7166AE10}"/>
                    </a:ext>
                  </a:extLst>
                </p14:cNvPr>
                <p14:cNvContentPartPr/>
                <p14:nvPr/>
              </p14:nvContentPartPr>
              <p14:xfrm>
                <a:off x="3800187" y="4698773"/>
                <a:ext cx="183960" cy="233640"/>
              </p14:xfrm>
            </p:contentPart>
          </mc:Choice>
          <mc:Fallback>
            <p:pic>
              <p:nvPicPr>
                <p:cNvPr id="30" name="Freihand 29">
                  <a:extLst>
                    <a:ext uri="{FF2B5EF4-FFF2-40B4-BE49-F238E27FC236}">
                      <a16:creationId xmlns:a16="http://schemas.microsoft.com/office/drawing/2014/main" id="{1BCB49C6-6019-49D6-BF22-707F7166AE10}"/>
                    </a:ext>
                  </a:extLst>
                </p:cNvPr>
                <p:cNvPicPr/>
                <p:nvPr/>
              </p:nvPicPr>
              <p:blipFill>
                <a:blip r:embed="rId52"/>
                <a:stretch>
                  <a:fillRect/>
                </a:stretch>
              </p:blipFill>
              <p:spPr>
                <a:xfrm>
                  <a:off x="3795867" y="4694453"/>
                  <a:ext cx="192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90655BBA-2FED-45FE-AB43-B003978F0B87}"/>
                    </a:ext>
                  </a:extLst>
                </p14:cNvPr>
                <p14:cNvContentPartPr/>
                <p14:nvPr/>
              </p14:nvContentPartPr>
              <p14:xfrm>
                <a:off x="3995667" y="4828373"/>
                <a:ext cx="316800" cy="88920"/>
              </p14:xfrm>
            </p:contentPart>
          </mc:Choice>
          <mc:Fallback>
            <p:pic>
              <p:nvPicPr>
                <p:cNvPr id="31" name="Freihand 30">
                  <a:extLst>
                    <a:ext uri="{FF2B5EF4-FFF2-40B4-BE49-F238E27FC236}">
                      <a16:creationId xmlns:a16="http://schemas.microsoft.com/office/drawing/2014/main" id="{90655BBA-2FED-45FE-AB43-B003978F0B87}"/>
                    </a:ext>
                  </a:extLst>
                </p:cNvPr>
                <p:cNvPicPr/>
                <p:nvPr/>
              </p:nvPicPr>
              <p:blipFill>
                <a:blip r:embed="rId54"/>
                <a:stretch>
                  <a:fillRect/>
                </a:stretch>
              </p:blipFill>
              <p:spPr>
                <a:xfrm>
                  <a:off x="3991347" y="4824053"/>
                  <a:ext cx="325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28F3DB5-F7EF-4EEF-A54F-005476045172}"/>
                    </a:ext>
                  </a:extLst>
                </p14:cNvPr>
                <p14:cNvContentPartPr/>
                <p14:nvPr/>
              </p14:nvContentPartPr>
              <p14:xfrm>
                <a:off x="4256307" y="4808933"/>
                <a:ext cx="343800" cy="90720"/>
              </p14:xfrm>
            </p:contentPart>
          </mc:Choice>
          <mc:Fallback>
            <p:pic>
              <p:nvPicPr>
                <p:cNvPr id="32" name="Freihand 31">
                  <a:extLst>
                    <a:ext uri="{FF2B5EF4-FFF2-40B4-BE49-F238E27FC236}">
                      <a16:creationId xmlns:a16="http://schemas.microsoft.com/office/drawing/2014/main" id="{928F3DB5-F7EF-4EEF-A54F-005476045172}"/>
                    </a:ext>
                  </a:extLst>
                </p:cNvPr>
                <p:cNvPicPr/>
                <p:nvPr/>
              </p:nvPicPr>
              <p:blipFill>
                <a:blip r:embed="rId56"/>
                <a:stretch>
                  <a:fillRect/>
                </a:stretch>
              </p:blipFill>
              <p:spPr>
                <a:xfrm>
                  <a:off x="4251987" y="4804613"/>
                  <a:ext cx="352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116723D3-8356-4C4B-8B2C-1E08FC57C080}"/>
                    </a:ext>
                  </a:extLst>
                </p14:cNvPr>
                <p14:cNvContentPartPr/>
                <p14:nvPr/>
              </p14:nvContentPartPr>
              <p14:xfrm>
                <a:off x="4609467" y="4807853"/>
                <a:ext cx="199440" cy="97560"/>
              </p14:xfrm>
            </p:contentPart>
          </mc:Choice>
          <mc:Fallback>
            <p:pic>
              <p:nvPicPr>
                <p:cNvPr id="33" name="Freihand 32">
                  <a:extLst>
                    <a:ext uri="{FF2B5EF4-FFF2-40B4-BE49-F238E27FC236}">
                      <a16:creationId xmlns:a16="http://schemas.microsoft.com/office/drawing/2014/main" id="{116723D3-8356-4C4B-8B2C-1E08FC57C080}"/>
                    </a:ext>
                  </a:extLst>
                </p:cNvPr>
                <p:cNvPicPr/>
                <p:nvPr/>
              </p:nvPicPr>
              <p:blipFill>
                <a:blip r:embed="rId58"/>
                <a:stretch>
                  <a:fillRect/>
                </a:stretch>
              </p:blipFill>
              <p:spPr>
                <a:xfrm>
                  <a:off x="4605147" y="4803533"/>
                  <a:ext cx="208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0A25FF2E-AF3A-439C-9D7F-9A949C637D75}"/>
                    </a:ext>
                  </a:extLst>
                </p14:cNvPr>
                <p14:cNvContentPartPr/>
                <p14:nvPr/>
              </p14:nvContentPartPr>
              <p14:xfrm>
                <a:off x="111267" y="2216213"/>
                <a:ext cx="528480" cy="248040"/>
              </p14:xfrm>
            </p:contentPart>
          </mc:Choice>
          <mc:Fallback>
            <p:pic>
              <p:nvPicPr>
                <p:cNvPr id="37" name="Freihand 36">
                  <a:extLst>
                    <a:ext uri="{FF2B5EF4-FFF2-40B4-BE49-F238E27FC236}">
                      <a16:creationId xmlns:a16="http://schemas.microsoft.com/office/drawing/2014/main" id="{0A25FF2E-AF3A-439C-9D7F-9A949C637D75}"/>
                    </a:ext>
                  </a:extLst>
                </p:cNvPr>
                <p:cNvPicPr/>
                <p:nvPr/>
              </p:nvPicPr>
              <p:blipFill>
                <a:blip r:embed="rId60"/>
                <a:stretch>
                  <a:fillRect/>
                </a:stretch>
              </p:blipFill>
              <p:spPr>
                <a:xfrm>
                  <a:off x="106947" y="2211893"/>
                  <a:ext cx="537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7B61895-A382-477D-83D1-8216C26EB9AE}"/>
                    </a:ext>
                  </a:extLst>
                </p14:cNvPr>
                <p14:cNvContentPartPr/>
                <p14:nvPr/>
              </p14:nvContentPartPr>
              <p14:xfrm>
                <a:off x="521307" y="2406653"/>
                <a:ext cx="189000" cy="1758240"/>
              </p14:xfrm>
            </p:contentPart>
          </mc:Choice>
          <mc:Fallback>
            <p:pic>
              <p:nvPicPr>
                <p:cNvPr id="38" name="Freihand 37">
                  <a:extLst>
                    <a:ext uri="{FF2B5EF4-FFF2-40B4-BE49-F238E27FC236}">
                      <a16:creationId xmlns:a16="http://schemas.microsoft.com/office/drawing/2014/main" id="{17B61895-A382-477D-83D1-8216C26EB9AE}"/>
                    </a:ext>
                  </a:extLst>
                </p:cNvPr>
                <p:cNvPicPr/>
                <p:nvPr/>
              </p:nvPicPr>
              <p:blipFill>
                <a:blip r:embed="rId62"/>
                <a:stretch>
                  <a:fillRect/>
                </a:stretch>
              </p:blipFill>
              <p:spPr>
                <a:xfrm>
                  <a:off x="516987" y="2402333"/>
                  <a:ext cx="197640" cy="176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A99C593D-9AF8-4540-BE3E-6B60BEBC8450}"/>
                    </a:ext>
                  </a:extLst>
                </p14:cNvPr>
                <p14:cNvContentPartPr/>
                <p14:nvPr/>
              </p14:nvContentPartPr>
              <p14:xfrm>
                <a:off x="518787" y="2324573"/>
                <a:ext cx="275040" cy="266760"/>
              </p14:xfrm>
            </p:contentPart>
          </mc:Choice>
          <mc:Fallback>
            <p:pic>
              <p:nvPicPr>
                <p:cNvPr id="39" name="Freihand 38">
                  <a:extLst>
                    <a:ext uri="{FF2B5EF4-FFF2-40B4-BE49-F238E27FC236}">
                      <a16:creationId xmlns:a16="http://schemas.microsoft.com/office/drawing/2014/main" id="{A99C593D-9AF8-4540-BE3E-6B60BEBC8450}"/>
                    </a:ext>
                  </a:extLst>
                </p:cNvPr>
                <p:cNvPicPr/>
                <p:nvPr/>
              </p:nvPicPr>
              <p:blipFill>
                <a:blip r:embed="rId64"/>
                <a:stretch>
                  <a:fillRect/>
                </a:stretch>
              </p:blipFill>
              <p:spPr>
                <a:xfrm>
                  <a:off x="514467" y="2320253"/>
                  <a:ext cx="283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79373045-3422-4776-81E4-94A33B813FB3}"/>
                    </a:ext>
                  </a:extLst>
                </p14:cNvPr>
                <p14:cNvContentPartPr/>
                <p14:nvPr/>
              </p14:nvContentPartPr>
              <p14:xfrm>
                <a:off x="258507" y="4258133"/>
                <a:ext cx="194760" cy="232920"/>
              </p14:xfrm>
            </p:contentPart>
          </mc:Choice>
          <mc:Fallback>
            <p:pic>
              <p:nvPicPr>
                <p:cNvPr id="41" name="Freihand 40">
                  <a:extLst>
                    <a:ext uri="{FF2B5EF4-FFF2-40B4-BE49-F238E27FC236}">
                      <a16:creationId xmlns:a16="http://schemas.microsoft.com/office/drawing/2014/main" id="{79373045-3422-4776-81E4-94A33B813FB3}"/>
                    </a:ext>
                  </a:extLst>
                </p:cNvPr>
                <p:cNvPicPr/>
                <p:nvPr/>
              </p:nvPicPr>
              <p:blipFill>
                <a:blip r:embed="rId66"/>
                <a:stretch>
                  <a:fillRect/>
                </a:stretch>
              </p:blipFill>
              <p:spPr>
                <a:xfrm>
                  <a:off x="254187" y="4253813"/>
                  <a:ext cx="203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839D3FE-8F86-4333-A59C-AC5E3594A1C3}"/>
                    </a:ext>
                  </a:extLst>
                </p14:cNvPr>
                <p14:cNvContentPartPr/>
                <p14:nvPr/>
              </p14:nvContentPartPr>
              <p14:xfrm>
                <a:off x="484227" y="4358933"/>
                <a:ext cx="165960" cy="83520"/>
              </p14:xfrm>
            </p:contentPart>
          </mc:Choice>
          <mc:Fallback>
            <p:pic>
              <p:nvPicPr>
                <p:cNvPr id="42" name="Freihand 41">
                  <a:extLst>
                    <a:ext uri="{FF2B5EF4-FFF2-40B4-BE49-F238E27FC236}">
                      <a16:creationId xmlns:a16="http://schemas.microsoft.com/office/drawing/2014/main" id="{D839D3FE-8F86-4333-A59C-AC5E3594A1C3}"/>
                    </a:ext>
                  </a:extLst>
                </p:cNvPr>
                <p:cNvPicPr/>
                <p:nvPr/>
              </p:nvPicPr>
              <p:blipFill>
                <a:blip r:embed="rId68"/>
                <a:stretch>
                  <a:fillRect/>
                </a:stretch>
              </p:blipFill>
              <p:spPr>
                <a:xfrm>
                  <a:off x="479907" y="4354613"/>
                  <a:ext cx="174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0C082476-F027-4C4B-9C24-D6BDC9B838EF}"/>
                    </a:ext>
                  </a:extLst>
                </p14:cNvPr>
                <p14:cNvContentPartPr/>
                <p14:nvPr/>
              </p14:nvContentPartPr>
              <p14:xfrm>
                <a:off x="621747" y="4326893"/>
                <a:ext cx="141840" cy="98280"/>
              </p14:xfrm>
            </p:contentPart>
          </mc:Choice>
          <mc:Fallback>
            <p:pic>
              <p:nvPicPr>
                <p:cNvPr id="43" name="Freihand 42">
                  <a:extLst>
                    <a:ext uri="{FF2B5EF4-FFF2-40B4-BE49-F238E27FC236}">
                      <a16:creationId xmlns:a16="http://schemas.microsoft.com/office/drawing/2014/main" id="{0C082476-F027-4C4B-9C24-D6BDC9B838EF}"/>
                    </a:ext>
                  </a:extLst>
                </p:cNvPr>
                <p:cNvPicPr/>
                <p:nvPr/>
              </p:nvPicPr>
              <p:blipFill>
                <a:blip r:embed="rId70"/>
                <a:stretch>
                  <a:fillRect/>
                </a:stretch>
              </p:blipFill>
              <p:spPr>
                <a:xfrm>
                  <a:off x="617427" y="4322573"/>
                  <a:ext cx="150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8C7529BB-EB39-46AB-B8C9-58D97EB5533A}"/>
                    </a:ext>
                  </a:extLst>
                </p14:cNvPr>
                <p14:cNvContentPartPr/>
                <p14:nvPr/>
              </p14:nvContentPartPr>
              <p14:xfrm>
                <a:off x="777987" y="4310693"/>
                <a:ext cx="78840" cy="123840"/>
              </p14:xfrm>
            </p:contentPart>
          </mc:Choice>
          <mc:Fallback>
            <p:pic>
              <p:nvPicPr>
                <p:cNvPr id="44" name="Freihand 43">
                  <a:extLst>
                    <a:ext uri="{FF2B5EF4-FFF2-40B4-BE49-F238E27FC236}">
                      <a16:creationId xmlns:a16="http://schemas.microsoft.com/office/drawing/2014/main" id="{8C7529BB-EB39-46AB-B8C9-58D97EB5533A}"/>
                    </a:ext>
                  </a:extLst>
                </p:cNvPr>
                <p:cNvPicPr/>
                <p:nvPr/>
              </p:nvPicPr>
              <p:blipFill>
                <a:blip r:embed="rId72"/>
                <a:stretch>
                  <a:fillRect/>
                </a:stretch>
              </p:blipFill>
              <p:spPr>
                <a:xfrm>
                  <a:off x="773667" y="4306373"/>
                  <a:ext cx="87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BD6AD23C-F9ED-487C-8712-645FC955C7C9}"/>
                    </a:ext>
                  </a:extLst>
                </p14:cNvPr>
                <p14:cNvContentPartPr/>
                <p14:nvPr/>
              </p14:nvContentPartPr>
              <p14:xfrm>
                <a:off x="893187" y="4226453"/>
                <a:ext cx="243720" cy="159480"/>
              </p14:xfrm>
            </p:contentPart>
          </mc:Choice>
          <mc:Fallback>
            <p:pic>
              <p:nvPicPr>
                <p:cNvPr id="45" name="Freihand 44">
                  <a:extLst>
                    <a:ext uri="{FF2B5EF4-FFF2-40B4-BE49-F238E27FC236}">
                      <a16:creationId xmlns:a16="http://schemas.microsoft.com/office/drawing/2014/main" id="{BD6AD23C-F9ED-487C-8712-645FC955C7C9}"/>
                    </a:ext>
                  </a:extLst>
                </p:cNvPr>
                <p:cNvPicPr/>
                <p:nvPr/>
              </p:nvPicPr>
              <p:blipFill>
                <a:blip r:embed="rId74"/>
                <a:stretch>
                  <a:fillRect/>
                </a:stretch>
              </p:blipFill>
              <p:spPr>
                <a:xfrm>
                  <a:off x="888867" y="4222133"/>
                  <a:ext cx="252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633A54A-1841-431D-945B-397EB99EF8D9}"/>
                    </a:ext>
                  </a:extLst>
                </p14:cNvPr>
                <p14:cNvContentPartPr/>
                <p14:nvPr/>
              </p14:nvContentPartPr>
              <p14:xfrm>
                <a:off x="1138707" y="4222493"/>
                <a:ext cx="45000" cy="62280"/>
              </p14:xfrm>
            </p:contentPart>
          </mc:Choice>
          <mc:Fallback>
            <p:pic>
              <p:nvPicPr>
                <p:cNvPr id="46" name="Freihand 45">
                  <a:extLst>
                    <a:ext uri="{FF2B5EF4-FFF2-40B4-BE49-F238E27FC236}">
                      <a16:creationId xmlns:a16="http://schemas.microsoft.com/office/drawing/2014/main" id="{D633A54A-1841-431D-945B-397EB99EF8D9}"/>
                    </a:ext>
                  </a:extLst>
                </p:cNvPr>
                <p:cNvPicPr/>
                <p:nvPr/>
              </p:nvPicPr>
              <p:blipFill>
                <a:blip r:embed="rId76"/>
                <a:stretch>
                  <a:fillRect/>
                </a:stretch>
              </p:blipFill>
              <p:spPr>
                <a:xfrm>
                  <a:off x="1134387" y="4218173"/>
                  <a:ext cx="53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060A84D8-4796-472E-A789-29150CCA0DD6}"/>
                    </a:ext>
                  </a:extLst>
                </p14:cNvPr>
                <p14:cNvContentPartPr/>
                <p14:nvPr/>
              </p14:nvContentPartPr>
              <p14:xfrm>
                <a:off x="1188387" y="4192253"/>
                <a:ext cx="305640" cy="204840"/>
              </p14:xfrm>
            </p:contentPart>
          </mc:Choice>
          <mc:Fallback>
            <p:pic>
              <p:nvPicPr>
                <p:cNvPr id="47" name="Freihand 46">
                  <a:extLst>
                    <a:ext uri="{FF2B5EF4-FFF2-40B4-BE49-F238E27FC236}">
                      <a16:creationId xmlns:a16="http://schemas.microsoft.com/office/drawing/2014/main" id="{060A84D8-4796-472E-A789-29150CCA0DD6}"/>
                    </a:ext>
                  </a:extLst>
                </p:cNvPr>
                <p:cNvPicPr/>
                <p:nvPr/>
              </p:nvPicPr>
              <p:blipFill>
                <a:blip r:embed="rId78"/>
                <a:stretch>
                  <a:fillRect/>
                </a:stretch>
              </p:blipFill>
              <p:spPr>
                <a:xfrm>
                  <a:off x="1184067" y="4187933"/>
                  <a:ext cx="314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94BAEC48-8B41-48C6-86B7-965D4844E441}"/>
                    </a:ext>
                  </a:extLst>
                </p14:cNvPr>
                <p14:cNvContentPartPr/>
                <p14:nvPr/>
              </p14:nvContentPartPr>
              <p14:xfrm>
                <a:off x="1439307" y="4218533"/>
                <a:ext cx="163080" cy="196200"/>
              </p14:xfrm>
            </p:contentPart>
          </mc:Choice>
          <mc:Fallback>
            <p:pic>
              <p:nvPicPr>
                <p:cNvPr id="48" name="Freihand 47">
                  <a:extLst>
                    <a:ext uri="{FF2B5EF4-FFF2-40B4-BE49-F238E27FC236}">
                      <a16:creationId xmlns:a16="http://schemas.microsoft.com/office/drawing/2014/main" id="{94BAEC48-8B41-48C6-86B7-965D4844E441}"/>
                    </a:ext>
                  </a:extLst>
                </p:cNvPr>
                <p:cNvPicPr/>
                <p:nvPr/>
              </p:nvPicPr>
              <p:blipFill>
                <a:blip r:embed="rId80"/>
                <a:stretch>
                  <a:fillRect/>
                </a:stretch>
              </p:blipFill>
              <p:spPr>
                <a:xfrm>
                  <a:off x="1434987" y="4214213"/>
                  <a:ext cx="171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AEA981D7-77FF-497B-A90C-D5EE517C86BB}"/>
                    </a:ext>
                  </a:extLst>
                </p14:cNvPr>
                <p14:cNvContentPartPr/>
                <p14:nvPr/>
              </p14:nvContentPartPr>
              <p14:xfrm>
                <a:off x="1644867" y="4323653"/>
                <a:ext cx="50040" cy="7200"/>
              </p14:xfrm>
            </p:contentPart>
          </mc:Choice>
          <mc:Fallback>
            <p:pic>
              <p:nvPicPr>
                <p:cNvPr id="49" name="Freihand 48">
                  <a:extLst>
                    <a:ext uri="{FF2B5EF4-FFF2-40B4-BE49-F238E27FC236}">
                      <a16:creationId xmlns:a16="http://schemas.microsoft.com/office/drawing/2014/main" id="{AEA981D7-77FF-497B-A90C-D5EE517C86BB}"/>
                    </a:ext>
                  </a:extLst>
                </p:cNvPr>
                <p:cNvPicPr/>
                <p:nvPr/>
              </p:nvPicPr>
              <p:blipFill>
                <a:blip r:embed="rId82"/>
                <a:stretch>
                  <a:fillRect/>
                </a:stretch>
              </p:blipFill>
              <p:spPr>
                <a:xfrm>
                  <a:off x="1640547" y="4319333"/>
                  <a:ext cx="58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20539167-61D2-4F55-BBA0-C89F57B99A21}"/>
                    </a:ext>
                  </a:extLst>
                </p14:cNvPr>
                <p14:cNvContentPartPr/>
                <p14:nvPr/>
              </p14:nvContentPartPr>
              <p14:xfrm>
                <a:off x="482787" y="4606973"/>
                <a:ext cx="34920" cy="163440"/>
              </p14:xfrm>
            </p:contentPart>
          </mc:Choice>
          <mc:Fallback>
            <p:pic>
              <p:nvPicPr>
                <p:cNvPr id="50" name="Freihand 49">
                  <a:extLst>
                    <a:ext uri="{FF2B5EF4-FFF2-40B4-BE49-F238E27FC236}">
                      <a16:creationId xmlns:a16="http://schemas.microsoft.com/office/drawing/2014/main" id="{20539167-61D2-4F55-BBA0-C89F57B99A21}"/>
                    </a:ext>
                  </a:extLst>
                </p:cNvPr>
                <p:cNvPicPr/>
                <p:nvPr/>
              </p:nvPicPr>
              <p:blipFill>
                <a:blip r:embed="rId84"/>
                <a:stretch>
                  <a:fillRect/>
                </a:stretch>
              </p:blipFill>
              <p:spPr>
                <a:xfrm>
                  <a:off x="478467" y="4602653"/>
                  <a:ext cx="43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9FACA47F-5EA1-4C96-8AC7-4D1DE6AED829}"/>
                    </a:ext>
                  </a:extLst>
                </p14:cNvPr>
                <p14:cNvContentPartPr/>
                <p14:nvPr/>
              </p14:nvContentPartPr>
              <p14:xfrm>
                <a:off x="377307" y="4587893"/>
                <a:ext cx="225360" cy="175680"/>
              </p14:xfrm>
            </p:contentPart>
          </mc:Choice>
          <mc:Fallback>
            <p:pic>
              <p:nvPicPr>
                <p:cNvPr id="51" name="Freihand 50">
                  <a:extLst>
                    <a:ext uri="{FF2B5EF4-FFF2-40B4-BE49-F238E27FC236}">
                      <a16:creationId xmlns:a16="http://schemas.microsoft.com/office/drawing/2014/main" id="{9FACA47F-5EA1-4C96-8AC7-4D1DE6AED829}"/>
                    </a:ext>
                  </a:extLst>
                </p:cNvPr>
                <p:cNvPicPr/>
                <p:nvPr/>
              </p:nvPicPr>
              <p:blipFill>
                <a:blip r:embed="rId86"/>
                <a:stretch>
                  <a:fillRect/>
                </a:stretch>
              </p:blipFill>
              <p:spPr>
                <a:xfrm>
                  <a:off x="372987" y="4583573"/>
                  <a:ext cx="234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8CFFD66-5D46-4063-A492-BF5B8F038868}"/>
                    </a:ext>
                  </a:extLst>
                </p14:cNvPr>
                <p14:cNvContentPartPr/>
                <p14:nvPr/>
              </p14:nvContentPartPr>
              <p14:xfrm>
                <a:off x="652347" y="4546853"/>
                <a:ext cx="304200" cy="275040"/>
              </p14:xfrm>
            </p:contentPart>
          </mc:Choice>
          <mc:Fallback>
            <p:pic>
              <p:nvPicPr>
                <p:cNvPr id="52" name="Freihand 51">
                  <a:extLst>
                    <a:ext uri="{FF2B5EF4-FFF2-40B4-BE49-F238E27FC236}">
                      <a16:creationId xmlns:a16="http://schemas.microsoft.com/office/drawing/2014/main" id="{D8CFFD66-5D46-4063-A492-BF5B8F038868}"/>
                    </a:ext>
                  </a:extLst>
                </p:cNvPr>
                <p:cNvPicPr/>
                <p:nvPr/>
              </p:nvPicPr>
              <p:blipFill>
                <a:blip r:embed="rId88"/>
                <a:stretch>
                  <a:fillRect/>
                </a:stretch>
              </p:blipFill>
              <p:spPr>
                <a:xfrm>
                  <a:off x="648027" y="4542533"/>
                  <a:ext cx="312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D015EBAB-DDAA-4B52-8CC3-BC87BF904607}"/>
                    </a:ext>
                  </a:extLst>
                </p14:cNvPr>
                <p14:cNvContentPartPr/>
                <p14:nvPr/>
              </p14:nvContentPartPr>
              <p14:xfrm>
                <a:off x="952227" y="4564853"/>
                <a:ext cx="2520" cy="35280"/>
              </p14:xfrm>
            </p:contentPart>
          </mc:Choice>
          <mc:Fallback>
            <p:pic>
              <p:nvPicPr>
                <p:cNvPr id="53" name="Freihand 52">
                  <a:extLst>
                    <a:ext uri="{FF2B5EF4-FFF2-40B4-BE49-F238E27FC236}">
                      <a16:creationId xmlns:a16="http://schemas.microsoft.com/office/drawing/2014/main" id="{D015EBAB-DDAA-4B52-8CC3-BC87BF904607}"/>
                    </a:ext>
                  </a:extLst>
                </p:cNvPr>
                <p:cNvPicPr/>
                <p:nvPr/>
              </p:nvPicPr>
              <p:blipFill>
                <a:blip r:embed="rId90"/>
                <a:stretch>
                  <a:fillRect/>
                </a:stretch>
              </p:blipFill>
              <p:spPr>
                <a:xfrm>
                  <a:off x="947907" y="4560533"/>
                  <a:ext cx="11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261C3131-6FC2-43F5-824E-BA1FA47E6EBE}"/>
                    </a:ext>
                  </a:extLst>
                </p14:cNvPr>
                <p14:cNvContentPartPr/>
                <p14:nvPr/>
              </p14:nvContentPartPr>
              <p14:xfrm>
                <a:off x="1035747" y="4583933"/>
                <a:ext cx="181080" cy="142560"/>
              </p14:xfrm>
            </p:contentPart>
          </mc:Choice>
          <mc:Fallback>
            <p:pic>
              <p:nvPicPr>
                <p:cNvPr id="54" name="Freihand 53">
                  <a:extLst>
                    <a:ext uri="{FF2B5EF4-FFF2-40B4-BE49-F238E27FC236}">
                      <a16:creationId xmlns:a16="http://schemas.microsoft.com/office/drawing/2014/main" id="{261C3131-6FC2-43F5-824E-BA1FA47E6EBE}"/>
                    </a:ext>
                  </a:extLst>
                </p:cNvPr>
                <p:cNvPicPr/>
                <p:nvPr/>
              </p:nvPicPr>
              <p:blipFill>
                <a:blip r:embed="rId92"/>
                <a:stretch>
                  <a:fillRect/>
                </a:stretch>
              </p:blipFill>
              <p:spPr>
                <a:xfrm>
                  <a:off x="1031427" y="4579613"/>
                  <a:ext cx="189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EEEC259F-CE57-46BB-BC60-8309EEE28714}"/>
                    </a:ext>
                  </a:extLst>
                </p14:cNvPr>
                <p14:cNvContentPartPr/>
                <p14:nvPr/>
              </p14:nvContentPartPr>
              <p14:xfrm>
                <a:off x="1209987" y="4637933"/>
                <a:ext cx="25560" cy="73440"/>
              </p14:xfrm>
            </p:contentPart>
          </mc:Choice>
          <mc:Fallback>
            <p:pic>
              <p:nvPicPr>
                <p:cNvPr id="55" name="Freihand 54">
                  <a:extLst>
                    <a:ext uri="{FF2B5EF4-FFF2-40B4-BE49-F238E27FC236}">
                      <a16:creationId xmlns:a16="http://schemas.microsoft.com/office/drawing/2014/main" id="{EEEC259F-CE57-46BB-BC60-8309EEE28714}"/>
                    </a:ext>
                  </a:extLst>
                </p:cNvPr>
                <p:cNvPicPr/>
                <p:nvPr/>
              </p:nvPicPr>
              <p:blipFill>
                <a:blip r:embed="rId94"/>
                <a:stretch>
                  <a:fillRect/>
                </a:stretch>
              </p:blipFill>
              <p:spPr>
                <a:xfrm>
                  <a:off x="1205667" y="4633613"/>
                  <a:ext cx="34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12BB2A6A-9955-4316-8217-F154D7C4E7E4}"/>
                    </a:ext>
                  </a:extLst>
                </p14:cNvPr>
                <p14:cNvContentPartPr/>
                <p14:nvPr/>
              </p14:nvContentPartPr>
              <p14:xfrm>
                <a:off x="1206027" y="4505453"/>
                <a:ext cx="161280" cy="242640"/>
              </p14:xfrm>
            </p:contentPart>
          </mc:Choice>
          <mc:Fallback>
            <p:pic>
              <p:nvPicPr>
                <p:cNvPr id="56" name="Freihand 55">
                  <a:extLst>
                    <a:ext uri="{FF2B5EF4-FFF2-40B4-BE49-F238E27FC236}">
                      <a16:creationId xmlns:a16="http://schemas.microsoft.com/office/drawing/2014/main" id="{12BB2A6A-9955-4316-8217-F154D7C4E7E4}"/>
                    </a:ext>
                  </a:extLst>
                </p:cNvPr>
                <p:cNvPicPr/>
                <p:nvPr/>
              </p:nvPicPr>
              <p:blipFill>
                <a:blip r:embed="rId96"/>
                <a:stretch>
                  <a:fillRect/>
                </a:stretch>
              </p:blipFill>
              <p:spPr>
                <a:xfrm>
                  <a:off x="1201707" y="4501133"/>
                  <a:ext cx="169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7505C462-56D8-4B7A-A184-11FE89B75A4D}"/>
                    </a:ext>
                  </a:extLst>
                </p14:cNvPr>
                <p14:cNvContentPartPr/>
                <p14:nvPr/>
              </p14:nvContentPartPr>
              <p14:xfrm>
                <a:off x="1411587" y="4628933"/>
                <a:ext cx="104400" cy="232920"/>
              </p14:xfrm>
            </p:contentPart>
          </mc:Choice>
          <mc:Fallback>
            <p:pic>
              <p:nvPicPr>
                <p:cNvPr id="57" name="Freihand 56">
                  <a:extLst>
                    <a:ext uri="{FF2B5EF4-FFF2-40B4-BE49-F238E27FC236}">
                      <a16:creationId xmlns:a16="http://schemas.microsoft.com/office/drawing/2014/main" id="{7505C462-56D8-4B7A-A184-11FE89B75A4D}"/>
                    </a:ext>
                  </a:extLst>
                </p:cNvPr>
                <p:cNvPicPr/>
                <p:nvPr/>
              </p:nvPicPr>
              <p:blipFill>
                <a:blip r:embed="rId98"/>
                <a:stretch>
                  <a:fillRect/>
                </a:stretch>
              </p:blipFill>
              <p:spPr>
                <a:xfrm>
                  <a:off x="1407267" y="4624613"/>
                  <a:ext cx="113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F61C8390-E50D-4067-BA4E-7419540BF663}"/>
                    </a:ext>
                  </a:extLst>
                </p14:cNvPr>
                <p14:cNvContentPartPr/>
                <p14:nvPr/>
              </p14:nvContentPartPr>
              <p14:xfrm>
                <a:off x="1537947" y="4617413"/>
                <a:ext cx="86400" cy="84600"/>
              </p14:xfrm>
            </p:contentPart>
          </mc:Choice>
          <mc:Fallback>
            <p:pic>
              <p:nvPicPr>
                <p:cNvPr id="58" name="Freihand 57">
                  <a:extLst>
                    <a:ext uri="{FF2B5EF4-FFF2-40B4-BE49-F238E27FC236}">
                      <a16:creationId xmlns:a16="http://schemas.microsoft.com/office/drawing/2014/main" id="{F61C8390-E50D-4067-BA4E-7419540BF663}"/>
                    </a:ext>
                  </a:extLst>
                </p:cNvPr>
                <p:cNvPicPr/>
                <p:nvPr/>
              </p:nvPicPr>
              <p:blipFill>
                <a:blip r:embed="rId100"/>
                <a:stretch>
                  <a:fillRect/>
                </a:stretch>
              </p:blipFill>
              <p:spPr>
                <a:xfrm>
                  <a:off x="1533627" y="4613093"/>
                  <a:ext cx="95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BD6675D6-9A0E-4ED0-BA12-8EC09AB45748}"/>
                    </a:ext>
                  </a:extLst>
                </p14:cNvPr>
                <p14:cNvContentPartPr/>
                <p14:nvPr/>
              </p14:nvContentPartPr>
              <p14:xfrm>
                <a:off x="1653867" y="4510493"/>
                <a:ext cx="105480" cy="191160"/>
              </p14:xfrm>
            </p:contentPart>
          </mc:Choice>
          <mc:Fallback>
            <p:pic>
              <p:nvPicPr>
                <p:cNvPr id="59" name="Freihand 58">
                  <a:extLst>
                    <a:ext uri="{FF2B5EF4-FFF2-40B4-BE49-F238E27FC236}">
                      <a16:creationId xmlns:a16="http://schemas.microsoft.com/office/drawing/2014/main" id="{BD6675D6-9A0E-4ED0-BA12-8EC09AB45748}"/>
                    </a:ext>
                  </a:extLst>
                </p:cNvPr>
                <p:cNvPicPr/>
                <p:nvPr/>
              </p:nvPicPr>
              <p:blipFill>
                <a:blip r:embed="rId102"/>
                <a:stretch>
                  <a:fillRect/>
                </a:stretch>
              </p:blipFill>
              <p:spPr>
                <a:xfrm>
                  <a:off x="1649547" y="4506173"/>
                  <a:ext cx="114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820AEA03-651D-45B2-8C0C-34D9F75BB09D}"/>
                    </a:ext>
                  </a:extLst>
                </p14:cNvPr>
                <p14:cNvContentPartPr/>
                <p14:nvPr/>
              </p14:nvContentPartPr>
              <p14:xfrm>
                <a:off x="1674027" y="4561613"/>
                <a:ext cx="120600" cy="12240"/>
              </p14:xfrm>
            </p:contentPart>
          </mc:Choice>
          <mc:Fallback>
            <p:pic>
              <p:nvPicPr>
                <p:cNvPr id="60" name="Freihand 59">
                  <a:extLst>
                    <a:ext uri="{FF2B5EF4-FFF2-40B4-BE49-F238E27FC236}">
                      <a16:creationId xmlns:a16="http://schemas.microsoft.com/office/drawing/2014/main" id="{820AEA03-651D-45B2-8C0C-34D9F75BB09D}"/>
                    </a:ext>
                  </a:extLst>
                </p:cNvPr>
                <p:cNvPicPr/>
                <p:nvPr/>
              </p:nvPicPr>
              <p:blipFill>
                <a:blip r:embed="rId104"/>
                <a:stretch>
                  <a:fillRect/>
                </a:stretch>
              </p:blipFill>
              <p:spPr>
                <a:xfrm>
                  <a:off x="1669707" y="4557293"/>
                  <a:ext cx="129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F7FF9A44-8271-45FB-8EE2-904B0FE1DDF7}"/>
                    </a:ext>
                  </a:extLst>
                </p14:cNvPr>
                <p14:cNvContentPartPr/>
                <p14:nvPr/>
              </p14:nvContentPartPr>
              <p14:xfrm>
                <a:off x="1785267" y="4559093"/>
                <a:ext cx="141120" cy="154800"/>
              </p14:xfrm>
            </p:contentPart>
          </mc:Choice>
          <mc:Fallback>
            <p:pic>
              <p:nvPicPr>
                <p:cNvPr id="61" name="Freihand 60">
                  <a:extLst>
                    <a:ext uri="{FF2B5EF4-FFF2-40B4-BE49-F238E27FC236}">
                      <a16:creationId xmlns:a16="http://schemas.microsoft.com/office/drawing/2014/main" id="{F7FF9A44-8271-45FB-8EE2-904B0FE1DDF7}"/>
                    </a:ext>
                  </a:extLst>
                </p:cNvPr>
                <p:cNvPicPr/>
                <p:nvPr/>
              </p:nvPicPr>
              <p:blipFill>
                <a:blip r:embed="rId106"/>
                <a:stretch>
                  <a:fillRect/>
                </a:stretch>
              </p:blipFill>
              <p:spPr>
                <a:xfrm>
                  <a:off x="1780947" y="4554773"/>
                  <a:ext cx="149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8986BDEB-3478-4BB1-A613-8C1AA553A666}"/>
                    </a:ext>
                  </a:extLst>
                </p14:cNvPr>
                <p14:cNvContentPartPr/>
                <p14:nvPr/>
              </p14:nvContentPartPr>
              <p14:xfrm>
                <a:off x="192267" y="5109173"/>
                <a:ext cx="135720" cy="16560"/>
              </p14:xfrm>
            </p:contentPart>
          </mc:Choice>
          <mc:Fallback>
            <p:pic>
              <p:nvPicPr>
                <p:cNvPr id="63" name="Freihand 62">
                  <a:extLst>
                    <a:ext uri="{FF2B5EF4-FFF2-40B4-BE49-F238E27FC236}">
                      <a16:creationId xmlns:a16="http://schemas.microsoft.com/office/drawing/2014/main" id="{8986BDEB-3478-4BB1-A613-8C1AA553A666}"/>
                    </a:ext>
                  </a:extLst>
                </p:cNvPr>
                <p:cNvPicPr/>
                <p:nvPr/>
              </p:nvPicPr>
              <p:blipFill>
                <a:blip r:embed="rId108"/>
                <a:stretch>
                  <a:fillRect/>
                </a:stretch>
              </p:blipFill>
              <p:spPr>
                <a:xfrm>
                  <a:off x="187947" y="5104853"/>
                  <a:ext cx="144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8C23A905-AC9A-4562-BF28-3415C3F06583}"/>
                    </a:ext>
                  </a:extLst>
                </p14:cNvPr>
                <p14:cNvContentPartPr/>
                <p14:nvPr/>
              </p14:nvContentPartPr>
              <p14:xfrm>
                <a:off x="166707" y="5160293"/>
                <a:ext cx="142200" cy="17280"/>
              </p14:xfrm>
            </p:contentPart>
          </mc:Choice>
          <mc:Fallback>
            <p:pic>
              <p:nvPicPr>
                <p:cNvPr id="64" name="Freihand 63">
                  <a:extLst>
                    <a:ext uri="{FF2B5EF4-FFF2-40B4-BE49-F238E27FC236}">
                      <a16:creationId xmlns:a16="http://schemas.microsoft.com/office/drawing/2014/main" id="{8C23A905-AC9A-4562-BF28-3415C3F06583}"/>
                    </a:ext>
                  </a:extLst>
                </p:cNvPr>
                <p:cNvPicPr/>
                <p:nvPr/>
              </p:nvPicPr>
              <p:blipFill>
                <a:blip r:embed="rId110"/>
                <a:stretch>
                  <a:fillRect/>
                </a:stretch>
              </p:blipFill>
              <p:spPr>
                <a:xfrm>
                  <a:off x="162387" y="5155973"/>
                  <a:ext cx="150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7CE0CEC3-DE18-4227-A128-10DA240EDBEA}"/>
                    </a:ext>
                  </a:extLst>
                </p14:cNvPr>
                <p14:cNvContentPartPr/>
                <p14:nvPr/>
              </p14:nvContentPartPr>
              <p14:xfrm>
                <a:off x="325467" y="5051573"/>
                <a:ext cx="71280" cy="145800"/>
              </p14:xfrm>
            </p:contentPart>
          </mc:Choice>
          <mc:Fallback>
            <p:pic>
              <p:nvPicPr>
                <p:cNvPr id="65" name="Freihand 64">
                  <a:extLst>
                    <a:ext uri="{FF2B5EF4-FFF2-40B4-BE49-F238E27FC236}">
                      <a16:creationId xmlns:a16="http://schemas.microsoft.com/office/drawing/2014/main" id="{7CE0CEC3-DE18-4227-A128-10DA240EDBEA}"/>
                    </a:ext>
                  </a:extLst>
                </p:cNvPr>
                <p:cNvPicPr/>
                <p:nvPr/>
              </p:nvPicPr>
              <p:blipFill>
                <a:blip r:embed="rId112"/>
                <a:stretch>
                  <a:fillRect/>
                </a:stretch>
              </p:blipFill>
              <p:spPr>
                <a:xfrm>
                  <a:off x="321147" y="5047253"/>
                  <a:ext cx="79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EF385BFC-2610-46A2-8B10-CFF9C23686E6}"/>
                    </a:ext>
                  </a:extLst>
                </p14:cNvPr>
                <p14:cNvContentPartPr/>
                <p14:nvPr/>
              </p14:nvContentPartPr>
              <p14:xfrm>
                <a:off x="514827" y="5046893"/>
                <a:ext cx="81720" cy="156600"/>
              </p14:xfrm>
            </p:contentPart>
          </mc:Choice>
          <mc:Fallback>
            <p:pic>
              <p:nvPicPr>
                <p:cNvPr id="66" name="Freihand 65">
                  <a:extLst>
                    <a:ext uri="{FF2B5EF4-FFF2-40B4-BE49-F238E27FC236}">
                      <a16:creationId xmlns:a16="http://schemas.microsoft.com/office/drawing/2014/main" id="{EF385BFC-2610-46A2-8B10-CFF9C23686E6}"/>
                    </a:ext>
                  </a:extLst>
                </p:cNvPr>
                <p:cNvPicPr/>
                <p:nvPr/>
              </p:nvPicPr>
              <p:blipFill>
                <a:blip r:embed="rId114"/>
                <a:stretch>
                  <a:fillRect/>
                </a:stretch>
              </p:blipFill>
              <p:spPr>
                <a:xfrm>
                  <a:off x="510507" y="5042573"/>
                  <a:ext cx="90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F1FE18E8-53B7-42F0-8852-C71F50E203B7}"/>
                    </a:ext>
                  </a:extLst>
                </p14:cNvPr>
                <p14:cNvContentPartPr/>
                <p14:nvPr/>
              </p14:nvContentPartPr>
              <p14:xfrm>
                <a:off x="605547" y="5022773"/>
                <a:ext cx="100080" cy="155520"/>
              </p14:xfrm>
            </p:contentPart>
          </mc:Choice>
          <mc:Fallback>
            <p:pic>
              <p:nvPicPr>
                <p:cNvPr id="67" name="Freihand 66">
                  <a:extLst>
                    <a:ext uri="{FF2B5EF4-FFF2-40B4-BE49-F238E27FC236}">
                      <a16:creationId xmlns:a16="http://schemas.microsoft.com/office/drawing/2014/main" id="{F1FE18E8-53B7-42F0-8852-C71F50E203B7}"/>
                    </a:ext>
                  </a:extLst>
                </p:cNvPr>
                <p:cNvPicPr/>
                <p:nvPr/>
              </p:nvPicPr>
              <p:blipFill>
                <a:blip r:embed="rId116"/>
                <a:stretch>
                  <a:fillRect/>
                </a:stretch>
              </p:blipFill>
              <p:spPr>
                <a:xfrm>
                  <a:off x="601227" y="5018453"/>
                  <a:ext cx="108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938B3C73-1E23-48E0-8026-04738C97E715}"/>
                    </a:ext>
                  </a:extLst>
                </p14:cNvPr>
                <p14:cNvContentPartPr/>
                <p14:nvPr/>
              </p14:nvContentPartPr>
              <p14:xfrm>
                <a:off x="691587" y="5086853"/>
                <a:ext cx="117000" cy="67680"/>
              </p14:xfrm>
            </p:contentPart>
          </mc:Choice>
          <mc:Fallback>
            <p:pic>
              <p:nvPicPr>
                <p:cNvPr id="68" name="Freihand 67">
                  <a:extLst>
                    <a:ext uri="{FF2B5EF4-FFF2-40B4-BE49-F238E27FC236}">
                      <a16:creationId xmlns:a16="http://schemas.microsoft.com/office/drawing/2014/main" id="{938B3C73-1E23-48E0-8026-04738C97E715}"/>
                    </a:ext>
                  </a:extLst>
                </p:cNvPr>
                <p:cNvPicPr/>
                <p:nvPr/>
              </p:nvPicPr>
              <p:blipFill>
                <a:blip r:embed="rId118"/>
                <a:stretch>
                  <a:fillRect/>
                </a:stretch>
              </p:blipFill>
              <p:spPr>
                <a:xfrm>
                  <a:off x="687267" y="5082533"/>
                  <a:ext cx="125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14650805-7DF9-4003-9EB6-F87B447357C5}"/>
                    </a:ext>
                  </a:extLst>
                </p14:cNvPr>
                <p14:cNvContentPartPr/>
                <p14:nvPr/>
              </p14:nvContentPartPr>
              <p14:xfrm>
                <a:off x="825867" y="5067413"/>
                <a:ext cx="147960" cy="74160"/>
              </p14:xfrm>
            </p:contentPart>
          </mc:Choice>
          <mc:Fallback>
            <p:pic>
              <p:nvPicPr>
                <p:cNvPr id="69" name="Freihand 68">
                  <a:extLst>
                    <a:ext uri="{FF2B5EF4-FFF2-40B4-BE49-F238E27FC236}">
                      <a16:creationId xmlns:a16="http://schemas.microsoft.com/office/drawing/2014/main" id="{14650805-7DF9-4003-9EB6-F87B447357C5}"/>
                    </a:ext>
                  </a:extLst>
                </p:cNvPr>
                <p:cNvPicPr/>
                <p:nvPr/>
              </p:nvPicPr>
              <p:blipFill>
                <a:blip r:embed="rId120"/>
                <a:stretch>
                  <a:fillRect/>
                </a:stretch>
              </p:blipFill>
              <p:spPr>
                <a:xfrm>
                  <a:off x="821547" y="5063093"/>
                  <a:ext cx="156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C829D608-D069-410D-BDB4-BD3BC6815DEB}"/>
                    </a:ext>
                  </a:extLst>
                </p14:cNvPr>
                <p14:cNvContentPartPr/>
                <p14:nvPr/>
              </p14:nvContentPartPr>
              <p14:xfrm>
                <a:off x="997227" y="4921973"/>
                <a:ext cx="57240" cy="224640"/>
              </p14:xfrm>
            </p:contentPart>
          </mc:Choice>
          <mc:Fallback>
            <p:pic>
              <p:nvPicPr>
                <p:cNvPr id="70" name="Freihand 69">
                  <a:extLst>
                    <a:ext uri="{FF2B5EF4-FFF2-40B4-BE49-F238E27FC236}">
                      <a16:creationId xmlns:a16="http://schemas.microsoft.com/office/drawing/2014/main" id="{C829D608-D069-410D-BDB4-BD3BC6815DEB}"/>
                    </a:ext>
                  </a:extLst>
                </p:cNvPr>
                <p:cNvPicPr/>
                <p:nvPr/>
              </p:nvPicPr>
              <p:blipFill>
                <a:blip r:embed="rId122"/>
                <a:stretch>
                  <a:fillRect/>
                </a:stretch>
              </p:blipFill>
              <p:spPr>
                <a:xfrm>
                  <a:off x="992907" y="4917653"/>
                  <a:ext cx="65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647F3CF6-D16F-4B9A-A4D5-2CA01389E74A}"/>
                    </a:ext>
                  </a:extLst>
                </p14:cNvPr>
                <p14:cNvContentPartPr/>
                <p14:nvPr/>
              </p14:nvContentPartPr>
              <p14:xfrm>
                <a:off x="1091187" y="5038613"/>
                <a:ext cx="70920" cy="105840"/>
              </p14:xfrm>
            </p:contentPart>
          </mc:Choice>
          <mc:Fallback>
            <p:pic>
              <p:nvPicPr>
                <p:cNvPr id="71" name="Freihand 70">
                  <a:extLst>
                    <a:ext uri="{FF2B5EF4-FFF2-40B4-BE49-F238E27FC236}">
                      <a16:creationId xmlns:a16="http://schemas.microsoft.com/office/drawing/2014/main" id="{647F3CF6-D16F-4B9A-A4D5-2CA01389E74A}"/>
                    </a:ext>
                  </a:extLst>
                </p:cNvPr>
                <p:cNvPicPr/>
                <p:nvPr/>
              </p:nvPicPr>
              <p:blipFill>
                <a:blip r:embed="rId124"/>
                <a:stretch>
                  <a:fillRect/>
                </a:stretch>
              </p:blipFill>
              <p:spPr>
                <a:xfrm>
                  <a:off x="1086867" y="5034293"/>
                  <a:ext cx="79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E4C43016-066C-4DFF-8ACF-1CF3A40973F8}"/>
                    </a:ext>
                  </a:extLst>
                </p14:cNvPr>
                <p14:cNvContentPartPr/>
                <p14:nvPr/>
              </p14:nvContentPartPr>
              <p14:xfrm>
                <a:off x="1188027" y="4982453"/>
                <a:ext cx="163440" cy="162360"/>
              </p14:xfrm>
            </p:contentPart>
          </mc:Choice>
          <mc:Fallback>
            <p:pic>
              <p:nvPicPr>
                <p:cNvPr id="72" name="Freihand 71">
                  <a:extLst>
                    <a:ext uri="{FF2B5EF4-FFF2-40B4-BE49-F238E27FC236}">
                      <a16:creationId xmlns:a16="http://schemas.microsoft.com/office/drawing/2014/main" id="{E4C43016-066C-4DFF-8ACF-1CF3A40973F8}"/>
                    </a:ext>
                  </a:extLst>
                </p:cNvPr>
                <p:cNvPicPr/>
                <p:nvPr/>
              </p:nvPicPr>
              <p:blipFill>
                <a:blip r:embed="rId126"/>
                <a:stretch>
                  <a:fillRect/>
                </a:stretch>
              </p:blipFill>
              <p:spPr>
                <a:xfrm>
                  <a:off x="1183707" y="4978133"/>
                  <a:ext cx="172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265C4EAD-410E-4314-9654-56C9CC1B7D96}"/>
                    </a:ext>
                  </a:extLst>
                </p14:cNvPr>
                <p14:cNvContentPartPr/>
                <p14:nvPr/>
              </p14:nvContentPartPr>
              <p14:xfrm>
                <a:off x="1370907" y="5031053"/>
                <a:ext cx="105480" cy="106560"/>
              </p14:xfrm>
            </p:contentPart>
          </mc:Choice>
          <mc:Fallback>
            <p:pic>
              <p:nvPicPr>
                <p:cNvPr id="73" name="Freihand 72">
                  <a:extLst>
                    <a:ext uri="{FF2B5EF4-FFF2-40B4-BE49-F238E27FC236}">
                      <a16:creationId xmlns:a16="http://schemas.microsoft.com/office/drawing/2014/main" id="{265C4EAD-410E-4314-9654-56C9CC1B7D96}"/>
                    </a:ext>
                  </a:extLst>
                </p:cNvPr>
                <p:cNvPicPr/>
                <p:nvPr/>
              </p:nvPicPr>
              <p:blipFill>
                <a:blip r:embed="rId128"/>
                <a:stretch>
                  <a:fillRect/>
                </a:stretch>
              </p:blipFill>
              <p:spPr>
                <a:xfrm>
                  <a:off x="1366587" y="5026733"/>
                  <a:ext cx="114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A58845C9-C978-42BD-9E3A-4E89E1ED2EF4}"/>
                    </a:ext>
                  </a:extLst>
                </p14:cNvPr>
                <p14:cNvContentPartPr/>
                <p14:nvPr/>
              </p14:nvContentPartPr>
              <p14:xfrm>
                <a:off x="1492587" y="4961573"/>
                <a:ext cx="144360" cy="211680"/>
              </p14:xfrm>
            </p:contentPart>
          </mc:Choice>
          <mc:Fallback>
            <p:pic>
              <p:nvPicPr>
                <p:cNvPr id="74" name="Freihand 73">
                  <a:extLst>
                    <a:ext uri="{FF2B5EF4-FFF2-40B4-BE49-F238E27FC236}">
                      <a16:creationId xmlns:a16="http://schemas.microsoft.com/office/drawing/2014/main" id="{A58845C9-C978-42BD-9E3A-4E89E1ED2EF4}"/>
                    </a:ext>
                  </a:extLst>
                </p:cNvPr>
                <p:cNvPicPr/>
                <p:nvPr/>
              </p:nvPicPr>
              <p:blipFill>
                <a:blip r:embed="rId130"/>
                <a:stretch>
                  <a:fillRect/>
                </a:stretch>
              </p:blipFill>
              <p:spPr>
                <a:xfrm>
                  <a:off x="1488267" y="4957253"/>
                  <a:ext cx="153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BBABFE18-59BB-47EB-A4F9-F6C69EF0671E}"/>
                    </a:ext>
                  </a:extLst>
                </p14:cNvPr>
                <p14:cNvContentPartPr/>
                <p14:nvPr/>
              </p14:nvContentPartPr>
              <p14:xfrm>
                <a:off x="1635507" y="4965893"/>
                <a:ext cx="5760" cy="42840"/>
              </p14:xfrm>
            </p:contentPart>
          </mc:Choice>
          <mc:Fallback>
            <p:pic>
              <p:nvPicPr>
                <p:cNvPr id="75" name="Freihand 74">
                  <a:extLst>
                    <a:ext uri="{FF2B5EF4-FFF2-40B4-BE49-F238E27FC236}">
                      <a16:creationId xmlns:a16="http://schemas.microsoft.com/office/drawing/2014/main" id="{BBABFE18-59BB-47EB-A4F9-F6C69EF0671E}"/>
                    </a:ext>
                  </a:extLst>
                </p:cNvPr>
                <p:cNvPicPr/>
                <p:nvPr/>
              </p:nvPicPr>
              <p:blipFill>
                <a:blip r:embed="rId132"/>
                <a:stretch>
                  <a:fillRect/>
                </a:stretch>
              </p:blipFill>
              <p:spPr>
                <a:xfrm>
                  <a:off x="1631187" y="4961573"/>
                  <a:ext cx="14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F89F51B0-32F8-450D-8C6B-9DF60CBD744F}"/>
                    </a:ext>
                  </a:extLst>
                </p14:cNvPr>
                <p14:cNvContentPartPr/>
                <p14:nvPr/>
              </p14:nvContentPartPr>
              <p14:xfrm>
                <a:off x="1728387" y="5011973"/>
                <a:ext cx="109800" cy="77040"/>
              </p14:xfrm>
            </p:contentPart>
          </mc:Choice>
          <mc:Fallback>
            <p:pic>
              <p:nvPicPr>
                <p:cNvPr id="76" name="Freihand 75">
                  <a:extLst>
                    <a:ext uri="{FF2B5EF4-FFF2-40B4-BE49-F238E27FC236}">
                      <a16:creationId xmlns:a16="http://schemas.microsoft.com/office/drawing/2014/main" id="{F89F51B0-32F8-450D-8C6B-9DF60CBD744F}"/>
                    </a:ext>
                  </a:extLst>
                </p:cNvPr>
                <p:cNvPicPr/>
                <p:nvPr/>
              </p:nvPicPr>
              <p:blipFill>
                <a:blip r:embed="rId134"/>
                <a:stretch>
                  <a:fillRect/>
                </a:stretch>
              </p:blipFill>
              <p:spPr>
                <a:xfrm>
                  <a:off x="1724067" y="5007653"/>
                  <a:ext cx="118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FADA3390-FB4B-49D9-B8A8-6B003B8D5595}"/>
                    </a:ext>
                  </a:extLst>
                </p14:cNvPr>
                <p14:cNvContentPartPr/>
                <p14:nvPr/>
              </p14:nvContentPartPr>
              <p14:xfrm>
                <a:off x="1726227" y="5017013"/>
                <a:ext cx="190440" cy="77400"/>
              </p14:xfrm>
            </p:contentPart>
          </mc:Choice>
          <mc:Fallback>
            <p:pic>
              <p:nvPicPr>
                <p:cNvPr id="77" name="Freihand 76">
                  <a:extLst>
                    <a:ext uri="{FF2B5EF4-FFF2-40B4-BE49-F238E27FC236}">
                      <a16:creationId xmlns:a16="http://schemas.microsoft.com/office/drawing/2014/main" id="{FADA3390-FB4B-49D9-B8A8-6B003B8D5595}"/>
                    </a:ext>
                  </a:extLst>
                </p:cNvPr>
                <p:cNvPicPr/>
                <p:nvPr/>
              </p:nvPicPr>
              <p:blipFill>
                <a:blip r:embed="rId136"/>
                <a:stretch>
                  <a:fillRect/>
                </a:stretch>
              </p:blipFill>
              <p:spPr>
                <a:xfrm>
                  <a:off x="1721907" y="5012693"/>
                  <a:ext cx="199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93D5DCC3-113E-4DFE-A0EF-751FAB13D60C}"/>
                    </a:ext>
                  </a:extLst>
                </p14:cNvPr>
                <p14:cNvContentPartPr/>
                <p14:nvPr/>
              </p14:nvContentPartPr>
              <p14:xfrm>
                <a:off x="1927467" y="4923773"/>
                <a:ext cx="93600" cy="184320"/>
              </p14:xfrm>
            </p:contentPart>
          </mc:Choice>
          <mc:Fallback>
            <p:pic>
              <p:nvPicPr>
                <p:cNvPr id="78" name="Freihand 77">
                  <a:extLst>
                    <a:ext uri="{FF2B5EF4-FFF2-40B4-BE49-F238E27FC236}">
                      <a16:creationId xmlns:a16="http://schemas.microsoft.com/office/drawing/2014/main" id="{93D5DCC3-113E-4DFE-A0EF-751FAB13D60C}"/>
                    </a:ext>
                  </a:extLst>
                </p:cNvPr>
                <p:cNvPicPr/>
                <p:nvPr/>
              </p:nvPicPr>
              <p:blipFill>
                <a:blip r:embed="rId138"/>
                <a:stretch>
                  <a:fillRect/>
                </a:stretch>
              </p:blipFill>
              <p:spPr>
                <a:xfrm>
                  <a:off x="1923147" y="4919453"/>
                  <a:ext cx="102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BD2F944C-DC41-47FA-A978-195FC4A73358}"/>
                    </a:ext>
                  </a:extLst>
                </p14:cNvPr>
                <p14:cNvContentPartPr/>
                <p14:nvPr/>
              </p14:nvContentPartPr>
              <p14:xfrm>
                <a:off x="1902627" y="4858613"/>
                <a:ext cx="17280" cy="17640"/>
              </p14:xfrm>
            </p:contentPart>
          </mc:Choice>
          <mc:Fallback>
            <p:pic>
              <p:nvPicPr>
                <p:cNvPr id="79" name="Freihand 78">
                  <a:extLst>
                    <a:ext uri="{FF2B5EF4-FFF2-40B4-BE49-F238E27FC236}">
                      <a16:creationId xmlns:a16="http://schemas.microsoft.com/office/drawing/2014/main" id="{BD2F944C-DC41-47FA-A978-195FC4A73358}"/>
                    </a:ext>
                  </a:extLst>
                </p:cNvPr>
                <p:cNvPicPr/>
                <p:nvPr/>
              </p:nvPicPr>
              <p:blipFill>
                <a:blip r:embed="rId140"/>
                <a:stretch>
                  <a:fillRect/>
                </a:stretch>
              </p:blipFill>
              <p:spPr>
                <a:xfrm>
                  <a:off x="1898307" y="4854293"/>
                  <a:ext cx="25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5CF21E5D-91C0-450C-A1E9-CFAF0F9E70C7}"/>
                    </a:ext>
                  </a:extLst>
                </p14:cNvPr>
                <p14:cNvContentPartPr/>
                <p14:nvPr/>
              </p14:nvContentPartPr>
              <p14:xfrm>
                <a:off x="511587" y="5312573"/>
                <a:ext cx="158040" cy="129600"/>
              </p14:xfrm>
            </p:contentPart>
          </mc:Choice>
          <mc:Fallback>
            <p:pic>
              <p:nvPicPr>
                <p:cNvPr id="80" name="Freihand 79">
                  <a:extLst>
                    <a:ext uri="{FF2B5EF4-FFF2-40B4-BE49-F238E27FC236}">
                      <a16:creationId xmlns:a16="http://schemas.microsoft.com/office/drawing/2014/main" id="{5CF21E5D-91C0-450C-A1E9-CFAF0F9E70C7}"/>
                    </a:ext>
                  </a:extLst>
                </p:cNvPr>
                <p:cNvPicPr/>
                <p:nvPr/>
              </p:nvPicPr>
              <p:blipFill>
                <a:blip r:embed="rId142"/>
                <a:stretch>
                  <a:fillRect/>
                </a:stretch>
              </p:blipFill>
              <p:spPr>
                <a:xfrm>
                  <a:off x="507267" y="5308253"/>
                  <a:ext cx="166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B9DC4B7B-E805-4C8C-B044-D69897CB32EA}"/>
                    </a:ext>
                  </a:extLst>
                </p14:cNvPr>
                <p14:cNvContentPartPr/>
                <p14:nvPr/>
              </p14:nvContentPartPr>
              <p14:xfrm>
                <a:off x="655947" y="5265773"/>
                <a:ext cx="262080" cy="271800"/>
              </p14:xfrm>
            </p:contentPart>
          </mc:Choice>
          <mc:Fallback>
            <p:pic>
              <p:nvPicPr>
                <p:cNvPr id="81" name="Freihand 80">
                  <a:extLst>
                    <a:ext uri="{FF2B5EF4-FFF2-40B4-BE49-F238E27FC236}">
                      <a16:creationId xmlns:a16="http://schemas.microsoft.com/office/drawing/2014/main" id="{B9DC4B7B-E805-4C8C-B044-D69897CB32EA}"/>
                    </a:ext>
                  </a:extLst>
                </p:cNvPr>
                <p:cNvPicPr/>
                <p:nvPr/>
              </p:nvPicPr>
              <p:blipFill>
                <a:blip r:embed="rId144"/>
                <a:stretch>
                  <a:fillRect/>
                </a:stretch>
              </p:blipFill>
              <p:spPr>
                <a:xfrm>
                  <a:off x="651627" y="5261453"/>
                  <a:ext cx="2707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AF88537D-0245-4D64-8C97-2266E8693862}"/>
                    </a:ext>
                  </a:extLst>
                </p14:cNvPr>
                <p14:cNvContentPartPr/>
                <p14:nvPr/>
              </p14:nvContentPartPr>
              <p14:xfrm>
                <a:off x="1037907" y="5347133"/>
                <a:ext cx="241200" cy="84600"/>
              </p14:xfrm>
            </p:contentPart>
          </mc:Choice>
          <mc:Fallback>
            <p:pic>
              <p:nvPicPr>
                <p:cNvPr id="82" name="Freihand 81">
                  <a:extLst>
                    <a:ext uri="{FF2B5EF4-FFF2-40B4-BE49-F238E27FC236}">
                      <a16:creationId xmlns:a16="http://schemas.microsoft.com/office/drawing/2014/main" id="{AF88537D-0245-4D64-8C97-2266E8693862}"/>
                    </a:ext>
                  </a:extLst>
                </p:cNvPr>
                <p:cNvPicPr/>
                <p:nvPr/>
              </p:nvPicPr>
              <p:blipFill>
                <a:blip r:embed="rId146"/>
                <a:stretch>
                  <a:fillRect/>
                </a:stretch>
              </p:blipFill>
              <p:spPr>
                <a:xfrm>
                  <a:off x="1033587" y="5342813"/>
                  <a:ext cx="249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5FD5DCC8-3D94-4150-BE4B-5CDFB726C912}"/>
                    </a:ext>
                  </a:extLst>
                </p14:cNvPr>
                <p14:cNvContentPartPr/>
                <p14:nvPr/>
              </p14:nvContentPartPr>
              <p14:xfrm>
                <a:off x="1284147" y="5347853"/>
                <a:ext cx="104760" cy="78480"/>
              </p14:xfrm>
            </p:contentPart>
          </mc:Choice>
          <mc:Fallback>
            <p:pic>
              <p:nvPicPr>
                <p:cNvPr id="83" name="Freihand 82">
                  <a:extLst>
                    <a:ext uri="{FF2B5EF4-FFF2-40B4-BE49-F238E27FC236}">
                      <a16:creationId xmlns:a16="http://schemas.microsoft.com/office/drawing/2014/main" id="{5FD5DCC8-3D94-4150-BE4B-5CDFB726C912}"/>
                    </a:ext>
                  </a:extLst>
                </p:cNvPr>
                <p:cNvPicPr/>
                <p:nvPr/>
              </p:nvPicPr>
              <p:blipFill>
                <a:blip r:embed="rId148"/>
                <a:stretch>
                  <a:fillRect/>
                </a:stretch>
              </p:blipFill>
              <p:spPr>
                <a:xfrm>
                  <a:off x="1279827" y="5343533"/>
                  <a:ext cx="113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67145C41-3CDF-415B-8308-DE73C51CDCDC}"/>
                    </a:ext>
                  </a:extLst>
                </p14:cNvPr>
                <p14:cNvContentPartPr/>
                <p14:nvPr/>
              </p14:nvContentPartPr>
              <p14:xfrm>
                <a:off x="1408707" y="5339213"/>
                <a:ext cx="52560" cy="93240"/>
              </p14:xfrm>
            </p:contentPart>
          </mc:Choice>
          <mc:Fallback>
            <p:pic>
              <p:nvPicPr>
                <p:cNvPr id="84" name="Freihand 83">
                  <a:extLst>
                    <a:ext uri="{FF2B5EF4-FFF2-40B4-BE49-F238E27FC236}">
                      <a16:creationId xmlns:a16="http://schemas.microsoft.com/office/drawing/2014/main" id="{67145C41-3CDF-415B-8308-DE73C51CDCDC}"/>
                    </a:ext>
                  </a:extLst>
                </p:cNvPr>
                <p:cNvPicPr/>
                <p:nvPr/>
              </p:nvPicPr>
              <p:blipFill>
                <a:blip r:embed="rId150"/>
                <a:stretch>
                  <a:fillRect/>
                </a:stretch>
              </p:blipFill>
              <p:spPr>
                <a:xfrm>
                  <a:off x="1404387" y="5334893"/>
                  <a:ext cx="61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CFC4808E-18EF-4B3E-800B-8A2B64ECE6E3}"/>
                    </a:ext>
                  </a:extLst>
                </p14:cNvPr>
                <p14:cNvContentPartPr/>
                <p14:nvPr/>
              </p14:nvContentPartPr>
              <p14:xfrm>
                <a:off x="1402947" y="5351813"/>
                <a:ext cx="180000" cy="60840"/>
              </p14:xfrm>
            </p:contentPart>
          </mc:Choice>
          <mc:Fallback>
            <p:pic>
              <p:nvPicPr>
                <p:cNvPr id="85" name="Freihand 84">
                  <a:extLst>
                    <a:ext uri="{FF2B5EF4-FFF2-40B4-BE49-F238E27FC236}">
                      <a16:creationId xmlns:a16="http://schemas.microsoft.com/office/drawing/2014/main" id="{CFC4808E-18EF-4B3E-800B-8A2B64ECE6E3}"/>
                    </a:ext>
                  </a:extLst>
                </p:cNvPr>
                <p:cNvPicPr/>
                <p:nvPr/>
              </p:nvPicPr>
              <p:blipFill>
                <a:blip r:embed="rId152"/>
                <a:stretch>
                  <a:fillRect/>
                </a:stretch>
              </p:blipFill>
              <p:spPr>
                <a:xfrm>
                  <a:off x="1398627" y="5347493"/>
                  <a:ext cx="188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5FA750F4-48A7-4B95-9196-030DEB0CC5C6}"/>
                    </a:ext>
                  </a:extLst>
                </p14:cNvPr>
                <p14:cNvContentPartPr/>
                <p14:nvPr/>
              </p14:nvContentPartPr>
              <p14:xfrm>
                <a:off x="1599507" y="5322653"/>
                <a:ext cx="192240" cy="75240"/>
              </p14:xfrm>
            </p:contentPart>
          </mc:Choice>
          <mc:Fallback>
            <p:pic>
              <p:nvPicPr>
                <p:cNvPr id="86" name="Freihand 85">
                  <a:extLst>
                    <a:ext uri="{FF2B5EF4-FFF2-40B4-BE49-F238E27FC236}">
                      <a16:creationId xmlns:a16="http://schemas.microsoft.com/office/drawing/2014/main" id="{5FA750F4-48A7-4B95-9196-030DEB0CC5C6}"/>
                    </a:ext>
                  </a:extLst>
                </p:cNvPr>
                <p:cNvPicPr/>
                <p:nvPr/>
              </p:nvPicPr>
              <p:blipFill>
                <a:blip r:embed="rId154"/>
                <a:stretch>
                  <a:fillRect/>
                </a:stretch>
              </p:blipFill>
              <p:spPr>
                <a:xfrm>
                  <a:off x="1595187" y="5318333"/>
                  <a:ext cx="200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524068C1-7934-4DC6-9D05-2C9905E0886B}"/>
                    </a:ext>
                  </a:extLst>
                </p14:cNvPr>
                <p14:cNvContentPartPr/>
                <p14:nvPr/>
              </p14:nvContentPartPr>
              <p14:xfrm>
                <a:off x="1794267" y="5236613"/>
                <a:ext cx="361800" cy="140040"/>
              </p14:xfrm>
            </p:contentPart>
          </mc:Choice>
          <mc:Fallback>
            <p:pic>
              <p:nvPicPr>
                <p:cNvPr id="87" name="Freihand 86">
                  <a:extLst>
                    <a:ext uri="{FF2B5EF4-FFF2-40B4-BE49-F238E27FC236}">
                      <a16:creationId xmlns:a16="http://schemas.microsoft.com/office/drawing/2014/main" id="{524068C1-7934-4DC6-9D05-2C9905E0886B}"/>
                    </a:ext>
                  </a:extLst>
                </p:cNvPr>
                <p:cNvPicPr/>
                <p:nvPr/>
              </p:nvPicPr>
              <p:blipFill>
                <a:blip r:embed="rId156"/>
                <a:stretch>
                  <a:fillRect/>
                </a:stretch>
              </p:blipFill>
              <p:spPr>
                <a:xfrm>
                  <a:off x="1789947" y="5232293"/>
                  <a:ext cx="370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Freihand 88">
                  <a:extLst>
                    <a:ext uri="{FF2B5EF4-FFF2-40B4-BE49-F238E27FC236}">
                      <a16:creationId xmlns:a16="http://schemas.microsoft.com/office/drawing/2014/main" id="{DD896B85-F3E9-4CE8-9576-BE2B002A417C}"/>
                    </a:ext>
                  </a:extLst>
                </p14:cNvPr>
                <p14:cNvContentPartPr/>
                <p14:nvPr/>
              </p14:nvContentPartPr>
              <p14:xfrm>
                <a:off x="797427" y="5645213"/>
                <a:ext cx="135360" cy="161640"/>
              </p14:xfrm>
            </p:contentPart>
          </mc:Choice>
          <mc:Fallback>
            <p:pic>
              <p:nvPicPr>
                <p:cNvPr id="89" name="Freihand 88">
                  <a:extLst>
                    <a:ext uri="{FF2B5EF4-FFF2-40B4-BE49-F238E27FC236}">
                      <a16:creationId xmlns:a16="http://schemas.microsoft.com/office/drawing/2014/main" id="{DD896B85-F3E9-4CE8-9576-BE2B002A417C}"/>
                    </a:ext>
                  </a:extLst>
                </p:cNvPr>
                <p:cNvPicPr/>
                <p:nvPr/>
              </p:nvPicPr>
              <p:blipFill>
                <a:blip r:embed="rId158"/>
                <a:stretch>
                  <a:fillRect/>
                </a:stretch>
              </p:blipFill>
              <p:spPr>
                <a:xfrm>
                  <a:off x="793107" y="5640893"/>
                  <a:ext cx="144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Freihand 89">
                  <a:extLst>
                    <a:ext uri="{FF2B5EF4-FFF2-40B4-BE49-F238E27FC236}">
                      <a16:creationId xmlns:a16="http://schemas.microsoft.com/office/drawing/2014/main" id="{61F393A3-3C3A-48F6-8760-558C459CB438}"/>
                    </a:ext>
                  </a:extLst>
                </p14:cNvPr>
                <p14:cNvContentPartPr/>
                <p14:nvPr/>
              </p14:nvContentPartPr>
              <p14:xfrm>
                <a:off x="1050507" y="5657453"/>
                <a:ext cx="87120" cy="120960"/>
              </p14:xfrm>
            </p:contentPart>
          </mc:Choice>
          <mc:Fallback>
            <p:pic>
              <p:nvPicPr>
                <p:cNvPr id="90" name="Freihand 89">
                  <a:extLst>
                    <a:ext uri="{FF2B5EF4-FFF2-40B4-BE49-F238E27FC236}">
                      <a16:creationId xmlns:a16="http://schemas.microsoft.com/office/drawing/2014/main" id="{61F393A3-3C3A-48F6-8760-558C459CB438}"/>
                    </a:ext>
                  </a:extLst>
                </p:cNvPr>
                <p:cNvPicPr/>
                <p:nvPr/>
              </p:nvPicPr>
              <p:blipFill>
                <a:blip r:embed="rId160"/>
                <a:stretch>
                  <a:fillRect/>
                </a:stretch>
              </p:blipFill>
              <p:spPr>
                <a:xfrm>
                  <a:off x="1046187" y="5653133"/>
                  <a:ext cx="95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Freihand 90">
                  <a:extLst>
                    <a:ext uri="{FF2B5EF4-FFF2-40B4-BE49-F238E27FC236}">
                      <a16:creationId xmlns:a16="http://schemas.microsoft.com/office/drawing/2014/main" id="{57D17982-95D5-49F2-A9BC-B99DB3D01FE8}"/>
                    </a:ext>
                  </a:extLst>
                </p14:cNvPr>
                <p14:cNvContentPartPr/>
                <p14:nvPr/>
              </p14:nvContentPartPr>
              <p14:xfrm>
                <a:off x="990387" y="5585453"/>
                <a:ext cx="65880" cy="120960"/>
              </p14:xfrm>
            </p:contentPart>
          </mc:Choice>
          <mc:Fallback>
            <p:pic>
              <p:nvPicPr>
                <p:cNvPr id="91" name="Freihand 90">
                  <a:extLst>
                    <a:ext uri="{FF2B5EF4-FFF2-40B4-BE49-F238E27FC236}">
                      <a16:creationId xmlns:a16="http://schemas.microsoft.com/office/drawing/2014/main" id="{57D17982-95D5-49F2-A9BC-B99DB3D01FE8}"/>
                    </a:ext>
                  </a:extLst>
                </p:cNvPr>
                <p:cNvPicPr/>
                <p:nvPr/>
              </p:nvPicPr>
              <p:blipFill>
                <a:blip r:embed="rId162"/>
                <a:stretch>
                  <a:fillRect/>
                </a:stretch>
              </p:blipFill>
              <p:spPr>
                <a:xfrm>
                  <a:off x="986067" y="5581133"/>
                  <a:ext cx="74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Freihand 91">
                  <a:extLst>
                    <a:ext uri="{FF2B5EF4-FFF2-40B4-BE49-F238E27FC236}">
                      <a16:creationId xmlns:a16="http://schemas.microsoft.com/office/drawing/2014/main" id="{C0FBF0B1-D494-466A-81BB-0E8AC76D4CE4}"/>
                    </a:ext>
                  </a:extLst>
                </p14:cNvPr>
                <p14:cNvContentPartPr/>
                <p14:nvPr/>
              </p14:nvContentPartPr>
              <p14:xfrm>
                <a:off x="1164987" y="5728373"/>
                <a:ext cx="83880" cy="74160"/>
              </p14:xfrm>
            </p:contentPart>
          </mc:Choice>
          <mc:Fallback>
            <p:pic>
              <p:nvPicPr>
                <p:cNvPr id="92" name="Freihand 91">
                  <a:extLst>
                    <a:ext uri="{FF2B5EF4-FFF2-40B4-BE49-F238E27FC236}">
                      <a16:creationId xmlns:a16="http://schemas.microsoft.com/office/drawing/2014/main" id="{C0FBF0B1-D494-466A-81BB-0E8AC76D4CE4}"/>
                    </a:ext>
                  </a:extLst>
                </p:cNvPr>
                <p:cNvPicPr/>
                <p:nvPr/>
              </p:nvPicPr>
              <p:blipFill>
                <a:blip r:embed="rId164"/>
                <a:stretch>
                  <a:fillRect/>
                </a:stretch>
              </p:blipFill>
              <p:spPr>
                <a:xfrm>
                  <a:off x="1160667" y="5724053"/>
                  <a:ext cx="92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4" name="Freihand 93">
                  <a:extLst>
                    <a:ext uri="{FF2B5EF4-FFF2-40B4-BE49-F238E27FC236}">
                      <a16:creationId xmlns:a16="http://schemas.microsoft.com/office/drawing/2014/main" id="{669324B9-D986-4E3D-8CA0-9DF579BB107F}"/>
                    </a:ext>
                  </a:extLst>
                </p14:cNvPr>
                <p14:cNvContentPartPr/>
                <p14:nvPr/>
              </p14:nvContentPartPr>
              <p14:xfrm>
                <a:off x="1393947" y="5595533"/>
                <a:ext cx="103320" cy="183960"/>
              </p14:xfrm>
            </p:contentPart>
          </mc:Choice>
          <mc:Fallback>
            <p:pic>
              <p:nvPicPr>
                <p:cNvPr id="94" name="Freihand 93">
                  <a:extLst>
                    <a:ext uri="{FF2B5EF4-FFF2-40B4-BE49-F238E27FC236}">
                      <a16:creationId xmlns:a16="http://schemas.microsoft.com/office/drawing/2014/main" id="{669324B9-D986-4E3D-8CA0-9DF579BB107F}"/>
                    </a:ext>
                  </a:extLst>
                </p:cNvPr>
                <p:cNvPicPr/>
                <p:nvPr/>
              </p:nvPicPr>
              <p:blipFill>
                <a:blip r:embed="rId166"/>
                <a:stretch>
                  <a:fillRect/>
                </a:stretch>
              </p:blipFill>
              <p:spPr>
                <a:xfrm>
                  <a:off x="1389627" y="5591213"/>
                  <a:ext cx="111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C2155FE9-32B9-418A-A2E2-E40C6661AF84}"/>
                    </a:ext>
                  </a:extLst>
                </p14:cNvPr>
                <p14:cNvContentPartPr/>
                <p14:nvPr/>
              </p14:nvContentPartPr>
              <p14:xfrm>
                <a:off x="1528947" y="5663933"/>
                <a:ext cx="79560" cy="99720"/>
              </p14:xfrm>
            </p:contentPart>
          </mc:Choice>
          <mc:Fallback>
            <p:pic>
              <p:nvPicPr>
                <p:cNvPr id="95" name="Freihand 94">
                  <a:extLst>
                    <a:ext uri="{FF2B5EF4-FFF2-40B4-BE49-F238E27FC236}">
                      <a16:creationId xmlns:a16="http://schemas.microsoft.com/office/drawing/2014/main" id="{C2155FE9-32B9-418A-A2E2-E40C6661AF84}"/>
                    </a:ext>
                  </a:extLst>
                </p:cNvPr>
                <p:cNvPicPr/>
                <p:nvPr/>
              </p:nvPicPr>
              <p:blipFill>
                <a:blip r:embed="rId168"/>
                <a:stretch>
                  <a:fillRect/>
                </a:stretch>
              </p:blipFill>
              <p:spPr>
                <a:xfrm>
                  <a:off x="1524627" y="5659613"/>
                  <a:ext cx="8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6" name="Freihand 95">
                  <a:extLst>
                    <a:ext uri="{FF2B5EF4-FFF2-40B4-BE49-F238E27FC236}">
                      <a16:creationId xmlns:a16="http://schemas.microsoft.com/office/drawing/2014/main" id="{3B8E268E-E06E-450C-BCE2-C0A44AB3BC42}"/>
                    </a:ext>
                  </a:extLst>
                </p14:cNvPr>
                <p14:cNvContentPartPr/>
                <p14:nvPr/>
              </p14:nvContentPartPr>
              <p14:xfrm>
                <a:off x="1653867" y="5522813"/>
                <a:ext cx="28800" cy="239040"/>
              </p14:xfrm>
            </p:contentPart>
          </mc:Choice>
          <mc:Fallback>
            <p:pic>
              <p:nvPicPr>
                <p:cNvPr id="96" name="Freihand 95">
                  <a:extLst>
                    <a:ext uri="{FF2B5EF4-FFF2-40B4-BE49-F238E27FC236}">
                      <a16:creationId xmlns:a16="http://schemas.microsoft.com/office/drawing/2014/main" id="{3B8E268E-E06E-450C-BCE2-C0A44AB3BC42}"/>
                    </a:ext>
                  </a:extLst>
                </p:cNvPr>
                <p:cNvPicPr/>
                <p:nvPr/>
              </p:nvPicPr>
              <p:blipFill>
                <a:blip r:embed="rId170"/>
                <a:stretch>
                  <a:fillRect/>
                </a:stretch>
              </p:blipFill>
              <p:spPr>
                <a:xfrm>
                  <a:off x="1649547" y="5518493"/>
                  <a:ext cx="37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7" name="Freihand 96">
                  <a:extLst>
                    <a:ext uri="{FF2B5EF4-FFF2-40B4-BE49-F238E27FC236}">
                      <a16:creationId xmlns:a16="http://schemas.microsoft.com/office/drawing/2014/main" id="{36A1E0E5-7C20-40FA-81A1-09419233230C}"/>
                    </a:ext>
                  </a:extLst>
                </p14:cNvPr>
                <p14:cNvContentPartPr/>
                <p14:nvPr/>
              </p14:nvContentPartPr>
              <p14:xfrm>
                <a:off x="1596627" y="5620013"/>
                <a:ext cx="109080" cy="2880"/>
              </p14:xfrm>
            </p:contentPart>
          </mc:Choice>
          <mc:Fallback>
            <p:pic>
              <p:nvPicPr>
                <p:cNvPr id="97" name="Freihand 96">
                  <a:extLst>
                    <a:ext uri="{FF2B5EF4-FFF2-40B4-BE49-F238E27FC236}">
                      <a16:creationId xmlns:a16="http://schemas.microsoft.com/office/drawing/2014/main" id="{36A1E0E5-7C20-40FA-81A1-09419233230C}"/>
                    </a:ext>
                  </a:extLst>
                </p:cNvPr>
                <p:cNvPicPr/>
                <p:nvPr/>
              </p:nvPicPr>
              <p:blipFill>
                <a:blip r:embed="rId172"/>
                <a:stretch>
                  <a:fillRect/>
                </a:stretch>
              </p:blipFill>
              <p:spPr>
                <a:xfrm>
                  <a:off x="1592307" y="5615693"/>
                  <a:ext cx="117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8" name="Freihand 97">
                  <a:extLst>
                    <a:ext uri="{FF2B5EF4-FFF2-40B4-BE49-F238E27FC236}">
                      <a16:creationId xmlns:a16="http://schemas.microsoft.com/office/drawing/2014/main" id="{5EB7E89C-B5FA-49B3-BB97-2ADEFECA2F39}"/>
                    </a:ext>
                  </a:extLst>
                </p14:cNvPr>
                <p14:cNvContentPartPr/>
                <p14:nvPr/>
              </p14:nvContentPartPr>
              <p14:xfrm>
                <a:off x="1698507" y="5575733"/>
                <a:ext cx="649800" cy="259920"/>
              </p14:xfrm>
            </p:contentPart>
          </mc:Choice>
          <mc:Fallback>
            <p:pic>
              <p:nvPicPr>
                <p:cNvPr id="98" name="Freihand 97">
                  <a:extLst>
                    <a:ext uri="{FF2B5EF4-FFF2-40B4-BE49-F238E27FC236}">
                      <a16:creationId xmlns:a16="http://schemas.microsoft.com/office/drawing/2014/main" id="{5EB7E89C-B5FA-49B3-BB97-2ADEFECA2F39}"/>
                    </a:ext>
                  </a:extLst>
                </p:cNvPr>
                <p:cNvPicPr/>
                <p:nvPr/>
              </p:nvPicPr>
              <p:blipFill>
                <a:blip r:embed="rId174"/>
                <a:stretch>
                  <a:fillRect/>
                </a:stretch>
              </p:blipFill>
              <p:spPr>
                <a:xfrm>
                  <a:off x="1694187" y="5571413"/>
                  <a:ext cx="658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9" name="Freihand 98">
                  <a:extLst>
                    <a:ext uri="{FF2B5EF4-FFF2-40B4-BE49-F238E27FC236}">
                      <a16:creationId xmlns:a16="http://schemas.microsoft.com/office/drawing/2014/main" id="{9A730D17-AC1E-4B40-843D-EBA8D070FD45}"/>
                    </a:ext>
                  </a:extLst>
                </p14:cNvPr>
                <p14:cNvContentPartPr/>
                <p14:nvPr/>
              </p14:nvContentPartPr>
              <p14:xfrm>
                <a:off x="1353627" y="5720453"/>
                <a:ext cx="1224000" cy="145080"/>
              </p14:xfrm>
            </p:contentPart>
          </mc:Choice>
          <mc:Fallback>
            <p:pic>
              <p:nvPicPr>
                <p:cNvPr id="99" name="Freihand 98">
                  <a:extLst>
                    <a:ext uri="{FF2B5EF4-FFF2-40B4-BE49-F238E27FC236}">
                      <a16:creationId xmlns:a16="http://schemas.microsoft.com/office/drawing/2014/main" id="{9A730D17-AC1E-4B40-843D-EBA8D070FD45}"/>
                    </a:ext>
                  </a:extLst>
                </p:cNvPr>
                <p:cNvPicPr/>
                <p:nvPr/>
              </p:nvPicPr>
              <p:blipFill>
                <a:blip r:embed="rId176"/>
                <a:stretch>
                  <a:fillRect/>
                </a:stretch>
              </p:blipFill>
              <p:spPr>
                <a:xfrm>
                  <a:off x="1349307" y="5716133"/>
                  <a:ext cx="1232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B1AAD561-69EA-4B26-BE23-1081D2311BF8}"/>
                    </a:ext>
                  </a:extLst>
                </p14:cNvPr>
                <p14:cNvContentPartPr/>
                <p14:nvPr/>
              </p14:nvContentPartPr>
              <p14:xfrm>
                <a:off x="4301667" y="1380653"/>
                <a:ext cx="3541320" cy="116640"/>
              </p14:xfrm>
            </p:contentPart>
          </mc:Choice>
          <mc:Fallback>
            <p:pic>
              <p:nvPicPr>
                <p:cNvPr id="106" name="Freihand 105">
                  <a:extLst>
                    <a:ext uri="{FF2B5EF4-FFF2-40B4-BE49-F238E27FC236}">
                      <a16:creationId xmlns:a16="http://schemas.microsoft.com/office/drawing/2014/main" id="{B1AAD561-69EA-4B26-BE23-1081D2311BF8}"/>
                    </a:ext>
                  </a:extLst>
                </p:cNvPr>
                <p:cNvPicPr/>
                <p:nvPr/>
              </p:nvPicPr>
              <p:blipFill>
                <a:blip r:embed="rId178"/>
                <a:stretch>
                  <a:fillRect/>
                </a:stretch>
              </p:blipFill>
              <p:spPr>
                <a:xfrm>
                  <a:off x="4297347" y="1376333"/>
                  <a:ext cx="3549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692BAF4A-947E-452E-A7CA-6245A69EDDD2}"/>
                    </a:ext>
                  </a:extLst>
                </p14:cNvPr>
                <p14:cNvContentPartPr/>
                <p14:nvPr/>
              </p14:nvContentPartPr>
              <p14:xfrm>
                <a:off x="7544187" y="1452653"/>
                <a:ext cx="298440" cy="2707200"/>
              </p14:xfrm>
            </p:contentPart>
          </mc:Choice>
          <mc:Fallback>
            <p:pic>
              <p:nvPicPr>
                <p:cNvPr id="107" name="Freihand 106">
                  <a:extLst>
                    <a:ext uri="{FF2B5EF4-FFF2-40B4-BE49-F238E27FC236}">
                      <a16:creationId xmlns:a16="http://schemas.microsoft.com/office/drawing/2014/main" id="{692BAF4A-947E-452E-A7CA-6245A69EDDD2}"/>
                    </a:ext>
                  </a:extLst>
                </p:cNvPr>
                <p:cNvPicPr/>
                <p:nvPr/>
              </p:nvPicPr>
              <p:blipFill>
                <a:blip r:embed="rId180"/>
                <a:stretch>
                  <a:fillRect/>
                </a:stretch>
              </p:blipFill>
              <p:spPr>
                <a:xfrm>
                  <a:off x="7539867" y="1448333"/>
                  <a:ext cx="307080" cy="2715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3EE78C45-8BCE-4F19-B7BF-143F858A9C12}"/>
                    </a:ext>
                  </a:extLst>
                </p14:cNvPr>
                <p14:cNvContentPartPr/>
                <p14:nvPr/>
              </p14:nvContentPartPr>
              <p14:xfrm>
                <a:off x="6925347" y="4221413"/>
                <a:ext cx="219600" cy="241560"/>
              </p14:xfrm>
            </p:contentPart>
          </mc:Choice>
          <mc:Fallback>
            <p:pic>
              <p:nvPicPr>
                <p:cNvPr id="108" name="Freihand 107">
                  <a:extLst>
                    <a:ext uri="{FF2B5EF4-FFF2-40B4-BE49-F238E27FC236}">
                      <a16:creationId xmlns:a16="http://schemas.microsoft.com/office/drawing/2014/main" id="{3EE78C45-8BCE-4F19-B7BF-143F858A9C12}"/>
                    </a:ext>
                  </a:extLst>
                </p:cNvPr>
                <p:cNvPicPr/>
                <p:nvPr/>
              </p:nvPicPr>
              <p:blipFill>
                <a:blip r:embed="rId182"/>
                <a:stretch>
                  <a:fillRect/>
                </a:stretch>
              </p:blipFill>
              <p:spPr>
                <a:xfrm>
                  <a:off x="6921027" y="4217093"/>
                  <a:ext cx="2282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85940A74-4E17-4AFE-BB01-EAD47BAC527B}"/>
                    </a:ext>
                  </a:extLst>
                </p14:cNvPr>
                <p14:cNvContentPartPr/>
                <p14:nvPr/>
              </p14:nvContentPartPr>
              <p14:xfrm>
                <a:off x="7151787" y="4344533"/>
                <a:ext cx="141480" cy="81000"/>
              </p14:xfrm>
            </p:contentPart>
          </mc:Choice>
          <mc:Fallback>
            <p:pic>
              <p:nvPicPr>
                <p:cNvPr id="109" name="Freihand 108">
                  <a:extLst>
                    <a:ext uri="{FF2B5EF4-FFF2-40B4-BE49-F238E27FC236}">
                      <a16:creationId xmlns:a16="http://schemas.microsoft.com/office/drawing/2014/main" id="{85940A74-4E17-4AFE-BB01-EAD47BAC527B}"/>
                    </a:ext>
                  </a:extLst>
                </p:cNvPr>
                <p:cNvPicPr/>
                <p:nvPr/>
              </p:nvPicPr>
              <p:blipFill>
                <a:blip r:embed="rId184"/>
                <a:stretch>
                  <a:fillRect/>
                </a:stretch>
              </p:blipFill>
              <p:spPr>
                <a:xfrm>
                  <a:off x="7147467" y="4340213"/>
                  <a:ext cx="150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7C1B5FE5-51BC-4F96-911F-632B08AE9BE5}"/>
                    </a:ext>
                  </a:extLst>
                </p14:cNvPr>
                <p14:cNvContentPartPr/>
                <p14:nvPr/>
              </p14:nvContentPartPr>
              <p14:xfrm>
                <a:off x="7294707" y="4343453"/>
                <a:ext cx="120240" cy="92880"/>
              </p14:xfrm>
            </p:contentPart>
          </mc:Choice>
          <mc:Fallback>
            <p:pic>
              <p:nvPicPr>
                <p:cNvPr id="110" name="Freihand 109">
                  <a:extLst>
                    <a:ext uri="{FF2B5EF4-FFF2-40B4-BE49-F238E27FC236}">
                      <a16:creationId xmlns:a16="http://schemas.microsoft.com/office/drawing/2014/main" id="{7C1B5FE5-51BC-4F96-911F-632B08AE9BE5}"/>
                    </a:ext>
                  </a:extLst>
                </p:cNvPr>
                <p:cNvPicPr/>
                <p:nvPr/>
              </p:nvPicPr>
              <p:blipFill>
                <a:blip r:embed="rId186"/>
                <a:stretch>
                  <a:fillRect/>
                </a:stretch>
              </p:blipFill>
              <p:spPr>
                <a:xfrm>
                  <a:off x="7290387" y="4339133"/>
                  <a:ext cx="128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A529BCEA-2685-4CBC-B002-9D94FCFDA9C3}"/>
                    </a:ext>
                  </a:extLst>
                </p14:cNvPr>
                <p14:cNvContentPartPr/>
                <p14:nvPr/>
              </p14:nvContentPartPr>
              <p14:xfrm>
                <a:off x="7410267" y="4324373"/>
                <a:ext cx="104040" cy="118080"/>
              </p14:xfrm>
            </p:contentPart>
          </mc:Choice>
          <mc:Fallback>
            <p:pic>
              <p:nvPicPr>
                <p:cNvPr id="111" name="Freihand 110">
                  <a:extLst>
                    <a:ext uri="{FF2B5EF4-FFF2-40B4-BE49-F238E27FC236}">
                      <a16:creationId xmlns:a16="http://schemas.microsoft.com/office/drawing/2014/main" id="{A529BCEA-2685-4CBC-B002-9D94FCFDA9C3}"/>
                    </a:ext>
                  </a:extLst>
                </p:cNvPr>
                <p:cNvPicPr/>
                <p:nvPr/>
              </p:nvPicPr>
              <p:blipFill>
                <a:blip r:embed="rId188"/>
                <a:stretch>
                  <a:fillRect/>
                </a:stretch>
              </p:blipFill>
              <p:spPr>
                <a:xfrm>
                  <a:off x="7405947" y="4320053"/>
                  <a:ext cx="11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BAC9044A-7290-4357-944F-317125BD40FC}"/>
                    </a:ext>
                  </a:extLst>
                </p14:cNvPr>
                <p14:cNvContentPartPr/>
                <p14:nvPr/>
              </p14:nvContentPartPr>
              <p14:xfrm>
                <a:off x="7538067" y="4238333"/>
                <a:ext cx="269640" cy="172440"/>
              </p14:xfrm>
            </p:contentPart>
          </mc:Choice>
          <mc:Fallback>
            <p:pic>
              <p:nvPicPr>
                <p:cNvPr id="112" name="Freihand 111">
                  <a:extLst>
                    <a:ext uri="{FF2B5EF4-FFF2-40B4-BE49-F238E27FC236}">
                      <a16:creationId xmlns:a16="http://schemas.microsoft.com/office/drawing/2014/main" id="{BAC9044A-7290-4357-944F-317125BD40FC}"/>
                    </a:ext>
                  </a:extLst>
                </p:cNvPr>
                <p:cNvPicPr/>
                <p:nvPr/>
              </p:nvPicPr>
              <p:blipFill>
                <a:blip r:embed="rId190"/>
                <a:stretch>
                  <a:fillRect/>
                </a:stretch>
              </p:blipFill>
              <p:spPr>
                <a:xfrm>
                  <a:off x="7533747" y="4234013"/>
                  <a:ext cx="278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4A65B4A3-B4A3-4CC0-BC51-B01F6B21926D}"/>
                    </a:ext>
                  </a:extLst>
                </p14:cNvPr>
                <p14:cNvContentPartPr/>
                <p14:nvPr/>
              </p14:nvContentPartPr>
              <p14:xfrm>
                <a:off x="7800507" y="4235093"/>
                <a:ext cx="63360" cy="32760"/>
              </p14:xfrm>
            </p:contentPart>
          </mc:Choice>
          <mc:Fallback>
            <p:pic>
              <p:nvPicPr>
                <p:cNvPr id="113" name="Freihand 112">
                  <a:extLst>
                    <a:ext uri="{FF2B5EF4-FFF2-40B4-BE49-F238E27FC236}">
                      <a16:creationId xmlns:a16="http://schemas.microsoft.com/office/drawing/2014/main" id="{4A65B4A3-B4A3-4CC0-BC51-B01F6B21926D}"/>
                    </a:ext>
                  </a:extLst>
                </p:cNvPr>
                <p:cNvPicPr/>
                <p:nvPr/>
              </p:nvPicPr>
              <p:blipFill>
                <a:blip r:embed="rId192"/>
                <a:stretch>
                  <a:fillRect/>
                </a:stretch>
              </p:blipFill>
              <p:spPr>
                <a:xfrm>
                  <a:off x="7796187" y="4230773"/>
                  <a:ext cx="72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23C7DBAF-7487-4164-9CE5-0B58F138996B}"/>
                    </a:ext>
                  </a:extLst>
                </p14:cNvPr>
                <p14:cNvContentPartPr/>
                <p14:nvPr/>
              </p14:nvContentPartPr>
              <p14:xfrm>
                <a:off x="7866747" y="4173893"/>
                <a:ext cx="314640" cy="205560"/>
              </p14:xfrm>
            </p:contentPart>
          </mc:Choice>
          <mc:Fallback>
            <p:pic>
              <p:nvPicPr>
                <p:cNvPr id="114" name="Freihand 113">
                  <a:extLst>
                    <a:ext uri="{FF2B5EF4-FFF2-40B4-BE49-F238E27FC236}">
                      <a16:creationId xmlns:a16="http://schemas.microsoft.com/office/drawing/2014/main" id="{23C7DBAF-7487-4164-9CE5-0B58F138996B}"/>
                    </a:ext>
                  </a:extLst>
                </p:cNvPr>
                <p:cNvPicPr/>
                <p:nvPr/>
              </p:nvPicPr>
              <p:blipFill>
                <a:blip r:embed="rId194"/>
                <a:stretch>
                  <a:fillRect/>
                </a:stretch>
              </p:blipFill>
              <p:spPr>
                <a:xfrm>
                  <a:off x="7862427" y="4169573"/>
                  <a:ext cx="323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419BCF18-4951-4BD3-8A97-77475EB2E8C5}"/>
                    </a:ext>
                  </a:extLst>
                </p14:cNvPr>
                <p14:cNvContentPartPr/>
                <p14:nvPr/>
              </p14:nvContentPartPr>
              <p14:xfrm>
                <a:off x="8153307" y="4171373"/>
                <a:ext cx="153000" cy="226800"/>
              </p14:xfrm>
            </p:contentPart>
          </mc:Choice>
          <mc:Fallback>
            <p:pic>
              <p:nvPicPr>
                <p:cNvPr id="115" name="Freihand 114">
                  <a:extLst>
                    <a:ext uri="{FF2B5EF4-FFF2-40B4-BE49-F238E27FC236}">
                      <a16:creationId xmlns:a16="http://schemas.microsoft.com/office/drawing/2014/main" id="{419BCF18-4951-4BD3-8A97-77475EB2E8C5}"/>
                    </a:ext>
                  </a:extLst>
                </p:cNvPr>
                <p:cNvPicPr/>
                <p:nvPr/>
              </p:nvPicPr>
              <p:blipFill>
                <a:blip r:embed="rId196"/>
                <a:stretch>
                  <a:fillRect/>
                </a:stretch>
              </p:blipFill>
              <p:spPr>
                <a:xfrm>
                  <a:off x="8148987" y="4167053"/>
                  <a:ext cx="161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E4A2559D-ADAD-4D0B-8461-5D510E4939FB}"/>
                    </a:ext>
                  </a:extLst>
                </p14:cNvPr>
                <p14:cNvContentPartPr/>
                <p14:nvPr/>
              </p14:nvContentPartPr>
              <p14:xfrm>
                <a:off x="8380467" y="4318613"/>
                <a:ext cx="71640" cy="11880"/>
              </p14:xfrm>
            </p:contentPart>
          </mc:Choice>
          <mc:Fallback>
            <p:pic>
              <p:nvPicPr>
                <p:cNvPr id="116" name="Freihand 115">
                  <a:extLst>
                    <a:ext uri="{FF2B5EF4-FFF2-40B4-BE49-F238E27FC236}">
                      <a16:creationId xmlns:a16="http://schemas.microsoft.com/office/drawing/2014/main" id="{E4A2559D-ADAD-4D0B-8461-5D510E4939FB}"/>
                    </a:ext>
                  </a:extLst>
                </p:cNvPr>
                <p:cNvPicPr/>
                <p:nvPr/>
              </p:nvPicPr>
              <p:blipFill>
                <a:blip r:embed="rId198"/>
                <a:stretch>
                  <a:fillRect/>
                </a:stretch>
              </p:blipFill>
              <p:spPr>
                <a:xfrm>
                  <a:off x="8376147" y="4314293"/>
                  <a:ext cx="80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FBDEB3C1-85F2-408C-BDBC-C3C96F4B9EF7}"/>
                    </a:ext>
                  </a:extLst>
                </p14:cNvPr>
                <p14:cNvContentPartPr/>
                <p14:nvPr/>
              </p14:nvContentPartPr>
              <p14:xfrm>
                <a:off x="7229907" y="4660613"/>
                <a:ext cx="145440" cy="248760"/>
              </p14:xfrm>
            </p:contentPart>
          </mc:Choice>
          <mc:Fallback>
            <p:pic>
              <p:nvPicPr>
                <p:cNvPr id="117" name="Freihand 116">
                  <a:extLst>
                    <a:ext uri="{FF2B5EF4-FFF2-40B4-BE49-F238E27FC236}">
                      <a16:creationId xmlns:a16="http://schemas.microsoft.com/office/drawing/2014/main" id="{FBDEB3C1-85F2-408C-BDBC-C3C96F4B9EF7}"/>
                    </a:ext>
                  </a:extLst>
                </p:cNvPr>
                <p:cNvPicPr/>
                <p:nvPr/>
              </p:nvPicPr>
              <p:blipFill>
                <a:blip r:embed="rId200"/>
                <a:stretch>
                  <a:fillRect/>
                </a:stretch>
              </p:blipFill>
              <p:spPr>
                <a:xfrm>
                  <a:off x="7225587" y="4656293"/>
                  <a:ext cx="1540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593803C5-5F1D-4104-A091-AD5832781C67}"/>
                    </a:ext>
                  </a:extLst>
                </p14:cNvPr>
                <p14:cNvContentPartPr/>
                <p14:nvPr/>
              </p14:nvContentPartPr>
              <p14:xfrm>
                <a:off x="7384707" y="4633973"/>
                <a:ext cx="155520" cy="117360"/>
              </p14:xfrm>
            </p:contentPart>
          </mc:Choice>
          <mc:Fallback>
            <p:pic>
              <p:nvPicPr>
                <p:cNvPr id="118" name="Freihand 117">
                  <a:extLst>
                    <a:ext uri="{FF2B5EF4-FFF2-40B4-BE49-F238E27FC236}">
                      <a16:creationId xmlns:a16="http://schemas.microsoft.com/office/drawing/2014/main" id="{593803C5-5F1D-4104-A091-AD5832781C67}"/>
                    </a:ext>
                  </a:extLst>
                </p:cNvPr>
                <p:cNvPicPr/>
                <p:nvPr/>
              </p:nvPicPr>
              <p:blipFill>
                <a:blip r:embed="rId202"/>
                <a:stretch>
                  <a:fillRect/>
                </a:stretch>
              </p:blipFill>
              <p:spPr>
                <a:xfrm>
                  <a:off x="7380387" y="4629653"/>
                  <a:ext cx="164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C52F16E6-E691-494C-B08A-82732C30CE6E}"/>
                    </a:ext>
                  </a:extLst>
                </p14:cNvPr>
                <p14:cNvContentPartPr/>
                <p14:nvPr/>
              </p14:nvContentPartPr>
              <p14:xfrm>
                <a:off x="7563267" y="4511933"/>
                <a:ext cx="378720" cy="209520"/>
              </p14:xfrm>
            </p:contentPart>
          </mc:Choice>
          <mc:Fallback>
            <p:pic>
              <p:nvPicPr>
                <p:cNvPr id="119" name="Freihand 118">
                  <a:extLst>
                    <a:ext uri="{FF2B5EF4-FFF2-40B4-BE49-F238E27FC236}">
                      <a16:creationId xmlns:a16="http://schemas.microsoft.com/office/drawing/2014/main" id="{C52F16E6-E691-494C-B08A-82732C30CE6E}"/>
                    </a:ext>
                  </a:extLst>
                </p:cNvPr>
                <p:cNvPicPr/>
                <p:nvPr/>
              </p:nvPicPr>
              <p:blipFill>
                <a:blip r:embed="rId204"/>
                <a:stretch>
                  <a:fillRect/>
                </a:stretch>
              </p:blipFill>
              <p:spPr>
                <a:xfrm>
                  <a:off x="7558947" y="4507613"/>
                  <a:ext cx="387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B8CB40E9-2DD1-42C2-87CA-E9CF33BB00C4}"/>
                    </a:ext>
                  </a:extLst>
                </p14:cNvPr>
                <p14:cNvContentPartPr/>
                <p14:nvPr/>
              </p14:nvContentPartPr>
              <p14:xfrm>
                <a:off x="7333947" y="4947533"/>
                <a:ext cx="193320" cy="221040"/>
              </p14:xfrm>
            </p:contentPart>
          </mc:Choice>
          <mc:Fallback>
            <p:pic>
              <p:nvPicPr>
                <p:cNvPr id="121" name="Freihand 120">
                  <a:extLst>
                    <a:ext uri="{FF2B5EF4-FFF2-40B4-BE49-F238E27FC236}">
                      <a16:creationId xmlns:a16="http://schemas.microsoft.com/office/drawing/2014/main" id="{B8CB40E9-2DD1-42C2-87CA-E9CF33BB00C4}"/>
                    </a:ext>
                  </a:extLst>
                </p:cNvPr>
                <p:cNvPicPr/>
                <p:nvPr/>
              </p:nvPicPr>
              <p:blipFill>
                <a:blip r:embed="rId206"/>
                <a:stretch>
                  <a:fillRect/>
                </a:stretch>
              </p:blipFill>
              <p:spPr>
                <a:xfrm>
                  <a:off x="7329627" y="4943213"/>
                  <a:ext cx="201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4971050B-CF60-45C9-8038-E2A058757CF0}"/>
                    </a:ext>
                  </a:extLst>
                </p14:cNvPr>
                <p14:cNvContentPartPr/>
                <p14:nvPr/>
              </p14:nvContentPartPr>
              <p14:xfrm>
                <a:off x="7542027" y="4953293"/>
                <a:ext cx="180000" cy="170640"/>
              </p14:xfrm>
            </p:contentPart>
          </mc:Choice>
          <mc:Fallback>
            <p:pic>
              <p:nvPicPr>
                <p:cNvPr id="122" name="Freihand 121">
                  <a:extLst>
                    <a:ext uri="{FF2B5EF4-FFF2-40B4-BE49-F238E27FC236}">
                      <a16:creationId xmlns:a16="http://schemas.microsoft.com/office/drawing/2014/main" id="{4971050B-CF60-45C9-8038-E2A058757CF0}"/>
                    </a:ext>
                  </a:extLst>
                </p:cNvPr>
                <p:cNvPicPr/>
                <p:nvPr/>
              </p:nvPicPr>
              <p:blipFill>
                <a:blip r:embed="rId208"/>
                <a:stretch>
                  <a:fillRect/>
                </a:stretch>
              </p:blipFill>
              <p:spPr>
                <a:xfrm>
                  <a:off x="7537707" y="4948973"/>
                  <a:ext cx="188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C62144A2-5CCA-4B18-9EBF-A92AA927293D}"/>
                    </a:ext>
                  </a:extLst>
                </p14:cNvPr>
                <p14:cNvContentPartPr/>
                <p14:nvPr/>
              </p14:nvContentPartPr>
              <p14:xfrm>
                <a:off x="7890867" y="4934573"/>
                <a:ext cx="117000" cy="149760"/>
              </p14:xfrm>
            </p:contentPart>
          </mc:Choice>
          <mc:Fallback>
            <p:pic>
              <p:nvPicPr>
                <p:cNvPr id="123" name="Freihand 122">
                  <a:extLst>
                    <a:ext uri="{FF2B5EF4-FFF2-40B4-BE49-F238E27FC236}">
                      <a16:creationId xmlns:a16="http://schemas.microsoft.com/office/drawing/2014/main" id="{C62144A2-5CCA-4B18-9EBF-A92AA927293D}"/>
                    </a:ext>
                  </a:extLst>
                </p:cNvPr>
                <p:cNvPicPr/>
                <p:nvPr/>
              </p:nvPicPr>
              <p:blipFill>
                <a:blip r:embed="rId210"/>
                <a:stretch>
                  <a:fillRect/>
                </a:stretch>
              </p:blipFill>
              <p:spPr>
                <a:xfrm>
                  <a:off x="7886547" y="4930253"/>
                  <a:ext cx="125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79A4E567-4578-4991-AE0F-F3BC1514AA60}"/>
                    </a:ext>
                  </a:extLst>
                </p14:cNvPr>
                <p14:cNvContentPartPr/>
                <p14:nvPr/>
              </p14:nvContentPartPr>
              <p14:xfrm>
                <a:off x="7811667" y="4844573"/>
                <a:ext cx="138240" cy="166320"/>
              </p14:xfrm>
            </p:contentPart>
          </mc:Choice>
          <mc:Fallback>
            <p:pic>
              <p:nvPicPr>
                <p:cNvPr id="124" name="Freihand 123">
                  <a:extLst>
                    <a:ext uri="{FF2B5EF4-FFF2-40B4-BE49-F238E27FC236}">
                      <a16:creationId xmlns:a16="http://schemas.microsoft.com/office/drawing/2014/main" id="{79A4E567-4578-4991-AE0F-F3BC1514AA60}"/>
                    </a:ext>
                  </a:extLst>
                </p:cNvPr>
                <p:cNvPicPr/>
                <p:nvPr/>
              </p:nvPicPr>
              <p:blipFill>
                <a:blip r:embed="rId212"/>
                <a:stretch>
                  <a:fillRect/>
                </a:stretch>
              </p:blipFill>
              <p:spPr>
                <a:xfrm>
                  <a:off x="7807347" y="4840253"/>
                  <a:ext cx="146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3FEEB848-EB6A-4BC7-A6DA-9229FAE4B940}"/>
                    </a:ext>
                  </a:extLst>
                </p14:cNvPr>
                <p14:cNvContentPartPr/>
                <p14:nvPr/>
              </p14:nvContentPartPr>
              <p14:xfrm>
                <a:off x="7998147" y="5031413"/>
                <a:ext cx="163800" cy="117360"/>
              </p14:xfrm>
            </p:contentPart>
          </mc:Choice>
          <mc:Fallback>
            <p:pic>
              <p:nvPicPr>
                <p:cNvPr id="125" name="Freihand 124">
                  <a:extLst>
                    <a:ext uri="{FF2B5EF4-FFF2-40B4-BE49-F238E27FC236}">
                      <a16:creationId xmlns:a16="http://schemas.microsoft.com/office/drawing/2014/main" id="{3FEEB848-EB6A-4BC7-A6DA-9229FAE4B940}"/>
                    </a:ext>
                  </a:extLst>
                </p:cNvPr>
                <p:cNvPicPr/>
                <p:nvPr/>
              </p:nvPicPr>
              <p:blipFill>
                <a:blip r:embed="rId214"/>
                <a:stretch>
                  <a:fillRect/>
                </a:stretch>
              </p:blipFill>
              <p:spPr>
                <a:xfrm>
                  <a:off x="7993827" y="5027093"/>
                  <a:ext cx="172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9BFB94F9-202E-4594-84A9-C46587BE93F5}"/>
                    </a:ext>
                  </a:extLst>
                </p14:cNvPr>
                <p14:cNvContentPartPr/>
                <p14:nvPr/>
              </p14:nvContentPartPr>
              <p14:xfrm>
                <a:off x="6732027" y="5191973"/>
                <a:ext cx="2003040" cy="45360"/>
              </p14:xfrm>
            </p:contentPart>
          </mc:Choice>
          <mc:Fallback>
            <p:pic>
              <p:nvPicPr>
                <p:cNvPr id="127" name="Freihand 126">
                  <a:extLst>
                    <a:ext uri="{FF2B5EF4-FFF2-40B4-BE49-F238E27FC236}">
                      <a16:creationId xmlns:a16="http://schemas.microsoft.com/office/drawing/2014/main" id="{9BFB94F9-202E-4594-84A9-C46587BE93F5}"/>
                    </a:ext>
                  </a:extLst>
                </p:cNvPr>
                <p:cNvPicPr/>
                <p:nvPr/>
              </p:nvPicPr>
              <p:blipFill>
                <a:blip r:embed="rId216"/>
                <a:stretch>
                  <a:fillRect/>
                </a:stretch>
              </p:blipFill>
              <p:spPr>
                <a:xfrm>
                  <a:off x="6727707" y="5187653"/>
                  <a:ext cx="2011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1AC700B5-0848-4524-BFEC-EA0E2E9C614C}"/>
                    </a:ext>
                  </a:extLst>
                </p14:cNvPr>
                <p14:cNvContentPartPr/>
                <p14:nvPr/>
              </p14:nvContentPartPr>
              <p14:xfrm>
                <a:off x="6054507" y="964853"/>
                <a:ext cx="1035000" cy="536400"/>
              </p14:xfrm>
            </p:contentPart>
          </mc:Choice>
          <mc:Fallback>
            <p:pic>
              <p:nvPicPr>
                <p:cNvPr id="129" name="Freihand 128">
                  <a:extLst>
                    <a:ext uri="{FF2B5EF4-FFF2-40B4-BE49-F238E27FC236}">
                      <a16:creationId xmlns:a16="http://schemas.microsoft.com/office/drawing/2014/main" id="{1AC700B5-0848-4524-BFEC-EA0E2E9C614C}"/>
                    </a:ext>
                  </a:extLst>
                </p:cNvPr>
                <p:cNvPicPr/>
                <p:nvPr/>
              </p:nvPicPr>
              <p:blipFill>
                <a:blip r:embed="rId218"/>
                <a:stretch>
                  <a:fillRect/>
                </a:stretch>
              </p:blipFill>
              <p:spPr>
                <a:xfrm>
                  <a:off x="6050187" y="960533"/>
                  <a:ext cx="104364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A578DC07-40BD-4F51-A5CA-BD7D64CA12DE}"/>
                    </a:ext>
                  </a:extLst>
                </p14:cNvPr>
                <p14:cNvContentPartPr/>
                <p14:nvPr/>
              </p14:nvContentPartPr>
              <p14:xfrm>
                <a:off x="6872067" y="609533"/>
                <a:ext cx="1010160" cy="414000"/>
              </p14:xfrm>
            </p:contentPart>
          </mc:Choice>
          <mc:Fallback>
            <p:pic>
              <p:nvPicPr>
                <p:cNvPr id="130" name="Freihand 129">
                  <a:extLst>
                    <a:ext uri="{FF2B5EF4-FFF2-40B4-BE49-F238E27FC236}">
                      <a16:creationId xmlns:a16="http://schemas.microsoft.com/office/drawing/2014/main" id="{A578DC07-40BD-4F51-A5CA-BD7D64CA12DE}"/>
                    </a:ext>
                  </a:extLst>
                </p:cNvPr>
                <p:cNvPicPr/>
                <p:nvPr/>
              </p:nvPicPr>
              <p:blipFill>
                <a:blip r:embed="rId220"/>
                <a:stretch>
                  <a:fillRect/>
                </a:stretch>
              </p:blipFill>
              <p:spPr>
                <a:xfrm>
                  <a:off x="6867747" y="605213"/>
                  <a:ext cx="10188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61E3FBFC-BCE0-468C-8667-55CF92F891A8}"/>
                    </a:ext>
                  </a:extLst>
                </p14:cNvPr>
                <p14:cNvContentPartPr/>
                <p14:nvPr/>
              </p14:nvContentPartPr>
              <p14:xfrm>
                <a:off x="8096427" y="556613"/>
                <a:ext cx="172440" cy="109080"/>
              </p14:xfrm>
            </p:contentPart>
          </mc:Choice>
          <mc:Fallback>
            <p:pic>
              <p:nvPicPr>
                <p:cNvPr id="131" name="Freihand 130">
                  <a:extLst>
                    <a:ext uri="{FF2B5EF4-FFF2-40B4-BE49-F238E27FC236}">
                      <a16:creationId xmlns:a16="http://schemas.microsoft.com/office/drawing/2014/main" id="{61E3FBFC-BCE0-468C-8667-55CF92F891A8}"/>
                    </a:ext>
                  </a:extLst>
                </p:cNvPr>
                <p:cNvPicPr/>
                <p:nvPr/>
              </p:nvPicPr>
              <p:blipFill>
                <a:blip r:embed="rId222"/>
                <a:stretch>
                  <a:fillRect/>
                </a:stretch>
              </p:blipFill>
              <p:spPr>
                <a:xfrm>
                  <a:off x="8092107" y="552293"/>
                  <a:ext cx="181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680A3BEC-93EA-4A73-AD54-B9B5D87AECD1}"/>
                    </a:ext>
                  </a:extLst>
                </p14:cNvPr>
                <p14:cNvContentPartPr/>
                <p14:nvPr/>
              </p14:nvContentPartPr>
              <p14:xfrm>
                <a:off x="8313147" y="523853"/>
                <a:ext cx="176400" cy="99720"/>
              </p14:xfrm>
            </p:contentPart>
          </mc:Choice>
          <mc:Fallback>
            <p:pic>
              <p:nvPicPr>
                <p:cNvPr id="133" name="Freihand 132">
                  <a:extLst>
                    <a:ext uri="{FF2B5EF4-FFF2-40B4-BE49-F238E27FC236}">
                      <a16:creationId xmlns:a16="http://schemas.microsoft.com/office/drawing/2014/main" id="{680A3BEC-93EA-4A73-AD54-B9B5D87AECD1}"/>
                    </a:ext>
                  </a:extLst>
                </p:cNvPr>
                <p:cNvPicPr/>
                <p:nvPr/>
              </p:nvPicPr>
              <p:blipFill>
                <a:blip r:embed="rId224"/>
                <a:stretch>
                  <a:fillRect/>
                </a:stretch>
              </p:blipFill>
              <p:spPr>
                <a:xfrm>
                  <a:off x="8308827" y="519533"/>
                  <a:ext cx="185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B56C8CFD-E89B-4310-B9EE-CDB4F8A418B5}"/>
                    </a:ext>
                  </a:extLst>
                </p14:cNvPr>
                <p14:cNvContentPartPr/>
                <p14:nvPr/>
              </p14:nvContentPartPr>
              <p14:xfrm>
                <a:off x="8449947" y="415133"/>
                <a:ext cx="110880" cy="241920"/>
              </p14:xfrm>
            </p:contentPart>
          </mc:Choice>
          <mc:Fallback>
            <p:pic>
              <p:nvPicPr>
                <p:cNvPr id="134" name="Freihand 133">
                  <a:extLst>
                    <a:ext uri="{FF2B5EF4-FFF2-40B4-BE49-F238E27FC236}">
                      <a16:creationId xmlns:a16="http://schemas.microsoft.com/office/drawing/2014/main" id="{B56C8CFD-E89B-4310-B9EE-CDB4F8A418B5}"/>
                    </a:ext>
                  </a:extLst>
                </p:cNvPr>
                <p:cNvPicPr/>
                <p:nvPr/>
              </p:nvPicPr>
              <p:blipFill>
                <a:blip r:embed="rId226"/>
                <a:stretch>
                  <a:fillRect/>
                </a:stretch>
              </p:blipFill>
              <p:spPr>
                <a:xfrm>
                  <a:off x="8445627" y="410813"/>
                  <a:ext cx="1195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A977E17B-8275-4FF4-BDE3-6A7F96D9239E}"/>
                    </a:ext>
                  </a:extLst>
                </p14:cNvPr>
                <p14:cNvContentPartPr/>
                <p14:nvPr/>
              </p14:nvContentPartPr>
              <p14:xfrm>
                <a:off x="8537787" y="401093"/>
                <a:ext cx="793080" cy="179280"/>
              </p14:xfrm>
            </p:contentPart>
          </mc:Choice>
          <mc:Fallback>
            <p:pic>
              <p:nvPicPr>
                <p:cNvPr id="135" name="Freihand 134">
                  <a:extLst>
                    <a:ext uri="{FF2B5EF4-FFF2-40B4-BE49-F238E27FC236}">
                      <a16:creationId xmlns:a16="http://schemas.microsoft.com/office/drawing/2014/main" id="{A977E17B-8275-4FF4-BDE3-6A7F96D9239E}"/>
                    </a:ext>
                  </a:extLst>
                </p:cNvPr>
                <p:cNvPicPr/>
                <p:nvPr/>
              </p:nvPicPr>
              <p:blipFill>
                <a:blip r:embed="rId228"/>
                <a:stretch>
                  <a:fillRect/>
                </a:stretch>
              </p:blipFill>
              <p:spPr>
                <a:xfrm>
                  <a:off x="8533467" y="396773"/>
                  <a:ext cx="801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2D437922-9B7B-4581-8582-997C13AE7434}"/>
                    </a:ext>
                  </a:extLst>
                </p14:cNvPr>
                <p14:cNvContentPartPr/>
                <p14:nvPr/>
              </p14:nvContentPartPr>
              <p14:xfrm>
                <a:off x="9333387" y="439253"/>
                <a:ext cx="158400" cy="128160"/>
              </p14:xfrm>
            </p:contentPart>
          </mc:Choice>
          <mc:Fallback>
            <p:pic>
              <p:nvPicPr>
                <p:cNvPr id="136" name="Freihand 135">
                  <a:extLst>
                    <a:ext uri="{FF2B5EF4-FFF2-40B4-BE49-F238E27FC236}">
                      <a16:creationId xmlns:a16="http://schemas.microsoft.com/office/drawing/2014/main" id="{2D437922-9B7B-4581-8582-997C13AE7434}"/>
                    </a:ext>
                  </a:extLst>
                </p:cNvPr>
                <p:cNvPicPr/>
                <p:nvPr/>
              </p:nvPicPr>
              <p:blipFill>
                <a:blip r:embed="rId230"/>
                <a:stretch>
                  <a:fillRect/>
                </a:stretch>
              </p:blipFill>
              <p:spPr>
                <a:xfrm>
                  <a:off x="9329067" y="434933"/>
                  <a:ext cx="167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F2B02D03-24D0-4072-8920-4C6497771B3B}"/>
                    </a:ext>
                  </a:extLst>
                </p14:cNvPr>
                <p14:cNvContentPartPr/>
                <p14:nvPr/>
              </p14:nvContentPartPr>
              <p14:xfrm>
                <a:off x="9533547" y="393173"/>
                <a:ext cx="253080" cy="161640"/>
              </p14:xfrm>
            </p:contentPart>
          </mc:Choice>
          <mc:Fallback>
            <p:pic>
              <p:nvPicPr>
                <p:cNvPr id="137" name="Freihand 136">
                  <a:extLst>
                    <a:ext uri="{FF2B5EF4-FFF2-40B4-BE49-F238E27FC236}">
                      <a16:creationId xmlns:a16="http://schemas.microsoft.com/office/drawing/2014/main" id="{F2B02D03-24D0-4072-8920-4C6497771B3B}"/>
                    </a:ext>
                  </a:extLst>
                </p:cNvPr>
                <p:cNvPicPr/>
                <p:nvPr/>
              </p:nvPicPr>
              <p:blipFill>
                <a:blip r:embed="rId232"/>
                <a:stretch>
                  <a:fillRect/>
                </a:stretch>
              </p:blipFill>
              <p:spPr>
                <a:xfrm>
                  <a:off x="9529227" y="388853"/>
                  <a:ext cx="261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D9B2F1AE-087A-4764-96C2-C272FD2F0EE8}"/>
                    </a:ext>
                  </a:extLst>
                </p14:cNvPr>
                <p14:cNvContentPartPr/>
                <p14:nvPr/>
              </p14:nvContentPartPr>
              <p14:xfrm>
                <a:off x="9811467" y="470573"/>
                <a:ext cx="206640" cy="186120"/>
              </p14:xfrm>
            </p:contentPart>
          </mc:Choice>
          <mc:Fallback>
            <p:pic>
              <p:nvPicPr>
                <p:cNvPr id="138" name="Freihand 137">
                  <a:extLst>
                    <a:ext uri="{FF2B5EF4-FFF2-40B4-BE49-F238E27FC236}">
                      <a16:creationId xmlns:a16="http://schemas.microsoft.com/office/drawing/2014/main" id="{D9B2F1AE-087A-4764-96C2-C272FD2F0EE8}"/>
                    </a:ext>
                  </a:extLst>
                </p:cNvPr>
                <p:cNvPicPr/>
                <p:nvPr/>
              </p:nvPicPr>
              <p:blipFill>
                <a:blip r:embed="rId234"/>
                <a:stretch>
                  <a:fillRect/>
                </a:stretch>
              </p:blipFill>
              <p:spPr>
                <a:xfrm>
                  <a:off x="9807147" y="466253"/>
                  <a:ext cx="215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4B33B1BD-B6B3-4327-8A1D-5E523CA194E5}"/>
                    </a:ext>
                  </a:extLst>
                </p14:cNvPr>
                <p14:cNvContentPartPr/>
                <p14:nvPr/>
              </p14:nvContentPartPr>
              <p14:xfrm>
                <a:off x="8910387" y="735893"/>
                <a:ext cx="279000" cy="191880"/>
              </p14:xfrm>
            </p:contentPart>
          </mc:Choice>
          <mc:Fallback>
            <p:pic>
              <p:nvPicPr>
                <p:cNvPr id="139" name="Freihand 138">
                  <a:extLst>
                    <a:ext uri="{FF2B5EF4-FFF2-40B4-BE49-F238E27FC236}">
                      <a16:creationId xmlns:a16="http://schemas.microsoft.com/office/drawing/2014/main" id="{4B33B1BD-B6B3-4327-8A1D-5E523CA194E5}"/>
                    </a:ext>
                  </a:extLst>
                </p:cNvPr>
                <p:cNvPicPr/>
                <p:nvPr/>
              </p:nvPicPr>
              <p:blipFill>
                <a:blip r:embed="rId236"/>
                <a:stretch>
                  <a:fillRect/>
                </a:stretch>
              </p:blipFill>
              <p:spPr>
                <a:xfrm>
                  <a:off x="8906067" y="731573"/>
                  <a:ext cx="287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BF7D06D0-0F2F-43C0-8057-E17F9CCC588D}"/>
                    </a:ext>
                  </a:extLst>
                </p14:cNvPr>
                <p14:cNvContentPartPr/>
                <p14:nvPr/>
              </p14:nvContentPartPr>
              <p14:xfrm>
                <a:off x="9032787" y="803573"/>
                <a:ext cx="442080" cy="114840"/>
              </p14:xfrm>
            </p:contentPart>
          </mc:Choice>
          <mc:Fallback>
            <p:pic>
              <p:nvPicPr>
                <p:cNvPr id="140" name="Freihand 139">
                  <a:extLst>
                    <a:ext uri="{FF2B5EF4-FFF2-40B4-BE49-F238E27FC236}">
                      <a16:creationId xmlns:a16="http://schemas.microsoft.com/office/drawing/2014/main" id="{BF7D06D0-0F2F-43C0-8057-E17F9CCC588D}"/>
                    </a:ext>
                  </a:extLst>
                </p:cNvPr>
                <p:cNvPicPr/>
                <p:nvPr/>
              </p:nvPicPr>
              <p:blipFill>
                <a:blip r:embed="rId238"/>
                <a:stretch>
                  <a:fillRect/>
                </a:stretch>
              </p:blipFill>
              <p:spPr>
                <a:xfrm>
                  <a:off x="9028467" y="799253"/>
                  <a:ext cx="450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 name="Freihand 140">
                  <a:extLst>
                    <a:ext uri="{FF2B5EF4-FFF2-40B4-BE49-F238E27FC236}">
                      <a16:creationId xmlns:a16="http://schemas.microsoft.com/office/drawing/2014/main" id="{88C0962D-D20D-49CC-BABE-4DBEE281285B}"/>
                    </a:ext>
                  </a:extLst>
                </p14:cNvPr>
                <p14:cNvContentPartPr/>
                <p14:nvPr/>
              </p14:nvContentPartPr>
              <p14:xfrm>
                <a:off x="9518787" y="743813"/>
                <a:ext cx="357480" cy="151200"/>
              </p14:xfrm>
            </p:contentPart>
          </mc:Choice>
          <mc:Fallback>
            <p:pic>
              <p:nvPicPr>
                <p:cNvPr id="141" name="Freihand 140">
                  <a:extLst>
                    <a:ext uri="{FF2B5EF4-FFF2-40B4-BE49-F238E27FC236}">
                      <a16:creationId xmlns:a16="http://schemas.microsoft.com/office/drawing/2014/main" id="{88C0962D-D20D-49CC-BABE-4DBEE281285B}"/>
                    </a:ext>
                  </a:extLst>
                </p:cNvPr>
                <p:cNvPicPr/>
                <p:nvPr/>
              </p:nvPicPr>
              <p:blipFill>
                <a:blip r:embed="rId240"/>
                <a:stretch>
                  <a:fillRect/>
                </a:stretch>
              </p:blipFill>
              <p:spPr>
                <a:xfrm>
                  <a:off x="9514467" y="739493"/>
                  <a:ext cx="366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26543E9A-00DE-4028-AD26-08700A52A767}"/>
                    </a:ext>
                  </a:extLst>
                </p14:cNvPr>
                <p14:cNvContentPartPr/>
                <p14:nvPr/>
              </p14:nvContentPartPr>
              <p14:xfrm>
                <a:off x="9885987" y="748853"/>
                <a:ext cx="11160" cy="41040"/>
              </p14:xfrm>
            </p:contentPart>
          </mc:Choice>
          <mc:Fallback>
            <p:pic>
              <p:nvPicPr>
                <p:cNvPr id="142" name="Freihand 141">
                  <a:extLst>
                    <a:ext uri="{FF2B5EF4-FFF2-40B4-BE49-F238E27FC236}">
                      <a16:creationId xmlns:a16="http://schemas.microsoft.com/office/drawing/2014/main" id="{26543E9A-00DE-4028-AD26-08700A52A767}"/>
                    </a:ext>
                  </a:extLst>
                </p:cNvPr>
                <p:cNvPicPr/>
                <p:nvPr/>
              </p:nvPicPr>
              <p:blipFill>
                <a:blip r:embed="rId242"/>
                <a:stretch>
                  <a:fillRect/>
                </a:stretch>
              </p:blipFill>
              <p:spPr>
                <a:xfrm>
                  <a:off x="9881667" y="744533"/>
                  <a:ext cx="19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FCE8586B-96F0-4A61-91E1-C6413F073A0D}"/>
                    </a:ext>
                  </a:extLst>
                </p14:cNvPr>
                <p14:cNvContentPartPr/>
                <p14:nvPr/>
              </p14:nvContentPartPr>
              <p14:xfrm>
                <a:off x="9902547" y="750653"/>
                <a:ext cx="699480" cy="324000"/>
              </p14:xfrm>
            </p:contentPart>
          </mc:Choice>
          <mc:Fallback>
            <p:pic>
              <p:nvPicPr>
                <p:cNvPr id="143" name="Freihand 142">
                  <a:extLst>
                    <a:ext uri="{FF2B5EF4-FFF2-40B4-BE49-F238E27FC236}">
                      <a16:creationId xmlns:a16="http://schemas.microsoft.com/office/drawing/2014/main" id="{FCE8586B-96F0-4A61-91E1-C6413F073A0D}"/>
                    </a:ext>
                  </a:extLst>
                </p:cNvPr>
                <p:cNvPicPr/>
                <p:nvPr/>
              </p:nvPicPr>
              <p:blipFill>
                <a:blip r:embed="rId244"/>
                <a:stretch>
                  <a:fillRect/>
                </a:stretch>
              </p:blipFill>
              <p:spPr>
                <a:xfrm>
                  <a:off x="9898227" y="746333"/>
                  <a:ext cx="7081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AD223B95-01DF-4635-B066-EBAAB1240D9A}"/>
                    </a:ext>
                  </a:extLst>
                </p14:cNvPr>
                <p14:cNvContentPartPr/>
                <p14:nvPr/>
              </p14:nvContentPartPr>
              <p14:xfrm>
                <a:off x="8735787" y="1000493"/>
                <a:ext cx="1973520" cy="167400"/>
              </p14:xfrm>
            </p:contentPart>
          </mc:Choice>
          <mc:Fallback>
            <p:pic>
              <p:nvPicPr>
                <p:cNvPr id="144" name="Freihand 143">
                  <a:extLst>
                    <a:ext uri="{FF2B5EF4-FFF2-40B4-BE49-F238E27FC236}">
                      <a16:creationId xmlns:a16="http://schemas.microsoft.com/office/drawing/2014/main" id="{AD223B95-01DF-4635-B066-EBAAB1240D9A}"/>
                    </a:ext>
                  </a:extLst>
                </p:cNvPr>
                <p:cNvPicPr/>
                <p:nvPr/>
              </p:nvPicPr>
              <p:blipFill>
                <a:blip r:embed="rId246"/>
                <a:stretch>
                  <a:fillRect/>
                </a:stretch>
              </p:blipFill>
              <p:spPr>
                <a:xfrm>
                  <a:off x="8731467" y="996173"/>
                  <a:ext cx="1982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6" name="Freihand 145">
                  <a:extLst>
                    <a:ext uri="{FF2B5EF4-FFF2-40B4-BE49-F238E27FC236}">
                      <a16:creationId xmlns:a16="http://schemas.microsoft.com/office/drawing/2014/main" id="{F9CCF38E-A581-453D-BFB4-3250473D0E94}"/>
                    </a:ext>
                  </a:extLst>
                </p14:cNvPr>
                <p14:cNvContentPartPr/>
                <p14:nvPr/>
              </p14:nvContentPartPr>
              <p14:xfrm>
                <a:off x="2242827" y="1031453"/>
                <a:ext cx="1052280" cy="696240"/>
              </p14:xfrm>
            </p:contentPart>
          </mc:Choice>
          <mc:Fallback>
            <p:pic>
              <p:nvPicPr>
                <p:cNvPr id="146" name="Freihand 145">
                  <a:extLst>
                    <a:ext uri="{FF2B5EF4-FFF2-40B4-BE49-F238E27FC236}">
                      <a16:creationId xmlns:a16="http://schemas.microsoft.com/office/drawing/2014/main" id="{F9CCF38E-A581-453D-BFB4-3250473D0E94}"/>
                    </a:ext>
                  </a:extLst>
                </p:cNvPr>
                <p:cNvPicPr/>
                <p:nvPr/>
              </p:nvPicPr>
              <p:blipFill>
                <a:blip r:embed="rId248"/>
                <a:stretch>
                  <a:fillRect/>
                </a:stretch>
              </p:blipFill>
              <p:spPr>
                <a:xfrm>
                  <a:off x="2238507" y="1027133"/>
                  <a:ext cx="106092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7" name="Freihand 146">
                  <a:extLst>
                    <a:ext uri="{FF2B5EF4-FFF2-40B4-BE49-F238E27FC236}">
                      <a16:creationId xmlns:a16="http://schemas.microsoft.com/office/drawing/2014/main" id="{8F15D027-1B00-4C78-BEAB-2B86C66FBB27}"/>
                    </a:ext>
                  </a:extLst>
                </p14:cNvPr>
                <p14:cNvContentPartPr/>
                <p14:nvPr/>
              </p14:nvContentPartPr>
              <p14:xfrm>
                <a:off x="2630547" y="711773"/>
                <a:ext cx="28440" cy="380520"/>
              </p14:xfrm>
            </p:contentPart>
          </mc:Choice>
          <mc:Fallback>
            <p:pic>
              <p:nvPicPr>
                <p:cNvPr id="147" name="Freihand 146">
                  <a:extLst>
                    <a:ext uri="{FF2B5EF4-FFF2-40B4-BE49-F238E27FC236}">
                      <a16:creationId xmlns:a16="http://schemas.microsoft.com/office/drawing/2014/main" id="{8F15D027-1B00-4C78-BEAB-2B86C66FBB27}"/>
                    </a:ext>
                  </a:extLst>
                </p:cNvPr>
                <p:cNvPicPr/>
                <p:nvPr/>
              </p:nvPicPr>
              <p:blipFill>
                <a:blip r:embed="rId250"/>
                <a:stretch>
                  <a:fillRect/>
                </a:stretch>
              </p:blipFill>
              <p:spPr>
                <a:xfrm>
                  <a:off x="2626227" y="707453"/>
                  <a:ext cx="370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8" name="Freihand 147">
                  <a:extLst>
                    <a:ext uri="{FF2B5EF4-FFF2-40B4-BE49-F238E27FC236}">
                      <a16:creationId xmlns:a16="http://schemas.microsoft.com/office/drawing/2014/main" id="{10C85080-91D8-4958-BDD8-184B11A389DD}"/>
                    </a:ext>
                  </a:extLst>
                </p14:cNvPr>
                <p14:cNvContentPartPr/>
                <p14:nvPr/>
              </p14:nvContentPartPr>
              <p14:xfrm>
                <a:off x="2478627" y="839573"/>
                <a:ext cx="315360" cy="270360"/>
              </p14:xfrm>
            </p:contentPart>
          </mc:Choice>
          <mc:Fallback>
            <p:pic>
              <p:nvPicPr>
                <p:cNvPr id="148" name="Freihand 147">
                  <a:extLst>
                    <a:ext uri="{FF2B5EF4-FFF2-40B4-BE49-F238E27FC236}">
                      <a16:creationId xmlns:a16="http://schemas.microsoft.com/office/drawing/2014/main" id="{10C85080-91D8-4958-BDD8-184B11A389DD}"/>
                    </a:ext>
                  </a:extLst>
                </p:cNvPr>
                <p:cNvPicPr/>
                <p:nvPr/>
              </p:nvPicPr>
              <p:blipFill>
                <a:blip r:embed="rId252"/>
                <a:stretch>
                  <a:fillRect/>
                </a:stretch>
              </p:blipFill>
              <p:spPr>
                <a:xfrm>
                  <a:off x="2474307" y="835253"/>
                  <a:ext cx="3240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 name="Freihand 148">
                  <a:extLst>
                    <a:ext uri="{FF2B5EF4-FFF2-40B4-BE49-F238E27FC236}">
                      <a16:creationId xmlns:a16="http://schemas.microsoft.com/office/drawing/2014/main" id="{986BB2D2-96E3-45DC-A1F7-7AE18D1D0300}"/>
                    </a:ext>
                  </a:extLst>
                </p14:cNvPr>
                <p14:cNvContentPartPr/>
                <p14:nvPr/>
              </p14:nvContentPartPr>
              <p14:xfrm>
                <a:off x="2335347" y="404693"/>
                <a:ext cx="148680" cy="253080"/>
              </p14:xfrm>
            </p:contentPart>
          </mc:Choice>
          <mc:Fallback>
            <p:pic>
              <p:nvPicPr>
                <p:cNvPr id="149" name="Freihand 148">
                  <a:extLst>
                    <a:ext uri="{FF2B5EF4-FFF2-40B4-BE49-F238E27FC236}">
                      <a16:creationId xmlns:a16="http://schemas.microsoft.com/office/drawing/2014/main" id="{986BB2D2-96E3-45DC-A1F7-7AE18D1D0300}"/>
                    </a:ext>
                  </a:extLst>
                </p:cNvPr>
                <p:cNvPicPr/>
                <p:nvPr/>
              </p:nvPicPr>
              <p:blipFill>
                <a:blip r:embed="rId254"/>
                <a:stretch>
                  <a:fillRect/>
                </a:stretch>
              </p:blipFill>
              <p:spPr>
                <a:xfrm>
                  <a:off x="2331027" y="400373"/>
                  <a:ext cx="157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 name="Freihand 149">
                  <a:extLst>
                    <a:ext uri="{FF2B5EF4-FFF2-40B4-BE49-F238E27FC236}">
                      <a16:creationId xmlns:a16="http://schemas.microsoft.com/office/drawing/2014/main" id="{68BF1136-8AC8-4F46-BB6F-980646CB8EF3}"/>
                    </a:ext>
                  </a:extLst>
                </p14:cNvPr>
                <p14:cNvContentPartPr/>
                <p14:nvPr/>
              </p14:nvContentPartPr>
              <p14:xfrm>
                <a:off x="2507427" y="466973"/>
                <a:ext cx="127080" cy="169920"/>
              </p14:xfrm>
            </p:contentPart>
          </mc:Choice>
          <mc:Fallback>
            <p:pic>
              <p:nvPicPr>
                <p:cNvPr id="150" name="Freihand 149">
                  <a:extLst>
                    <a:ext uri="{FF2B5EF4-FFF2-40B4-BE49-F238E27FC236}">
                      <a16:creationId xmlns:a16="http://schemas.microsoft.com/office/drawing/2014/main" id="{68BF1136-8AC8-4F46-BB6F-980646CB8EF3}"/>
                    </a:ext>
                  </a:extLst>
                </p:cNvPr>
                <p:cNvPicPr/>
                <p:nvPr/>
              </p:nvPicPr>
              <p:blipFill>
                <a:blip r:embed="rId256"/>
                <a:stretch>
                  <a:fillRect/>
                </a:stretch>
              </p:blipFill>
              <p:spPr>
                <a:xfrm>
                  <a:off x="2503107" y="462653"/>
                  <a:ext cx="135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A5798ADC-1CF2-4EDF-877A-101B906BBE28}"/>
                    </a:ext>
                  </a:extLst>
                </p14:cNvPr>
                <p14:cNvContentPartPr/>
                <p14:nvPr/>
              </p14:nvContentPartPr>
              <p14:xfrm>
                <a:off x="2643867" y="520973"/>
                <a:ext cx="166680" cy="77400"/>
              </p14:xfrm>
            </p:contentPart>
          </mc:Choice>
          <mc:Fallback>
            <p:pic>
              <p:nvPicPr>
                <p:cNvPr id="151" name="Freihand 150">
                  <a:extLst>
                    <a:ext uri="{FF2B5EF4-FFF2-40B4-BE49-F238E27FC236}">
                      <a16:creationId xmlns:a16="http://schemas.microsoft.com/office/drawing/2014/main" id="{A5798ADC-1CF2-4EDF-877A-101B906BBE28}"/>
                    </a:ext>
                  </a:extLst>
                </p:cNvPr>
                <p:cNvPicPr/>
                <p:nvPr/>
              </p:nvPicPr>
              <p:blipFill>
                <a:blip r:embed="rId258"/>
                <a:stretch>
                  <a:fillRect/>
                </a:stretch>
              </p:blipFill>
              <p:spPr>
                <a:xfrm>
                  <a:off x="2639547" y="516653"/>
                  <a:ext cx="175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67459BCE-B274-495F-A80F-850B047C20F7}"/>
                    </a:ext>
                  </a:extLst>
                </p14:cNvPr>
                <p14:cNvContentPartPr/>
                <p14:nvPr/>
              </p14:nvContentPartPr>
              <p14:xfrm>
                <a:off x="2832147" y="511613"/>
                <a:ext cx="122040" cy="133200"/>
              </p14:xfrm>
            </p:contentPart>
          </mc:Choice>
          <mc:Fallback>
            <p:pic>
              <p:nvPicPr>
                <p:cNvPr id="152" name="Freihand 151">
                  <a:extLst>
                    <a:ext uri="{FF2B5EF4-FFF2-40B4-BE49-F238E27FC236}">
                      <a16:creationId xmlns:a16="http://schemas.microsoft.com/office/drawing/2014/main" id="{67459BCE-B274-495F-A80F-850B047C20F7}"/>
                    </a:ext>
                  </a:extLst>
                </p:cNvPr>
                <p:cNvPicPr/>
                <p:nvPr/>
              </p:nvPicPr>
              <p:blipFill>
                <a:blip r:embed="rId260"/>
                <a:stretch>
                  <a:fillRect/>
                </a:stretch>
              </p:blipFill>
              <p:spPr>
                <a:xfrm>
                  <a:off x="2827827" y="507293"/>
                  <a:ext cx="130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02B063E8-DC1A-4B45-8DC5-12D701559F0C}"/>
                    </a:ext>
                  </a:extLst>
                </p14:cNvPr>
                <p14:cNvContentPartPr/>
                <p14:nvPr/>
              </p14:nvContentPartPr>
              <p14:xfrm>
                <a:off x="2988387" y="396053"/>
                <a:ext cx="693360" cy="401400"/>
              </p14:xfrm>
            </p:contentPart>
          </mc:Choice>
          <mc:Fallback>
            <p:pic>
              <p:nvPicPr>
                <p:cNvPr id="153" name="Freihand 152">
                  <a:extLst>
                    <a:ext uri="{FF2B5EF4-FFF2-40B4-BE49-F238E27FC236}">
                      <a16:creationId xmlns:a16="http://schemas.microsoft.com/office/drawing/2014/main" id="{02B063E8-DC1A-4B45-8DC5-12D701559F0C}"/>
                    </a:ext>
                  </a:extLst>
                </p:cNvPr>
                <p:cNvPicPr/>
                <p:nvPr/>
              </p:nvPicPr>
              <p:blipFill>
                <a:blip r:embed="rId262"/>
                <a:stretch>
                  <a:fillRect/>
                </a:stretch>
              </p:blipFill>
              <p:spPr>
                <a:xfrm>
                  <a:off x="2984067" y="391733"/>
                  <a:ext cx="7020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4" name="Freihand 153">
                  <a:extLst>
                    <a:ext uri="{FF2B5EF4-FFF2-40B4-BE49-F238E27FC236}">
                      <a16:creationId xmlns:a16="http://schemas.microsoft.com/office/drawing/2014/main" id="{028BA9EE-8A39-4FC7-90FA-313893E514CE}"/>
                    </a:ext>
                  </a:extLst>
                </p14:cNvPr>
                <p14:cNvContentPartPr/>
                <p14:nvPr/>
              </p14:nvContentPartPr>
              <p14:xfrm>
                <a:off x="2095587" y="702053"/>
                <a:ext cx="1824840" cy="24120"/>
              </p14:xfrm>
            </p:contentPart>
          </mc:Choice>
          <mc:Fallback>
            <p:pic>
              <p:nvPicPr>
                <p:cNvPr id="154" name="Freihand 153">
                  <a:extLst>
                    <a:ext uri="{FF2B5EF4-FFF2-40B4-BE49-F238E27FC236}">
                      <a16:creationId xmlns:a16="http://schemas.microsoft.com/office/drawing/2014/main" id="{028BA9EE-8A39-4FC7-90FA-313893E514CE}"/>
                    </a:ext>
                  </a:extLst>
                </p:cNvPr>
                <p:cNvPicPr/>
                <p:nvPr/>
              </p:nvPicPr>
              <p:blipFill>
                <a:blip r:embed="rId264"/>
                <a:stretch>
                  <a:fillRect/>
                </a:stretch>
              </p:blipFill>
              <p:spPr>
                <a:xfrm>
                  <a:off x="2091267" y="697733"/>
                  <a:ext cx="1833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5" name="Freihand 154">
                  <a:extLst>
                    <a:ext uri="{FF2B5EF4-FFF2-40B4-BE49-F238E27FC236}">
                      <a16:creationId xmlns:a16="http://schemas.microsoft.com/office/drawing/2014/main" id="{9CA658FD-15C5-4CA0-BDCA-6C0BF7DA4096}"/>
                    </a:ext>
                  </a:extLst>
                </p14:cNvPr>
                <p14:cNvContentPartPr/>
                <p14:nvPr/>
              </p14:nvContentPartPr>
              <p14:xfrm>
                <a:off x="2435427" y="271133"/>
                <a:ext cx="141120" cy="78840"/>
              </p14:xfrm>
            </p:contentPart>
          </mc:Choice>
          <mc:Fallback>
            <p:pic>
              <p:nvPicPr>
                <p:cNvPr id="155" name="Freihand 154">
                  <a:extLst>
                    <a:ext uri="{FF2B5EF4-FFF2-40B4-BE49-F238E27FC236}">
                      <a16:creationId xmlns:a16="http://schemas.microsoft.com/office/drawing/2014/main" id="{9CA658FD-15C5-4CA0-BDCA-6C0BF7DA4096}"/>
                    </a:ext>
                  </a:extLst>
                </p:cNvPr>
                <p:cNvPicPr/>
                <p:nvPr/>
              </p:nvPicPr>
              <p:blipFill>
                <a:blip r:embed="rId266"/>
                <a:stretch>
                  <a:fillRect/>
                </a:stretch>
              </p:blipFill>
              <p:spPr>
                <a:xfrm>
                  <a:off x="2431107" y="266813"/>
                  <a:ext cx="149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62AC2B3C-5618-4354-BB2C-61C8E5F2F7F7}"/>
                    </a:ext>
                  </a:extLst>
                </p14:cNvPr>
                <p14:cNvContentPartPr/>
                <p14:nvPr/>
              </p14:nvContentPartPr>
              <p14:xfrm>
                <a:off x="5989707" y="917333"/>
                <a:ext cx="1071000" cy="627120"/>
              </p14:xfrm>
            </p:contentPart>
          </mc:Choice>
          <mc:Fallback>
            <p:pic>
              <p:nvPicPr>
                <p:cNvPr id="157" name="Freihand 156">
                  <a:extLst>
                    <a:ext uri="{FF2B5EF4-FFF2-40B4-BE49-F238E27FC236}">
                      <a16:creationId xmlns:a16="http://schemas.microsoft.com/office/drawing/2014/main" id="{62AC2B3C-5618-4354-BB2C-61C8E5F2F7F7}"/>
                    </a:ext>
                  </a:extLst>
                </p:cNvPr>
                <p:cNvPicPr/>
                <p:nvPr/>
              </p:nvPicPr>
              <p:blipFill>
                <a:blip r:embed="rId268"/>
                <a:stretch>
                  <a:fillRect/>
                </a:stretch>
              </p:blipFill>
              <p:spPr>
                <a:xfrm>
                  <a:off x="5985387" y="913013"/>
                  <a:ext cx="1079640" cy="63576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3C17826-A052-45F3-B3B3-FF00230E8B5E}"/>
                  </a:ext>
                </a:extLst>
              </p14:cNvPr>
              <p14:cNvContentPartPr/>
              <p14:nvPr/>
            </p14:nvContentPartPr>
            <p14:xfrm>
              <a:off x="6347907" y="599280"/>
              <a:ext cx="2362680" cy="101520"/>
            </p14:xfrm>
          </p:contentPart>
        </mc:Choice>
        <mc:Fallback>
          <p:pic>
            <p:nvPicPr>
              <p:cNvPr id="2" name="Freihand 1">
                <a:extLst>
                  <a:ext uri="{FF2B5EF4-FFF2-40B4-BE49-F238E27FC236}">
                    <a16:creationId xmlns:a16="http://schemas.microsoft.com/office/drawing/2014/main" id="{A3C17826-A052-45F3-B3B3-FF00230E8B5E}"/>
                  </a:ext>
                </a:extLst>
              </p:cNvPr>
              <p:cNvPicPr/>
              <p:nvPr/>
            </p:nvPicPr>
            <p:blipFill>
              <a:blip r:embed="rId4"/>
              <a:stretch>
                <a:fillRect/>
              </a:stretch>
            </p:blipFill>
            <p:spPr>
              <a:xfrm>
                <a:off x="6343587" y="594960"/>
                <a:ext cx="2371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C87ECC6-86A8-4367-9192-DD150CD5D391}"/>
                  </a:ext>
                </a:extLst>
              </p14:cNvPr>
              <p14:cNvContentPartPr/>
              <p14:nvPr/>
            </p14:nvContentPartPr>
            <p14:xfrm>
              <a:off x="5318667" y="1698000"/>
              <a:ext cx="4054680" cy="158400"/>
            </p14:xfrm>
          </p:contentPart>
        </mc:Choice>
        <mc:Fallback>
          <p:pic>
            <p:nvPicPr>
              <p:cNvPr id="3" name="Freihand 2">
                <a:extLst>
                  <a:ext uri="{FF2B5EF4-FFF2-40B4-BE49-F238E27FC236}">
                    <a16:creationId xmlns:a16="http://schemas.microsoft.com/office/drawing/2014/main" id="{0C87ECC6-86A8-4367-9192-DD150CD5D391}"/>
                  </a:ext>
                </a:extLst>
              </p:cNvPr>
              <p:cNvPicPr/>
              <p:nvPr/>
            </p:nvPicPr>
            <p:blipFill>
              <a:blip r:embed="rId6"/>
              <a:stretch>
                <a:fillRect/>
              </a:stretch>
            </p:blipFill>
            <p:spPr>
              <a:xfrm>
                <a:off x="5314347" y="1693680"/>
                <a:ext cx="4063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C39DE1F-20E9-4196-BE7C-DBFDF0AD4A3D}"/>
                  </a:ext>
                </a:extLst>
              </p14:cNvPr>
              <p14:cNvContentPartPr/>
              <p14:nvPr/>
            </p14:nvContentPartPr>
            <p14:xfrm>
              <a:off x="5442867" y="1698000"/>
              <a:ext cx="3431880" cy="147600"/>
            </p14:xfrm>
          </p:contentPart>
        </mc:Choice>
        <mc:Fallback>
          <p:pic>
            <p:nvPicPr>
              <p:cNvPr id="4" name="Freihand 3">
                <a:extLst>
                  <a:ext uri="{FF2B5EF4-FFF2-40B4-BE49-F238E27FC236}">
                    <a16:creationId xmlns:a16="http://schemas.microsoft.com/office/drawing/2014/main" id="{AC39DE1F-20E9-4196-BE7C-DBFDF0AD4A3D}"/>
                  </a:ext>
                </a:extLst>
              </p:cNvPr>
              <p:cNvPicPr/>
              <p:nvPr/>
            </p:nvPicPr>
            <p:blipFill>
              <a:blip r:embed="rId8"/>
              <a:stretch>
                <a:fillRect/>
              </a:stretch>
            </p:blipFill>
            <p:spPr>
              <a:xfrm>
                <a:off x="5438547" y="1693680"/>
                <a:ext cx="344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A10B6FE-0CB2-4A1A-9B58-7AE64F3645E1}"/>
                  </a:ext>
                </a:extLst>
              </p14:cNvPr>
              <p14:cNvContentPartPr/>
              <p14:nvPr/>
            </p14:nvContentPartPr>
            <p14:xfrm>
              <a:off x="5745627" y="3683760"/>
              <a:ext cx="4125960" cy="57600"/>
            </p14:xfrm>
          </p:contentPart>
        </mc:Choice>
        <mc:Fallback>
          <p:pic>
            <p:nvPicPr>
              <p:cNvPr id="5" name="Freihand 4">
                <a:extLst>
                  <a:ext uri="{FF2B5EF4-FFF2-40B4-BE49-F238E27FC236}">
                    <a16:creationId xmlns:a16="http://schemas.microsoft.com/office/drawing/2014/main" id="{BA10B6FE-0CB2-4A1A-9B58-7AE64F3645E1}"/>
                  </a:ext>
                </a:extLst>
              </p:cNvPr>
              <p:cNvPicPr/>
              <p:nvPr/>
            </p:nvPicPr>
            <p:blipFill>
              <a:blip r:embed="rId10"/>
              <a:stretch>
                <a:fillRect/>
              </a:stretch>
            </p:blipFill>
            <p:spPr>
              <a:xfrm>
                <a:off x="5741307" y="3679440"/>
                <a:ext cx="4134600" cy="6624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4689" name="Freihand 114688">
                <a:extLst>
                  <a:ext uri="{FF2B5EF4-FFF2-40B4-BE49-F238E27FC236}">
                    <a16:creationId xmlns:a16="http://schemas.microsoft.com/office/drawing/2014/main" id="{8AB1334C-091F-4290-B354-18724768B674}"/>
                  </a:ext>
                </a:extLst>
              </p14:cNvPr>
              <p14:cNvContentPartPr/>
              <p14:nvPr/>
            </p14:nvContentPartPr>
            <p14:xfrm>
              <a:off x="1106307" y="3641640"/>
              <a:ext cx="745560" cy="1406880"/>
            </p14:xfrm>
          </p:contentPart>
        </mc:Choice>
        <mc:Fallback>
          <p:pic>
            <p:nvPicPr>
              <p:cNvPr id="114689" name="Freihand 114688">
                <a:extLst>
                  <a:ext uri="{FF2B5EF4-FFF2-40B4-BE49-F238E27FC236}">
                    <a16:creationId xmlns:a16="http://schemas.microsoft.com/office/drawing/2014/main" id="{8AB1334C-091F-4290-B354-18724768B674}"/>
                  </a:ext>
                </a:extLst>
              </p:cNvPr>
              <p:cNvPicPr/>
              <p:nvPr/>
            </p:nvPicPr>
            <p:blipFill>
              <a:blip r:embed="rId4"/>
              <a:stretch>
                <a:fillRect/>
              </a:stretch>
            </p:blipFill>
            <p:spPr>
              <a:xfrm>
                <a:off x="1101987" y="3637320"/>
                <a:ext cx="754200" cy="141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4694" name="Freihand 114693">
                <a:extLst>
                  <a:ext uri="{FF2B5EF4-FFF2-40B4-BE49-F238E27FC236}">
                    <a16:creationId xmlns:a16="http://schemas.microsoft.com/office/drawing/2014/main" id="{D869C217-6BB7-4DB6-9C60-3C1FE5908DE0}"/>
                  </a:ext>
                </a:extLst>
              </p14:cNvPr>
              <p14:cNvContentPartPr/>
              <p14:nvPr/>
            </p14:nvContentPartPr>
            <p14:xfrm>
              <a:off x="6367707" y="1878000"/>
              <a:ext cx="1946880" cy="2476080"/>
            </p14:xfrm>
          </p:contentPart>
        </mc:Choice>
        <mc:Fallback>
          <p:pic>
            <p:nvPicPr>
              <p:cNvPr id="114694" name="Freihand 114693">
                <a:extLst>
                  <a:ext uri="{FF2B5EF4-FFF2-40B4-BE49-F238E27FC236}">
                    <a16:creationId xmlns:a16="http://schemas.microsoft.com/office/drawing/2014/main" id="{D869C217-6BB7-4DB6-9C60-3C1FE5908DE0}"/>
                  </a:ext>
                </a:extLst>
              </p:cNvPr>
              <p:cNvPicPr/>
              <p:nvPr/>
            </p:nvPicPr>
            <p:blipFill>
              <a:blip r:embed="rId6"/>
              <a:stretch>
                <a:fillRect/>
              </a:stretch>
            </p:blipFill>
            <p:spPr>
              <a:xfrm>
                <a:off x="6363387" y="1873680"/>
                <a:ext cx="1955520" cy="248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4723" name="Freihand 114722">
                <a:extLst>
                  <a:ext uri="{FF2B5EF4-FFF2-40B4-BE49-F238E27FC236}">
                    <a16:creationId xmlns:a16="http://schemas.microsoft.com/office/drawing/2014/main" id="{AD550FB4-13D0-434C-BDD8-87174BE03EB4}"/>
                  </a:ext>
                </a:extLst>
              </p14:cNvPr>
              <p14:cNvContentPartPr/>
              <p14:nvPr/>
            </p14:nvContentPartPr>
            <p14:xfrm>
              <a:off x="8975907" y="1068360"/>
              <a:ext cx="2255400" cy="1461600"/>
            </p14:xfrm>
          </p:contentPart>
        </mc:Choice>
        <mc:Fallback>
          <p:pic>
            <p:nvPicPr>
              <p:cNvPr id="114723" name="Freihand 114722">
                <a:extLst>
                  <a:ext uri="{FF2B5EF4-FFF2-40B4-BE49-F238E27FC236}">
                    <a16:creationId xmlns:a16="http://schemas.microsoft.com/office/drawing/2014/main" id="{AD550FB4-13D0-434C-BDD8-87174BE03EB4}"/>
                  </a:ext>
                </a:extLst>
              </p:cNvPr>
              <p:cNvPicPr/>
              <p:nvPr/>
            </p:nvPicPr>
            <p:blipFill>
              <a:blip r:embed="rId8"/>
              <a:stretch>
                <a:fillRect/>
              </a:stretch>
            </p:blipFill>
            <p:spPr>
              <a:xfrm>
                <a:off x="8971587" y="1064040"/>
                <a:ext cx="2264040" cy="147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4726" name="Freihand 114725">
                <a:extLst>
                  <a:ext uri="{FF2B5EF4-FFF2-40B4-BE49-F238E27FC236}">
                    <a16:creationId xmlns:a16="http://schemas.microsoft.com/office/drawing/2014/main" id="{4245F2DF-7D96-4916-BEC8-1AD43693CC05}"/>
                  </a:ext>
                </a:extLst>
              </p14:cNvPr>
              <p14:cNvContentPartPr/>
              <p14:nvPr/>
            </p14:nvContentPartPr>
            <p14:xfrm>
              <a:off x="10428867" y="590280"/>
              <a:ext cx="63360" cy="32040"/>
            </p14:xfrm>
          </p:contentPart>
        </mc:Choice>
        <mc:Fallback>
          <p:pic>
            <p:nvPicPr>
              <p:cNvPr id="114726" name="Freihand 114725">
                <a:extLst>
                  <a:ext uri="{FF2B5EF4-FFF2-40B4-BE49-F238E27FC236}">
                    <a16:creationId xmlns:a16="http://schemas.microsoft.com/office/drawing/2014/main" id="{4245F2DF-7D96-4916-BEC8-1AD43693CC05}"/>
                  </a:ext>
                </a:extLst>
              </p:cNvPr>
              <p:cNvPicPr/>
              <p:nvPr/>
            </p:nvPicPr>
            <p:blipFill>
              <a:blip r:embed="rId10"/>
              <a:stretch>
                <a:fillRect/>
              </a:stretch>
            </p:blipFill>
            <p:spPr>
              <a:xfrm>
                <a:off x="10424547" y="585960"/>
                <a:ext cx="72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4786" name="Freihand 114785">
                <a:extLst>
                  <a:ext uri="{FF2B5EF4-FFF2-40B4-BE49-F238E27FC236}">
                    <a16:creationId xmlns:a16="http://schemas.microsoft.com/office/drawing/2014/main" id="{DAACF025-B04E-44E8-90F6-DF00EEF07931}"/>
                  </a:ext>
                </a:extLst>
              </p14:cNvPr>
              <p14:cNvContentPartPr/>
              <p14:nvPr/>
            </p14:nvContentPartPr>
            <p14:xfrm>
              <a:off x="1834947" y="2734787"/>
              <a:ext cx="1312200" cy="4030920"/>
            </p14:xfrm>
          </p:contentPart>
        </mc:Choice>
        <mc:Fallback>
          <p:pic>
            <p:nvPicPr>
              <p:cNvPr id="114786" name="Freihand 114785">
                <a:extLst>
                  <a:ext uri="{FF2B5EF4-FFF2-40B4-BE49-F238E27FC236}">
                    <a16:creationId xmlns:a16="http://schemas.microsoft.com/office/drawing/2014/main" id="{DAACF025-B04E-44E8-90F6-DF00EEF07931}"/>
                  </a:ext>
                </a:extLst>
              </p:cNvPr>
              <p:cNvPicPr/>
              <p:nvPr/>
            </p:nvPicPr>
            <p:blipFill>
              <a:blip r:embed="rId12"/>
              <a:stretch>
                <a:fillRect/>
              </a:stretch>
            </p:blipFill>
            <p:spPr>
              <a:xfrm>
                <a:off x="1830627" y="2730467"/>
                <a:ext cx="1320840" cy="4039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4787" name="Freihand 114786">
                <a:extLst>
                  <a:ext uri="{FF2B5EF4-FFF2-40B4-BE49-F238E27FC236}">
                    <a16:creationId xmlns:a16="http://schemas.microsoft.com/office/drawing/2014/main" id="{43757CF9-D7A1-4921-A627-77E02FBF32B4}"/>
                  </a:ext>
                </a:extLst>
              </p14:cNvPr>
              <p14:cNvContentPartPr/>
              <p14:nvPr/>
            </p14:nvContentPartPr>
            <p14:xfrm>
              <a:off x="5945787" y="3564947"/>
              <a:ext cx="2042640" cy="1423800"/>
            </p14:xfrm>
          </p:contentPart>
        </mc:Choice>
        <mc:Fallback>
          <p:pic>
            <p:nvPicPr>
              <p:cNvPr id="114787" name="Freihand 114786">
                <a:extLst>
                  <a:ext uri="{FF2B5EF4-FFF2-40B4-BE49-F238E27FC236}">
                    <a16:creationId xmlns:a16="http://schemas.microsoft.com/office/drawing/2014/main" id="{43757CF9-D7A1-4921-A627-77E02FBF32B4}"/>
                  </a:ext>
                </a:extLst>
              </p:cNvPr>
              <p:cNvPicPr/>
              <p:nvPr/>
            </p:nvPicPr>
            <p:blipFill>
              <a:blip r:embed="rId14"/>
              <a:stretch>
                <a:fillRect/>
              </a:stretch>
            </p:blipFill>
            <p:spPr>
              <a:xfrm>
                <a:off x="5941467" y="3560627"/>
                <a:ext cx="2051280" cy="1432440"/>
              </a:xfrm>
              <a:prstGeom prst="rect">
                <a:avLst/>
              </a:prstGeom>
            </p:spPr>
          </p:pic>
        </mc:Fallback>
      </mc:AlternateContent>
      <p:grpSp>
        <p:nvGrpSpPr>
          <p:cNvPr id="114790" name="Gruppieren 114789">
            <a:extLst>
              <a:ext uri="{FF2B5EF4-FFF2-40B4-BE49-F238E27FC236}">
                <a16:creationId xmlns:a16="http://schemas.microsoft.com/office/drawing/2014/main" id="{AA59BC8E-AC19-45C0-BFB8-9A4E8ED0296B}"/>
              </a:ext>
            </a:extLst>
          </p:cNvPr>
          <p:cNvGrpSpPr/>
          <p:nvPr/>
        </p:nvGrpSpPr>
        <p:grpSpPr>
          <a:xfrm>
            <a:off x="1185147" y="-91200"/>
            <a:ext cx="11063880" cy="5586840"/>
            <a:chOff x="1185147" y="-91200"/>
            <a:chExt cx="11063880" cy="5586840"/>
          </a:xfrm>
        </p:grpSpPr>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C8300E65-9C41-45FE-91C5-61408418D97A}"/>
                    </a:ext>
                  </a:extLst>
                </p14:cNvPr>
                <p14:cNvContentPartPr/>
                <p14:nvPr/>
              </p14:nvContentPartPr>
              <p14:xfrm>
                <a:off x="8839107" y="2025600"/>
                <a:ext cx="388440" cy="170280"/>
              </p14:xfrm>
            </p:contentPart>
          </mc:Choice>
          <mc:Fallback>
            <p:pic>
              <p:nvPicPr>
                <p:cNvPr id="2" name="Freihand 1">
                  <a:extLst>
                    <a:ext uri="{FF2B5EF4-FFF2-40B4-BE49-F238E27FC236}">
                      <a16:creationId xmlns:a16="http://schemas.microsoft.com/office/drawing/2014/main" id="{C8300E65-9C41-45FE-91C5-61408418D97A}"/>
                    </a:ext>
                  </a:extLst>
                </p:cNvPr>
                <p:cNvPicPr/>
                <p:nvPr/>
              </p:nvPicPr>
              <p:blipFill>
                <a:blip r:embed="rId16"/>
                <a:stretch>
                  <a:fillRect/>
                </a:stretch>
              </p:blipFill>
              <p:spPr>
                <a:xfrm>
                  <a:off x="8834787" y="2021280"/>
                  <a:ext cx="397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291F521A-F39E-4EB8-92DC-F442883B1141}"/>
                    </a:ext>
                  </a:extLst>
                </p14:cNvPr>
                <p14:cNvContentPartPr/>
                <p14:nvPr/>
              </p14:nvContentPartPr>
              <p14:xfrm>
                <a:off x="8768187" y="2051880"/>
                <a:ext cx="388800" cy="147600"/>
              </p14:xfrm>
            </p:contentPart>
          </mc:Choice>
          <mc:Fallback>
            <p:pic>
              <p:nvPicPr>
                <p:cNvPr id="4" name="Freihand 3">
                  <a:extLst>
                    <a:ext uri="{FF2B5EF4-FFF2-40B4-BE49-F238E27FC236}">
                      <a16:creationId xmlns:a16="http://schemas.microsoft.com/office/drawing/2014/main" id="{291F521A-F39E-4EB8-92DC-F442883B1141}"/>
                    </a:ext>
                  </a:extLst>
                </p:cNvPr>
                <p:cNvPicPr/>
                <p:nvPr/>
              </p:nvPicPr>
              <p:blipFill>
                <a:blip r:embed="rId18"/>
                <a:stretch>
                  <a:fillRect/>
                </a:stretch>
              </p:blipFill>
              <p:spPr>
                <a:xfrm>
                  <a:off x="8763867" y="2047560"/>
                  <a:ext cx="397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89826CD3-0E0A-4430-A2BA-740144422799}"/>
                    </a:ext>
                  </a:extLst>
                </p14:cNvPr>
                <p14:cNvContentPartPr/>
                <p14:nvPr/>
              </p14:nvContentPartPr>
              <p14:xfrm>
                <a:off x="9409707" y="1730760"/>
                <a:ext cx="113040" cy="249840"/>
              </p14:xfrm>
            </p:contentPart>
          </mc:Choice>
          <mc:Fallback>
            <p:pic>
              <p:nvPicPr>
                <p:cNvPr id="5" name="Freihand 4">
                  <a:extLst>
                    <a:ext uri="{FF2B5EF4-FFF2-40B4-BE49-F238E27FC236}">
                      <a16:creationId xmlns:a16="http://schemas.microsoft.com/office/drawing/2014/main" id="{89826CD3-0E0A-4430-A2BA-740144422799}"/>
                    </a:ext>
                  </a:extLst>
                </p:cNvPr>
                <p:cNvPicPr/>
                <p:nvPr/>
              </p:nvPicPr>
              <p:blipFill>
                <a:blip r:embed="rId20"/>
                <a:stretch>
                  <a:fillRect/>
                </a:stretch>
              </p:blipFill>
              <p:spPr>
                <a:xfrm>
                  <a:off x="9405387" y="1726440"/>
                  <a:ext cx="121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2B0C6E0A-C659-4D54-ADD5-85E5B6940414}"/>
                    </a:ext>
                  </a:extLst>
                </p14:cNvPr>
                <p14:cNvContentPartPr/>
                <p14:nvPr/>
              </p14:nvContentPartPr>
              <p14:xfrm>
                <a:off x="9500427" y="1809960"/>
                <a:ext cx="227520" cy="115920"/>
              </p14:xfrm>
            </p:contentPart>
          </mc:Choice>
          <mc:Fallback>
            <p:pic>
              <p:nvPicPr>
                <p:cNvPr id="6" name="Freihand 5">
                  <a:extLst>
                    <a:ext uri="{FF2B5EF4-FFF2-40B4-BE49-F238E27FC236}">
                      <a16:creationId xmlns:a16="http://schemas.microsoft.com/office/drawing/2014/main" id="{2B0C6E0A-C659-4D54-ADD5-85E5B6940414}"/>
                    </a:ext>
                  </a:extLst>
                </p:cNvPr>
                <p:cNvPicPr/>
                <p:nvPr/>
              </p:nvPicPr>
              <p:blipFill>
                <a:blip r:embed="rId22"/>
                <a:stretch>
                  <a:fillRect/>
                </a:stretch>
              </p:blipFill>
              <p:spPr>
                <a:xfrm>
                  <a:off x="9496107" y="1805640"/>
                  <a:ext cx="236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21D7A906-1689-4B4D-9442-6D98F864A15C}"/>
                    </a:ext>
                  </a:extLst>
                </p14:cNvPr>
                <p14:cNvContentPartPr/>
                <p14:nvPr/>
              </p14:nvContentPartPr>
              <p14:xfrm>
                <a:off x="9724347" y="1800240"/>
                <a:ext cx="60480" cy="198000"/>
              </p14:xfrm>
            </p:contentPart>
          </mc:Choice>
          <mc:Fallback>
            <p:pic>
              <p:nvPicPr>
                <p:cNvPr id="7" name="Freihand 6">
                  <a:extLst>
                    <a:ext uri="{FF2B5EF4-FFF2-40B4-BE49-F238E27FC236}">
                      <a16:creationId xmlns:a16="http://schemas.microsoft.com/office/drawing/2014/main" id="{21D7A906-1689-4B4D-9442-6D98F864A15C}"/>
                    </a:ext>
                  </a:extLst>
                </p:cNvPr>
                <p:cNvPicPr/>
                <p:nvPr/>
              </p:nvPicPr>
              <p:blipFill>
                <a:blip r:embed="rId24"/>
                <a:stretch>
                  <a:fillRect/>
                </a:stretch>
              </p:blipFill>
              <p:spPr>
                <a:xfrm>
                  <a:off x="9720027" y="1795920"/>
                  <a:ext cx="69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531C86EB-9554-4560-8782-77520E545444}"/>
                    </a:ext>
                  </a:extLst>
                </p14:cNvPr>
                <p14:cNvContentPartPr/>
                <p14:nvPr/>
              </p14:nvContentPartPr>
              <p14:xfrm>
                <a:off x="9785907" y="1608720"/>
                <a:ext cx="157680" cy="284760"/>
              </p14:xfrm>
            </p:contentPart>
          </mc:Choice>
          <mc:Fallback>
            <p:pic>
              <p:nvPicPr>
                <p:cNvPr id="8" name="Freihand 7">
                  <a:extLst>
                    <a:ext uri="{FF2B5EF4-FFF2-40B4-BE49-F238E27FC236}">
                      <a16:creationId xmlns:a16="http://schemas.microsoft.com/office/drawing/2014/main" id="{531C86EB-9554-4560-8782-77520E545444}"/>
                    </a:ext>
                  </a:extLst>
                </p:cNvPr>
                <p:cNvPicPr/>
                <p:nvPr/>
              </p:nvPicPr>
              <p:blipFill>
                <a:blip r:embed="rId26"/>
                <a:stretch>
                  <a:fillRect/>
                </a:stretch>
              </p:blipFill>
              <p:spPr>
                <a:xfrm>
                  <a:off x="9781587" y="1604400"/>
                  <a:ext cx="1663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2C2AE867-1248-429F-B487-2C7D312C1563}"/>
                    </a:ext>
                  </a:extLst>
                </p14:cNvPr>
                <p14:cNvContentPartPr/>
                <p14:nvPr/>
              </p14:nvContentPartPr>
              <p14:xfrm>
                <a:off x="9914427" y="1610520"/>
                <a:ext cx="104400" cy="154440"/>
              </p14:xfrm>
            </p:contentPart>
          </mc:Choice>
          <mc:Fallback>
            <p:pic>
              <p:nvPicPr>
                <p:cNvPr id="12" name="Freihand 11">
                  <a:extLst>
                    <a:ext uri="{FF2B5EF4-FFF2-40B4-BE49-F238E27FC236}">
                      <a16:creationId xmlns:a16="http://schemas.microsoft.com/office/drawing/2014/main" id="{2C2AE867-1248-429F-B487-2C7D312C1563}"/>
                    </a:ext>
                  </a:extLst>
                </p:cNvPr>
                <p:cNvPicPr/>
                <p:nvPr/>
              </p:nvPicPr>
              <p:blipFill>
                <a:blip r:embed="rId28"/>
                <a:stretch>
                  <a:fillRect/>
                </a:stretch>
              </p:blipFill>
              <p:spPr>
                <a:xfrm>
                  <a:off x="9910107" y="1606200"/>
                  <a:ext cx="113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17AA826D-F89E-448B-8FF4-C97A6731327E}"/>
                    </a:ext>
                  </a:extLst>
                </p14:cNvPr>
                <p14:cNvContentPartPr/>
                <p14:nvPr/>
              </p14:nvContentPartPr>
              <p14:xfrm>
                <a:off x="10009467" y="1538520"/>
                <a:ext cx="137880" cy="169200"/>
              </p14:xfrm>
            </p:contentPart>
          </mc:Choice>
          <mc:Fallback>
            <p:pic>
              <p:nvPicPr>
                <p:cNvPr id="15" name="Freihand 14">
                  <a:extLst>
                    <a:ext uri="{FF2B5EF4-FFF2-40B4-BE49-F238E27FC236}">
                      <a16:creationId xmlns:a16="http://schemas.microsoft.com/office/drawing/2014/main" id="{17AA826D-F89E-448B-8FF4-C97A6731327E}"/>
                    </a:ext>
                  </a:extLst>
                </p:cNvPr>
                <p:cNvPicPr/>
                <p:nvPr/>
              </p:nvPicPr>
              <p:blipFill>
                <a:blip r:embed="rId30"/>
                <a:stretch>
                  <a:fillRect/>
                </a:stretch>
              </p:blipFill>
              <p:spPr>
                <a:xfrm>
                  <a:off x="10005147" y="1534200"/>
                  <a:ext cx="146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5E2A4955-65C1-46CB-9FD4-1D5841272138}"/>
                    </a:ext>
                  </a:extLst>
                </p14:cNvPr>
                <p14:cNvContentPartPr/>
                <p14:nvPr/>
              </p14:nvContentPartPr>
              <p14:xfrm>
                <a:off x="10122147" y="1520880"/>
                <a:ext cx="268200" cy="226800"/>
              </p14:xfrm>
            </p:contentPart>
          </mc:Choice>
          <mc:Fallback>
            <p:pic>
              <p:nvPicPr>
                <p:cNvPr id="18" name="Freihand 17">
                  <a:extLst>
                    <a:ext uri="{FF2B5EF4-FFF2-40B4-BE49-F238E27FC236}">
                      <a16:creationId xmlns:a16="http://schemas.microsoft.com/office/drawing/2014/main" id="{5E2A4955-65C1-46CB-9FD4-1D5841272138}"/>
                    </a:ext>
                  </a:extLst>
                </p:cNvPr>
                <p:cNvPicPr/>
                <p:nvPr/>
              </p:nvPicPr>
              <p:blipFill>
                <a:blip r:embed="rId32"/>
                <a:stretch>
                  <a:fillRect/>
                </a:stretch>
              </p:blipFill>
              <p:spPr>
                <a:xfrm>
                  <a:off x="10117827" y="1516560"/>
                  <a:ext cx="276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165E06F-37A6-4131-917A-341F2A242EF2}"/>
                    </a:ext>
                  </a:extLst>
                </p14:cNvPr>
                <p14:cNvContentPartPr/>
                <p14:nvPr/>
              </p14:nvContentPartPr>
              <p14:xfrm>
                <a:off x="10002627" y="1961160"/>
                <a:ext cx="33120" cy="202320"/>
              </p14:xfrm>
            </p:contentPart>
          </mc:Choice>
          <mc:Fallback>
            <p:pic>
              <p:nvPicPr>
                <p:cNvPr id="22" name="Freihand 21">
                  <a:extLst>
                    <a:ext uri="{FF2B5EF4-FFF2-40B4-BE49-F238E27FC236}">
                      <a16:creationId xmlns:a16="http://schemas.microsoft.com/office/drawing/2014/main" id="{D165E06F-37A6-4131-917A-341F2A242EF2}"/>
                    </a:ext>
                  </a:extLst>
                </p:cNvPr>
                <p:cNvPicPr/>
                <p:nvPr/>
              </p:nvPicPr>
              <p:blipFill>
                <a:blip r:embed="rId34"/>
                <a:stretch>
                  <a:fillRect/>
                </a:stretch>
              </p:blipFill>
              <p:spPr>
                <a:xfrm>
                  <a:off x="9998307" y="1956840"/>
                  <a:ext cx="41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7B5E243D-EA78-4BAB-A456-D521626EF541}"/>
                    </a:ext>
                  </a:extLst>
                </p14:cNvPr>
                <p14:cNvContentPartPr/>
                <p14:nvPr/>
              </p14:nvContentPartPr>
              <p14:xfrm>
                <a:off x="9828387" y="1877640"/>
                <a:ext cx="260280" cy="106560"/>
              </p14:xfrm>
            </p:contentPart>
          </mc:Choice>
          <mc:Fallback>
            <p:pic>
              <p:nvPicPr>
                <p:cNvPr id="24" name="Freihand 23">
                  <a:extLst>
                    <a:ext uri="{FF2B5EF4-FFF2-40B4-BE49-F238E27FC236}">
                      <a16:creationId xmlns:a16="http://schemas.microsoft.com/office/drawing/2014/main" id="{7B5E243D-EA78-4BAB-A456-D521626EF541}"/>
                    </a:ext>
                  </a:extLst>
                </p:cNvPr>
                <p:cNvPicPr/>
                <p:nvPr/>
              </p:nvPicPr>
              <p:blipFill>
                <a:blip r:embed="rId36"/>
                <a:stretch>
                  <a:fillRect/>
                </a:stretch>
              </p:blipFill>
              <p:spPr>
                <a:xfrm>
                  <a:off x="9824067" y="1873320"/>
                  <a:ext cx="268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4DD01D65-B6F5-4149-8311-F1C59E7DEA07}"/>
                    </a:ext>
                  </a:extLst>
                </p14:cNvPr>
                <p14:cNvContentPartPr/>
                <p14:nvPr/>
              </p14:nvContentPartPr>
              <p14:xfrm>
                <a:off x="10111347" y="1956120"/>
                <a:ext cx="308520" cy="132840"/>
              </p14:xfrm>
            </p:contentPart>
          </mc:Choice>
          <mc:Fallback>
            <p:pic>
              <p:nvPicPr>
                <p:cNvPr id="25" name="Freihand 24">
                  <a:extLst>
                    <a:ext uri="{FF2B5EF4-FFF2-40B4-BE49-F238E27FC236}">
                      <a16:creationId xmlns:a16="http://schemas.microsoft.com/office/drawing/2014/main" id="{4DD01D65-B6F5-4149-8311-F1C59E7DEA07}"/>
                    </a:ext>
                  </a:extLst>
                </p:cNvPr>
                <p:cNvPicPr/>
                <p:nvPr/>
              </p:nvPicPr>
              <p:blipFill>
                <a:blip r:embed="rId38"/>
                <a:stretch>
                  <a:fillRect/>
                </a:stretch>
              </p:blipFill>
              <p:spPr>
                <a:xfrm>
                  <a:off x="10107027" y="1951800"/>
                  <a:ext cx="317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19E8E46-E4AE-4AC5-9199-16065365DBF0}"/>
                    </a:ext>
                  </a:extLst>
                </p14:cNvPr>
                <p14:cNvContentPartPr/>
                <p14:nvPr/>
              </p14:nvContentPartPr>
              <p14:xfrm>
                <a:off x="10404747" y="1794480"/>
                <a:ext cx="232920" cy="217080"/>
              </p14:xfrm>
            </p:contentPart>
          </mc:Choice>
          <mc:Fallback>
            <p:pic>
              <p:nvPicPr>
                <p:cNvPr id="26" name="Freihand 25">
                  <a:extLst>
                    <a:ext uri="{FF2B5EF4-FFF2-40B4-BE49-F238E27FC236}">
                      <a16:creationId xmlns:a16="http://schemas.microsoft.com/office/drawing/2014/main" id="{F19E8E46-E4AE-4AC5-9199-16065365DBF0}"/>
                    </a:ext>
                  </a:extLst>
                </p:cNvPr>
                <p:cNvPicPr/>
                <p:nvPr/>
              </p:nvPicPr>
              <p:blipFill>
                <a:blip r:embed="rId40"/>
                <a:stretch>
                  <a:fillRect/>
                </a:stretch>
              </p:blipFill>
              <p:spPr>
                <a:xfrm>
                  <a:off x="10400427" y="1790160"/>
                  <a:ext cx="241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C571AC4-A489-437E-9C54-F8C8CD0F9DBA}"/>
                    </a:ext>
                  </a:extLst>
                </p14:cNvPr>
                <p14:cNvContentPartPr/>
                <p14:nvPr/>
              </p14:nvContentPartPr>
              <p14:xfrm>
                <a:off x="9774387" y="1879440"/>
                <a:ext cx="1571400" cy="497160"/>
              </p14:xfrm>
            </p:contentPart>
          </mc:Choice>
          <mc:Fallback>
            <p:pic>
              <p:nvPicPr>
                <p:cNvPr id="27" name="Freihand 26">
                  <a:extLst>
                    <a:ext uri="{FF2B5EF4-FFF2-40B4-BE49-F238E27FC236}">
                      <a16:creationId xmlns:a16="http://schemas.microsoft.com/office/drawing/2014/main" id="{CC571AC4-A489-437E-9C54-F8C8CD0F9DBA}"/>
                    </a:ext>
                  </a:extLst>
                </p:cNvPr>
                <p:cNvPicPr/>
                <p:nvPr/>
              </p:nvPicPr>
              <p:blipFill>
                <a:blip r:embed="rId42"/>
                <a:stretch>
                  <a:fillRect/>
                </a:stretch>
              </p:blipFill>
              <p:spPr>
                <a:xfrm>
                  <a:off x="9770067" y="1875120"/>
                  <a:ext cx="158004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3116BBC2-C4EE-4D43-803B-0025BE9045BB}"/>
                    </a:ext>
                  </a:extLst>
                </p14:cNvPr>
                <p14:cNvContentPartPr/>
                <p14:nvPr/>
              </p14:nvContentPartPr>
              <p14:xfrm>
                <a:off x="2602107" y="2046840"/>
                <a:ext cx="633960" cy="963000"/>
              </p14:xfrm>
            </p:contentPart>
          </mc:Choice>
          <mc:Fallback>
            <p:pic>
              <p:nvPicPr>
                <p:cNvPr id="32" name="Freihand 31">
                  <a:extLst>
                    <a:ext uri="{FF2B5EF4-FFF2-40B4-BE49-F238E27FC236}">
                      <a16:creationId xmlns:a16="http://schemas.microsoft.com/office/drawing/2014/main" id="{3116BBC2-C4EE-4D43-803B-0025BE9045BB}"/>
                    </a:ext>
                  </a:extLst>
                </p:cNvPr>
                <p:cNvPicPr/>
                <p:nvPr/>
              </p:nvPicPr>
              <p:blipFill>
                <a:blip r:embed="rId44"/>
                <a:stretch>
                  <a:fillRect/>
                </a:stretch>
              </p:blipFill>
              <p:spPr>
                <a:xfrm>
                  <a:off x="2597787" y="2042520"/>
                  <a:ext cx="642600" cy="97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2A404176-A019-4379-A668-A43E8030BEC6}"/>
                    </a:ext>
                  </a:extLst>
                </p14:cNvPr>
                <p14:cNvContentPartPr/>
                <p14:nvPr/>
              </p14:nvContentPartPr>
              <p14:xfrm>
                <a:off x="3299067" y="1637880"/>
                <a:ext cx="138240" cy="242640"/>
              </p14:xfrm>
            </p:contentPart>
          </mc:Choice>
          <mc:Fallback>
            <p:pic>
              <p:nvPicPr>
                <p:cNvPr id="33" name="Freihand 32">
                  <a:extLst>
                    <a:ext uri="{FF2B5EF4-FFF2-40B4-BE49-F238E27FC236}">
                      <a16:creationId xmlns:a16="http://schemas.microsoft.com/office/drawing/2014/main" id="{2A404176-A019-4379-A668-A43E8030BEC6}"/>
                    </a:ext>
                  </a:extLst>
                </p:cNvPr>
                <p:cNvPicPr/>
                <p:nvPr/>
              </p:nvPicPr>
              <p:blipFill>
                <a:blip r:embed="rId46"/>
                <a:stretch>
                  <a:fillRect/>
                </a:stretch>
              </p:blipFill>
              <p:spPr>
                <a:xfrm>
                  <a:off x="3294747" y="1633560"/>
                  <a:ext cx="1468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67DEE36A-BBFD-49CA-8B0F-16C49C18E549}"/>
                    </a:ext>
                  </a:extLst>
                </p14:cNvPr>
                <p14:cNvContentPartPr/>
                <p14:nvPr/>
              </p14:nvContentPartPr>
              <p14:xfrm>
                <a:off x="3418227" y="1539240"/>
                <a:ext cx="233280" cy="262440"/>
              </p14:xfrm>
            </p:contentPart>
          </mc:Choice>
          <mc:Fallback>
            <p:pic>
              <p:nvPicPr>
                <p:cNvPr id="34" name="Freihand 33">
                  <a:extLst>
                    <a:ext uri="{FF2B5EF4-FFF2-40B4-BE49-F238E27FC236}">
                      <a16:creationId xmlns:a16="http://schemas.microsoft.com/office/drawing/2014/main" id="{67DEE36A-BBFD-49CA-8B0F-16C49C18E549}"/>
                    </a:ext>
                  </a:extLst>
                </p:cNvPr>
                <p:cNvPicPr/>
                <p:nvPr/>
              </p:nvPicPr>
              <p:blipFill>
                <a:blip r:embed="rId48"/>
                <a:stretch>
                  <a:fillRect/>
                </a:stretch>
              </p:blipFill>
              <p:spPr>
                <a:xfrm>
                  <a:off x="3413907" y="1534920"/>
                  <a:ext cx="2419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50284119-67AF-4592-AFEF-76EA007C1993}"/>
                    </a:ext>
                  </a:extLst>
                </p14:cNvPr>
                <p14:cNvContentPartPr/>
                <p14:nvPr/>
              </p14:nvContentPartPr>
              <p14:xfrm>
                <a:off x="3640347" y="1560840"/>
                <a:ext cx="138600" cy="93960"/>
              </p14:xfrm>
            </p:contentPart>
          </mc:Choice>
          <mc:Fallback>
            <p:pic>
              <p:nvPicPr>
                <p:cNvPr id="35" name="Freihand 34">
                  <a:extLst>
                    <a:ext uri="{FF2B5EF4-FFF2-40B4-BE49-F238E27FC236}">
                      <a16:creationId xmlns:a16="http://schemas.microsoft.com/office/drawing/2014/main" id="{50284119-67AF-4592-AFEF-76EA007C1993}"/>
                    </a:ext>
                  </a:extLst>
                </p:cNvPr>
                <p:cNvPicPr/>
                <p:nvPr/>
              </p:nvPicPr>
              <p:blipFill>
                <a:blip r:embed="rId50"/>
                <a:stretch>
                  <a:fillRect/>
                </a:stretch>
              </p:blipFill>
              <p:spPr>
                <a:xfrm>
                  <a:off x="3636027" y="1556520"/>
                  <a:ext cx="147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BB36F6F9-C850-4817-9CD6-2A55178F91F2}"/>
                    </a:ext>
                  </a:extLst>
                </p14:cNvPr>
                <p14:cNvContentPartPr/>
                <p14:nvPr/>
              </p14:nvContentPartPr>
              <p14:xfrm>
                <a:off x="3767787" y="1520880"/>
                <a:ext cx="126000" cy="106200"/>
              </p14:xfrm>
            </p:contentPart>
          </mc:Choice>
          <mc:Fallback>
            <p:pic>
              <p:nvPicPr>
                <p:cNvPr id="36" name="Freihand 35">
                  <a:extLst>
                    <a:ext uri="{FF2B5EF4-FFF2-40B4-BE49-F238E27FC236}">
                      <a16:creationId xmlns:a16="http://schemas.microsoft.com/office/drawing/2014/main" id="{BB36F6F9-C850-4817-9CD6-2A55178F91F2}"/>
                    </a:ext>
                  </a:extLst>
                </p:cNvPr>
                <p:cNvPicPr/>
                <p:nvPr/>
              </p:nvPicPr>
              <p:blipFill>
                <a:blip r:embed="rId52"/>
                <a:stretch>
                  <a:fillRect/>
                </a:stretch>
              </p:blipFill>
              <p:spPr>
                <a:xfrm>
                  <a:off x="3763467" y="1516560"/>
                  <a:ext cx="134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5D577AC6-2411-4910-9F24-A73331F15D6B}"/>
                    </a:ext>
                  </a:extLst>
                </p14:cNvPr>
                <p14:cNvContentPartPr/>
                <p14:nvPr/>
              </p14:nvContentPartPr>
              <p14:xfrm>
                <a:off x="3880467" y="1350960"/>
                <a:ext cx="167760" cy="209880"/>
              </p14:xfrm>
            </p:contentPart>
          </mc:Choice>
          <mc:Fallback>
            <p:pic>
              <p:nvPicPr>
                <p:cNvPr id="37" name="Freihand 36">
                  <a:extLst>
                    <a:ext uri="{FF2B5EF4-FFF2-40B4-BE49-F238E27FC236}">
                      <a16:creationId xmlns:a16="http://schemas.microsoft.com/office/drawing/2014/main" id="{5D577AC6-2411-4910-9F24-A73331F15D6B}"/>
                    </a:ext>
                  </a:extLst>
                </p:cNvPr>
                <p:cNvPicPr/>
                <p:nvPr/>
              </p:nvPicPr>
              <p:blipFill>
                <a:blip r:embed="rId54"/>
                <a:stretch>
                  <a:fillRect/>
                </a:stretch>
              </p:blipFill>
              <p:spPr>
                <a:xfrm>
                  <a:off x="3876147" y="1346640"/>
                  <a:ext cx="176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6236E8B6-A253-4A9F-A68E-EE0CFC435CFA}"/>
                    </a:ext>
                  </a:extLst>
                </p14:cNvPr>
                <p14:cNvContentPartPr/>
                <p14:nvPr/>
              </p14:nvContentPartPr>
              <p14:xfrm>
                <a:off x="4060827" y="1301640"/>
                <a:ext cx="159120" cy="159840"/>
              </p14:xfrm>
            </p:contentPart>
          </mc:Choice>
          <mc:Fallback>
            <p:pic>
              <p:nvPicPr>
                <p:cNvPr id="38" name="Freihand 37">
                  <a:extLst>
                    <a:ext uri="{FF2B5EF4-FFF2-40B4-BE49-F238E27FC236}">
                      <a16:creationId xmlns:a16="http://schemas.microsoft.com/office/drawing/2014/main" id="{6236E8B6-A253-4A9F-A68E-EE0CFC435CFA}"/>
                    </a:ext>
                  </a:extLst>
                </p:cNvPr>
                <p:cNvPicPr/>
                <p:nvPr/>
              </p:nvPicPr>
              <p:blipFill>
                <a:blip r:embed="rId56"/>
                <a:stretch>
                  <a:fillRect/>
                </a:stretch>
              </p:blipFill>
              <p:spPr>
                <a:xfrm>
                  <a:off x="4056507" y="1297320"/>
                  <a:ext cx="167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94A760FB-48F3-4970-AD94-6C8C8DFF0A80}"/>
                    </a:ext>
                  </a:extLst>
                </p14:cNvPr>
                <p14:cNvContentPartPr/>
                <p14:nvPr/>
              </p14:nvContentPartPr>
              <p14:xfrm>
                <a:off x="4161987" y="1287600"/>
                <a:ext cx="51840" cy="54000"/>
              </p14:xfrm>
            </p:contentPart>
          </mc:Choice>
          <mc:Fallback>
            <p:pic>
              <p:nvPicPr>
                <p:cNvPr id="39" name="Freihand 38">
                  <a:extLst>
                    <a:ext uri="{FF2B5EF4-FFF2-40B4-BE49-F238E27FC236}">
                      <a16:creationId xmlns:a16="http://schemas.microsoft.com/office/drawing/2014/main" id="{94A760FB-48F3-4970-AD94-6C8C8DFF0A80}"/>
                    </a:ext>
                  </a:extLst>
                </p:cNvPr>
                <p:cNvPicPr/>
                <p:nvPr/>
              </p:nvPicPr>
              <p:blipFill>
                <a:blip r:embed="rId58"/>
                <a:stretch>
                  <a:fillRect/>
                </a:stretch>
              </p:blipFill>
              <p:spPr>
                <a:xfrm>
                  <a:off x="4157667" y="1283280"/>
                  <a:ext cx="60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70AA87D7-1263-4409-AD78-CCA8E0636910}"/>
                    </a:ext>
                  </a:extLst>
                </p14:cNvPr>
                <p14:cNvContentPartPr/>
                <p14:nvPr/>
              </p14:nvContentPartPr>
              <p14:xfrm>
                <a:off x="4239027" y="1195080"/>
                <a:ext cx="350640" cy="212400"/>
              </p14:xfrm>
            </p:contentPart>
          </mc:Choice>
          <mc:Fallback>
            <p:pic>
              <p:nvPicPr>
                <p:cNvPr id="40" name="Freihand 39">
                  <a:extLst>
                    <a:ext uri="{FF2B5EF4-FFF2-40B4-BE49-F238E27FC236}">
                      <a16:creationId xmlns:a16="http://schemas.microsoft.com/office/drawing/2014/main" id="{70AA87D7-1263-4409-AD78-CCA8E0636910}"/>
                    </a:ext>
                  </a:extLst>
                </p:cNvPr>
                <p:cNvPicPr/>
                <p:nvPr/>
              </p:nvPicPr>
              <p:blipFill>
                <a:blip r:embed="rId60"/>
                <a:stretch>
                  <a:fillRect/>
                </a:stretch>
              </p:blipFill>
              <p:spPr>
                <a:xfrm>
                  <a:off x="4234707" y="1190760"/>
                  <a:ext cx="359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5F0D0CF5-A979-4C0E-9527-2882ADFCD133}"/>
                    </a:ext>
                  </a:extLst>
                </p14:cNvPr>
                <p14:cNvContentPartPr/>
                <p14:nvPr/>
              </p14:nvContentPartPr>
              <p14:xfrm>
                <a:off x="3728547" y="1268160"/>
                <a:ext cx="212760" cy="73440"/>
              </p14:xfrm>
            </p:contentPart>
          </mc:Choice>
          <mc:Fallback>
            <p:pic>
              <p:nvPicPr>
                <p:cNvPr id="41" name="Freihand 40">
                  <a:extLst>
                    <a:ext uri="{FF2B5EF4-FFF2-40B4-BE49-F238E27FC236}">
                      <a16:creationId xmlns:a16="http://schemas.microsoft.com/office/drawing/2014/main" id="{5F0D0CF5-A979-4C0E-9527-2882ADFCD133}"/>
                    </a:ext>
                  </a:extLst>
                </p:cNvPr>
                <p:cNvPicPr/>
                <p:nvPr/>
              </p:nvPicPr>
              <p:blipFill>
                <a:blip r:embed="rId62"/>
                <a:stretch>
                  <a:fillRect/>
                </a:stretch>
              </p:blipFill>
              <p:spPr>
                <a:xfrm>
                  <a:off x="3724227" y="1263840"/>
                  <a:ext cx="221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1AAD9693-35C8-47B9-971C-2205CA08ADB7}"/>
                    </a:ext>
                  </a:extLst>
                </p14:cNvPr>
                <p14:cNvContentPartPr/>
                <p14:nvPr/>
              </p14:nvContentPartPr>
              <p14:xfrm>
                <a:off x="4720347" y="1203360"/>
                <a:ext cx="360" cy="360"/>
              </p14:xfrm>
            </p:contentPart>
          </mc:Choice>
          <mc:Fallback>
            <p:pic>
              <p:nvPicPr>
                <p:cNvPr id="42" name="Freihand 41">
                  <a:extLst>
                    <a:ext uri="{FF2B5EF4-FFF2-40B4-BE49-F238E27FC236}">
                      <a16:creationId xmlns:a16="http://schemas.microsoft.com/office/drawing/2014/main" id="{1AAD9693-35C8-47B9-971C-2205CA08ADB7}"/>
                    </a:ext>
                  </a:extLst>
                </p:cNvPr>
                <p:cNvPicPr/>
                <p:nvPr/>
              </p:nvPicPr>
              <p:blipFill>
                <a:blip r:embed="rId64"/>
                <a:stretch>
                  <a:fillRect/>
                </a:stretch>
              </p:blipFill>
              <p:spPr>
                <a:xfrm>
                  <a:off x="4716027" y="1199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92CAA9D9-F116-4987-9BDD-5FE31297A40E}"/>
                    </a:ext>
                  </a:extLst>
                </p14:cNvPr>
                <p14:cNvContentPartPr/>
                <p14:nvPr/>
              </p14:nvContentPartPr>
              <p14:xfrm>
                <a:off x="4712427" y="1052160"/>
                <a:ext cx="267840" cy="191160"/>
              </p14:xfrm>
            </p:contentPart>
          </mc:Choice>
          <mc:Fallback>
            <p:pic>
              <p:nvPicPr>
                <p:cNvPr id="43" name="Freihand 42">
                  <a:extLst>
                    <a:ext uri="{FF2B5EF4-FFF2-40B4-BE49-F238E27FC236}">
                      <a16:creationId xmlns:a16="http://schemas.microsoft.com/office/drawing/2014/main" id="{92CAA9D9-F116-4987-9BDD-5FE31297A40E}"/>
                    </a:ext>
                  </a:extLst>
                </p:cNvPr>
                <p:cNvPicPr/>
                <p:nvPr/>
              </p:nvPicPr>
              <p:blipFill>
                <a:blip r:embed="rId66"/>
                <a:stretch>
                  <a:fillRect/>
                </a:stretch>
              </p:blipFill>
              <p:spPr>
                <a:xfrm>
                  <a:off x="4708107" y="1047840"/>
                  <a:ext cx="276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0DB00C40-BB0F-4D58-A7E2-978AE64325B1}"/>
                    </a:ext>
                  </a:extLst>
                </p14:cNvPr>
                <p14:cNvContentPartPr/>
                <p14:nvPr/>
              </p14:nvContentPartPr>
              <p14:xfrm>
                <a:off x="5018787" y="956400"/>
                <a:ext cx="221040" cy="216000"/>
              </p14:xfrm>
            </p:contentPart>
          </mc:Choice>
          <mc:Fallback>
            <p:pic>
              <p:nvPicPr>
                <p:cNvPr id="44" name="Freihand 43">
                  <a:extLst>
                    <a:ext uri="{FF2B5EF4-FFF2-40B4-BE49-F238E27FC236}">
                      <a16:creationId xmlns:a16="http://schemas.microsoft.com/office/drawing/2014/main" id="{0DB00C40-BB0F-4D58-A7E2-978AE64325B1}"/>
                    </a:ext>
                  </a:extLst>
                </p:cNvPr>
                <p:cNvPicPr/>
                <p:nvPr/>
              </p:nvPicPr>
              <p:blipFill>
                <a:blip r:embed="rId68"/>
                <a:stretch>
                  <a:fillRect/>
                </a:stretch>
              </p:blipFill>
              <p:spPr>
                <a:xfrm>
                  <a:off x="5014467" y="952080"/>
                  <a:ext cx="229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9EE0BB04-0371-4A85-A533-300730CBF6C0}"/>
                    </a:ext>
                  </a:extLst>
                </p14:cNvPr>
                <p14:cNvContentPartPr/>
                <p14:nvPr/>
              </p14:nvContentPartPr>
              <p14:xfrm>
                <a:off x="5070627" y="961800"/>
                <a:ext cx="74160" cy="29160"/>
              </p14:xfrm>
            </p:contentPart>
          </mc:Choice>
          <mc:Fallback>
            <p:pic>
              <p:nvPicPr>
                <p:cNvPr id="45" name="Freihand 44">
                  <a:extLst>
                    <a:ext uri="{FF2B5EF4-FFF2-40B4-BE49-F238E27FC236}">
                      <a16:creationId xmlns:a16="http://schemas.microsoft.com/office/drawing/2014/main" id="{9EE0BB04-0371-4A85-A533-300730CBF6C0}"/>
                    </a:ext>
                  </a:extLst>
                </p:cNvPr>
                <p:cNvPicPr/>
                <p:nvPr/>
              </p:nvPicPr>
              <p:blipFill>
                <a:blip r:embed="rId70"/>
                <a:stretch>
                  <a:fillRect/>
                </a:stretch>
              </p:blipFill>
              <p:spPr>
                <a:xfrm>
                  <a:off x="5066307" y="957480"/>
                  <a:ext cx="82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2C92887F-DA96-4844-BE48-733B723835C0}"/>
                    </a:ext>
                  </a:extLst>
                </p14:cNvPr>
                <p14:cNvContentPartPr/>
                <p14:nvPr/>
              </p14:nvContentPartPr>
              <p14:xfrm>
                <a:off x="5259987" y="1020120"/>
                <a:ext cx="81720" cy="82800"/>
              </p14:xfrm>
            </p:contentPart>
          </mc:Choice>
          <mc:Fallback>
            <p:pic>
              <p:nvPicPr>
                <p:cNvPr id="46" name="Freihand 45">
                  <a:extLst>
                    <a:ext uri="{FF2B5EF4-FFF2-40B4-BE49-F238E27FC236}">
                      <a16:creationId xmlns:a16="http://schemas.microsoft.com/office/drawing/2014/main" id="{2C92887F-DA96-4844-BE48-733B723835C0}"/>
                    </a:ext>
                  </a:extLst>
                </p:cNvPr>
                <p:cNvPicPr/>
                <p:nvPr/>
              </p:nvPicPr>
              <p:blipFill>
                <a:blip r:embed="rId72"/>
                <a:stretch>
                  <a:fillRect/>
                </a:stretch>
              </p:blipFill>
              <p:spPr>
                <a:xfrm>
                  <a:off x="5255667" y="1015800"/>
                  <a:ext cx="90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CA553E1F-D138-464C-920C-DA09166D84B5}"/>
                    </a:ext>
                  </a:extLst>
                </p14:cNvPr>
                <p14:cNvContentPartPr/>
                <p14:nvPr/>
              </p14:nvContentPartPr>
              <p14:xfrm>
                <a:off x="5370147" y="888720"/>
                <a:ext cx="193320" cy="204480"/>
              </p14:xfrm>
            </p:contentPart>
          </mc:Choice>
          <mc:Fallback>
            <p:pic>
              <p:nvPicPr>
                <p:cNvPr id="47" name="Freihand 46">
                  <a:extLst>
                    <a:ext uri="{FF2B5EF4-FFF2-40B4-BE49-F238E27FC236}">
                      <a16:creationId xmlns:a16="http://schemas.microsoft.com/office/drawing/2014/main" id="{CA553E1F-D138-464C-920C-DA09166D84B5}"/>
                    </a:ext>
                  </a:extLst>
                </p:cNvPr>
                <p:cNvPicPr/>
                <p:nvPr/>
              </p:nvPicPr>
              <p:blipFill>
                <a:blip r:embed="rId74"/>
                <a:stretch>
                  <a:fillRect/>
                </a:stretch>
              </p:blipFill>
              <p:spPr>
                <a:xfrm>
                  <a:off x="5365827" y="884400"/>
                  <a:ext cx="201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B5FC7895-6136-4AB1-88D9-B8359A0EAF45}"/>
                    </a:ext>
                  </a:extLst>
                </p14:cNvPr>
                <p14:cNvContentPartPr/>
                <p14:nvPr/>
              </p14:nvContentPartPr>
              <p14:xfrm>
                <a:off x="5556267" y="888360"/>
                <a:ext cx="208440" cy="142920"/>
              </p14:xfrm>
            </p:contentPart>
          </mc:Choice>
          <mc:Fallback>
            <p:pic>
              <p:nvPicPr>
                <p:cNvPr id="48" name="Freihand 47">
                  <a:extLst>
                    <a:ext uri="{FF2B5EF4-FFF2-40B4-BE49-F238E27FC236}">
                      <a16:creationId xmlns:a16="http://schemas.microsoft.com/office/drawing/2014/main" id="{B5FC7895-6136-4AB1-88D9-B8359A0EAF45}"/>
                    </a:ext>
                  </a:extLst>
                </p:cNvPr>
                <p:cNvPicPr/>
                <p:nvPr/>
              </p:nvPicPr>
              <p:blipFill>
                <a:blip r:embed="rId76"/>
                <a:stretch>
                  <a:fillRect/>
                </a:stretch>
              </p:blipFill>
              <p:spPr>
                <a:xfrm>
                  <a:off x="5551947" y="884040"/>
                  <a:ext cx="21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B17F28C4-C10B-4E5F-8E0D-B265A411F9D9}"/>
                    </a:ext>
                  </a:extLst>
                </p14:cNvPr>
                <p14:cNvContentPartPr/>
                <p14:nvPr/>
              </p14:nvContentPartPr>
              <p14:xfrm>
                <a:off x="5740947" y="786840"/>
                <a:ext cx="163800" cy="259560"/>
              </p14:xfrm>
            </p:contentPart>
          </mc:Choice>
          <mc:Fallback>
            <p:pic>
              <p:nvPicPr>
                <p:cNvPr id="49" name="Freihand 48">
                  <a:extLst>
                    <a:ext uri="{FF2B5EF4-FFF2-40B4-BE49-F238E27FC236}">
                      <a16:creationId xmlns:a16="http://schemas.microsoft.com/office/drawing/2014/main" id="{B17F28C4-C10B-4E5F-8E0D-B265A411F9D9}"/>
                    </a:ext>
                  </a:extLst>
                </p:cNvPr>
                <p:cNvPicPr/>
                <p:nvPr/>
              </p:nvPicPr>
              <p:blipFill>
                <a:blip r:embed="rId78"/>
                <a:stretch>
                  <a:fillRect/>
                </a:stretch>
              </p:blipFill>
              <p:spPr>
                <a:xfrm>
                  <a:off x="5736627" y="782520"/>
                  <a:ext cx="1724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77197F8C-EB37-43C3-9492-2275EF21E440}"/>
                    </a:ext>
                  </a:extLst>
                </p14:cNvPr>
                <p14:cNvContentPartPr/>
                <p14:nvPr/>
              </p14:nvContentPartPr>
              <p14:xfrm>
                <a:off x="5887467" y="768840"/>
                <a:ext cx="249480" cy="181800"/>
              </p14:xfrm>
            </p:contentPart>
          </mc:Choice>
          <mc:Fallback>
            <p:pic>
              <p:nvPicPr>
                <p:cNvPr id="50" name="Freihand 49">
                  <a:extLst>
                    <a:ext uri="{FF2B5EF4-FFF2-40B4-BE49-F238E27FC236}">
                      <a16:creationId xmlns:a16="http://schemas.microsoft.com/office/drawing/2014/main" id="{77197F8C-EB37-43C3-9492-2275EF21E440}"/>
                    </a:ext>
                  </a:extLst>
                </p:cNvPr>
                <p:cNvPicPr/>
                <p:nvPr/>
              </p:nvPicPr>
              <p:blipFill>
                <a:blip r:embed="rId80"/>
                <a:stretch>
                  <a:fillRect/>
                </a:stretch>
              </p:blipFill>
              <p:spPr>
                <a:xfrm>
                  <a:off x="5883147" y="764520"/>
                  <a:ext cx="258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AD85F1DD-F635-41DB-AAEF-F1466E3095C5}"/>
                    </a:ext>
                  </a:extLst>
                </p14:cNvPr>
                <p14:cNvContentPartPr/>
                <p14:nvPr/>
              </p14:nvContentPartPr>
              <p14:xfrm>
                <a:off x="6122907" y="778920"/>
                <a:ext cx="42480" cy="57600"/>
              </p14:xfrm>
            </p:contentPart>
          </mc:Choice>
          <mc:Fallback>
            <p:pic>
              <p:nvPicPr>
                <p:cNvPr id="51" name="Freihand 50">
                  <a:extLst>
                    <a:ext uri="{FF2B5EF4-FFF2-40B4-BE49-F238E27FC236}">
                      <a16:creationId xmlns:a16="http://schemas.microsoft.com/office/drawing/2014/main" id="{AD85F1DD-F635-41DB-AAEF-F1466E3095C5}"/>
                    </a:ext>
                  </a:extLst>
                </p:cNvPr>
                <p:cNvPicPr/>
                <p:nvPr/>
              </p:nvPicPr>
              <p:blipFill>
                <a:blip r:embed="rId82"/>
                <a:stretch>
                  <a:fillRect/>
                </a:stretch>
              </p:blipFill>
              <p:spPr>
                <a:xfrm>
                  <a:off x="6118587" y="774600"/>
                  <a:ext cx="51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D576877B-1AD9-4806-8E97-9E3E4CEF7C74}"/>
                    </a:ext>
                  </a:extLst>
                </p14:cNvPr>
                <p14:cNvContentPartPr/>
                <p14:nvPr/>
              </p14:nvContentPartPr>
              <p14:xfrm>
                <a:off x="6173307" y="738960"/>
                <a:ext cx="379440" cy="180000"/>
              </p14:xfrm>
            </p:contentPart>
          </mc:Choice>
          <mc:Fallback>
            <p:pic>
              <p:nvPicPr>
                <p:cNvPr id="52" name="Freihand 51">
                  <a:extLst>
                    <a:ext uri="{FF2B5EF4-FFF2-40B4-BE49-F238E27FC236}">
                      <a16:creationId xmlns:a16="http://schemas.microsoft.com/office/drawing/2014/main" id="{D576877B-1AD9-4806-8E97-9E3E4CEF7C74}"/>
                    </a:ext>
                  </a:extLst>
                </p:cNvPr>
                <p:cNvPicPr/>
                <p:nvPr/>
              </p:nvPicPr>
              <p:blipFill>
                <a:blip r:embed="rId84"/>
                <a:stretch>
                  <a:fillRect/>
                </a:stretch>
              </p:blipFill>
              <p:spPr>
                <a:xfrm>
                  <a:off x="6168987" y="734640"/>
                  <a:ext cx="388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D6DD794F-3094-4949-969A-5A3418B1FD72}"/>
                    </a:ext>
                  </a:extLst>
                </p14:cNvPr>
                <p14:cNvContentPartPr/>
                <p14:nvPr/>
              </p14:nvContentPartPr>
              <p14:xfrm>
                <a:off x="5341707" y="1352040"/>
                <a:ext cx="41040" cy="175320"/>
              </p14:xfrm>
            </p:contentPart>
          </mc:Choice>
          <mc:Fallback>
            <p:pic>
              <p:nvPicPr>
                <p:cNvPr id="53" name="Freihand 52">
                  <a:extLst>
                    <a:ext uri="{FF2B5EF4-FFF2-40B4-BE49-F238E27FC236}">
                      <a16:creationId xmlns:a16="http://schemas.microsoft.com/office/drawing/2014/main" id="{D6DD794F-3094-4949-969A-5A3418B1FD72}"/>
                    </a:ext>
                  </a:extLst>
                </p:cNvPr>
                <p:cNvPicPr/>
                <p:nvPr/>
              </p:nvPicPr>
              <p:blipFill>
                <a:blip r:embed="rId86"/>
                <a:stretch>
                  <a:fillRect/>
                </a:stretch>
              </p:blipFill>
              <p:spPr>
                <a:xfrm>
                  <a:off x="5337387" y="1347720"/>
                  <a:ext cx="49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6D2C5AD9-569D-4567-8667-86AA5B84920F}"/>
                    </a:ext>
                  </a:extLst>
                </p14:cNvPr>
                <p14:cNvContentPartPr/>
                <p14:nvPr/>
              </p14:nvContentPartPr>
              <p14:xfrm>
                <a:off x="5323707" y="1290480"/>
                <a:ext cx="195840" cy="63360"/>
              </p14:xfrm>
            </p:contentPart>
          </mc:Choice>
          <mc:Fallback>
            <p:pic>
              <p:nvPicPr>
                <p:cNvPr id="54" name="Freihand 53">
                  <a:extLst>
                    <a:ext uri="{FF2B5EF4-FFF2-40B4-BE49-F238E27FC236}">
                      <a16:creationId xmlns:a16="http://schemas.microsoft.com/office/drawing/2014/main" id="{6D2C5AD9-569D-4567-8667-86AA5B84920F}"/>
                    </a:ext>
                  </a:extLst>
                </p:cNvPr>
                <p:cNvPicPr/>
                <p:nvPr/>
              </p:nvPicPr>
              <p:blipFill>
                <a:blip r:embed="rId88"/>
                <a:stretch>
                  <a:fillRect/>
                </a:stretch>
              </p:blipFill>
              <p:spPr>
                <a:xfrm>
                  <a:off x="5319387" y="1286160"/>
                  <a:ext cx="204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87231E19-D8AD-487F-815F-1B9DBB28716C}"/>
                    </a:ext>
                  </a:extLst>
                </p14:cNvPr>
                <p14:cNvContentPartPr/>
                <p14:nvPr/>
              </p14:nvContentPartPr>
              <p14:xfrm>
                <a:off x="5331627" y="1356000"/>
                <a:ext cx="205920" cy="156600"/>
              </p14:xfrm>
            </p:contentPart>
          </mc:Choice>
          <mc:Fallback>
            <p:pic>
              <p:nvPicPr>
                <p:cNvPr id="55" name="Freihand 54">
                  <a:extLst>
                    <a:ext uri="{FF2B5EF4-FFF2-40B4-BE49-F238E27FC236}">
                      <a16:creationId xmlns:a16="http://schemas.microsoft.com/office/drawing/2014/main" id="{87231E19-D8AD-487F-815F-1B9DBB28716C}"/>
                    </a:ext>
                  </a:extLst>
                </p:cNvPr>
                <p:cNvPicPr/>
                <p:nvPr/>
              </p:nvPicPr>
              <p:blipFill>
                <a:blip r:embed="rId90"/>
                <a:stretch>
                  <a:fillRect/>
                </a:stretch>
              </p:blipFill>
              <p:spPr>
                <a:xfrm>
                  <a:off x="5327307" y="1351680"/>
                  <a:ext cx="214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D62DC086-C718-4140-86FA-013503A1070B}"/>
                    </a:ext>
                  </a:extLst>
                </p14:cNvPr>
                <p14:cNvContentPartPr/>
                <p14:nvPr/>
              </p14:nvContentPartPr>
              <p14:xfrm>
                <a:off x="5547987" y="1319280"/>
                <a:ext cx="208080" cy="106920"/>
              </p14:xfrm>
            </p:contentPart>
          </mc:Choice>
          <mc:Fallback>
            <p:pic>
              <p:nvPicPr>
                <p:cNvPr id="56" name="Freihand 55">
                  <a:extLst>
                    <a:ext uri="{FF2B5EF4-FFF2-40B4-BE49-F238E27FC236}">
                      <a16:creationId xmlns:a16="http://schemas.microsoft.com/office/drawing/2014/main" id="{D62DC086-C718-4140-86FA-013503A1070B}"/>
                    </a:ext>
                  </a:extLst>
                </p:cNvPr>
                <p:cNvPicPr/>
                <p:nvPr/>
              </p:nvPicPr>
              <p:blipFill>
                <a:blip r:embed="rId92"/>
                <a:stretch>
                  <a:fillRect/>
                </a:stretch>
              </p:blipFill>
              <p:spPr>
                <a:xfrm>
                  <a:off x="5543667" y="1314960"/>
                  <a:ext cx="216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A2A433DF-8F76-4970-8AD5-F7E647F4136E}"/>
                    </a:ext>
                  </a:extLst>
                </p14:cNvPr>
                <p14:cNvContentPartPr/>
                <p14:nvPr/>
              </p14:nvContentPartPr>
              <p14:xfrm>
                <a:off x="5735907" y="1201200"/>
                <a:ext cx="138240" cy="183600"/>
              </p14:xfrm>
            </p:contentPart>
          </mc:Choice>
          <mc:Fallback>
            <p:pic>
              <p:nvPicPr>
                <p:cNvPr id="57" name="Freihand 56">
                  <a:extLst>
                    <a:ext uri="{FF2B5EF4-FFF2-40B4-BE49-F238E27FC236}">
                      <a16:creationId xmlns:a16="http://schemas.microsoft.com/office/drawing/2014/main" id="{A2A433DF-8F76-4970-8AD5-F7E647F4136E}"/>
                    </a:ext>
                  </a:extLst>
                </p:cNvPr>
                <p:cNvPicPr/>
                <p:nvPr/>
              </p:nvPicPr>
              <p:blipFill>
                <a:blip r:embed="rId94"/>
                <a:stretch>
                  <a:fillRect/>
                </a:stretch>
              </p:blipFill>
              <p:spPr>
                <a:xfrm>
                  <a:off x="5731587" y="1196880"/>
                  <a:ext cx="146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A7C867B0-BE4D-446D-8AEB-DC64CAA39468}"/>
                    </a:ext>
                  </a:extLst>
                </p14:cNvPr>
                <p14:cNvContentPartPr/>
                <p14:nvPr/>
              </p14:nvContentPartPr>
              <p14:xfrm>
                <a:off x="5849307" y="1197600"/>
                <a:ext cx="282960" cy="164880"/>
              </p14:xfrm>
            </p:contentPart>
          </mc:Choice>
          <mc:Fallback>
            <p:pic>
              <p:nvPicPr>
                <p:cNvPr id="58" name="Freihand 57">
                  <a:extLst>
                    <a:ext uri="{FF2B5EF4-FFF2-40B4-BE49-F238E27FC236}">
                      <a16:creationId xmlns:a16="http://schemas.microsoft.com/office/drawing/2014/main" id="{A7C867B0-BE4D-446D-8AEB-DC64CAA39468}"/>
                    </a:ext>
                  </a:extLst>
                </p:cNvPr>
                <p:cNvPicPr/>
                <p:nvPr/>
              </p:nvPicPr>
              <p:blipFill>
                <a:blip r:embed="rId96"/>
                <a:stretch>
                  <a:fillRect/>
                </a:stretch>
              </p:blipFill>
              <p:spPr>
                <a:xfrm>
                  <a:off x="5844987" y="1193280"/>
                  <a:ext cx="291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78473CE6-F384-471F-B7F9-BD8C256D6C93}"/>
                    </a:ext>
                  </a:extLst>
                </p14:cNvPr>
                <p14:cNvContentPartPr/>
                <p14:nvPr/>
              </p14:nvContentPartPr>
              <p14:xfrm>
                <a:off x="6076467" y="1122000"/>
                <a:ext cx="48600" cy="36720"/>
              </p14:xfrm>
            </p:contentPart>
          </mc:Choice>
          <mc:Fallback>
            <p:pic>
              <p:nvPicPr>
                <p:cNvPr id="59" name="Freihand 58">
                  <a:extLst>
                    <a:ext uri="{FF2B5EF4-FFF2-40B4-BE49-F238E27FC236}">
                      <a16:creationId xmlns:a16="http://schemas.microsoft.com/office/drawing/2014/main" id="{78473CE6-F384-471F-B7F9-BD8C256D6C93}"/>
                    </a:ext>
                  </a:extLst>
                </p:cNvPr>
                <p:cNvPicPr/>
                <p:nvPr/>
              </p:nvPicPr>
              <p:blipFill>
                <a:blip r:embed="rId98"/>
                <a:stretch>
                  <a:fillRect/>
                </a:stretch>
              </p:blipFill>
              <p:spPr>
                <a:xfrm>
                  <a:off x="6072147" y="1117680"/>
                  <a:ext cx="57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39813E3B-F6C0-4FDA-98D5-9582699774E9}"/>
                    </a:ext>
                  </a:extLst>
                </p14:cNvPr>
                <p14:cNvContentPartPr/>
                <p14:nvPr/>
              </p14:nvContentPartPr>
              <p14:xfrm>
                <a:off x="6131187" y="1174200"/>
                <a:ext cx="187920" cy="90720"/>
              </p14:xfrm>
            </p:contentPart>
          </mc:Choice>
          <mc:Fallback>
            <p:pic>
              <p:nvPicPr>
                <p:cNvPr id="60" name="Freihand 59">
                  <a:extLst>
                    <a:ext uri="{FF2B5EF4-FFF2-40B4-BE49-F238E27FC236}">
                      <a16:creationId xmlns:a16="http://schemas.microsoft.com/office/drawing/2014/main" id="{39813E3B-F6C0-4FDA-98D5-9582699774E9}"/>
                    </a:ext>
                  </a:extLst>
                </p:cNvPr>
                <p:cNvPicPr/>
                <p:nvPr/>
              </p:nvPicPr>
              <p:blipFill>
                <a:blip r:embed="rId100"/>
                <a:stretch>
                  <a:fillRect/>
                </a:stretch>
              </p:blipFill>
              <p:spPr>
                <a:xfrm>
                  <a:off x="6126867" y="1169880"/>
                  <a:ext cx="196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65E7175D-7EE9-4B81-A91F-5F43377CCA89}"/>
                    </a:ext>
                  </a:extLst>
                </p14:cNvPr>
                <p14:cNvContentPartPr/>
                <p14:nvPr/>
              </p14:nvContentPartPr>
              <p14:xfrm>
                <a:off x="6244227" y="1050000"/>
                <a:ext cx="201240" cy="182880"/>
              </p14:xfrm>
            </p:contentPart>
          </mc:Choice>
          <mc:Fallback>
            <p:pic>
              <p:nvPicPr>
                <p:cNvPr id="61" name="Freihand 60">
                  <a:extLst>
                    <a:ext uri="{FF2B5EF4-FFF2-40B4-BE49-F238E27FC236}">
                      <a16:creationId xmlns:a16="http://schemas.microsoft.com/office/drawing/2014/main" id="{65E7175D-7EE9-4B81-A91F-5F43377CCA89}"/>
                    </a:ext>
                  </a:extLst>
                </p:cNvPr>
                <p:cNvPicPr/>
                <p:nvPr/>
              </p:nvPicPr>
              <p:blipFill>
                <a:blip r:embed="rId102"/>
                <a:stretch>
                  <a:fillRect/>
                </a:stretch>
              </p:blipFill>
              <p:spPr>
                <a:xfrm>
                  <a:off x="6239907" y="1045680"/>
                  <a:ext cx="209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5B5DDC13-82EF-4667-B56D-9CB1D1034A04}"/>
                    </a:ext>
                  </a:extLst>
                </p14:cNvPr>
                <p14:cNvContentPartPr/>
                <p14:nvPr/>
              </p14:nvContentPartPr>
              <p14:xfrm>
                <a:off x="6442227" y="1011840"/>
                <a:ext cx="423360" cy="278280"/>
              </p14:xfrm>
            </p:contentPart>
          </mc:Choice>
          <mc:Fallback>
            <p:pic>
              <p:nvPicPr>
                <p:cNvPr id="62" name="Freihand 61">
                  <a:extLst>
                    <a:ext uri="{FF2B5EF4-FFF2-40B4-BE49-F238E27FC236}">
                      <a16:creationId xmlns:a16="http://schemas.microsoft.com/office/drawing/2014/main" id="{5B5DDC13-82EF-4667-B56D-9CB1D1034A04}"/>
                    </a:ext>
                  </a:extLst>
                </p:cNvPr>
                <p:cNvPicPr/>
                <p:nvPr/>
              </p:nvPicPr>
              <p:blipFill>
                <a:blip r:embed="rId104"/>
                <a:stretch>
                  <a:fillRect/>
                </a:stretch>
              </p:blipFill>
              <p:spPr>
                <a:xfrm>
                  <a:off x="6437907" y="1007520"/>
                  <a:ext cx="4320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777D5BF8-7714-4CF6-A1A0-52F150064C93}"/>
                    </a:ext>
                  </a:extLst>
                </p14:cNvPr>
                <p14:cNvContentPartPr/>
                <p14:nvPr/>
              </p14:nvContentPartPr>
              <p14:xfrm>
                <a:off x="5191227" y="1255560"/>
                <a:ext cx="2022480" cy="645480"/>
              </p14:xfrm>
            </p:contentPart>
          </mc:Choice>
          <mc:Fallback>
            <p:pic>
              <p:nvPicPr>
                <p:cNvPr id="63" name="Freihand 62">
                  <a:extLst>
                    <a:ext uri="{FF2B5EF4-FFF2-40B4-BE49-F238E27FC236}">
                      <a16:creationId xmlns:a16="http://schemas.microsoft.com/office/drawing/2014/main" id="{777D5BF8-7714-4CF6-A1A0-52F150064C93}"/>
                    </a:ext>
                  </a:extLst>
                </p:cNvPr>
                <p:cNvPicPr/>
                <p:nvPr/>
              </p:nvPicPr>
              <p:blipFill>
                <a:blip r:embed="rId106"/>
                <a:stretch>
                  <a:fillRect/>
                </a:stretch>
              </p:blipFill>
              <p:spPr>
                <a:xfrm>
                  <a:off x="5186907" y="1251240"/>
                  <a:ext cx="203112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690" name="Freihand 114689">
                  <a:extLst>
                    <a:ext uri="{FF2B5EF4-FFF2-40B4-BE49-F238E27FC236}">
                      <a16:creationId xmlns:a16="http://schemas.microsoft.com/office/drawing/2014/main" id="{17F9CB1C-93F1-453D-84EA-8FA683B6A102}"/>
                    </a:ext>
                  </a:extLst>
                </p14:cNvPr>
                <p14:cNvContentPartPr/>
                <p14:nvPr/>
              </p14:nvContentPartPr>
              <p14:xfrm>
                <a:off x="1786707" y="3169320"/>
                <a:ext cx="2319840" cy="486360"/>
              </p14:xfrm>
            </p:contentPart>
          </mc:Choice>
          <mc:Fallback>
            <p:pic>
              <p:nvPicPr>
                <p:cNvPr id="114690" name="Freihand 114689">
                  <a:extLst>
                    <a:ext uri="{FF2B5EF4-FFF2-40B4-BE49-F238E27FC236}">
                      <a16:creationId xmlns:a16="http://schemas.microsoft.com/office/drawing/2014/main" id="{17F9CB1C-93F1-453D-84EA-8FA683B6A102}"/>
                    </a:ext>
                  </a:extLst>
                </p:cNvPr>
                <p:cNvPicPr/>
                <p:nvPr/>
              </p:nvPicPr>
              <p:blipFill>
                <a:blip r:embed="rId108"/>
                <a:stretch>
                  <a:fillRect/>
                </a:stretch>
              </p:blipFill>
              <p:spPr>
                <a:xfrm>
                  <a:off x="1782387" y="3165000"/>
                  <a:ext cx="232848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4692" name="Freihand 114691">
                  <a:extLst>
                    <a:ext uri="{FF2B5EF4-FFF2-40B4-BE49-F238E27FC236}">
                      <a16:creationId xmlns:a16="http://schemas.microsoft.com/office/drawing/2014/main" id="{421B2332-451A-42DC-83ED-F218A47C7A38}"/>
                    </a:ext>
                  </a:extLst>
                </p14:cNvPr>
                <p14:cNvContentPartPr/>
                <p14:nvPr/>
              </p14:nvContentPartPr>
              <p14:xfrm>
                <a:off x="3836547" y="3514920"/>
                <a:ext cx="2820960" cy="918720"/>
              </p14:xfrm>
            </p:contentPart>
          </mc:Choice>
          <mc:Fallback>
            <p:pic>
              <p:nvPicPr>
                <p:cNvPr id="114692" name="Freihand 114691">
                  <a:extLst>
                    <a:ext uri="{FF2B5EF4-FFF2-40B4-BE49-F238E27FC236}">
                      <a16:creationId xmlns:a16="http://schemas.microsoft.com/office/drawing/2014/main" id="{421B2332-451A-42DC-83ED-F218A47C7A38}"/>
                    </a:ext>
                  </a:extLst>
                </p:cNvPr>
                <p:cNvPicPr/>
                <p:nvPr/>
              </p:nvPicPr>
              <p:blipFill>
                <a:blip r:embed="rId110"/>
                <a:stretch>
                  <a:fillRect/>
                </a:stretch>
              </p:blipFill>
              <p:spPr>
                <a:xfrm>
                  <a:off x="3832227" y="3510600"/>
                  <a:ext cx="2829600" cy="927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695" name="Freihand 114694">
                  <a:extLst>
                    <a:ext uri="{FF2B5EF4-FFF2-40B4-BE49-F238E27FC236}">
                      <a16:creationId xmlns:a16="http://schemas.microsoft.com/office/drawing/2014/main" id="{418A5BF2-E840-4CB1-A0AB-53A5D6357FCB}"/>
                    </a:ext>
                  </a:extLst>
                </p14:cNvPr>
                <p14:cNvContentPartPr/>
                <p14:nvPr/>
              </p14:nvContentPartPr>
              <p14:xfrm>
                <a:off x="1185147" y="3879960"/>
                <a:ext cx="50400" cy="1497960"/>
              </p14:xfrm>
            </p:contentPart>
          </mc:Choice>
          <mc:Fallback>
            <p:pic>
              <p:nvPicPr>
                <p:cNvPr id="114695" name="Freihand 114694">
                  <a:extLst>
                    <a:ext uri="{FF2B5EF4-FFF2-40B4-BE49-F238E27FC236}">
                      <a16:creationId xmlns:a16="http://schemas.microsoft.com/office/drawing/2014/main" id="{418A5BF2-E840-4CB1-A0AB-53A5D6357FCB}"/>
                    </a:ext>
                  </a:extLst>
                </p:cNvPr>
                <p:cNvPicPr/>
                <p:nvPr/>
              </p:nvPicPr>
              <p:blipFill>
                <a:blip r:embed="rId112"/>
                <a:stretch>
                  <a:fillRect/>
                </a:stretch>
              </p:blipFill>
              <p:spPr>
                <a:xfrm>
                  <a:off x="1180827" y="3875640"/>
                  <a:ext cx="59040" cy="150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696" name="Freihand 114695">
                  <a:extLst>
                    <a:ext uri="{FF2B5EF4-FFF2-40B4-BE49-F238E27FC236}">
                      <a16:creationId xmlns:a16="http://schemas.microsoft.com/office/drawing/2014/main" id="{44558060-97DD-4E02-9995-226001AEB9D3}"/>
                    </a:ext>
                  </a:extLst>
                </p14:cNvPr>
                <p14:cNvContentPartPr/>
                <p14:nvPr/>
              </p14:nvContentPartPr>
              <p14:xfrm>
                <a:off x="8091747" y="1852080"/>
                <a:ext cx="282960" cy="1805760"/>
              </p14:xfrm>
            </p:contentPart>
          </mc:Choice>
          <mc:Fallback>
            <p:pic>
              <p:nvPicPr>
                <p:cNvPr id="114696" name="Freihand 114695">
                  <a:extLst>
                    <a:ext uri="{FF2B5EF4-FFF2-40B4-BE49-F238E27FC236}">
                      <a16:creationId xmlns:a16="http://schemas.microsoft.com/office/drawing/2014/main" id="{44558060-97DD-4E02-9995-226001AEB9D3}"/>
                    </a:ext>
                  </a:extLst>
                </p:cNvPr>
                <p:cNvPicPr/>
                <p:nvPr/>
              </p:nvPicPr>
              <p:blipFill>
                <a:blip r:embed="rId114"/>
                <a:stretch>
                  <a:fillRect/>
                </a:stretch>
              </p:blipFill>
              <p:spPr>
                <a:xfrm>
                  <a:off x="8087427" y="1847760"/>
                  <a:ext cx="291600" cy="1814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4697" name="Freihand 114696">
                  <a:extLst>
                    <a:ext uri="{FF2B5EF4-FFF2-40B4-BE49-F238E27FC236}">
                      <a16:creationId xmlns:a16="http://schemas.microsoft.com/office/drawing/2014/main" id="{F6D17613-ECF5-425C-9965-C1B571E117AB}"/>
                    </a:ext>
                  </a:extLst>
                </p14:cNvPr>
                <p14:cNvContentPartPr/>
                <p14:nvPr/>
              </p14:nvContentPartPr>
              <p14:xfrm>
                <a:off x="1383507" y="4234920"/>
                <a:ext cx="5647320" cy="1260720"/>
              </p14:xfrm>
            </p:contentPart>
          </mc:Choice>
          <mc:Fallback>
            <p:pic>
              <p:nvPicPr>
                <p:cNvPr id="114697" name="Freihand 114696">
                  <a:extLst>
                    <a:ext uri="{FF2B5EF4-FFF2-40B4-BE49-F238E27FC236}">
                      <a16:creationId xmlns:a16="http://schemas.microsoft.com/office/drawing/2014/main" id="{F6D17613-ECF5-425C-9965-C1B571E117AB}"/>
                    </a:ext>
                  </a:extLst>
                </p:cNvPr>
                <p:cNvPicPr/>
                <p:nvPr/>
              </p:nvPicPr>
              <p:blipFill>
                <a:blip r:embed="rId116"/>
                <a:stretch>
                  <a:fillRect/>
                </a:stretch>
              </p:blipFill>
              <p:spPr>
                <a:xfrm>
                  <a:off x="1379187" y="4230600"/>
                  <a:ext cx="5655960" cy="126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4698" name="Freihand 114697">
                  <a:extLst>
                    <a:ext uri="{FF2B5EF4-FFF2-40B4-BE49-F238E27FC236}">
                      <a16:creationId xmlns:a16="http://schemas.microsoft.com/office/drawing/2014/main" id="{8185BAC2-4E87-4770-8139-71EF5F56EFC7}"/>
                    </a:ext>
                  </a:extLst>
                </p14:cNvPr>
                <p14:cNvContentPartPr/>
                <p14:nvPr/>
              </p14:nvContentPartPr>
              <p14:xfrm>
                <a:off x="6890787" y="3494040"/>
                <a:ext cx="1716840" cy="1001520"/>
              </p14:xfrm>
            </p:contentPart>
          </mc:Choice>
          <mc:Fallback>
            <p:pic>
              <p:nvPicPr>
                <p:cNvPr id="114698" name="Freihand 114697">
                  <a:extLst>
                    <a:ext uri="{FF2B5EF4-FFF2-40B4-BE49-F238E27FC236}">
                      <a16:creationId xmlns:a16="http://schemas.microsoft.com/office/drawing/2014/main" id="{8185BAC2-4E87-4770-8139-71EF5F56EFC7}"/>
                    </a:ext>
                  </a:extLst>
                </p:cNvPr>
                <p:cNvPicPr/>
                <p:nvPr/>
              </p:nvPicPr>
              <p:blipFill>
                <a:blip r:embed="rId118"/>
                <a:stretch>
                  <a:fillRect/>
                </a:stretch>
              </p:blipFill>
              <p:spPr>
                <a:xfrm>
                  <a:off x="6886467" y="3489720"/>
                  <a:ext cx="1725480" cy="101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699" name="Freihand 114698">
                  <a:extLst>
                    <a:ext uri="{FF2B5EF4-FFF2-40B4-BE49-F238E27FC236}">
                      <a16:creationId xmlns:a16="http://schemas.microsoft.com/office/drawing/2014/main" id="{FE93333B-FC0B-4BE6-8CAB-3BF8DEED6209}"/>
                    </a:ext>
                  </a:extLst>
                </p14:cNvPr>
                <p14:cNvContentPartPr/>
                <p14:nvPr/>
              </p14:nvContentPartPr>
              <p14:xfrm>
                <a:off x="7139907" y="3494760"/>
                <a:ext cx="2646360" cy="1119240"/>
              </p14:xfrm>
            </p:contentPart>
          </mc:Choice>
          <mc:Fallback>
            <p:pic>
              <p:nvPicPr>
                <p:cNvPr id="114699" name="Freihand 114698">
                  <a:extLst>
                    <a:ext uri="{FF2B5EF4-FFF2-40B4-BE49-F238E27FC236}">
                      <a16:creationId xmlns:a16="http://schemas.microsoft.com/office/drawing/2014/main" id="{FE93333B-FC0B-4BE6-8CAB-3BF8DEED6209}"/>
                    </a:ext>
                  </a:extLst>
                </p:cNvPr>
                <p:cNvPicPr/>
                <p:nvPr/>
              </p:nvPicPr>
              <p:blipFill>
                <a:blip r:embed="rId120"/>
                <a:stretch>
                  <a:fillRect/>
                </a:stretch>
              </p:blipFill>
              <p:spPr>
                <a:xfrm>
                  <a:off x="7135587" y="3490440"/>
                  <a:ext cx="2655000" cy="1127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700" name="Freihand 114699">
                  <a:extLst>
                    <a:ext uri="{FF2B5EF4-FFF2-40B4-BE49-F238E27FC236}">
                      <a16:creationId xmlns:a16="http://schemas.microsoft.com/office/drawing/2014/main" id="{31B8E3EB-B839-46F5-AAD1-8AEFCAB4312A}"/>
                    </a:ext>
                  </a:extLst>
                </p14:cNvPr>
                <p14:cNvContentPartPr/>
                <p14:nvPr/>
              </p14:nvContentPartPr>
              <p14:xfrm>
                <a:off x="9849987" y="2887800"/>
                <a:ext cx="358200" cy="212400"/>
              </p14:xfrm>
            </p:contentPart>
          </mc:Choice>
          <mc:Fallback>
            <p:pic>
              <p:nvPicPr>
                <p:cNvPr id="114700" name="Freihand 114699">
                  <a:extLst>
                    <a:ext uri="{FF2B5EF4-FFF2-40B4-BE49-F238E27FC236}">
                      <a16:creationId xmlns:a16="http://schemas.microsoft.com/office/drawing/2014/main" id="{31B8E3EB-B839-46F5-AAD1-8AEFCAB4312A}"/>
                    </a:ext>
                  </a:extLst>
                </p:cNvPr>
                <p:cNvPicPr/>
                <p:nvPr/>
              </p:nvPicPr>
              <p:blipFill>
                <a:blip r:embed="rId122"/>
                <a:stretch>
                  <a:fillRect/>
                </a:stretch>
              </p:blipFill>
              <p:spPr>
                <a:xfrm>
                  <a:off x="9845667" y="2883480"/>
                  <a:ext cx="366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701" name="Freihand 114700">
                  <a:extLst>
                    <a:ext uri="{FF2B5EF4-FFF2-40B4-BE49-F238E27FC236}">
                      <a16:creationId xmlns:a16="http://schemas.microsoft.com/office/drawing/2014/main" id="{F561B31C-B135-4CC6-B0CA-C0461C98553C}"/>
                    </a:ext>
                  </a:extLst>
                </p14:cNvPr>
                <p14:cNvContentPartPr/>
                <p14:nvPr/>
              </p14:nvContentPartPr>
              <p14:xfrm>
                <a:off x="10194147" y="2706360"/>
                <a:ext cx="9720" cy="54720"/>
              </p14:xfrm>
            </p:contentPart>
          </mc:Choice>
          <mc:Fallback>
            <p:pic>
              <p:nvPicPr>
                <p:cNvPr id="114701" name="Freihand 114700">
                  <a:extLst>
                    <a:ext uri="{FF2B5EF4-FFF2-40B4-BE49-F238E27FC236}">
                      <a16:creationId xmlns:a16="http://schemas.microsoft.com/office/drawing/2014/main" id="{F561B31C-B135-4CC6-B0CA-C0461C98553C}"/>
                    </a:ext>
                  </a:extLst>
                </p:cNvPr>
                <p:cNvPicPr/>
                <p:nvPr/>
              </p:nvPicPr>
              <p:blipFill>
                <a:blip r:embed="rId124"/>
                <a:stretch>
                  <a:fillRect/>
                </a:stretch>
              </p:blipFill>
              <p:spPr>
                <a:xfrm>
                  <a:off x="10189827" y="2702040"/>
                  <a:ext cx="18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702" name="Freihand 114701">
                  <a:extLst>
                    <a:ext uri="{FF2B5EF4-FFF2-40B4-BE49-F238E27FC236}">
                      <a16:creationId xmlns:a16="http://schemas.microsoft.com/office/drawing/2014/main" id="{8F661B76-C346-4538-9925-09637A6C5222}"/>
                    </a:ext>
                  </a:extLst>
                </p14:cNvPr>
                <p14:cNvContentPartPr/>
                <p14:nvPr/>
              </p14:nvContentPartPr>
              <p14:xfrm>
                <a:off x="10370907" y="2743080"/>
                <a:ext cx="167760" cy="158040"/>
              </p14:xfrm>
            </p:contentPart>
          </mc:Choice>
          <mc:Fallback>
            <p:pic>
              <p:nvPicPr>
                <p:cNvPr id="114702" name="Freihand 114701">
                  <a:extLst>
                    <a:ext uri="{FF2B5EF4-FFF2-40B4-BE49-F238E27FC236}">
                      <a16:creationId xmlns:a16="http://schemas.microsoft.com/office/drawing/2014/main" id="{8F661B76-C346-4538-9925-09637A6C5222}"/>
                    </a:ext>
                  </a:extLst>
                </p:cNvPr>
                <p:cNvPicPr/>
                <p:nvPr/>
              </p:nvPicPr>
              <p:blipFill>
                <a:blip r:embed="rId126"/>
                <a:stretch>
                  <a:fillRect/>
                </a:stretch>
              </p:blipFill>
              <p:spPr>
                <a:xfrm>
                  <a:off x="10366587" y="2738760"/>
                  <a:ext cx="176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703" name="Freihand 114702">
                  <a:extLst>
                    <a:ext uri="{FF2B5EF4-FFF2-40B4-BE49-F238E27FC236}">
                      <a16:creationId xmlns:a16="http://schemas.microsoft.com/office/drawing/2014/main" id="{D9332867-3258-4EA5-9912-80C33868FAC2}"/>
                    </a:ext>
                  </a:extLst>
                </p14:cNvPr>
                <p14:cNvContentPartPr/>
                <p14:nvPr/>
              </p14:nvContentPartPr>
              <p14:xfrm>
                <a:off x="10286667" y="2536080"/>
                <a:ext cx="312840" cy="397800"/>
              </p14:xfrm>
            </p:contentPart>
          </mc:Choice>
          <mc:Fallback>
            <p:pic>
              <p:nvPicPr>
                <p:cNvPr id="114703" name="Freihand 114702">
                  <a:extLst>
                    <a:ext uri="{FF2B5EF4-FFF2-40B4-BE49-F238E27FC236}">
                      <a16:creationId xmlns:a16="http://schemas.microsoft.com/office/drawing/2014/main" id="{D9332867-3258-4EA5-9912-80C33868FAC2}"/>
                    </a:ext>
                  </a:extLst>
                </p:cNvPr>
                <p:cNvPicPr/>
                <p:nvPr/>
              </p:nvPicPr>
              <p:blipFill>
                <a:blip r:embed="rId128"/>
                <a:stretch>
                  <a:fillRect/>
                </a:stretch>
              </p:blipFill>
              <p:spPr>
                <a:xfrm>
                  <a:off x="10282347" y="2531760"/>
                  <a:ext cx="32148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704" name="Freihand 114703">
                  <a:extLst>
                    <a:ext uri="{FF2B5EF4-FFF2-40B4-BE49-F238E27FC236}">
                      <a16:creationId xmlns:a16="http://schemas.microsoft.com/office/drawing/2014/main" id="{DDD52B0E-0A6C-4FA2-ACBB-8F28329041CA}"/>
                    </a:ext>
                  </a:extLst>
                </p14:cNvPr>
                <p14:cNvContentPartPr/>
                <p14:nvPr/>
              </p14:nvContentPartPr>
              <p14:xfrm>
                <a:off x="10611387" y="2437080"/>
                <a:ext cx="136440" cy="352800"/>
              </p14:xfrm>
            </p:contentPart>
          </mc:Choice>
          <mc:Fallback>
            <p:pic>
              <p:nvPicPr>
                <p:cNvPr id="114704" name="Freihand 114703">
                  <a:extLst>
                    <a:ext uri="{FF2B5EF4-FFF2-40B4-BE49-F238E27FC236}">
                      <a16:creationId xmlns:a16="http://schemas.microsoft.com/office/drawing/2014/main" id="{DDD52B0E-0A6C-4FA2-ACBB-8F28329041CA}"/>
                    </a:ext>
                  </a:extLst>
                </p:cNvPr>
                <p:cNvPicPr/>
                <p:nvPr/>
              </p:nvPicPr>
              <p:blipFill>
                <a:blip r:embed="rId130"/>
                <a:stretch>
                  <a:fillRect/>
                </a:stretch>
              </p:blipFill>
              <p:spPr>
                <a:xfrm>
                  <a:off x="10607067" y="2432760"/>
                  <a:ext cx="1450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705" name="Freihand 114704">
                  <a:extLst>
                    <a:ext uri="{FF2B5EF4-FFF2-40B4-BE49-F238E27FC236}">
                      <a16:creationId xmlns:a16="http://schemas.microsoft.com/office/drawing/2014/main" id="{E6F6918C-442A-4A7F-AA91-F9FC734132D7}"/>
                    </a:ext>
                  </a:extLst>
                </p14:cNvPr>
                <p14:cNvContentPartPr/>
                <p14:nvPr/>
              </p14:nvContentPartPr>
              <p14:xfrm>
                <a:off x="10800747" y="2441040"/>
                <a:ext cx="455760" cy="501120"/>
              </p14:xfrm>
            </p:contentPart>
          </mc:Choice>
          <mc:Fallback>
            <p:pic>
              <p:nvPicPr>
                <p:cNvPr id="114705" name="Freihand 114704">
                  <a:extLst>
                    <a:ext uri="{FF2B5EF4-FFF2-40B4-BE49-F238E27FC236}">
                      <a16:creationId xmlns:a16="http://schemas.microsoft.com/office/drawing/2014/main" id="{E6F6918C-442A-4A7F-AA91-F9FC734132D7}"/>
                    </a:ext>
                  </a:extLst>
                </p:cNvPr>
                <p:cNvPicPr/>
                <p:nvPr/>
              </p:nvPicPr>
              <p:blipFill>
                <a:blip r:embed="rId132"/>
                <a:stretch>
                  <a:fillRect/>
                </a:stretch>
              </p:blipFill>
              <p:spPr>
                <a:xfrm>
                  <a:off x="10796427" y="2436720"/>
                  <a:ext cx="46440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706" name="Freihand 114705">
                  <a:extLst>
                    <a:ext uri="{FF2B5EF4-FFF2-40B4-BE49-F238E27FC236}">
                      <a16:creationId xmlns:a16="http://schemas.microsoft.com/office/drawing/2014/main" id="{E46F82C2-264B-4359-8359-FA3E8DB3656C}"/>
                    </a:ext>
                  </a:extLst>
                </p14:cNvPr>
                <p14:cNvContentPartPr/>
                <p14:nvPr/>
              </p14:nvContentPartPr>
              <p14:xfrm>
                <a:off x="11295747" y="2413680"/>
                <a:ext cx="312120" cy="129240"/>
              </p14:xfrm>
            </p:contentPart>
          </mc:Choice>
          <mc:Fallback>
            <p:pic>
              <p:nvPicPr>
                <p:cNvPr id="114706" name="Freihand 114705">
                  <a:extLst>
                    <a:ext uri="{FF2B5EF4-FFF2-40B4-BE49-F238E27FC236}">
                      <a16:creationId xmlns:a16="http://schemas.microsoft.com/office/drawing/2014/main" id="{E46F82C2-264B-4359-8359-FA3E8DB3656C}"/>
                    </a:ext>
                  </a:extLst>
                </p:cNvPr>
                <p:cNvPicPr/>
                <p:nvPr/>
              </p:nvPicPr>
              <p:blipFill>
                <a:blip r:embed="rId134"/>
                <a:stretch>
                  <a:fillRect/>
                </a:stretch>
              </p:blipFill>
              <p:spPr>
                <a:xfrm>
                  <a:off x="11291427" y="2409360"/>
                  <a:ext cx="320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707" name="Freihand 114706">
                  <a:extLst>
                    <a:ext uri="{FF2B5EF4-FFF2-40B4-BE49-F238E27FC236}">
                      <a16:creationId xmlns:a16="http://schemas.microsoft.com/office/drawing/2014/main" id="{F928B557-BB3B-48F0-9B00-FF70D1EB7A83}"/>
                    </a:ext>
                  </a:extLst>
                </p14:cNvPr>
                <p14:cNvContentPartPr/>
                <p14:nvPr/>
              </p14:nvContentPartPr>
              <p14:xfrm>
                <a:off x="11560347" y="2295240"/>
                <a:ext cx="20160" cy="56880"/>
              </p14:xfrm>
            </p:contentPart>
          </mc:Choice>
          <mc:Fallback>
            <p:pic>
              <p:nvPicPr>
                <p:cNvPr id="114707" name="Freihand 114706">
                  <a:extLst>
                    <a:ext uri="{FF2B5EF4-FFF2-40B4-BE49-F238E27FC236}">
                      <a16:creationId xmlns:a16="http://schemas.microsoft.com/office/drawing/2014/main" id="{F928B557-BB3B-48F0-9B00-FF70D1EB7A83}"/>
                    </a:ext>
                  </a:extLst>
                </p:cNvPr>
                <p:cNvPicPr/>
                <p:nvPr/>
              </p:nvPicPr>
              <p:blipFill>
                <a:blip r:embed="rId136"/>
                <a:stretch>
                  <a:fillRect/>
                </a:stretch>
              </p:blipFill>
              <p:spPr>
                <a:xfrm>
                  <a:off x="11556027" y="2290920"/>
                  <a:ext cx="28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708" name="Freihand 114707">
                  <a:extLst>
                    <a:ext uri="{FF2B5EF4-FFF2-40B4-BE49-F238E27FC236}">
                      <a16:creationId xmlns:a16="http://schemas.microsoft.com/office/drawing/2014/main" id="{1D32375E-52A7-4BF6-B69D-1F628163E4DC}"/>
                    </a:ext>
                  </a:extLst>
                </p14:cNvPr>
                <p14:cNvContentPartPr/>
                <p14:nvPr/>
              </p14:nvContentPartPr>
              <p14:xfrm>
                <a:off x="11655747" y="2365440"/>
                <a:ext cx="231480" cy="151560"/>
              </p14:xfrm>
            </p:contentPart>
          </mc:Choice>
          <mc:Fallback>
            <p:pic>
              <p:nvPicPr>
                <p:cNvPr id="114708" name="Freihand 114707">
                  <a:extLst>
                    <a:ext uri="{FF2B5EF4-FFF2-40B4-BE49-F238E27FC236}">
                      <a16:creationId xmlns:a16="http://schemas.microsoft.com/office/drawing/2014/main" id="{1D32375E-52A7-4BF6-B69D-1F628163E4DC}"/>
                    </a:ext>
                  </a:extLst>
                </p:cNvPr>
                <p:cNvPicPr/>
                <p:nvPr/>
              </p:nvPicPr>
              <p:blipFill>
                <a:blip r:embed="rId138"/>
                <a:stretch>
                  <a:fillRect/>
                </a:stretch>
              </p:blipFill>
              <p:spPr>
                <a:xfrm>
                  <a:off x="11651427" y="2361120"/>
                  <a:ext cx="240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4711" name="Freihand 114710">
                  <a:extLst>
                    <a:ext uri="{FF2B5EF4-FFF2-40B4-BE49-F238E27FC236}">
                      <a16:creationId xmlns:a16="http://schemas.microsoft.com/office/drawing/2014/main" id="{0EE4D372-D322-4CF6-9D9A-07E95DF6F858}"/>
                    </a:ext>
                  </a:extLst>
                </p14:cNvPr>
                <p14:cNvContentPartPr/>
                <p14:nvPr/>
              </p14:nvContentPartPr>
              <p14:xfrm>
                <a:off x="10203867" y="3271200"/>
                <a:ext cx="180720" cy="105840"/>
              </p14:xfrm>
            </p:contentPart>
          </mc:Choice>
          <mc:Fallback>
            <p:pic>
              <p:nvPicPr>
                <p:cNvPr id="114711" name="Freihand 114710">
                  <a:extLst>
                    <a:ext uri="{FF2B5EF4-FFF2-40B4-BE49-F238E27FC236}">
                      <a16:creationId xmlns:a16="http://schemas.microsoft.com/office/drawing/2014/main" id="{0EE4D372-D322-4CF6-9D9A-07E95DF6F858}"/>
                    </a:ext>
                  </a:extLst>
                </p:cNvPr>
                <p:cNvPicPr/>
                <p:nvPr/>
              </p:nvPicPr>
              <p:blipFill>
                <a:blip r:embed="rId140"/>
                <a:stretch>
                  <a:fillRect/>
                </a:stretch>
              </p:blipFill>
              <p:spPr>
                <a:xfrm>
                  <a:off x="10199547" y="3266880"/>
                  <a:ext cx="189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4712" name="Freihand 114711">
                  <a:extLst>
                    <a:ext uri="{FF2B5EF4-FFF2-40B4-BE49-F238E27FC236}">
                      <a16:creationId xmlns:a16="http://schemas.microsoft.com/office/drawing/2014/main" id="{E7F4EC15-3EDA-405D-8A16-BB4FD4905239}"/>
                    </a:ext>
                  </a:extLst>
                </p14:cNvPr>
                <p14:cNvContentPartPr/>
                <p14:nvPr/>
              </p14:nvContentPartPr>
              <p14:xfrm>
                <a:off x="10350027" y="3190920"/>
                <a:ext cx="176760" cy="137520"/>
              </p14:xfrm>
            </p:contentPart>
          </mc:Choice>
          <mc:Fallback>
            <p:pic>
              <p:nvPicPr>
                <p:cNvPr id="114712" name="Freihand 114711">
                  <a:extLst>
                    <a:ext uri="{FF2B5EF4-FFF2-40B4-BE49-F238E27FC236}">
                      <a16:creationId xmlns:a16="http://schemas.microsoft.com/office/drawing/2014/main" id="{E7F4EC15-3EDA-405D-8A16-BB4FD4905239}"/>
                    </a:ext>
                  </a:extLst>
                </p:cNvPr>
                <p:cNvPicPr/>
                <p:nvPr/>
              </p:nvPicPr>
              <p:blipFill>
                <a:blip r:embed="rId142"/>
                <a:stretch>
                  <a:fillRect/>
                </a:stretch>
              </p:blipFill>
              <p:spPr>
                <a:xfrm>
                  <a:off x="10345707" y="3186600"/>
                  <a:ext cx="185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713" name="Freihand 114712">
                  <a:extLst>
                    <a:ext uri="{FF2B5EF4-FFF2-40B4-BE49-F238E27FC236}">
                      <a16:creationId xmlns:a16="http://schemas.microsoft.com/office/drawing/2014/main" id="{6B2D5940-D2C1-4403-9611-ABB728401186}"/>
                    </a:ext>
                  </a:extLst>
                </p14:cNvPr>
                <p14:cNvContentPartPr/>
                <p14:nvPr/>
              </p14:nvContentPartPr>
              <p14:xfrm>
                <a:off x="10611387" y="3284520"/>
                <a:ext cx="13320" cy="18360"/>
              </p14:xfrm>
            </p:contentPart>
          </mc:Choice>
          <mc:Fallback>
            <p:pic>
              <p:nvPicPr>
                <p:cNvPr id="114713" name="Freihand 114712">
                  <a:extLst>
                    <a:ext uri="{FF2B5EF4-FFF2-40B4-BE49-F238E27FC236}">
                      <a16:creationId xmlns:a16="http://schemas.microsoft.com/office/drawing/2014/main" id="{6B2D5940-D2C1-4403-9611-ABB728401186}"/>
                    </a:ext>
                  </a:extLst>
                </p:cNvPr>
                <p:cNvPicPr/>
                <p:nvPr/>
              </p:nvPicPr>
              <p:blipFill>
                <a:blip r:embed="rId144"/>
                <a:stretch>
                  <a:fillRect/>
                </a:stretch>
              </p:blipFill>
              <p:spPr>
                <a:xfrm>
                  <a:off x="10607067" y="3280200"/>
                  <a:ext cx="21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714" name="Freihand 114713">
                  <a:extLst>
                    <a:ext uri="{FF2B5EF4-FFF2-40B4-BE49-F238E27FC236}">
                      <a16:creationId xmlns:a16="http://schemas.microsoft.com/office/drawing/2014/main" id="{5C2DF6F8-40C3-49B4-8A8A-2CBEEF538CB6}"/>
                    </a:ext>
                  </a:extLst>
                </p14:cNvPr>
                <p14:cNvContentPartPr/>
                <p14:nvPr/>
              </p14:nvContentPartPr>
              <p14:xfrm>
                <a:off x="10810827" y="2962680"/>
                <a:ext cx="207720" cy="306720"/>
              </p14:xfrm>
            </p:contentPart>
          </mc:Choice>
          <mc:Fallback>
            <p:pic>
              <p:nvPicPr>
                <p:cNvPr id="114714" name="Freihand 114713">
                  <a:extLst>
                    <a:ext uri="{FF2B5EF4-FFF2-40B4-BE49-F238E27FC236}">
                      <a16:creationId xmlns:a16="http://schemas.microsoft.com/office/drawing/2014/main" id="{5C2DF6F8-40C3-49B4-8A8A-2CBEEF538CB6}"/>
                    </a:ext>
                  </a:extLst>
                </p:cNvPr>
                <p:cNvPicPr/>
                <p:nvPr/>
              </p:nvPicPr>
              <p:blipFill>
                <a:blip r:embed="rId146"/>
                <a:stretch>
                  <a:fillRect/>
                </a:stretch>
              </p:blipFill>
              <p:spPr>
                <a:xfrm>
                  <a:off x="10806507" y="2958360"/>
                  <a:ext cx="2163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715" name="Freihand 114714">
                  <a:extLst>
                    <a:ext uri="{FF2B5EF4-FFF2-40B4-BE49-F238E27FC236}">
                      <a16:creationId xmlns:a16="http://schemas.microsoft.com/office/drawing/2014/main" id="{B84EA0D7-F62E-4685-AEEE-F9541CDDEF42}"/>
                    </a:ext>
                  </a:extLst>
                </p14:cNvPr>
                <p14:cNvContentPartPr/>
                <p14:nvPr/>
              </p14:nvContentPartPr>
              <p14:xfrm>
                <a:off x="10860867" y="3005520"/>
                <a:ext cx="478800" cy="99000"/>
              </p14:xfrm>
            </p:contentPart>
          </mc:Choice>
          <mc:Fallback>
            <p:pic>
              <p:nvPicPr>
                <p:cNvPr id="114715" name="Freihand 114714">
                  <a:extLst>
                    <a:ext uri="{FF2B5EF4-FFF2-40B4-BE49-F238E27FC236}">
                      <a16:creationId xmlns:a16="http://schemas.microsoft.com/office/drawing/2014/main" id="{B84EA0D7-F62E-4685-AEEE-F9541CDDEF42}"/>
                    </a:ext>
                  </a:extLst>
                </p:cNvPr>
                <p:cNvPicPr/>
                <p:nvPr/>
              </p:nvPicPr>
              <p:blipFill>
                <a:blip r:embed="rId148"/>
                <a:stretch>
                  <a:fillRect/>
                </a:stretch>
              </p:blipFill>
              <p:spPr>
                <a:xfrm>
                  <a:off x="10856547" y="3001200"/>
                  <a:ext cx="487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716" name="Freihand 114715">
                  <a:extLst>
                    <a:ext uri="{FF2B5EF4-FFF2-40B4-BE49-F238E27FC236}">
                      <a16:creationId xmlns:a16="http://schemas.microsoft.com/office/drawing/2014/main" id="{8CDEEAE8-1A10-4989-BF64-69962E0652DC}"/>
                    </a:ext>
                  </a:extLst>
                </p14:cNvPr>
                <p14:cNvContentPartPr/>
                <p14:nvPr/>
              </p14:nvContentPartPr>
              <p14:xfrm>
                <a:off x="11345427" y="2851440"/>
                <a:ext cx="201240" cy="277200"/>
              </p14:xfrm>
            </p:contentPart>
          </mc:Choice>
          <mc:Fallback>
            <p:pic>
              <p:nvPicPr>
                <p:cNvPr id="114716" name="Freihand 114715">
                  <a:extLst>
                    <a:ext uri="{FF2B5EF4-FFF2-40B4-BE49-F238E27FC236}">
                      <a16:creationId xmlns:a16="http://schemas.microsoft.com/office/drawing/2014/main" id="{8CDEEAE8-1A10-4989-BF64-69962E0652DC}"/>
                    </a:ext>
                  </a:extLst>
                </p:cNvPr>
                <p:cNvPicPr/>
                <p:nvPr/>
              </p:nvPicPr>
              <p:blipFill>
                <a:blip r:embed="rId150"/>
                <a:stretch>
                  <a:fillRect/>
                </a:stretch>
              </p:blipFill>
              <p:spPr>
                <a:xfrm>
                  <a:off x="11341107" y="2847120"/>
                  <a:ext cx="2098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4717" name="Freihand 114716">
                  <a:extLst>
                    <a:ext uri="{FF2B5EF4-FFF2-40B4-BE49-F238E27FC236}">
                      <a16:creationId xmlns:a16="http://schemas.microsoft.com/office/drawing/2014/main" id="{F75A0FB2-F768-45CD-8EA6-CEBFD73B4F5C}"/>
                    </a:ext>
                  </a:extLst>
                </p14:cNvPr>
                <p14:cNvContentPartPr/>
                <p14:nvPr/>
              </p14:nvContentPartPr>
              <p14:xfrm>
                <a:off x="11554227" y="2827320"/>
                <a:ext cx="212760" cy="236880"/>
              </p14:xfrm>
            </p:contentPart>
          </mc:Choice>
          <mc:Fallback>
            <p:pic>
              <p:nvPicPr>
                <p:cNvPr id="114717" name="Freihand 114716">
                  <a:extLst>
                    <a:ext uri="{FF2B5EF4-FFF2-40B4-BE49-F238E27FC236}">
                      <a16:creationId xmlns:a16="http://schemas.microsoft.com/office/drawing/2014/main" id="{F75A0FB2-F768-45CD-8EA6-CEBFD73B4F5C}"/>
                    </a:ext>
                  </a:extLst>
                </p:cNvPr>
                <p:cNvPicPr/>
                <p:nvPr/>
              </p:nvPicPr>
              <p:blipFill>
                <a:blip r:embed="rId152"/>
                <a:stretch>
                  <a:fillRect/>
                </a:stretch>
              </p:blipFill>
              <p:spPr>
                <a:xfrm>
                  <a:off x="11549907" y="2823000"/>
                  <a:ext cx="2214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718" name="Freihand 114717">
                  <a:extLst>
                    <a:ext uri="{FF2B5EF4-FFF2-40B4-BE49-F238E27FC236}">
                      <a16:creationId xmlns:a16="http://schemas.microsoft.com/office/drawing/2014/main" id="{3E46E8B3-8E6D-4B6E-B1F8-5A408384B879}"/>
                    </a:ext>
                  </a:extLst>
                </p14:cNvPr>
                <p14:cNvContentPartPr/>
                <p14:nvPr/>
              </p14:nvContentPartPr>
              <p14:xfrm>
                <a:off x="10899027" y="3256800"/>
                <a:ext cx="275040" cy="473760"/>
              </p14:xfrm>
            </p:contentPart>
          </mc:Choice>
          <mc:Fallback>
            <p:pic>
              <p:nvPicPr>
                <p:cNvPr id="114718" name="Freihand 114717">
                  <a:extLst>
                    <a:ext uri="{FF2B5EF4-FFF2-40B4-BE49-F238E27FC236}">
                      <a16:creationId xmlns:a16="http://schemas.microsoft.com/office/drawing/2014/main" id="{3E46E8B3-8E6D-4B6E-B1F8-5A408384B879}"/>
                    </a:ext>
                  </a:extLst>
                </p:cNvPr>
                <p:cNvPicPr/>
                <p:nvPr/>
              </p:nvPicPr>
              <p:blipFill>
                <a:blip r:embed="rId154"/>
                <a:stretch>
                  <a:fillRect/>
                </a:stretch>
              </p:blipFill>
              <p:spPr>
                <a:xfrm>
                  <a:off x="10894707" y="3252480"/>
                  <a:ext cx="28368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719" name="Freihand 114718">
                  <a:extLst>
                    <a:ext uri="{FF2B5EF4-FFF2-40B4-BE49-F238E27FC236}">
                      <a16:creationId xmlns:a16="http://schemas.microsoft.com/office/drawing/2014/main" id="{E5B30396-B9D4-486D-A408-90E86D598F74}"/>
                    </a:ext>
                  </a:extLst>
                </p14:cNvPr>
                <p14:cNvContentPartPr/>
                <p14:nvPr/>
              </p14:nvContentPartPr>
              <p14:xfrm>
                <a:off x="11149587" y="3396120"/>
                <a:ext cx="141840" cy="141480"/>
              </p14:xfrm>
            </p:contentPart>
          </mc:Choice>
          <mc:Fallback>
            <p:pic>
              <p:nvPicPr>
                <p:cNvPr id="114719" name="Freihand 114718">
                  <a:extLst>
                    <a:ext uri="{FF2B5EF4-FFF2-40B4-BE49-F238E27FC236}">
                      <a16:creationId xmlns:a16="http://schemas.microsoft.com/office/drawing/2014/main" id="{E5B30396-B9D4-486D-A408-90E86D598F74}"/>
                    </a:ext>
                  </a:extLst>
                </p:cNvPr>
                <p:cNvPicPr/>
                <p:nvPr/>
              </p:nvPicPr>
              <p:blipFill>
                <a:blip r:embed="rId156"/>
                <a:stretch>
                  <a:fillRect/>
                </a:stretch>
              </p:blipFill>
              <p:spPr>
                <a:xfrm>
                  <a:off x="11145267" y="3391800"/>
                  <a:ext cx="150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720" name="Freihand 114719">
                  <a:extLst>
                    <a:ext uri="{FF2B5EF4-FFF2-40B4-BE49-F238E27FC236}">
                      <a16:creationId xmlns:a16="http://schemas.microsoft.com/office/drawing/2014/main" id="{C61D4EB0-BC1C-4634-BADB-96A337DA2074}"/>
                    </a:ext>
                  </a:extLst>
                </p14:cNvPr>
                <p14:cNvContentPartPr/>
                <p14:nvPr/>
              </p14:nvContentPartPr>
              <p14:xfrm>
                <a:off x="11297907" y="3242400"/>
                <a:ext cx="428400" cy="263880"/>
              </p14:xfrm>
            </p:contentPart>
          </mc:Choice>
          <mc:Fallback>
            <p:pic>
              <p:nvPicPr>
                <p:cNvPr id="114720" name="Freihand 114719">
                  <a:extLst>
                    <a:ext uri="{FF2B5EF4-FFF2-40B4-BE49-F238E27FC236}">
                      <a16:creationId xmlns:a16="http://schemas.microsoft.com/office/drawing/2014/main" id="{C61D4EB0-BC1C-4634-BADB-96A337DA2074}"/>
                    </a:ext>
                  </a:extLst>
                </p:cNvPr>
                <p:cNvPicPr/>
                <p:nvPr/>
              </p:nvPicPr>
              <p:blipFill>
                <a:blip r:embed="rId158"/>
                <a:stretch>
                  <a:fillRect/>
                </a:stretch>
              </p:blipFill>
              <p:spPr>
                <a:xfrm>
                  <a:off x="11293587" y="3238080"/>
                  <a:ext cx="4370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4721" name="Freihand 114720">
                  <a:extLst>
                    <a:ext uri="{FF2B5EF4-FFF2-40B4-BE49-F238E27FC236}">
                      <a16:creationId xmlns:a16="http://schemas.microsoft.com/office/drawing/2014/main" id="{1EC726D1-1044-4019-9CAA-B6829582AF52}"/>
                    </a:ext>
                  </a:extLst>
                </p14:cNvPr>
                <p14:cNvContentPartPr/>
                <p14:nvPr/>
              </p14:nvContentPartPr>
              <p14:xfrm>
                <a:off x="10706787" y="3509520"/>
                <a:ext cx="1323000" cy="327960"/>
              </p14:xfrm>
            </p:contentPart>
          </mc:Choice>
          <mc:Fallback>
            <p:pic>
              <p:nvPicPr>
                <p:cNvPr id="114721" name="Freihand 114720">
                  <a:extLst>
                    <a:ext uri="{FF2B5EF4-FFF2-40B4-BE49-F238E27FC236}">
                      <a16:creationId xmlns:a16="http://schemas.microsoft.com/office/drawing/2014/main" id="{1EC726D1-1044-4019-9CAA-B6829582AF52}"/>
                    </a:ext>
                  </a:extLst>
                </p:cNvPr>
                <p:cNvPicPr/>
                <p:nvPr/>
              </p:nvPicPr>
              <p:blipFill>
                <a:blip r:embed="rId160"/>
                <a:stretch>
                  <a:fillRect/>
                </a:stretch>
              </p:blipFill>
              <p:spPr>
                <a:xfrm>
                  <a:off x="10702467" y="3505200"/>
                  <a:ext cx="13316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739" name="Freihand 114738">
                  <a:extLst>
                    <a:ext uri="{FF2B5EF4-FFF2-40B4-BE49-F238E27FC236}">
                      <a16:creationId xmlns:a16="http://schemas.microsoft.com/office/drawing/2014/main" id="{8EEAAC6A-83C1-47EB-B951-A62E15334477}"/>
                    </a:ext>
                  </a:extLst>
                </p14:cNvPr>
                <p14:cNvContentPartPr/>
                <p14:nvPr/>
              </p14:nvContentPartPr>
              <p14:xfrm>
                <a:off x="10990107" y="906360"/>
                <a:ext cx="190440" cy="216360"/>
              </p14:xfrm>
            </p:contentPart>
          </mc:Choice>
          <mc:Fallback>
            <p:pic>
              <p:nvPicPr>
                <p:cNvPr id="114739" name="Freihand 114738">
                  <a:extLst>
                    <a:ext uri="{FF2B5EF4-FFF2-40B4-BE49-F238E27FC236}">
                      <a16:creationId xmlns:a16="http://schemas.microsoft.com/office/drawing/2014/main" id="{8EEAAC6A-83C1-47EB-B951-A62E15334477}"/>
                    </a:ext>
                  </a:extLst>
                </p:cNvPr>
                <p:cNvPicPr/>
                <p:nvPr/>
              </p:nvPicPr>
              <p:blipFill>
                <a:blip r:embed="rId162"/>
                <a:stretch>
                  <a:fillRect/>
                </a:stretch>
              </p:blipFill>
              <p:spPr>
                <a:xfrm>
                  <a:off x="10985787" y="902040"/>
                  <a:ext cx="199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740" name="Freihand 114739">
                  <a:extLst>
                    <a:ext uri="{FF2B5EF4-FFF2-40B4-BE49-F238E27FC236}">
                      <a16:creationId xmlns:a16="http://schemas.microsoft.com/office/drawing/2014/main" id="{ED806765-60D7-410C-BFF5-E747B2FF5DBE}"/>
                    </a:ext>
                  </a:extLst>
                </p14:cNvPr>
                <p14:cNvContentPartPr/>
                <p14:nvPr/>
              </p14:nvContentPartPr>
              <p14:xfrm>
                <a:off x="11183067" y="918960"/>
                <a:ext cx="118440" cy="136440"/>
              </p14:xfrm>
            </p:contentPart>
          </mc:Choice>
          <mc:Fallback>
            <p:pic>
              <p:nvPicPr>
                <p:cNvPr id="114740" name="Freihand 114739">
                  <a:extLst>
                    <a:ext uri="{FF2B5EF4-FFF2-40B4-BE49-F238E27FC236}">
                      <a16:creationId xmlns:a16="http://schemas.microsoft.com/office/drawing/2014/main" id="{ED806765-60D7-410C-BFF5-E747B2FF5DBE}"/>
                    </a:ext>
                  </a:extLst>
                </p:cNvPr>
                <p:cNvPicPr/>
                <p:nvPr/>
              </p:nvPicPr>
              <p:blipFill>
                <a:blip r:embed="rId164"/>
                <a:stretch>
                  <a:fillRect/>
                </a:stretch>
              </p:blipFill>
              <p:spPr>
                <a:xfrm>
                  <a:off x="11178747" y="914640"/>
                  <a:ext cx="127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741" name="Freihand 114740">
                  <a:extLst>
                    <a:ext uri="{FF2B5EF4-FFF2-40B4-BE49-F238E27FC236}">
                      <a16:creationId xmlns:a16="http://schemas.microsoft.com/office/drawing/2014/main" id="{18A99FFD-927D-44BA-8BB5-A37A7D0F0F89}"/>
                    </a:ext>
                  </a:extLst>
                </p14:cNvPr>
                <p14:cNvContentPartPr/>
                <p14:nvPr/>
              </p14:nvContentPartPr>
              <p14:xfrm>
                <a:off x="11322747" y="804840"/>
                <a:ext cx="201240" cy="156600"/>
              </p14:xfrm>
            </p:contentPart>
          </mc:Choice>
          <mc:Fallback>
            <p:pic>
              <p:nvPicPr>
                <p:cNvPr id="114741" name="Freihand 114740">
                  <a:extLst>
                    <a:ext uri="{FF2B5EF4-FFF2-40B4-BE49-F238E27FC236}">
                      <a16:creationId xmlns:a16="http://schemas.microsoft.com/office/drawing/2014/main" id="{18A99FFD-927D-44BA-8BB5-A37A7D0F0F89}"/>
                    </a:ext>
                  </a:extLst>
                </p:cNvPr>
                <p:cNvPicPr/>
                <p:nvPr/>
              </p:nvPicPr>
              <p:blipFill>
                <a:blip r:embed="rId166"/>
                <a:stretch>
                  <a:fillRect/>
                </a:stretch>
              </p:blipFill>
              <p:spPr>
                <a:xfrm>
                  <a:off x="11318427" y="800520"/>
                  <a:ext cx="209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742" name="Freihand 114741">
                  <a:extLst>
                    <a:ext uri="{FF2B5EF4-FFF2-40B4-BE49-F238E27FC236}">
                      <a16:creationId xmlns:a16="http://schemas.microsoft.com/office/drawing/2014/main" id="{7D602084-41E5-4FD0-AC06-79EDC464A49D}"/>
                    </a:ext>
                  </a:extLst>
                </p14:cNvPr>
                <p14:cNvContentPartPr/>
                <p14:nvPr/>
              </p14:nvContentPartPr>
              <p14:xfrm>
                <a:off x="11495547" y="669480"/>
                <a:ext cx="131400" cy="106560"/>
              </p14:xfrm>
            </p:contentPart>
          </mc:Choice>
          <mc:Fallback>
            <p:pic>
              <p:nvPicPr>
                <p:cNvPr id="114742" name="Freihand 114741">
                  <a:extLst>
                    <a:ext uri="{FF2B5EF4-FFF2-40B4-BE49-F238E27FC236}">
                      <a16:creationId xmlns:a16="http://schemas.microsoft.com/office/drawing/2014/main" id="{7D602084-41E5-4FD0-AC06-79EDC464A49D}"/>
                    </a:ext>
                  </a:extLst>
                </p:cNvPr>
                <p:cNvPicPr/>
                <p:nvPr/>
              </p:nvPicPr>
              <p:blipFill>
                <a:blip r:embed="rId168"/>
                <a:stretch>
                  <a:fillRect/>
                </a:stretch>
              </p:blipFill>
              <p:spPr>
                <a:xfrm>
                  <a:off x="11491227" y="665160"/>
                  <a:ext cx="140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743" name="Freihand 114742">
                  <a:extLst>
                    <a:ext uri="{FF2B5EF4-FFF2-40B4-BE49-F238E27FC236}">
                      <a16:creationId xmlns:a16="http://schemas.microsoft.com/office/drawing/2014/main" id="{A70B5184-7990-4A89-A181-6702A27AF808}"/>
                    </a:ext>
                  </a:extLst>
                </p14:cNvPr>
                <p14:cNvContentPartPr/>
                <p14:nvPr/>
              </p14:nvContentPartPr>
              <p14:xfrm>
                <a:off x="11635947" y="629520"/>
                <a:ext cx="9720" cy="97920"/>
              </p14:xfrm>
            </p:contentPart>
          </mc:Choice>
          <mc:Fallback>
            <p:pic>
              <p:nvPicPr>
                <p:cNvPr id="114743" name="Freihand 114742">
                  <a:extLst>
                    <a:ext uri="{FF2B5EF4-FFF2-40B4-BE49-F238E27FC236}">
                      <a16:creationId xmlns:a16="http://schemas.microsoft.com/office/drawing/2014/main" id="{A70B5184-7990-4A89-A181-6702A27AF808}"/>
                    </a:ext>
                  </a:extLst>
                </p:cNvPr>
                <p:cNvPicPr/>
                <p:nvPr/>
              </p:nvPicPr>
              <p:blipFill>
                <a:blip r:embed="rId170"/>
                <a:stretch>
                  <a:fillRect/>
                </a:stretch>
              </p:blipFill>
              <p:spPr>
                <a:xfrm>
                  <a:off x="11631627" y="625200"/>
                  <a:ext cx="18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744" name="Freihand 114743">
                  <a:extLst>
                    <a:ext uri="{FF2B5EF4-FFF2-40B4-BE49-F238E27FC236}">
                      <a16:creationId xmlns:a16="http://schemas.microsoft.com/office/drawing/2014/main" id="{09CD25CE-BB03-4457-8A1A-34E2204BA842}"/>
                    </a:ext>
                  </a:extLst>
                </p14:cNvPr>
                <p14:cNvContentPartPr/>
                <p14:nvPr/>
              </p14:nvContentPartPr>
              <p14:xfrm>
                <a:off x="11613267" y="583800"/>
                <a:ext cx="122760" cy="162360"/>
              </p14:xfrm>
            </p:contentPart>
          </mc:Choice>
          <mc:Fallback>
            <p:pic>
              <p:nvPicPr>
                <p:cNvPr id="114744" name="Freihand 114743">
                  <a:extLst>
                    <a:ext uri="{FF2B5EF4-FFF2-40B4-BE49-F238E27FC236}">
                      <a16:creationId xmlns:a16="http://schemas.microsoft.com/office/drawing/2014/main" id="{09CD25CE-BB03-4457-8A1A-34E2204BA842}"/>
                    </a:ext>
                  </a:extLst>
                </p:cNvPr>
                <p:cNvPicPr/>
                <p:nvPr/>
              </p:nvPicPr>
              <p:blipFill>
                <a:blip r:embed="rId172"/>
                <a:stretch>
                  <a:fillRect/>
                </a:stretch>
              </p:blipFill>
              <p:spPr>
                <a:xfrm>
                  <a:off x="11608947" y="579480"/>
                  <a:ext cx="131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745" name="Freihand 114744">
                  <a:extLst>
                    <a:ext uri="{FF2B5EF4-FFF2-40B4-BE49-F238E27FC236}">
                      <a16:creationId xmlns:a16="http://schemas.microsoft.com/office/drawing/2014/main" id="{D9D8D068-F3DB-44A3-9E1E-1B637CB5848A}"/>
                    </a:ext>
                  </a:extLst>
                </p14:cNvPr>
                <p14:cNvContentPartPr/>
                <p14:nvPr/>
              </p14:nvContentPartPr>
              <p14:xfrm>
                <a:off x="11689587" y="569040"/>
                <a:ext cx="165240" cy="84240"/>
              </p14:xfrm>
            </p:contentPart>
          </mc:Choice>
          <mc:Fallback>
            <p:pic>
              <p:nvPicPr>
                <p:cNvPr id="114745" name="Freihand 114744">
                  <a:extLst>
                    <a:ext uri="{FF2B5EF4-FFF2-40B4-BE49-F238E27FC236}">
                      <a16:creationId xmlns:a16="http://schemas.microsoft.com/office/drawing/2014/main" id="{D9D8D068-F3DB-44A3-9E1E-1B637CB5848A}"/>
                    </a:ext>
                  </a:extLst>
                </p:cNvPr>
                <p:cNvPicPr/>
                <p:nvPr/>
              </p:nvPicPr>
              <p:blipFill>
                <a:blip r:embed="rId174"/>
                <a:stretch>
                  <a:fillRect/>
                </a:stretch>
              </p:blipFill>
              <p:spPr>
                <a:xfrm>
                  <a:off x="11685267" y="564720"/>
                  <a:ext cx="173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746" name="Freihand 114745">
                  <a:extLst>
                    <a:ext uri="{FF2B5EF4-FFF2-40B4-BE49-F238E27FC236}">
                      <a16:creationId xmlns:a16="http://schemas.microsoft.com/office/drawing/2014/main" id="{A43FAD73-B140-4EAC-8FAD-A39B6D2833F1}"/>
                    </a:ext>
                  </a:extLst>
                </p14:cNvPr>
                <p14:cNvContentPartPr/>
                <p14:nvPr/>
              </p14:nvContentPartPr>
              <p14:xfrm>
                <a:off x="11846187" y="445920"/>
                <a:ext cx="159120" cy="120600"/>
              </p14:xfrm>
            </p:contentPart>
          </mc:Choice>
          <mc:Fallback>
            <p:pic>
              <p:nvPicPr>
                <p:cNvPr id="114746" name="Freihand 114745">
                  <a:extLst>
                    <a:ext uri="{FF2B5EF4-FFF2-40B4-BE49-F238E27FC236}">
                      <a16:creationId xmlns:a16="http://schemas.microsoft.com/office/drawing/2014/main" id="{A43FAD73-B140-4EAC-8FAD-A39B6D2833F1}"/>
                    </a:ext>
                  </a:extLst>
                </p:cNvPr>
                <p:cNvPicPr/>
                <p:nvPr/>
              </p:nvPicPr>
              <p:blipFill>
                <a:blip r:embed="rId176"/>
                <a:stretch>
                  <a:fillRect/>
                </a:stretch>
              </p:blipFill>
              <p:spPr>
                <a:xfrm>
                  <a:off x="11841867" y="441600"/>
                  <a:ext cx="167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747" name="Freihand 114746">
                  <a:extLst>
                    <a:ext uri="{FF2B5EF4-FFF2-40B4-BE49-F238E27FC236}">
                      <a16:creationId xmlns:a16="http://schemas.microsoft.com/office/drawing/2014/main" id="{B09E545F-1987-4CA4-BA68-96A16CC7EECB}"/>
                    </a:ext>
                  </a:extLst>
                </p14:cNvPr>
                <p14:cNvContentPartPr/>
                <p14:nvPr/>
              </p14:nvContentPartPr>
              <p14:xfrm>
                <a:off x="11504907" y="1037400"/>
                <a:ext cx="61200" cy="179280"/>
              </p14:xfrm>
            </p:contentPart>
          </mc:Choice>
          <mc:Fallback>
            <p:pic>
              <p:nvPicPr>
                <p:cNvPr id="114747" name="Freihand 114746">
                  <a:extLst>
                    <a:ext uri="{FF2B5EF4-FFF2-40B4-BE49-F238E27FC236}">
                      <a16:creationId xmlns:a16="http://schemas.microsoft.com/office/drawing/2014/main" id="{B09E545F-1987-4CA4-BA68-96A16CC7EECB}"/>
                    </a:ext>
                  </a:extLst>
                </p:cNvPr>
                <p:cNvPicPr/>
                <p:nvPr/>
              </p:nvPicPr>
              <p:blipFill>
                <a:blip r:embed="rId178"/>
                <a:stretch>
                  <a:fillRect/>
                </a:stretch>
              </p:blipFill>
              <p:spPr>
                <a:xfrm>
                  <a:off x="11500587" y="1033080"/>
                  <a:ext cx="69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748" name="Freihand 114747">
                  <a:extLst>
                    <a:ext uri="{FF2B5EF4-FFF2-40B4-BE49-F238E27FC236}">
                      <a16:creationId xmlns:a16="http://schemas.microsoft.com/office/drawing/2014/main" id="{F032963A-8619-4BA4-84C9-44554414CC8A}"/>
                    </a:ext>
                  </a:extLst>
                </p14:cNvPr>
                <p14:cNvContentPartPr/>
                <p14:nvPr/>
              </p14:nvContentPartPr>
              <p14:xfrm>
                <a:off x="11588787" y="990240"/>
                <a:ext cx="30240" cy="88560"/>
              </p14:xfrm>
            </p:contentPart>
          </mc:Choice>
          <mc:Fallback>
            <p:pic>
              <p:nvPicPr>
                <p:cNvPr id="114748" name="Freihand 114747">
                  <a:extLst>
                    <a:ext uri="{FF2B5EF4-FFF2-40B4-BE49-F238E27FC236}">
                      <a16:creationId xmlns:a16="http://schemas.microsoft.com/office/drawing/2014/main" id="{F032963A-8619-4BA4-84C9-44554414CC8A}"/>
                    </a:ext>
                  </a:extLst>
                </p:cNvPr>
                <p:cNvPicPr/>
                <p:nvPr/>
              </p:nvPicPr>
              <p:blipFill>
                <a:blip r:embed="rId180"/>
                <a:stretch>
                  <a:fillRect/>
                </a:stretch>
              </p:blipFill>
              <p:spPr>
                <a:xfrm>
                  <a:off x="11584467" y="985920"/>
                  <a:ext cx="38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749" name="Freihand 114748">
                  <a:extLst>
                    <a:ext uri="{FF2B5EF4-FFF2-40B4-BE49-F238E27FC236}">
                      <a16:creationId xmlns:a16="http://schemas.microsoft.com/office/drawing/2014/main" id="{7878EE91-EC5E-40C1-9836-3E5387C90692}"/>
                    </a:ext>
                  </a:extLst>
                </p14:cNvPr>
                <p14:cNvContentPartPr/>
                <p14:nvPr/>
              </p14:nvContentPartPr>
              <p14:xfrm>
                <a:off x="11610027" y="898080"/>
                <a:ext cx="120600" cy="128520"/>
              </p14:xfrm>
            </p:contentPart>
          </mc:Choice>
          <mc:Fallback>
            <p:pic>
              <p:nvPicPr>
                <p:cNvPr id="114749" name="Freihand 114748">
                  <a:extLst>
                    <a:ext uri="{FF2B5EF4-FFF2-40B4-BE49-F238E27FC236}">
                      <a16:creationId xmlns:a16="http://schemas.microsoft.com/office/drawing/2014/main" id="{7878EE91-EC5E-40C1-9836-3E5387C90692}"/>
                    </a:ext>
                  </a:extLst>
                </p:cNvPr>
                <p:cNvPicPr/>
                <p:nvPr/>
              </p:nvPicPr>
              <p:blipFill>
                <a:blip r:embed="rId182"/>
                <a:stretch>
                  <a:fillRect/>
                </a:stretch>
              </p:blipFill>
              <p:spPr>
                <a:xfrm>
                  <a:off x="11605707" y="893760"/>
                  <a:ext cx="129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751" name="Freihand 114750">
                  <a:extLst>
                    <a:ext uri="{FF2B5EF4-FFF2-40B4-BE49-F238E27FC236}">
                      <a16:creationId xmlns:a16="http://schemas.microsoft.com/office/drawing/2014/main" id="{2589D7D6-A977-433A-8DD5-0BDCBDB74CF0}"/>
                    </a:ext>
                  </a:extLst>
                </p14:cNvPr>
                <p14:cNvContentPartPr/>
                <p14:nvPr/>
              </p14:nvContentPartPr>
              <p14:xfrm>
                <a:off x="11728107" y="891960"/>
                <a:ext cx="81720" cy="65520"/>
              </p14:xfrm>
            </p:contentPart>
          </mc:Choice>
          <mc:Fallback>
            <p:pic>
              <p:nvPicPr>
                <p:cNvPr id="114751" name="Freihand 114750">
                  <a:extLst>
                    <a:ext uri="{FF2B5EF4-FFF2-40B4-BE49-F238E27FC236}">
                      <a16:creationId xmlns:a16="http://schemas.microsoft.com/office/drawing/2014/main" id="{2589D7D6-A977-433A-8DD5-0BDCBDB74CF0}"/>
                    </a:ext>
                  </a:extLst>
                </p:cNvPr>
                <p:cNvPicPr/>
                <p:nvPr/>
              </p:nvPicPr>
              <p:blipFill>
                <a:blip r:embed="rId184"/>
                <a:stretch>
                  <a:fillRect/>
                </a:stretch>
              </p:blipFill>
              <p:spPr>
                <a:xfrm>
                  <a:off x="11723787" y="887640"/>
                  <a:ext cx="90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752" name="Freihand 114751">
                  <a:extLst>
                    <a:ext uri="{FF2B5EF4-FFF2-40B4-BE49-F238E27FC236}">
                      <a16:creationId xmlns:a16="http://schemas.microsoft.com/office/drawing/2014/main" id="{19542C7D-8C1A-4AFB-918D-CD2D71AE2E42}"/>
                    </a:ext>
                  </a:extLst>
                </p14:cNvPr>
                <p14:cNvContentPartPr/>
                <p14:nvPr/>
              </p14:nvContentPartPr>
              <p14:xfrm>
                <a:off x="11776707" y="802320"/>
                <a:ext cx="122760" cy="122760"/>
              </p14:xfrm>
            </p:contentPart>
          </mc:Choice>
          <mc:Fallback>
            <p:pic>
              <p:nvPicPr>
                <p:cNvPr id="114752" name="Freihand 114751">
                  <a:extLst>
                    <a:ext uri="{FF2B5EF4-FFF2-40B4-BE49-F238E27FC236}">
                      <a16:creationId xmlns:a16="http://schemas.microsoft.com/office/drawing/2014/main" id="{19542C7D-8C1A-4AFB-918D-CD2D71AE2E42}"/>
                    </a:ext>
                  </a:extLst>
                </p:cNvPr>
                <p:cNvPicPr/>
                <p:nvPr/>
              </p:nvPicPr>
              <p:blipFill>
                <a:blip r:embed="rId186"/>
                <a:stretch>
                  <a:fillRect/>
                </a:stretch>
              </p:blipFill>
              <p:spPr>
                <a:xfrm>
                  <a:off x="11772387" y="798000"/>
                  <a:ext cx="131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753" name="Freihand 114752">
                  <a:extLst>
                    <a:ext uri="{FF2B5EF4-FFF2-40B4-BE49-F238E27FC236}">
                      <a16:creationId xmlns:a16="http://schemas.microsoft.com/office/drawing/2014/main" id="{D5B20FF5-F551-412E-9C3E-E2D2FFD095F5}"/>
                    </a:ext>
                  </a:extLst>
                </p14:cNvPr>
                <p14:cNvContentPartPr/>
                <p14:nvPr/>
              </p14:nvContentPartPr>
              <p14:xfrm>
                <a:off x="11847627" y="695760"/>
                <a:ext cx="132120" cy="127440"/>
              </p14:xfrm>
            </p:contentPart>
          </mc:Choice>
          <mc:Fallback>
            <p:pic>
              <p:nvPicPr>
                <p:cNvPr id="114753" name="Freihand 114752">
                  <a:extLst>
                    <a:ext uri="{FF2B5EF4-FFF2-40B4-BE49-F238E27FC236}">
                      <a16:creationId xmlns:a16="http://schemas.microsoft.com/office/drawing/2014/main" id="{D5B20FF5-F551-412E-9C3E-E2D2FFD095F5}"/>
                    </a:ext>
                  </a:extLst>
                </p:cNvPr>
                <p:cNvPicPr/>
                <p:nvPr/>
              </p:nvPicPr>
              <p:blipFill>
                <a:blip r:embed="rId188"/>
                <a:stretch>
                  <a:fillRect/>
                </a:stretch>
              </p:blipFill>
              <p:spPr>
                <a:xfrm>
                  <a:off x="11843307" y="691440"/>
                  <a:ext cx="140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754" name="Freihand 114753">
                  <a:extLst>
                    <a:ext uri="{FF2B5EF4-FFF2-40B4-BE49-F238E27FC236}">
                      <a16:creationId xmlns:a16="http://schemas.microsoft.com/office/drawing/2014/main" id="{8FF3CD8A-C65E-4113-B1B0-FCCC2DCED22F}"/>
                    </a:ext>
                  </a:extLst>
                </p14:cNvPr>
                <p14:cNvContentPartPr/>
                <p14:nvPr/>
              </p14:nvContentPartPr>
              <p14:xfrm>
                <a:off x="11943387" y="576960"/>
                <a:ext cx="83160" cy="178920"/>
              </p14:xfrm>
            </p:contentPart>
          </mc:Choice>
          <mc:Fallback>
            <p:pic>
              <p:nvPicPr>
                <p:cNvPr id="114754" name="Freihand 114753">
                  <a:extLst>
                    <a:ext uri="{FF2B5EF4-FFF2-40B4-BE49-F238E27FC236}">
                      <a16:creationId xmlns:a16="http://schemas.microsoft.com/office/drawing/2014/main" id="{8FF3CD8A-C65E-4113-B1B0-FCCC2DCED22F}"/>
                    </a:ext>
                  </a:extLst>
                </p:cNvPr>
                <p:cNvPicPr/>
                <p:nvPr/>
              </p:nvPicPr>
              <p:blipFill>
                <a:blip r:embed="rId190"/>
                <a:stretch>
                  <a:fillRect/>
                </a:stretch>
              </p:blipFill>
              <p:spPr>
                <a:xfrm>
                  <a:off x="11939067" y="572640"/>
                  <a:ext cx="91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755" name="Freihand 114754">
                  <a:extLst>
                    <a:ext uri="{FF2B5EF4-FFF2-40B4-BE49-F238E27FC236}">
                      <a16:creationId xmlns:a16="http://schemas.microsoft.com/office/drawing/2014/main" id="{A40BB8F0-F343-46E0-8C38-FB2AD3EAFC18}"/>
                    </a:ext>
                  </a:extLst>
                </p14:cNvPr>
                <p14:cNvContentPartPr/>
                <p14:nvPr/>
              </p14:nvContentPartPr>
              <p14:xfrm>
                <a:off x="11469627" y="757680"/>
                <a:ext cx="708840" cy="545760"/>
              </p14:xfrm>
            </p:contentPart>
          </mc:Choice>
          <mc:Fallback>
            <p:pic>
              <p:nvPicPr>
                <p:cNvPr id="114755" name="Freihand 114754">
                  <a:extLst>
                    <a:ext uri="{FF2B5EF4-FFF2-40B4-BE49-F238E27FC236}">
                      <a16:creationId xmlns:a16="http://schemas.microsoft.com/office/drawing/2014/main" id="{A40BB8F0-F343-46E0-8C38-FB2AD3EAFC18}"/>
                    </a:ext>
                  </a:extLst>
                </p:cNvPr>
                <p:cNvPicPr/>
                <p:nvPr/>
              </p:nvPicPr>
              <p:blipFill>
                <a:blip r:embed="rId192"/>
                <a:stretch>
                  <a:fillRect/>
                </a:stretch>
              </p:blipFill>
              <p:spPr>
                <a:xfrm>
                  <a:off x="11465307" y="753360"/>
                  <a:ext cx="71748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766" name="Freihand 114765">
                  <a:extLst>
                    <a:ext uri="{FF2B5EF4-FFF2-40B4-BE49-F238E27FC236}">
                      <a16:creationId xmlns:a16="http://schemas.microsoft.com/office/drawing/2014/main" id="{644DAE57-C669-4360-8C91-663CD479E525}"/>
                    </a:ext>
                  </a:extLst>
                </p14:cNvPr>
                <p14:cNvContentPartPr/>
                <p14:nvPr/>
              </p14:nvContentPartPr>
              <p14:xfrm>
                <a:off x="10391427" y="430800"/>
                <a:ext cx="37800" cy="151560"/>
              </p14:xfrm>
            </p:contentPart>
          </mc:Choice>
          <mc:Fallback>
            <p:pic>
              <p:nvPicPr>
                <p:cNvPr id="114766" name="Freihand 114765">
                  <a:extLst>
                    <a:ext uri="{FF2B5EF4-FFF2-40B4-BE49-F238E27FC236}">
                      <a16:creationId xmlns:a16="http://schemas.microsoft.com/office/drawing/2014/main" id="{644DAE57-C669-4360-8C91-663CD479E525}"/>
                    </a:ext>
                  </a:extLst>
                </p:cNvPr>
                <p:cNvPicPr/>
                <p:nvPr/>
              </p:nvPicPr>
              <p:blipFill>
                <a:blip r:embed="rId194"/>
                <a:stretch>
                  <a:fillRect/>
                </a:stretch>
              </p:blipFill>
              <p:spPr>
                <a:xfrm>
                  <a:off x="10387107" y="426480"/>
                  <a:ext cx="46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767" name="Freihand 114766">
                  <a:extLst>
                    <a:ext uri="{FF2B5EF4-FFF2-40B4-BE49-F238E27FC236}">
                      <a16:creationId xmlns:a16="http://schemas.microsoft.com/office/drawing/2014/main" id="{2CE4E79C-0A81-48BA-AD90-13C6717F1F92}"/>
                    </a:ext>
                  </a:extLst>
                </p14:cNvPr>
                <p14:cNvContentPartPr/>
                <p14:nvPr/>
              </p14:nvContentPartPr>
              <p14:xfrm>
                <a:off x="10333107" y="320280"/>
                <a:ext cx="6480" cy="12600"/>
              </p14:xfrm>
            </p:contentPart>
          </mc:Choice>
          <mc:Fallback>
            <p:pic>
              <p:nvPicPr>
                <p:cNvPr id="114767" name="Freihand 114766">
                  <a:extLst>
                    <a:ext uri="{FF2B5EF4-FFF2-40B4-BE49-F238E27FC236}">
                      <a16:creationId xmlns:a16="http://schemas.microsoft.com/office/drawing/2014/main" id="{2CE4E79C-0A81-48BA-AD90-13C6717F1F92}"/>
                    </a:ext>
                  </a:extLst>
                </p:cNvPr>
                <p:cNvPicPr/>
                <p:nvPr/>
              </p:nvPicPr>
              <p:blipFill>
                <a:blip r:embed="rId196"/>
                <a:stretch>
                  <a:fillRect/>
                </a:stretch>
              </p:blipFill>
              <p:spPr>
                <a:xfrm>
                  <a:off x="10328787" y="315960"/>
                  <a:ext cx="15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768" name="Freihand 114767">
                  <a:extLst>
                    <a:ext uri="{FF2B5EF4-FFF2-40B4-BE49-F238E27FC236}">
                      <a16:creationId xmlns:a16="http://schemas.microsoft.com/office/drawing/2014/main" id="{8264BF3F-8EFF-4DDA-A5CD-25A995DFC770}"/>
                    </a:ext>
                  </a:extLst>
                </p14:cNvPr>
                <p14:cNvContentPartPr/>
                <p14:nvPr/>
              </p14:nvContentPartPr>
              <p14:xfrm>
                <a:off x="10471347" y="326760"/>
                <a:ext cx="91440" cy="198360"/>
              </p14:xfrm>
            </p:contentPart>
          </mc:Choice>
          <mc:Fallback>
            <p:pic>
              <p:nvPicPr>
                <p:cNvPr id="114768" name="Freihand 114767">
                  <a:extLst>
                    <a:ext uri="{FF2B5EF4-FFF2-40B4-BE49-F238E27FC236}">
                      <a16:creationId xmlns:a16="http://schemas.microsoft.com/office/drawing/2014/main" id="{8264BF3F-8EFF-4DDA-A5CD-25A995DFC770}"/>
                    </a:ext>
                  </a:extLst>
                </p:cNvPr>
                <p:cNvPicPr/>
                <p:nvPr/>
              </p:nvPicPr>
              <p:blipFill>
                <a:blip r:embed="rId198"/>
                <a:stretch>
                  <a:fillRect/>
                </a:stretch>
              </p:blipFill>
              <p:spPr>
                <a:xfrm>
                  <a:off x="10467027" y="322440"/>
                  <a:ext cx="100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769" name="Freihand 114768">
                  <a:extLst>
                    <a:ext uri="{FF2B5EF4-FFF2-40B4-BE49-F238E27FC236}">
                      <a16:creationId xmlns:a16="http://schemas.microsoft.com/office/drawing/2014/main" id="{5C48922F-B299-4D79-9AE1-12B34BC57781}"/>
                    </a:ext>
                  </a:extLst>
                </p14:cNvPr>
                <p14:cNvContentPartPr/>
                <p14:nvPr/>
              </p14:nvContentPartPr>
              <p14:xfrm>
                <a:off x="10581507" y="363840"/>
                <a:ext cx="148320" cy="108360"/>
              </p14:xfrm>
            </p:contentPart>
          </mc:Choice>
          <mc:Fallback>
            <p:pic>
              <p:nvPicPr>
                <p:cNvPr id="114769" name="Freihand 114768">
                  <a:extLst>
                    <a:ext uri="{FF2B5EF4-FFF2-40B4-BE49-F238E27FC236}">
                      <a16:creationId xmlns:a16="http://schemas.microsoft.com/office/drawing/2014/main" id="{5C48922F-B299-4D79-9AE1-12B34BC57781}"/>
                    </a:ext>
                  </a:extLst>
                </p:cNvPr>
                <p:cNvPicPr/>
                <p:nvPr/>
              </p:nvPicPr>
              <p:blipFill>
                <a:blip r:embed="rId200"/>
                <a:stretch>
                  <a:fillRect/>
                </a:stretch>
              </p:blipFill>
              <p:spPr>
                <a:xfrm>
                  <a:off x="10577187" y="359520"/>
                  <a:ext cx="156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770" name="Freihand 114769">
                  <a:extLst>
                    <a:ext uri="{FF2B5EF4-FFF2-40B4-BE49-F238E27FC236}">
                      <a16:creationId xmlns:a16="http://schemas.microsoft.com/office/drawing/2014/main" id="{DF9AB254-F42B-43D0-861A-80AC1F29327B}"/>
                    </a:ext>
                  </a:extLst>
                </p14:cNvPr>
                <p14:cNvContentPartPr/>
                <p14:nvPr/>
              </p14:nvContentPartPr>
              <p14:xfrm>
                <a:off x="10716507" y="221280"/>
                <a:ext cx="129240" cy="173520"/>
              </p14:xfrm>
            </p:contentPart>
          </mc:Choice>
          <mc:Fallback>
            <p:pic>
              <p:nvPicPr>
                <p:cNvPr id="114770" name="Freihand 114769">
                  <a:extLst>
                    <a:ext uri="{FF2B5EF4-FFF2-40B4-BE49-F238E27FC236}">
                      <a16:creationId xmlns:a16="http://schemas.microsoft.com/office/drawing/2014/main" id="{DF9AB254-F42B-43D0-861A-80AC1F29327B}"/>
                    </a:ext>
                  </a:extLst>
                </p:cNvPr>
                <p:cNvPicPr/>
                <p:nvPr/>
              </p:nvPicPr>
              <p:blipFill>
                <a:blip r:embed="rId202"/>
                <a:stretch>
                  <a:fillRect/>
                </a:stretch>
              </p:blipFill>
              <p:spPr>
                <a:xfrm>
                  <a:off x="10712187" y="216960"/>
                  <a:ext cx="137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771" name="Freihand 114770">
                  <a:extLst>
                    <a:ext uri="{FF2B5EF4-FFF2-40B4-BE49-F238E27FC236}">
                      <a16:creationId xmlns:a16="http://schemas.microsoft.com/office/drawing/2014/main" id="{41AA53E3-729D-4124-8B00-866771D5C9B4}"/>
                    </a:ext>
                  </a:extLst>
                </p14:cNvPr>
                <p14:cNvContentPartPr/>
                <p14:nvPr/>
              </p14:nvContentPartPr>
              <p14:xfrm>
                <a:off x="10775547" y="180240"/>
                <a:ext cx="32400" cy="24120"/>
              </p14:xfrm>
            </p:contentPart>
          </mc:Choice>
          <mc:Fallback>
            <p:pic>
              <p:nvPicPr>
                <p:cNvPr id="114771" name="Freihand 114770">
                  <a:extLst>
                    <a:ext uri="{FF2B5EF4-FFF2-40B4-BE49-F238E27FC236}">
                      <a16:creationId xmlns:a16="http://schemas.microsoft.com/office/drawing/2014/main" id="{41AA53E3-729D-4124-8B00-866771D5C9B4}"/>
                    </a:ext>
                  </a:extLst>
                </p:cNvPr>
                <p:cNvPicPr/>
                <p:nvPr/>
              </p:nvPicPr>
              <p:blipFill>
                <a:blip r:embed="rId204"/>
                <a:stretch>
                  <a:fillRect/>
                </a:stretch>
              </p:blipFill>
              <p:spPr>
                <a:xfrm>
                  <a:off x="10771227" y="175920"/>
                  <a:ext cx="41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772" name="Freihand 114771">
                  <a:extLst>
                    <a:ext uri="{FF2B5EF4-FFF2-40B4-BE49-F238E27FC236}">
                      <a16:creationId xmlns:a16="http://schemas.microsoft.com/office/drawing/2014/main" id="{6BE408E5-2DD1-48CC-90EB-8FE77B592310}"/>
                    </a:ext>
                  </a:extLst>
                </p14:cNvPr>
                <p14:cNvContentPartPr/>
                <p14:nvPr/>
              </p14:nvContentPartPr>
              <p14:xfrm>
                <a:off x="10846467" y="119040"/>
                <a:ext cx="141120" cy="263160"/>
              </p14:xfrm>
            </p:contentPart>
          </mc:Choice>
          <mc:Fallback>
            <p:pic>
              <p:nvPicPr>
                <p:cNvPr id="114772" name="Freihand 114771">
                  <a:extLst>
                    <a:ext uri="{FF2B5EF4-FFF2-40B4-BE49-F238E27FC236}">
                      <a16:creationId xmlns:a16="http://schemas.microsoft.com/office/drawing/2014/main" id="{6BE408E5-2DD1-48CC-90EB-8FE77B592310}"/>
                    </a:ext>
                  </a:extLst>
                </p:cNvPr>
                <p:cNvPicPr/>
                <p:nvPr/>
              </p:nvPicPr>
              <p:blipFill>
                <a:blip r:embed="rId206"/>
                <a:stretch>
                  <a:fillRect/>
                </a:stretch>
              </p:blipFill>
              <p:spPr>
                <a:xfrm>
                  <a:off x="10842147" y="114720"/>
                  <a:ext cx="149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773" name="Freihand 114772">
                  <a:extLst>
                    <a:ext uri="{FF2B5EF4-FFF2-40B4-BE49-F238E27FC236}">
                      <a16:creationId xmlns:a16="http://schemas.microsoft.com/office/drawing/2014/main" id="{E316EBAF-98B3-4F2F-8515-5A4E70C9E527}"/>
                    </a:ext>
                  </a:extLst>
                </p14:cNvPr>
                <p14:cNvContentPartPr/>
                <p14:nvPr/>
              </p14:nvContentPartPr>
              <p14:xfrm>
                <a:off x="10920627" y="133800"/>
                <a:ext cx="14040" cy="39960"/>
              </p14:xfrm>
            </p:contentPart>
          </mc:Choice>
          <mc:Fallback>
            <p:pic>
              <p:nvPicPr>
                <p:cNvPr id="114773" name="Freihand 114772">
                  <a:extLst>
                    <a:ext uri="{FF2B5EF4-FFF2-40B4-BE49-F238E27FC236}">
                      <a16:creationId xmlns:a16="http://schemas.microsoft.com/office/drawing/2014/main" id="{E316EBAF-98B3-4F2F-8515-5A4E70C9E527}"/>
                    </a:ext>
                  </a:extLst>
                </p:cNvPr>
                <p:cNvPicPr/>
                <p:nvPr/>
              </p:nvPicPr>
              <p:blipFill>
                <a:blip r:embed="rId208"/>
                <a:stretch>
                  <a:fillRect/>
                </a:stretch>
              </p:blipFill>
              <p:spPr>
                <a:xfrm>
                  <a:off x="10916307" y="129480"/>
                  <a:ext cx="22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774" name="Freihand 114773">
                  <a:extLst>
                    <a:ext uri="{FF2B5EF4-FFF2-40B4-BE49-F238E27FC236}">
                      <a16:creationId xmlns:a16="http://schemas.microsoft.com/office/drawing/2014/main" id="{E21E71CD-FCE4-4B0D-BB2D-CB5B29F8395E}"/>
                    </a:ext>
                  </a:extLst>
                </p14:cNvPr>
                <p14:cNvContentPartPr/>
                <p14:nvPr/>
              </p14:nvContentPartPr>
              <p14:xfrm>
                <a:off x="10986867" y="159360"/>
                <a:ext cx="101160" cy="94320"/>
              </p14:xfrm>
            </p:contentPart>
          </mc:Choice>
          <mc:Fallback>
            <p:pic>
              <p:nvPicPr>
                <p:cNvPr id="114774" name="Freihand 114773">
                  <a:extLst>
                    <a:ext uri="{FF2B5EF4-FFF2-40B4-BE49-F238E27FC236}">
                      <a16:creationId xmlns:a16="http://schemas.microsoft.com/office/drawing/2014/main" id="{E21E71CD-FCE4-4B0D-BB2D-CB5B29F8395E}"/>
                    </a:ext>
                  </a:extLst>
                </p:cNvPr>
                <p:cNvPicPr/>
                <p:nvPr/>
              </p:nvPicPr>
              <p:blipFill>
                <a:blip r:embed="rId210"/>
                <a:stretch>
                  <a:fillRect/>
                </a:stretch>
              </p:blipFill>
              <p:spPr>
                <a:xfrm>
                  <a:off x="10982547" y="155040"/>
                  <a:ext cx="109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4775" name="Freihand 114774">
                  <a:extLst>
                    <a:ext uri="{FF2B5EF4-FFF2-40B4-BE49-F238E27FC236}">
                      <a16:creationId xmlns:a16="http://schemas.microsoft.com/office/drawing/2014/main" id="{04FFF811-EAAB-45C0-A8F1-06E2B1E053CF}"/>
                    </a:ext>
                  </a:extLst>
                </p14:cNvPr>
                <p14:cNvContentPartPr/>
                <p14:nvPr/>
              </p14:nvContentPartPr>
              <p14:xfrm>
                <a:off x="11098467" y="128040"/>
                <a:ext cx="41760" cy="89640"/>
              </p14:xfrm>
            </p:contentPart>
          </mc:Choice>
          <mc:Fallback>
            <p:pic>
              <p:nvPicPr>
                <p:cNvPr id="114775" name="Freihand 114774">
                  <a:extLst>
                    <a:ext uri="{FF2B5EF4-FFF2-40B4-BE49-F238E27FC236}">
                      <a16:creationId xmlns:a16="http://schemas.microsoft.com/office/drawing/2014/main" id="{04FFF811-EAAB-45C0-A8F1-06E2B1E053CF}"/>
                    </a:ext>
                  </a:extLst>
                </p:cNvPr>
                <p:cNvPicPr/>
                <p:nvPr/>
              </p:nvPicPr>
              <p:blipFill>
                <a:blip r:embed="rId212"/>
                <a:stretch>
                  <a:fillRect/>
                </a:stretch>
              </p:blipFill>
              <p:spPr>
                <a:xfrm>
                  <a:off x="11094147" y="123720"/>
                  <a:ext cx="50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776" name="Freihand 114775">
                  <a:extLst>
                    <a:ext uri="{FF2B5EF4-FFF2-40B4-BE49-F238E27FC236}">
                      <a16:creationId xmlns:a16="http://schemas.microsoft.com/office/drawing/2014/main" id="{2B70A5CF-9ADC-4638-A02D-69CE91A35066}"/>
                    </a:ext>
                  </a:extLst>
                </p14:cNvPr>
                <p14:cNvContentPartPr/>
                <p14:nvPr/>
              </p14:nvContentPartPr>
              <p14:xfrm>
                <a:off x="11135547" y="75840"/>
                <a:ext cx="260640" cy="109080"/>
              </p14:xfrm>
            </p:contentPart>
          </mc:Choice>
          <mc:Fallback>
            <p:pic>
              <p:nvPicPr>
                <p:cNvPr id="114776" name="Freihand 114775">
                  <a:extLst>
                    <a:ext uri="{FF2B5EF4-FFF2-40B4-BE49-F238E27FC236}">
                      <a16:creationId xmlns:a16="http://schemas.microsoft.com/office/drawing/2014/main" id="{2B70A5CF-9ADC-4638-A02D-69CE91A35066}"/>
                    </a:ext>
                  </a:extLst>
                </p:cNvPr>
                <p:cNvPicPr/>
                <p:nvPr/>
              </p:nvPicPr>
              <p:blipFill>
                <a:blip r:embed="rId214"/>
                <a:stretch>
                  <a:fillRect/>
                </a:stretch>
              </p:blipFill>
              <p:spPr>
                <a:xfrm>
                  <a:off x="11131227" y="71520"/>
                  <a:ext cx="269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777" name="Freihand 114776">
                  <a:extLst>
                    <a:ext uri="{FF2B5EF4-FFF2-40B4-BE49-F238E27FC236}">
                      <a16:creationId xmlns:a16="http://schemas.microsoft.com/office/drawing/2014/main" id="{6C5F1016-48E2-4169-B4D0-B80B16C37F32}"/>
                    </a:ext>
                  </a:extLst>
                </p14:cNvPr>
                <p14:cNvContentPartPr/>
                <p14:nvPr/>
              </p14:nvContentPartPr>
              <p14:xfrm>
                <a:off x="11116827" y="40560"/>
                <a:ext cx="5760" cy="3240"/>
              </p14:xfrm>
            </p:contentPart>
          </mc:Choice>
          <mc:Fallback>
            <p:pic>
              <p:nvPicPr>
                <p:cNvPr id="114777" name="Freihand 114776">
                  <a:extLst>
                    <a:ext uri="{FF2B5EF4-FFF2-40B4-BE49-F238E27FC236}">
                      <a16:creationId xmlns:a16="http://schemas.microsoft.com/office/drawing/2014/main" id="{6C5F1016-48E2-4169-B4D0-B80B16C37F32}"/>
                    </a:ext>
                  </a:extLst>
                </p:cNvPr>
                <p:cNvPicPr/>
                <p:nvPr/>
              </p:nvPicPr>
              <p:blipFill>
                <a:blip r:embed="rId216"/>
                <a:stretch>
                  <a:fillRect/>
                </a:stretch>
              </p:blipFill>
              <p:spPr>
                <a:xfrm>
                  <a:off x="11112507" y="36240"/>
                  <a:ext cx="14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778" name="Freihand 114777">
                  <a:extLst>
                    <a:ext uri="{FF2B5EF4-FFF2-40B4-BE49-F238E27FC236}">
                      <a16:creationId xmlns:a16="http://schemas.microsoft.com/office/drawing/2014/main" id="{4CD8469E-FDF0-43C0-B1D5-49CF1A5D662A}"/>
                    </a:ext>
                  </a:extLst>
                </p14:cNvPr>
                <p14:cNvContentPartPr/>
                <p14:nvPr/>
              </p14:nvContentPartPr>
              <p14:xfrm>
                <a:off x="10666827" y="592440"/>
                <a:ext cx="247320" cy="186840"/>
              </p14:xfrm>
            </p:contentPart>
          </mc:Choice>
          <mc:Fallback>
            <p:pic>
              <p:nvPicPr>
                <p:cNvPr id="114778" name="Freihand 114777">
                  <a:extLst>
                    <a:ext uri="{FF2B5EF4-FFF2-40B4-BE49-F238E27FC236}">
                      <a16:creationId xmlns:a16="http://schemas.microsoft.com/office/drawing/2014/main" id="{4CD8469E-FDF0-43C0-B1D5-49CF1A5D662A}"/>
                    </a:ext>
                  </a:extLst>
                </p:cNvPr>
                <p:cNvPicPr/>
                <p:nvPr/>
              </p:nvPicPr>
              <p:blipFill>
                <a:blip r:embed="rId218"/>
                <a:stretch>
                  <a:fillRect/>
                </a:stretch>
              </p:blipFill>
              <p:spPr>
                <a:xfrm>
                  <a:off x="10662507" y="588120"/>
                  <a:ext cx="255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4779" name="Freihand 114778">
                  <a:extLst>
                    <a:ext uri="{FF2B5EF4-FFF2-40B4-BE49-F238E27FC236}">
                      <a16:creationId xmlns:a16="http://schemas.microsoft.com/office/drawing/2014/main" id="{DDD4B67C-FE3F-4DEE-B3B6-F3CD0AFB5C9F}"/>
                    </a:ext>
                  </a:extLst>
                </p14:cNvPr>
                <p14:cNvContentPartPr/>
                <p14:nvPr/>
              </p14:nvContentPartPr>
              <p14:xfrm>
                <a:off x="10886427" y="449160"/>
                <a:ext cx="83880" cy="192960"/>
              </p14:xfrm>
            </p:contentPart>
          </mc:Choice>
          <mc:Fallback>
            <p:pic>
              <p:nvPicPr>
                <p:cNvPr id="114779" name="Freihand 114778">
                  <a:extLst>
                    <a:ext uri="{FF2B5EF4-FFF2-40B4-BE49-F238E27FC236}">
                      <a16:creationId xmlns:a16="http://schemas.microsoft.com/office/drawing/2014/main" id="{DDD4B67C-FE3F-4DEE-B3B6-F3CD0AFB5C9F}"/>
                    </a:ext>
                  </a:extLst>
                </p:cNvPr>
                <p:cNvPicPr/>
                <p:nvPr/>
              </p:nvPicPr>
              <p:blipFill>
                <a:blip r:embed="rId220"/>
                <a:stretch>
                  <a:fillRect/>
                </a:stretch>
              </p:blipFill>
              <p:spPr>
                <a:xfrm>
                  <a:off x="10882107" y="444840"/>
                  <a:ext cx="92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4780" name="Freihand 114779">
                  <a:extLst>
                    <a:ext uri="{FF2B5EF4-FFF2-40B4-BE49-F238E27FC236}">
                      <a16:creationId xmlns:a16="http://schemas.microsoft.com/office/drawing/2014/main" id="{066D7F30-A691-4EFC-824F-D108617D55E1}"/>
                    </a:ext>
                  </a:extLst>
                </p14:cNvPr>
                <p14:cNvContentPartPr/>
                <p14:nvPr/>
              </p14:nvContentPartPr>
              <p14:xfrm>
                <a:off x="10839267" y="475440"/>
                <a:ext cx="360" cy="360"/>
              </p14:xfrm>
            </p:contentPart>
          </mc:Choice>
          <mc:Fallback>
            <p:pic>
              <p:nvPicPr>
                <p:cNvPr id="114780" name="Freihand 114779">
                  <a:extLst>
                    <a:ext uri="{FF2B5EF4-FFF2-40B4-BE49-F238E27FC236}">
                      <a16:creationId xmlns:a16="http://schemas.microsoft.com/office/drawing/2014/main" id="{066D7F30-A691-4EFC-824F-D108617D55E1}"/>
                    </a:ext>
                  </a:extLst>
                </p:cNvPr>
                <p:cNvPicPr/>
                <p:nvPr/>
              </p:nvPicPr>
              <p:blipFill>
                <a:blip r:embed="rId64"/>
                <a:stretch>
                  <a:fillRect/>
                </a:stretch>
              </p:blipFill>
              <p:spPr>
                <a:xfrm>
                  <a:off x="10834947" y="471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4781" name="Freihand 114780">
                  <a:extLst>
                    <a:ext uri="{FF2B5EF4-FFF2-40B4-BE49-F238E27FC236}">
                      <a16:creationId xmlns:a16="http://schemas.microsoft.com/office/drawing/2014/main" id="{C99AAA51-9DCA-42E6-BCCE-5BAFBCEB392B}"/>
                    </a:ext>
                  </a:extLst>
                </p14:cNvPr>
                <p14:cNvContentPartPr/>
                <p14:nvPr/>
              </p14:nvContentPartPr>
              <p14:xfrm>
                <a:off x="11170827" y="310560"/>
                <a:ext cx="115200" cy="189000"/>
              </p14:xfrm>
            </p:contentPart>
          </mc:Choice>
          <mc:Fallback>
            <p:pic>
              <p:nvPicPr>
                <p:cNvPr id="114781" name="Freihand 114780">
                  <a:extLst>
                    <a:ext uri="{FF2B5EF4-FFF2-40B4-BE49-F238E27FC236}">
                      <a16:creationId xmlns:a16="http://schemas.microsoft.com/office/drawing/2014/main" id="{C99AAA51-9DCA-42E6-BCCE-5BAFBCEB392B}"/>
                    </a:ext>
                  </a:extLst>
                </p:cNvPr>
                <p:cNvPicPr/>
                <p:nvPr/>
              </p:nvPicPr>
              <p:blipFill>
                <a:blip r:embed="rId223"/>
                <a:stretch>
                  <a:fillRect/>
                </a:stretch>
              </p:blipFill>
              <p:spPr>
                <a:xfrm>
                  <a:off x="11166507" y="306240"/>
                  <a:ext cx="123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4782" name="Freihand 114781">
                  <a:extLst>
                    <a:ext uri="{FF2B5EF4-FFF2-40B4-BE49-F238E27FC236}">
                      <a16:creationId xmlns:a16="http://schemas.microsoft.com/office/drawing/2014/main" id="{E0E07B36-8485-4307-B1B6-9B46A2A7B8B8}"/>
                    </a:ext>
                  </a:extLst>
                </p14:cNvPr>
                <p14:cNvContentPartPr/>
                <p14:nvPr/>
              </p14:nvContentPartPr>
              <p14:xfrm>
                <a:off x="11295747" y="270600"/>
                <a:ext cx="273960" cy="160200"/>
              </p14:xfrm>
            </p:contentPart>
          </mc:Choice>
          <mc:Fallback>
            <p:pic>
              <p:nvPicPr>
                <p:cNvPr id="114782" name="Freihand 114781">
                  <a:extLst>
                    <a:ext uri="{FF2B5EF4-FFF2-40B4-BE49-F238E27FC236}">
                      <a16:creationId xmlns:a16="http://schemas.microsoft.com/office/drawing/2014/main" id="{E0E07B36-8485-4307-B1B6-9B46A2A7B8B8}"/>
                    </a:ext>
                  </a:extLst>
                </p:cNvPr>
                <p:cNvPicPr/>
                <p:nvPr/>
              </p:nvPicPr>
              <p:blipFill>
                <a:blip r:embed="rId225"/>
                <a:stretch>
                  <a:fillRect/>
                </a:stretch>
              </p:blipFill>
              <p:spPr>
                <a:xfrm>
                  <a:off x="11291427" y="266280"/>
                  <a:ext cx="282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4783" name="Freihand 114782">
                  <a:extLst>
                    <a:ext uri="{FF2B5EF4-FFF2-40B4-BE49-F238E27FC236}">
                      <a16:creationId xmlns:a16="http://schemas.microsoft.com/office/drawing/2014/main" id="{9C74BC7E-E90C-4F7D-85C5-AC55443294F7}"/>
                    </a:ext>
                  </a:extLst>
                </p14:cNvPr>
                <p14:cNvContentPartPr/>
                <p14:nvPr/>
              </p14:nvContentPartPr>
              <p14:xfrm>
                <a:off x="10197387" y="372840"/>
                <a:ext cx="1305000" cy="1082520"/>
              </p14:xfrm>
            </p:contentPart>
          </mc:Choice>
          <mc:Fallback>
            <p:pic>
              <p:nvPicPr>
                <p:cNvPr id="114783" name="Freihand 114782">
                  <a:extLst>
                    <a:ext uri="{FF2B5EF4-FFF2-40B4-BE49-F238E27FC236}">
                      <a16:creationId xmlns:a16="http://schemas.microsoft.com/office/drawing/2014/main" id="{9C74BC7E-E90C-4F7D-85C5-AC55443294F7}"/>
                    </a:ext>
                  </a:extLst>
                </p:cNvPr>
                <p:cNvPicPr/>
                <p:nvPr/>
              </p:nvPicPr>
              <p:blipFill>
                <a:blip r:embed="rId227"/>
                <a:stretch>
                  <a:fillRect/>
                </a:stretch>
              </p:blipFill>
              <p:spPr>
                <a:xfrm>
                  <a:off x="10193067" y="368520"/>
                  <a:ext cx="1313640" cy="1091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4784" name="Freihand 114783">
                  <a:extLst>
                    <a:ext uri="{FF2B5EF4-FFF2-40B4-BE49-F238E27FC236}">
                      <a16:creationId xmlns:a16="http://schemas.microsoft.com/office/drawing/2014/main" id="{E555CC62-5872-4774-AC59-EA3795FB8B18}"/>
                    </a:ext>
                  </a:extLst>
                </p14:cNvPr>
                <p14:cNvContentPartPr/>
                <p14:nvPr/>
              </p14:nvContentPartPr>
              <p14:xfrm>
                <a:off x="10272267" y="-91200"/>
                <a:ext cx="1976760" cy="1515600"/>
              </p14:xfrm>
            </p:contentPart>
          </mc:Choice>
          <mc:Fallback>
            <p:pic>
              <p:nvPicPr>
                <p:cNvPr id="114784" name="Freihand 114783">
                  <a:extLst>
                    <a:ext uri="{FF2B5EF4-FFF2-40B4-BE49-F238E27FC236}">
                      <a16:creationId xmlns:a16="http://schemas.microsoft.com/office/drawing/2014/main" id="{E555CC62-5872-4774-AC59-EA3795FB8B18}"/>
                    </a:ext>
                  </a:extLst>
                </p:cNvPr>
                <p:cNvPicPr/>
                <p:nvPr/>
              </p:nvPicPr>
              <p:blipFill>
                <a:blip r:embed="rId229"/>
                <a:stretch>
                  <a:fillRect/>
                </a:stretch>
              </p:blipFill>
              <p:spPr>
                <a:xfrm>
                  <a:off x="10267947" y="-95520"/>
                  <a:ext cx="1985400" cy="1524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4789" name="Freihand 114788">
                  <a:extLst>
                    <a:ext uri="{FF2B5EF4-FFF2-40B4-BE49-F238E27FC236}">
                      <a16:creationId xmlns:a16="http://schemas.microsoft.com/office/drawing/2014/main" id="{EA8F267C-F981-46BA-BB38-BE34A98B7AAC}"/>
                    </a:ext>
                  </a:extLst>
                </p14:cNvPr>
                <p14:cNvContentPartPr/>
                <p14:nvPr/>
              </p14:nvContentPartPr>
              <p14:xfrm>
                <a:off x="6711507" y="4110707"/>
                <a:ext cx="788040" cy="387720"/>
              </p14:xfrm>
            </p:contentPart>
          </mc:Choice>
          <mc:Fallback>
            <p:pic>
              <p:nvPicPr>
                <p:cNvPr id="114789" name="Freihand 114788">
                  <a:extLst>
                    <a:ext uri="{FF2B5EF4-FFF2-40B4-BE49-F238E27FC236}">
                      <a16:creationId xmlns:a16="http://schemas.microsoft.com/office/drawing/2014/main" id="{EA8F267C-F981-46BA-BB38-BE34A98B7AAC}"/>
                    </a:ext>
                  </a:extLst>
                </p:cNvPr>
                <p:cNvPicPr/>
                <p:nvPr/>
              </p:nvPicPr>
              <p:blipFill>
                <a:blip r:embed="rId231"/>
                <a:stretch>
                  <a:fillRect/>
                </a:stretch>
              </p:blipFill>
              <p:spPr>
                <a:xfrm>
                  <a:off x="6707187" y="4106387"/>
                  <a:ext cx="796680" cy="396360"/>
                </a:xfrm>
                <a:prstGeom prst="rect">
                  <a:avLst/>
                </a:prstGeom>
              </p:spPr>
            </p:pic>
          </mc:Fallback>
        </mc:AlternateContent>
      </p:grpSp>
      <p:grpSp>
        <p:nvGrpSpPr>
          <p:cNvPr id="114795" name="Gruppieren 114794">
            <a:extLst>
              <a:ext uri="{FF2B5EF4-FFF2-40B4-BE49-F238E27FC236}">
                <a16:creationId xmlns:a16="http://schemas.microsoft.com/office/drawing/2014/main" id="{8B0FA363-C6CB-41DD-9367-BBA1FB64E4A6}"/>
              </a:ext>
            </a:extLst>
          </p:cNvPr>
          <p:cNvGrpSpPr/>
          <p:nvPr/>
        </p:nvGrpSpPr>
        <p:grpSpPr>
          <a:xfrm>
            <a:off x="6021027" y="2662787"/>
            <a:ext cx="3340800" cy="685800"/>
            <a:chOff x="6021027" y="2662787"/>
            <a:chExt cx="3340800" cy="685800"/>
          </a:xfrm>
        </p:grpSpPr>
        <mc:AlternateContent xmlns:mc="http://schemas.openxmlformats.org/markup-compatibility/2006">
          <mc:Choice xmlns:p14="http://schemas.microsoft.com/office/powerpoint/2010/main" Requires="p14">
            <p:contentPart p14:bwMode="auto" r:id="rId232">
              <p14:nvContentPartPr>
                <p14:cNvPr id="114791" name="Freihand 114790">
                  <a:extLst>
                    <a:ext uri="{FF2B5EF4-FFF2-40B4-BE49-F238E27FC236}">
                      <a16:creationId xmlns:a16="http://schemas.microsoft.com/office/drawing/2014/main" id="{DFE89C2C-9D93-47BB-8664-5D1B1AA35824}"/>
                    </a:ext>
                  </a:extLst>
                </p14:cNvPr>
                <p14:cNvContentPartPr/>
                <p14:nvPr/>
              </p14:nvContentPartPr>
              <p14:xfrm>
                <a:off x="6021027" y="3283787"/>
                <a:ext cx="250200" cy="64800"/>
              </p14:xfrm>
            </p:contentPart>
          </mc:Choice>
          <mc:Fallback>
            <p:pic>
              <p:nvPicPr>
                <p:cNvPr id="114791" name="Freihand 114790">
                  <a:extLst>
                    <a:ext uri="{FF2B5EF4-FFF2-40B4-BE49-F238E27FC236}">
                      <a16:creationId xmlns:a16="http://schemas.microsoft.com/office/drawing/2014/main" id="{DFE89C2C-9D93-47BB-8664-5D1B1AA35824}"/>
                    </a:ext>
                  </a:extLst>
                </p:cNvPr>
                <p:cNvPicPr/>
                <p:nvPr/>
              </p:nvPicPr>
              <p:blipFill>
                <a:blip r:embed="rId233"/>
                <a:stretch>
                  <a:fillRect/>
                </a:stretch>
              </p:blipFill>
              <p:spPr>
                <a:xfrm>
                  <a:off x="6016707" y="3279467"/>
                  <a:ext cx="258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4792" name="Freihand 114791">
                  <a:extLst>
                    <a:ext uri="{FF2B5EF4-FFF2-40B4-BE49-F238E27FC236}">
                      <a16:creationId xmlns:a16="http://schemas.microsoft.com/office/drawing/2014/main" id="{ED72A0EF-AA5D-441F-A98F-02EC16B0C240}"/>
                    </a:ext>
                  </a:extLst>
                </p14:cNvPr>
                <p14:cNvContentPartPr/>
                <p14:nvPr/>
              </p14:nvContentPartPr>
              <p14:xfrm>
                <a:off x="6540147" y="3152027"/>
                <a:ext cx="235800" cy="65520"/>
              </p14:xfrm>
            </p:contentPart>
          </mc:Choice>
          <mc:Fallback>
            <p:pic>
              <p:nvPicPr>
                <p:cNvPr id="114792" name="Freihand 114791">
                  <a:extLst>
                    <a:ext uri="{FF2B5EF4-FFF2-40B4-BE49-F238E27FC236}">
                      <a16:creationId xmlns:a16="http://schemas.microsoft.com/office/drawing/2014/main" id="{ED72A0EF-AA5D-441F-A98F-02EC16B0C240}"/>
                    </a:ext>
                  </a:extLst>
                </p:cNvPr>
                <p:cNvPicPr/>
                <p:nvPr/>
              </p:nvPicPr>
              <p:blipFill>
                <a:blip r:embed="rId235"/>
                <a:stretch>
                  <a:fillRect/>
                </a:stretch>
              </p:blipFill>
              <p:spPr>
                <a:xfrm>
                  <a:off x="6535827" y="3147707"/>
                  <a:ext cx="244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4793" name="Freihand 114792">
                  <a:extLst>
                    <a:ext uri="{FF2B5EF4-FFF2-40B4-BE49-F238E27FC236}">
                      <a16:creationId xmlns:a16="http://schemas.microsoft.com/office/drawing/2014/main" id="{F03322EB-BD21-4709-89A0-43ABF8686418}"/>
                    </a:ext>
                  </a:extLst>
                </p14:cNvPr>
                <p14:cNvContentPartPr/>
                <p14:nvPr/>
              </p14:nvContentPartPr>
              <p14:xfrm>
                <a:off x="6955227" y="2929547"/>
                <a:ext cx="1101600" cy="193320"/>
              </p14:xfrm>
            </p:contentPart>
          </mc:Choice>
          <mc:Fallback>
            <p:pic>
              <p:nvPicPr>
                <p:cNvPr id="114793" name="Freihand 114792">
                  <a:extLst>
                    <a:ext uri="{FF2B5EF4-FFF2-40B4-BE49-F238E27FC236}">
                      <a16:creationId xmlns:a16="http://schemas.microsoft.com/office/drawing/2014/main" id="{F03322EB-BD21-4709-89A0-43ABF8686418}"/>
                    </a:ext>
                  </a:extLst>
                </p:cNvPr>
                <p:cNvPicPr/>
                <p:nvPr/>
              </p:nvPicPr>
              <p:blipFill>
                <a:blip r:embed="rId237"/>
                <a:stretch>
                  <a:fillRect/>
                </a:stretch>
              </p:blipFill>
              <p:spPr>
                <a:xfrm>
                  <a:off x="6950907" y="2925227"/>
                  <a:ext cx="1110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4794" name="Freihand 114793">
                  <a:extLst>
                    <a:ext uri="{FF2B5EF4-FFF2-40B4-BE49-F238E27FC236}">
                      <a16:creationId xmlns:a16="http://schemas.microsoft.com/office/drawing/2014/main" id="{10DF1A73-B2B6-4BA6-8F12-2D9A36FDC9CC}"/>
                    </a:ext>
                  </a:extLst>
                </p14:cNvPr>
                <p14:cNvContentPartPr/>
                <p14:nvPr/>
              </p14:nvContentPartPr>
              <p14:xfrm>
                <a:off x="8300547" y="2662787"/>
                <a:ext cx="1061280" cy="209520"/>
              </p14:xfrm>
            </p:contentPart>
          </mc:Choice>
          <mc:Fallback>
            <p:pic>
              <p:nvPicPr>
                <p:cNvPr id="114794" name="Freihand 114793">
                  <a:extLst>
                    <a:ext uri="{FF2B5EF4-FFF2-40B4-BE49-F238E27FC236}">
                      <a16:creationId xmlns:a16="http://schemas.microsoft.com/office/drawing/2014/main" id="{10DF1A73-B2B6-4BA6-8F12-2D9A36FDC9CC}"/>
                    </a:ext>
                  </a:extLst>
                </p:cNvPr>
                <p:cNvPicPr/>
                <p:nvPr/>
              </p:nvPicPr>
              <p:blipFill>
                <a:blip r:embed="rId239"/>
                <a:stretch>
                  <a:fillRect/>
                </a:stretch>
              </p:blipFill>
              <p:spPr>
                <a:xfrm>
                  <a:off x="8296227" y="2658467"/>
                  <a:ext cx="1069920" cy="21816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EAC1ED8-511B-431E-AE54-76C93E0BA843}"/>
                  </a:ext>
                </a:extLst>
              </p14:cNvPr>
              <p14:cNvContentPartPr/>
              <p14:nvPr/>
            </p14:nvContentPartPr>
            <p14:xfrm>
              <a:off x="2179467" y="717000"/>
              <a:ext cx="2528280" cy="149400"/>
            </p14:xfrm>
          </p:contentPart>
        </mc:Choice>
        <mc:Fallback>
          <p:pic>
            <p:nvPicPr>
              <p:cNvPr id="2" name="Freihand 1">
                <a:extLst>
                  <a:ext uri="{FF2B5EF4-FFF2-40B4-BE49-F238E27FC236}">
                    <a16:creationId xmlns:a16="http://schemas.microsoft.com/office/drawing/2014/main" id="{CEAC1ED8-511B-431E-AE54-76C93E0BA843}"/>
                  </a:ext>
                </a:extLst>
              </p:cNvPr>
              <p:cNvPicPr/>
              <p:nvPr/>
            </p:nvPicPr>
            <p:blipFill>
              <a:blip r:embed="rId4"/>
              <a:stretch>
                <a:fillRect/>
              </a:stretch>
            </p:blipFill>
            <p:spPr>
              <a:xfrm>
                <a:off x="2175147" y="712680"/>
                <a:ext cx="2536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21FFDB2-FD47-438E-A0DC-C4503BBDC5A7}"/>
                  </a:ext>
                </a:extLst>
              </p14:cNvPr>
              <p14:cNvContentPartPr/>
              <p14:nvPr/>
            </p14:nvContentPartPr>
            <p14:xfrm>
              <a:off x="5146587" y="772080"/>
              <a:ext cx="2284200" cy="66240"/>
            </p14:xfrm>
          </p:contentPart>
        </mc:Choice>
        <mc:Fallback>
          <p:pic>
            <p:nvPicPr>
              <p:cNvPr id="3" name="Freihand 2">
                <a:extLst>
                  <a:ext uri="{FF2B5EF4-FFF2-40B4-BE49-F238E27FC236}">
                    <a16:creationId xmlns:a16="http://schemas.microsoft.com/office/drawing/2014/main" id="{621FFDB2-FD47-438E-A0DC-C4503BBDC5A7}"/>
                  </a:ext>
                </a:extLst>
              </p:cNvPr>
              <p:cNvPicPr/>
              <p:nvPr/>
            </p:nvPicPr>
            <p:blipFill>
              <a:blip r:embed="rId6"/>
              <a:stretch>
                <a:fillRect/>
              </a:stretch>
            </p:blipFill>
            <p:spPr>
              <a:xfrm>
                <a:off x="5142267" y="767760"/>
                <a:ext cx="2292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03178D7-0086-47DC-ACB7-17B66335E7E4}"/>
                  </a:ext>
                </a:extLst>
              </p14:cNvPr>
              <p14:cNvContentPartPr/>
              <p14:nvPr/>
            </p14:nvContentPartPr>
            <p14:xfrm>
              <a:off x="2111787" y="1095720"/>
              <a:ext cx="5574240" cy="68400"/>
            </p14:xfrm>
          </p:contentPart>
        </mc:Choice>
        <mc:Fallback>
          <p:pic>
            <p:nvPicPr>
              <p:cNvPr id="4" name="Freihand 3">
                <a:extLst>
                  <a:ext uri="{FF2B5EF4-FFF2-40B4-BE49-F238E27FC236}">
                    <a16:creationId xmlns:a16="http://schemas.microsoft.com/office/drawing/2014/main" id="{503178D7-0086-47DC-ACB7-17B66335E7E4}"/>
                  </a:ext>
                </a:extLst>
              </p:cNvPr>
              <p:cNvPicPr/>
              <p:nvPr/>
            </p:nvPicPr>
            <p:blipFill>
              <a:blip r:embed="rId8"/>
              <a:stretch>
                <a:fillRect/>
              </a:stretch>
            </p:blipFill>
            <p:spPr>
              <a:xfrm>
                <a:off x="2107467" y="1091400"/>
                <a:ext cx="558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C0A7E2D-B837-4867-80CF-43ABF8F95F1C}"/>
                  </a:ext>
                </a:extLst>
              </p14:cNvPr>
              <p14:cNvContentPartPr/>
              <p14:nvPr/>
            </p14:nvContentPartPr>
            <p14:xfrm>
              <a:off x="2149227" y="1476960"/>
              <a:ext cx="3082320" cy="27720"/>
            </p14:xfrm>
          </p:contentPart>
        </mc:Choice>
        <mc:Fallback>
          <p:pic>
            <p:nvPicPr>
              <p:cNvPr id="5" name="Freihand 4">
                <a:extLst>
                  <a:ext uri="{FF2B5EF4-FFF2-40B4-BE49-F238E27FC236}">
                    <a16:creationId xmlns:a16="http://schemas.microsoft.com/office/drawing/2014/main" id="{CC0A7E2D-B837-4867-80CF-43ABF8F95F1C}"/>
                  </a:ext>
                </a:extLst>
              </p:cNvPr>
              <p:cNvPicPr/>
              <p:nvPr/>
            </p:nvPicPr>
            <p:blipFill>
              <a:blip r:embed="rId10"/>
              <a:stretch>
                <a:fillRect/>
              </a:stretch>
            </p:blipFill>
            <p:spPr>
              <a:xfrm>
                <a:off x="2144907" y="1472640"/>
                <a:ext cx="30909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C1A0AEE-AF8A-409D-94D9-76B82FB63284}"/>
                  </a:ext>
                </a:extLst>
              </p14:cNvPr>
              <p14:cNvContentPartPr/>
              <p14:nvPr/>
            </p14:nvContentPartPr>
            <p14:xfrm>
              <a:off x="5367987" y="1507920"/>
              <a:ext cx="2884680" cy="83880"/>
            </p14:xfrm>
          </p:contentPart>
        </mc:Choice>
        <mc:Fallback>
          <p:pic>
            <p:nvPicPr>
              <p:cNvPr id="10" name="Freihand 9">
                <a:extLst>
                  <a:ext uri="{FF2B5EF4-FFF2-40B4-BE49-F238E27FC236}">
                    <a16:creationId xmlns:a16="http://schemas.microsoft.com/office/drawing/2014/main" id="{FC1A0AEE-AF8A-409D-94D9-76B82FB63284}"/>
                  </a:ext>
                </a:extLst>
              </p:cNvPr>
              <p:cNvPicPr/>
              <p:nvPr/>
            </p:nvPicPr>
            <p:blipFill>
              <a:blip r:embed="rId12"/>
              <a:stretch>
                <a:fillRect/>
              </a:stretch>
            </p:blipFill>
            <p:spPr>
              <a:xfrm>
                <a:off x="5363667" y="1503600"/>
                <a:ext cx="2893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79412FB-86FE-42CD-985B-BFF612D0E780}"/>
                  </a:ext>
                </a:extLst>
              </p14:cNvPr>
              <p14:cNvContentPartPr/>
              <p14:nvPr/>
            </p14:nvContentPartPr>
            <p14:xfrm>
              <a:off x="5360067" y="2103720"/>
              <a:ext cx="3447720" cy="76680"/>
            </p14:xfrm>
          </p:contentPart>
        </mc:Choice>
        <mc:Fallback>
          <p:pic>
            <p:nvPicPr>
              <p:cNvPr id="11" name="Freihand 10">
                <a:extLst>
                  <a:ext uri="{FF2B5EF4-FFF2-40B4-BE49-F238E27FC236}">
                    <a16:creationId xmlns:a16="http://schemas.microsoft.com/office/drawing/2014/main" id="{C79412FB-86FE-42CD-985B-BFF612D0E780}"/>
                  </a:ext>
                </a:extLst>
              </p:cNvPr>
              <p:cNvPicPr/>
              <p:nvPr/>
            </p:nvPicPr>
            <p:blipFill>
              <a:blip r:embed="rId14"/>
              <a:stretch>
                <a:fillRect/>
              </a:stretch>
            </p:blipFill>
            <p:spPr>
              <a:xfrm>
                <a:off x="5355747" y="2099400"/>
                <a:ext cx="3456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7479EE1-0411-48C5-BFD9-CC738F910CFE}"/>
                  </a:ext>
                </a:extLst>
              </p14:cNvPr>
              <p14:cNvContentPartPr/>
              <p14:nvPr/>
            </p14:nvContentPartPr>
            <p14:xfrm>
              <a:off x="2028987" y="2096880"/>
              <a:ext cx="3178800" cy="84960"/>
            </p14:xfrm>
          </p:contentPart>
        </mc:Choice>
        <mc:Fallback>
          <p:pic>
            <p:nvPicPr>
              <p:cNvPr id="12" name="Freihand 11">
                <a:extLst>
                  <a:ext uri="{FF2B5EF4-FFF2-40B4-BE49-F238E27FC236}">
                    <a16:creationId xmlns:a16="http://schemas.microsoft.com/office/drawing/2014/main" id="{D7479EE1-0411-48C5-BFD9-CC738F910CFE}"/>
                  </a:ext>
                </a:extLst>
              </p:cNvPr>
              <p:cNvPicPr/>
              <p:nvPr/>
            </p:nvPicPr>
            <p:blipFill>
              <a:blip r:embed="rId16"/>
              <a:stretch>
                <a:fillRect/>
              </a:stretch>
            </p:blipFill>
            <p:spPr>
              <a:xfrm>
                <a:off x="2024667" y="2092560"/>
                <a:ext cx="3187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2D5009A-EDCF-4D2C-BBC9-BADFFD8C9767}"/>
                  </a:ext>
                </a:extLst>
              </p14:cNvPr>
              <p14:cNvContentPartPr/>
              <p14:nvPr/>
            </p14:nvContentPartPr>
            <p14:xfrm>
              <a:off x="2106387" y="2416560"/>
              <a:ext cx="2860560" cy="80640"/>
            </p14:xfrm>
          </p:contentPart>
        </mc:Choice>
        <mc:Fallback>
          <p:pic>
            <p:nvPicPr>
              <p:cNvPr id="13" name="Freihand 12">
                <a:extLst>
                  <a:ext uri="{FF2B5EF4-FFF2-40B4-BE49-F238E27FC236}">
                    <a16:creationId xmlns:a16="http://schemas.microsoft.com/office/drawing/2014/main" id="{32D5009A-EDCF-4D2C-BBC9-BADFFD8C9767}"/>
                  </a:ext>
                </a:extLst>
              </p:cNvPr>
              <p:cNvPicPr/>
              <p:nvPr/>
            </p:nvPicPr>
            <p:blipFill>
              <a:blip r:embed="rId18"/>
              <a:stretch>
                <a:fillRect/>
              </a:stretch>
            </p:blipFill>
            <p:spPr>
              <a:xfrm>
                <a:off x="2102067" y="2412240"/>
                <a:ext cx="2869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33DB549-0CCF-4C64-8F8E-3F69A3901911}"/>
                  </a:ext>
                </a:extLst>
              </p14:cNvPr>
              <p14:cNvContentPartPr/>
              <p14:nvPr/>
            </p14:nvContentPartPr>
            <p14:xfrm>
              <a:off x="5319027" y="2457240"/>
              <a:ext cx="1967760" cy="98640"/>
            </p14:xfrm>
          </p:contentPart>
        </mc:Choice>
        <mc:Fallback>
          <p:pic>
            <p:nvPicPr>
              <p:cNvPr id="14" name="Freihand 13">
                <a:extLst>
                  <a:ext uri="{FF2B5EF4-FFF2-40B4-BE49-F238E27FC236}">
                    <a16:creationId xmlns:a16="http://schemas.microsoft.com/office/drawing/2014/main" id="{833DB549-0CCF-4C64-8F8E-3F69A3901911}"/>
                  </a:ext>
                </a:extLst>
              </p:cNvPr>
              <p:cNvPicPr/>
              <p:nvPr/>
            </p:nvPicPr>
            <p:blipFill>
              <a:blip r:embed="rId20"/>
              <a:stretch>
                <a:fillRect/>
              </a:stretch>
            </p:blipFill>
            <p:spPr>
              <a:xfrm>
                <a:off x="5314707" y="2452920"/>
                <a:ext cx="1976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1D6CDB7-0179-44E8-961A-956F549B76E5}"/>
                  </a:ext>
                </a:extLst>
              </p14:cNvPr>
              <p14:cNvContentPartPr/>
              <p14:nvPr/>
            </p14:nvContentPartPr>
            <p14:xfrm>
              <a:off x="5367627" y="1511160"/>
              <a:ext cx="3716280" cy="89640"/>
            </p14:xfrm>
          </p:contentPart>
        </mc:Choice>
        <mc:Fallback>
          <p:pic>
            <p:nvPicPr>
              <p:cNvPr id="15" name="Freihand 14">
                <a:extLst>
                  <a:ext uri="{FF2B5EF4-FFF2-40B4-BE49-F238E27FC236}">
                    <a16:creationId xmlns:a16="http://schemas.microsoft.com/office/drawing/2014/main" id="{31D6CDB7-0179-44E8-961A-956F549B76E5}"/>
                  </a:ext>
                </a:extLst>
              </p:cNvPr>
              <p:cNvPicPr/>
              <p:nvPr/>
            </p:nvPicPr>
            <p:blipFill>
              <a:blip r:embed="rId22"/>
              <a:stretch>
                <a:fillRect/>
              </a:stretch>
            </p:blipFill>
            <p:spPr>
              <a:xfrm>
                <a:off x="5363307" y="1506840"/>
                <a:ext cx="3724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9D9748C-4677-4AE0-8064-E2A29EBA907C}"/>
                  </a:ext>
                </a:extLst>
              </p14:cNvPr>
              <p14:cNvContentPartPr/>
              <p14:nvPr/>
            </p14:nvContentPartPr>
            <p14:xfrm>
              <a:off x="1976787" y="2750280"/>
              <a:ext cx="1012680" cy="147960"/>
            </p14:xfrm>
          </p:contentPart>
        </mc:Choice>
        <mc:Fallback>
          <p:pic>
            <p:nvPicPr>
              <p:cNvPr id="16" name="Freihand 15">
                <a:extLst>
                  <a:ext uri="{FF2B5EF4-FFF2-40B4-BE49-F238E27FC236}">
                    <a16:creationId xmlns:a16="http://schemas.microsoft.com/office/drawing/2014/main" id="{69D9748C-4677-4AE0-8064-E2A29EBA907C}"/>
                  </a:ext>
                </a:extLst>
              </p:cNvPr>
              <p:cNvPicPr/>
              <p:nvPr/>
            </p:nvPicPr>
            <p:blipFill>
              <a:blip r:embed="rId24"/>
              <a:stretch>
                <a:fillRect/>
              </a:stretch>
            </p:blipFill>
            <p:spPr>
              <a:xfrm>
                <a:off x="1972467" y="2745960"/>
                <a:ext cx="1021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FE6A670-D057-4A30-AE17-FDBD9CEDE7B6}"/>
                  </a:ext>
                </a:extLst>
              </p14:cNvPr>
              <p14:cNvContentPartPr/>
              <p14:nvPr/>
            </p14:nvContentPartPr>
            <p14:xfrm>
              <a:off x="2008467" y="1718880"/>
              <a:ext cx="6876720" cy="485640"/>
            </p14:xfrm>
          </p:contentPart>
        </mc:Choice>
        <mc:Fallback>
          <p:pic>
            <p:nvPicPr>
              <p:cNvPr id="17" name="Freihand 16">
                <a:extLst>
                  <a:ext uri="{FF2B5EF4-FFF2-40B4-BE49-F238E27FC236}">
                    <a16:creationId xmlns:a16="http://schemas.microsoft.com/office/drawing/2014/main" id="{DFE6A670-D057-4A30-AE17-FDBD9CEDE7B6}"/>
                  </a:ext>
                </a:extLst>
              </p:cNvPr>
              <p:cNvPicPr/>
              <p:nvPr/>
            </p:nvPicPr>
            <p:blipFill>
              <a:blip r:embed="rId26"/>
              <a:stretch>
                <a:fillRect/>
              </a:stretch>
            </p:blipFill>
            <p:spPr>
              <a:xfrm>
                <a:off x="2004147" y="1714560"/>
                <a:ext cx="688536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653A317-801F-4E82-AFD6-02DE099CD362}"/>
                  </a:ext>
                </a:extLst>
              </p14:cNvPr>
              <p14:cNvContentPartPr/>
              <p14:nvPr/>
            </p14:nvContentPartPr>
            <p14:xfrm>
              <a:off x="2765907" y="2420520"/>
              <a:ext cx="3241440" cy="448200"/>
            </p14:xfrm>
          </p:contentPart>
        </mc:Choice>
        <mc:Fallback>
          <p:pic>
            <p:nvPicPr>
              <p:cNvPr id="18" name="Freihand 17">
                <a:extLst>
                  <a:ext uri="{FF2B5EF4-FFF2-40B4-BE49-F238E27FC236}">
                    <a16:creationId xmlns:a16="http://schemas.microsoft.com/office/drawing/2014/main" id="{7653A317-801F-4E82-AFD6-02DE099CD362}"/>
                  </a:ext>
                </a:extLst>
              </p:cNvPr>
              <p:cNvPicPr/>
              <p:nvPr/>
            </p:nvPicPr>
            <p:blipFill>
              <a:blip r:embed="rId28"/>
              <a:stretch>
                <a:fillRect/>
              </a:stretch>
            </p:blipFill>
            <p:spPr>
              <a:xfrm>
                <a:off x="2761587" y="2416200"/>
                <a:ext cx="325008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3CBD4C75-F00E-49D0-A3AC-3A96DA30D120}"/>
                  </a:ext>
                </a:extLst>
              </p14:cNvPr>
              <p14:cNvContentPartPr/>
              <p14:nvPr/>
            </p14:nvContentPartPr>
            <p14:xfrm>
              <a:off x="1956267" y="3159960"/>
              <a:ext cx="4356000" cy="24120"/>
            </p14:xfrm>
          </p:contentPart>
        </mc:Choice>
        <mc:Fallback>
          <p:pic>
            <p:nvPicPr>
              <p:cNvPr id="20" name="Freihand 19">
                <a:extLst>
                  <a:ext uri="{FF2B5EF4-FFF2-40B4-BE49-F238E27FC236}">
                    <a16:creationId xmlns:a16="http://schemas.microsoft.com/office/drawing/2014/main" id="{3CBD4C75-F00E-49D0-A3AC-3A96DA30D120}"/>
                  </a:ext>
                </a:extLst>
              </p:cNvPr>
              <p:cNvPicPr/>
              <p:nvPr/>
            </p:nvPicPr>
            <p:blipFill>
              <a:blip r:embed="rId30"/>
              <a:stretch>
                <a:fillRect/>
              </a:stretch>
            </p:blipFill>
            <p:spPr>
              <a:xfrm>
                <a:off x="1951947" y="3155640"/>
                <a:ext cx="4364640" cy="32760"/>
              </a:xfrm>
              <a:prstGeom prst="rect">
                <a:avLst/>
              </a:prstGeom>
            </p:spPr>
          </p:pic>
        </mc:Fallback>
      </mc:AlternateContent>
      <p:grpSp>
        <p:nvGrpSpPr>
          <p:cNvPr id="23" name="Gruppieren 22">
            <a:extLst>
              <a:ext uri="{FF2B5EF4-FFF2-40B4-BE49-F238E27FC236}">
                <a16:creationId xmlns:a16="http://schemas.microsoft.com/office/drawing/2014/main" id="{E60CDBD5-D4FA-44E9-AD1F-D08F96DE3EE1}"/>
              </a:ext>
            </a:extLst>
          </p:cNvPr>
          <p:cNvGrpSpPr/>
          <p:nvPr/>
        </p:nvGrpSpPr>
        <p:grpSpPr>
          <a:xfrm>
            <a:off x="1915947" y="2042880"/>
            <a:ext cx="6775200" cy="852480"/>
            <a:chOff x="1915947" y="2042880"/>
            <a:chExt cx="6775200" cy="852480"/>
          </a:xfrm>
        </p:grpSpPr>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DCF973BF-84CE-4367-AA8A-2384F03FC7A1}"/>
                    </a:ext>
                  </a:extLst>
                </p14:cNvPr>
                <p14:cNvContentPartPr/>
                <p14:nvPr/>
              </p14:nvContentPartPr>
              <p14:xfrm>
                <a:off x="5971347" y="2705640"/>
                <a:ext cx="2719800" cy="59400"/>
              </p14:xfrm>
            </p:contentPart>
          </mc:Choice>
          <mc:Fallback>
            <p:pic>
              <p:nvPicPr>
                <p:cNvPr id="19" name="Freihand 18">
                  <a:extLst>
                    <a:ext uri="{FF2B5EF4-FFF2-40B4-BE49-F238E27FC236}">
                      <a16:creationId xmlns:a16="http://schemas.microsoft.com/office/drawing/2014/main" id="{DCF973BF-84CE-4367-AA8A-2384F03FC7A1}"/>
                    </a:ext>
                  </a:extLst>
                </p:cNvPr>
                <p:cNvPicPr/>
                <p:nvPr/>
              </p:nvPicPr>
              <p:blipFill>
                <a:blip r:embed="rId32"/>
                <a:stretch>
                  <a:fillRect/>
                </a:stretch>
              </p:blipFill>
              <p:spPr>
                <a:xfrm>
                  <a:off x="5967027" y="2701320"/>
                  <a:ext cx="2728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BED22D0-0214-45B2-8A19-836C68B92B32}"/>
                    </a:ext>
                  </a:extLst>
                </p14:cNvPr>
                <p14:cNvContentPartPr/>
                <p14:nvPr/>
              </p14:nvContentPartPr>
              <p14:xfrm>
                <a:off x="5168547" y="2042880"/>
                <a:ext cx="2925360" cy="433080"/>
              </p14:xfrm>
            </p:contentPart>
          </mc:Choice>
          <mc:Fallback>
            <p:pic>
              <p:nvPicPr>
                <p:cNvPr id="21" name="Freihand 20">
                  <a:extLst>
                    <a:ext uri="{FF2B5EF4-FFF2-40B4-BE49-F238E27FC236}">
                      <a16:creationId xmlns:a16="http://schemas.microsoft.com/office/drawing/2014/main" id="{7BED22D0-0214-45B2-8A19-836C68B92B32}"/>
                    </a:ext>
                  </a:extLst>
                </p:cNvPr>
                <p:cNvPicPr/>
                <p:nvPr/>
              </p:nvPicPr>
              <p:blipFill>
                <a:blip r:embed="rId34"/>
                <a:stretch>
                  <a:fillRect/>
                </a:stretch>
              </p:blipFill>
              <p:spPr>
                <a:xfrm>
                  <a:off x="5164227" y="2038560"/>
                  <a:ext cx="293400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0D548D91-27BD-401D-B529-DADB18F2740B}"/>
                    </a:ext>
                  </a:extLst>
                </p14:cNvPr>
                <p14:cNvContentPartPr/>
                <p14:nvPr/>
              </p14:nvContentPartPr>
              <p14:xfrm>
                <a:off x="1915947" y="2449320"/>
                <a:ext cx="1292040" cy="446040"/>
              </p14:xfrm>
            </p:contentPart>
          </mc:Choice>
          <mc:Fallback>
            <p:pic>
              <p:nvPicPr>
                <p:cNvPr id="22" name="Freihand 21">
                  <a:extLst>
                    <a:ext uri="{FF2B5EF4-FFF2-40B4-BE49-F238E27FC236}">
                      <a16:creationId xmlns:a16="http://schemas.microsoft.com/office/drawing/2014/main" id="{0D548D91-27BD-401D-B529-DADB18F2740B}"/>
                    </a:ext>
                  </a:extLst>
                </p:cNvPr>
                <p:cNvPicPr/>
                <p:nvPr/>
              </p:nvPicPr>
              <p:blipFill>
                <a:blip r:embed="rId36"/>
                <a:stretch>
                  <a:fillRect/>
                </a:stretch>
              </p:blipFill>
              <p:spPr>
                <a:xfrm>
                  <a:off x="1911627" y="2445000"/>
                  <a:ext cx="1300680" cy="45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459A03A-85AB-4A00-A146-930AA36EE5BC}"/>
                  </a:ext>
                </a:extLst>
              </p14:cNvPr>
              <p14:cNvContentPartPr/>
              <p14:nvPr/>
            </p14:nvContentPartPr>
            <p14:xfrm>
              <a:off x="2126907" y="3733800"/>
              <a:ext cx="3317760" cy="68760"/>
            </p14:xfrm>
          </p:contentPart>
        </mc:Choice>
        <mc:Fallback>
          <p:pic>
            <p:nvPicPr>
              <p:cNvPr id="24" name="Freihand 23">
                <a:extLst>
                  <a:ext uri="{FF2B5EF4-FFF2-40B4-BE49-F238E27FC236}">
                    <a16:creationId xmlns:a16="http://schemas.microsoft.com/office/drawing/2014/main" id="{B459A03A-85AB-4A00-A146-930AA36EE5BC}"/>
                  </a:ext>
                </a:extLst>
              </p:cNvPr>
              <p:cNvPicPr/>
              <p:nvPr/>
            </p:nvPicPr>
            <p:blipFill>
              <a:blip r:embed="rId38"/>
              <a:stretch>
                <a:fillRect/>
              </a:stretch>
            </p:blipFill>
            <p:spPr>
              <a:xfrm>
                <a:off x="2122587" y="3729480"/>
                <a:ext cx="3326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0ABD70D-4C74-4F86-BCC4-770E5E6199A4}"/>
                  </a:ext>
                </a:extLst>
              </p14:cNvPr>
              <p14:cNvContentPartPr/>
              <p14:nvPr/>
            </p14:nvContentPartPr>
            <p14:xfrm>
              <a:off x="5310747" y="3788880"/>
              <a:ext cx="3384000" cy="221400"/>
            </p14:xfrm>
          </p:contentPart>
        </mc:Choice>
        <mc:Fallback>
          <p:pic>
            <p:nvPicPr>
              <p:cNvPr id="25" name="Freihand 24">
                <a:extLst>
                  <a:ext uri="{FF2B5EF4-FFF2-40B4-BE49-F238E27FC236}">
                    <a16:creationId xmlns:a16="http://schemas.microsoft.com/office/drawing/2014/main" id="{C0ABD70D-4C74-4F86-BCC4-770E5E6199A4}"/>
                  </a:ext>
                </a:extLst>
              </p:cNvPr>
              <p:cNvPicPr/>
              <p:nvPr/>
            </p:nvPicPr>
            <p:blipFill>
              <a:blip r:embed="rId40"/>
              <a:stretch>
                <a:fillRect/>
              </a:stretch>
            </p:blipFill>
            <p:spPr>
              <a:xfrm>
                <a:off x="5306427" y="3784560"/>
                <a:ext cx="3392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5E3165A-CAE8-4D59-B56D-964BC8661B43}"/>
                  </a:ext>
                </a:extLst>
              </p14:cNvPr>
              <p14:cNvContentPartPr/>
              <p14:nvPr/>
            </p14:nvContentPartPr>
            <p14:xfrm>
              <a:off x="2095587" y="4210800"/>
              <a:ext cx="3393360" cy="84240"/>
            </p14:xfrm>
          </p:contentPart>
        </mc:Choice>
        <mc:Fallback>
          <p:pic>
            <p:nvPicPr>
              <p:cNvPr id="26" name="Freihand 25">
                <a:extLst>
                  <a:ext uri="{FF2B5EF4-FFF2-40B4-BE49-F238E27FC236}">
                    <a16:creationId xmlns:a16="http://schemas.microsoft.com/office/drawing/2014/main" id="{45E3165A-CAE8-4D59-B56D-964BC8661B43}"/>
                  </a:ext>
                </a:extLst>
              </p:cNvPr>
              <p:cNvPicPr/>
              <p:nvPr/>
            </p:nvPicPr>
            <p:blipFill>
              <a:blip r:embed="rId42"/>
              <a:stretch>
                <a:fillRect/>
              </a:stretch>
            </p:blipFill>
            <p:spPr>
              <a:xfrm>
                <a:off x="2091267" y="4206480"/>
                <a:ext cx="3402000" cy="92880"/>
              </a:xfrm>
              <a:prstGeom prst="rect">
                <a:avLst/>
              </a:prstGeom>
            </p:spPr>
          </p:pic>
        </mc:Fallback>
      </mc:AlternateContent>
      <p:grpSp>
        <p:nvGrpSpPr>
          <p:cNvPr id="29" name="Gruppieren 28">
            <a:extLst>
              <a:ext uri="{FF2B5EF4-FFF2-40B4-BE49-F238E27FC236}">
                <a16:creationId xmlns:a16="http://schemas.microsoft.com/office/drawing/2014/main" id="{D8DADDB9-F5A5-44A8-AF84-B3E4A9412503}"/>
              </a:ext>
            </a:extLst>
          </p:cNvPr>
          <p:cNvGrpSpPr/>
          <p:nvPr/>
        </p:nvGrpSpPr>
        <p:grpSpPr>
          <a:xfrm>
            <a:off x="5310027" y="4107120"/>
            <a:ext cx="4275360" cy="285840"/>
            <a:chOff x="5310027" y="4107120"/>
            <a:chExt cx="4275360" cy="285840"/>
          </a:xfrm>
        </p:grpSpPr>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4CB309C9-907A-4690-9838-228E139ABEE2}"/>
                    </a:ext>
                  </a:extLst>
                </p14:cNvPr>
                <p14:cNvContentPartPr/>
                <p14:nvPr/>
              </p14:nvContentPartPr>
              <p14:xfrm>
                <a:off x="6101667" y="4362360"/>
                <a:ext cx="71640" cy="30600"/>
              </p14:xfrm>
            </p:contentPart>
          </mc:Choice>
          <mc:Fallback>
            <p:pic>
              <p:nvPicPr>
                <p:cNvPr id="27" name="Freihand 26">
                  <a:extLst>
                    <a:ext uri="{FF2B5EF4-FFF2-40B4-BE49-F238E27FC236}">
                      <a16:creationId xmlns:a16="http://schemas.microsoft.com/office/drawing/2014/main" id="{4CB309C9-907A-4690-9838-228E139ABEE2}"/>
                    </a:ext>
                  </a:extLst>
                </p:cNvPr>
                <p:cNvPicPr/>
                <p:nvPr/>
              </p:nvPicPr>
              <p:blipFill>
                <a:blip r:embed="rId44"/>
                <a:stretch>
                  <a:fillRect/>
                </a:stretch>
              </p:blipFill>
              <p:spPr>
                <a:xfrm>
                  <a:off x="6097347" y="4358040"/>
                  <a:ext cx="80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C9F92EE-22E9-447D-B108-595D6D8D74C6}"/>
                    </a:ext>
                  </a:extLst>
                </p14:cNvPr>
                <p14:cNvContentPartPr/>
                <p14:nvPr/>
              </p14:nvContentPartPr>
              <p14:xfrm>
                <a:off x="5310027" y="4107120"/>
                <a:ext cx="4275360" cy="240480"/>
              </p14:xfrm>
            </p:contentPart>
          </mc:Choice>
          <mc:Fallback>
            <p:pic>
              <p:nvPicPr>
                <p:cNvPr id="28" name="Freihand 27">
                  <a:extLst>
                    <a:ext uri="{FF2B5EF4-FFF2-40B4-BE49-F238E27FC236}">
                      <a16:creationId xmlns:a16="http://schemas.microsoft.com/office/drawing/2014/main" id="{6C9F92EE-22E9-447D-B108-595D6D8D74C6}"/>
                    </a:ext>
                  </a:extLst>
                </p:cNvPr>
                <p:cNvPicPr/>
                <p:nvPr/>
              </p:nvPicPr>
              <p:blipFill>
                <a:blip r:embed="rId46"/>
                <a:stretch>
                  <a:fillRect/>
                </a:stretch>
              </p:blipFill>
              <p:spPr>
                <a:xfrm>
                  <a:off x="5305707" y="4102800"/>
                  <a:ext cx="4284000" cy="24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50338C3-2349-4C7B-BF4E-C17CCB713611}"/>
                  </a:ext>
                </a:extLst>
              </p14:cNvPr>
              <p14:cNvContentPartPr/>
              <p14:nvPr/>
            </p14:nvContentPartPr>
            <p14:xfrm>
              <a:off x="1986507" y="4711560"/>
              <a:ext cx="5502240" cy="178920"/>
            </p14:xfrm>
          </p:contentPart>
        </mc:Choice>
        <mc:Fallback>
          <p:pic>
            <p:nvPicPr>
              <p:cNvPr id="30" name="Freihand 29">
                <a:extLst>
                  <a:ext uri="{FF2B5EF4-FFF2-40B4-BE49-F238E27FC236}">
                    <a16:creationId xmlns:a16="http://schemas.microsoft.com/office/drawing/2014/main" id="{250338C3-2349-4C7B-BF4E-C17CCB713611}"/>
                  </a:ext>
                </a:extLst>
              </p:cNvPr>
              <p:cNvPicPr/>
              <p:nvPr/>
            </p:nvPicPr>
            <p:blipFill>
              <a:blip r:embed="rId48"/>
              <a:stretch>
                <a:fillRect/>
              </a:stretch>
            </p:blipFill>
            <p:spPr>
              <a:xfrm>
                <a:off x="1982187" y="4707240"/>
                <a:ext cx="5510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09A426F3-16CD-4B8E-A429-469669520776}"/>
                  </a:ext>
                </a:extLst>
              </p14:cNvPr>
              <p14:cNvContentPartPr/>
              <p14:nvPr/>
            </p14:nvContentPartPr>
            <p14:xfrm>
              <a:off x="4529547" y="5150040"/>
              <a:ext cx="3286440" cy="89640"/>
            </p14:xfrm>
          </p:contentPart>
        </mc:Choice>
        <mc:Fallback>
          <p:pic>
            <p:nvPicPr>
              <p:cNvPr id="31" name="Freihand 30">
                <a:extLst>
                  <a:ext uri="{FF2B5EF4-FFF2-40B4-BE49-F238E27FC236}">
                    <a16:creationId xmlns:a16="http://schemas.microsoft.com/office/drawing/2014/main" id="{09A426F3-16CD-4B8E-A429-469669520776}"/>
                  </a:ext>
                </a:extLst>
              </p:cNvPr>
              <p:cNvPicPr/>
              <p:nvPr/>
            </p:nvPicPr>
            <p:blipFill>
              <a:blip r:embed="rId50"/>
              <a:stretch>
                <a:fillRect/>
              </a:stretch>
            </p:blipFill>
            <p:spPr>
              <a:xfrm>
                <a:off x="4525227" y="5145720"/>
                <a:ext cx="3295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06012C50-C838-4A4C-9E6D-547544DE869C}"/>
                  </a:ext>
                </a:extLst>
              </p14:cNvPr>
              <p14:cNvContentPartPr/>
              <p14:nvPr/>
            </p14:nvContentPartPr>
            <p14:xfrm>
              <a:off x="5601987" y="1728240"/>
              <a:ext cx="3359520" cy="522720"/>
            </p14:xfrm>
          </p:contentPart>
        </mc:Choice>
        <mc:Fallback>
          <p:pic>
            <p:nvPicPr>
              <p:cNvPr id="32" name="Freihand 31">
                <a:extLst>
                  <a:ext uri="{FF2B5EF4-FFF2-40B4-BE49-F238E27FC236}">
                    <a16:creationId xmlns:a16="http://schemas.microsoft.com/office/drawing/2014/main" id="{06012C50-C838-4A4C-9E6D-547544DE869C}"/>
                  </a:ext>
                </a:extLst>
              </p:cNvPr>
              <p:cNvPicPr/>
              <p:nvPr/>
            </p:nvPicPr>
            <p:blipFill>
              <a:blip r:embed="rId52"/>
              <a:stretch>
                <a:fillRect/>
              </a:stretch>
            </p:blipFill>
            <p:spPr>
              <a:xfrm>
                <a:off x="5597667" y="1723920"/>
                <a:ext cx="3368160" cy="531360"/>
              </a:xfrm>
              <a:prstGeom prst="rect">
                <a:avLst/>
              </a:prstGeom>
            </p:spPr>
          </p:pic>
        </mc:Fallback>
      </mc:AlternateContent>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F4384D1-78F8-47AF-8914-393C2D528F39}"/>
                  </a:ext>
                </a:extLst>
              </p14:cNvPr>
              <p14:cNvContentPartPr/>
              <p14:nvPr/>
            </p14:nvContentPartPr>
            <p14:xfrm>
              <a:off x="3378267" y="1470480"/>
              <a:ext cx="3033360" cy="713520"/>
            </p14:xfrm>
          </p:contentPart>
        </mc:Choice>
        <mc:Fallback>
          <p:pic>
            <p:nvPicPr>
              <p:cNvPr id="2" name="Freihand 1">
                <a:extLst>
                  <a:ext uri="{FF2B5EF4-FFF2-40B4-BE49-F238E27FC236}">
                    <a16:creationId xmlns:a16="http://schemas.microsoft.com/office/drawing/2014/main" id="{3F4384D1-78F8-47AF-8914-393C2D528F39}"/>
                  </a:ext>
                </a:extLst>
              </p:cNvPr>
              <p:cNvPicPr/>
              <p:nvPr/>
            </p:nvPicPr>
            <p:blipFill>
              <a:blip r:embed="rId4"/>
              <a:stretch>
                <a:fillRect/>
              </a:stretch>
            </p:blipFill>
            <p:spPr>
              <a:xfrm>
                <a:off x="3373947" y="1466160"/>
                <a:ext cx="3042000" cy="722160"/>
              </a:xfrm>
              <a:prstGeom prst="rect">
                <a:avLst/>
              </a:prstGeom>
            </p:spPr>
          </p:pic>
        </mc:Fallback>
      </mc:AlternateContent>
      <p:grpSp>
        <p:nvGrpSpPr>
          <p:cNvPr id="23" name="Gruppieren 22">
            <a:extLst>
              <a:ext uri="{FF2B5EF4-FFF2-40B4-BE49-F238E27FC236}">
                <a16:creationId xmlns:a16="http://schemas.microsoft.com/office/drawing/2014/main" id="{518F847C-D4ED-423E-B3E7-78423976C454}"/>
              </a:ext>
            </a:extLst>
          </p:cNvPr>
          <p:cNvGrpSpPr/>
          <p:nvPr/>
        </p:nvGrpSpPr>
        <p:grpSpPr>
          <a:xfrm>
            <a:off x="5986107" y="1215960"/>
            <a:ext cx="4128840" cy="711000"/>
            <a:chOff x="5986107" y="1215960"/>
            <a:chExt cx="4128840" cy="7110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C69EAC3-5A50-4430-87A0-C69733054F64}"/>
                    </a:ext>
                  </a:extLst>
                </p14:cNvPr>
                <p14:cNvContentPartPr/>
                <p14:nvPr/>
              </p14:nvContentPartPr>
              <p14:xfrm>
                <a:off x="6096987" y="1725360"/>
                <a:ext cx="634680" cy="165600"/>
              </p14:xfrm>
            </p:contentPart>
          </mc:Choice>
          <mc:Fallback>
            <p:pic>
              <p:nvPicPr>
                <p:cNvPr id="3" name="Freihand 2">
                  <a:extLst>
                    <a:ext uri="{FF2B5EF4-FFF2-40B4-BE49-F238E27FC236}">
                      <a16:creationId xmlns:a16="http://schemas.microsoft.com/office/drawing/2014/main" id="{1C69EAC3-5A50-4430-87A0-C69733054F64}"/>
                    </a:ext>
                  </a:extLst>
                </p:cNvPr>
                <p:cNvPicPr/>
                <p:nvPr/>
              </p:nvPicPr>
              <p:blipFill>
                <a:blip r:embed="rId6"/>
                <a:stretch>
                  <a:fillRect/>
                </a:stretch>
              </p:blipFill>
              <p:spPr>
                <a:xfrm>
                  <a:off x="6092667" y="1721040"/>
                  <a:ext cx="643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1D564F0-5984-4FBF-AE22-CE2B7161942C}"/>
                    </a:ext>
                  </a:extLst>
                </p14:cNvPr>
                <p14:cNvContentPartPr/>
                <p14:nvPr/>
              </p14:nvContentPartPr>
              <p14:xfrm>
                <a:off x="5986107" y="1776120"/>
                <a:ext cx="330840" cy="150840"/>
              </p14:xfrm>
            </p:contentPart>
          </mc:Choice>
          <mc:Fallback>
            <p:pic>
              <p:nvPicPr>
                <p:cNvPr id="4" name="Freihand 3">
                  <a:extLst>
                    <a:ext uri="{FF2B5EF4-FFF2-40B4-BE49-F238E27FC236}">
                      <a16:creationId xmlns:a16="http://schemas.microsoft.com/office/drawing/2014/main" id="{71D564F0-5984-4FBF-AE22-CE2B7161942C}"/>
                    </a:ext>
                  </a:extLst>
                </p:cNvPr>
                <p:cNvPicPr/>
                <p:nvPr/>
              </p:nvPicPr>
              <p:blipFill>
                <a:blip r:embed="rId8"/>
                <a:stretch>
                  <a:fillRect/>
                </a:stretch>
              </p:blipFill>
              <p:spPr>
                <a:xfrm>
                  <a:off x="5981787" y="1771800"/>
                  <a:ext cx="339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7E4A443-10A9-4990-ABC6-0B86C00E324E}"/>
                    </a:ext>
                  </a:extLst>
                </p14:cNvPr>
                <p14:cNvContentPartPr/>
                <p14:nvPr/>
              </p14:nvContentPartPr>
              <p14:xfrm>
                <a:off x="6854787" y="1576680"/>
                <a:ext cx="170640" cy="231480"/>
              </p14:xfrm>
            </p:contentPart>
          </mc:Choice>
          <mc:Fallback>
            <p:pic>
              <p:nvPicPr>
                <p:cNvPr id="6" name="Freihand 5">
                  <a:extLst>
                    <a:ext uri="{FF2B5EF4-FFF2-40B4-BE49-F238E27FC236}">
                      <a16:creationId xmlns:a16="http://schemas.microsoft.com/office/drawing/2014/main" id="{97E4A443-10A9-4990-ABC6-0B86C00E324E}"/>
                    </a:ext>
                  </a:extLst>
                </p:cNvPr>
                <p:cNvPicPr/>
                <p:nvPr/>
              </p:nvPicPr>
              <p:blipFill>
                <a:blip r:embed="rId10"/>
                <a:stretch>
                  <a:fillRect/>
                </a:stretch>
              </p:blipFill>
              <p:spPr>
                <a:xfrm>
                  <a:off x="6850467" y="1572360"/>
                  <a:ext cx="179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3A42542-F9B9-4FBC-A90C-E087F540F558}"/>
                    </a:ext>
                  </a:extLst>
                </p14:cNvPr>
                <p14:cNvContentPartPr/>
                <p14:nvPr/>
              </p14:nvContentPartPr>
              <p14:xfrm>
                <a:off x="7038027" y="1646160"/>
                <a:ext cx="330120" cy="236160"/>
              </p14:xfrm>
            </p:contentPart>
          </mc:Choice>
          <mc:Fallback>
            <p:pic>
              <p:nvPicPr>
                <p:cNvPr id="8" name="Freihand 7">
                  <a:extLst>
                    <a:ext uri="{FF2B5EF4-FFF2-40B4-BE49-F238E27FC236}">
                      <a16:creationId xmlns:a16="http://schemas.microsoft.com/office/drawing/2014/main" id="{03A42542-F9B9-4FBC-A90C-E087F540F558}"/>
                    </a:ext>
                  </a:extLst>
                </p:cNvPr>
                <p:cNvPicPr/>
                <p:nvPr/>
              </p:nvPicPr>
              <p:blipFill>
                <a:blip r:embed="rId12"/>
                <a:stretch>
                  <a:fillRect/>
                </a:stretch>
              </p:blipFill>
              <p:spPr>
                <a:xfrm>
                  <a:off x="7033707" y="1641840"/>
                  <a:ext cx="3387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7ECB250-272A-4F69-A83D-198AA56C1691}"/>
                    </a:ext>
                  </a:extLst>
                </p14:cNvPr>
                <p14:cNvContentPartPr/>
                <p14:nvPr/>
              </p14:nvContentPartPr>
              <p14:xfrm>
                <a:off x="7452747" y="1483440"/>
                <a:ext cx="196200" cy="277560"/>
              </p14:xfrm>
            </p:contentPart>
          </mc:Choice>
          <mc:Fallback>
            <p:pic>
              <p:nvPicPr>
                <p:cNvPr id="9" name="Freihand 8">
                  <a:extLst>
                    <a:ext uri="{FF2B5EF4-FFF2-40B4-BE49-F238E27FC236}">
                      <a16:creationId xmlns:a16="http://schemas.microsoft.com/office/drawing/2014/main" id="{97ECB250-272A-4F69-A83D-198AA56C1691}"/>
                    </a:ext>
                  </a:extLst>
                </p:cNvPr>
                <p:cNvPicPr/>
                <p:nvPr/>
              </p:nvPicPr>
              <p:blipFill>
                <a:blip r:embed="rId14"/>
                <a:stretch>
                  <a:fillRect/>
                </a:stretch>
              </p:blipFill>
              <p:spPr>
                <a:xfrm>
                  <a:off x="7448427" y="1479120"/>
                  <a:ext cx="2048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369F468A-389B-401D-BB32-DBF89E21E6C3}"/>
                    </a:ext>
                  </a:extLst>
                </p14:cNvPr>
                <p14:cNvContentPartPr/>
                <p14:nvPr/>
              </p14:nvContentPartPr>
              <p14:xfrm>
                <a:off x="7635627" y="1491000"/>
                <a:ext cx="57960" cy="50400"/>
              </p14:xfrm>
            </p:contentPart>
          </mc:Choice>
          <mc:Fallback>
            <p:pic>
              <p:nvPicPr>
                <p:cNvPr id="10" name="Freihand 9">
                  <a:extLst>
                    <a:ext uri="{FF2B5EF4-FFF2-40B4-BE49-F238E27FC236}">
                      <a16:creationId xmlns:a16="http://schemas.microsoft.com/office/drawing/2014/main" id="{369F468A-389B-401D-BB32-DBF89E21E6C3}"/>
                    </a:ext>
                  </a:extLst>
                </p:cNvPr>
                <p:cNvPicPr/>
                <p:nvPr/>
              </p:nvPicPr>
              <p:blipFill>
                <a:blip r:embed="rId16"/>
                <a:stretch>
                  <a:fillRect/>
                </a:stretch>
              </p:blipFill>
              <p:spPr>
                <a:xfrm>
                  <a:off x="7631307" y="1486680"/>
                  <a:ext cx="66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D582801-A5AC-4C28-BA4C-0EDC7947BE62}"/>
                    </a:ext>
                  </a:extLst>
                </p14:cNvPr>
                <p14:cNvContentPartPr/>
                <p14:nvPr/>
              </p14:nvContentPartPr>
              <p14:xfrm>
                <a:off x="7704387" y="1542840"/>
                <a:ext cx="55440" cy="92520"/>
              </p14:xfrm>
            </p:contentPart>
          </mc:Choice>
          <mc:Fallback>
            <p:pic>
              <p:nvPicPr>
                <p:cNvPr id="11" name="Freihand 10">
                  <a:extLst>
                    <a:ext uri="{FF2B5EF4-FFF2-40B4-BE49-F238E27FC236}">
                      <a16:creationId xmlns:a16="http://schemas.microsoft.com/office/drawing/2014/main" id="{DD582801-A5AC-4C28-BA4C-0EDC7947BE62}"/>
                    </a:ext>
                  </a:extLst>
                </p:cNvPr>
                <p:cNvPicPr/>
                <p:nvPr/>
              </p:nvPicPr>
              <p:blipFill>
                <a:blip r:embed="rId18"/>
                <a:stretch>
                  <a:fillRect/>
                </a:stretch>
              </p:blipFill>
              <p:spPr>
                <a:xfrm>
                  <a:off x="7700067" y="1538520"/>
                  <a:ext cx="64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2E2530D-E138-4450-9FD8-D3F8EC560411}"/>
                    </a:ext>
                  </a:extLst>
                </p14:cNvPr>
                <p14:cNvContentPartPr/>
                <p14:nvPr/>
              </p14:nvContentPartPr>
              <p14:xfrm>
                <a:off x="7800507" y="1464720"/>
                <a:ext cx="147600" cy="147600"/>
              </p14:xfrm>
            </p:contentPart>
          </mc:Choice>
          <mc:Fallback>
            <p:pic>
              <p:nvPicPr>
                <p:cNvPr id="12" name="Freihand 11">
                  <a:extLst>
                    <a:ext uri="{FF2B5EF4-FFF2-40B4-BE49-F238E27FC236}">
                      <a16:creationId xmlns:a16="http://schemas.microsoft.com/office/drawing/2014/main" id="{02E2530D-E138-4450-9FD8-D3F8EC560411}"/>
                    </a:ext>
                  </a:extLst>
                </p:cNvPr>
                <p:cNvPicPr/>
                <p:nvPr/>
              </p:nvPicPr>
              <p:blipFill>
                <a:blip r:embed="rId20"/>
                <a:stretch>
                  <a:fillRect/>
                </a:stretch>
              </p:blipFill>
              <p:spPr>
                <a:xfrm>
                  <a:off x="7796187" y="1460400"/>
                  <a:ext cx="156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4B6F97D-FD0F-4227-BFBE-5556A306EB41}"/>
                    </a:ext>
                  </a:extLst>
                </p14:cNvPr>
                <p14:cNvContentPartPr/>
                <p14:nvPr/>
              </p14:nvContentPartPr>
              <p14:xfrm>
                <a:off x="7960707" y="1469760"/>
                <a:ext cx="218160" cy="241200"/>
              </p14:xfrm>
            </p:contentPart>
          </mc:Choice>
          <mc:Fallback>
            <p:pic>
              <p:nvPicPr>
                <p:cNvPr id="13" name="Freihand 12">
                  <a:extLst>
                    <a:ext uri="{FF2B5EF4-FFF2-40B4-BE49-F238E27FC236}">
                      <a16:creationId xmlns:a16="http://schemas.microsoft.com/office/drawing/2014/main" id="{24B6F97D-FD0F-4227-BFBE-5556A306EB41}"/>
                    </a:ext>
                  </a:extLst>
                </p:cNvPr>
                <p:cNvPicPr/>
                <p:nvPr/>
              </p:nvPicPr>
              <p:blipFill>
                <a:blip r:embed="rId22"/>
                <a:stretch>
                  <a:fillRect/>
                </a:stretch>
              </p:blipFill>
              <p:spPr>
                <a:xfrm>
                  <a:off x="7956387" y="1465440"/>
                  <a:ext cx="226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CC2AF8E-05F5-4AD3-8EAA-8908E494EF73}"/>
                    </a:ext>
                  </a:extLst>
                </p14:cNvPr>
                <p14:cNvContentPartPr/>
                <p14:nvPr/>
              </p14:nvContentPartPr>
              <p14:xfrm>
                <a:off x="8245467" y="1471200"/>
                <a:ext cx="42120" cy="107640"/>
              </p14:xfrm>
            </p:contentPart>
          </mc:Choice>
          <mc:Fallback>
            <p:pic>
              <p:nvPicPr>
                <p:cNvPr id="14" name="Freihand 13">
                  <a:extLst>
                    <a:ext uri="{FF2B5EF4-FFF2-40B4-BE49-F238E27FC236}">
                      <a16:creationId xmlns:a16="http://schemas.microsoft.com/office/drawing/2014/main" id="{FCC2AF8E-05F5-4AD3-8EAA-8908E494EF73}"/>
                    </a:ext>
                  </a:extLst>
                </p:cNvPr>
                <p:cNvPicPr/>
                <p:nvPr/>
              </p:nvPicPr>
              <p:blipFill>
                <a:blip r:embed="rId24"/>
                <a:stretch>
                  <a:fillRect/>
                </a:stretch>
              </p:blipFill>
              <p:spPr>
                <a:xfrm>
                  <a:off x="8241147" y="1466880"/>
                  <a:ext cx="50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1596D6B-ED40-4E94-8B8C-D74B49019CB1}"/>
                    </a:ext>
                  </a:extLst>
                </p14:cNvPr>
                <p14:cNvContentPartPr/>
                <p14:nvPr/>
              </p14:nvContentPartPr>
              <p14:xfrm>
                <a:off x="8584947" y="1338360"/>
                <a:ext cx="192600" cy="136080"/>
              </p14:xfrm>
            </p:contentPart>
          </mc:Choice>
          <mc:Fallback>
            <p:pic>
              <p:nvPicPr>
                <p:cNvPr id="15" name="Freihand 14">
                  <a:extLst>
                    <a:ext uri="{FF2B5EF4-FFF2-40B4-BE49-F238E27FC236}">
                      <a16:creationId xmlns:a16="http://schemas.microsoft.com/office/drawing/2014/main" id="{E1596D6B-ED40-4E94-8B8C-D74B49019CB1}"/>
                    </a:ext>
                  </a:extLst>
                </p:cNvPr>
                <p:cNvPicPr/>
                <p:nvPr/>
              </p:nvPicPr>
              <p:blipFill>
                <a:blip r:embed="rId26"/>
                <a:stretch>
                  <a:fillRect/>
                </a:stretch>
              </p:blipFill>
              <p:spPr>
                <a:xfrm>
                  <a:off x="8580627" y="1334040"/>
                  <a:ext cx="201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5AC1F189-5252-4D2E-A68E-E6EB33DBC153}"/>
                    </a:ext>
                  </a:extLst>
                </p14:cNvPr>
                <p14:cNvContentPartPr/>
                <p14:nvPr/>
              </p14:nvContentPartPr>
              <p14:xfrm>
                <a:off x="8691507" y="1430880"/>
                <a:ext cx="294120" cy="48240"/>
              </p14:xfrm>
            </p:contentPart>
          </mc:Choice>
          <mc:Fallback>
            <p:pic>
              <p:nvPicPr>
                <p:cNvPr id="16" name="Freihand 15">
                  <a:extLst>
                    <a:ext uri="{FF2B5EF4-FFF2-40B4-BE49-F238E27FC236}">
                      <a16:creationId xmlns:a16="http://schemas.microsoft.com/office/drawing/2014/main" id="{5AC1F189-5252-4D2E-A68E-E6EB33DBC153}"/>
                    </a:ext>
                  </a:extLst>
                </p:cNvPr>
                <p:cNvPicPr/>
                <p:nvPr/>
              </p:nvPicPr>
              <p:blipFill>
                <a:blip r:embed="rId28"/>
                <a:stretch>
                  <a:fillRect/>
                </a:stretch>
              </p:blipFill>
              <p:spPr>
                <a:xfrm>
                  <a:off x="8687187" y="1426560"/>
                  <a:ext cx="302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C6582FB9-AE8A-462C-A0E6-89CEA421EF30}"/>
                    </a:ext>
                  </a:extLst>
                </p14:cNvPr>
                <p14:cNvContentPartPr/>
                <p14:nvPr/>
              </p14:nvContentPartPr>
              <p14:xfrm>
                <a:off x="9038907" y="1343040"/>
                <a:ext cx="151560" cy="106200"/>
              </p14:xfrm>
            </p:contentPart>
          </mc:Choice>
          <mc:Fallback>
            <p:pic>
              <p:nvPicPr>
                <p:cNvPr id="17" name="Freihand 16">
                  <a:extLst>
                    <a:ext uri="{FF2B5EF4-FFF2-40B4-BE49-F238E27FC236}">
                      <a16:creationId xmlns:a16="http://schemas.microsoft.com/office/drawing/2014/main" id="{C6582FB9-AE8A-462C-A0E6-89CEA421EF30}"/>
                    </a:ext>
                  </a:extLst>
                </p:cNvPr>
                <p:cNvPicPr/>
                <p:nvPr/>
              </p:nvPicPr>
              <p:blipFill>
                <a:blip r:embed="rId30"/>
                <a:stretch>
                  <a:fillRect/>
                </a:stretch>
              </p:blipFill>
              <p:spPr>
                <a:xfrm>
                  <a:off x="9034587" y="1338720"/>
                  <a:ext cx="160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6D9993BF-EEF4-4B12-8A06-60646DAFA41A}"/>
                    </a:ext>
                  </a:extLst>
                </p14:cNvPr>
                <p14:cNvContentPartPr/>
                <p14:nvPr/>
              </p14:nvContentPartPr>
              <p14:xfrm>
                <a:off x="9040707" y="1383000"/>
                <a:ext cx="129240" cy="11520"/>
              </p14:xfrm>
            </p:contentPart>
          </mc:Choice>
          <mc:Fallback>
            <p:pic>
              <p:nvPicPr>
                <p:cNvPr id="18" name="Freihand 17">
                  <a:extLst>
                    <a:ext uri="{FF2B5EF4-FFF2-40B4-BE49-F238E27FC236}">
                      <a16:creationId xmlns:a16="http://schemas.microsoft.com/office/drawing/2014/main" id="{6D9993BF-EEF4-4B12-8A06-60646DAFA41A}"/>
                    </a:ext>
                  </a:extLst>
                </p:cNvPr>
                <p:cNvPicPr/>
                <p:nvPr/>
              </p:nvPicPr>
              <p:blipFill>
                <a:blip r:embed="rId32"/>
                <a:stretch>
                  <a:fillRect/>
                </a:stretch>
              </p:blipFill>
              <p:spPr>
                <a:xfrm>
                  <a:off x="9036387" y="1378680"/>
                  <a:ext cx="137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F5E174E4-DB37-4DA2-9FBD-844C75FF920B}"/>
                    </a:ext>
                  </a:extLst>
                </p14:cNvPr>
                <p14:cNvContentPartPr/>
                <p14:nvPr/>
              </p14:nvContentPartPr>
              <p14:xfrm>
                <a:off x="9227907" y="1312800"/>
                <a:ext cx="79200" cy="99360"/>
              </p14:xfrm>
            </p:contentPart>
          </mc:Choice>
          <mc:Fallback>
            <p:pic>
              <p:nvPicPr>
                <p:cNvPr id="19" name="Freihand 18">
                  <a:extLst>
                    <a:ext uri="{FF2B5EF4-FFF2-40B4-BE49-F238E27FC236}">
                      <a16:creationId xmlns:a16="http://schemas.microsoft.com/office/drawing/2014/main" id="{F5E174E4-DB37-4DA2-9FBD-844C75FF920B}"/>
                    </a:ext>
                  </a:extLst>
                </p:cNvPr>
                <p:cNvPicPr/>
                <p:nvPr/>
              </p:nvPicPr>
              <p:blipFill>
                <a:blip r:embed="rId34"/>
                <a:stretch>
                  <a:fillRect/>
                </a:stretch>
              </p:blipFill>
              <p:spPr>
                <a:xfrm>
                  <a:off x="9223587" y="1308480"/>
                  <a:ext cx="87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2C9C7CCA-6AB8-487A-9D1D-EAF533123914}"/>
                    </a:ext>
                  </a:extLst>
                </p14:cNvPr>
                <p14:cNvContentPartPr/>
                <p14:nvPr/>
              </p14:nvContentPartPr>
              <p14:xfrm>
                <a:off x="9363987" y="1300560"/>
                <a:ext cx="147240" cy="177480"/>
              </p14:xfrm>
            </p:contentPart>
          </mc:Choice>
          <mc:Fallback>
            <p:pic>
              <p:nvPicPr>
                <p:cNvPr id="20" name="Freihand 19">
                  <a:extLst>
                    <a:ext uri="{FF2B5EF4-FFF2-40B4-BE49-F238E27FC236}">
                      <a16:creationId xmlns:a16="http://schemas.microsoft.com/office/drawing/2014/main" id="{2C9C7CCA-6AB8-487A-9D1D-EAF533123914}"/>
                    </a:ext>
                  </a:extLst>
                </p:cNvPr>
                <p:cNvPicPr/>
                <p:nvPr/>
              </p:nvPicPr>
              <p:blipFill>
                <a:blip r:embed="rId36"/>
                <a:stretch>
                  <a:fillRect/>
                </a:stretch>
              </p:blipFill>
              <p:spPr>
                <a:xfrm>
                  <a:off x="9359667" y="1296240"/>
                  <a:ext cx="155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86D54301-FEA8-4633-8EE6-9BD8F3E025D6}"/>
                    </a:ext>
                  </a:extLst>
                </p14:cNvPr>
                <p14:cNvContentPartPr/>
                <p14:nvPr/>
              </p14:nvContentPartPr>
              <p14:xfrm>
                <a:off x="9516987" y="1215960"/>
                <a:ext cx="185040" cy="170640"/>
              </p14:xfrm>
            </p:contentPart>
          </mc:Choice>
          <mc:Fallback>
            <p:pic>
              <p:nvPicPr>
                <p:cNvPr id="21" name="Freihand 20">
                  <a:extLst>
                    <a:ext uri="{FF2B5EF4-FFF2-40B4-BE49-F238E27FC236}">
                      <a16:creationId xmlns:a16="http://schemas.microsoft.com/office/drawing/2014/main" id="{86D54301-FEA8-4633-8EE6-9BD8F3E025D6}"/>
                    </a:ext>
                  </a:extLst>
                </p:cNvPr>
                <p:cNvPicPr/>
                <p:nvPr/>
              </p:nvPicPr>
              <p:blipFill>
                <a:blip r:embed="rId38"/>
                <a:stretch>
                  <a:fillRect/>
                </a:stretch>
              </p:blipFill>
              <p:spPr>
                <a:xfrm>
                  <a:off x="9512667" y="1211640"/>
                  <a:ext cx="193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B68A2EA6-28E7-4276-83D2-472C1078A857}"/>
                    </a:ext>
                  </a:extLst>
                </p14:cNvPr>
                <p14:cNvContentPartPr/>
                <p14:nvPr/>
              </p14:nvContentPartPr>
              <p14:xfrm>
                <a:off x="8486307" y="1444560"/>
                <a:ext cx="1628640" cy="285120"/>
              </p14:xfrm>
            </p:contentPart>
          </mc:Choice>
          <mc:Fallback>
            <p:pic>
              <p:nvPicPr>
                <p:cNvPr id="22" name="Freihand 21">
                  <a:extLst>
                    <a:ext uri="{FF2B5EF4-FFF2-40B4-BE49-F238E27FC236}">
                      <a16:creationId xmlns:a16="http://schemas.microsoft.com/office/drawing/2014/main" id="{B68A2EA6-28E7-4276-83D2-472C1078A857}"/>
                    </a:ext>
                  </a:extLst>
                </p:cNvPr>
                <p:cNvPicPr/>
                <p:nvPr/>
              </p:nvPicPr>
              <p:blipFill>
                <a:blip r:embed="rId40"/>
                <a:stretch>
                  <a:fillRect/>
                </a:stretch>
              </p:blipFill>
              <p:spPr>
                <a:xfrm>
                  <a:off x="8481987" y="1440240"/>
                  <a:ext cx="1637280" cy="29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0F98E947-3502-4E62-B08C-931DD461C1B6}"/>
                  </a:ext>
                </a:extLst>
              </p14:cNvPr>
              <p14:cNvContentPartPr/>
              <p14:nvPr/>
            </p14:nvContentPartPr>
            <p14:xfrm>
              <a:off x="2087307" y="2901480"/>
              <a:ext cx="3460320" cy="128880"/>
            </p14:xfrm>
          </p:contentPart>
        </mc:Choice>
        <mc:Fallback>
          <p:pic>
            <p:nvPicPr>
              <p:cNvPr id="24" name="Freihand 23">
                <a:extLst>
                  <a:ext uri="{FF2B5EF4-FFF2-40B4-BE49-F238E27FC236}">
                    <a16:creationId xmlns:a16="http://schemas.microsoft.com/office/drawing/2014/main" id="{0F98E947-3502-4E62-B08C-931DD461C1B6}"/>
                  </a:ext>
                </a:extLst>
              </p:cNvPr>
              <p:cNvPicPr/>
              <p:nvPr/>
            </p:nvPicPr>
            <p:blipFill>
              <a:blip r:embed="rId42"/>
              <a:stretch>
                <a:fillRect/>
              </a:stretch>
            </p:blipFill>
            <p:spPr>
              <a:xfrm>
                <a:off x="2082987" y="2897160"/>
                <a:ext cx="3468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AE24B64D-EEFA-4EBE-B85E-F3F43A78C80D}"/>
                  </a:ext>
                </a:extLst>
              </p14:cNvPr>
              <p14:cNvContentPartPr/>
              <p14:nvPr/>
            </p14:nvContentPartPr>
            <p14:xfrm>
              <a:off x="3210867" y="2517720"/>
              <a:ext cx="1113120" cy="123120"/>
            </p14:xfrm>
          </p:contentPart>
        </mc:Choice>
        <mc:Fallback>
          <p:pic>
            <p:nvPicPr>
              <p:cNvPr id="25" name="Freihand 24">
                <a:extLst>
                  <a:ext uri="{FF2B5EF4-FFF2-40B4-BE49-F238E27FC236}">
                    <a16:creationId xmlns:a16="http://schemas.microsoft.com/office/drawing/2014/main" id="{AE24B64D-EEFA-4EBE-B85E-F3F43A78C80D}"/>
                  </a:ext>
                </a:extLst>
              </p:cNvPr>
              <p:cNvPicPr/>
              <p:nvPr/>
            </p:nvPicPr>
            <p:blipFill>
              <a:blip r:embed="rId44"/>
              <a:stretch>
                <a:fillRect/>
              </a:stretch>
            </p:blipFill>
            <p:spPr>
              <a:xfrm>
                <a:off x="3206547" y="2513400"/>
                <a:ext cx="1121760" cy="131760"/>
              </a:xfrm>
              <a:prstGeom prst="rect">
                <a:avLst/>
              </a:prstGeom>
            </p:spPr>
          </p:pic>
        </mc:Fallback>
      </mc:AlternateContent>
      <p:grpSp>
        <p:nvGrpSpPr>
          <p:cNvPr id="47" name="Gruppieren 46">
            <a:extLst>
              <a:ext uri="{FF2B5EF4-FFF2-40B4-BE49-F238E27FC236}">
                <a16:creationId xmlns:a16="http://schemas.microsoft.com/office/drawing/2014/main" id="{CADE0C30-A1FF-4599-B76C-612E85A8824D}"/>
              </a:ext>
            </a:extLst>
          </p:cNvPr>
          <p:cNvGrpSpPr/>
          <p:nvPr/>
        </p:nvGrpSpPr>
        <p:grpSpPr>
          <a:xfrm>
            <a:off x="5729787" y="2184720"/>
            <a:ext cx="5294880" cy="757800"/>
            <a:chOff x="5729787" y="2184720"/>
            <a:chExt cx="5294880" cy="757800"/>
          </a:xfrm>
        </p:grpSpPr>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87BEF653-B605-41DD-A474-722EF34C6C46}"/>
                    </a:ext>
                  </a:extLst>
                </p14:cNvPr>
                <p14:cNvContentPartPr/>
                <p14:nvPr/>
              </p14:nvContentPartPr>
              <p14:xfrm>
                <a:off x="5880627" y="2779440"/>
                <a:ext cx="522000" cy="39600"/>
              </p14:xfrm>
            </p:contentPart>
          </mc:Choice>
          <mc:Fallback>
            <p:pic>
              <p:nvPicPr>
                <p:cNvPr id="26" name="Freihand 25">
                  <a:extLst>
                    <a:ext uri="{FF2B5EF4-FFF2-40B4-BE49-F238E27FC236}">
                      <a16:creationId xmlns:a16="http://schemas.microsoft.com/office/drawing/2014/main" id="{87BEF653-B605-41DD-A474-722EF34C6C46}"/>
                    </a:ext>
                  </a:extLst>
                </p:cNvPr>
                <p:cNvPicPr/>
                <p:nvPr/>
              </p:nvPicPr>
              <p:blipFill>
                <a:blip r:embed="rId46"/>
                <a:stretch>
                  <a:fillRect/>
                </a:stretch>
              </p:blipFill>
              <p:spPr>
                <a:xfrm>
                  <a:off x="5876307" y="2775120"/>
                  <a:ext cx="530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FD01C103-9958-4600-B314-76E24D89C7BE}"/>
                    </a:ext>
                  </a:extLst>
                </p14:cNvPr>
                <p14:cNvContentPartPr/>
                <p14:nvPr/>
              </p14:nvContentPartPr>
              <p14:xfrm>
                <a:off x="5729787" y="2717520"/>
                <a:ext cx="478080" cy="143280"/>
              </p14:xfrm>
            </p:contentPart>
          </mc:Choice>
          <mc:Fallback>
            <p:pic>
              <p:nvPicPr>
                <p:cNvPr id="27" name="Freihand 26">
                  <a:extLst>
                    <a:ext uri="{FF2B5EF4-FFF2-40B4-BE49-F238E27FC236}">
                      <a16:creationId xmlns:a16="http://schemas.microsoft.com/office/drawing/2014/main" id="{FD01C103-9958-4600-B314-76E24D89C7BE}"/>
                    </a:ext>
                  </a:extLst>
                </p:cNvPr>
                <p:cNvPicPr/>
                <p:nvPr/>
              </p:nvPicPr>
              <p:blipFill>
                <a:blip r:embed="rId48"/>
                <a:stretch>
                  <a:fillRect/>
                </a:stretch>
              </p:blipFill>
              <p:spPr>
                <a:xfrm>
                  <a:off x="5725467" y="2713200"/>
                  <a:ext cx="486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9BB4A23D-FDE5-4F58-970F-AF33D755CAB3}"/>
                    </a:ext>
                  </a:extLst>
                </p14:cNvPr>
                <p14:cNvContentPartPr/>
                <p14:nvPr/>
              </p14:nvContentPartPr>
              <p14:xfrm>
                <a:off x="6630147" y="2578200"/>
                <a:ext cx="326880" cy="364320"/>
              </p14:xfrm>
            </p:contentPart>
          </mc:Choice>
          <mc:Fallback>
            <p:pic>
              <p:nvPicPr>
                <p:cNvPr id="29" name="Freihand 28">
                  <a:extLst>
                    <a:ext uri="{FF2B5EF4-FFF2-40B4-BE49-F238E27FC236}">
                      <a16:creationId xmlns:a16="http://schemas.microsoft.com/office/drawing/2014/main" id="{9BB4A23D-FDE5-4F58-970F-AF33D755CAB3}"/>
                    </a:ext>
                  </a:extLst>
                </p:cNvPr>
                <p:cNvPicPr/>
                <p:nvPr/>
              </p:nvPicPr>
              <p:blipFill>
                <a:blip r:embed="rId50"/>
                <a:stretch>
                  <a:fillRect/>
                </a:stretch>
              </p:blipFill>
              <p:spPr>
                <a:xfrm>
                  <a:off x="6625827" y="2573880"/>
                  <a:ext cx="3355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6AB345CF-996D-4A42-951D-09B9031762BB}"/>
                    </a:ext>
                  </a:extLst>
                </p14:cNvPr>
                <p14:cNvContentPartPr/>
                <p14:nvPr/>
              </p14:nvContentPartPr>
              <p14:xfrm>
                <a:off x="7000947" y="2635800"/>
                <a:ext cx="130680" cy="291240"/>
              </p14:xfrm>
            </p:contentPart>
          </mc:Choice>
          <mc:Fallback>
            <p:pic>
              <p:nvPicPr>
                <p:cNvPr id="30" name="Freihand 29">
                  <a:extLst>
                    <a:ext uri="{FF2B5EF4-FFF2-40B4-BE49-F238E27FC236}">
                      <a16:creationId xmlns:a16="http://schemas.microsoft.com/office/drawing/2014/main" id="{6AB345CF-996D-4A42-951D-09B9031762BB}"/>
                    </a:ext>
                  </a:extLst>
                </p:cNvPr>
                <p:cNvPicPr/>
                <p:nvPr/>
              </p:nvPicPr>
              <p:blipFill>
                <a:blip r:embed="rId52"/>
                <a:stretch>
                  <a:fillRect/>
                </a:stretch>
              </p:blipFill>
              <p:spPr>
                <a:xfrm>
                  <a:off x="6996627" y="2631480"/>
                  <a:ext cx="139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FE71285-07F6-4A73-8CF2-94BD7FF0FFC5}"/>
                    </a:ext>
                  </a:extLst>
                </p14:cNvPr>
                <p14:cNvContentPartPr/>
                <p14:nvPr/>
              </p14:nvContentPartPr>
              <p14:xfrm>
                <a:off x="7168347" y="2653800"/>
                <a:ext cx="86400" cy="82080"/>
              </p14:xfrm>
            </p:contentPart>
          </mc:Choice>
          <mc:Fallback>
            <p:pic>
              <p:nvPicPr>
                <p:cNvPr id="31" name="Freihand 30">
                  <a:extLst>
                    <a:ext uri="{FF2B5EF4-FFF2-40B4-BE49-F238E27FC236}">
                      <a16:creationId xmlns:a16="http://schemas.microsoft.com/office/drawing/2014/main" id="{3FE71285-07F6-4A73-8CF2-94BD7FF0FFC5}"/>
                    </a:ext>
                  </a:extLst>
                </p:cNvPr>
                <p:cNvPicPr/>
                <p:nvPr/>
              </p:nvPicPr>
              <p:blipFill>
                <a:blip r:embed="rId54"/>
                <a:stretch>
                  <a:fillRect/>
                </a:stretch>
              </p:blipFill>
              <p:spPr>
                <a:xfrm>
                  <a:off x="7164027" y="2649480"/>
                  <a:ext cx="95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69858A1F-062A-48AB-9546-6AC43AE6F9E5}"/>
                    </a:ext>
                  </a:extLst>
                </p14:cNvPr>
                <p14:cNvContentPartPr/>
                <p14:nvPr/>
              </p14:nvContentPartPr>
              <p14:xfrm>
                <a:off x="7312707" y="2513760"/>
                <a:ext cx="339120" cy="211320"/>
              </p14:xfrm>
            </p:contentPart>
          </mc:Choice>
          <mc:Fallback>
            <p:pic>
              <p:nvPicPr>
                <p:cNvPr id="32" name="Freihand 31">
                  <a:extLst>
                    <a:ext uri="{FF2B5EF4-FFF2-40B4-BE49-F238E27FC236}">
                      <a16:creationId xmlns:a16="http://schemas.microsoft.com/office/drawing/2014/main" id="{69858A1F-062A-48AB-9546-6AC43AE6F9E5}"/>
                    </a:ext>
                  </a:extLst>
                </p:cNvPr>
                <p:cNvPicPr/>
                <p:nvPr/>
              </p:nvPicPr>
              <p:blipFill>
                <a:blip r:embed="rId56"/>
                <a:stretch>
                  <a:fillRect/>
                </a:stretch>
              </p:blipFill>
              <p:spPr>
                <a:xfrm>
                  <a:off x="7308387" y="2509440"/>
                  <a:ext cx="347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4B763C4D-AC81-41C3-A79D-27CA73CE4BCF}"/>
                    </a:ext>
                  </a:extLst>
                </p14:cNvPr>
                <p14:cNvContentPartPr/>
                <p14:nvPr/>
              </p14:nvContentPartPr>
              <p14:xfrm>
                <a:off x="7650747" y="2486040"/>
                <a:ext cx="180360" cy="223560"/>
              </p14:xfrm>
            </p:contentPart>
          </mc:Choice>
          <mc:Fallback>
            <p:pic>
              <p:nvPicPr>
                <p:cNvPr id="33" name="Freihand 32">
                  <a:extLst>
                    <a:ext uri="{FF2B5EF4-FFF2-40B4-BE49-F238E27FC236}">
                      <a16:creationId xmlns:a16="http://schemas.microsoft.com/office/drawing/2014/main" id="{4B763C4D-AC81-41C3-A79D-27CA73CE4BCF}"/>
                    </a:ext>
                  </a:extLst>
                </p:cNvPr>
                <p:cNvPicPr/>
                <p:nvPr/>
              </p:nvPicPr>
              <p:blipFill>
                <a:blip r:embed="rId58"/>
                <a:stretch>
                  <a:fillRect/>
                </a:stretch>
              </p:blipFill>
              <p:spPr>
                <a:xfrm>
                  <a:off x="7646427" y="2481720"/>
                  <a:ext cx="189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D4EB6B85-BDBC-403E-9D31-A62BF2C6D63B}"/>
                    </a:ext>
                  </a:extLst>
                </p14:cNvPr>
                <p14:cNvContentPartPr/>
                <p14:nvPr/>
              </p14:nvContentPartPr>
              <p14:xfrm>
                <a:off x="7812027" y="2528520"/>
                <a:ext cx="156600" cy="143280"/>
              </p14:xfrm>
            </p:contentPart>
          </mc:Choice>
          <mc:Fallback>
            <p:pic>
              <p:nvPicPr>
                <p:cNvPr id="34" name="Freihand 33">
                  <a:extLst>
                    <a:ext uri="{FF2B5EF4-FFF2-40B4-BE49-F238E27FC236}">
                      <a16:creationId xmlns:a16="http://schemas.microsoft.com/office/drawing/2014/main" id="{D4EB6B85-BDBC-403E-9D31-A62BF2C6D63B}"/>
                    </a:ext>
                  </a:extLst>
                </p:cNvPr>
                <p:cNvPicPr/>
                <p:nvPr/>
              </p:nvPicPr>
              <p:blipFill>
                <a:blip r:embed="rId60"/>
                <a:stretch>
                  <a:fillRect/>
                </a:stretch>
              </p:blipFill>
              <p:spPr>
                <a:xfrm>
                  <a:off x="7807707" y="2524200"/>
                  <a:ext cx="165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36BDABD0-32B3-4684-9561-352C1F5B4A6C}"/>
                    </a:ext>
                  </a:extLst>
                </p14:cNvPr>
                <p14:cNvContentPartPr/>
                <p14:nvPr/>
              </p14:nvContentPartPr>
              <p14:xfrm>
                <a:off x="8029467" y="2520600"/>
                <a:ext cx="345600" cy="160920"/>
              </p14:xfrm>
            </p:contentPart>
          </mc:Choice>
          <mc:Fallback>
            <p:pic>
              <p:nvPicPr>
                <p:cNvPr id="35" name="Freihand 34">
                  <a:extLst>
                    <a:ext uri="{FF2B5EF4-FFF2-40B4-BE49-F238E27FC236}">
                      <a16:creationId xmlns:a16="http://schemas.microsoft.com/office/drawing/2014/main" id="{36BDABD0-32B3-4684-9561-352C1F5B4A6C}"/>
                    </a:ext>
                  </a:extLst>
                </p:cNvPr>
                <p:cNvPicPr/>
                <p:nvPr/>
              </p:nvPicPr>
              <p:blipFill>
                <a:blip r:embed="rId62"/>
                <a:stretch>
                  <a:fillRect/>
                </a:stretch>
              </p:blipFill>
              <p:spPr>
                <a:xfrm>
                  <a:off x="8025147" y="2516280"/>
                  <a:ext cx="354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5683EA85-9BC2-495B-B450-7D71E4F26A96}"/>
                    </a:ext>
                  </a:extLst>
                </p14:cNvPr>
                <p14:cNvContentPartPr/>
                <p14:nvPr/>
              </p14:nvContentPartPr>
              <p14:xfrm>
                <a:off x="8708427" y="2559120"/>
                <a:ext cx="21960" cy="183600"/>
              </p14:xfrm>
            </p:contentPart>
          </mc:Choice>
          <mc:Fallback>
            <p:pic>
              <p:nvPicPr>
                <p:cNvPr id="36" name="Freihand 35">
                  <a:extLst>
                    <a:ext uri="{FF2B5EF4-FFF2-40B4-BE49-F238E27FC236}">
                      <a16:creationId xmlns:a16="http://schemas.microsoft.com/office/drawing/2014/main" id="{5683EA85-9BC2-495B-B450-7D71E4F26A96}"/>
                    </a:ext>
                  </a:extLst>
                </p:cNvPr>
                <p:cNvPicPr/>
                <p:nvPr/>
              </p:nvPicPr>
              <p:blipFill>
                <a:blip r:embed="rId64"/>
                <a:stretch>
                  <a:fillRect/>
                </a:stretch>
              </p:blipFill>
              <p:spPr>
                <a:xfrm>
                  <a:off x="8704107" y="2554800"/>
                  <a:ext cx="30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C563D51C-A13A-42AB-8293-FABF52629F99}"/>
                    </a:ext>
                  </a:extLst>
                </p14:cNvPr>
                <p14:cNvContentPartPr/>
                <p14:nvPr/>
              </p14:nvContentPartPr>
              <p14:xfrm>
                <a:off x="8554707" y="2492880"/>
                <a:ext cx="248040" cy="128160"/>
              </p14:xfrm>
            </p:contentPart>
          </mc:Choice>
          <mc:Fallback>
            <p:pic>
              <p:nvPicPr>
                <p:cNvPr id="37" name="Freihand 36">
                  <a:extLst>
                    <a:ext uri="{FF2B5EF4-FFF2-40B4-BE49-F238E27FC236}">
                      <a16:creationId xmlns:a16="http://schemas.microsoft.com/office/drawing/2014/main" id="{C563D51C-A13A-42AB-8293-FABF52629F99}"/>
                    </a:ext>
                  </a:extLst>
                </p:cNvPr>
                <p:cNvPicPr/>
                <p:nvPr/>
              </p:nvPicPr>
              <p:blipFill>
                <a:blip r:embed="rId66"/>
                <a:stretch>
                  <a:fillRect/>
                </a:stretch>
              </p:blipFill>
              <p:spPr>
                <a:xfrm>
                  <a:off x="8550387" y="2488560"/>
                  <a:ext cx="256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CF64C8C6-9DF0-4FE0-9D50-1F47CD4140A9}"/>
                    </a:ext>
                  </a:extLst>
                </p14:cNvPr>
                <p14:cNvContentPartPr/>
                <p14:nvPr/>
              </p14:nvContentPartPr>
              <p14:xfrm>
                <a:off x="8804547" y="2604840"/>
                <a:ext cx="184320" cy="93600"/>
              </p14:xfrm>
            </p:contentPart>
          </mc:Choice>
          <mc:Fallback>
            <p:pic>
              <p:nvPicPr>
                <p:cNvPr id="38" name="Freihand 37">
                  <a:extLst>
                    <a:ext uri="{FF2B5EF4-FFF2-40B4-BE49-F238E27FC236}">
                      <a16:creationId xmlns:a16="http://schemas.microsoft.com/office/drawing/2014/main" id="{CF64C8C6-9DF0-4FE0-9D50-1F47CD4140A9}"/>
                    </a:ext>
                  </a:extLst>
                </p:cNvPr>
                <p:cNvPicPr/>
                <p:nvPr/>
              </p:nvPicPr>
              <p:blipFill>
                <a:blip r:embed="rId68"/>
                <a:stretch>
                  <a:fillRect/>
                </a:stretch>
              </p:blipFill>
              <p:spPr>
                <a:xfrm>
                  <a:off x="8800227" y="2600520"/>
                  <a:ext cx="192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B3EF8A6A-DA51-4786-9991-2751C5EF2E5A}"/>
                    </a:ext>
                  </a:extLst>
                </p14:cNvPr>
                <p14:cNvContentPartPr/>
                <p14:nvPr/>
              </p14:nvContentPartPr>
              <p14:xfrm>
                <a:off x="9028467" y="2551560"/>
                <a:ext cx="427680" cy="137520"/>
              </p14:xfrm>
            </p:contentPart>
          </mc:Choice>
          <mc:Fallback>
            <p:pic>
              <p:nvPicPr>
                <p:cNvPr id="39" name="Freihand 38">
                  <a:extLst>
                    <a:ext uri="{FF2B5EF4-FFF2-40B4-BE49-F238E27FC236}">
                      <a16:creationId xmlns:a16="http://schemas.microsoft.com/office/drawing/2014/main" id="{B3EF8A6A-DA51-4786-9991-2751C5EF2E5A}"/>
                    </a:ext>
                  </a:extLst>
                </p:cNvPr>
                <p:cNvPicPr/>
                <p:nvPr/>
              </p:nvPicPr>
              <p:blipFill>
                <a:blip r:embed="rId70"/>
                <a:stretch>
                  <a:fillRect/>
                </a:stretch>
              </p:blipFill>
              <p:spPr>
                <a:xfrm>
                  <a:off x="9024147" y="2547240"/>
                  <a:ext cx="436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C2A4A57B-1E87-4B2B-9B1C-0AE8C9C08790}"/>
                    </a:ext>
                  </a:extLst>
                </p14:cNvPr>
                <p14:cNvContentPartPr/>
                <p14:nvPr/>
              </p14:nvContentPartPr>
              <p14:xfrm>
                <a:off x="9432747" y="2491080"/>
                <a:ext cx="114840" cy="187560"/>
              </p14:xfrm>
            </p:contentPart>
          </mc:Choice>
          <mc:Fallback>
            <p:pic>
              <p:nvPicPr>
                <p:cNvPr id="40" name="Freihand 39">
                  <a:extLst>
                    <a:ext uri="{FF2B5EF4-FFF2-40B4-BE49-F238E27FC236}">
                      <a16:creationId xmlns:a16="http://schemas.microsoft.com/office/drawing/2014/main" id="{C2A4A57B-1E87-4B2B-9B1C-0AE8C9C08790}"/>
                    </a:ext>
                  </a:extLst>
                </p:cNvPr>
                <p:cNvPicPr/>
                <p:nvPr/>
              </p:nvPicPr>
              <p:blipFill>
                <a:blip r:embed="rId72"/>
                <a:stretch>
                  <a:fillRect/>
                </a:stretch>
              </p:blipFill>
              <p:spPr>
                <a:xfrm>
                  <a:off x="9428427" y="2486760"/>
                  <a:ext cx="123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0DFD74FD-8F29-4DE6-98A6-0D8471B41C54}"/>
                    </a:ext>
                  </a:extLst>
                </p14:cNvPr>
                <p14:cNvContentPartPr/>
                <p14:nvPr/>
              </p14:nvContentPartPr>
              <p14:xfrm>
                <a:off x="9544347" y="2496120"/>
                <a:ext cx="302040" cy="196560"/>
              </p14:xfrm>
            </p:contentPart>
          </mc:Choice>
          <mc:Fallback>
            <p:pic>
              <p:nvPicPr>
                <p:cNvPr id="41" name="Freihand 40">
                  <a:extLst>
                    <a:ext uri="{FF2B5EF4-FFF2-40B4-BE49-F238E27FC236}">
                      <a16:creationId xmlns:a16="http://schemas.microsoft.com/office/drawing/2014/main" id="{0DFD74FD-8F29-4DE6-98A6-0D8471B41C54}"/>
                    </a:ext>
                  </a:extLst>
                </p:cNvPr>
                <p:cNvPicPr/>
                <p:nvPr/>
              </p:nvPicPr>
              <p:blipFill>
                <a:blip r:embed="rId74"/>
                <a:stretch>
                  <a:fillRect/>
                </a:stretch>
              </p:blipFill>
              <p:spPr>
                <a:xfrm>
                  <a:off x="9540027" y="2491800"/>
                  <a:ext cx="310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994D18F6-E983-4B16-A54A-279136C609A3}"/>
                    </a:ext>
                  </a:extLst>
                </p14:cNvPr>
                <p14:cNvContentPartPr/>
                <p14:nvPr/>
              </p14:nvContentPartPr>
              <p14:xfrm>
                <a:off x="9827667" y="2508360"/>
                <a:ext cx="290880" cy="141120"/>
              </p14:xfrm>
            </p:contentPart>
          </mc:Choice>
          <mc:Fallback>
            <p:pic>
              <p:nvPicPr>
                <p:cNvPr id="42" name="Freihand 41">
                  <a:extLst>
                    <a:ext uri="{FF2B5EF4-FFF2-40B4-BE49-F238E27FC236}">
                      <a16:creationId xmlns:a16="http://schemas.microsoft.com/office/drawing/2014/main" id="{994D18F6-E983-4B16-A54A-279136C609A3}"/>
                    </a:ext>
                  </a:extLst>
                </p:cNvPr>
                <p:cNvPicPr/>
                <p:nvPr/>
              </p:nvPicPr>
              <p:blipFill>
                <a:blip r:embed="rId76"/>
                <a:stretch>
                  <a:fillRect/>
                </a:stretch>
              </p:blipFill>
              <p:spPr>
                <a:xfrm>
                  <a:off x="9823347" y="2504040"/>
                  <a:ext cx="299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4FF22AFB-5BE4-49FB-AE12-B47C84060471}"/>
                    </a:ext>
                  </a:extLst>
                </p14:cNvPr>
                <p14:cNvContentPartPr/>
                <p14:nvPr/>
              </p14:nvContentPartPr>
              <p14:xfrm>
                <a:off x="9976347" y="2388480"/>
                <a:ext cx="5760" cy="9360"/>
              </p14:xfrm>
            </p:contentPart>
          </mc:Choice>
          <mc:Fallback>
            <p:pic>
              <p:nvPicPr>
                <p:cNvPr id="43" name="Freihand 42">
                  <a:extLst>
                    <a:ext uri="{FF2B5EF4-FFF2-40B4-BE49-F238E27FC236}">
                      <a16:creationId xmlns:a16="http://schemas.microsoft.com/office/drawing/2014/main" id="{4FF22AFB-5BE4-49FB-AE12-B47C84060471}"/>
                    </a:ext>
                  </a:extLst>
                </p:cNvPr>
                <p:cNvPicPr/>
                <p:nvPr/>
              </p:nvPicPr>
              <p:blipFill>
                <a:blip r:embed="rId78"/>
                <a:stretch>
                  <a:fillRect/>
                </a:stretch>
              </p:blipFill>
              <p:spPr>
                <a:xfrm>
                  <a:off x="9972027" y="2384160"/>
                  <a:ext cx="14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EB44C539-1F2E-4727-A698-A3C968C91B0A}"/>
                    </a:ext>
                  </a:extLst>
                </p14:cNvPr>
                <p14:cNvContentPartPr/>
                <p14:nvPr/>
              </p14:nvContentPartPr>
              <p14:xfrm>
                <a:off x="10313667" y="2313960"/>
                <a:ext cx="24120" cy="97560"/>
              </p14:xfrm>
            </p:contentPart>
          </mc:Choice>
          <mc:Fallback>
            <p:pic>
              <p:nvPicPr>
                <p:cNvPr id="44" name="Freihand 43">
                  <a:extLst>
                    <a:ext uri="{FF2B5EF4-FFF2-40B4-BE49-F238E27FC236}">
                      <a16:creationId xmlns:a16="http://schemas.microsoft.com/office/drawing/2014/main" id="{EB44C539-1F2E-4727-A698-A3C968C91B0A}"/>
                    </a:ext>
                  </a:extLst>
                </p:cNvPr>
                <p:cNvPicPr/>
                <p:nvPr/>
              </p:nvPicPr>
              <p:blipFill>
                <a:blip r:embed="rId80"/>
                <a:stretch>
                  <a:fillRect/>
                </a:stretch>
              </p:blipFill>
              <p:spPr>
                <a:xfrm>
                  <a:off x="10309347" y="2309640"/>
                  <a:ext cx="32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BD09AC67-7D76-4555-A002-1979C989C86F}"/>
                    </a:ext>
                  </a:extLst>
                </p14:cNvPr>
                <p14:cNvContentPartPr/>
                <p14:nvPr/>
              </p14:nvContentPartPr>
              <p14:xfrm>
                <a:off x="10348227" y="2184720"/>
                <a:ext cx="66960" cy="473040"/>
              </p14:xfrm>
            </p:contentPart>
          </mc:Choice>
          <mc:Fallback>
            <p:pic>
              <p:nvPicPr>
                <p:cNvPr id="45" name="Freihand 44">
                  <a:extLst>
                    <a:ext uri="{FF2B5EF4-FFF2-40B4-BE49-F238E27FC236}">
                      <a16:creationId xmlns:a16="http://schemas.microsoft.com/office/drawing/2014/main" id="{BD09AC67-7D76-4555-A002-1979C989C86F}"/>
                    </a:ext>
                  </a:extLst>
                </p:cNvPr>
                <p:cNvPicPr/>
                <p:nvPr/>
              </p:nvPicPr>
              <p:blipFill>
                <a:blip r:embed="rId82"/>
                <a:stretch>
                  <a:fillRect/>
                </a:stretch>
              </p:blipFill>
              <p:spPr>
                <a:xfrm>
                  <a:off x="10343907" y="2180400"/>
                  <a:ext cx="7560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8AF87618-60C9-48C5-ABC2-F994B8E12637}"/>
                    </a:ext>
                  </a:extLst>
                </p14:cNvPr>
                <p14:cNvContentPartPr/>
                <p14:nvPr/>
              </p14:nvContentPartPr>
              <p14:xfrm>
                <a:off x="7963947" y="2688720"/>
                <a:ext cx="3060720" cy="158400"/>
              </p14:xfrm>
            </p:contentPart>
          </mc:Choice>
          <mc:Fallback>
            <p:pic>
              <p:nvPicPr>
                <p:cNvPr id="46" name="Freihand 45">
                  <a:extLst>
                    <a:ext uri="{FF2B5EF4-FFF2-40B4-BE49-F238E27FC236}">
                      <a16:creationId xmlns:a16="http://schemas.microsoft.com/office/drawing/2014/main" id="{8AF87618-60C9-48C5-ABC2-F994B8E12637}"/>
                    </a:ext>
                  </a:extLst>
                </p:cNvPr>
                <p:cNvPicPr/>
                <p:nvPr/>
              </p:nvPicPr>
              <p:blipFill>
                <a:blip r:embed="rId84"/>
                <a:stretch>
                  <a:fillRect/>
                </a:stretch>
              </p:blipFill>
              <p:spPr>
                <a:xfrm>
                  <a:off x="7959627" y="2684400"/>
                  <a:ext cx="3069360" cy="16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3F539DA9-8982-4703-B064-25A6CC548D6C}"/>
                  </a:ext>
                </a:extLst>
              </p14:cNvPr>
              <p14:cNvContentPartPr/>
              <p14:nvPr/>
            </p14:nvContentPartPr>
            <p14:xfrm>
              <a:off x="253107" y="3985800"/>
              <a:ext cx="2444040" cy="117720"/>
            </p14:xfrm>
          </p:contentPart>
        </mc:Choice>
        <mc:Fallback>
          <p:pic>
            <p:nvPicPr>
              <p:cNvPr id="48" name="Freihand 47">
                <a:extLst>
                  <a:ext uri="{FF2B5EF4-FFF2-40B4-BE49-F238E27FC236}">
                    <a16:creationId xmlns:a16="http://schemas.microsoft.com/office/drawing/2014/main" id="{3F539DA9-8982-4703-B064-25A6CC548D6C}"/>
                  </a:ext>
                </a:extLst>
              </p:cNvPr>
              <p:cNvPicPr/>
              <p:nvPr/>
            </p:nvPicPr>
            <p:blipFill>
              <a:blip r:embed="rId86"/>
              <a:stretch>
                <a:fillRect/>
              </a:stretch>
            </p:blipFill>
            <p:spPr>
              <a:xfrm>
                <a:off x="248787" y="3981480"/>
                <a:ext cx="2452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346D7DB0-09ED-45C9-947F-ECFAC94A2DEB}"/>
                  </a:ext>
                </a:extLst>
              </p14:cNvPr>
              <p14:cNvContentPartPr/>
              <p14:nvPr/>
            </p14:nvContentPartPr>
            <p14:xfrm>
              <a:off x="186507" y="4564680"/>
              <a:ext cx="6925680" cy="1333440"/>
            </p14:xfrm>
          </p:contentPart>
        </mc:Choice>
        <mc:Fallback>
          <p:pic>
            <p:nvPicPr>
              <p:cNvPr id="49" name="Freihand 48">
                <a:extLst>
                  <a:ext uri="{FF2B5EF4-FFF2-40B4-BE49-F238E27FC236}">
                    <a16:creationId xmlns:a16="http://schemas.microsoft.com/office/drawing/2014/main" id="{346D7DB0-09ED-45C9-947F-ECFAC94A2DEB}"/>
                  </a:ext>
                </a:extLst>
              </p:cNvPr>
              <p:cNvPicPr/>
              <p:nvPr/>
            </p:nvPicPr>
            <p:blipFill>
              <a:blip r:embed="rId88"/>
              <a:stretch>
                <a:fillRect/>
              </a:stretch>
            </p:blipFill>
            <p:spPr>
              <a:xfrm>
                <a:off x="182187" y="4560360"/>
                <a:ext cx="6934320" cy="1342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4E86B204-1BA4-455F-8204-1A89C8CEAD49}"/>
                  </a:ext>
                </a:extLst>
              </p14:cNvPr>
              <p14:cNvContentPartPr/>
              <p14:nvPr/>
            </p14:nvContentPartPr>
            <p14:xfrm>
              <a:off x="238347" y="4536960"/>
              <a:ext cx="6749640" cy="1318680"/>
            </p14:xfrm>
          </p:contentPart>
        </mc:Choice>
        <mc:Fallback>
          <p:pic>
            <p:nvPicPr>
              <p:cNvPr id="50" name="Freihand 49">
                <a:extLst>
                  <a:ext uri="{FF2B5EF4-FFF2-40B4-BE49-F238E27FC236}">
                    <a16:creationId xmlns:a16="http://schemas.microsoft.com/office/drawing/2014/main" id="{4E86B204-1BA4-455F-8204-1A89C8CEAD49}"/>
                  </a:ext>
                </a:extLst>
              </p:cNvPr>
              <p:cNvPicPr/>
              <p:nvPr/>
            </p:nvPicPr>
            <p:blipFill>
              <a:blip r:embed="rId90"/>
              <a:stretch>
                <a:fillRect/>
              </a:stretch>
            </p:blipFill>
            <p:spPr>
              <a:xfrm>
                <a:off x="234027" y="4532640"/>
                <a:ext cx="6758280" cy="132732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01559A4-27D3-C9DE-A360-8212D5833F57}"/>
              </a:ext>
            </a:extLst>
          </p:cNvPr>
          <p:cNvPicPr>
            <a:picLocks noChangeAspect="1"/>
          </p:cNvPicPr>
          <p:nvPr/>
        </p:nvPicPr>
        <p:blipFill>
          <a:blip r:embed="rId3"/>
          <a:stretch>
            <a:fillRect/>
          </a:stretch>
        </p:blipFill>
        <p:spPr>
          <a:xfrm>
            <a:off x="0" y="753169"/>
            <a:ext cx="7913914"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3F801CD-2A75-45DB-98E8-C952B447B0A6}"/>
                  </a:ext>
                </a:extLst>
              </p14:cNvPr>
              <p14:cNvContentPartPr/>
              <p14:nvPr/>
            </p14:nvContentPartPr>
            <p14:xfrm>
              <a:off x="314667" y="6266387"/>
              <a:ext cx="1258200" cy="456120"/>
            </p14:xfrm>
          </p:contentPart>
        </mc:Choice>
        <mc:Fallback>
          <p:pic>
            <p:nvPicPr>
              <p:cNvPr id="4" name="Freihand 3">
                <a:extLst>
                  <a:ext uri="{FF2B5EF4-FFF2-40B4-BE49-F238E27FC236}">
                    <a16:creationId xmlns:a16="http://schemas.microsoft.com/office/drawing/2014/main" id="{03F801CD-2A75-45DB-98E8-C952B447B0A6}"/>
                  </a:ext>
                </a:extLst>
              </p:cNvPr>
              <p:cNvPicPr/>
              <p:nvPr/>
            </p:nvPicPr>
            <p:blipFill>
              <a:blip r:embed="rId5"/>
              <a:stretch>
                <a:fillRect/>
              </a:stretch>
            </p:blipFill>
            <p:spPr>
              <a:xfrm>
                <a:off x="310347" y="6262067"/>
                <a:ext cx="126684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1C3BEC9-0BE1-4161-BFE6-F366104038BB}"/>
                  </a:ext>
                </a:extLst>
              </p14:cNvPr>
              <p14:cNvContentPartPr/>
              <p14:nvPr/>
            </p14:nvContentPartPr>
            <p14:xfrm>
              <a:off x="55827" y="5409227"/>
              <a:ext cx="2187360" cy="730080"/>
            </p14:xfrm>
          </p:contentPart>
        </mc:Choice>
        <mc:Fallback>
          <p:pic>
            <p:nvPicPr>
              <p:cNvPr id="5" name="Freihand 4">
                <a:extLst>
                  <a:ext uri="{FF2B5EF4-FFF2-40B4-BE49-F238E27FC236}">
                    <a16:creationId xmlns:a16="http://schemas.microsoft.com/office/drawing/2014/main" id="{71C3BEC9-0BE1-4161-BFE6-F366104038BB}"/>
                  </a:ext>
                </a:extLst>
              </p:cNvPr>
              <p:cNvPicPr/>
              <p:nvPr/>
            </p:nvPicPr>
            <p:blipFill>
              <a:blip r:embed="rId7"/>
              <a:stretch>
                <a:fillRect/>
              </a:stretch>
            </p:blipFill>
            <p:spPr>
              <a:xfrm>
                <a:off x="51507" y="5404907"/>
                <a:ext cx="2196000" cy="73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07BB08C-1D41-4687-AED7-C08FC7F405C3}"/>
                  </a:ext>
                </a:extLst>
              </p14:cNvPr>
              <p14:cNvContentPartPr/>
              <p14:nvPr/>
            </p14:nvContentPartPr>
            <p14:xfrm>
              <a:off x="2391867" y="5987387"/>
              <a:ext cx="3434760" cy="56880"/>
            </p14:xfrm>
          </p:contentPart>
        </mc:Choice>
        <mc:Fallback>
          <p:pic>
            <p:nvPicPr>
              <p:cNvPr id="6" name="Freihand 5">
                <a:extLst>
                  <a:ext uri="{FF2B5EF4-FFF2-40B4-BE49-F238E27FC236}">
                    <a16:creationId xmlns:a16="http://schemas.microsoft.com/office/drawing/2014/main" id="{F07BB08C-1D41-4687-AED7-C08FC7F405C3}"/>
                  </a:ext>
                </a:extLst>
              </p:cNvPr>
              <p:cNvPicPr/>
              <p:nvPr/>
            </p:nvPicPr>
            <p:blipFill>
              <a:blip r:embed="rId9"/>
              <a:stretch>
                <a:fillRect/>
              </a:stretch>
            </p:blipFill>
            <p:spPr>
              <a:xfrm>
                <a:off x="2387547" y="5983067"/>
                <a:ext cx="3443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2048A82-FD0C-4443-93A4-5862D8EA98A4}"/>
                  </a:ext>
                </a:extLst>
              </p14:cNvPr>
              <p14:cNvContentPartPr/>
              <p14:nvPr/>
            </p14:nvContentPartPr>
            <p14:xfrm>
              <a:off x="834867" y="2897867"/>
              <a:ext cx="7256880" cy="83160"/>
            </p14:xfrm>
          </p:contentPart>
        </mc:Choice>
        <mc:Fallback>
          <p:pic>
            <p:nvPicPr>
              <p:cNvPr id="7" name="Freihand 6">
                <a:extLst>
                  <a:ext uri="{FF2B5EF4-FFF2-40B4-BE49-F238E27FC236}">
                    <a16:creationId xmlns:a16="http://schemas.microsoft.com/office/drawing/2014/main" id="{A2048A82-FD0C-4443-93A4-5862D8EA98A4}"/>
                  </a:ext>
                </a:extLst>
              </p:cNvPr>
              <p:cNvPicPr/>
              <p:nvPr/>
            </p:nvPicPr>
            <p:blipFill>
              <a:blip r:embed="rId11"/>
              <a:stretch>
                <a:fillRect/>
              </a:stretch>
            </p:blipFill>
            <p:spPr>
              <a:xfrm>
                <a:off x="830547" y="2893547"/>
                <a:ext cx="7265520" cy="91800"/>
              </a:xfrm>
              <a:prstGeom prst="rect">
                <a:avLst/>
              </a:prstGeom>
            </p:spPr>
          </p:pic>
        </mc:Fallback>
      </mc:AlternateContent>
      <p:grpSp>
        <p:nvGrpSpPr>
          <p:cNvPr id="14" name="Gruppieren 13">
            <a:extLst>
              <a:ext uri="{FF2B5EF4-FFF2-40B4-BE49-F238E27FC236}">
                <a16:creationId xmlns:a16="http://schemas.microsoft.com/office/drawing/2014/main" id="{1EAA1DD8-5E05-40FE-BD7C-89EC9A2DE963}"/>
              </a:ext>
            </a:extLst>
          </p:cNvPr>
          <p:cNvGrpSpPr/>
          <p:nvPr/>
        </p:nvGrpSpPr>
        <p:grpSpPr>
          <a:xfrm>
            <a:off x="1248147" y="2664227"/>
            <a:ext cx="3240720" cy="424440"/>
            <a:chOff x="1248147" y="2664227"/>
            <a:chExt cx="3240720" cy="42444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8F9A962-7AAF-40D3-9AF2-354222AA3417}"/>
                    </a:ext>
                  </a:extLst>
                </p14:cNvPr>
                <p14:cNvContentPartPr/>
                <p14:nvPr/>
              </p14:nvContentPartPr>
              <p14:xfrm>
                <a:off x="1248147" y="2715347"/>
                <a:ext cx="58680" cy="373320"/>
              </p14:xfrm>
            </p:contentPart>
          </mc:Choice>
          <mc:Fallback>
            <p:pic>
              <p:nvPicPr>
                <p:cNvPr id="9" name="Freihand 8">
                  <a:extLst>
                    <a:ext uri="{FF2B5EF4-FFF2-40B4-BE49-F238E27FC236}">
                      <a16:creationId xmlns:a16="http://schemas.microsoft.com/office/drawing/2014/main" id="{08F9A962-7AAF-40D3-9AF2-354222AA3417}"/>
                    </a:ext>
                  </a:extLst>
                </p:cNvPr>
                <p:cNvPicPr/>
                <p:nvPr/>
              </p:nvPicPr>
              <p:blipFill>
                <a:blip r:embed="rId13"/>
                <a:stretch>
                  <a:fillRect/>
                </a:stretch>
              </p:blipFill>
              <p:spPr>
                <a:xfrm>
                  <a:off x="1243827" y="2711027"/>
                  <a:ext cx="6732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575EFB84-E99D-4DE8-91F8-DE71D16A51E5}"/>
                    </a:ext>
                  </a:extLst>
                </p14:cNvPr>
                <p14:cNvContentPartPr/>
                <p14:nvPr/>
              </p14:nvContentPartPr>
              <p14:xfrm>
                <a:off x="3058227" y="2713187"/>
                <a:ext cx="84600" cy="321120"/>
              </p14:xfrm>
            </p:contentPart>
          </mc:Choice>
          <mc:Fallback>
            <p:pic>
              <p:nvPicPr>
                <p:cNvPr id="11" name="Freihand 10">
                  <a:extLst>
                    <a:ext uri="{FF2B5EF4-FFF2-40B4-BE49-F238E27FC236}">
                      <a16:creationId xmlns:a16="http://schemas.microsoft.com/office/drawing/2014/main" id="{575EFB84-E99D-4DE8-91F8-DE71D16A51E5}"/>
                    </a:ext>
                  </a:extLst>
                </p:cNvPr>
                <p:cNvPicPr/>
                <p:nvPr/>
              </p:nvPicPr>
              <p:blipFill>
                <a:blip r:embed="rId15"/>
                <a:stretch>
                  <a:fillRect/>
                </a:stretch>
              </p:blipFill>
              <p:spPr>
                <a:xfrm>
                  <a:off x="3053907" y="2708867"/>
                  <a:ext cx="932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CA2BEE45-039A-44F2-9E0A-29F5931627CE}"/>
                    </a:ext>
                  </a:extLst>
                </p14:cNvPr>
                <p14:cNvContentPartPr/>
                <p14:nvPr/>
              </p14:nvContentPartPr>
              <p14:xfrm>
                <a:off x="3052827" y="2716787"/>
                <a:ext cx="54000" cy="263160"/>
              </p14:xfrm>
            </p:contentPart>
          </mc:Choice>
          <mc:Fallback>
            <p:pic>
              <p:nvPicPr>
                <p:cNvPr id="12" name="Freihand 11">
                  <a:extLst>
                    <a:ext uri="{FF2B5EF4-FFF2-40B4-BE49-F238E27FC236}">
                      <a16:creationId xmlns:a16="http://schemas.microsoft.com/office/drawing/2014/main" id="{CA2BEE45-039A-44F2-9E0A-29F5931627CE}"/>
                    </a:ext>
                  </a:extLst>
                </p:cNvPr>
                <p:cNvPicPr/>
                <p:nvPr/>
              </p:nvPicPr>
              <p:blipFill>
                <a:blip r:embed="rId17"/>
                <a:stretch>
                  <a:fillRect/>
                </a:stretch>
              </p:blipFill>
              <p:spPr>
                <a:xfrm>
                  <a:off x="3048507" y="2712467"/>
                  <a:ext cx="626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812CD73A-A9BB-4153-8CF6-826D0743A074}"/>
                    </a:ext>
                  </a:extLst>
                </p14:cNvPr>
                <p14:cNvContentPartPr/>
                <p14:nvPr/>
              </p14:nvContentPartPr>
              <p14:xfrm>
                <a:off x="4435947" y="2664227"/>
                <a:ext cx="52920" cy="316440"/>
              </p14:xfrm>
            </p:contentPart>
          </mc:Choice>
          <mc:Fallback>
            <p:pic>
              <p:nvPicPr>
                <p:cNvPr id="13" name="Freihand 12">
                  <a:extLst>
                    <a:ext uri="{FF2B5EF4-FFF2-40B4-BE49-F238E27FC236}">
                      <a16:creationId xmlns:a16="http://schemas.microsoft.com/office/drawing/2014/main" id="{812CD73A-A9BB-4153-8CF6-826D0743A074}"/>
                    </a:ext>
                  </a:extLst>
                </p:cNvPr>
                <p:cNvPicPr/>
                <p:nvPr/>
              </p:nvPicPr>
              <p:blipFill>
                <a:blip r:embed="rId19"/>
                <a:stretch>
                  <a:fillRect/>
                </a:stretch>
              </p:blipFill>
              <p:spPr>
                <a:xfrm>
                  <a:off x="4431627" y="2659907"/>
                  <a:ext cx="61560" cy="32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EBF5F120-5FC6-4A2A-AB1A-95682DD71CDB}"/>
                  </a:ext>
                </a:extLst>
              </p14:cNvPr>
              <p14:cNvContentPartPr/>
              <p14:nvPr/>
            </p14:nvContentPartPr>
            <p14:xfrm>
              <a:off x="5383467" y="2753147"/>
              <a:ext cx="67680" cy="280080"/>
            </p14:xfrm>
          </p:contentPart>
        </mc:Choice>
        <mc:Fallback>
          <p:pic>
            <p:nvPicPr>
              <p:cNvPr id="15" name="Freihand 14">
                <a:extLst>
                  <a:ext uri="{FF2B5EF4-FFF2-40B4-BE49-F238E27FC236}">
                    <a16:creationId xmlns:a16="http://schemas.microsoft.com/office/drawing/2014/main" id="{EBF5F120-5FC6-4A2A-AB1A-95682DD71CDB}"/>
                  </a:ext>
                </a:extLst>
              </p:cNvPr>
              <p:cNvPicPr/>
              <p:nvPr/>
            </p:nvPicPr>
            <p:blipFill>
              <a:blip r:embed="rId21"/>
              <a:stretch>
                <a:fillRect/>
              </a:stretch>
            </p:blipFill>
            <p:spPr>
              <a:xfrm>
                <a:off x="5379147" y="2748827"/>
                <a:ext cx="763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DB6E8A48-9EBC-43EE-838A-A8EC33154B24}"/>
                  </a:ext>
                </a:extLst>
              </p14:cNvPr>
              <p14:cNvContentPartPr/>
              <p14:nvPr/>
            </p14:nvContentPartPr>
            <p14:xfrm>
              <a:off x="6174747" y="2794187"/>
              <a:ext cx="7200" cy="486360"/>
            </p14:xfrm>
          </p:contentPart>
        </mc:Choice>
        <mc:Fallback>
          <p:pic>
            <p:nvPicPr>
              <p:cNvPr id="16" name="Freihand 15">
                <a:extLst>
                  <a:ext uri="{FF2B5EF4-FFF2-40B4-BE49-F238E27FC236}">
                    <a16:creationId xmlns:a16="http://schemas.microsoft.com/office/drawing/2014/main" id="{DB6E8A48-9EBC-43EE-838A-A8EC33154B24}"/>
                  </a:ext>
                </a:extLst>
              </p:cNvPr>
              <p:cNvPicPr/>
              <p:nvPr/>
            </p:nvPicPr>
            <p:blipFill>
              <a:blip r:embed="rId23"/>
              <a:stretch>
                <a:fillRect/>
              </a:stretch>
            </p:blipFill>
            <p:spPr>
              <a:xfrm>
                <a:off x="6170427" y="2789867"/>
                <a:ext cx="15840" cy="495000"/>
              </a:xfrm>
              <a:prstGeom prst="rect">
                <a:avLst/>
              </a:prstGeom>
            </p:spPr>
          </p:pic>
        </mc:Fallback>
      </mc:AlternateContent>
      <p:grpSp>
        <p:nvGrpSpPr>
          <p:cNvPr id="19" name="Gruppieren 18">
            <a:extLst>
              <a:ext uri="{FF2B5EF4-FFF2-40B4-BE49-F238E27FC236}">
                <a16:creationId xmlns:a16="http://schemas.microsoft.com/office/drawing/2014/main" id="{C4787B53-DF91-4AD4-8178-A5120221666F}"/>
              </a:ext>
            </a:extLst>
          </p:cNvPr>
          <p:cNvGrpSpPr/>
          <p:nvPr/>
        </p:nvGrpSpPr>
        <p:grpSpPr>
          <a:xfrm>
            <a:off x="5028147" y="3565307"/>
            <a:ext cx="2774520" cy="1017720"/>
            <a:chOff x="5028147" y="3565307"/>
            <a:chExt cx="2774520" cy="1017720"/>
          </a:xfrm>
        </p:grpSpPr>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52339280-D11E-4867-B89F-073C5A334D07}"/>
                    </a:ext>
                  </a:extLst>
                </p14:cNvPr>
                <p14:cNvContentPartPr/>
                <p14:nvPr/>
              </p14:nvContentPartPr>
              <p14:xfrm>
                <a:off x="5028147" y="3565307"/>
                <a:ext cx="1158480" cy="810360"/>
              </p14:xfrm>
            </p:contentPart>
          </mc:Choice>
          <mc:Fallback>
            <p:pic>
              <p:nvPicPr>
                <p:cNvPr id="17" name="Freihand 16">
                  <a:extLst>
                    <a:ext uri="{FF2B5EF4-FFF2-40B4-BE49-F238E27FC236}">
                      <a16:creationId xmlns:a16="http://schemas.microsoft.com/office/drawing/2014/main" id="{52339280-D11E-4867-B89F-073C5A334D07}"/>
                    </a:ext>
                  </a:extLst>
                </p:cNvPr>
                <p:cNvPicPr/>
                <p:nvPr/>
              </p:nvPicPr>
              <p:blipFill>
                <a:blip r:embed="rId25"/>
                <a:stretch>
                  <a:fillRect/>
                </a:stretch>
              </p:blipFill>
              <p:spPr>
                <a:xfrm>
                  <a:off x="5023827" y="3560987"/>
                  <a:ext cx="116712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18493F54-8B0C-4A2C-9530-93B2BA6186AA}"/>
                    </a:ext>
                  </a:extLst>
                </p14:cNvPr>
                <p14:cNvContentPartPr/>
                <p14:nvPr/>
              </p14:nvContentPartPr>
              <p14:xfrm>
                <a:off x="6744987" y="3606347"/>
                <a:ext cx="1057680" cy="976680"/>
              </p14:xfrm>
            </p:contentPart>
          </mc:Choice>
          <mc:Fallback>
            <p:pic>
              <p:nvPicPr>
                <p:cNvPr id="18" name="Freihand 17">
                  <a:extLst>
                    <a:ext uri="{FF2B5EF4-FFF2-40B4-BE49-F238E27FC236}">
                      <a16:creationId xmlns:a16="http://schemas.microsoft.com/office/drawing/2014/main" id="{18493F54-8B0C-4A2C-9530-93B2BA6186AA}"/>
                    </a:ext>
                  </a:extLst>
                </p:cNvPr>
                <p:cNvPicPr/>
                <p:nvPr/>
              </p:nvPicPr>
              <p:blipFill>
                <a:blip r:embed="rId27"/>
                <a:stretch>
                  <a:fillRect/>
                </a:stretch>
              </p:blipFill>
              <p:spPr>
                <a:xfrm>
                  <a:off x="6740667" y="3602027"/>
                  <a:ext cx="1066320" cy="9853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DD68281-CBB4-4E23-AA04-A8549BF5C71D}"/>
              </a:ext>
            </a:extLst>
          </p:cNvPr>
          <p:cNvPicPr>
            <a:picLocks noChangeAspect="1"/>
          </p:cNvPicPr>
          <p:nvPr/>
        </p:nvPicPr>
        <p:blipFill>
          <a:blip r:embed="rId3"/>
          <a:stretch>
            <a:fillRect/>
          </a:stretch>
        </p:blipFill>
        <p:spPr>
          <a:xfrm>
            <a:off x="8089480" y="2274393"/>
            <a:ext cx="3127291" cy="1669714"/>
          </a:xfrm>
          <a:prstGeom prst="rect">
            <a:avLst/>
          </a:prstGeom>
        </p:spPr>
      </p:pic>
      <p:grpSp>
        <p:nvGrpSpPr>
          <p:cNvPr id="6" name="Gruppieren 5">
            <a:extLst>
              <a:ext uri="{FF2B5EF4-FFF2-40B4-BE49-F238E27FC236}">
                <a16:creationId xmlns:a16="http://schemas.microsoft.com/office/drawing/2014/main" id="{2906374A-5EAD-423A-8EB3-F946B2179BCB}"/>
              </a:ext>
            </a:extLst>
          </p:cNvPr>
          <p:cNvGrpSpPr/>
          <p:nvPr/>
        </p:nvGrpSpPr>
        <p:grpSpPr>
          <a:xfrm>
            <a:off x="9826966" y="2027765"/>
            <a:ext cx="1601280" cy="784080"/>
            <a:chOff x="9986357" y="537067"/>
            <a:chExt cx="1601280" cy="78408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B51B732-26E3-4A72-A5F9-4767A9FCC5A3}"/>
                    </a:ext>
                  </a:extLst>
                </p14:cNvPr>
                <p14:cNvContentPartPr/>
                <p14:nvPr/>
              </p14:nvContentPartPr>
              <p14:xfrm>
                <a:off x="10402157" y="580267"/>
                <a:ext cx="19080" cy="1800"/>
              </p14:xfrm>
            </p:contentPart>
          </mc:Choice>
          <mc:Fallback xmlns="">
            <p:pic>
              <p:nvPicPr>
                <p:cNvPr id="7" name="Freihand 6">
                  <a:extLst>
                    <a:ext uri="{FF2B5EF4-FFF2-40B4-BE49-F238E27FC236}">
                      <a16:creationId xmlns:a16="http://schemas.microsoft.com/office/drawing/2014/main" id="{AB51B732-26E3-4A72-A5F9-4767A9FCC5A3}"/>
                    </a:ext>
                  </a:extLst>
                </p:cNvPr>
                <p:cNvPicPr/>
                <p:nvPr/>
              </p:nvPicPr>
              <p:blipFill>
                <a:blip r:embed="rId5"/>
                <a:stretch>
                  <a:fillRect/>
                </a:stretch>
              </p:blipFill>
              <p:spPr>
                <a:xfrm>
                  <a:off x="10397837" y="575947"/>
                  <a:ext cx="27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26873FD0-761C-4935-887C-4D96D204AF3E}"/>
                    </a:ext>
                  </a:extLst>
                </p14:cNvPr>
                <p14:cNvContentPartPr/>
                <p14:nvPr/>
              </p14:nvContentPartPr>
              <p14:xfrm>
                <a:off x="9986357" y="537067"/>
                <a:ext cx="1601280" cy="784080"/>
              </p14:xfrm>
            </p:contentPart>
          </mc:Choice>
          <mc:Fallback xmlns="">
            <p:pic>
              <p:nvPicPr>
                <p:cNvPr id="8" name="Freihand 7">
                  <a:extLst>
                    <a:ext uri="{FF2B5EF4-FFF2-40B4-BE49-F238E27FC236}">
                      <a16:creationId xmlns:a16="http://schemas.microsoft.com/office/drawing/2014/main" id="{26873FD0-761C-4935-887C-4D96D204AF3E}"/>
                    </a:ext>
                  </a:extLst>
                </p:cNvPr>
                <p:cNvPicPr/>
                <p:nvPr/>
              </p:nvPicPr>
              <p:blipFill>
                <a:blip r:embed="rId7"/>
                <a:stretch>
                  <a:fillRect/>
                </a:stretch>
              </p:blipFill>
              <p:spPr>
                <a:xfrm>
                  <a:off x="9982037" y="532747"/>
                  <a:ext cx="1609920" cy="79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BD57D52D-F509-45BF-86BB-39662AD0EE8F}"/>
                  </a:ext>
                </a:extLst>
              </p14:cNvPr>
              <p14:cNvContentPartPr/>
              <p14:nvPr/>
            </p14:nvContentPartPr>
            <p14:xfrm>
              <a:off x="2782397" y="1183267"/>
              <a:ext cx="1195560" cy="512280"/>
            </p14:xfrm>
          </p:contentPart>
        </mc:Choice>
        <mc:Fallback xmlns="">
          <p:pic>
            <p:nvPicPr>
              <p:cNvPr id="2" name="Freihand 1">
                <a:extLst>
                  <a:ext uri="{FF2B5EF4-FFF2-40B4-BE49-F238E27FC236}">
                    <a16:creationId xmlns:a16="http://schemas.microsoft.com/office/drawing/2014/main" id="{BD57D52D-F509-45BF-86BB-39662AD0EE8F}"/>
                  </a:ext>
                </a:extLst>
              </p:cNvPr>
              <p:cNvPicPr/>
              <p:nvPr/>
            </p:nvPicPr>
            <p:blipFill>
              <a:blip r:embed="rId9"/>
              <a:stretch>
                <a:fillRect/>
              </a:stretch>
            </p:blipFill>
            <p:spPr>
              <a:xfrm>
                <a:off x="2778077" y="1178947"/>
                <a:ext cx="120420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D62E8B3A-9C72-45B6-BE90-605F34DE5424}"/>
                  </a:ext>
                </a:extLst>
              </p14:cNvPr>
              <p14:cNvContentPartPr/>
              <p14:nvPr/>
            </p14:nvContentPartPr>
            <p14:xfrm>
              <a:off x="4076597" y="1497187"/>
              <a:ext cx="2424600" cy="588600"/>
            </p14:xfrm>
          </p:contentPart>
        </mc:Choice>
        <mc:Fallback xmlns="">
          <p:pic>
            <p:nvPicPr>
              <p:cNvPr id="3" name="Freihand 2">
                <a:extLst>
                  <a:ext uri="{FF2B5EF4-FFF2-40B4-BE49-F238E27FC236}">
                    <a16:creationId xmlns:a16="http://schemas.microsoft.com/office/drawing/2014/main" id="{D62E8B3A-9C72-45B6-BE90-605F34DE5424}"/>
                  </a:ext>
                </a:extLst>
              </p:cNvPr>
              <p:cNvPicPr/>
              <p:nvPr/>
            </p:nvPicPr>
            <p:blipFill>
              <a:blip r:embed="rId11"/>
              <a:stretch>
                <a:fillRect/>
              </a:stretch>
            </p:blipFill>
            <p:spPr>
              <a:xfrm>
                <a:off x="4072277" y="1492867"/>
                <a:ext cx="243324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CCEE447-2E06-4906-A34E-8C902A1ACE39}"/>
                  </a:ext>
                </a:extLst>
              </p14:cNvPr>
              <p14:cNvContentPartPr/>
              <p14:nvPr/>
            </p14:nvContentPartPr>
            <p14:xfrm>
              <a:off x="3042677" y="2546227"/>
              <a:ext cx="2862360" cy="980280"/>
            </p14:xfrm>
          </p:contentPart>
        </mc:Choice>
        <mc:Fallback xmlns="">
          <p:pic>
            <p:nvPicPr>
              <p:cNvPr id="9" name="Freihand 8">
                <a:extLst>
                  <a:ext uri="{FF2B5EF4-FFF2-40B4-BE49-F238E27FC236}">
                    <a16:creationId xmlns:a16="http://schemas.microsoft.com/office/drawing/2014/main" id="{2CCEE447-2E06-4906-A34E-8C902A1ACE39}"/>
                  </a:ext>
                </a:extLst>
              </p:cNvPr>
              <p:cNvPicPr/>
              <p:nvPr/>
            </p:nvPicPr>
            <p:blipFill>
              <a:blip r:embed="rId13"/>
              <a:stretch>
                <a:fillRect/>
              </a:stretch>
            </p:blipFill>
            <p:spPr>
              <a:xfrm>
                <a:off x="3038357" y="2541907"/>
                <a:ext cx="287100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1DD6A50-F1AA-4417-B8F1-DE225B0BA5DE}"/>
                  </a:ext>
                </a:extLst>
              </p14:cNvPr>
              <p14:cNvContentPartPr/>
              <p14:nvPr/>
            </p14:nvContentPartPr>
            <p14:xfrm>
              <a:off x="1228277" y="4414627"/>
              <a:ext cx="5124600" cy="136080"/>
            </p14:xfrm>
          </p:contentPart>
        </mc:Choice>
        <mc:Fallback xmlns="">
          <p:pic>
            <p:nvPicPr>
              <p:cNvPr id="10" name="Freihand 9">
                <a:extLst>
                  <a:ext uri="{FF2B5EF4-FFF2-40B4-BE49-F238E27FC236}">
                    <a16:creationId xmlns:a16="http://schemas.microsoft.com/office/drawing/2014/main" id="{B1DD6A50-F1AA-4417-B8F1-DE225B0BA5DE}"/>
                  </a:ext>
                </a:extLst>
              </p:cNvPr>
              <p:cNvPicPr/>
              <p:nvPr/>
            </p:nvPicPr>
            <p:blipFill>
              <a:blip r:embed="rId15"/>
              <a:stretch>
                <a:fillRect/>
              </a:stretch>
            </p:blipFill>
            <p:spPr>
              <a:xfrm>
                <a:off x="1223957" y="4410307"/>
                <a:ext cx="5133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C765A62-8AAC-4214-917D-781CC0DF6643}"/>
                  </a:ext>
                </a:extLst>
              </p14:cNvPr>
              <p14:cNvContentPartPr/>
              <p14:nvPr/>
            </p14:nvContentPartPr>
            <p14:xfrm>
              <a:off x="1019837" y="4857787"/>
              <a:ext cx="3313800" cy="168840"/>
            </p14:xfrm>
          </p:contentPart>
        </mc:Choice>
        <mc:Fallback xmlns="">
          <p:pic>
            <p:nvPicPr>
              <p:cNvPr id="11" name="Freihand 10">
                <a:extLst>
                  <a:ext uri="{FF2B5EF4-FFF2-40B4-BE49-F238E27FC236}">
                    <a16:creationId xmlns:a16="http://schemas.microsoft.com/office/drawing/2014/main" id="{2C765A62-8AAC-4214-917D-781CC0DF6643}"/>
                  </a:ext>
                </a:extLst>
              </p:cNvPr>
              <p:cNvPicPr/>
              <p:nvPr/>
            </p:nvPicPr>
            <p:blipFill>
              <a:blip r:embed="rId17"/>
              <a:stretch>
                <a:fillRect/>
              </a:stretch>
            </p:blipFill>
            <p:spPr>
              <a:xfrm>
                <a:off x="1015517" y="4853467"/>
                <a:ext cx="3322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5C097EB-2987-474B-BAAC-53C4CFC999DE}"/>
                  </a:ext>
                </a:extLst>
              </p14:cNvPr>
              <p14:cNvContentPartPr/>
              <p14:nvPr/>
            </p14:nvContentPartPr>
            <p14:xfrm>
              <a:off x="2884277" y="5200147"/>
              <a:ext cx="3285720" cy="92520"/>
            </p14:xfrm>
          </p:contentPart>
        </mc:Choice>
        <mc:Fallback xmlns="">
          <p:pic>
            <p:nvPicPr>
              <p:cNvPr id="12" name="Freihand 11">
                <a:extLst>
                  <a:ext uri="{FF2B5EF4-FFF2-40B4-BE49-F238E27FC236}">
                    <a16:creationId xmlns:a16="http://schemas.microsoft.com/office/drawing/2014/main" id="{E5C097EB-2987-474B-BAAC-53C4CFC999DE}"/>
                  </a:ext>
                </a:extLst>
              </p:cNvPr>
              <p:cNvPicPr/>
              <p:nvPr/>
            </p:nvPicPr>
            <p:blipFill>
              <a:blip r:embed="rId19"/>
              <a:stretch>
                <a:fillRect/>
              </a:stretch>
            </p:blipFill>
            <p:spPr>
              <a:xfrm>
                <a:off x="2879957" y="5195827"/>
                <a:ext cx="3294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5DB0414-16CE-48C4-872B-92B084907654}"/>
                  </a:ext>
                </a:extLst>
              </p14:cNvPr>
              <p14:cNvContentPartPr/>
              <p14:nvPr/>
            </p14:nvContentPartPr>
            <p14:xfrm>
              <a:off x="1311077" y="5623147"/>
              <a:ext cx="3620880" cy="91440"/>
            </p14:xfrm>
          </p:contentPart>
        </mc:Choice>
        <mc:Fallback xmlns="">
          <p:pic>
            <p:nvPicPr>
              <p:cNvPr id="13" name="Freihand 12">
                <a:extLst>
                  <a:ext uri="{FF2B5EF4-FFF2-40B4-BE49-F238E27FC236}">
                    <a16:creationId xmlns:a16="http://schemas.microsoft.com/office/drawing/2014/main" id="{95DB0414-16CE-48C4-872B-92B084907654}"/>
                  </a:ext>
                </a:extLst>
              </p:cNvPr>
              <p:cNvPicPr/>
              <p:nvPr/>
            </p:nvPicPr>
            <p:blipFill>
              <a:blip r:embed="rId21"/>
              <a:stretch>
                <a:fillRect/>
              </a:stretch>
            </p:blipFill>
            <p:spPr>
              <a:xfrm>
                <a:off x="1306757" y="5618827"/>
                <a:ext cx="362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B8E5934-8D74-4194-AB35-1B4863F3EC41}"/>
                  </a:ext>
                </a:extLst>
              </p14:cNvPr>
              <p14:cNvContentPartPr/>
              <p14:nvPr/>
            </p14:nvContentPartPr>
            <p14:xfrm>
              <a:off x="1185797" y="6058027"/>
              <a:ext cx="5144760" cy="140760"/>
            </p14:xfrm>
          </p:contentPart>
        </mc:Choice>
        <mc:Fallback xmlns="">
          <p:pic>
            <p:nvPicPr>
              <p:cNvPr id="14" name="Freihand 13">
                <a:extLst>
                  <a:ext uri="{FF2B5EF4-FFF2-40B4-BE49-F238E27FC236}">
                    <a16:creationId xmlns:a16="http://schemas.microsoft.com/office/drawing/2014/main" id="{0B8E5934-8D74-4194-AB35-1B4863F3EC41}"/>
                  </a:ext>
                </a:extLst>
              </p:cNvPr>
              <p:cNvPicPr/>
              <p:nvPr/>
            </p:nvPicPr>
            <p:blipFill>
              <a:blip r:embed="rId23"/>
              <a:stretch>
                <a:fillRect/>
              </a:stretch>
            </p:blipFill>
            <p:spPr>
              <a:xfrm>
                <a:off x="1181477" y="6053707"/>
                <a:ext cx="5153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AE7038E-6A05-418F-9B0B-66B5E7ABE47A}"/>
                  </a:ext>
                </a:extLst>
              </p14:cNvPr>
              <p14:cNvContentPartPr/>
              <p14:nvPr/>
            </p14:nvContentPartPr>
            <p14:xfrm>
              <a:off x="971597" y="6464107"/>
              <a:ext cx="4705200" cy="190800"/>
            </p14:xfrm>
          </p:contentPart>
        </mc:Choice>
        <mc:Fallback xmlns="">
          <p:pic>
            <p:nvPicPr>
              <p:cNvPr id="15" name="Freihand 14">
                <a:extLst>
                  <a:ext uri="{FF2B5EF4-FFF2-40B4-BE49-F238E27FC236}">
                    <a16:creationId xmlns:a16="http://schemas.microsoft.com/office/drawing/2014/main" id="{2AE7038E-6A05-418F-9B0B-66B5E7ABE47A}"/>
                  </a:ext>
                </a:extLst>
              </p:cNvPr>
              <p:cNvPicPr/>
              <p:nvPr/>
            </p:nvPicPr>
            <p:blipFill>
              <a:blip r:embed="rId25"/>
              <a:stretch>
                <a:fillRect/>
              </a:stretch>
            </p:blipFill>
            <p:spPr>
              <a:xfrm>
                <a:off x="967277" y="6459787"/>
                <a:ext cx="4713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8591180-079B-468E-8DF9-301DFD8005A5}"/>
                  </a:ext>
                </a:extLst>
              </p14:cNvPr>
              <p14:cNvContentPartPr/>
              <p14:nvPr/>
            </p14:nvContentPartPr>
            <p14:xfrm>
              <a:off x="6504077" y="5186827"/>
              <a:ext cx="52560" cy="57600"/>
            </p14:xfrm>
          </p:contentPart>
        </mc:Choice>
        <mc:Fallback xmlns="">
          <p:pic>
            <p:nvPicPr>
              <p:cNvPr id="16" name="Freihand 15">
                <a:extLst>
                  <a:ext uri="{FF2B5EF4-FFF2-40B4-BE49-F238E27FC236}">
                    <a16:creationId xmlns:a16="http://schemas.microsoft.com/office/drawing/2014/main" id="{F8591180-079B-468E-8DF9-301DFD8005A5}"/>
                  </a:ext>
                </a:extLst>
              </p:cNvPr>
              <p:cNvPicPr/>
              <p:nvPr/>
            </p:nvPicPr>
            <p:blipFill>
              <a:blip r:embed="rId27"/>
              <a:stretch>
                <a:fillRect/>
              </a:stretch>
            </p:blipFill>
            <p:spPr>
              <a:xfrm>
                <a:off x="6499757" y="5182507"/>
                <a:ext cx="61200" cy="66240"/>
              </a:xfrm>
              <a:prstGeom prst="rect">
                <a:avLst/>
              </a:prstGeom>
            </p:spPr>
          </p:pic>
        </mc:Fallback>
      </mc:AlternateContent>
      <p:grpSp>
        <p:nvGrpSpPr>
          <p:cNvPr id="38" name="Gruppieren 37">
            <a:extLst>
              <a:ext uri="{FF2B5EF4-FFF2-40B4-BE49-F238E27FC236}">
                <a16:creationId xmlns:a16="http://schemas.microsoft.com/office/drawing/2014/main" id="{84B45EFB-B621-45A5-8014-A15665236DE6}"/>
              </a:ext>
            </a:extLst>
          </p:cNvPr>
          <p:cNvGrpSpPr/>
          <p:nvPr/>
        </p:nvGrpSpPr>
        <p:grpSpPr>
          <a:xfrm>
            <a:off x="6672557" y="4910347"/>
            <a:ext cx="1682280" cy="632160"/>
            <a:chOff x="6672557" y="4910347"/>
            <a:chExt cx="1682280" cy="632160"/>
          </a:xfrm>
        </p:grpSpPr>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49E6C960-CAC0-4F5F-8DBF-397880A9F074}"/>
                    </a:ext>
                  </a:extLst>
                </p14:cNvPr>
                <p14:cNvContentPartPr/>
                <p14:nvPr/>
              </p14:nvContentPartPr>
              <p14:xfrm>
                <a:off x="6672557" y="4994227"/>
                <a:ext cx="497880" cy="264240"/>
              </p14:xfrm>
            </p:contentPart>
          </mc:Choice>
          <mc:Fallback xmlns="">
            <p:pic>
              <p:nvPicPr>
                <p:cNvPr id="17" name="Freihand 16">
                  <a:extLst>
                    <a:ext uri="{FF2B5EF4-FFF2-40B4-BE49-F238E27FC236}">
                      <a16:creationId xmlns:a16="http://schemas.microsoft.com/office/drawing/2014/main" id="{49E6C960-CAC0-4F5F-8DBF-397880A9F074}"/>
                    </a:ext>
                  </a:extLst>
                </p:cNvPr>
                <p:cNvPicPr/>
                <p:nvPr/>
              </p:nvPicPr>
              <p:blipFill>
                <a:blip r:embed="rId29"/>
                <a:stretch>
                  <a:fillRect/>
                </a:stretch>
              </p:blipFill>
              <p:spPr>
                <a:xfrm>
                  <a:off x="6668237" y="4989907"/>
                  <a:ext cx="506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FD105113-3784-4ADD-AFD6-78DF1F19EEAD}"/>
                    </a:ext>
                  </a:extLst>
                </p14:cNvPr>
                <p14:cNvContentPartPr/>
                <p14:nvPr/>
              </p14:nvContentPartPr>
              <p14:xfrm>
                <a:off x="7157837" y="5049667"/>
                <a:ext cx="28440" cy="12960"/>
              </p14:xfrm>
            </p:contentPart>
          </mc:Choice>
          <mc:Fallback xmlns="">
            <p:pic>
              <p:nvPicPr>
                <p:cNvPr id="18" name="Freihand 17">
                  <a:extLst>
                    <a:ext uri="{FF2B5EF4-FFF2-40B4-BE49-F238E27FC236}">
                      <a16:creationId xmlns:a16="http://schemas.microsoft.com/office/drawing/2014/main" id="{FD105113-3784-4ADD-AFD6-78DF1F19EEAD}"/>
                    </a:ext>
                  </a:extLst>
                </p:cNvPr>
                <p:cNvPicPr/>
                <p:nvPr/>
              </p:nvPicPr>
              <p:blipFill>
                <a:blip r:embed="rId31"/>
                <a:stretch>
                  <a:fillRect/>
                </a:stretch>
              </p:blipFill>
              <p:spPr>
                <a:xfrm>
                  <a:off x="7153517" y="5045347"/>
                  <a:ext cx="3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A9D922DE-4166-4A88-8F9B-DDCC36F62FC4}"/>
                    </a:ext>
                  </a:extLst>
                </p14:cNvPr>
                <p14:cNvContentPartPr/>
                <p14:nvPr/>
              </p14:nvContentPartPr>
              <p14:xfrm>
                <a:off x="7223357" y="5087107"/>
                <a:ext cx="183240" cy="102240"/>
              </p14:xfrm>
            </p:contentPart>
          </mc:Choice>
          <mc:Fallback xmlns="">
            <p:pic>
              <p:nvPicPr>
                <p:cNvPr id="19" name="Freihand 18">
                  <a:extLst>
                    <a:ext uri="{FF2B5EF4-FFF2-40B4-BE49-F238E27FC236}">
                      <a16:creationId xmlns:a16="http://schemas.microsoft.com/office/drawing/2014/main" id="{A9D922DE-4166-4A88-8F9B-DDCC36F62FC4}"/>
                    </a:ext>
                  </a:extLst>
                </p:cNvPr>
                <p:cNvPicPr/>
                <p:nvPr/>
              </p:nvPicPr>
              <p:blipFill>
                <a:blip r:embed="rId33"/>
                <a:stretch>
                  <a:fillRect/>
                </a:stretch>
              </p:blipFill>
              <p:spPr>
                <a:xfrm>
                  <a:off x="7219037" y="5082787"/>
                  <a:ext cx="19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A70D11FF-6DDA-4538-B38F-C7A13C2BB5A1}"/>
                    </a:ext>
                  </a:extLst>
                </p14:cNvPr>
                <p14:cNvContentPartPr/>
                <p14:nvPr/>
              </p14:nvContentPartPr>
              <p14:xfrm>
                <a:off x="7482197" y="5086747"/>
                <a:ext cx="90720" cy="126360"/>
              </p14:xfrm>
            </p:contentPart>
          </mc:Choice>
          <mc:Fallback xmlns="">
            <p:pic>
              <p:nvPicPr>
                <p:cNvPr id="20" name="Freihand 19">
                  <a:extLst>
                    <a:ext uri="{FF2B5EF4-FFF2-40B4-BE49-F238E27FC236}">
                      <a16:creationId xmlns:a16="http://schemas.microsoft.com/office/drawing/2014/main" id="{A70D11FF-6DDA-4538-B38F-C7A13C2BB5A1}"/>
                    </a:ext>
                  </a:extLst>
                </p:cNvPr>
                <p:cNvPicPr/>
                <p:nvPr/>
              </p:nvPicPr>
              <p:blipFill>
                <a:blip r:embed="rId35"/>
                <a:stretch>
                  <a:fillRect/>
                </a:stretch>
              </p:blipFill>
              <p:spPr>
                <a:xfrm>
                  <a:off x="7477877" y="5082427"/>
                  <a:ext cx="9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D3B4ECA-0221-45CE-9DD8-8EEA89EFAB2E}"/>
                    </a:ext>
                  </a:extLst>
                </p14:cNvPr>
                <p14:cNvContentPartPr/>
                <p14:nvPr/>
              </p14:nvContentPartPr>
              <p14:xfrm>
                <a:off x="7614677" y="5016187"/>
                <a:ext cx="119160" cy="169920"/>
              </p14:xfrm>
            </p:contentPart>
          </mc:Choice>
          <mc:Fallback xmlns="">
            <p:pic>
              <p:nvPicPr>
                <p:cNvPr id="21" name="Freihand 20">
                  <a:extLst>
                    <a:ext uri="{FF2B5EF4-FFF2-40B4-BE49-F238E27FC236}">
                      <a16:creationId xmlns:a16="http://schemas.microsoft.com/office/drawing/2014/main" id="{8D3B4ECA-0221-45CE-9DD8-8EEA89EFAB2E}"/>
                    </a:ext>
                  </a:extLst>
                </p:cNvPr>
                <p:cNvPicPr/>
                <p:nvPr/>
              </p:nvPicPr>
              <p:blipFill>
                <a:blip r:embed="rId37"/>
                <a:stretch>
                  <a:fillRect/>
                </a:stretch>
              </p:blipFill>
              <p:spPr>
                <a:xfrm>
                  <a:off x="7610357" y="5011867"/>
                  <a:ext cx="12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A6BECF86-4A77-4AE2-957E-11E82899E3B9}"/>
                    </a:ext>
                  </a:extLst>
                </p14:cNvPr>
                <p14:cNvContentPartPr/>
                <p14:nvPr/>
              </p14:nvContentPartPr>
              <p14:xfrm>
                <a:off x="7731317" y="5088187"/>
                <a:ext cx="155520" cy="83160"/>
              </p14:xfrm>
            </p:contentPart>
          </mc:Choice>
          <mc:Fallback xmlns="">
            <p:pic>
              <p:nvPicPr>
                <p:cNvPr id="22" name="Freihand 21">
                  <a:extLst>
                    <a:ext uri="{FF2B5EF4-FFF2-40B4-BE49-F238E27FC236}">
                      <a16:creationId xmlns:a16="http://schemas.microsoft.com/office/drawing/2014/main" id="{A6BECF86-4A77-4AE2-957E-11E82899E3B9}"/>
                    </a:ext>
                  </a:extLst>
                </p:cNvPr>
                <p:cNvPicPr/>
                <p:nvPr/>
              </p:nvPicPr>
              <p:blipFill>
                <a:blip r:embed="rId39"/>
                <a:stretch>
                  <a:fillRect/>
                </a:stretch>
              </p:blipFill>
              <p:spPr>
                <a:xfrm>
                  <a:off x="7726997" y="5083867"/>
                  <a:ext cx="164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7B724A24-7907-4033-9DE9-4F16B192C0B2}"/>
                    </a:ext>
                  </a:extLst>
                </p14:cNvPr>
                <p14:cNvContentPartPr/>
                <p14:nvPr/>
              </p14:nvContentPartPr>
              <p14:xfrm>
                <a:off x="7908077" y="5023747"/>
                <a:ext cx="72720" cy="142200"/>
              </p14:xfrm>
            </p:contentPart>
          </mc:Choice>
          <mc:Fallback xmlns="">
            <p:pic>
              <p:nvPicPr>
                <p:cNvPr id="23" name="Freihand 22">
                  <a:extLst>
                    <a:ext uri="{FF2B5EF4-FFF2-40B4-BE49-F238E27FC236}">
                      <a16:creationId xmlns:a16="http://schemas.microsoft.com/office/drawing/2014/main" id="{7B724A24-7907-4033-9DE9-4F16B192C0B2}"/>
                    </a:ext>
                  </a:extLst>
                </p:cNvPr>
                <p:cNvPicPr/>
                <p:nvPr/>
              </p:nvPicPr>
              <p:blipFill>
                <a:blip r:embed="rId41"/>
                <a:stretch>
                  <a:fillRect/>
                </a:stretch>
              </p:blipFill>
              <p:spPr>
                <a:xfrm>
                  <a:off x="7903757" y="5019427"/>
                  <a:ext cx="8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0985ADF9-19D2-4E28-833E-1C1336F06157}"/>
                    </a:ext>
                  </a:extLst>
                </p14:cNvPr>
                <p14:cNvContentPartPr/>
                <p14:nvPr/>
              </p14:nvContentPartPr>
              <p14:xfrm>
                <a:off x="8025797" y="5087467"/>
                <a:ext cx="33480" cy="82080"/>
              </p14:xfrm>
            </p:contentPart>
          </mc:Choice>
          <mc:Fallback xmlns="">
            <p:pic>
              <p:nvPicPr>
                <p:cNvPr id="24" name="Freihand 23">
                  <a:extLst>
                    <a:ext uri="{FF2B5EF4-FFF2-40B4-BE49-F238E27FC236}">
                      <a16:creationId xmlns:a16="http://schemas.microsoft.com/office/drawing/2014/main" id="{0985ADF9-19D2-4E28-833E-1C1336F06157}"/>
                    </a:ext>
                  </a:extLst>
                </p:cNvPr>
                <p:cNvPicPr/>
                <p:nvPr/>
              </p:nvPicPr>
              <p:blipFill>
                <a:blip r:embed="rId43"/>
                <a:stretch>
                  <a:fillRect/>
                </a:stretch>
              </p:blipFill>
              <p:spPr>
                <a:xfrm>
                  <a:off x="8021477" y="5083147"/>
                  <a:ext cx="4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062C2A4B-0D8D-43B4-BD37-2F1477F15E92}"/>
                    </a:ext>
                  </a:extLst>
                </p14:cNvPr>
                <p14:cNvContentPartPr/>
                <p14:nvPr/>
              </p14:nvContentPartPr>
              <p14:xfrm>
                <a:off x="8131997" y="4981267"/>
                <a:ext cx="15120" cy="186120"/>
              </p14:xfrm>
            </p:contentPart>
          </mc:Choice>
          <mc:Fallback xmlns="">
            <p:pic>
              <p:nvPicPr>
                <p:cNvPr id="25" name="Freihand 24">
                  <a:extLst>
                    <a:ext uri="{FF2B5EF4-FFF2-40B4-BE49-F238E27FC236}">
                      <a16:creationId xmlns:a16="http://schemas.microsoft.com/office/drawing/2014/main" id="{062C2A4B-0D8D-43B4-BD37-2F1477F15E92}"/>
                    </a:ext>
                  </a:extLst>
                </p:cNvPr>
                <p:cNvPicPr/>
                <p:nvPr/>
              </p:nvPicPr>
              <p:blipFill>
                <a:blip r:embed="rId45"/>
                <a:stretch>
                  <a:fillRect/>
                </a:stretch>
              </p:blipFill>
              <p:spPr>
                <a:xfrm>
                  <a:off x="8127677" y="4976947"/>
                  <a:ext cx="23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68F9642B-DAF8-44BB-BC22-579A4B905407}"/>
                    </a:ext>
                  </a:extLst>
                </p14:cNvPr>
                <p14:cNvContentPartPr/>
                <p14:nvPr/>
              </p14:nvContentPartPr>
              <p14:xfrm>
                <a:off x="8152157" y="5050387"/>
                <a:ext cx="202680" cy="88560"/>
              </p14:xfrm>
            </p:contentPart>
          </mc:Choice>
          <mc:Fallback xmlns="">
            <p:pic>
              <p:nvPicPr>
                <p:cNvPr id="26" name="Freihand 25">
                  <a:extLst>
                    <a:ext uri="{FF2B5EF4-FFF2-40B4-BE49-F238E27FC236}">
                      <a16:creationId xmlns:a16="http://schemas.microsoft.com/office/drawing/2014/main" id="{68F9642B-DAF8-44BB-BC22-579A4B905407}"/>
                    </a:ext>
                  </a:extLst>
                </p:cNvPr>
                <p:cNvPicPr/>
                <p:nvPr/>
              </p:nvPicPr>
              <p:blipFill>
                <a:blip r:embed="rId47"/>
                <a:stretch>
                  <a:fillRect/>
                </a:stretch>
              </p:blipFill>
              <p:spPr>
                <a:xfrm>
                  <a:off x="8147837" y="504606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A409993B-16B0-4821-8701-E307B1EBF6E4}"/>
                    </a:ext>
                  </a:extLst>
                </p14:cNvPr>
                <p14:cNvContentPartPr/>
                <p14:nvPr/>
              </p14:nvContentPartPr>
              <p14:xfrm>
                <a:off x="8101757" y="4910347"/>
                <a:ext cx="360" cy="360"/>
              </p14:xfrm>
            </p:contentPart>
          </mc:Choice>
          <mc:Fallback xmlns="">
            <p:pic>
              <p:nvPicPr>
                <p:cNvPr id="27" name="Freihand 26">
                  <a:extLst>
                    <a:ext uri="{FF2B5EF4-FFF2-40B4-BE49-F238E27FC236}">
                      <a16:creationId xmlns:a16="http://schemas.microsoft.com/office/drawing/2014/main" id="{A409993B-16B0-4821-8701-E307B1EBF6E4}"/>
                    </a:ext>
                  </a:extLst>
                </p:cNvPr>
                <p:cNvPicPr/>
                <p:nvPr/>
              </p:nvPicPr>
              <p:blipFill>
                <a:blip r:embed="rId49"/>
                <a:stretch>
                  <a:fillRect/>
                </a:stretch>
              </p:blipFill>
              <p:spPr>
                <a:xfrm>
                  <a:off x="8097437" y="490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B4C6EFA3-457C-47FF-B98C-E11532F69B74}"/>
                    </a:ext>
                  </a:extLst>
                </p14:cNvPr>
                <p14:cNvContentPartPr/>
                <p14:nvPr/>
              </p14:nvContentPartPr>
              <p14:xfrm>
                <a:off x="6700277" y="5378347"/>
                <a:ext cx="261360" cy="164160"/>
              </p14:xfrm>
            </p:contentPart>
          </mc:Choice>
          <mc:Fallback xmlns="">
            <p:pic>
              <p:nvPicPr>
                <p:cNvPr id="28" name="Freihand 27">
                  <a:extLst>
                    <a:ext uri="{FF2B5EF4-FFF2-40B4-BE49-F238E27FC236}">
                      <a16:creationId xmlns:a16="http://schemas.microsoft.com/office/drawing/2014/main" id="{B4C6EFA3-457C-47FF-B98C-E11532F69B74}"/>
                    </a:ext>
                  </a:extLst>
                </p:cNvPr>
                <p:cNvPicPr/>
                <p:nvPr/>
              </p:nvPicPr>
              <p:blipFill>
                <a:blip r:embed="rId51"/>
                <a:stretch>
                  <a:fillRect/>
                </a:stretch>
              </p:blipFill>
              <p:spPr>
                <a:xfrm>
                  <a:off x="6695957" y="5374027"/>
                  <a:ext cx="270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981FD427-30C9-42E7-BDB5-900ADB85E49C}"/>
                    </a:ext>
                  </a:extLst>
                </p14:cNvPr>
                <p14:cNvContentPartPr/>
                <p14:nvPr/>
              </p14:nvContentPartPr>
              <p14:xfrm>
                <a:off x="6983237" y="5437027"/>
                <a:ext cx="109440" cy="99720"/>
              </p14:xfrm>
            </p:contentPart>
          </mc:Choice>
          <mc:Fallback xmlns="">
            <p:pic>
              <p:nvPicPr>
                <p:cNvPr id="29" name="Freihand 28">
                  <a:extLst>
                    <a:ext uri="{FF2B5EF4-FFF2-40B4-BE49-F238E27FC236}">
                      <a16:creationId xmlns:a16="http://schemas.microsoft.com/office/drawing/2014/main" id="{981FD427-30C9-42E7-BDB5-900ADB85E49C}"/>
                    </a:ext>
                  </a:extLst>
                </p:cNvPr>
                <p:cNvPicPr/>
                <p:nvPr/>
              </p:nvPicPr>
              <p:blipFill>
                <a:blip r:embed="rId53"/>
                <a:stretch>
                  <a:fillRect/>
                </a:stretch>
              </p:blipFill>
              <p:spPr>
                <a:xfrm>
                  <a:off x="6978917" y="5432707"/>
                  <a:ext cx="118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BCD5852E-B6B9-4A44-AD36-F8BB0E884ED4}"/>
                    </a:ext>
                  </a:extLst>
                </p14:cNvPr>
                <p14:cNvContentPartPr/>
                <p14:nvPr/>
              </p14:nvContentPartPr>
              <p14:xfrm>
                <a:off x="7120757" y="5299507"/>
                <a:ext cx="190800" cy="233280"/>
              </p14:xfrm>
            </p:contentPart>
          </mc:Choice>
          <mc:Fallback xmlns="">
            <p:pic>
              <p:nvPicPr>
                <p:cNvPr id="30" name="Freihand 29">
                  <a:extLst>
                    <a:ext uri="{FF2B5EF4-FFF2-40B4-BE49-F238E27FC236}">
                      <a16:creationId xmlns:a16="http://schemas.microsoft.com/office/drawing/2014/main" id="{BCD5852E-B6B9-4A44-AD36-F8BB0E884ED4}"/>
                    </a:ext>
                  </a:extLst>
                </p:cNvPr>
                <p:cNvPicPr/>
                <p:nvPr/>
              </p:nvPicPr>
              <p:blipFill>
                <a:blip r:embed="rId55"/>
                <a:stretch>
                  <a:fillRect/>
                </a:stretch>
              </p:blipFill>
              <p:spPr>
                <a:xfrm>
                  <a:off x="7116437" y="5295187"/>
                  <a:ext cx="1994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5CA1F2C8-2812-408A-85A7-D95E7C37BD5C}"/>
                    </a:ext>
                  </a:extLst>
                </p14:cNvPr>
                <p14:cNvContentPartPr/>
                <p14:nvPr/>
              </p14:nvContentPartPr>
              <p14:xfrm>
                <a:off x="7315157" y="5412187"/>
                <a:ext cx="85320" cy="93600"/>
              </p14:xfrm>
            </p:contentPart>
          </mc:Choice>
          <mc:Fallback xmlns="">
            <p:pic>
              <p:nvPicPr>
                <p:cNvPr id="31" name="Freihand 30">
                  <a:extLst>
                    <a:ext uri="{FF2B5EF4-FFF2-40B4-BE49-F238E27FC236}">
                      <a16:creationId xmlns:a16="http://schemas.microsoft.com/office/drawing/2014/main" id="{5CA1F2C8-2812-408A-85A7-D95E7C37BD5C}"/>
                    </a:ext>
                  </a:extLst>
                </p:cNvPr>
                <p:cNvPicPr/>
                <p:nvPr/>
              </p:nvPicPr>
              <p:blipFill>
                <a:blip r:embed="rId57"/>
                <a:stretch>
                  <a:fillRect/>
                </a:stretch>
              </p:blipFill>
              <p:spPr>
                <a:xfrm>
                  <a:off x="7310837" y="5407867"/>
                  <a:ext cx="93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3F54CE81-2AA0-4A5A-B409-1C2A1EA10A39}"/>
                    </a:ext>
                  </a:extLst>
                </p14:cNvPr>
                <p14:cNvContentPartPr/>
                <p14:nvPr/>
              </p14:nvContentPartPr>
              <p14:xfrm>
                <a:off x="7395077" y="5408227"/>
                <a:ext cx="155520" cy="71640"/>
              </p14:xfrm>
            </p:contentPart>
          </mc:Choice>
          <mc:Fallback xmlns="">
            <p:pic>
              <p:nvPicPr>
                <p:cNvPr id="32" name="Freihand 31">
                  <a:extLst>
                    <a:ext uri="{FF2B5EF4-FFF2-40B4-BE49-F238E27FC236}">
                      <a16:creationId xmlns:a16="http://schemas.microsoft.com/office/drawing/2014/main" id="{3F54CE81-2AA0-4A5A-B409-1C2A1EA10A39}"/>
                    </a:ext>
                  </a:extLst>
                </p:cNvPr>
                <p:cNvPicPr/>
                <p:nvPr/>
              </p:nvPicPr>
              <p:blipFill>
                <a:blip r:embed="rId59"/>
                <a:stretch>
                  <a:fillRect/>
                </a:stretch>
              </p:blipFill>
              <p:spPr>
                <a:xfrm>
                  <a:off x="7390757" y="5403907"/>
                  <a:ext cx="164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42F62C1D-4A93-41DA-8F2D-EAF9F707F2DD}"/>
                    </a:ext>
                  </a:extLst>
                </p14:cNvPr>
                <p14:cNvContentPartPr/>
                <p14:nvPr/>
              </p14:nvContentPartPr>
              <p14:xfrm>
                <a:off x="7552397" y="5281147"/>
                <a:ext cx="47520" cy="209880"/>
              </p14:xfrm>
            </p:contentPart>
          </mc:Choice>
          <mc:Fallback xmlns="">
            <p:pic>
              <p:nvPicPr>
                <p:cNvPr id="33" name="Freihand 32">
                  <a:extLst>
                    <a:ext uri="{FF2B5EF4-FFF2-40B4-BE49-F238E27FC236}">
                      <a16:creationId xmlns:a16="http://schemas.microsoft.com/office/drawing/2014/main" id="{42F62C1D-4A93-41DA-8F2D-EAF9F707F2DD}"/>
                    </a:ext>
                  </a:extLst>
                </p:cNvPr>
                <p:cNvPicPr/>
                <p:nvPr/>
              </p:nvPicPr>
              <p:blipFill>
                <a:blip r:embed="rId61"/>
                <a:stretch>
                  <a:fillRect/>
                </a:stretch>
              </p:blipFill>
              <p:spPr>
                <a:xfrm>
                  <a:off x="7548077" y="5276827"/>
                  <a:ext cx="56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1D7F4F48-AD5E-4F78-AFEC-937DA0B4067D}"/>
                    </a:ext>
                  </a:extLst>
                </p14:cNvPr>
                <p14:cNvContentPartPr/>
                <p14:nvPr/>
              </p14:nvContentPartPr>
              <p14:xfrm>
                <a:off x="7651037" y="5309227"/>
                <a:ext cx="148680" cy="145080"/>
              </p14:xfrm>
            </p:contentPart>
          </mc:Choice>
          <mc:Fallback xmlns="">
            <p:pic>
              <p:nvPicPr>
                <p:cNvPr id="34" name="Freihand 33">
                  <a:extLst>
                    <a:ext uri="{FF2B5EF4-FFF2-40B4-BE49-F238E27FC236}">
                      <a16:creationId xmlns:a16="http://schemas.microsoft.com/office/drawing/2014/main" id="{1D7F4F48-AD5E-4F78-AFEC-937DA0B4067D}"/>
                    </a:ext>
                  </a:extLst>
                </p:cNvPr>
                <p:cNvPicPr/>
                <p:nvPr/>
              </p:nvPicPr>
              <p:blipFill>
                <a:blip r:embed="rId63"/>
                <a:stretch>
                  <a:fillRect/>
                </a:stretch>
              </p:blipFill>
              <p:spPr>
                <a:xfrm>
                  <a:off x="7646717" y="5304907"/>
                  <a:ext cx="15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F891874C-71F5-46A8-B607-508AC1FD9E0B}"/>
                    </a:ext>
                  </a:extLst>
                </p14:cNvPr>
                <p14:cNvContentPartPr/>
                <p14:nvPr/>
              </p14:nvContentPartPr>
              <p14:xfrm>
                <a:off x="7725917" y="5349547"/>
                <a:ext cx="500400" cy="118440"/>
              </p14:xfrm>
            </p:contentPart>
          </mc:Choice>
          <mc:Fallback xmlns="">
            <p:pic>
              <p:nvPicPr>
                <p:cNvPr id="35" name="Freihand 34">
                  <a:extLst>
                    <a:ext uri="{FF2B5EF4-FFF2-40B4-BE49-F238E27FC236}">
                      <a16:creationId xmlns:a16="http://schemas.microsoft.com/office/drawing/2014/main" id="{F891874C-71F5-46A8-B607-508AC1FD9E0B}"/>
                    </a:ext>
                  </a:extLst>
                </p:cNvPr>
                <p:cNvPicPr/>
                <p:nvPr/>
              </p:nvPicPr>
              <p:blipFill>
                <a:blip r:embed="rId65"/>
                <a:stretch>
                  <a:fillRect/>
                </a:stretch>
              </p:blipFill>
              <p:spPr>
                <a:xfrm>
                  <a:off x="7721597" y="5345227"/>
                  <a:ext cx="50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E1912A28-3048-4CF8-A946-004B6E3A0BF7}"/>
                    </a:ext>
                  </a:extLst>
                </p14:cNvPr>
                <p14:cNvContentPartPr/>
                <p14:nvPr/>
              </p14:nvContentPartPr>
              <p14:xfrm>
                <a:off x="8089517" y="5363227"/>
                <a:ext cx="172440" cy="19800"/>
              </p14:xfrm>
            </p:contentPart>
          </mc:Choice>
          <mc:Fallback xmlns="">
            <p:pic>
              <p:nvPicPr>
                <p:cNvPr id="36" name="Freihand 35">
                  <a:extLst>
                    <a:ext uri="{FF2B5EF4-FFF2-40B4-BE49-F238E27FC236}">
                      <a16:creationId xmlns:a16="http://schemas.microsoft.com/office/drawing/2014/main" id="{E1912A28-3048-4CF8-A946-004B6E3A0BF7}"/>
                    </a:ext>
                  </a:extLst>
                </p:cNvPr>
                <p:cNvPicPr/>
                <p:nvPr/>
              </p:nvPicPr>
              <p:blipFill>
                <a:blip r:embed="rId67"/>
                <a:stretch>
                  <a:fillRect/>
                </a:stretch>
              </p:blipFill>
              <p:spPr>
                <a:xfrm>
                  <a:off x="8085197" y="5358907"/>
                  <a:ext cx="181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9BF88393-E3EE-4B64-8860-13D4CDC9370C}"/>
                    </a:ext>
                  </a:extLst>
                </p14:cNvPr>
                <p14:cNvContentPartPr/>
                <p14:nvPr/>
              </p14:nvContentPartPr>
              <p14:xfrm>
                <a:off x="8029757" y="5311027"/>
                <a:ext cx="204840" cy="173520"/>
              </p14:xfrm>
            </p:contentPart>
          </mc:Choice>
          <mc:Fallback xmlns="">
            <p:pic>
              <p:nvPicPr>
                <p:cNvPr id="37" name="Freihand 36">
                  <a:extLst>
                    <a:ext uri="{FF2B5EF4-FFF2-40B4-BE49-F238E27FC236}">
                      <a16:creationId xmlns:a16="http://schemas.microsoft.com/office/drawing/2014/main" id="{9BF88393-E3EE-4B64-8860-13D4CDC9370C}"/>
                    </a:ext>
                  </a:extLst>
                </p:cNvPr>
                <p:cNvPicPr/>
                <p:nvPr/>
              </p:nvPicPr>
              <p:blipFill>
                <a:blip r:embed="rId69"/>
                <a:stretch>
                  <a:fillRect/>
                </a:stretch>
              </p:blipFill>
              <p:spPr>
                <a:xfrm>
                  <a:off x="8025437" y="5306707"/>
                  <a:ext cx="213480" cy="1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A53AF436-328B-483D-A76A-0375E47095A0}"/>
                  </a:ext>
                </a:extLst>
              </p14:cNvPr>
              <p14:cNvContentPartPr/>
              <p14:nvPr/>
            </p14:nvContentPartPr>
            <p14:xfrm>
              <a:off x="1171467" y="4308000"/>
              <a:ext cx="5074560" cy="156960"/>
            </p14:xfrm>
          </p:contentPart>
        </mc:Choice>
        <mc:Fallback>
          <p:pic>
            <p:nvPicPr>
              <p:cNvPr id="39" name="Freihand 38">
                <a:extLst>
                  <a:ext uri="{FF2B5EF4-FFF2-40B4-BE49-F238E27FC236}">
                    <a16:creationId xmlns:a16="http://schemas.microsoft.com/office/drawing/2014/main" id="{A53AF436-328B-483D-A76A-0375E47095A0}"/>
                  </a:ext>
                </a:extLst>
              </p:cNvPr>
              <p:cNvPicPr/>
              <p:nvPr/>
            </p:nvPicPr>
            <p:blipFill>
              <a:blip r:embed="rId71"/>
              <a:stretch>
                <a:fillRect/>
              </a:stretch>
            </p:blipFill>
            <p:spPr>
              <a:xfrm>
                <a:off x="1167147" y="4303680"/>
                <a:ext cx="5083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68A6C9A2-D869-4637-A87D-60F5D6AEAA0F}"/>
                  </a:ext>
                </a:extLst>
              </p14:cNvPr>
              <p14:cNvContentPartPr/>
              <p14:nvPr/>
            </p14:nvContentPartPr>
            <p14:xfrm>
              <a:off x="6392187" y="4562520"/>
              <a:ext cx="2299680" cy="1190160"/>
            </p14:xfrm>
          </p:contentPart>
        </mc:Choice>
        <mc:Fallback>
          <p:pic>
            <p:nvPicPr>
              <p:cNvPr id="40" name="Freihand 39">
                <a:extLst>
                  <a:ext uri="{FF2B5EF4-FFF2-40B4-BE49-F238E27FC236}">
                    <a16:creationId xmlns:a16="http://schemas.microsoft.com/office/drawing/2014/main" id="{68A6C9A2-D869-4637-A87D-60F5D6AEAA0F}"/>
                  </a:ext>
                </a:extLst>
              </p:cNvPr>
              <p:cNvPicPr/>
              <p:nvPr/>
            </p:nvPicPr>
            <p:blipFill>
              <a:blip r:embed="rId73"/>
              <a:stretch>
                <a:fillRect/>
              </a:stretch>
            </p:blipFill>
            <p:spPr>
              <a:xfrm>
                <a:off x="6387867" y="4558200"/>
                <a:ext cx="2308320" cy="119880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C9171A7-7AFE-2123-8CED-589CBBB573C4}"/>
              </a:ext>
            </a:extLst>
          </p:cNvPr>
          <p:cNvPicPr>
            <a:picLocks noChangeAspect="1"/>
          </p:cNvPicPr>
          <p:nvPr/>
        </p:nvPicPr>
        <p:blipFill>
          <a:blip r:embed="rId3"/>
          <a:stretch>
            <a:fillRect/>
          </a:stretch>
        </p:blipFill>
        <p:spPr>
          <a:xfrm>
            <a:off x="0" y="1083541"/>
            <a:ext cx="8287789" cy="5059564"/>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grpSp>
        <p:nvGrpSpPr>
          <p:cNvPr id="29" name="Gruppieren 28">
            <a:extLst>
              <a:ext uri="{FF2B5EF4-FFF2-40B4-BE49-F238E27FC236}">
                <a16:creationId xmlns:a16="http://schemas.microsoft.com/office/drawing/2014/main" id="{508EAA23-22B8-43D8-AE34-CDFA7C8428BF}"/>
              </a:ext>
            </a:extLst>
          </p:cNvPr>
          <p:cNvGrpSpPr/>
          <p:nvPr/>
        </p:nvGrpSpPr>
        <p:grpSpPr>
          <a:xfrm>
            <a:off x="7384707" y="3257160"/>
            <a:ext cx="881640" cy="582840"/>
            <a:chOff x="7384707" y="3257160"/>
            <a:chExt cx="881640" cy="582840"/>
          </a:xfrm>
        </p:grpSpPr>
        <mc:AlternateContent xmlns:mc="http://schemas.openxmlformats.org/markup-compatibility/2006">
          <mc:Choice xmlns:p14="http://schemas.microsoft.com/office/powerpoint/2010/main" Requires="p14">
            <p:contentPart p14:bwMode="auto" r:id="rId4">
              <p14:nvContentPartPr>
                <p14:cNvPr id="24" name="Freihand 23">
                  <a:extLst>
                    <a:ext uri="{FF2B5EF4-FFF2-40B4-BE49-F238E27FC236}">
                      <a16:creationId xmlns:a16="http://schemas.microsoft.com/office/drawing/2014/main" id="{C79E1BAE-CB38-4B54-A595-B2BDF924EA70}"/>
                    </a:ext>
                  </a:extLst>
                </p14:cNvPr>
                <p14:cNvContentPartPr/>
                <p14:nvPr/>
              </p14:nvContentPartPr>
              <p14:xfrm>
                <a:off x="7384707" y="3597000"/>
                <a:ext cx="323640" cy="243000"/>
              </p14:xfrm>
            </p:contentPart>
          </mc:Choice>
          <mc:Fallback>
            <p:pic>
              <p:nvPicPr>
                <p:cNvPr id="24" name="Freihand 23">
                  <a:extLst>
                    <a:ext uri="{FF2B5EF4-FFF2-40B4-BE49-F238E27FC236}">
                      <a16:creationId xmlns:a16="http://schemas.microsoft.com/office/drawing/2014/main" id="{C79E1BAE-CB38-4B54-A595-B2BDF924EA70}"/>
                    </a:ext>
                  </a:extLst>
                </p:cNvPr>
                <p:cNvPicPr/>
                <p:nvPr/>
              </p:nvPicPr>
              <p:blipFill>
                <a:blip r:embed="rId5"/>
                <a:stretch>
                  <a:fillRect/>
                </a:stretch>
              </p:blipFill>
              <p:spPr>
                <a:xfrm>
                  <a:off x="7380387" y="3592680"/>
                  <a:ext cx="332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 name="Freihand 26">
                  <a:extLst>
                    <a:ext uri="{FF2B5EF4-FFF2-40B4-BE49-F238E27FC236}">
                      <a16:creationId xmlns:a16="http://schemas.microsoft.com/office/drawing/2014/main" id="{88AADB91-85BB-472B-8F3E-9E47978F2EF0}"/>
                    </a:ext>
                  </a:extLst>
                </p14:cNvPr>
                <p14:cNvContentPartPr/>
                <p14:nvPr/>
              </p14:nvContentPartPr>
              <p14:xfrm>
                <a:off x="7876107" y="3257160"/>
                <a:ext cx="390240" cy="261720"/>
              </p14:xfrm>
            </p:contentPart>
          </mc:Choice>
          <mc:Fallback>
            <p:pic>
              <p:nvPicPr>
                <p:cNvPr id="27" name="Freihand 26">
                  <a:extLst>
                    <a:ext uri="{FF2B5EF4-FFF2-40B4-BE49-F238E27FC236}">
                      <a16:creationId xmlns:a16="http://schemas.microsoft.com/office/drawing/2014/main" id="{88AADB91-85BB-472B-8F3E-9E47978F2EF0}"/>
                    </a:ext>
                  </a:extLst>
                </p:cNvPr>
                <p:cNvPicPr/>
                <p:nvPr/>
              </p:nvPicPr>
              <p:blipFill>
                <a:blip r:embed="rId7"/>
                <a:stretch>
                  <a:fillRect/>
                </a:stretch>
              </p:blipFill>
              <p:spPr>
                <a:xfrm>
                  <a:off x="7871787" y="3252840"/>
                  <a:ext cx="398880" cy="270360"/>
                </a:xfrm>
                <a:prstGeom prst="rect">
                  <a:avLst/>
                </a:prstGeom>
              </p:spPr>
            </p:pic>
          </mc:Fallback>
        </mc:AlternateContent>
      </p:grpSp>
      <p:grpSp>
        <p:nvGrpSpPr>
          <p:cNvPr id="122" name="Gruppieren 121">
            <a:extLst>
              <a:ext uri="{FF2B5EF4-FFF2-40B4-BE49-F238E27FC236}">
                <a16:creationId xmlns:a16="http://schemas.microsoft.com/office/drawing/2014/main" id="{59D9AEA3-15DC-496E-B2D5-2A0DCB762663}"/>
              </a:ext>
            </a:extLst>
          </p:cNvPr>
          <p:cNvGrpSpPr/>
          <p:nvPr/>
        </p:nvGrpSpPr>
        <p:grpSpPr>
          <a:xfrm>
            <a:off x="1229067" y="1219200"/>
            <a:ext cx="5249880" cy="4056840"/>
            <a:chOff x="1229067" y="1219200"/>
            <a:chExt cx="5249880" cy="405684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763C353-62CA-4D38-8021-2A5E8C04F5FE}"/>
                    </a:ext>
                  </a:extLst>
                </p14:cNvPr>
                <p14:cNvContentPartPr/>
                <p14:nvPr/>
              </p14:nvContentPartPr>
              <p14:xfrm>
                <a:off x="1566387" y="3287040"/>
                <a:ext cx="605520" cy="455040"/>
              </p14:xfrm>
            </p:contentPart>
          </mc:Choice>
          <mc:Fallback>
            <p:pic>
              <p:nvPicPr>
                <p:cNvPr id="9" name="Freihand 8">
                  <a:extLst>
                    <a:ext uri="{FF2B5EF4-FFF2-40B4-BE49-F238E27FC236}">
                      <a16:creationId xmlns:a16="http://schemas.microsoft.com/office/drawing/2014/main" id="{C763C353-62CA-4D38-8021-2A5E8C04F5FE}"/>
                    </a:ext>
                  </a:extLst>
                </p:cNvPr>
                <p:cNvPicPr/>
                <p:nvPr/>
              </p:nvPicPr>
              <p:blipFill>
                <a:blip r:embed="rId9"/>
                <a:stretch>
                  <a:fillRect/>
                </a:stretch>
              </p:blipFill>
              <p:spPr>
                <a:xfrm>
                  <a:off x="1562067" y="3282720"/>
                  <a:ext cx="61416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EBE1EFC1-2A35-40E5-B872-64A268E34193}"/>
                    </a:ext>
                  </a:extLst>
                </p14:cNvPr>
                <p14:cNvContentPartPr/>
                <p14:nvPr/>
              </p14:nvContentPartPr>
              <p14:xfrm>
                <a:off x="2397267" y="3193440"/>
                <a:ext cx="315000" cy="360720"/>
              </p14:xfrm>
            </p:contentPart>
          </mc:Choice>
          <mc:Fallback>
            <p:pic>
              <p:nvPicPr>
                <p:cNvPr id="11" name="Freihand 10">
                  <a:extLst>
                    <a:ext uri="{FF2B5EF4-FFF2-40B4-BE49-F238E27FC236}">
                      <a16:creationId xmlns:a16="http://schemas.microsoft.com/office/drawing/2014/main" id="{EBE1EFC1-2A35-40E5-B872-64A268E34193}"/>
                    </a:ext>
                  </a:extLst>
                </p:cNvPr>
                <p:cNvPicPr/>
                <p:nvPr/>
              </p:nvPicPr>
              <p:blipFill>
                <a:blip r:embed="rId11"/>
                <a:stretch>
                  <a:fillRect/>
                </a:stretch>
              </p:blipFill>
              <p:spPr>
                <a:xfrm>
                  <a:off x="2392947" y="3189120"/>
                  <a:ext cx="3236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D3BB9FE8-A01A-43CF-98AA-4E0AA872DC75}"/>
                    </a:ext>
                  </a:extLst>
                </p14:cNvPr>
                <p14:cNvContentPartPr/>
                <p14:nvPr/>
              </p14:nvContentPartPr>
              <p14:xfrm>
                <a:off x="3965067" y="3246000"/>
                <a:ext cx="530280" cy="368640"/>
              </p14:xfrm>
            </p:contentPart>
          </mc:Choice>
          <mc:Fallback>
            <p:pic>
              <p:nvPicPr>
                <p:cNvPr id="13" name="Freihand 12">
                  <a:extLst>
                    <a:ext uri="{FF2B5EF4-FFF2-40B4-BE49-F238E27FC236}">
                      <a16:creationId xmlns:a16="http://schemas.microsoft.com/office/drawing/2014/main" id="{D3BB9FE8-A01A-43CF-98AA-4E0AA872DC75}"/>
                    </a:ext>
                  </a:extLst>
                </p:cNvPr>
                <p:cNvPicPr/>
                <p:nvPr/>
              </p:nvPicPr>
              <p:blipFill>
                <a:blip r:embed="rId13"/>
                <a:stretch>
                  <a:fillRect/>
                </a:stretch>
              </p:blipFill>
              <p:spPr>
                <a:xfrm>
                  <a:off x="3960747" y="3241680"/>
                  <a:ext cx="5389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216C133E-A75F-4348-A9D2-4A78EA20AD45}"/>
                    </a:ext>
                  </a:extLst>
                </p14:cNvPr>
                <p14:cNvContentPartPr/>
                <p14:nvPr/>
              </p14:nvContentPartPr>
              <p14:xfrm>
                <a:off x="5254587" y="3435720"/>
                <a:ext cx="586440" cy="334800"/>
              </p14:xfrm>
            </p:contentPart>
          </mc:Choice>
          <mc:Fallback>
            <p:pic>
              <p:nvPicPr>
                <p:cNvPr id="18" name="Freihand 17">
                  <a:extLst>
                    <a:ext uri="{FF2B5EF4-FFF2-40B4-BE49-F238E27FC236}">
                      <a16:creationId xmlns:a16="http://schemas.microsoft.com/office/drawing/2014/main" id="{216C133E-A75F-4348-A9D2-4A78EA20AD45}"/>
                    </a:ext>
                  </a:extLst>
                </p:cNvPr>
                <p:cNvPicPr/>
                <p:nvPr/>
              </p:nvPicPr>
              <p:blipFill>
                <a:blip r:embed="rId15"/>
                <a:stretch>
                  <a:fillRect/>
                </a:stretch>
              </p:blipFill>
              <p:spPr>
                <a:xfrm>
                  <a:off x="5250267" y="3431400"/>
                  <a:ext cx="5950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8DE35C14-9194-4A41-9400-BC9B3EFD724A}"/>
                    </a:ext>
                  </a:extLst>
                </p14:cNvPr>
                <p14:cNvContentPartPr/>
                <p14:nvPr/>
              </p14:nvContentPartPr>
              <p14:xfrm>
                <a:off x="6020667" y="4340760"/>
                <a:ext cx="458280" cy="356760"/>
              </p14:xfrm>
            </p:contentPart>
          </mc:Choice>
          <mc:Fallback>
            <p:pic>
              <p:nvPicPr>
                <p:cNvPr id="20" name="Freihand 19">
                  <a:extLst>
                    <a:ext uri="{FF2B5EF4-FFF2-40B4-BE49-F238E27FC236}">
                      <a16:creationId xmlns:a16="http://schemas.microsoft.com/office/drawing/2014/main" id="{8DE35C14-9194-4A41-9400-BC9B3EFD724A}"/>
                    </a:ext>
                  </a:extLst>
                </p:cNvPr>
                <p:cNvPicPr/>
                <p:nvPr/>
              </p:nvPicPr>
              <p:blipFill>
                <a:blip r:embed="rId17"/>
                <a:stretch>
                  <a:fillRect/>
                </a:stretch>
              </p:blipFill>
              <p:spPr>
                <a:xfrm>
                  <a:off x="6016347" y="4336440"/>
                  <a:ext cx="4669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Freihand 48">
                  <a:extLst>
                    <a:ext uri="{FF2B5EF4-FFF2-40B4-BE49-F238E27FC236}">
                      <a16:creationId xmlns:a16="http://schemas.microsoft.com/office/drawing/2014/main" id="{1506A79E-0E99-4651-BF0D-FE684AF99EFB}"/>
                    </a:ext>
                  </a:extLst>
                </p14:cNvPr>
                <p14:cNvContentPartPr/>
                <p14:nvPr/>
              </p14:nvContentPartPr>
              <p14:xfrm>
                <a:off x="3614427" y="4107840"/>
                <a:ext cx="360" cy="360"/>
              </p14:xfrm>
            </p:contentPart>
          </mc:Choice>
          <mc:Fallback>
            <p:pic>
              <p:nvPicPr>
                <p:cNvPr id="49" name="Freihand 48">
                  <a:extLst>
                    <a:ext uri="{FF2B5EF4-FFF2-40B4-BE49-F238E27FC236}">
                      <a16:creationId xmlns:a16="http://schemas.microsoft.com/office/drawing/2014/main" id="{1506A79E-0E99-4651-BF0D-FE684AF99EFB}"/>
                    </a:ext>
                  </a:extLst>
                </p:cNvPr>
                <p:cNvPicPr/>
                <p:nvPr/>
              </p:nvPicPr>
              <p:blipFill>
                <a:blip r:embed="rId19"/>
                <a:stretch>
                  <a:fillRect/>
                </a:stretch>
              </p:blipFill>
              <p:spPr>
                <a:xfrm>
                  <a:off x="3610107" y="4103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Freihand 29">
                  <a:extLst>
                    <a:ext uri="{FF2B5EF4-FFF2-40B4-BE49-F238E27FC236}">
                      <a16:creationId xmlns:a16="http://schemas.microsoft.com/office/drawing/2014/main" id="{C6BEF905-9C2E-4537-A37A-18860E486257}"/>
                    </a:ext>
                  </a:extLst>
                </p14:cNvPr>
                <p14:cNvContentPartPr/>
                <p14:nvPr/>
              </p14:nvContentPartPr>
              <p14:xfrm>
                <a:off x="1229067" y="4341120"/>
                <a:ext cx="135360" cy="185760"/>
              </p14:xfrm>
            </p:contentPart>
          </mc:Choice>
          <mc:Fallback>
            <p:pic>
              <p:nvPicPr>
                <p:cNvPr id="30" name="Freihand 29">
                  <a:extLst>
                    <a:ext uri="{FF2B5EF4-FFF2-40B4-BE49-F238E27FC236}">
                      <a16:creationId xmlns:a16="http://schemas.microsoft.com/office/drawing/2014/main" id="{C6BEF905-9C2E-4537-A37A-18860E486257}"/>
                    </a:ext>
                  </a:extLst>
                </p:cNvPr>
                <p:cNvPicPr/>
                <p:nvPr/>
              </p:nvPicPr>
              <p:blipFill>
                <a:blip r:embed="rId21"/>
                <a:stretch>
                  <a:fillRect/>
                </a:stretch>
              </p:blipFill>
              <p:spPr>
                <a:xfrm>
                  <a:off x="1224747" y="4336800"/>
                  <a:ext cx="144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8AB1BBEA-2F5B-4560-B258-0237D4866810}"/>
                    </a:ext>
                  </a:extLst>
                </p14:cNvPr>
                <p14:cNvContentPartPr/>
                <p14:nvPr/>
              </p14:nvContentPartPr>
              <p14:xfrm>
                <a:off x="1417707" y="4464240"/>
                <a:ext cx="32760" cy="38160"/>
              </p14:xfrm>
            </p:contentPart>
          </mc:Choice>
          <mc:Fallback>
            <p:pic>
              <p:nvPicPr>
                <p:cNvPr id="31" name="Freihand 30">
                  <a:extLst>
                    <a:ext uri="{FF2B5EF4-FFF2-40B4-BE49-F238E27FC236}">
                      <a16:creationId xmlns:a16="http://schemas.microsoft.com/office/drawing/2014/main" id="{8AB1BBEA-2F5B-4560-B258-0237D4866810}"/>
                    </a:ext>
                  </a:extLst>
                </p:cNvPr>
                <p:cNvPicPr/>
                <p:nvPr/>
              </p:nvPicPr>
              <p:blipFill>
                <a:blip r:embed="rId23"/>
                <a:stretch>
                  <a:fillRect/>
                </a:stretch>
              </p:blipFill>
              <p:spPr>
                <a:xfrm>
                  <a:off x="1413387" y="4459920"/>
                  <a:ext cx="41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5D8634FA-09D9-441B-AC4A-B99E67340FA3}"/>
                    </a:ext>
                  </a:extLst>
                </p14:cNvPr>
                <p14:cNvContentPartPr/>
                <p14:nvPr/>
              </p14:nvContentPartPr>
              <p14:xfrm>
                <a:off x="1559187" y="4307280"/>
                <a:ext cx="109080" cy="162000"/>
              </p14:xfrm>
            </p:contentPart>
          </mc:Choice>
          <mc:Fallback>
            <p:pic>
              <p:nvPicPr>
                <p:cNvPr id="32" name="Freihand 31">
                  <a:extLst>
                    <a:ext uri="{FF2B5EF4-FFF2-40B4-BE49-F238E27FC236}">
                      <a16:creationId xmlns:a16="http://schemas.microsoft.com/office/drawing/2014/main" id="{5D8634FA-09D9-441B-AC4A-B99E67340FA3}"/>
                    </a:ext>
                  </a:extLst>
                </p:cNvPr>
                <p:cNvPicPr/>
                <p:nvPr/>
              </p:nvPicPr>
              <p:blipFill>
                <a:blip r:embed="rId25"/>
                <a:stretch>
                  <a:fillRect/>
                </a:stretch>
              </p:blipFill>
              <p:spPr>
                <a:xfrm>
                  <a:off x="1554867" y="4302960"/>
                  <a:ext cx="117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245C679C-396D-45EA-8DFB-8BE41068D1B3}"/>
                    </a:ext>
                  </a:extLst>
                </p14:cNvPr>
                <p14:cNvContentPartPr/>
                <p14:nvPr/>
              </p14:nvContentPartPr>
              <p14:xfrm>
                <a:off x="1702107" y="4293600"/>
                <a:ext cx="100800" cy="183600"/>
              </p14:xfrm>
            </p:contentPart>
          </mc:Choice>
          <mc:Fallback>
            <p:pic>
              <p:nvPicPr>
                <p:cNvPr id="33" name="Freihand 32">
                  <a:extLst>
                    <a:ext uri="{FF2B5EF4-FFF2-40B4-BE49-F238E27FC236}">
                      <a16:creationId xmlns:a16="http://schemas.microsoft.com/office/drawing/2014/main" id="{245C679C-396D-45EA-8DFB-8BE41068D1B3}"/>
                    </a:ext>
                  </a:extLst>
                </p:cNvPr>
                <p:cNvPicPr/>
                <p:nvPr/>
              </p:nvPicPr>
              <p:blipFill>
                <a:blip r:embed="rId27"/>
                <a:stretch>
                  <a:fillRect/>
                </a:stretch>
              </p:blipFill>
              <p:spPr>
                <a:xfrm>
                  <a:off x="1697787" y="4289280"/>
                  <a:ext cx="109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F64E4D31-7505-439F-8CE9-5A9D0CA9F5C8}"/>
                    </a:ext>
                  </a:extLst>
                </p14:cNvPr>
                <p14:cNvContentPartPr/>
                <p14:nvPr/>
              </p14:nvContentPartPr>
              <p14:xfrm>
                <a:off x="1816587" y="4234560"/>
                <a:ext cx="149040" cy="215640"/>
              </p14:xfrm>
            </p:contentPart>
          </mc:Choice>
          <mc:Fallback>
            <p:pic>
              <p:nvPicPr>
                <p:cNvPr id="34" name="Freihand 33">
                  <a:extLst>
                    <a:ext uri="{FF2B5EF4-FFF2-40B4-BE49-F238E27FC236}">
                      <a16:creationId xmlns:a16="http://schemas.microsoft.com/office/drawing/2014/main" id="{F64E4D31-7505-439F-8CE9-5A9D0CA9F5C8}"/>
                    </a:ext>
                  </a:extLst>
                </p:cNvPr>
                <p:cNvPicPr/>
                <p:nvPr/>
              </p:nvPicPr>
              <p:blipFill>
                <a:blip r:embed="rId29"/>
                <a:stretch>
                  <a:fillRect/>
                </a:stretch>
              </p:blipFill>
              <p:spPr>
                <a:xfrm>
                  <a:off x="1812267" y="4230240"/>
                  <a:ext cx="157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A1AAD1F0-BB33-45C7-8F7B-D45B5C31639C}"/>
                    </a:ext>
                  </a:extLst>
                </p14:cNvPr>
                <p14:cNvContentPartPr/>
                <p14:nvPr/>
              </p14:nvContentPartPr>
              <p14:xfrm>
                <a:off x="1878867" y="4358040"/>
                <a:ext cx="176760" cy="124200"/>
              </p14:xfrm>
            </p:contentPart>
          </mc:Choice>
          <mc:Fallback>
            <p:pic>
              <p:nvPicPr>
                <p:cNvPr id="35" name="Freihand 34">
                  <a:extLst>
                    <a:ext uri="{FF2B5EF4-FFF2-40B4-BE49-F238E27FC236}">
                      <a16:creationId xmlns:a16="http://schemas.microsoft.com/office/drawing/2014/main" id="{A1AAD1F0-BB33-45C7-8F7B-D45B5C31639C}"/>
                    </a:ext>
                  </a:extLst>
                </p:cNvPr>
                <p:cNvPicPr/>
                <p:nvPr/>
              </p:nvPicPr>
              <p:blipFill>
                <a:blip r:embed="rId31"/>
                <a:stretch>
                  <a:fillRect/>
                </a:stretch>
              </p:blipFill>
              <p:spPr>
                <a:xfrm>
                  <a:off x="1874547" y="4353720"/>
                  <a:ext cx="185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EEFD8435-6EB7-42DD-963F-79BFB919DFD4}"/>
                    </a:ext>
                  </a:extLst>
                </p14:cNvPr>
                <p14:cNvContentPartPr/>
                <p14:nvPr/>
              </p14:nvContentPartPr>
              <p14:xfrm>
                <a:off x="2041947" y="4300800"/>
                <a:ext cx="156240" cy="186480"/>
              </p14:xfrm>
            </p:contentPart>
          </mc:Choice>
          <mc:Fallback>
            <p:pic>
              <p:nvPicPr>
                <p:cNvPr id="36" name="Freihand 35">
                  <a:extLst>
                    <a:ext uri="{FF2B5EF4-FFF2-40B4-BE49-F238E27FC236}">
                      <a16:creationId xmlns:a16="http://schemas.microsoft.com/office/drawing/2014/main" id="{EEFD8435-6EB7-42DD-963F-79BFB919DFD4}"/>
                    </a:ext>
                  </a:extLst>
                </p:cNvPr>
                <p:cNvPicPr/>
                <p:nvPr/>
              </p:nvPicPr>
              <p:blipFill>
                <a:blip r:embed="rId33"/>
                <a:stretch>
                  <a:fillRect/>
                </a:stretch>
              </p:blipFill>
              <p:spPr>
                <a:xfrm>
                  <a:off x="2037627" y="4296480"/>
                  <a:ext cx="164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13E165CC-A468-4B69-A11E-AFADACE63612}"/>
                    </a:ext>
                  </a:extLst>
                </p14:cNvPr>
                <p14:cNvContentPartPr/>
                <p14:nvPr/>
              </p14:nvContentPartPr>
              <p14:xfrm>
                <a:off x="1587987" y="4231320"/>
                <a:ext cx="68040" cy="27000"/>
              </p14:xfrm>
            </p:contentPart>
          </mc:Choice>
          <mc:Fallback>
            <p:pic>
              <p:nvPicPr>
                <p:cNvPr id="37" name="Freihand 36">
                  <a:extLst>
                    <a:ext uri="{FF2B5EF4-FFF2-40B4-BE49-F238E27FC236}">
                      <a16:creationId xmlns:a16="http://schemas.microsoft.com/office/drawing/2014/main" id="{13E165CC-A468-4B69-A11E-AFADACE63612}"/>
                    </a:ext>
                  </a:extLst>
                </p:cNvPr>
                <p:cNvPicPr/>
                <p:nvPr/>
              </p:nvPicPr>
              <p:blipFill>
                <a:blip r:embed="rId35"/>
                <a:stretch>
                  <a:fillRect/>
                </a:stretch>
              </p:blipFill>
              <p:spPr>
                <a:xfrm>
                  <a:off x="1583667" y="4227000"/>
                  <a:ext cx="76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90C6CC16-AAFC-449B-9388-81EB4489CF16}"/>
                    </a:ext>
                  </a:extLst>
                </p14:cNvPr>
                <p14:cNvContentPartPr/>
                <p14:nvPr/>
              </p14:nvContentPartPr>
              <p14:xfrm>
                <a:off x="2219067" y="4296480"/>
                <a:ext cx="145440" cy="200520"/>
              </p14:xfrm>
            </p:contentPart>
          </mc:Choice>
          <mc:Fallback>
            <p:pic>
              <p:nvPicPr>
                <p:cNvPr id="38" name="Freihand 37">
                  <a:extLst>
                    <a:ext uri="{FF2B5EF4-FFF2-40B4-BE49-F238E27FC236}">
                      <a16:creationId xmlns:a16="http://schemas.microsoft.com/office/drawing/2014/main" id="{90C6CC16-AAFC-449B-9388-81EB4489CF16}"/>
                    </a:ext>
                  </a:extLst>
                </p:cNvPr>
                <p:cNvPicPr/>
                <p:nvPr/>
              </p:nvPicPr>
              <p:blipFill>
                <a:blip r:embed="rId37"/>
                <a:stretch>
                  <a:fillRect/>
                </a:stretch>
              </p:blipFill>
              <p:spPr>
                <a:xfrm>
                  <a:off x="2214747" y="4292160"/>
                  <a:ext cx="154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FB6448AF-D1B9-4788-AEBF-20959D724186}"/>
                    </a:ext>
                  </a:extLst>
                </p14:cNvPr>
                <p14:cNvContentPartPr/>
                <p14:nvPr/>
              </p14:nvContentPartPr>
              <p14:xfrm>
                <a:off x="1526427" y="4568640"/>
                <a:ext cx="1020600" cy="58320"/>
              </p14:xfrm>
            </p:contentPart>
          </mc:Choice>
          <mc:Fallback>
            <p:pic>
              <p:nvPicPr>
                <p:cNvPr id="39" name="Freihand 38">
                  <a:extLst>
                    <a:ext uri="{FF2B5EF4-FFF2-40B4-BE49-F238E27FC236}">
                      <a16:creationId xmlns:a16="http://schemas.microsoft.com/office/drawing/2014/main" id="{FB6448AF-D1B9-4788-AEBF-20959D724186}"/>
                    </a:ext>
                  </a:extLst>
                </p:cNvPr>
                <p:cNvPicPr/>
                <p:nvPr/>
              </p:nvPicPr>
              <p:blipFill>
                <a:blip r:embed="rId39"/>
                <a:stretch>
                  <a:fillRect/>
                </a:stretch>
              </p:blipFill>
              <p:spPr>
                <a:xfrm>
                  <a:off x="1522107" y="4564320"/>
                  <a:ext cx="1029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27716EDB-1770-4599-B9EC-373081EE91C1}"/>
                    </a:ext>
                  </a:extLst>
                </p14:cNvPr>
                <p14:cNvContentPartPr/>
                <p14:nvPr/>
              </p14:nvContentPartPr>
              <p14:xfrm>
                <a:off x="2735667" y="4292160"/>
                <a:ext cx="140760" cy="206280"/>
              </p14:xfrm>
            </p:contentPart>
          </mc:Choice>
          <mc:Fallback>
            <p:pic>
              <p:nvPicPr>
                <p:cNvPr id="41" name="Freihand 40">
                  <a:extLst>
                    <a:ext uri="{FF2B5EF4-FFF2-40B4-BE49-F238E27FC236}">
                      <a16:creationId xmlns:a16="http://schemas.microsoft.com/office/drawing/2014/main" id="{27716EDB-1770-4599-B9EC-373081EE91C1}"/>
                    </a:ext>
                  </a:extLst>
                </p:cNvPr>
                <p:cNvPicPr/>
                <p:nvPr/>
              </p:nvPicPr>
              <p:blipFill>
                <a:blip r:embed="rId41"/>
                <a:stretch>
                  <a:fillRect/>
                </a:stretch>
              </p:blipFill>
              <p:spPr>
                <a:xfrm>
                  <a:off x="2731347" y="4287840"/>
                  <a:ext cx="149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 name="Freihand 41">
                  <a:extLst>
                    <a:ext uri="{FF2B5EF4-FFF2-40B4-BE49-F238E27FC236}">
                      <a16:creationId xmlns:a16="http://schemas.microsoft.com/office/drawing/2014/main" id="{02B5AED3-3712-4119-B9AA-C8C7C45C387A}"/>
                    </a:ext>
                  </a:extLst>
                </p14:cNvPr>
                <p14:cNvContentPartPr/>
                <p14:nvPr/>
              </p14:nvContentPartPr>
              <p14:xfrm>
                <a:off x="2967147" y="4494480"/>
                <a:ext cx="360" cy="360"/>
              </p14:xfrm>
            </p:contentPart>
          </mc:Choice>
          <mc:Fallback>
            <p:pic>
              <p:nvPicPr>
                <p:cNvPr id="42" name="Freihand 41">
                  <a:extLst>
                    <a:ext uri="{FF2B5EF4-FFF2-40B4-BE49-F238E27FC236}">
                      <a16:creationId xmlns:a16="http://schemas.microsoft.com/office/drawing/2014/main" id="{02B5AED3-3712-4119-B9AA-C8C7C45C387A}"/>
                    </a:ext>
                  </a:extLst>
                </p:cNvPr>
                <p:cNvPicPr/>
                <p:nvPr/>
              </p:nvPicPr>
              <p:blipFill>
                <a:blip r:embed="rId19"/>
                <a:stretch>
                  <a:fillRect/>
                </a:stretch>
              </p:blipFill>
              <p:spPr>
                <a:xfrm>
                  <a:off x="2962827" y="4490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B419BA0B-8145-455F-8D8F-1A000A5063AF}"/>
                    </a:ext>
                  </a:extLst>
                </p14:cNvPr>
                <p14:cNvContentPartPr/>
                <p14:nvPr/>
              </p14:nvContentPartPr>
              <p14:xfrm>
                <a:off x="3006387" y="4306560"/>
                <a:ext cx="150120" cy="145080"/>
              </p14:xfrm>
            </p:contentPart>
          </mc:Choice>
          <mc:Fallback>
            <p:pic>
              <p:nvPicPr>
                <p:cNvPr id="43" name="Freihand 42">
                  <a:extLst>
                    <a:ext uri="{FF2B5EF4-FFF2-40B4-BE49-F238E27FC236}">
                      <a16:creationId xmlns:a16="http://schemas.microsoft.com/office/drawing/2014/main" id="{B419BA0B-8145-455F-8D8F-1A000A5063AF}"/>
                    </a:ext>
                  </a:extLst>
                </p:cNvPr>
                <p:cNvPicPr/>
                <p:nvPr/>
              </p:nvPicPr>
              <p:blipFill>
                <a:blip r:embed="rId44"/>
                <a:stretch>
                  <a:fillRect/>
                </a:stretch>
              </p:blipFill>
              <p:spPr>
                <a:xfrm>
                  <a:off x="3002067" y="4302240"/>
                  <a:ext cx="158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6507E9BB-5FAD-475D-96DE-065DF7664984}"/>
                    </a:ext>
                  </a:extLst>
                </p14:cNvPr>
                <p14:cNvContentPartPr/>
                <p14:nvPr/>
              </p14:nvContentPartPr>
              <p14:xfrm>
                <a:off x="3172707" y="4269480"/>
                <a:ext cx="96840" cy="177480"/>
              </p14:xfrm>
            </p:contentPart>
          </mc:Choice>
          <mc:Fallback>
            <p:pic>
              <p:nvPicPr>
                <p:cNvPr id="44" name="Freihand 43">
                  <a:extLst>
                    <a:ext uri="{FF2B5EF4-FFF2-40B4-BE49-F238E27FC236}">
                      <a16:creationId xmlns:a16="http://schemas.microsoft.com/office/drawing/2014/main" id="{6507E9BB-5FAD-475D-96DE-065DF7664984}"/>
                    </a:ext>
                  </a:extLst>
                </p:cNvPr>
                <p:cNvPicPr/>
                <p:nvPr/>
              </p:nvPicPr>
              <p:blipFill>
                <a:blip r:embed="rId46"/>
                <a:stretch>
                  <a:fillRect/>
                </a:stretch>
              </p:blipFill>
              <p:spPr>
                <a:xfrm>
                  <a:off x="3168387" y="4265160"/>
                  <a:ext cx="105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BF118FBB-3314-4D35-858D-E0A1F2BB4575}"/>
                    </a:ext>
                  </a:extLst>
                </p14:cNvPr>
                <p14:cNvContentPartPr/>
                <p14:nvPr/>
              </p14:nvContentPartPr>
              <p14:xfrm>
                <a:off x="3261627" y="4260480"/>
                <a:ext cx="184320" cy="153000"/>
              </p14:xfrm>
            </p:contentPart>
          </mc:Choice>
          <mc:Fallback>
            <p:pic>
              <p:nvPicPr>
                <p:cNvPr id="45" name="Freihand 44">
                  <a:extLst>
                    <a:ext uri="{FF2B5EF4-FFF2-40B4-BE49-F238E27FC236}">
                      <a16:creationId xmlns:a16="http://schemas.microsoft.com/office/drawing/2014/main" id="{BF118FBB-3314-4D35-858D-E0A1F2BB4575}"/>
                    </a:ext>
                  </a:extLst>
                </p:cNvPr>
                <p:cNvPicPr/>
                <p:nvPr/>
              </p:nvPicPr>
              <p:blipFill>
                <a:blip r:embed="rId48"/>
                <a:stretch>
                  <a:fillRect/>
                </a:stretch>
              </p:blipFill>
              <p:spPr>
                <a:xfrm>
                  <a:off x="3257307" y="4256160"/>
                  <a:ext cx="192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EA73AFA2-734E-48B0-8B35-96ED55A2CBB4}"/>
                    </a:ext>
                  </a:extLst>
                </p14:cNvPr>
                <p14:cNvContentPartPr/>
                <p14:nvPr/>
              </p14:nvContentPartPr>
              <p14:xfrm>
                <a:off x="3359547" y="4332120"/>
                <a:ext cx="189000" cy="57240"/>
              </p14:xfrm>
            </p:contentPart>
          </mc:Choice>
          <mc:Fallback>
            <p:pic>
              <p:nvPicPr>
                <p:cNvPr id="46" name="Freihand 45">
                  <a:extLst>
                    <a:ext uri="{FF2B5EF4-FFF2-40B4-BE49-F238E27FC236}">
                      <a16:creationId xmlns:a16="http://schemas.microsoft.com/office/drawing/2014/main" id="{EA73AFA2-734E-48B0-8B35-96ED55A2CBB4}"/>
                    </a:ext>
                  </a:extLst>
                </p:cNvPr>
                <p:cNvPicPr/>
                <p:nvPr/>
              </p:nvPicPr>
              <p:blipFill>
                <a:blip r:embed="rId50"/>
                <a:stretch>
                  <a:fillRect/>
                </a:stretch>
              </p:blipFill>
              <p:spPr>
                <a:xfrm>
                  <a:off x="3355227" y="4327800"/>
                  <a:ext cx="197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C3D01E40-1420-497D-944B-98100C4A0BD5}"/>
                    </a:ext>
                  </a:extLst>
                </p14:cNvPr>
                <p14:cNvContentPartPr/>
                <p14:nvPr/>
              </p14:nvContentPartPr>
              <p14:xfrm>
                <a:off x="3568347" y="4251480"/>
                <a:ext cx="89280" cy="144000"/>
              </p14:xfrm>
            </p:contentPart>
          </mc:Choice>
          <mc:Fallback>
            <p:pic>
              <p:nvPicPr>
                <p:cNvPr id="47" name="Freihand 46">
                  <a:extLst>
                    <a:ext uri="{FF2B5EF4-FFF2-40B4-BE49-F238E27FC236}">
                      <a16:creationId xmlns:a16="http://schemas.microsoft.com/office/drawing/2014/main" id="{C3D01E40-1420-497D-944B-98100C4A0BD5}"/>
                    </a:ext>
                  </a:extLst>
                </p:cNvPr>
                <p:cNvPicPr/>
                <p:nvPr/>
              </p:nvPicPr>
              <p:blipFill>
                <a:blip r:embed="rId52"/>
                <a:stretch>
                  <a:fillRect/>
                </a:stretch>
              </p:blipFill>
              <p:spPr>
                <a:xfrm>
                  <a:off x="3564027" y="4247160"/>
                  <a:ext cx="97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95F18770-10F4-4CEE-A718-69CD7791CC2F}"/>
                    </a:ext>
                  </a:extLst>
                </p14:cNvPr>
                <p14:cNvContentPartPr/>
                <p14:nvPr/>
              </p14:nvContentPartPr>
              <p14:xfrm>
                <a:off x="3688227" y="4287120"/>
                <a:ext cx="183240" cy="87480"/>
              </p14:xfrm>
            </p:contentPart>
          </mc:Choice>
          <mc:Fallback>
            <p:pic>
              <p:nvPicPr>
                <p:cNvPr id="48" name="Freihand 47">
                  <a:extLst>
                    <a:ext uri="{FF2B5EF4-FFF2-40B4-BE49-F238E27FC236}">
                      <a16:creationId xmlns:a16="http://schemas.microsoft.com/office/drawing/2014/main" id="{95F18770-10F4-4CEE-A718-69CD7791CC2F}"/>
                    </a:ext>
                  </a:extLst>
                </p:cNvPr>
                <p:cNvPicPr/>
                <p:nvPr/>
              </p:nvPicPr>
              <p:blipFill>
                <a:blip r:embed="rId54"/>
                <a:stretch>
                  <a:fillRect/>
                </a:stretch>
              </p:blipFill>
              <p:spPr>
                <a:xfrm>
                  <a:off x="3683907" y="4282800"/>
                  <a:ext cx="191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Freihand 50">
                  <a:extLst>
                    <a:ext uri="{FF2B5EF4-FFF2-40B4-BE49-F238E27FC236}">
                      <a16:creationId xmlns:a16="http://schemas.microsoft.com/office/drawing/2014/main" id="{E5CA1AD4-26AC-4AB3-8E8B-A3E1D3392D2E}"/>
                    </a:ext>
                  </a:extLst>
                </p14:cNvPr>
                <p14:cNvContentPartPr/>
                <p14:nvPr/>
              </p14:nvContentPartPr>
              <p14:xfrm>
                <a:off x="2449467" y="4770600"/>
                <a:ext cx="214920" cy="10080"/>
              </p14:xfrm>
            </p:contentPart>
          </mc:Choice>
          <mc:Fallback>
            <p:pic>
              <p:nvPicPr>
                <p:cNvPr id="51" name="Freihand 50">
                  <a:extLst>
                    <a:ext uri="{FF2B5EF4-FFF2-40B4-BE49-F238E27FC236}">
                      <a16:creationId xmlns:a16="http://schemas.microsoft.com/office/drawing/2014/main" id="{E5CA1AD4-26AC-4AB3-8E8B-A3E1D3392D2E}"/>
                    </a:ext>
                  </a:extLst>
                </p:cNvPr>
                <p:cNvPicPr/>
                <p:nvPr/>
              </p:nvPicPr>
              <p:blipFill>
                <a:blip r:embed="rId56"/>
                <a:stretch>
                  <a:fillRect/>
                </a:stretch>
              </p:blipFill>
              <p:spPr>
                <a:xfrm>
                  <a:off x="2445147" y="4766280"/>
                  <a:ext cx="223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2" name="Freihand 51">
                  <a:extLst>
                    <a:ext uri="{FF2B5EF4-FFF2-40B4-BE49-F238E27FC236}">
                      <a16:creationId xmlns:a16="http://schemas.microsoft.com/office/drawing/2014/main" id="{75708369-2E88-41A5-8DCB-B54FAEEAB3FC}"/>
                    </a:ext>
                  </a:extLst>
                </p14:cNvPr>
                <p14:cNvContentPartPr/>
                <p14:nvPr/>
              </p14:nvContentPartPr>
              <p14:xfrm>
                <a:off x="2596707" y="4686000"/>
                <a:ext cx="82440" cy="148680"/>
              </p14:xfrm>
            </p:contentPart>
          </mc:Choice>
          <mc:Fallback>
            <p:pic>
              <p:nvPicPr>
                <p:cNvPr id="52" name="Freihand 51">
                  <a:extLst>
                    <a:ext uri="{FF2B5EF4-FFF2-40B4-BE49-F238E27FC236}">
                      <a16:creationId xmlns:a16="http://schemas.microsoft.com/office/drawing/2014/main" id="{75708369-2E88-41A5-8DCB-B54FAEEAB3FC}"/>
                    </a:ext>
                  </a:extLst>
                </p:cNvPr>
                <p:cNvPicPr/>
                <p:nvPr/>
              </p:nvPicPr>
              <p:blipFill>
                <a:blip r:embed="rId58"/>
                <a:stretch>
                  <a:fillRect/>
                </a:stretch>
              </p:blipFill>
              <p:spPr>
                <a:xfrm>
                  <a:off x="2592387" y="4681680"/>
                  <a:ext cx="91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B53E2C94-091E-475D-98E0-78CC2F0370A9}"/>
                    </a:ext>
                  </a:extLst>
                </p14:cNvPr>
                <p14:cNvContentPartPr/>
                <p14:nvPr/>
              </p14:nvContentPartPr>
              <p14:xfrm>
                <a:off x="2802267" y="4608960"/>
                <a:ext cx="135720" cy="191520"/>
              </p14:xfrm>
            </p:contentPart>
          </mc:Choice>
          <mc:Fallback>
            <p:pic>
              <p:nvPicPr>
                <p:cNvPr id="54" name="Freihand 53">
                  <a:extLst>
                    <a:ext uri="{FF2B5EF4-FFF2-40B4-BE49-F238E27FC236}">
                      <a16:creationId xmlns:a16="http://schemas.microsoft.com/office/drawing/2014/main" id="{B53E2C94-091E-475D-98E0-78CC2F0370A9}"/>
                    </a:ext>
                  </a:extLst>
                </p:cNvPr>
                <p:cNvPicPr/>
                <p:nvPr/>
              </p:nvPicPr>
              <p:blipFill>
                <a:blip r:embed="rId60"/>
                <a:stretch>
                  <a:fillRect/>
                </a:stretch>
              </p:blipFill>
              <p:spPr>
                <a:xfrm>
                  <a:off x="2797947" y="4604640"/>
                  <a:ext cx="144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CEDFB831-419F-48E9-A9FF-784BF99B1FAE}"/>
                    </a:ext>
                  </a:extLst>
                </p14:cNvPr>
                <p14:cNvContentPartPr/>
                <p14:nvPr/>
              </p14:nvContentPartPr>
              <p14:xfrm>
                <a:off x="2967147" y="4680960"/>
                <a:ext cx="83880" cy="77760"/>
              </p14:xfrm>
            </p:contentPart>
          </mc:Choice>
          <mc:Fallback>
            <p:pic>
              <p:nvPicPr>
                <p:cNvPr id="55" name="Freihand 54">
                  <a:extLst>
                    <a:ext uri="{FF2B5EF4-FFF2-40B4-BE49-F238E27FC236}">
                      <a16:creationId xmlns:a16="http://schemas.microsoft.com/office/drawing/2014/main" id="{CEDFB831-419F-48E9-A9FF-784BF99B1FAE}"/>
                    </a:ext>
                  </a:extLst>
                </p:cNvPr>
                <p:cNvPicPr/>
                <p:nvPr/>
              </p:nvPicPr>
              <p:blipFill>
                <a:blip r:embed="rId62"/>
                <a:stretch>
                  <a:fillRect/>
                </a:stretch>
              </p:blipFill>
              <p:spPr>
                <a:xfrm>
                  <a:off x="2962827" y="4676640"/>
                  <a:ext cx="92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12EFDA73-7196-4C2D-8404-9C0376AF491D}"/>
                    </a:ext>
                  </a:extLst>
                </p14:cNvPr>
                <p14:cNvContentPartPr/>
                <p14:nvPr/>
              </p14:nvContentPartPr>
              <p14:xfrm>
                <a:off x="3067947" y="4664760"/>
                <a:ext cx="112680" cy="78120"/>
              </p14:xfrm>
            </p:contentPart>
          </mc:Choice>
          <mc:Fallback>
            <p:pic>
              <p:nvPicPr>
                <p:cNvPr id="56" name="Freihand 55">
                  <a:extLst>
                    <a:ext uri="{FF2B5EF4-FFF2-40B4-BE49-F238E27FC236}">
                      <a16:creationId xmlns:a16="http://schemas.microsoft.com/office/drawing/2014/main" id="{12EFDA73-7196-4C2D-8404-9C0376AF491D}"/>
                    </a:ext>
                  </a:extLst>
                </p:cNvPr>
                <p:cNvPicPr/>
                <p:nvPr/>
              </p:nvPicPr>
              <p:blipFill>
                <a:blip r:embed="rId64"/>
                <a:stretch>
                  <a:fillRect/>
                </a:stretch>
              </p:blipFill>
              <p:spPr>
                <a:xfrm>
                  <a:off x="3063627" y="4660440"/>
                  <a:ext cx="121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D45FBE0C-D91E-4FE7-BBC5-F799B965797E}"/>
                    </a:ext>
                  </a:extLst>
                </p14:cNvPr>
                <p14:cNvContentPartPr/>
                <p14:nvPr/>
              </p14:nvContentPartPr>
              <p14:xfrm>
                <a:off x="3158667" y="4579080"/>
                <a:ext cx="216360" cy="144720"/>
              </p14:xfrm>
            </p:contentPart>
          </mc:Choice>
          <mc:Fallback>
            <p:pic>
              <p:nvPicPr>
                <p:cNvPr id="57" name="Freihand 56">
                  <a:extLst>
                    <a:ext uri="{FF2B5EF4-FFF2-40B4-BE49-F238E27FC236}">
                      <a16:creationId xmlns:a16="http://schemas.microsoft.com/office/drawing/2014/main" id="{D45FBE0C-D91E-4FE7-BBC5-F799B965797E}"/>
                    </a:ext>
                  </a:extLst>
                </p:cNvPr>
                <p:cNvPicPr/>
                <p:nvPr/>
              </p:nvPicPr>
              <p:blipFill>
                <a:blip r:embed="rId66"/>
                <a:stretch>
                  <a:fillRect/>
                </a:stretch>
              </p:blipFill>
              <p:spPr>
                <a:xfrm>
                  <a:off x="3154347" y="4574760"/>
                  <a:ext cx="225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41142938-258E-47D4-9C41-25F93C600D9D}"/>
                    </a:ext>
                  </a:extLst>
                </p14:cNvPr>
                <p14:cNvContentPartPr/>
                <p14:nvPr/>
              </p14:nvContentPartPr>
              <p14:xfrm>
                <a:off x="3383667" y="4631640"/>
                <a:ext cx="121680" cy="90720"/>
              </p14:xfrm>
            </p:contentPart>
          </mc:Choice>
          <mc:Fallback>
            <p:pic>
              <p:nvPicPr>
                <p:cNvPr id="58" name="Freihand 57">
                  <a:extLst>
                    <a:ext uri="{FF2B5EF4-FFF2-40B4-BE49-F238E27FC236}">
                      <a16:creationId xmlns:a16="http://schemas.microsoft.com/office/drawing/2014/main" id="{41142938-258E-47D4-9C41-25F93C600D9D}"/>
                    </a:ext>
                  </a:extLst>
                </p:cNvPr>
                <p:cNvPicPr/>
                <p:nvPr/>
              </p:nvPicPr>
              <p:blipFill>
                <a:blip r:embed="rId68"/>
                <a:stretch>
                  <a:fillRect/>
                </a:stretch>
              </p:blipFill>
              <p:spPr>
                <a:xfrm>
                  <a:off x="3379347" y="4627320"/>
                  <a:ext cx="130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6F96229F-184F-4AB0-875A-4C1957F416BF}"/>
                    </a:ext>
                  </a:extLst>
                </p14:cNvPr>
                <p14:cNvContentPartPr/>
                <p14:nvPr/>
              </p14:nvContentPartPr>
              <p14:xfrm>
                <a:off x="3523707" y="4554960"/>
                <a:ext cx="85320" cy="133920"/>
              </p14:xfrm>
            </p:contentPart>
          </mc:Choice>
          <mc:Fallback>
            <p:pic>
              <p:nvPicPr>
                <p:cNvPr id="59" name="Freihand 58">
                  <a:extLst>
                    <a:ext uri="{FF2B5EF4-FFF2-40B4-BE49-F238E27FC236}">
                      <a16:creationId xmlns:a16="http://schemas.microsoft.com/office/drawing/2014/main" id="{6F96229F-184F-4AB0-875A-4C1957F416BF}"/>
                    </a:ext>
                  </a:extLst>
                </p:cNvPr>
                <p:cNvPicPr/>
                <p:nvPr/>
              </p:nvPicPr>
              <p:blipFill>
                <a:blip r:embed="rId70"/>
                <a:stretch>
                  <a:fillRect/>
                </a:stretch>
              </p:blipFill>
              <p:spPr>
                <a:xfrm>
                  <a:off x="3519387" y="4550640"/>
                  <a:ext cx="93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Freihand 59">
                  <a:extLst>
                    <a:ext uri="{FF2B5EF4-FFF2-40B4-BE49-F238E27FC236}">
                      <a16:creationId xmlns:a16="http://schemas.microsoft.com/office/drawing/2014/main" id="{69690E40-F8AD-4EA8-8AA9-975F219D01CA}"/>
                    </a:ext>
                  </a:extLst>
                </p14:cNvPr>
                <p14:cNvContentPartPr/>
                <p14:nvPr/>
              </p14:nvContentPartPr>
              <p14:xfrm>
                <a:off x="3612627" y="4607520"/>
                <a:ext cx="240480" cy="78840"/>
              </p14:xfrm>
            </p:contentPart>
          </mc:Choice>
          <mc:Fallback>
            <p:pic>
              <p:nvPicPr>
                <p:cNvPr id="60" name="Freihand 59">
                  <a:extLst>
                    <a:ext uri="{FF2B5EF4-FFF2-40B4-BE49-F238E27FC236}">
                      <a16:creationId xmlns:a16="http://schemas.microsoft.com/office/drawing/2014/main" id="{69690E40-F8AD-4EA8-8AA9-975F219D01CA}"/>
                    </a:ext>
                  </a:extLst>
                </p:cNvPr>
                <p:cNvPicPr/>
                <p:nvPr/>
              </p:nvPicPr>
              <p:blipFill>
                <a:blip r:embed="rId72"/>
                <a:stretch>
                  <a:fillRect/>
                </a:stretch>
              </p:blipFill>
              <p:spPr>
                <a:xfrm>
                  <a:off x="3608307" y="4603200"/>
                  <a:ext cx="249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1" name="Freihand 60">
                  <a:extLst>
                    <a:ext uri="{FF2B5EF4-FFF2-40B4-BE49-F238E27FC236}">
                      <a16:creationId xmlns:a16="http://schemas.microsoft.com/office/drawing/2014/main" id="{3E5289B4-5E38-460E-B708-4E6BE7C815AB}"/>
                    </a:ext>
                  </a:extLst>
                </p14:cNvPr>
                <p14:cNvContentPartPr/>
                <p14:nvPr/>
              </p14:nvContentPartPr>
              <p14:xfrm>
                <a:off x="3866787" y="4654680"/>
                <a:ext cx="360" cy="360"/>
              </p14:xfrm>
            </p:contentPart>
          </mc:Choice>
          <mc:Fallback>
            <p:pic>
              <p:nvPicPr>
                <p:cNvPr id="61" name="Freihand 60">
                  <a:extLst>
                    <a:ext uri="{FF2B5EF4-FFF2-40B4-BE49-F238E27FC236}">
                      <a16:creationId xmlns:a16="http://schemas.microsoft.com/office/drawing/2014/main" id="{3E5289B4-5E38-460E-B708-4E6BE7C815AB}"/>
                    </a:ext>
                  </a:extLst>
                </p:cNvPr>
                <p:cNvPicPr/>
                <p:nvPr/>
              </p:nvPicPr>
              <p:blipFill>
                <a:blip r:embed="rId19"/>
                <a:stretch>
                  <a:fillRect/>
                </a:stretch>
              </p:blipFill>
              <p:spPr>
                <a:xfrm>
                  <a:off x="3862467" y="4650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D820D59B-BE4B-480D-88B2-361085FC1A11}"/>
                    </a:ext>
                  </a:extLst>
                </p14:cNvPr>
                <p14:cNvContentPartPr/>
                <p14:nvPr/>
              </p14:nvContentPartPr>
              <p14:xfrm>
                <a:off x="3880107" y="4563600"/>
                <a:ext cx="377280" cy="119520"/>
              </p14:xfrm>
            </p:contentPart>
          </mc:Choice>
          <mc:Fallback>
            <p:pic>
              <p:nvPicPr>
                <p:cNvPr id="62" name="Freihand 61">
                  <a:extLst>
                    <a:ext uri="{FF2B5EF4-FFF2-40B4-BE49-F238E27FC236}">
                      <a16:creationId xmlns:a16="http://schemas.microsoft.com/office/drawing/2014/main" id="{D820D59B-BE4B-480D-88B2-361085FC1A11}"/>
                    </a:ext>
                  </a:extLst>
                </p:cNvPr>
                <p:cNvPicPr/>
                <p:nvPr/>
              </p:nvPicPr>
              <p:blipFill>
                <a:blip r:embed="rId75"/>
                <a:stretch>
                  <a:fillRect/>
                </a:stretch>
              </p:blipFill>
              <p:spPr>
                <a:xfrm>
                  <a:off x="3875787" y="4559280"/>
                  <a:ext cx="385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Freihand 62">
                  <a:extLst>
                    <a:ext uri="{FF2B5EF4-FFF2-40B4-BE49-F238E27FC236}">
                      <a16:creationId xmlns:a16="http://schemas.microsoft.com/office/drawing/2014/main" id="{496E33CE-3634-45CD-954E-C5D707065AAD}"/>
                    </a:ext>
                  </a:extLst>
                </p14:cNvPr>
                <p14:cNvContentPartPr/>
                <p14:nvPr/>
              </p14:nvContentPartPr>
              <p14:xfrm>
                <a:off x="3439467" y="4497360"/>
                <a:ext cx="113760" cy="24480"/>
              </p14:xfrm>
            </p:contentPart>
          </mc:Choice>
          <mc:Fallback>
            <p:pic>
              <p:nvPicPr>
                <p:cNvPr id="63" name="Freihand 62">
                  <a:extLst>
                    <a:ext uri="{FF2B5EF4-FFF2-40B4-BE49-F238E27FC236}">
                      <a16:creationId xmlns:a16="http://schemas.microsoft.com/office/drawing/2014/main" id="{496E33CE-3634-45CD-954E-C5D707065AAD}"/>
                    </a:ext>
                  </a:extLst>
                </p:cNvPr>
                <p:cNvPicPr/>
                <p:nvPr/>
              </p:nvPicPr>
              <p:blipFill>
                <a:blip r:embed="rId77"/>
                <a:stretch>
                  <a:fillRect/>
                </a:stretch>
              </p:blipFill>
              <p:spPr>
                <a:xfrm>
                  <a:off x="3435147" y="4493040"/>
                  <a:ext cx="122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Freihand 63">
                  <a:extLst>
                    <a:ext uri="{FF2B5EF4-FFF2-40B4-BE49-F238E27FC236}">
                      <a16:creationId xmlns:a16="http://schemas.microsoft.com/office/drawing/2014/main" id="{A941A42D-568C-4753-B21E-4E64E1EFD54D}"/>
                    </a:ext>
                  </a:extLst>
                </p14:cNvPr>
                <p14:cNvContentPartPr/>
                <p14:nvPr/>
              </p14:nvContentPartPr>
              <p14:xfrm>
                <a:off x="2771307" y="4921080"/>
                <a:ext cx="110160" cy="92160"/>
              </p14:xfrm>
            </p:contentPart>
          </mc:Choice>
          <mc:Fallback>
            <p:pic>
              <p:nvPicPr>
                <p:cNvPr id="64" name="Freihand 63">
                  <a:extLst>
                    <a:ext uri="{FF2B5EF4-FFF2-40B4-BE49-F238E27FC236}">
                      <a16:creationId xmlns:a16="http://schemas.microsoft.com/office/drawing/2014/main" id="{A941A42D-568C-4753-B21E-4E64E1EFD54D}"/>
                    </a:ext>
                  </a:extLst>
                </p:cNvPr>
                <p:cNvPicPr/>
                <p:nvPr/>
              </p:nvPicPr>
              <p:blipFill>
                <a:blip r:embed="rId79"/>
                <a:stretch>
                  <a:fillRect/>
                </a:stretch>
              </p:blipFill>
              <p:spPr>
                <a:xfrm>
                  <a:off x="2766987" y="4916760"/>
                  <a:ext cx="118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Freihand 64">
                  <a:extLst>
                    <a:ext uri="{FF2B5EF4-FFF2-40B4-BE49-F238E27FC236}">
                      <a16:creationId xmlns:a16="http://schemas.microsoft.com/office/drawing/2014/main" id="{3C465C08-906A-4B14-B6A8-41A186FA5379}"/>
                    </a:ext>
                  </a:extLst>
                </p14:cNvPr>
                <p14:cNvContentPartPr/>
                <p14:nvPr/>
              </p14:nvContentPartPr>
              <p14:xfrm>
                <a:off x="2927547" y="4934040"/>
                <a:ext cx="177120" cy="63360"/>
              </p14:xfrm>
            </p:contentPart>
          </mc:Choice>
          <mc:Fallback>
            <p:pic>
              <p:nvPicPr>
                <p:cNvPr id="65" name="Freihand 64">
                  <a:extLst>
                    <a:ext uri="{FF2B5EF4-FFF2-40B4-BE49-F238E27FC236}">
                      <a16:creationId xmlns:a16="http://schemas.microsoft.com/office/drawing/2014/main" id="{3C465C08-906A-4B14-B6A8-41A186FA5379}"/>
                    </a:ext>
                  </a:extLst>
                </p:cNvPr>
                <p:cNvPicPr/>
                <p:nvPr/>
              </p:nvPicPr>
              <p:blipFill>
                <a:blip r:embed="rId81"/>
                <a:stretch>
                  <a:fillRect/>
                </a:stretch>
              </p:blipFill>
              <p:spPr>
                <a:xfrm>
                  <a:off x="2923227" y="4929720"/>
                  <a:ext cx="185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Freihand 67">
                  <a:extLst>
                    <a:ext uri="{FF2B5EF4-FFF2-40B4-BE49-F238E27FC236}">
                      <a16:creationId xmlns:a16="http://schemas.microsoft.com/office/drawing/2014/main" id="{2FFDEEC5-6132-438D-A8E9-2FEDF1AA3525}"/>
                    </a:ext>
                  </a:extLst>
                </p14:cNvPr>
                <p14:cNvContentPartPr/>
                <p14:nvPr/>
              </p14:nvContentPartPr>
              <p14:xfrm>
                <a:off x="3237867" y="4851600"/>
                <a:ext cx="18720" cy="10440"/>
              </p14:xfrm>
            </p:contentPart>
          </mc:Choice>
          <mc:Fallback>
            <p:pic>
              <p:nvPicPr>
                <p:cNvPr id="68" name="Freihand 67">
                  <a:extLst>
                    <a:ext uri="{FF2B5EF4-FFF2-40B4-BE49-F238E27FC236}">
                      <a16:creationId xmlns:a16="http://schemas.microsoft.com/office/drawing/2014/main" id="{2FFDEEC5-6132-438D-A8E9-2FEDF1AA3525}"/>
                    </a:ext>
                  </a:extLst>
                </p:cNvPr>
                <p:cNvPicPr/>
                <p:nvPr/>
              </p:nvPicPr>
              <p:blipFill>
                <a:blip r:embed="rId83"/>
                <a:stretch>
                  <a:fillRect/>
                </a:stretch>
              </p:blipFill>
              <p:spPr>
                <a:xfrm>
                  <a:off x="3233547" y="4847280"/>
                  <a:ext cx="2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Freihand 68">
                  <a:extLst>
                    <a:ext uri="{FF2B5EF4-FFF2-40B4-BE49-F238E27FC236}">
                      <a16:creationId xmlns:a16="http://schemas.microsoft.com/office/drawing/2014/main" id="{2D3E5B3A-882A-4604-BE5C-9566900A8DC5}"/>
                    </a:ext>
                  </a:extLst>
                </p14:cNvPr>
                <p14:cNvContentPartPr/>
                <p14:nvPr/>
              </p14:nvContentPartPr>
              <p14:xfrm>
                <a:off x="3169467" y="4849440"/>
                <a:ext cx="164160" cy="162000"/>
              </p14:xfrm>
            </p:contentPart>
          </mc:Choice>
          <mc:Fallback>
            <p:pic>
              <p:nvPicPr>
                <p:cNvPr id="69" name="Freihand 68">
                  <a:extLst>
                    <a:ext uri="{FF2B5EF4-FFF2-40B4-BE49-F238E27FC236}">
                      <a16:creationId xmlns:a16="http://schemas.microsoft.com/office/drawing/2014/main" id="{2D3E5B3A-882A-4604-BE5C-9566900A8DC5}"/>
                    </a:ext>
                  </a:extLst>
                </p:cNvPr>
                <p:cNvPicPr/>
                <p:nvPr/>
              </p:nvPicPr>
              <p:blipFill>
                <a:blip r:embed="rId85"/>
                <a:stretch>
                  <a:fillRect/>
                </a:stretch>
              </p:blipFill>
              <p:spPr>
                <a:xfrm>
                  <a:off x="3165147" y="4845120"/>
                  <a:ext cx="172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95B77DD3-482F-48D1-BBEB-C7E18C2AA82D}"/>
                    </a:ext>
                  </a:extLst>
                </p14:cNvPr>
                <p14:cNvContentPartPr/>
                <p14:nvPr/>
              </p14:nvContentPartPr>
              <p14:xfrm>
                <a:off x="3243267" y="4904880"/>
                <a:ext cx="52560" cy="92880"/>
              </p14:xfrm>
            </p:contentPart>
          </mc:Choice>
          <mc:Fallback>
            <p:pic>
              <p:nvPicPr>
                <p:cNvPr id="70" name="Freihand 69">
                  <a:extLst>
                    <a:ext uri="{FF2B5EF4-FFF2-40B4-BE49-F238E27FC236}">
                      <a16:creationId xmlns:a16="http://schemas.microsoft.com/office/drawing/2014/main" id="{95B77DD3-482F-48D1-BBEB-C7E18C2AA82D}"/>
                    </a:ext>
                  </a:extLst>
                </p:cNvPr>
                <p:cNvPicPr/>
                <p:nvPr/>
              </p:nvPicPr>
              <p:blipFill>
                <a:blip r:embed="rId87"/>
                <a:stretch>
                  <a:fillRect/>
                </a:stretch>
              </p:blipFill>
              <p:spPr>
                <a:xfrm>
                  <a:off x="3238947" y="4900560"/>
                  <a:ext cx="61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74C8C8C7-A8DA-49A5-972D-42D7D1A01774}"/>
                    </a:ext>
                  </a:extLst>
                </p14:cNvPr>
                <p14:cNvContentPartPr/>
                <p14:nvPr/>
              </p14:nvContentPartPr>
              <p14:xfrm>
                <a:off x="3317427" y="4848360"/>
                <a:ext cx="70200" cy="165240"/>
              </p14:xfrm>
            </p:contentPart>
          </mc:Choice>
          <mc:Fallback>
            <p:pic>
              <p:nvPicPr>
                <p:cNvPr id="71" name="Freihand 70">
                  <a:extLst>
                    <a:ext uri="{FF2B5EF4-FFF2-40B4-BE49-F238E27FC236}">
                      <a16:creationId xmlns:a16="http://schemas.microsoft.com/office/drawing/2014/main" id="{74C8C8C7-A8DA-49A5-972D-42D7D1A01774}"/>
                    </a:ext>
                  </a:extLst>
                </p:cNvPr>
                <p:cNvPicPr/>
                <p:nvPr/>
              </p:nvPicPr>
              <p:blipFill>
                <a:blip r:embed="rId89"/>
                <a:stretch>
                  <a:fillRect/>
                </a:stretch>
              </p:blipFill>
              <p:spPr>
                <a:xfrm>
                  <a:off x="3313107" y="4844040"/>
                  <a:ext cx="78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Freihand 71">
                  <a:extLst>
                    <a:ext uri="{FF2B5EF4-FFF2-40B4-BE49-F238E27FC236}">
                      <a16:creationId xmlns:a16="http://schemas.microsoft.com/office/drawing/2014/main" id="{A0314364-DF83-4D2B-BC75-BB1E9A55C878}"/>
                    </a:ext>
                  </a:extLst>
                </p14:cNvPr>
                <p14:cNvContentPartPr/>
                <p14:nvPr/>
              </p14:nvContentPartPr>
              <p14:xfrm>
                <a:off x="3418587" y="4953840"/>
                <a:ext cx="263520" cy="41400"/>
              </p14:xfrm>
            </p:contentPart>
          </mc:Choice>
          <mc:Fallback>
            <p:pic>
              <p:nvPicPr>
                <p:cNvPr id="72" name="Freihand 71">
                  <a:extLst>
                    <a:ext uri="{FF2B5EF4-FFF2-40B4-BE49-F238E27FC236}">
                      <a16:creationId xmlns:a16="http://schemas.microsoft.com/office/drawing/2014/main" id="{A0314364-DF83-4D2B-BC75-BB1E9A55C878}"/>
                    </a:ext>
                  </a:extLst>
                </p:cNvPr>
                <p:cNvPicPr/>
                <p:nvPr/>
              </p:nvPicPr>
              <p:blipFill>
                <a:blip r:embed="rId91"/>
                <a:stretch>
                  <a:fillRect/>
                </a:stretch>
              </p:blipFill>
              <p:spPr>
                <a:xfrm>
                  <a:off x="3414267" y="4949520"/>
                  <a:ext cx="272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E9B99C35-CE39-48E9-BB71-AC3CA045A92D}"/>
                    </a:ext>
                  </a:extLst>
                </p14:cNvPr>
                <p14:cNvContentPartPr/>
                <p14:nvPr/>
              </p14:nvContentPartPr>
              <p14:xfrm>
                <a:off x="3741507" y="4897320"/>
                <a:ext cx="273240" cy="82440"/>
              </p14:xfrm>
            </p:contentPart>
          </mc:Choice>
          <mc:Fallback>
            <p:pic>
              <p:nvPicPr>
                <p:cNvPr id="74" name="Freihand 73">
                  <a:extLst>
                    <a:ext uri="{FF2B5EF4-FFF2-40B4-BE49-F238E27FC236}">
                      <a16:creationId xmlns:a16="http://schemas.microsoft.com/office/drawing/2014/main" id="{E9B99C35-CE39-48E9-BB71-AC3CA045A92D}"/>
                    </a:ext>
                  </a:extLst>
                </p:cNvPr>
                <p:cNvPicPr/>
                <p:nvPr/>
              </p:nvPicPr>
              <p:blipFill>
                <a:blip r:embed="rId93"/>
                <a:stretch>
                  <a:fillRect/>
                </a:stretch>
              </p:blipFill>
              <p:spPr>
                <a:xfrm>
                  <a:off x="3737187" y="4893000"/>
                  <a:ext cx="281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Freihand 74">
                  <a:extLst>
                    <a:ext uri="{FF2B5EF4-FFF2-40B4-BE49-F238E27FC236}">
                      <a16:creationId xmlns:a16="http://schemas.microsoft.com/office/drawing/2014/main" id="{1EE655CF-80CA-489F-9536-3022B80C3C41}"/>
                    </a:ext>
                  </a:extLst>
                </p14:cNvPr>
                <p14:cNvContentPartPr/>
                <p14:nvPr/>
              </p14:nvContentPartPr>
              <p14:xfrm>
                <a:off x="3999987" y="4808040"/>
                <a:ext cx="4320" cy="18360"/>
              </p14:xfrm>
            </p:contentPart>
          </mc:Choice>
          <mc:Fallback>
            <p:pic>
              <p:nvPicPr>
                <p:cNvPr id="75" name="Freihand 74">
                  <a:extLst>
                    <a:ext uri="{FF2B5EF4-FFF2-40B4-BE49-F238E27FC236}">
                      <a16:creationId xmlns:a16="http://schemas.microsoft.com/office/drawing/2014/main" id="{1EE655CF-80CA-489F-9536-3022B80C3C41}"/>
                    </a:ext>
                  </a:extLst>
                </p:cNvPr>
                <p:cNvPicPr/>
                <p:nvPr/>
              </p:nvPicPr>
              <p:blipFill>
                <a:blip r:embed="rId95"/>
                <a:stretch>
                  <a:fillRect/>
                </a:stretch>
              </p:blipFill>
              <p:spPr>
                <a:xfrm>
                  <a:off x="3995667" y="4803720"/>
                  <a:ext cx="12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Freihand 75">
                  <a:extLst>
                    <a:ext uri="{FF2B5EF4-FFF2-40B4-BE49-F238E27FC236}">
                      <a16:creationId xmlns:a16="http://schemas.microsoft.com/office/drawing/2014/main" id="{A4838326-562F-48EC-8FFC-E406B8E2254C}"/>
                    </a:ext>
                  </a:extLst>
                </p14:cNvPr>
                <p14:cNvContentPartPr/>
                <p14:nvPr/>
              </p14:nvContentPartPr>
              <p14:xfrm>
                <a:off x="3034467" y="5097480"/>
                <a:ext cx="201240" cy="94320"/>
              </p14:xfrm>
            </p:contentPart>
          </mc:Choice>
          <mc:Fallback>
            <p:pic>
              <p:nvPicPr>
                <p:cNvPr id="76" name="Freihand 75">
                  <a:extLst>
                    <a:ext uri="{FF2B5EF4-FFF2-40B4-BE49-F238E27FC236}">
                      <a16:creationId xmlns:a16="http://schemas.microsoft.com/office/drawing/2014/main" id="{A4838326-562F-48EC-8FFC-E406B8E2254C}"/>
                    </a:ext>
                  </a:extLst>
                </p:cNvPr>
                <p:cNvPicPr/>
                <p:nvPr/>
              </p:nvPicPr>
              <p:blipFill>
                <a:blip r:embed="rId97"/>
                <a:stretch>
                  <a:fillRect/>
                </a:stretch>
              </p:blipFill>
              <p:spPr>
                <a:xfrm>
                  <a:off x="3030147" y="5093160"/>
                  <a:ext cx="209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Freihand 76">
                  <a:extLst>
                    <a:ext uri="{FF2B5EF4-FFF2-40B4-BE49-F238E27FC236}">
                      <a16:creationId xmlns:a16="http://schemas.microsoft.com/office/drawing/2014/main" id="{C4D60A7F-AF33-47A5-87E3-40D3C3BEE4CF}"/>
                    </a:ext>
                  </a:extLst>
                </p14:cNvPr>
                <p14:cNvContentPartPr/>
                <p14:nvPr/>
              </p14:nvContentPartPr>
              <p14:xfrm>
                <a:off x="3132027" y="5037000"/>
                <a:ext cx="8640" cy="26640"/>
              </p14:xfrm>
            </p:contentPart>
          </mc:Choice>
          <mc:Fallback>
            <p:pic>
              <p:nvPicPr>
                <p:cNvPr id="77" name="Freihand 76">
                  <a:extLst>
                    <a:ext uri="{FF2B5EF4-FFF2-40B4-BE49-F238E27FC236}">
                      <a16:creationId xmlns:a16="http://schemas.microsoft.com/office/drawing/2014/main" id="{C4D60A7F-AF33-47A5-87E3-40D3C3BEE4CF}"/>
                    </a:ext>
                  </a:extLst>
                </p:cNvPr>
                <p:cNvPicPr/>
                <p:nvPr/>
              </p:nvPicPr>
              <p:blipFill>
                <a:blip r:embed="rId99"/>
                <a:stretch>
                  <a:fillRect/>
                </a:stretch>
              </p:blipFill>
              <p:spPr>
                <a:xfrm>
                  <a:off x="3127707" y="5032680"/>
                  <a:ext cx="17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8" name="Freihand 77">
                  <a:extLst>
                    <a:ext uri="{FF2B5EF4-FFF2-40B4-BE49-F238E27FC236}">
                      <a16:creationId xmlns:a16="http://schemas.microsoft.com/office/drawing/2014/main" id="{042CB39E-87A3-430E-8294-7A302DB3E265}"/>
                    </a:ext>
                  </a:extLst>
                </p14:cNvPr>
                <p14:cNvContentPartPr/>
                <p14:nvPr/>
              </p14:nvContentPartPr>
              <p14:xfrm>
                <a:off x="3509307" y="5058960"/>
                <a:ext cx="48960" cy="148320"/>
              </p14:xfrm>
            </p:contentPart>
          </mc:Choice>
          <mc:Fallback>
            <p:pic>
              <p:nvPicPr>
                <p:cNvPr id="78" name="Freihand 77">
                  <a:extLst>
                    <a:ext uri="{FF2B5EF4-FFF2-40B4-BE49-F238E27FC236}">
                      <a16:creationId xmlns:a16="http://schemas.microsoft.com/office/drawing/2014/main" id="{042CB39E-87A3-430E-8294-7A302DB3E265}"/>
                    </a:ext>
                  </a:extLst>
                </p:cNvPr>
                <p:cNvPicPr/>
                <p:nvPr/>
              </p:nvPicPr>
              <p:blipFill>
                <a:blip r:embed="rId101"/>
                <a:stretch>
                  <a:fillRect/>
                </a:stretch>
              </p:blipFill>
              <p:spPr>
                <a:xfrm>
                  <a:off x="3504987" y="5054640"/>
                  <a:ext cx="57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Freihand 78">
                  <a:extLst>
                    <a:ext uri="{FF2B5EF4-FFF2-40B4-BE49-F238E27FC236}">
                      <a16:creationId xmlns:a16="http://schemas.microsoft.com/office/drawing/2014/main" id="{8C119C6E-16B1-45F5-B081-38455C1AED35}"/>
                    </a:ext>
                  </a:extLst>
                </p14:cNvPr>
                <p14:cNvContentPartPr/>
                <p14:nvPr/>
              </p14:nvContentPartPr>
              <p14:xfrm>
                <a:off x="3597507" y="5128440"/>
                <a:ext cx="59040" cy="45720"/>
              </p14:xfrm>
            </p:contentPart>
          </mc:Choice>
          <mc:Fallback>
            <p:pic>
              <p:nvPicPr>
                <p:cNvPr id="79" name="Freihand 78">
                  <a:extLst>
                    <a:ext uri="{FF2B5EF4-FFF2-40B4-BE49-F238E27FC236}">
                      <a16:creationId xmlns:a16="http://schemas.microsoft.com/office/drawing/2014/main" id="{8C119C6E-16B1-45F5-B081-38455C1AED35}"/>
                    </a:ext>
                  </a:extLst>
                </p:cNvPr>
                <p:cNvPicPr/>
                <p:nvPr/>
              </p:nvPicPr>
              <p:blipFill>
                <a:blip r:embed="rId103"/>
                <a:stretch>
                  <a:fillRect/>
                </a:stretch>
              </p:blipFill>
              <p:spPr>
                <a:xfrm>
                  <a:off x="3593187" y="5124120"/>
                  <a:ext cx="67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Freihand 79">
                  <a:extLst>
                    <a:ext uri="{FF2B5EF4-FFF2-40B4-BE49-F238E27FC236}">
                      <a16:creationId xmlns:a16="http://schemas.microsoft.com/office/drawing/2014/main" id="{D2BB26E5-C403-4D27-BBD6-694248D4DAAF}"/>
                    </a:ext>
                  </a:extLst>
                </p14:cNvPr>
                <p14:cNvContentPartPr/>
                <p14:nvPr/>
              </p14:nvContentPartPr>
              <p14:xfrm>
                <a:off x="3548907" y="5106840"/>
                <a:ext cx="176400" cy="82800"/>
              </p14:xfrm>
            </p:contentPart>
          </mc:Choice>
          <mc:Fallback>
            <p:pic>
              <p:nvPicPr>
                <p:cNvPr id="80" name="Freihand 79">
                  <a:extLst>
                    <a:ext uri="{FF2B5EF4-FFF2-40B4-BE49-F238E27FC236}">
                      <a16:creationId xmlns:a16="http://schemas.microsoft.com/office/drawing/2014/main" id="{D2BB26E5-C403-4D27-BBD6-694248D4DAAF}"/>
                    </a:ext>
                  </a:extLst>
                </p:cNvPr>
                <p:cNvPicPr/>
                <p:nvPr/>
              </p:nvPicPr>
              <p:blipFill>
                <a:blip r:embed="rId105"/>
                <a:stretch>
                  <a:fillRect/>
                </a:stretch>
              </p:blipFill>
              <p:spPr>
                <a:xfrm>
                  <a:off x="3544587" y="5102520"/>
                  <a:ext cx="185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Freihand 80">
                  <a:extLst>
                    <a:ext uri="{FF2B5EF4-FFF2-40B4-BE49-F238E27FC236}">
                      <a16:creationId xmlns:a16="http://schemas.microsoft.com/office/drawing/2014/main" id="{C626C975-F1D2-4C2D-A82D-73084C81ADC0}"/>
                    </a:ext>
                  </a:extLst>
                </p14:cNvPr>
                <p14:cNvContentPartPr/>
                <p14:nvPr/>
              </p14:nvContentPartPr>
              <p14:xfrm>
                <a:off x="3705507" y="5109720"/>
                <a:ext cx="175320" cy="68760"/>
              </p14:xfrm>
            </p:contentPart>
          </mc:Choice>
          <mc:Fallback>
            <p:pic>
              <p:nvPicPr>
                <p:cNvPr id="81" name="Freihand 80">
                  <a:extLst>
                    <a:ext uri="{FF2B5EF4-FFF2-40B4-BE49-F238E27FC236}">
                      <a16:creationId xmlns:a16="http://schemas.microsoft.com/office/drawing/2014/main" id="{C626C975-F1D2-4C2D-A82D-73084C81ADC0}"/>
                    </a:ext>
                  </a:extLst>
                </p:cNvPr>
                <p:cNvPicPr/>
                <p:nvPr/>
              </p:nvPicPr>
              <p:blipFill>
                <a:blip r:embed="rId107"/>
                <a:stretch>
                  <a:fillRect/>
                </a:stretch>
              </p:blipFill>
              <p:spPr>
                <a:xfrm>
                  <a:off x="3701187" y="5105400"/>
                  <a:ext cx="183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Freihand 81">
                  <a:extLst>
                    <a:ext uri="{FF2B5EF4-FFF2-40B4-BE49-F238E27FC236}">
                      <a16:creationId xmlns:a16="http://schemas.microsoft.com/office/drawing/2014/main" id="{36226837-29EF-447C-A799-FC5FFB185DDE}"/>
                    </a:ext>
                  </a:extLst>
                </p14:cNvPr>
                <p14:cNvContentPartPr/>
                <p14:nvPr/>
              </p14:nvContentPartPr>
              <p14:xfrm>
                <a:off x="4018347" y="5115480"/>
                <a:ext cx="150120" cy="8640"/>
              </p14:xfrm>
            </p:contentPart>
          </mc:Choice>
          <mc:Fallback>
            <p:pic>
              <p:nvPicPr>
                <p:cNvPr id="82" name="Freihand 81">
                  <a:extLst>
                    <a:ext uri="{FF2B5EF4-FFF2-40B4-BE49-F238E27FC236}">
                      <a16:creationId xmlns:a16="http://schemas.microsoft.com/office/drawing/2014/main" id="{36226837-29EF-447C-A799-FC5FFB185DDE}"/>
                    </a:ext>
                  </a:extLst>
                </p:cNvPr>
                <p:cNvPicPr/>
                <p:nvPr/>
              </p:nvPicPr>
              <p:blipFill>
                <a:blip r:embed="rId109"/>
                <a:stretch>
                  <a:fillRect/>
                </a:stretch>
              </p:blipFill>
              <p:spPr>
                <a:xfrm>
                  <a:off x="4014027" y="5111160"/>
                  <a:ext cx="158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Freihand 82">
                  <a:extLst>
                    <a:ext uri="{FF2B5EF4-FFF2-40B4-BE49-F238E27FC236}">
                      <a16:creationId xmlns:a16="http://schemas.microsoft.com/office/drawing/2014/main" id="{9FE66409-9232-4A77-BB3D-347063027A90}"/>
                    </a:ext>
                  </a:extLst>
                </p14:cNvPr>
                <p14:cNvContentPartPr/>
                <p14:nvPr/>
              </p14:nvContentPartPr>
              <p14:xfrm>
                <a:off x="4151187" y="5039880"/>
                <a:ext cx="125640" cy="199080"/>
              </p14:xfrm>
            </p:contentPart>
          </mc:Choice>
          <mc:Fallback>
            <p:pic>
              <p:nvPicPr>
                <p:cNvPr id="83" name="Freihand 82">
                  <a:extLst>
                    <a:ext uri="{FF2B5EF4-FFF2-40B4-BE49-F238E27FC236}">
                      <a16:creationId xmlns:a16="http://schemas.microsoft.com/office/drawing/2014/main" id="{9FE66409-9232-4A77-BB3D-347063027A90}"/>
                    </a:ext>
                  </a:extLst>
                </p:cNvPr>
                <p:cNvPicPr/>
                <p:nvPr/>
              </p:nvPicPr>
              <p:blipFill>
                <a:blip r:embed="rId111"/>
                <a:stretch>
                  <a:fillRect/>
                </a:stretch>
              </p:blipFill>
              <p:spPr>
                <a:xfrm>
                  <a:off x="4146867" y="5035560"/>
                  <a:ext cx="134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Freihand 84">
                  <a:extLst>
                    <a:ext uri="{FF2B5EF4-FFF2-40B4-BE49-F238E27FC236}">
                      <a16:creationId xmlns:a16="http://schemas.microsoft.com/office/drawing/2014/main" id="{26556357-23EA-41D3-9468-75695A68FC6D}"/>
                    </a:ext>
                  </a:extLst>
                </p14:cNvPr>
                <p14:cNvContentPartPr/>
                <p14:nvPr/>
              </p14:nvContentPartPr>
              <p14:xfrm>
                <a:off x="4404987" y="5008920"/>
                <a:ext cx="23400" cy="193320"/>
              </p14:xfrm>
            </p:contentPart>
          </mc:Choice>
          <mc:Fallback>
            <p:pic>
              <p:nvPicPr>
                <p:cNvPr id="85" name="Freihand 84">
                  <a:extLst>
                    <a:ext uri="{FF2B5EF4-FFF2-40B4-BE49-F238E27FC236}">
                      <a16:creationId xmlns:a16="http://schemas.microsoft.com/office/drawing/2014/main" id="{26556357-23EA-41D3-9468-75695A68FC6D}"/>
                    </a:ext>
                  </a:extLst>
                </p:cNvPr>
                <p:cNvPicPr/>
                <p:nvPr/>
              </p:nvPicPr>
              <p:blipFill>
                <a:blip r:embed="rId113"/>
                <a:stretch>
                  <a:fillRect/>
                </a:stretch>
              </p:blipFill>
              <p:spPr>
                <a:xfrm>
                  <a:off x="4400667" y="5004600"/>
                  <a:ext cx="32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 name="Freihand 85">
                  <a:extLst>
                    <a:ext uri="{FF2B5EF4-FFF2-40B4-BE49-F238E27FC236}">
                      <a16:creationId xmlns:a16="http://schemas.microsoft.com/office/drawing/2014/main" id="{6B71E69C-64D9-4F46-B33F-9DF9F440E1B3}"/>
                    </a:ext>
                  </a:extLst>
                </p14:cNvPr>
                <p14:cNvContentPartPr/>
                <p14:nvPr/>
              </p14:nvContentPartPr>
              <p14:xfrm>
                <a:off x="4339827" y="5070480"/>
                <a:ext cx="146160" cy="14040"/>
              </p14:xfrm>
            </p:contentPart>
          </mc:Choice>
          <mc:Fallback>
            <p:pic>
              <p:nvPicPr>
                <p:cNvPr id="86" name="Freihand 85">
                  <a:extLst>
                    <a:ext uri="{FF2B5EF4-FFF2-40B4-BE49-F238E27FC236}">
                      <a16:creationId xmlns:a16="http://schemas.microsoft.com/office/drawing/2014/main" id="{6B71E69C-64D9-4F46-B33F-9DF9F440E1B3}"/>
                    </a:ext>
                  </a:extLst>
                </p:cNvPr>
                <p:cNvPicPr/>
                <p:nvPr/>
              </p:nvPicPr>
              <p:blipFill>
                <a:blip r:embed="rId115"/>
                <a:stretch>
                  <a:fillRect/>
                </a:stretch>
              </p:blipFill>
              <p:spPr>
                <a:xfrm>
                  <a:off x="4335507" y="5066160"/>
                  <a:ext cx="154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Freihand 86">
                  <a:extLst>
                    <a:ext uri="{FF2B5EF4-FFF2-40B4-BE49-F238E27FC236}">
                      <a16:creationId xmlns:a16="http://schemas.microsoft.com/office/drawing/2014/main" id="{81644D32-5715-4562-B985-ED9C8DD8AD87}"/>
                    </a:ext>
                  </a:extLst>
                </p14:cNvPr>
                <p14:cNvContentPartPr/>
                <p14:nvPr/>
              </p14:nvContentPartPr>
              <p14:xfrm>
                <a:off x="4552947" y="4963560"/>
                <a:ext cx="4320" cy="212760"/>
              </p14:xfrm>
            </p:contentPart>
          </mc:Choice>
          <mc:Fallback>
            <p:pic>
              <p:nvPicPr>
                <p:cNvPr id="87" name="Freihand 86">
                  <a:extLst>
                    <a:ext uri="{FF2B5EF4-FFF2-40B4-BE49-F238E27FC236}">
                      <a16:creationId xmlns:a16="http://schemas.microsoft.com/office/drawing/2014/main" id="{81644D32-5715-4562-B985-ED9C8DD8AD87}"/>
                    </a:ext>
                  </a:extLst>
                </p:cNvPr>
                <p:cNvPicPr/>
                <p:nvPr/>
              </p:nvPicPr>
              <p:blipFill>
                <a:blip r:embed="rId117"/>
                <a:stretch>
                  <a:fillRect/>
                </a:stretch>
              </p:blipFill>
              <p:spPr>
                <a:xfrm>
                  <a:off x="4548627" y="4959240"/>
                  <a:ext cx="12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Freihand 87">
                  <a:extLst>
                    <a:ext uri="{FF2B5EF4-FFF2-40B4-BE49-F238E27FC236}">
                      <a16:creationId xmlns:a16="http://schemas.microsoft.com/office/drawing/2014/main" id="{328D9211-6185-4AF3-A534-2C738A00D983}"/>
                    </a:ext>
                  </a:extLst>
                </p14:cNvPr>
                <p14:cNvContentPartPr/>
                <p14:nvPr/>
              </p14:nvContentPartPr>
              <p14:xfrm>
                <a:off x="4488507" y="4951680"/>
                <a:ext cx="118440" cy="182520"/>
              </p14:xfrm>
            </p:contentPart>
          </mc:Choice>
          <mc:Fallback>
            <p:pic>
              <p:nvPicPr>
                <p:cNvPr id="88" name="Freihand 87">
                  <a:extLst>
                    <a:ext uri="{FF2B5EF4-FFF2-40B4-BE49-F238E27FC236}">
                      <a16:creationId xmlns:a16="http://schemas.microsoft.com/office/drawing/2014/main" id="{328D9211-6185-4AF3-A534-2C738A00D983}"/>
                    </a:ext>
                  </a:extLst>
                </p:cNvPr>
                <p:cNvPicPr/>
                <p:nvPr/>
              </p:nvPicPr>
              <p:blipFill>
                <a:blip r:embed="rId119"/>
                <a:stretch>
                  <a:fillRect/>
                </a:stretch>
              </p:blipFill>
              <p:spPr>
                <a:xfrm>
                  <a:off x="4484187" y="4947360"/>
                  <a:ext cx="127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Freihand 88">
                  <a:extLst>
                    <a:ext uri="{FF2B5EF4-FFF2-40B4-BE49-F238E27FC236}">
                      <a16:creationId xmlns:a16="http://schemas.microsoft.com/office/drawing/2014/main" id="{071A320D-A765-4CF7-AF55-8CD4B9EE977A}"/>
                    </a:ext>
                  </a:extLst>
                </p14:cNvPr>
                <p14:cNvContentPartPr/>
                <p14:nvPr/>
              </p14:nvContentPartPr>
              <p14:xfrm>
                <a:off x="4581387" y="5050680"/>
                <a:ext cx="218160" cy="84600"/>
              </p14:xfrm>
            </p:contentPart>
          </mc:Choice>
          <mc:Fallback>
            <p:pic>
              <p:nvPicPr>
                <p:cNvPr id="89" name="Freihand 88">
                  <a:extLst>
                    <a:ext uri="{FF2B5EF4-FFF2-40B4-BE49-F238E27FC236}">
                      <a16:creationId xmlns:a16="http://schemas.microsoft.com/office/drawing/2014/main" id="{071A320D-A765-4CF7-AF55-8CD4B9EE977A}"/>
                    </a:ext>
                  </a:extLst>
                </p:cNvPr>
                <p:cNvPicPr/>
                <p:nvPr/>
              </p:nvPicPr>
              <p:blipFill>
                <a:blip r:embed="rId121"/>
                <a:stretch>
                  <a:fillRect/>
                </a:stretch>
              </p:blipFill>
              <p:spPr>
                <a:xfrm>
                  <a:off x="4577067" y="5046360"/>
                  <a:ext cx="226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Freihand 89">
                  <a:extLst>
                    <a:ext uri="{FF2B5EF4-FFF2-40B4-BE49-F238E27FC236}">
                      <a16:creationId xmlns:a16="http://schemas.microsoft.com/office/drawing/2014/main" id="{BCD82BD9-5D32-452A-BCE7-69CDA8EAB5F3}"/>
                    </a:ext>
                  </a:extLst>
                </p14:cNvPr>
                <p14:cNvContentPartPr/>
                <p14:nvPr/>
              </p14:nvContentPartPr>
              <p14:xfrm>
                <a:off x="4834467" y="4915680"/>
                <a:ext cx="52920" cy="301320"/>
              </p14:xfrm>
            </p:contentPart>
          </mc:Choice>
          <mc:Fallback>
            <p:pic>
              <p:nvPicPr>
                <p:cNvPr id="90" name="Freihand 89">
                  <a:extLst>
                    <a:ext uri="{FF2B5EF4-FFF2-40B4-BE49-F238E27FC236}">
                      <a16:creationId xmlns:a16="http://schemas.microsoft.com/office/drawing/2014/main" id="{BCD82BD9-5D32-452A-BCE7-69CDA8EAB5F3}"/>
                    </a:ext>
                  </a:extLst>
                </p:cNvPr>
                <p:cNvPicPr/>
                <p:nvPr/>
              </p:nvPicPr>
              <p:blipFill>
                <a:blip r:embed="rId123"/>
                <a:stretch>
                  <a:fillRect/>
                </a:stretch>
              </p:blipFill>
              <p:spPr>
                <a:xfrm>
                  <a:off x="4830147" y="4911360"/>
                  <a:ext cx="61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Freihand 90">
                  <a:extLst>
                    <a:ext uri="{FF2B5EF4-FFF2-40B4-BE49-F238E27FC236}">
                      <a16:creationId xmlns:a16="http://schemas.microsoft.com/office/drawing/2014/main" id="{171C4B21-7024-441B-A1CC-297188BA2DC4}"/>
                    </a:ext>
                  </a:extLst>
                </p14:cNvPr>
                <p14:cNvContentPartPr/>
                <p14:nvPr/>
              </p14:nvContentPartPr>
              <p14:xfrm>
                <a:off x="4967307" y="4927560"/>
                <a:ext cx="44280" cy="228960"/>
              </p14:xfrm>
            </p:contentPart>
          </mc:Choice>
          <mc:Fallback>
            <p:pic>
              <p:nvPicPr>
                <p:cNvPr id="91" name="Freihand 90">
                  <a:extLst>
                    <a:ext uri="{FF2B5EF4-FFF2-40B4-BE49-F238E27FC236}">
                      <a16:creationId xmlns:a16="http://schemas.microsoft.com/office/drawing/2014/main" id="{171C4B21-7024-441B-A1CC-297188BA2DC4}"/>
                    </a:ext>
                  </a:extLst>
                </p:cNvPr>
                <p:cNvPicPr/>
                <p:nvPr/>
              </p:nvPicPr>
              <p:blipFill>
                <a:blip r:embed="rId125"/>
                <a:stretch>
                  <a:fillRect/>
                </a:stretch>
              </p:blipFill>
              <p:spPr>
                <a:xfrm>
                  <a:off x="4962987" y="4923240"/>
                  <a:ext cx="52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Freihand 91">
                  <a:extLst>
                    <a:ext uri="{FF2B5EF4-FFF2-40B4-BE49-F238E27FC236}">
                      <a16:creationId xmlns:a16="http://schemas.microsoft.com/office/drawing/2014/main" id="{2B35DD62-ABB1-440C-8A93-0F9B79366033}"/>
                    </a:ext>
                  </a:extLst>
                </p14:cNvPr>
                <p14:cNvContentPartPr/>
                <p14:nvPr/>
              </p14:nvContentPartPr>
              <p14:xfrm>
                <a:off x="4883787" y="5007480"/>
                <a:ext cx="141480" cy="111600"/>
              </p14:xfrm>
            </p:contentPart>
          </mc:Choice>
          <mc:Fallback>
            <p:pic>
              <p:nvPicPr>
                <p:cNvPr id="92" name="Freihand 91">
                  <a:extLst>
                    <a:ext uri="{FF2B5EF4-FFF2-40B4-BE49-F238E27FC236}">
                      <a16:creationId xmlns:a16="http://schemas.microsoft.com/office/drawing/2014/main" id="{2B35DD62-ABB1-440C-8A93-0F9B79366033}"/>
                    </a:ext>
                  </a:extLst>
                </p:cNvPr>
                <p:cNvPicPr/>
                <p:nvPr/>
              </p:nvPicPr>
              <p:blipFill>
                <a:blip r:embed="rId127"/>
                <a:stretch>
                  <a:fillRect/>
                </a:stretch>
              </p:blipFill>
              <p:spPr>
                <a:xfrm>
                  <a:off x="4879467" y="5003160"/>
                  <a:ext cx="150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Freihand 92">
                  <a:extLst>
                    <a:ext uri="{FF2B5EF4-FFF2-40B4-BE49-F238E27FC236}">
                      <a16:creationId xmlns:a16="http://schemas.microsoft.com/office/drawing/2014/main" id="{2230D511-4D90-4D5D-B8F0-67B334F13E3E}"/>
                    </a:ext>
                  </a:extLst>
                </p14:cNvPr>
                <p14:cNvContentPartPr/>
                <p14:nvPr/>
              </p14:nvContentPartPr>
              <p14:xfrm>
                <a:off x="4936707" y="4921440"/>
                <a:ext cx="149040" cy="18000"/>
              </p14:xfrm>
            </p:contentPart>
          </mc:Choice>
          <mc:Fallback>
            <p:pic>
              <p:nvPicPr>
                <p:cNvPr id="93" name="Freihand 92">
                  <a:extLst>
                    <a:ext uri="{FF2B5EF4-FFF2-40B4-BE49-F238E27FC236}">
                      <a16:creationId xmlns:a16="http://schemas.microsoft.com/office/drawing/2014/main" id="{2230D511-4D90-4D5D-B8F0-67B334F13E3E}"/>
                    </a:ext>
                  </a:extLst>
                </p:cNvPr>
                <p:cNvPicPr/>
                <p:nvPr/>
              </p:nvPicPr>
              <p:blipFill>
                <a:blip r:embed="rId129"/>
                <a:stretch>
                  <a:fillRect/>
                </a:stretch>
              </p:blipFill>
              <p:spPr>
                <a:xfrm>
                  <a:off x="4932387" y="4917120"/>
                  <a:ext cx="157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FA2D18FF-B853-4CEC-AE1F-8131E18CE3D6}"/>
                    </a:ext>
                  </a:extLst>
                </p14:cNvPr>
                <p14:cNvContentPartPr/>
                <p14:nvPr/>
              </p14:nvContentPartPr>
              <p14:xfrm>
                <a:off x="5048667" y="5017920"/>
                <a:ext cx="99360" cy="115560"/>
              </p14:xfrm>
            </p:contentPart>
          </mc:Choice>
          <mc:Fallback>
            <p:pic>
              <p:nvPicPr>
                <p:cNvPr id="94" name="Freihand 93">
                  <a:extLst>
                    <a:ext uri="{FF2B5EF4-FFF2-40B4-BE49-F238E27FC236}">
                      <a16:creationId xmlns:a16="http://schemas.microsoft.com/office/drawing/2014/main" id="{FA2D18FF-B853-4CEC-AE1F-8131E18CE3D6}"/>
                    </a:ext>
                  </a:extLst>
                </p:cNvPr>
                <p:cNvPicPr/>
                <p:nvPr/>
              </p:nvPicPr>
              <p:blipFill>
                <a:blip r:embed="rId131"/>
                <a:stretch>
                  <a:fillRect/>
                </a:stretch>
              </p:blipFill>
              <p:spPr>
                <a:xfrm>
                  <a:off x="5044347" y="5013600"/>
                  <a:ext cx="108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19B70892-EF73-47C6-AF0E-CBA105340DDA}"/>
                    </a:ext>
                  </a:extLst>
                </p14:cNvPr>
                <p14:cNvContentPartPr/>
                <p14:nvPr/>
              </p14:nvContentPartPr>
              <p14:xfrm>
                <a:off x="5119947" y="4962840"/>
                <a:ext cx="216000" cy="181080"/>
              </p14:xfrm>
            </p:contentPart>
          </mc:Choice>
          <mc:Fallback>
            <p:pic>
              <p:nvPicPr>
                <p:cNvPr id="95" name="Freihand 94">
                  <a:extLst>
                    <a:ext uri="{FF2B5EF4-FFF2-40B4-BE49-F238E27FC236}">
                      <a16:creationId xmlns:a16="http://schemas.microsoft.com/office/drawing/2014/main" id="{19B70892-EF73-47C6-AF0E-CBA105340DDA}"/>
                    </a:ext>
                  </a:extLst>
                </p:cNvPr>
                <p:cNvPicPr/>
                <p:nvPr/>
              </p:nvPicPr>
              <p:blipFill>
                <a:blip r:embed="rId133"/>
                <a:stretch>
                  <a:fillRect/>
                </a:stretch>
              </p:blipFill>
              <p:spPr>
                <a:xfrm>
                  <a:off x="5115627" y="4958520"/>
                  <a:ext cx="224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F1C42EAC-CE0B-4BE4-A985-169E2C145ED8}"/>
                    </a:ext>
                  </a:extLst>
                </p14:cNvPr>
                <p14:cNvContentPartPr/>
                <p14:nvPr/>
              </p14:nvContentPartPr>
              <p14:xfrm>
                <a:off x="5294907" y="5061120"/>
                <a:ext cx="32400" cy="77040"/>
              </p14:xfrm>
            </p:contentPart>
          </mc:Choice>
          <mc:Fallback>
            <p:pic>
              <p:nvPicPr>
                <p:cNvPr id="96" name="Freihand 95">
                  <a:extLst>
                    <a:ext uri="{FF2B5EF4-FFF2-40B4-BE49-F238E27FC236}">
                      <a16:creationId xmlns:a16="http://schemas.microsoft.com/office/drawing/2014/main" id="{F1C42EAC-CE0B-4BE4-A985-169E2C145ED8}"/>
                    </a:ext>
                  </a:extLst>
                </p:cNvPr>
                <p:cNvPicPr/>
                <p:nvPr/>
              </p:nvPicPr>
              <p:blipFill>
                <a:blip r:embed="rId135"/>
                <a:stretch>
                  <a:fillRect/>
                </a:stretch>
              </p:blipFill>
              <p:spPr>
                <a:xfrm>
                  <a:off x="5290587" y="5056800"/>
                  <a:ext cx="41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0B071ADE-6D35-4D9A-93E3-A913606FE59E}"/>
                    </a:ext>
                  </a:extLst>
                </p14:cNvPr>
                <p14:cNvContentPartPr/>
                <p14:nvPr/>
              </p14:nvContentPartPr>
              <p14:xfrm>
                <a:off x="5363667" y="5085240"/>
                <a:ext cx="71640" cy="19080"/>
              </p14:xfrm>
            </p:contentPart>
          </mc:Choice>
          <mc:Fallback>
            <p:pic>
              <p:nvPicPr>
                <p:cNvPr id="97" name="Freihand 96">
                  <a:extLst>
                    <a:ext uri="{FF2B5EF4-FFF2-40B4-BE49-F238E27FC236}">
                      <a16:creationId xmlns:a16="http://schemas.microsoft.com/office/drawing/2014/main" id="{0B071ADE-6D35-4D9A-93E3-A913606FE59E}"/>
                    </a:ext>
                  </a:extLst>
                </p:cNvPr>
                <p:cNvPicPr/>
                <p:nvPr/>
              </p:nvPicPr>
              <p:blipFill>
                <a:blip r:embed="rId137"/>
                <a:stretch>
                  <a:fillRect/>
                </a:stretch>
              </p:blipFill>
              <p:spPr>
                <a:xfrm>
                  <a:off x="5359347" y="5080920"/>
                  <a:ext cx="80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69FAF5D4-9E03-43B7-A2C3-D6A541F45C8E}"/>
                    </a:ext>
                  </a:extLst>
                </p14:cNvPr>
                <p14:cNvContentPartPr/>
                <p14:nvPr/>
              </p14:nvContentPartPr>
              <p14:xfrm>
                <a:off x="5427027" y="4971840"/>
                <a:ext cx="120960" cy="163440"/>
              </p14:xfrm>
            </p:contentPart>
          </mc:Choice>
          <mc:Fallback>
            <p:pic>
              <p:nvPicPr>
                <p:cNvPr id="98" name="Freihand 97">
                  <a:extLst>
                    <a:ext uri="{FF2B5EF4-FFF2-40B4-BE49-F238E27FC236}">
                      <a16:creationId xmlns:a16="http://schemas.microsoft.com/office/drawing/2014/main" id="{69FAF5D4-9E03-43B7-A2C3-D6A541F45C8E}"/>
                    </a:ext>
                  </a:extLst>
                </p:cNvPr>
                <p:cNvPicPr/>
                <p:nvPr/>
              </p:nvPicPr>
              <p:blipFill>
                <a:blip r:embed="rId139"/>
                <a:stretch>
                  <a:fillRect/>
                </a:stretch>
              </p:blipFill>
              <p:spPr>
                <a:xfrm>
                  <a:off x="5422707" y="4967520"/>
                  <a:ext cx="129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CC89EDCD-84C4-4455-8B2B-E78B08681166}"/>
                    </a:ext>
                  </a:extLst>
                </p14:cNvPr>
                <p14:cNvContentPartPr/>
                <p14:nvPr/>
              </p14:nvContentPartPr>
              <p14:xfrm>
                <a:off x="5474907" y="5083800"/>
                <a:ext cx="242280" cy="57600"/>
              </p14:xfrm>
            </p:contentPart>
          </mc:Choice>
          <mc:Fallback>
            <p:pic>
              <p:nvPicPr>
                <p:cNvPr id="99" name="Freihand 98">
                  <a:extLst>
                    <a:ext uri="{FF2B5EF4-FFF2-40B4-BE49-F238E27FC236}">
                      <a16:creationId xmlns:a16="http://schemas.microsoft.com/office/drawing/2014/main" id="{CC89EDCD-84C4-4455-8B2B-E78B08681166}"/>
                    </a:ext>
                  </a:extLst>
                </p:cNvPr>
                <p:cNvPicPr/>
                <p:nvPr/>
              </p:nvPicPr>
              <p:blipFill>
                <a:blip r:embed="rId141"/>
                <a:stretch>
                  <a:fillRect/>
                </a:stretch>
              </p:blipFill>
              <p:spPr>
                <a:xfrm>
                  <a:off x="5470587" y="5079480"/>
                  <a:ext cx="250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DF495AD7-409A-4649-8121-4678C590F473}"/>
                    </a:ext>
                  </a:extLst>
                </p14:cNvPr>
                <p14:cNvContentPartPr/>
                <p14:nvPr/>
              </p14:nvContentPartPr>
              <p14:xfrm>
                <a:off x="5691987" y="5022600"/>
                <a:ext cx="73800" cy="25560"/>
              </p14:xfrm>
            </p:contentPart>
          </mc:Choice>
          <mc:Fallback>
            <p:pic>
              <p:nvPicPr>
                <p:cNvPr id="100" name="Freihand 99">
                  <a:extLst>
                    <a:ext uri="{FF2B5EF4-FFF2-40B4-BE49-F238E27FC236}">
                      <a16:creationId xmlns:a16="http://schemas.microsoft.com/office/drawing/2014/main" id="{DF495AD7-409A-4649-8121-4678C590F473}"/>
                    </a:ext>
                  </a:extLst>
                </p:cNvPr>
                <p:cNvPicPr/>
                <p:nvPr/>
              </p:nvPicPr>
              <p:blipFill>
                <a:blip r:embed="rId143"/>
                <a:stretch>
                  <a:fillRect/>
                </a:stretch>
              </p:blipFill>
              <p:spPr>
                <a:xfrm>
                  <a:off x="5687667" y="5018280"/>
                  <a:ext cx="82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Freihand 100">
                  <a:extLst>
                    <a:ext uri="{FF2B5EF4-FFF2-40B4-BE49-F238E27FC236}">
                      <a16:creationId xmlns:a16="http://schemas.microsoft.com/office/drawing/2014/main" id="{4F501599-686F-45D3-A738-D36DBFF401E6}"/>
                    </a:ext>
                  </a:extLst>
                </p14:cNvPr>
                <p14:cNvContentPartPr/>
                <p14:nvPr/>
              </p14:nvContentPartPr>
              <p14:xfrm>
                <a:off x="5715747" y="5041320"/>
                <a:ext cx="217440" cy="234720"/>
              </p14:xfrm>
            </p:contentPart>
          </mc:Choice>
          <mc:Fallback>
            <p:pic>
              <p:nvPicPr>
                <p:cNvPr id="101" name="Freihand 100">
                  <a:extLst>
                    <a:ext uri="{FF2B5EF4-FFF2-40B4-BE49-F238E27FC236}">
                      <a16:creationId xmlns:a16="http://schemas.microsoft.com/office/drawing/2014/main" id="{4F501599-686F-45D3-A738-D36DBFF401E6}"/>
                    </a:ext>
                  </a:extLst>
                </p:cNvPr>
                <p:cNvPicPr/>
                <p:nvPr/>
              </p:nvPicPr>
              <p:blipFill>
                <a:blip r:embed="rId145"/>
                <a:stretch>
                  <a:fillRect/>
                </a:stretch>
              </p:blipFill>
              <p:spPr>
                <a:xfrm>
                  <a:off x="5711427" y="5037000"/>
                  <a:ext cx="226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83583ADA-C632-4000-A652-58DD5AD79484}"/>
                    </a:ext>
                  </a:extLst>
                </p14:cNvPr>
                <p14:cNvContentPartPr/>
                <p14:nvPr/>
              </p14:nvContentPartPr>
              <p14:xfrm>
                <a:off x="4341627" y="4169760"/>
                <a:ext cx="176760" cy="151920"/>
              </p14:xfrm>
            </p:contentPart>
          </mc:Choice>
          <mc:Fallback>
            <p:pic>
              <p:nvPicPr>
                <p:cNvPr id="104" name="Freihand 103">
                  <a:extLst>
                    <a:ext uri="{FF2B5EF4-FFF2-40B4-BE49-F238E27FC236}">
                      <a16:creationId xmlns:a16="http://schemas.microsoft.com/office/drawing/2014/main" id="{83583ADA-C632-4000-A652-58DD5AD79484}"/>
                    </a:ext>
                  </a:extLst>
                </p:cNvPr>
                <p:cNvPicPr/>
                <p:nvPr/>
              </p:nvPicPr>
              <p:blipFill>
                <a:blip r:embed="rId147"/>
                <a:stretch>
                  <a:fillRect/>
                </a:stretch>
              </p:blipFill>
              <p:spPr>
                <a:xfrm>
                  <a:off x="4337307" y="4165440"/>
                  <a:ext cx="185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69FA6A61-F197-4934-8A80-7C340DFC5DC7}"/>
                    </a:ext>
                  </a:extLst>
                </p14:cNvPr>
                <p14:cNvContentPartPr/>
                <p14:nvPr/>
              </p14:nvContentPartPr>
              <p14:xfrm>
                <a:off x="4556907" y="4231320"/>
                <a:ext cx="11880" cy="93240"/>
              </p14:xfrm>
            </p:contentPart>
          </mc:Choice>
          <mc:Fallback>
            <p:pic>
              <p:nvPicPr>
                <p:cNvPr id="105" name="Freihand 104">
                  <a:extLst>
                    <a:ext uri="{FF2B5EF4-FFF2-40B4-BE49-F238E27FC236}">
                      <a16:creationId xmlns:a16="http://schemas.microsoft.com/office/drawing/2014/main" id="{69FA6A61-F197-4934-8A80-7C340DFC5DC7}"/>
                    </a:ext>
                  </a:extLst>
                </p:cNvPr>
                <p:cNvPicPr/>
                <p:nvPr/>
              </p:nvPicPr>
              <p:blipFill>
                <a:blip r:embed="rId149"/>
                <a:stretch>
                  <a:fillRect/>
                </a:stretch>
              </p:blipFill>
              <p:spPr>
                <a:xfrm>
                  <a:off x="4552587" y="4227000"/>
                  <a:ext cx="2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6E2E9785-FB2F-400F-91F6-BC2CC363E739}"/>
                    </a:ext>
                  </a:extLst>
                </p14:cNvPr>
                <p14:cNvContentPartPr/>
                <p14:nvPr/>
              </p14:nvContentPartPr>
              <p14:xfrm>
                <a:off x="4596867" y="4205040"/>
                <a:ext cx="82440" cy="129240"/>
              </p14:xfrm>
            </p:contentPart>
          </mc:Choice>
          <mc:Fallback>
            <p:pic>
              <p:nvPicPr>
                <p:cNvPr id="106" name="Freihand 105">
                  <a:extLst>
                    <a:ext uri="{FF2B5EF4-FFF2-40B4-BE49-F238E27FC236}">
                      <a16:creationId xmlns:a16="http://schemas.microsoft.com/office/drawing/2014/main" id="{6E2E9785-FB2F-400F-91F6-BC2CC363E739}"/>
                    </a:ext>
                  </a:extLst>
                </p:cNvPr>
                <p:cNvPicPr/>
                <p:nvPr/>
              </p:nvPicPr>
              <p:blipFill>
                <a:blip r:embed="rId151"/>
                <a:stretch>
                  <a:fillRect/>
                </a:stretch>
              </p:blipFill>
              <p:spPr>
                <a:xfrm>
                  <a:off x="4592547" y="4200720"/>
                  <a:ext cx="91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AD2E404D-2C18-4775-B75E-539515A49122}"/>
                    </a:ext>
                  </a:extLst>
                </p14:cNvPr>
                <p14:cNvContentPartPr/>
                <p14:nvPr/>
              </p14:nvContentPartPr>
              <p14:xfrm>
                <a:off x="4638267" y="4150320"/>
                <a:ext cx="21240" cy="6840"/>
              </p14:xfrm>
            </p:contentPart>
          </mc:Choice>
          <mc:Fallback>
            <p:pic>
              <p:nvPicPr>
                <p:cNvPr id="107" name="Freihand 106">
                  <a:extLst>
                    <a:ext uri="{FF2B5EF4-FFF2-40B4-BE49-F238E27FC236}">
                      <a16:creationId xmlns:a16="http://schemas.microsoft.com/office/drawing/2014/main" id="{AD2E404D-2C18-4775-B75E-539515A49122}"/>
                    </a:ext>
                  </a:extLst>
                </p:cNvPr>
                <p:cNvPicPr/>
                <p:nvPr/>
              </p:nvPicPr>
              <p:blipFill>
                <a:blip r:embed="rId153"/>
                <a:stretch>
                  <a:fillRect/>
                </a:stretch>
              </p:blipFill>
              <p:spPr>
                <a:xfrm>
                  <a:off x="4633947" y="4146000"/>
                  <a:ext cx="29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968432C4-055E-4D8F-8145-CD728A4FF588}"/>
                    </a:ext>
                  </a:extLst>
                </p14:cNvPr>
                <p14:cNvContentPartPr/>
                <p14:nvPr/>
              </p14:nvContentPartPr>
              <p14:xfrm>
                <a:off x="4679667" y="4143120"/>
                <a:ext cx="226800" cy="154080"/>
              </p14:xfrm>
            </p:contentPart>
          </mc:Choice>
          <mc:Fallback>
            <p:pic>
              <p:nvPicPr>
                <p:cNvPr id="108" name="Freihand 107">
                  <a:extLst>
                    <a:ext uri="{FF2B5EF4-FFF2-40B4-BE49-F238E27FC236}">
                      <a16:creationId xmlns:a16="http://schemas.microsoft.com/office/drawing/2014/main" id="{968432C4-055E-4D8F-8145-CD728A4FF588}"/>
                    </a:ext>
                  </a:extLst>
                </p:cNvPr>
                <p:cNvPicPr/>
                <p:nvPr/>
              </p:nvPicPr>
              <p:blipFill>
                <a:blip r:embed="rId155"/>
                <a:stretch>
                  <a:fillRect/>
                </a:stretch>
              </p:blipFill>
              <p:spPr>
                <a:xfrm>
                  <a:off x="4675347" y="4138800"/>
                  <a:ext cx="235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7E43C8D2-DE37-42FB-A086-2EB2CF1FA69D}"/>
                    </a:ext>
                  </a:extLst>
                </p14:cNvPr>
                <p14:cNvContentPartPr/>
                <p14:nvPr/>
              </p14:nvContentPartPr>
              <p14:xfrm>
                <a:off x="4884147" y="4183080"/>
                <a:ext cx="274320" cy="106200"/>
              </p14:xfrm>
            </p:contentPart>
          </mc:Choice>
          <mc:Fallback>
            <p:pic>
              <p:nvPicPr>
                <p:cNvPr id="109" name="Freihand 108">
                  <a:extLst>
                    <a:ext uri="{FF2B5EF4-FFF2-40B4-BE49-F238E27FC236}">
                      <a16:creationId xmlns:a16="http://schemas.microsoft.com/office/drawing/2014/main" id="{7E43C8D2-DE37-42FB-A086-2EB2CF1FA69D}"/>
                    </a:ext>
                  </a:extLst>
                </p:cNvPr>
                <p:cNvPicPr/>
                <p:nvPr/>
              </p:nvPicPr>
              <p:blipFill>
                <a:blip r:embed="rId157"/>
                <a:stretch>
                  <a:fillRect/>
                </a:stretch>
              </p:blipFill>
              <p:spPr>
                <a:xfrm>
                  <a:off x="4879827" y="4178760"/>
                  <a:ext cx="282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23DA65C5-036C-4BFE-B8F6-28923FCBB186}"/>
                    </a:ext>
                  </a:extLst>
                </p14:cNvPr>
                <p14:cNvContentPartPr/>
                <p14:nvPr/>
              </p14:nvContentPartPr>
              <p14:xfrm>
                <a:off x="5159187" y="4157520"/>
                <a:ext cx="125280" cy="211320"/>
              </p14:xfrm>
            </p:contentPart>
          </mc:Choice>
          <mc:Fallback>
            <p:pic>
              <p:nvPicPr>
                <p:cNvPr id="110" name="Freihand 109">
                  <a:extLst>
                    <a:ext uri="{FF2B5EF4-FFF2-40B4-BE49-F238E27FC236}">
                      <a16:creationId xmlns:a16="http://schemas.microsoft.com/office/drawing/2014/main" id="{23DA65C5-036C-4BFE-B8F6-28923FCBB186}"/>
                    </a:ext>
                  </a:extLst>
                </p:cNvPr>
                <p:cNvPicPr/>
                <p:nvPr/>
              </p:nvPicPr>
              <p:blipFill>
                <a:blip r:embed="rId159"/>
                <a:stretch>
                  <a:fillRect/>
                </a:stretch>
              </p:blipFill>
              <p:spPr>
                <a:xfrm>
                  <a:off x="5154867" y="4153200"/>
                  <a:ext cx="133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08744079-B568-4010-87BB-ACC243DC0B60}"/>
                    </a:ext>
                  </a:extLst>
                </p14:cNvPr>
                <p14:cNvContentPartPr/>
                <p14:nvPr/>
              </p14:nvContentPartPr>
              <p14:xfrm>
                <a:off x="4514787" y="4457400"/>
                <a:ext cx="9720" cy="102600"/>
              </p14:xfrm>
            </p:contentPart>
          </mc:Choice>
          <mc:Fallback>
            <p:pic>
              <p:nvPicPr>
                <p:cNvPr id="112" name="Freihand 111">
                  <a:extLst>
                    <a:ext uri="{FF2B5EF4-FFF2-40B4-BE49-F238E27FC236}">
                      <a16:creationId xmlns:a16="http://schemas.microsoft.com/office/drawing/2014/main" id="{08744079-B568-4010-87BB-ACC243DC0B60}"/>
                    </a:ext>
                  </a:extLst>
                </p:cNvPr>
                <p:cNvPicPr/>
                <p:nvPr/>
              </p:nvPicPr>
              <p:blipFill>
                <a:blip r:embed="rId161"/>
                <a:stretch>
                  <a:fillRect/>
                </a:stretch>
              </p:blipFill>
              <p:spPr>
                <a:xfrm>
                  <a:off x="4510467" y="4453080"/>
                  <a:ext cx="18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763CD1BE-B333-409B-905C-647952D00061}"/>
                    </a:ext>
                  </a:extLst>
                </p14:cNvPr>
                <p14:cNvContentPartPr/>
                <p14:nvPr/>
              </p14:nvContentPartPr>
              <p14:xfrm>
                <a:off x="4400307" y="4437960"/>
                <a:ext cx="172080" cy="131760"/>
              </p14:xfrm>
            </p:contentPart>
          </mc:Choice>
          <mc:Fallback>
            <p:pic>
              <p:nvPicPr>
                <p:cNvPr id="113" name="Freihand 112">
                  <a:extLst>
                    <a:ext uri="{FF2B5EF4-FFF2-40B4-BE49-F238E27FC236}">
                      <a16:creationId xmlns:a16="http://schemas.microsoft.com/office/drawing/2014/main" id="{763CD1BE-B333-409B-905C-647952D00061}"/>
                    </a:ext>
                  </a:extLst>
                </p:cNvPr>
                <p:cNvPicPr/>
                <p:nvPr/>
              </p:nvPicPr>
              <p:blipFill>
                <a:blip r:embed="rId163"/>
                <a:stretch>
                  <a:fillRect/>
                </a:stretch>
              </p:blipFill>
              <p:spPr>
                <a:xfrm>
                  <a:off x="4395987" y="4433640"/>
                  <a:ext cx="180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7AEA4017-09F4-40C4-9A79-6439DDFF325F}"/>
                    </a:ext>
                  </a:extLst>
                </p14:cNvPr>
                <p14:cNvContentPartPr/>
                <p14:nvPr/>
              </p14:nvContentPartPr>
              <p14:xfrm>
                <a:off x="4592907" y="4453800"/>
                <a:ext cx="212040" cy="92520"/>
              </p14:xfrm>
            </p:contentPart>
          </mc:Choice>
          <mc:Fallback>
            <p:pic>
              <p:nvPicPr>
                <p:cNvPr id="114" name="Freihand 113">
                  <a:extLst>
                    <a:ext uri="{FF2B5EF4-FFF2-40B4-BE49-F238E27FC236}">
                      <a16:creationId xmlns:a16="http://schemas.microsoft.com/office/drawing/2014/main" id="{7AEA4017-09F4-40C4-9A79-6439DDFF325F}"/>
                    </a:ext>
                  </a:extLst>
                </p:cNvPr>
                <p:cNvPicPr/>
                <p:nvPr/>
              </p:nvPicPr>
              <p:blipFill>
                <a:blip r:embed="rId165"/>
                <a:stretch>
                  <a:fillRect/>
                </a:stretch>
              </p:blipFill>
              <p:spPr>
                <a:xfrm>
                  <a:off x="4588587" y="4449480"/>
                  <a:ext cx="22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BDA8C638-039F-4988-B8FC-AB0ADF02AB63}"/>
                    </a:ext>
                  </a:extLst>
                </p14:cNvPr>
                <p14:cNvContentPartPr/>
                <p14:nvPr/>
              </p14:nvContentPartPr>
              <p14:xfrm>
                <a:off x="4803507" y="4369920"/>
                <a:ext cx="114120" cy="160560"/>
              </p14:xfrm>
            </p:contentPart>
          </mc:Choice>
          <mc:Fallback>
            <p:pic>
              <p:nvPicPr>
                <p:cNvPr id="115" name="Freihand 114">
                  <a:extLst>
                    <a:ext uri="{FF2B5EF4-FFF2-40B4-BE49-F238E27FC236}">
                      <a16:creationId xmlns:a16="http://schemas.microsoft.com/office/drawing/2014/main" id="{BDA8C638-039F-4988-B8FC-AB0ADF02AB63}"/>
                    </a:ext>
                  </a:extLst>
                </p:cNvPr>
                <p:cNvPicPr/>
                <p:nvPr/>
              </p:nvPicPr>
              <p:blipFill>
                <a:blip r:embed="rId167"/>
                <a:stretch>
                  <a:fillRect/>
                </a:stretch>
              </p:blipFill>
              <p:spPr>
                <a:xfrm>
                  <a:off x="4799187" y="4365600"/>
                  <a:ext cx="122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1703CF9A-E8F3-4C8C-B3E4-ACE508C87179}"/>
                    </a:ext>
                  </a:extLst>
                </p14:cNvPr>
                <p14:cNvContentPartPr/>
                <p14:nvPr/>
              </p14:nvContentPartPr>
              <p14:xfrm>
                <a:off x="4924827" y="4365960"/>
                <a:ext cx="112680" cy="129240"/>
              </p14:xfrm>
            </p:contentPart>
          </mc:Choice>
          <mc:Fallback>
            <p:pic>
              <p:nvPicPr>
                <p:cNvPr id="116" name="Freihand 115">
                  <a:extLst>
                    <a:ext uri="{FF2B5EF4-FFF2-40B4-BE49-F238E27FC236}">
                      <a16:creationId xmlns:a16="http://schemas.microsoft.com/office/drawing/2014/main" id="{1703CF9A-E8F3-4C8C-B3E4-ACE508C87179}"/>
                    </a:ext>
                  </a:extLst>
                </p:cNvPr>
                <p:cNvPicPr/>
                <p:nvPr/>
              </p:nvPicPr>
              <p:blipFill>
                <a:blip r:embed="rId169"/>
                <a:stretch>
                  <a:fillRect/>
                </a:stretch>
              </p:blipFill>
              <p:spPr>
                <a:xfrm>
                  <a:off x="4920507" y="4361640"/>
                  <a:ext cx="121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Freihand 116">
                  <a:extLst>
                    <a:ext uri="{FF2B5EF4-FFF2-40B4-BE49-F238E27FC236}">
                      <a16:creationId xmlns:a16="http://schemas.microsoft.com/office/drawing/2014/main" id="{6EC4E1B8-FB10-4750-A2BD-C31A99C5D7D9}"/>
                    </a:ext>
                  </a:extLst>
                </p14:cNvPr>
                <p14:cNvContentPartPr/>
                <p14:nvPr/>
              </p14:nvContentPartPr>
              <p14:xfrm>
                <a:off x="5067027" y="4347240"/>
                <a:ext cx="29520" cy="160920"/>
              </p14:xfrm>
            </p:contentPart>
          </mc:Choice>
          <mc:Fallback>
            <p:pic>
              <p:nvPicPr>
                <p:cNvPr id="117" name="Freihand 116">
                  <a:extLst>
                    <a:ext uri="{FF2B5EF4-FFF2-40B4-BE49-F238E27FC236}">
                      <a16:creationId xmlns:a16="http://schemas.microsoft.com/office/drawing/2014/main" id="{6EC4E1B8-FB10-4750-A2BD-C31A99C5D7D9}"/>
                    </a:ext>
                  </a:extLst>
                </p:cNvPr>
                <p:cNvPicPr/>
                <p:nvPr/>
              </p:nvPicPr>
              <p:blipFill>
                <a:blip r:embed="rId171"/>
                <a:stretch>
                  <a:fillRect/>
                </a:stretch>
              </p:blipFill>
              <p:spPr>
                <a:xfrm>
                  <a:off x="5062707" y="4342920"/>
                  <a:ext cx="38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8" name="Freihand 117">
                  <a:extLst>
                    <a:ext uri="{FF2B5EF4-FFF2-40B4-BE49-F238E27FC236}">
                      <a16:creationId xmlns:a16="http://schemas.microsoft.com/office/drawing/2014/main" id="{498E5348-732C-4080-AAFA-BFD989A639F2}"/>
                    </a:ext>
                  </a:extLst>
                </p14:cNvPr>
                <p14:cNvContentPartPr/>
                <p14:nvPr/>
              </p14:nvContentPartPr>
              <p14:xfrm>
                <a:off x="5101227" y="4337160"/>
                <a:ext cx="342000" cy="146520"/>
              </p14:xfrm>
            </p:contentPart>
          </mc:Choice>
          <mc:Fallback>
            <p:pic>
              <p:nvPicPr>
                <p:cNvPr id="118" name="Freihand 117">
                  <a:extLst>
                    <a:ext uri="{FF2B5EF4-FFF2-40B4-BE49-F238E27FC236}">
                      <a16:creationId xmlns:a16="http://schemas.microsoft.com/office/drawing/2014/main" id="{498E5348-732C-4080-AAFA-BFD989A639F2}"/>
                    </a:ext>
                  </a:extLst>
                </p:cNvPr>
                <p:cNvPicPr/>
                <p:nvPr/>
              </p:nvPicPr>
              <p:blipFill>
                <a:blip r:embed="rId173"/>
                <a:stretch>
                  <a:fillRect/>
                </a:stretch>
              </p:blipFill>
              <p:spPr>
                <a:xfrm>
                  <a:off x="5096907" y="4332840"/>
                  <a:ext cx="350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0" name="Freihand 119">
                  <a:extLst>
                    <a:ext uri="{FF2B5EF4-FFF2-40B4-BE49-F238E27FC236}">
                      <a16:creationId xmlns:a16="http://schemas.microsoft.com/office/drawing/2014/main" id="{7ACDDE00-2393-4E6C-A50C-8868BD41134E}"/>
                    </a:ext>
                  </a:extLst>
                </p14:cNvPr>
                <p14:cNvContentPartPr/>
                <p14:nvPr/>
              </p14:nvContentPartPr>
              <p14:xfrm>
                <a:off x="4959387" y="1419000"/>
                <a:ext cx="1181520" cy="2760840"/>
              </p14:xfrm>
            </p:contentPart>
          </mc:Choice>
          <mc:Fallback>
            <p:pic>
              <p:nvPicPr>
                <p:cNvPr id="120" name="Freihand 119">
                  <a:extLst>
                    <a:ext uri="{FF2B5EF4-FFF2-40B4-BE49-F238E27FC236}">
                      <a16:creationId xmlns:a16="http://schemas.microsoft.com/office/drawing/2014/main" id="{7ACDDE00-2393-4E6C-A50C-8868BD41134E}"/>
                    </a:ext>
                  </a:extLst>
                </p:cNvPr>
                <p:cNvPicPr/>
                <p:nvPr/>
              </p:nvPicPr>
              <p:blipFill>
                <a:blip r:embed="rId175"/>
                <a:stretch>
                  <a:fillRect/>
                </a:stretch>
              </p:blipFill>
              <p:spPr>
                <a:xfrm>
                  <a:off x="4955067" y="1414680"/>
                  <a:ext cx="1190160" cy="2769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6983CEB8-B68E-4A0F-AE84-A6F99867A2E3}"/>
                    </a:ext>
                  </a:extLst>
                </p14:cNvPr>
                <p14:cNvContentPartPr/>
                <p14:nvPr/>
              </p14:nvContentPartPr>
              <p14:xfrm>
                <a:off x="5254947" y="1219200"/>
                <a:ext cx="567360" cy="371520"/>
              </p14:xfrm>
            </p:contentPart>
          </mc:Choice>
          <mc:Fallback>
            <p:pic>
              <p:nvPicPr>
                <p:cNvPr id="121" name="Freihand 120">
                  <a:extLst>
                    <a:ext uri="{FF2B5EF4-FFF2-40B4-BE49-F238E27FC236}">
                      <a16:creationId xmlns:a16="http://schemas.microsoft.com/office/drawing/2014/main" id="{6983CEB8-B68E-4A0F-AE84-A6F99867A2E3}"/>
                    </a:ext>
                  </a:extLst>
                </p:cNvPr>
                <p:cNvPicPr/>
                <p:nvPr/>
              </p:nvPicPr>
              <p:blipFill>
                <a:blip r:embed="rId177"/>
                <a:stretch>
                  <a:fillRect/>
                </a:stretch>
              </p:blipFill>
              <p:spPr>
                <a:xfrm>
                  <a:off x="5250627" y="1214880"/>
                  <a:ext cx="576000" cy="380160"/>
                </a:xfrm>
                <a:prstGeom prst="rect">
                  <a:avLst/>
                </a:prstGeom>
              </p:spPr>
            </p:pic>
          </mc:Fallback>
        </mc:AlternateContent>
      </p:grpSp>
      <p:grpSp>
        <p:nvGrpSpPr>
          <p:cNvPr id="140" name="Gruppieren 139">
            <a:extLst>
              <a:ext uri="{FF2B5EF4-FFF2-40B4-BE49-F238E27FC236}">
                <a16:creationId xmlns:a16="http://schemas.microsoft.com/office/drawing/2014/main" id="{B1536AC6-9370-420B-9E3F-79952D30523D}"/>
              </a:ext>
            </a:extLst>
          </p:cNvPr>
          <p:cNvGrpSpPr/>
          <p:nvPr/>
        </p:nvGrpSpPr>
        <p:grpSpPr>
          <a:xfrm>
            <a:off x="5743467" y="411720"/>
            <a:ext cx="1107360" cy="819720"/>
            <a:chOff x="5743467" y="411720"/>
            <a:chExt cx="1107360" cy="819720"/>
          </a:xfrm>
        </p:grpSpPr>
        <mc:AlternateContent xmlns:mc="http://schemas.openxmlformats.org/markup-compatibility/2006">
          <mc:Choice xmlns:p14="http://schemas.microsoft.com/office/powerpoint/2010/main" Requires="p14">
            <p:contentPart p14:bwMode="auto" r:id="rId178">
              <p14:nvContentPartPr>
                <p14:cNvPr id="123" name="Freihand 122">
                  <a:extLst>
                    <a:ext uri="{FF2B5EF4-FFF2-40B4-BE49-F238E27FC236}">
                      <a16:creationId xmlns:a16="http://schemas.microsoft.com/office/drawing/2014/main" id="{9C331160-BBF6-4E98-AE71-69C53A0A08DC}"/>
                    </a:ext>
                  </a:extLst>
                </p14:cNvPr>
                <p14:cNvContentPartPr/>
                <p14:nvPr/>
              </p14:nvContentPartPr>
              <p14:xfrm>
                <a:off x="5829147" y="964680"/>
                <a:ext cx="66960" cy="112320"/>
              </p14:xfrm>
            </p:contentPart>
          </mc:Choice>
          <mc:Fallback>
            <p:pic>
              <p:nvPicPr>
                <p:cNvPr id="123" name="Freihand 122">
                  <a:extLst>
                    <a:ext uri="{FF2B5EF4-FFF2-40B4-BE49-F238E27FC236}">
                      <a16:creationId xmlns:a16="http://schemas.microsoft.com/office/drawing/2014/main" id="{9C331160-BBF6-4E98-AE71-69C53A0A08DC}"/>
                    </a:ext>
                  </a:extLst>
                </p:cNvPr>
                <p:cNvPicPr/>
                <p:nvPr/>
              </p:nvPicPr>
              <p:blipFill>
                <a:blip r:embed="rId179"/>
                <a:stretch>
                  <a:fillRect/>
                </a:stretch>
              </p:blipFill>
              <p:spPr>
                <a:xfrm>
                  <a:off x="5824827" y="960360"/>
                  <a:ext cx="75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Freihand 123">
                  <a:extLst>
                    <a:ext uri="{FF2B5EF4-FFF2-40B4-BE49-F238E27FC236}">
                      <a16:creationId xmlns:a16="http://schemas.microsoft.com/office/drawing/2014/main" id="{CB032CB3-A687-4EC0-AE83-1A5E2E433AB3}"/>
                    </a:ext>
                  </a:extLst>
                </p14:cNvPr>
                <p14:cNvContentPartPr/>
                <p14:nvPr/>
              </p14:nvContentPartPr>
              <p14:xfrm>
                <a:off x="5743467" y="899880"/>
                <a:ext cx="136800" cy="148320"/>
              </p14:xfrm>
            </p:contentPart>
          </mc:Choice>
          <mc:Fallback>
            <p:pic>
              <p:nvPicPr>
                <p:cNvPr id="124" name="Freihand 123">
                  <a:extLst>
                    <a:ext uri="{FF2B5EF4-FFF2-40B4-BE49-F238E27FC236}">
                      <a16:creationId xmlns:a16="http://schemas.microsoft.com/office/drawing/2014/main" id="{CB032CB3-A687-4EC0-AE83-1A5E2E433AB3}"/>
                    </a:ext>
                  </a:extLst>
                </p:cNvPr>
                <p:cNvPicPr/>
                <p:nvPr/>
              </p:nvPicPr>
              <p:blipFill>
                <a:blip r:embed="rId181"/>
                <a:stretch>
                  <a:fillRect/>
                </a:stretch>
              </p:blipFill>
              <p:spPr>
                <a:xfrm>
                  <a:off x="5739147" y="895560"/>
                  <a:ext cx="145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Freihand 124">
                  <a:extLst>
                    <a:ext uri="{FF2B5EF4-FFF2-40B4-BE49-F238E27FC236}">
                      <a16:creationId xmlns:a16="http://schemas.microsoft.com/office/drawing/2014/main" id="{30D882A9-B0D9-4215-BEDD-D9E51C5AC17C}"/>
                    </a:ext>
                  </a:extLst>
                </p14:cNvPr>
                <p14:cNvContentPartPr/>
                <p14:nvPr/>
              </p14:nvContentPartPr>
              <p14:xfrm>
                <a:off x="5925987" y="781440"/>
                <a:ext cx="133920" cy="203400"/>
              </p14:xfrm>
            </p:contentPart>
          </mc:Choice>
          <mc:Fallback>
            <p:pic>
              <p:nvPicPr>
                <p:cNvPr id="125" name="Freihand 124">
                  <a:extLst>
                    <a:ext uri="{FF2B5EF4-FFF2-40B4-BE49-F238E27FC236}">
                      <a16:creationId xmlns:a16="http://schemas.microsoft.com/office/drawing/2014/main" id="{30D882A9-B0D9-4215-BEDD-D9E51C5AC17C}"/>
                    </a:ext>
                  </a:extLst>
                </p:cNvPr>
                <p:cNvPicPr/>
                <p:nvPr/>
              </p:nvPicPr>
              <p:blipFill>
                <a:blip r:embed="rId183"/>
                <a:stretch>
                  <a:fillRect/>
                </a:stretch>
              </p:blipFill>
              <p:spPr>
                <a:xfrm>
                  <a:off x="5921667" y="777120"/>
                  <a:ext cx="142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10C735BB-A4D0-48D7-AF9D-5E5590F3B1E0}"/>
                    </a:ext>
                  </a:extLst>
                </p14:cNvPr>
                <p14:cNvContentPartPr/>
                <p14:nvPr/>
              </p14:nvContentPartPr>
              <p14:xfrm>
                <a:off x="6049107" y="693960"/>
                <a:ext cx="77400" cy="164880"/>
              </p14:xfrm>
            </p:contentPart>
          </mc:Choice>
          <mc:Fallback>
            <p:pic>
              <p:nvPicPr>
                <p:cNvPr id="126" name="Freihand 125">
                  <a:extLst>
                    <a:ext uri="{FF2B5EF4-FFF2-40B4-BE49-F238E27FC236}">
                      <a16:creationId xmlns:a16="http://schemas.microsoft.com/office/drawing/2014/main" id="{10C735BB-A4D0-48D7-AF9D-5E5590F3B1E0}"/>
                    </a:ext>
                  </a:extLst>
                </p:cNvPr>
                <p:cNvPicPr/>
                <p:nvPr/>
              </p:nvPicPr>
              <p:blipFill>
                <a:blip r:embed="rId185"/>
                <a:stretch>
                  <a:fillRect/>
                </a:stretch>
              </p:blipFill>
              <p:spPr>
                <a:xfrm>
                  <a:off x="6044787" y="689640"/>
                  <a:ext cx="86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B0CF697C-5725-42D1-9819-B2F632349D47}"/>
                    </a:ext>
                  </a:extLst>
                </p14:cNvPr>
                <p14:cNvContentPartPr/>
                <p14:nvPr/>
              </p14:nvContentPartPr>
              <p14:xfrm>
                <a:off x="6065667" y="711960"/>
                <a:ext cx="127080" cy="128880"/>
              </p14:xfrm>
            </p:contentPart>
          </mc:Choice>
          <mc:Fallback>
            <p:pic>
              <p:nvPicPr>
                <p:cNvPr id="127" name="Freihand 126">
                  <a:extLst>
                    <a:ext uri="{FF2B5EF4-FFF2-40B4-BE49-F238E27FC236}">
                      <a16:creationId xmlns:a16="http://schemas.microsoft.com/office/drawing/2014/main" id="{B0CF697C-5725-42D1-9819-B2F632349D47}"/>
                    </a:ext>
                  </a:extLst>
                </p:cNvPr>
                <p:cNvPicPr/>
                <p:nvPr/>
              </p:nvPicPr>
              <p:blipFill>
                <a:blip r:embed="rId187"/>
                <a:stretch>
                  <a:fillRect/>
                </a:stretch>
              </p:blipFill>
              <p:spPr>
                <a:xfrm>
                  <a:off x="6061347" y="707640"/>
                  <a:ext cx="135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BC31CDCB-429D-4408-9C42-E183E285C01B}"/>
                    </a:ext>
                  </a:extLst>
                </p14:cNvPr>
                <p14:cNvContentPartPr/>
                <p14:nvPr/>
              </p14:nvContentPartPr>
              <p14:xfrm>
                <a:off x="6178347" y="643200"/>
                <a:ext cx="224280" cy="119160"/>
              </p14:xfrm>
            </p:contentPart>
          </mc:Choice>
          <mc:Fallback>
            <p:pic>
              <p:nvPicPr>
                <p:cNvPr id="128" name="Freihand 127">
                  <a:extLst>
                    <a:ext uri="{FF2B5EF4-FFF2-40B4-BE49-F238E27FC236}">
                      <a16:creationId xmlns:a16="http://schemas.microsoft.com/office/drawing/2014/main" id="{BC31CDCB-429D-4408-9C42-E183E285C01B}"/>
                    </a:ext>
                  </a:extLst>
                </p:cNvPr>
                <p:cNvPicPr/>
                <p:nvPr/>
              </p:nvPicPr>
              <p:blipFill>
                <a:blip r:embed="rId189"/>
                <a:stretch>
                  <a:fillRect/>
                </a:stretch>
              </p:blipFill>
              <p:spPr>
                <a:xfrm>
                  <a:off x="6174027" y="638880"/>
                  <a:ext cx="232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B1063F01-4CAE-46FB-AAAC-9A188194416A}"/>
                    </a:ext>
                  </a:extLst>
                </p14:cNvPr>
                <p14:cNvContentPartPr/>
                <p14:nvPr/>
              </p14:nvContentPartPr>
              <p14:xfrm>
                <a:off x="6453027" y="678120"/>
                <a:ext cx="2520" cy="3240"/>
              </p14:xfrm>
            </p:contentPart>
          </mc:Choice>
          <mc:Fallback>
            <p:pic>
              <p:nvPicPr>
                <p:cNvPr id="129" name="Freihand 128">
                  <a:extLst>
                    <a:ext uri="{FF2B5EF4-FFF2-40B4-BE49-F238E27FC236}">
                      <a16:creationId xmlns:a16="http://schemas.microsoft.com/office/drawing/2014/main" id="{B1063F01-4CAE-46FB-AAAC-9A188194416A}"/>
                    </a:ext>
                  </a:extLst>
                </p:cNvPr>
                <p:cNvPicPr/>
                <p:nvPr/>
              </p:nvPicPr>
              <p:blipFill>
                <a:blip r:embed="rId191"/>
                <a:stretch>
                  <a:fillRect/>
                </a:stretch>
              </p:blipFill>
              <p:spPr>
                <a:xfrm>
                  <a:off x="6448707" y="673800"/>
                  <a:ext cx="11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2E1DF1F4-F6BE-491A-AA59-AFF7F60828D1}"/>
                    </a:ext>
                  </a:extLst>
                </p14:cNvPr>
                <p14:cNvContentPartPr/>
                <p14:nvPr/>
              </p14:nvContentPartPr>
              <p14:xfrm>
                <a:off x="6405147" y="444480"/>
                <a:ext cx="117360" cy="236880"/>
              </p14:xfrm>
            </p:contentPart>
          </mc:Choice>
          <mc:Fallback>
            <p:pic>
              <p:nvPicPr>
                <p:cNvPr id="130" name="Freihand 129">
                  <a:extLst>
                    <a:ext uri="{FF2B5EF4-FFF2-40B4-BE49-F238E27FC236}">
                      <a16:creationId xmlns:a16="http://schemas.microsoft.com/office/drawing/2014/main" id="{2E1DF1F4-F6BE-491A-AA59-AFF7F60828D1}"/>
                    </a:ext>
                  </a:extLst>
                </p:cNvPr>
                <p:cNvPicPr/>
                <p:nvPr/>
              </p:nvPicPr>
              <p:blipFill>
                <a:blip r:embed="rId193"/>
                <a:stretch>
                  <a:fillRect/>
                </a:stretch>
              </p:blipFill>
              <p:spPr>
                <a:xfrm>
                  <a:off x="6400827" y="440160"/>
                  <a:ext cx="1260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D3D94963-2194-413F-9980-95CC495498F7}"/>
                    </a:ext>
                  </a:extLst>
                </p14:cNvPr>
                <p14:cNvContentPartPr/>
                <p14:nvPr/>
              </p14:nvContentPartPr>
              <p14:xfrm>
                <a:off x="6501267" y="498480"/>
                <a:ext cx="156960" cy="99720"/>
              </p14:xfrm>
            </p:contentPart>
          </mc:Choice>
          <mc:Fallback>
            <p:pic>
              <p:nvPicPr>
                <p:cNvPr id="131" name="Freihand 130">
                  <a:extLst>
                    <a:ext uri="{FF2B5EF4-FFF2-40B4-BE49-F238E27FC236}">
                      <a16:creationId xmlns:a16="http://schemas.microsoft.com/office/drawing/2014/main" id="{D3D94963-2194-413F-9980-95CC495498F7}"/>
                    </a:ext>
                  </a:extLst>
                </p:cNvPr>
                <p:cNvPicPr/>
                <p:nvPr/>
              </p:nvPicPr>
              <p:blipFill>
                <a:blip r:embed="rId195"/>
                <a:stretch>
                  <a:fillRect/>
                </a:stretch>
              </p:blipFill>
              <p:spPr>
                <a:xfrm>
                  <a:off x="6496947" y="494160"/>
                  <a:ext cx="165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510027C7-74A8-48B2-93E7-0A75A9EA90F4}"/>
                    </a:ext>
                  </a:extLst>
                </p14:cNvPr>
                <p14:cNvContentPartPr/>
                <p14:nvPr/>
              </p14:nvContentPartPr>
              <p14:xfrm>
                <a:off x="6605667" y="447720"/>
                <a:ext cx="150480" cy="101520"/>
              </p14:xfrm>
            </p:contentPart>
          </mc:Choice>
          <mc:Fallback>
            <p:pic>
              <p:nvPicPr>
                <p:cNvPr id="132" name="Freihand 131">
                  <a:extLst>
                    <a:ext uri="{FF2B5EF4-FFF2-40B4-BE49-F238E27FC236}">
                      <a16:creationId xmlns:a16="http://schemas.microsoft.com/office/drawing/2014/main" id="{510027C7-74A8-48B2-93E7-0A75A9EA90F4}"/>
                    </a:ext>
                  </a:extLst>
                </p:cNvPr>
                <p:cNvPicPr/>
                <p:nvPr/>
              </p:nvPicPr>
              <p:blipFill>
                <a:blip r:embed="rId197"/>
                <a:stretch>
                  <a:fillRect/>
                </a:stretch>
              </p:blipFill>
              <p:spPr>
                <a:xfrm>
                  <a:off x="6601347" y="443400"/>
                  <a:ext cx="159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3" name="Freihand 132">
                  <a:extLst>
                    <a:ext uri="{FF2B5EF4-FFF2-40B4-BE49-F238E27FC236}">
                      <a16:creationId xmlns:a16="http://schemas.microsoft.com/office/drawing/2014/main" id="{97EB5DF0-A91A-4865-A179-23C5D0F509FF}"/>
                    </a:ext>
                  </a:extLst>
                </p14:cNvPr>
                <p14:cNvContentPartPr/>
                <p14:nvPr/>
              </p14:nvContentPartPr>
              <p14:xfrm>
                <a:off x="6753627" y="411720"/>
                <a:ext cx="97200" cy="140400"/>
              </p14:xfrm>
            </p:contentPart>
          </mc:Choice>
          <mc:Fallback>
            <p:pic>
              <p:nvPicPr>
                <p:cNvPr id="133" name="Freihand 132">
                  <a:extLst>
                    <a:ext uri="{FF2B5EF4-FFF2-40B4-BE49-F238E27FC236}">
                      <a16:creationId xmlns:a16="http://schemas.microsoft.com/office/drawing/2014/main" id="{97EB5DF0-A91A-4865-A179-23C5D0F509FF}"/>
                    </a:ext>
                  </a:extLst>
                </p:cNvPr>
                <p:cNvPicPr/>
                <p:nvPr/>
              </p:nvPicPr>
              <p:blipFill>
                <a:blip r:embed="rId199"/>
                <a:stretch>
                  <a:fillRect/>
                </a:stretch>
              </p:blipFill>
              <p:spPr>
                <a:xfrm>
                  <a:off x="6749307" y="407400"/>
                  <a:ext cx="105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4" name="Freihand 133">
                  <a:extLst>
                    <a:ext uri="{FF2B5EF4-FFF2-40B4-BE49-F238E27FC236}">
                      <a16:creationId xmlns:a16="http://schemas.microsoft.com/office/drawing/2014/main" id="{4836832C-0221-41CC-B614-EA00A4F85306}"/>
                    </a:ext>
                  </a:extLst>
                </p14:cNvPr>
                <p14:cNvContentPartPr/>
                <p14:nvPr/>
              </p14:nvContentPartPr>
              <p14:xfrm>
                <a:off x="6131547" y="999240"/>
                <a:ext cx="79560" cy="115560"/>
              </p14:xfrm>
            </p:contentPart>
          </mc:Choice>
          <mc:Fallback>
            <p:pic>
              <p:nvPicPr>
                <p:cNvPr id="134" name="Freihand 133">
                  <a:extLst>
                    <a:ext uri="{FF2B5EF4-FFF2-40B4-BE49-F238E27FC236}">
                      <a16:creationId xmlns:a16="http://schemas.microsoft.com/office/drawing/2014/main" id="{4836832C-0221-41CC-B614-EA00A4F85306}"/>
                    </a:ext>
                  </a:extLst>
                </p:cNvPr>
                <p:cNvPicPr/>
                <p:nvPr/>
              </p:nvPicPr>
              <p:blipFill>
                <a:blip r:embed="rId201"/>
                <a:stretch>
                  <a:fillRect/>
                </a:stretch>
              </p:blipFill>
              <p:spPr>
                <a:xfrm>
                  <a:off x="6127227" y="994920"/>
                  <a:ext cx="88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5" name="Freihand 134">
                  <a:extLst>
                    <a:ext uri="{FF2B5EF4-FFF2-40B4-BE49-F238E27FC236}">
                      <a16:creationId xmlns:a16="http://schemas.microsoft.com/office/drawing/2014/main" id="{1BA3B2A3-281D-4A01-B2DE-74F54EE79A23}"/>
                    </a:ext>
                  </a:extLst>
                </p14:cNvPr>
                <p14:cNvContentPartPr/>
                <p14:nvPr/>
              </p14:nvContentPartPr>
              <p14:xfrm>
                <a:off x="6080787" y="1005000"/>
                <a:ext cx="154440" cy="81360"/>
              </p14:xfrm>
            </p:contentPart>
          </mc:Choice>
          <mc:Fallback>
            <p:pic>
              <p:nvPicPr>
                <p:cNvPr id="135" name="Freihand 134">
                  <a:extLst>
                    <a:ext uri="{FF2B5EF4-FFF2-40B4-BE49-F238E27FC236}">
                      <a16:creationId xmlns:a16="http://schemas.microsoft.com/office/drawing/2014/main" id="{1BA3B2A3-281D-4A01-B2DE-74F54EE79A23}"/>
                    </a:ext>
                  </a:extLst>
                </p:cNvPr>
                <p:cNvPicPr/>
                <p:nvPr/>
              </p:nvPicPr>
              <p:blipFill>
                <a:blip r:embed="rId203"/>
                <a:stretch>
                  <a:fillRect/>
                </a:stretch>
              </p:blipFill>
              <p:spPr>
                <a:xfrm>
                  <a:off x="6076467" y="1000680"/>
                  <a:ext cx="163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6" name="Freihand 135">
                  <a:extLst>
                    <a:ext uri="{FF2B5EF4-FFF2-40B4-BE49-F238E27FC236}">
                      <a16:creationId xmlns:a16="http://schemas.microsoft.com/office/drawing/2014/main" id="{FA3F09A7-4CF0-43A0-8438-4AF296D95FA3}"/>
                    </a:ext>
                  </a:extLst>
                </p14:cNvPr>
                <p14:cNvContentPartPr/>
                <p14:nvPr/>
              </p14:nvContentPartPr>
              <p14:xfrm>
                <a:off x="6295707" y="859920"/>
                <a:ext cx="89280" cy="148320"/>
              </p14:xfrm>
            </p:contentPart>
          </mc:Choice>
          <mc:Fallback>
            <p:pic>
              <p:nvPicPr>
                <p:cNvPr id="136" name="Freihand 135">
                  <a:extLst>
                    <a:ext uri="{FF2B5EF4-FFF2-40B4-BE49-F238E27FC236}">
                      <a16:creationId xmlns:a16="http://schemas.microsoft.com/office/drawing/2014/main" id="{FA3F09A7-4CF0-43A0-8438-4AF296D95FA3}"/>
                    </a:ext>
                  </a:extLst>
                </p:cNvPr>
                <p:cNvPicPr/>
                <p:nvPr/>
              </p:nvPicPr>
              <p:blipFill>
                <a:blip r:embed="rId205"/>
                <a:stretch>
                  <a:fillRect/>
                </a:stretch>
              </p:blipFill>
              <p:spPr>
                <a:xfrm>
                  <a:off x="6291387" y="855600"/>
                  <a:ext cx="97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 name="Freihand 136">
                  <a:extLst>
                    <a:ext uri="{FF2B5EF4-FFF2-40B4-BE49-F238E27FC236}">
                      <a16:creationId xmlns:a16="http://schemas.microsoft.com/office/drawing/2014/main" id="{FA311B0E-3C43-4D90-AC6F-AB86D70B8EDE}"/>
                    </a:ext>
                  </a:extLst>
                </p14:cNvPr>
                <p14:cNvContentPartPr/>
                <p14:nvPr/>
              </p14:nvContentPartPr>
              <p14:xfrm>
                <a:off x="6386787" y="773880"/>
                <a:ext cx="64800" cy="190080"/>
              </p14:xfrm>
            </p:contentPart>
          </mc:Choice>
          <mc:Fallback>
            <p:pic>
              <p:nvPicPr>
                <p:cNvPr id="137" name="Freihand 136">
                  <a:extLst>
                    <a:ext uri="{FF2B5EF4-FFF2-40B4-BE49-F238E27FC236}">
                      <a16:creationId xmlns:a16="http://schemas.microsoft.com/office/drawing/2014/main" id="{FA311B0E-3C43-4D90-AC6F-AB86D70B8EDE}"/>
                    </a:ext>
                  </a:extLst>
                </p:cNvPr>
                <p:cNvPicPr/>
                <p:nvPr/>
              </p:nvPicPr>
              <p:blipFill>
                <a:blip r:embed="rId207"/>
                <a:stretch>
                  <a:fillRect/>
                </a:stretch>
              </p:blipFill>
              <p:spPr>
                <a:xfrm>
                  <a:off x="6382467" y="769560"/>
                  <a:ext cx="73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 name="Freihand 137">
                  <a:extLst>
                    <a:ext uri="{FF2B5EF4-FFF2-40B4-BE49-F238E27FC236}">
                      <a16:creationId xmlns:a16="http://schemas.microsoft.com/office/drawing/2014/main" id="{1A5D615B-7657-4484-B37E-865EC1AFAC36}"/>
                    </a:ext>
                  </a:extLst>
                </p14:cNvPr>
                <p14:cNvContentPartPr/>
                <p14:nvPr/>
              </p14:nvContentPartPr>
              <p14:xfrm>
                <a:off x="6462747" y="747240"/>
                <a:ext cx="102960" cy="135000"/>
              </p14:xfrm>
            </p:contentPart>
          </mc:Choice>
          <mc:Fallback>
            <p:pic>
              <p:nvPicPr>
                <p:cNvPr id="138" name="Freihand 137">
                  <a:extLst>
                    <a:ext uri="{FF2B5EF4-FFF2-40B4-BE49-F238E27FC236}">
                      <a16:creationId xmlns:a16="http://schemas.microsoft.com/office/drawing/2014/main" id="{1A5D615B-7657-4484-B37E-865EC1AFAC36}"/>
                    </a:ext>
                  </a:extLst>
                </p:cNvPr>
                <p:cNvPicPr/>
                <p:nvPr/>
              </p:nvPicPr>
              <p:blipFill>
                <a:blip r:embed="rId209"/>
                <a:stretch>
                  <a:fillRect/>
                </a:stretch>
              </p:blipFill>
              <p:spPr>
                <a:xfrm>
                  <a:off x="6458427" y="742920"/>
                  <a:ext cx="111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9" name="Freihand 138">
                  <a:extLst>
                    <a:ext uri="{FF2B5EF4-FFF2-40B4-BE49-F238E27FC236}">
                      <a16:creationId xmlns:a16="http://schemas.microsoft.com/office/drawing/2014/main" id="{28701B0B-DE2E-4E87-A45D-E70404F645A5}"/>
                    </a:ext>
                  </a:extLst>
                </p14:cNvPr>
                <p14:cNvContentPartPr/>
                <p14:nvPr/>
              </p14:nvContentPartPr>
              <p14:xfrm>
                <a:off x="6187347" y="895200"/>
                <a:ext cx="562680" cy="336240"/>
              </p14:xfrm>
            </p:contentPart>
          </mc:Choice>
          <mc:Fallback>
            <p:pic>
              <p:nvPicPr>
                <p:cNvPr id="139" name="Freihand 138">
                  <a:extLst>
                    <a:ext uri="{FF2B5EF4-FFF2-40B4-BE49-F238E27FC236}">
                      <a16:creationId xmlns:a16="http://schemas.microsoft.com/office/drawing/2014/main" id="{28701B0B-DE2E-4E87-A45D-E70404F645A5}"/>
                    </a:ext>
                  </a:extLst>
                </p:cNvPr>
                <p:cNvPicPr/>
                <p:nvPr/>
              </p:nvPicPr>
              <p:blipFill>
                <a:blip r:embed="rId211"/>
                <a:stretch>
                  <a:fillRect/>
                </a:stretch>
              </p:blipFill>
              <p:spPr>
                <a:xfrm>
                  <a:off x="6183027" y="890880"/>
                  <a:ext cx="571320" cy="34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2">
            <p14:nvContentPartPr>
              <p14:cNvPr id="141" name="Freihand 140">
                <a:extLst>
                  <a:ext uri="{FF2B5EF4-FFF2-40B4-BE49-F238E27FC236}">
                    <a16:creationId xmlns:a16="http://schemas.microsoft.com/office/drawing/2014/main" id="{E164AB2B-480C-4C07-A5C4-24FA891E05F5}"/>
                  </a:ext>
                </a:extLst>
              </p14:cNvPr>
              <p14:cNvContentPartPr/>
              <p14:nvPr/>
            </p14:nvContentPartPr>
            <p14:xfrm>
              <a:off x="6514227" y="4322040"/>
              <a:ext cx="34920" cy="41760"/>
            </p14:xfrm>
          </p:contentPart>
        </mc:Choice>
        <mc:Fallback>
          <p:pic>
            <p:nvPicPr>
              <p:cNvPr id="141" name="Freihand 140">
                <a:extLst>
                  <a:ext uri="{FF2B5EF4-FFF2-40B4-BE49-F238E27FC236}">
                    <a16:creationId xmlns:a16="http://schemas.microsoft.com/office/drawing/2014/main" id="{E164AB2B-480C-4C07-A5C4-24FA891E05F5}"/>
                  </a:ext>
                </a:extLst>
              </p:cNvPr>
              <p:cNvPicPr/>
              <p:nvPr/>
            </p:nvPicPr>
            <p:blipFill>
              <a:blip r:embed="rId213"/>
              <a:stretch>
                <a:fillRect/>
              </a:stretch>
            </p:blipFill>
            <p:spPr>
              <a:xfrm>
                <a:off x="6509907" y="4317720"/>
                <a:ext cx="43560" cy="50400"/>
              </a:xfrm>
              <a:prstGeom prst="rect">
                <a:avLst/>
              </a:prstGeom>
            </p:spPr>
          </p:pic>
        </mc:Fallback>
      </mc:AlternateContent>
      <p:grpSp>
        <p:nvGrpSpPr>
          <p:cNvPr id="156" name="Gruppieren 155">
            <a:extLst>
              <a:ext uri="{FF2B5EF4-FFF2-40B4-BE49-F238E27FC236}">
                <a16:creationId xmlns:a16="http://schemas.microsoft.com/office/drawing/2014/main" id="{41149B18-54AC-446A-882F-398DA6D1019F}"/>
              </a:ext>
            </a:extLst>
          </p:cNvPr>
          <p:cNvGrpSpPr/>
          <p:nvPr/>
        </p:nvGrpSpPr>
        <p:grpSpPr>
          <a:xfrm>
            <a:off x="5968467" y="4492680"/>
            <a:ext cx="1275840" cy="424800"/>
            <a:chOff x="5968467" y="4492680"/>
            <a:chExt cx="1275840" cy="424800"/>
          </a:xfrm>
        </p:grpSpPr>
        <mc:AlternateContent xmlns:mc="http://schemas.openxmlformats.org/markup-compatibility/2006">
          <mc:Choice xmlns:p14="http://schemas.microsoft.com/office/powerpoint/2010/main" Requires="p14">
            <p:contentPart p14:bwMode="auto" r:id="rId214">
              <p14:nvContentPartPr>
                <p14:cNvPr id="142" name="Freihand 141">
                  <a:extLst>
                    <a:ext uri="{FF2B5EF4-FFF2-40B4-BE49-F238E27FC236}">
                      <a16:creationId xmlns:a16="http://schemas.microsoft.com/office/drawing/2014/main" id="{CBA99E1E-C743-4E07-831A-5BE83595A1EE}"/>
                    </a:ext>
                  </a:extLst>
                </p14:cNvPr>
                <p14:cNvContentPartPr/>
                <p14:nvPr/>
              </p14:nvContentPartPr>
              <p14:xfrm>
                <a:off x="6105627" y="4801200"/>
                <a:ext cx="25920" cy="116280"/>
              </p14:xfrm>
            </p:contentPart>
          </mc:Choice>
          <mc:Fallback>
            <p:pic>
              <p:nvPicPr>
                <p:cNvPr id="142" name="Freihand 141">
                  <a:extLst>
                    <a:ext uri="{FF2B5EF4-FFF2-40B4-BE49-F238E27FC236}">
                      <a16:creationId xmlns:a16="http://schemas.microsoft.com/office/drawing/2014/main" id="{CBA99E1E-C743-4E07-831A-5BE83595A1EE}"/>
                    </a:ext>
                  </a:extLst>
                </p:cNvPr>
                <p:cNvPicPr/>
                <p:nvPr/>
              </p:nvPicPr>
              <p:blipFill>
                <a:blip r:embed="rId215"/>
                <a:stretch>
                  <a:fillRect/>
                </a:stretch>
              </p:blipFill>
              <p:spPr>
                <a:xfrm>
                  <a:off x="6101307" y="4796880"/>
                  <a:ext cx="34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3" name="Freihand 142">
                  <a:extLst>
                    <a:ext uri="{FF2B5EF4-FFF2-40B4-BE49-F238E27FC236}">
                      <a16:creationId xmlns:a16="http://schemas.microsoft.com/office/drawing/2014/main" id="{3120E9BA-4B02-4A7F-8524-E6CAE73AAF87}"/>
                    </a:ext>
                  </a:extLst>
                </p14:cNvPr>
                <p14:cNvContentPartPr/>
                <p14:nvPr/>
              </p14:nvContentPartPr>
              <p14:xfrm>
                <a:off x="5968467" y="4697520"/>
                <a:ext cx="224640" cy="136800"/>
              </p14:xfrm>
            </p:contentPart>
          </mc:Choice>
          <mc:Fallback>
            <p:pic>
              <p:nvPicPr>
                <p:cNvPr id="143" name="Freihand 142">
                  <a:extLst>
                    <a:ext uri="{FF2B5EF4-FFF2-40B4-BE49-F238E27FC236}">
                      <a16:creationId xmlns:a16="http://schemas.microsoft.com/office/drawing/2014/main" id="{3120E9BA-4B02-4A7F-8524-E6CAE73AAF87}"/>
                    </a:ext>
                  </a:extLst>
                </p:cNvPr>
                <p:cNvPicPr/>
                <p:nvPr/>
              </p:nvPicPr>
              <p:blipFill>
                <a:blip r:embed="rId217"/>
                <a:stretch>
                  <a:fillRect/>
                </a:stretch>
              </p:blipFill>
              <p:spPr>
                <a:xfrm>
                  <a:off x="5964147" y="4693200"/>
                  <a:ext cx="233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4" name="Freihand 143">
                  <a:extLst>
                    <a:ext uri="{FF2B5EF4-FFF2-40B4-BE49-F238E27FC236}">
                      <a16:creationId xmlns:a16="http://schemas.microsoft.com/office/drawing/2014/main" id="{4AB14929-FA60-40BC-A79A-7252B8DCC0BD}"/>
                    </a:ext>
                  </a:extLst>
                </p14:cNvPr>
                <p14:cNvContentPartPr/>
                <p14:nvPr/>
              </p14:nvContentPartPr>
              <p14:xfrm>
                <a:off x="6046587" y="4781760"/>
                <a:ext cx="137520" cy="47520"/>
              </p14:xfrm>
            </p:contentPart>
          </mc:Choice>
          <mc:Fallback>
            <p:pic>
              <p:nvPicPr>
                <p:cNvPr id="144" name="Freihand 143">
                  <a:extLst>
                    <a:ext uri="{FF2B5EF4-FFF2-40B4-BE49-F238E27FC236}">
                      <a16:creationId xmlns:a16="http://schemas.microsoft.com/office/drawing/2014/main" id="{4AB14929-FA60-40BC-A79A-7252B8DCC0BD}"/>
                    </a:ext>
                  </a:extLst>
                </p:cNvPr>
                <p:cNvPicPr/>
                <p:nvPr/>
              </p:nvPicPr>
              <p:blipFill>
                <a:blip r:embed="rId219"/>
                <a:stretch>
                  <a:fillRect/>
                </a:stretch>
              </p:blipFill>
              <p:spPr>
                <a:xfrm>
                  <a:off x="6042267" y="4777440"/>
                  <a:ext cx="146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5" name="Freihand 144">
                  <a:extLst>
                    <a:ext uri="{FF2B5EF4-FFF2-40B4-BE49-F238E27FC236}">
                      <a16:creationId xmlns:a16="http://schemas.microsoft.com/office/drawing/2014/main" id="{08692EB1-648E-4A8C-8C3D-C5A7A198C22D}"/>
                    </a:ext>
                  </a:extLst>
                </p14:cNvPr>
                <p14:cNvContentPartPr/>
                <p14:nvPr/>
              </p14:nvContentPartPr>
              <p14:xfrm>
                <a:off x="6176187" y="4747200"/>
                <a:ext cx="219960" cy="110520"/>
              </p14:xfrm>
            </p:contentPart>
          </mc:Choice>
          <mc:Fallback>
            <p:pic>
              <p:nvPicPr>
                <p:cNvPr id="145" name="Freihand 144">
                  <a:extLst>
                    <a:ext uri="{FF2B5EF4-FFF2-40B4-BE49-F238E27FC236}">
                      <a16:creationId xmlns:a16="http://schemas.microsoft.com/office/drawing/2014/main" id="{08692EB1-648E-4A8C-8C3D-C5A7A198C22D}"/>
                    </a:ext>
                  </a:extLst>
                </p:cNvPr>
                <p:cNvPicPr/>
                <p:nvPr/>
              </p:nvPicPr>
              <p:blipFill>
                <a:blip r:embed="rId221"/>
                <a:stretch>
                  <a:fillRect/>
                </a:stretch>
              </p:blipFill>
              <p:spPr>
                <a:xfrm>
                  <a:off x="6171867" y="4742880"/>
                  <a:ext cx="228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6" name="Freihand 145">
                  <a:extLst>
                    <a:ext uri="{FF2B5EF4-FFF2-40B4-BE49-F238E27FC236}">
                      <a16:creationId xmlns:a16="http://schemas.microsoft.com/office/drawing/2014/main" id="{862C1F55-7FE1-4F4B-A9A9-EDAC0AFD39AB}"/>
                    </a:ext>
                  </a:extLst>
                </p14:cNvPr>
                <p14:cNvContentPartPr/>
                <p14:nvPr/>
              </p14:nvContentPartPr>
              <p14:xfrm>
                <a:off x="6358707" y="4689240"/>
                <a:ext cx="52560" cy="28080"/>
              </p14:xfrm>
            </p:contentPart>
          </mc:Choice>
          <mc:Fallback>
            <p:pic>
              <p:nvPicPr>
                <p:cNvPr id="146" name="Freihand 145">
                  <a:extLst>
                    <a:ext uri="{FF2B5EF4-FFF2-40B4-BE49-F238E27FC236}">
                      <a16:creationId xmlns:a16="http://schemas.microsoft.com/office/drawing/2014/main" id="{862C1F55-7FE1-4F4B-A9A9-EDAC0AFD39AB}"/>
                    </a:ext>
                  </a:extLst>
                </p:cNvPr>
                <p:cNvPicPr/>
                <p:nvPr/>
              </p:nvPicPr>
              <p:blipFill>
                <a:blip r:embed="rId223"/>
                <a:stretch>
                  <a:fillRect/>
                </a:stretch>
              </p:blipFill>
              <p:spPr>
                <a:xfrm>
                  <a:off x="6354387" y="4684920"/>
                  <a:ext cx="61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7" name="Freihand 146">
                  <a:extLst>
                    <a:ext uri="{FF2B5EF4-FFF2-40B4-BE49-F238E27FC236}">
                      <a16:creationId xmlns:a16="http://schemas.microsoft.com/office/drawing/2014/main" id="{10541240-3069-4386-8E4D-BFB759A91A17}"/>
                    </a:ext>
                  </a:extLst>
                </p14:cNvPr>
                <p14:cNvContentPartPr/>
                <p14:nvPr/>
              </p14:nvContentPartPr>
              <p14:xfrm>
                <a:off x="6449067" y="4685640"/>
                <a:ext cx="142920" cy="98640"/>
              </p14:xfrm>
            </p:contentPart>
          </mc:Choice>
          <mc:Fallback>
            <p:pic>
              <p:nvPicPr>
                <p:cNvPr id="147" name="Freihand 146">
                  <a:extLst>
                    <a:ext uri="{FF2B5EF4-FFF2-40B4-BE49-F238E27FC236}">
                      <a16:creationId xmlns:a16="http://schemas.microsoft.com/office/drawing/2014/main" id="{10541240-3069-4386-8E4D-BFB759A91A17}"/>
                    </a:ext>
                  </a:extLst>
                </p:cNvPr>
                <p:cNvPicPr/>
                <p:nvPr/>
              </p:nvPicPr>
              <p:blipFill>
                <a:blip r:embed="rId225"/>
                <a:stretch>
                  <a:fillRect/>
                </a:stretch>
              </p:blipFill>
              <p:spPr>
                <a:xfrm>
                  <a:off x="6444747" y="4681320"/>
                  <a:ext cx="151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8" name="Freihand 147">
                  <a:extLst>
                    <a:ext uri="{FF2B5EF4-FFF2-40B4-BE49-F238E27FC236}">
                      <a16:creationId xmlns:a16="http://schemas.microsoft.com/office/drawing/2014/main" id="{430C523F-5C8D-4686-BA15-746E12A942E9}"/>
                    </a:ext>
                  </a:extLst>
                </p14:cNvPr>
                <p14:cNvContentPartPr/>
                <p14:nvPr/>
              </p14:nvContentPartPr>
              <p14:xfrm>
                <a:off x="6589467" y="4625880"/>
                <a:ext cx="216000" cy="104760"/>
              </p14:xfrm>
            </p:contentPart>
          </mc:Choice>
          <mc:Fallback>
            <p:pic>
              <p:nvPicPr>
                <p:cNvPr id="148" name="Freihand 147">
                  <a:extLst>
                    <a:ext uri="{FF2B5EF4-FFF2-40B4-BE49-F238E27FC236}">
                      <a16:creationId xmlns:a16="http://schemas.microsoft.com/office/drawing/2014/main" id="{430C523F-5C8D-4686-BA15-746E12A942E9}"/>
                    </a:ext>
                  </a:extLst>
                </p:cNvPr>
                <p:cNvPicPr/>
                <p:nvPr/>
              </p:nvPicPr>
              <p:blipFill>
                <a:blip r:embed="rId227"/>
                <a:stretch>
                  <a:fillRect/>
                </a:stretch>
              </p:blipFill>
              <p:spPr>
                <a:xfrm>
                  <a:off x="6585147" y="4621560"/>
                  <a:ext cx="224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 name="Freihand 148">
                  <a:extLst>
                    <a:ext uri="{FF2B5EF4-FFF2-40B4-BE49-F238E27FC236}">
                      <a16:creationId xmlns:a16="http://schemas.microsoft.com/office/drawing/2014/main" id="{E5E78729-E49C-4B1B-8A5C-72068F97B97B}"/>
                    </a:ext>
                  </a:extLst>
                </p14:cNvPr>
                <p14:cNvContentPartPr/>
                <p14:nvPr/>
              </p14:nvContentPartPr>
              <p14:xfrm>
                <a:off x="6704307" y="4636680"/>
                <a:ext cx="83160" cy="23400"/>
              </p14:xfrm>
            </p:contentPart>
          </mc:Choice>
          <mc:Fallback>
            <p:pic>
              <p:nvPicPr>
                <p:cNvPr id="149" name="Freihand 148">
                  <a:extLst>
                    <a:ext uri="{FF2B5EF4-FFF2-40B4-BE49-F238E27FC236}">
                      <a16:creationId xmlns:a16="http://schemas.microsoft.com/office/drawing/2014/main" id="{E5E78729-E49C-4B1B-8A5C-72068F97B97B}"/>
                    </a:ext>
                  </a:extLst>
                </p:cNvPr>
                <p:cNvPicPr/>
                <p:nvPr/>
              </p:nvPicPr>
              <p:blipFill>
                <a:blip r:embed="rId229"/>
                <a:stretch>
                  <a:fillRect/>
                </a:stretch>
              </p:blipFill>
              <p:spPr>
                <a:xfrm>
                  <a:off x="6699987" y="4632360"/>
                  <a:ext cx="91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0" name="Freihand 149">
                  <a:extLst>
                    <a:ext uri="{FF2B5EF4-FFF2-40B4-BE49-F238E27FC236}">
                      <a16:creationId xmlns:a16="http://schemas.microsoft.com/office/drawing/2014/main" id="{3A7BA635-583B-468A-BE2E-92CE00DED3D5}"/>
                    </a:ext>
                  </a:extLst>
                </p14:cNvPr>
                <p14:cNvContentPartPr/>
                <p14:nvPr/>
              </p14:nvContentPartPr>
              <p14:xfrm>
                <a:off x="6818067" y="4492680"/>
                <a:ext cx="223920" cy="190080"/>
              </p14:xfrm>
            </p:contentPart>
          </mc:Choice>
          <mc:Fallback>
            <p:pic>
              <p:nvPicPr>
                <p:cNvPr id="150" name="Freihand 149">
                  <a:extLst>
                    <a:ext uri="{FF2B5EF4-FFF2-40B4-BE49-F238E27FC236}">
                      <a16:creationId xmlns:a16="http://schemas.microsoft.com/office/drawing/2014/main" id="{3A7BA635-583B-468A-BE2E-92CE00DED3D5}"/>
                    </a:ext>
                  </a:extLst>
                </p:cNvPr>
                <p:cNvPicPr/>
                <p:nvPr/>
              </p:nvPicPr>
              <p:blipFill>
                <a:blip r:embed="rId231"/>
                <a:stretch>
                  <a:fillRect/>
                </a:stretch>
              </p:blipFill>
              <p:spPr>
                <a:xfrm>
                  <a:off x="6813747" y="4488360"/>
                  <a:ext cx="232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Freihand 150">
                  <a:extLst>
                    <a:ext uri="{FF2B5EF4-FFF2-40B4-BE49-F238E27FC236}">
                      <a16:creationId xmlns:a16="http://schemas.microsoft.com/office/drawing/2014/main" id="{4FE76D41-F0D2-4CE0-A55E-05D4116C8577}"/>
                    </a:ext>
                  </a:extLst>
                </p14:cNvPr>
                <p14:cNvContentPartPr/>
                <p14:nvPr/>
              </p14:nvContentPartPr>
              <p14:xfrm>
                <a:off x="7014267" y="4495560"/>
                <a:ext cx="94680" cy="26280"/>
              </p14:xfrm>
            </p:contentPart>
          </mc:Choice>
          <mc:Fallback>
            <p:pic>
              <p:nvPicPr>
                <p:cNvPr id="151" name="Freihand 150">
                  <a:extLst>
                    <a:ext uri="{FF2B5EF4-FFF2-40B4-BE49-F238E27FC236}">
                      <a16:creationId xmlns:a16="http://schemas.microsoft.com/office/drawing/2014/main" id="{4FE76D41-F0D2-4CE0-A55E-05D4116C8577}"/>
                    </a:ext>
                  </a:extLst>
                </p:cNvPr>
                <p:cNvPicPr/>
                <p:nvPr/>
              </p:nvPicPr>
              <p:blipFill>
                <a:blip r:embed="rId233"/>
                <a:stretch>
                  <a:fillRect/>
                </a:stretch>
              </p:blipFill>
              <p:spPr>
                <a:xfrm>
                  <a:off x="7009947" y="4491240"/>
                  <a:ext cx="103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Freihand 151">
                  <a:extLst>
                    <a:ext uri="{FF2B5EF4-FFF2-40B4-BE49-F238E27FC236}">
                      <a16:creationId xmlns:a16="http://schemas.microsoft.com/office/drawing/2014/main" id="{90020B9F-B199-412E-94FD-1CF5914F24B2}"/>
                    </a:ext>
                  </a:extLst>
                </p14:cNvPr>
                <p14:cNvContentPartPr/>
                <p14:nvPr/>
              </p14:nvContentPartPr>
              <p14:xfrm>
                <a:off x="7111107" y="4510320"/>
                <a:ext cx="133200" cy="76680"/>
              </p14:xfrm>
            </p:contentPart>
          </mc:Choice>
          <mc:Fallback>
            <p:pic>
              <p:nvPicPr>
                <p:cNvPr id="152" name="Freihand 151">
                  <a:extLst>
                    <a:ext uri="{FF2B5EF4-FFF2-40B4-BE49-F238E27FC236}">
                      <a16:creationId xmlns:a16="http://schemas.microsoft.com/office/drawing/2014/main" id="{90020B9F-B199-412E-94FD-1CF5914F24B2}"/>
                    </a:ext>
                  </a:extLst>
                </p:cNvPr>
                <p:cNvPicPr/>
                <p:nvPr/>
              </p:nvPicPr>
              <p:blipFill>
                <a:blip r:embed="rId235"/>
                <a:stretch>
                  <a:fillRect/>
                </a:stretch>
              </p:blipFill>
              <p:spPr>
                <a:xfrm>
                  <a:off x="7106787" y="4506000"/>
                  <a:ext cx="141840" cy="85320"/>
                </a:xfrm>
                <a:prstGeom prst="rect">
                  <a:avLst/>
                </a:prstGeom>
              </p:spPr>
            </p:pic>
          </mc:Fallback>
        </mc:AlternateContent>
      </p:grpSp>
      <p:grpSp>
        <p:nvGrpSpPr>
          <p:cNvPr id="161" name="Gruppieren 160">
            <a:extLst>
              <a:ext uri="{FF2B5EF4-FFF2-40B4-BE49-F238E27FC236}">
                <a16:creationId xmlns:a16="http://schemas.microsoft.com/office/drawing/2014/main" id="{FEDF621C-B20D-45CC-A58B-3CC6F658B02F}"/>
              </a:ext>
            </a:extLst>
          </p:cNvPr>
          <p:cNvGrpSpPr/>
          <p:nvPr/>
        </p:nvGrpSpPr>
        <p:grpSpPr>
          <a:xfrm>
            <a:off x="7273827" y="3772680"/>
            <a:ext cx="2127240" cy="358560"/>
            <a:chOff x="7273827" y="3772680"/>
            <a:chExt cx="2127240" cy="358560"/>
          </a:xfrm>
        </p:grpSpPr>
        <mc:AlternateContent xmlns:mc="http://schemas.openxmlformats.org/markup-compatibility/2006">
          <mc:Choice xmlns:p14="http://schemas.microsoft.com/office/powerpoint/2010/main" Requires="p14">
            <p:contentPart p14:bwMode="auto" r:id="rId236">
              <p14:nvContentPartPr>
                <p14:cNvPr id="153" name="Freihand 152">
                  <a:extLst>
                    <a:ext uri="{FF2B5EF4-FFF2-40B4-BE49-F238E27FC236}">
                      <a16:creationId xmlns:a16="http://schemas.microsoft.com/office/drawing/2014/main" id="{2AC5FFF6-D83B-4BF9-A6E3-825516190A13}"/>
                    </a:ext>
                  </a:extLst>
                </p14:cNvPr>
                <p14:cNvContentPartPr/>
                <p14:nvPr/>
              </p14:nvContentPartPr>
              <p14:xfrm>
                <a:off x="7410267" y="3870240"/>
                <a:ext cx="991800" cy="261000"/>
              </p14:xfrm>
            </p:contentPart>
          </mc:Choice>
          <mc:Fallback>
            <p:pic>
              <p:nvPicPr>
                <p:cNvPr id="153" name="Freihand 152">
                  <a:extLst>
                    <a:ext uri="{FF2B5EF4-FFF2-40B4-BE49-F238E27FC236}">
                      <a16:creationId xmlns:a16="http://schemas.microsoft.com/office/drawing/2014/main" id="{2AC5FFF6-D83B-4BF9-A6E3-825516190A13}"/>
                    </a:ext>
                  </a:extLst>
                </p:cNvPr>
                <p:cNvPicPr/>
                <p:nvPr/>
              </p:nvPicPr>
              <p:blipFill>
                <a:blip r:embed="rId237"/>
                <a:stretch>
                  <a:fillRect/>
                </a:stretch>
              </p:blipFill>
              <p:spPr>
                <a:xfrm>
                  <a:off x="7405947" y="3865920"/>
                  <a:ext cx="10004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4" name="Freihand 153">
                  <a:extLst>
                    <a:ext uri="{FF2B5EF4-FFF2-40B4-BE49-F238E27FC236}">
                      <a16:creationId xmlns:a16="http://schemas.microsoft.com/office/drawing/2014/main" id="{AC299F5C-9509-4F03-A727-CEE21AEC55B5}"/>
                    </a:ext>
                  </a:extLst>
                </p14:cNvPr>
                <p14:cNvContentPartPr/>
                <p14:nvPr/>
              </p14:nvContentPartPr>
              <p14:xfrm>
                <a:off x="7273827" y="3772680"/>
                <a:ext cx="366480" cy="305640"/>
              </p14:xfrm>
            </p:contentPart>
          </mc:Choice>
          <mc:Fallback>
            <p:pic>
              <p:nvPicPr>
                <p:cNvPr id="154" name="Freihand 153">
                  <a:extLst>
                    <a:ext uri="{FF2B5EF4-FFF2-40B4-BE49-F238E27FC236}">
                      <a16:creationId xmlns:a16="http://schemas.microsoft.com/office/drawing/2014/main" id="{AC299F5C-9509-4F03-A727-CEE21AEC55B5}"/>
                    </a:ext>
                  </a:extLst>
                </p:cNvPr>
                <p:cNvPicPr/>
                <p:nvPr/>
              </p:nvPicPr>
              <p:blipFill>
                <a:blip r:embed="rId239"/>
                <a:stretch>
                  <a:fillRect/>
                </a:stretch>
              </p:blipFill>
              <p:spPr>
                <a:xfrm>
                  <a:off x="7269507" y="3768360"/>
                  <a:ext cx="3751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2DEC7CBC-3982-48F9-99C8-AC9B43FF8ECB}"/>
                    </a:ext>
                  </a:extLst>
                </p14:cNvPr>
                <p14:cNvContentPartPr/>
                <p14:nvPr/>
              </p14:nvContentPartPr>
              <p14:xfrm>
                <a:off x="8538867" y="3985800"/>
                <a:ext cx="125280" cy="136080"/>
              </p14:xfrm>
            </p:contentPart>
          </mc:Choice>
          <mc:Fallback>
            <p:pic>
              <p:nvPicPr>
                <p:cNvPr id="157" name="Freihand 156">
                  <a:extLst>
                    <a:ext uri="{FF2B5EF4-FFF2-40B4-BE49-F238E27FC236}">
                      <a16:creationId xmlns:a16="http://schemas.microsoft.com/office/drawing/2014/main" id="{2DEC7CBC-3982-48F9-99C8-AC9B43FF8ECB}"/>
                    </a:ext>
                  </a:extLst>
                </p:cNvPr>
                <p:cNvPicPr/>
                <p:nvPr/>
              </p:nvPicPr>
              <p:blipFill>
                <a:blip r:embed="rId241"/>
                <a:stretch>
                  <a:fillRect/>
                </a:stretch>
              </p:blipFill>
              <p:spPr>
                <a:xfrm>
                  <a:off x="8534547" y="3981480"/>
                  <a:ext cx="133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EC574BA8-7213-4FB5-86B8-89A02DCDBA8C}"/>
                    </a:ext>
                  </a:extLst>
                </p14:cNvPr>
                <p14:cNvContentPartPr/>
                <p14:nvPr/>
              </p14:nvContentPartPr>
              <p14:xfrm>
                <a:off x="8672427" y="4045200"/>
                <a:ext cx="27360" cy="5400"/>
              </p14:xfrm>
            </p:contentPart>
          </mc:Choice>
          <mc:Fallback>
            <p:pic>
              <p:nvPicPr>
                <p:cNvPr id="158" name="Freihand 157">
                  <a:extLst>
                    <a:ext uri="{FF2B5EF4-FFF2-40B4-BE49-F238E27FC236}">
                      <a16:creationId xmlns:a16="http://schemas.microsoft.com/office/drawing/2014/main" id="{EC574BA8-7213-4FB5-86B8-89A02DCDBA8C}"/>
                    </a:ext>
                  </a:extLst>
                </p:cNvPr>
                <p:cNvPicPr/>
                <p:nvPr/>
              </p:nvPicPr>
              <p:blipFill>
                <a:blip r:embed="rId243"/>
                <a:stretch>
                  <a:fillRect/>
                </a:stretch>
              </p:blipFill>
              <p:spPr>
                <a:xfrm>
                  <a:off x="8668107" y="4040880"/>
                  <a:ext cx="36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646D654B-4296-4170-BF00-9350CECF48FC}"/>
                    </a:ext>
                  </a:extLst>
                </p14:cNvPr>
                <p14:cNvContentPartPr/>
                <p14:nvPr/>
              </p14:nvContentPartPr>
              <p14:xfrm>
                <a:off x="8684667" y="3990120"/>
                <a:ext cx="241920" cy="107640"/>
              </p14:xfrm>
            </p:contentPart>
          </mc:Choice>
          <mc:Fallback>
            <p:pic>
              <p:nvPicPr>
                <p:cNvPr id="159" name="Freihand 158">
                  <a:extLst>
                    <a:ext uri="{FF2B5EF4-FFF2-40B4-BE49-F238E27FC236}">
                      <a16:creationId xmlns:a16="http://schemas.microsoft.com/office/drawing/2014/main" id="{646D654B-4296-4170-BF00-9350CECF48FC}"/>
                    </a:ext>
                  </a:extLst>
                </p:cNvPr>
                <p:cNvPicPr/>
                <p:nvPr/>
              </p:nvPicPr>
              <p:blipFill>
                <a:blip r:embed="rId245"/>
                <a:stretch>
                  <a:fillRect/>
                </a:stretch>
              </p:blipFill>
              <p:spPr>
                <a:xfrm>
                  <a:off x="8680347" y="3985800"/>
                  <a:ext cx="250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56CB0E20-2AF6-497D-A280-A2CE92487907}"/>
                    </a:ext>
                  </a:extLst>
                </p14:cNvPr>
                <p14:cNvContentPartPr/>
                <p14:nvPr/>
              </p14:nvContentPartPr>
              <p14:xfrm>
                <a:off x="8953947" y="3916320"/>
                <a:ext cx="447120" cy="94680"/>
              </p14:xfrm>
            </p:contentPart>
          </mc:Choice>
          <mc:Fallback>
            <p:pic>
              <p:nvPicPr>
                <p:cNvPr id="160" name="Freihand 159">
                  <a:extLst>
                    <a:ext uri="{FF2B5EF4-FFF2-40B4-BE49-F238E27FC236}">
                      <a16:creationId xmlns:a16="http://schemas.microsoft.com/office/drawing/2014/main" id="{56CB0E20-2AF6-497D-A280-A2CE92487907}"/>
                    </a:ext>
                  </a:extLst>
                </p:cNvPr>
                <p:cNvPicPr/>
                <p:nvPr/>
              </p:nvPicPr>
              <p:blipFill>
                <a:blip r:embed="rId247"/>
                <a:stretch>
                  <a:fillRect/>
                </a:stretch>
              </p:blipFill>
              <p:spPr>
                <a:xfrm>
                  <a:off x="8949627" y="3912000"/>
                  <a:ext cx="45576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62" name="Freihand 161">
                <a:extLst>
                  <a:ext uri="{FF2B5EF4-FFF2-40B4-BE49-F238E27FC236}">
                    <a16:creationId xmlns:a16="http://schemas.microsoft.com/office/drawing/2014/main" id="{233A2974-ADE4-4C15-AC02-9DD884CEACDD}"/>
                  </a:ext>
                </a:extLst>
              </p14:cNvPr>
              <p14:cNvContentPartPr/>
              <p14:nvPr/>
            </p14:nvContentPartPr>
            <p14:xfrm>
              <a:off x="7492347" y="4824960"/>
              <a:ext cx="663480" cy="531000"/>
            </p14:xfrm>
          </p:contentPart>
        </mc:Choice>
        <mc:Fallback>
          <p:pic>
            <p:nvPicPr>
              <p:cNvPr id="162" name="Freihand 161">
                <a:extLst>
                  <a:ext uri="{FF2B5EF4-FFF2-40B4-BE49-F238E27FC236}">
                    <a16:creationId xmlns:a16="http://schemas.microsoft.com/office/drawing/2014/main" id="{233A2974-ADE4-4C15-AC02-9DD884CEACDD}"/>
                  </a:ext>
                </a:extLst>
              </p:cNvPr>
              <p:cNvPicPr/>
              <p:nvPr/>
            </p:nvPicPr>
            <p:blipFill>
              <a:blip r:embed="rId249"/>
              <a:stretch>
                <a:fillRect/>
              </a:stretch>
            </p:blipFill>
            <p:spPr>
              <a:xfrm>
                <a:off x="7488027" y="4820640"/>
                <a:ext cx="67212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1260E43C-DA04-4BB6-B43F-AFACD2B8365D}"/>
                  </a:ext>
                </a:extLst>
              </p14:cNvPr>
              <p14:cNvContentPartPr/>
              <p14:nvPr/>
            </p14:nvContentPartPr>
            <p14:xfrm>
              <a:off x="7535187" y="1067640"/>
              <a:ext cx="613440" cy="411840"/>
            </p14:xfrm>
          </p:contentPart>
        </mc:Choice>
        <mc:Fallback>
          <p:pic>
            <p:nvPicPr>
              <p:cNvPr id="163" name="Freihand 162">
                <a:extLst>
                  <a:ext uri="{FF2B5EF4-FFF2-40B4-BE49-F238E27FC236}">
                    <a16:creationId xmlns:a16="http://schemas.microsoft.com/office/drawing/2014/main" id="{1260E43C-DA04-4BB6-B43F-AFACD2B8365D}"/>
                  </a:ext>
                </a:extLst>
              </p:cNvPr>
              <p:cNvPicPr/>
              <p:nvPr/>
            </p:nvPicPr>
            <p:blipFill>
              <a:blip r:embed="rId251"/>
              <a:stretch>
                <a:fillRect/>
              </a:stretch>
            </p:blipFill>
            <p:spPr>
              <a:xfrm>
                <a:off x="7530867" y="1063320"/>
                <a:ext cx="622080" cy="420480"/>
              </a:xfrm>
              <a:prstGeom prst="rect">
                <a:avLst/>
              </a:prstGeom>
            </p:spPr>
          </p:pic>
        </mc:Fallback>
      </mc:AlternateContent>
      <p:grpSp>
        <p:nvGrpSpPr>
          <p:cNvPr id="212" name="Gruppieren 211">
            <a:extLst>
              <a:ext uri="{FF2B5EF4-FFF2-40B4-BE49-F238E27FC236}">
                <a16:creationId xmlns:a16="http://schemas.microsoft.com/office/drawing/2014/main" id="{93FD651E-7DEA-4C9B-B5A6-BF71276E1ADE}"/>
              </a:ext>
            </a:extLst>
          </p:cNvPr>
          <p:cNvGrpSpPr/>
          <p:nvPr/>
        </p:nvGrpSpPr>
        <p:grpSpPr>
          <a:xfrm>
            <a:off x="8038827" y="283920"/>
            <a:ext cx="3371760" cy="1359360"/>
            <a:chOff x="8038827" y="283920"/>
            <a:chExt cx="3371760" cy="1359360"/>
          </a:xfrm>
        </p:grpSpPr>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01E356F1-F097-40A6-85D9-17414303C0A2}"/>
                    </a:ext>
                  </a:extLst>
                </p14:cNvPr>
                <p14:cNvContentPartPr/>
                <p14:nvPr/>
              </p14:nvContentPartPr>
              <p14:xfrm>
                <a:off x="8190027" y="830040"/>
                <a:ext cx="450360" cy="272880"/>
              </p14:xfrm>
            </p:contentPart>
          </mc:Choice>
          <mc:Fallback>
            <p:pic>
              <p:nvPicPr>
                <p:cNvPr id="164" name="Freihand 163">
                  <a:extLst>
                    <a:ext uri="{FF2B5EF4-FFF2-40B4-BE49-F238E27FC236}">
                      <a16:creationId xmlns:a16="http://schemas.microsoft.com/office/drawing/2014/main" id="{01E356F1-F097-40A6-85D9-17414303C0A2}"/>
                    </a:ext>
                  </a:extLst>
                </p:cNvPr>
                <p:cNvPicPr/>
                <p:nvPr/>
              </p:nvPicPr>
              <p:blipFill>
                <a:blip r:embed="rId253"/>
                <a:stretch>
                  <a:fillRect/>
                </a:stretch>
              </p:blipFill>
              <p:spPr>
                <a:xfrm>
                  <a:off x="8185707" y="825720"/>
                  <a:ext cx="459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5D175415-9B66-4125-9FCF-5746FC50A2DB}"/>
                    </a:ext>
                  </a:extLst>
                </p14:cNvPr>
                <p14:cNvContentPartPr/>
                <p14:nvPr/>
              </p14:nvContentPartPr>
              <p14:xfrm>
                <a:off x="8038827" y="908160"/>
                <a:ext cx="359640" cy="248040"/>
              </p14:xfrm>
            </p:contentPart>
          </mc:Choice>
          <mc:Fallback>
            <p:pic>
              <p:nvPicPr>
                <p:cNvPr id="165" name="Freihand 164">
                  <a:extLst>
                    <a:ext uri="{FF2B5EF4-FFF2-40B4-BE49-F238E27FC236}">
                      <a16:creationId xmlns:a16="http://schemas.microsoft.com/office/drawing/2014/main" id="{5D175415-9B66-4125-9FCF-5746FC50A2DB}"/>
                    </a:ext>
                  </a:extLst>
                </p:cNvPr>
                <p:cNvPicPr/>
                <p:nvPr/>
              </p:nvPicPr>
              <p:blipFill>
                <a:blip r:embed="rId255"/>
                <a:stretch>
                  <a:fillRect/>
                </a:stretch>
              </p:blipFill>
              <p:spPr>
                <a:xfrm>
                  <a:off x="8034507" y="903840"/>
                  <a:ext cx="3682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6" name="Freihand 165">
                  <a:extLst>
                    <a:ext uri="{FF2B5EF4-FFF2-40B4-BE49-F238E27FC236}">
                      <a16:creationId xmlns:a16="http://schemas.microsoft.com/office/drawing/2014/main" id="{0F4E5B30-92C1-4827-90C4-06C07514B7FC}"/>
                    </a:ext>
                  </a:extLst>
                </p14:cNvPr>
                <p14:cNvContentPartPr/>
                <p14:nvPr/>
              </p14:nvContentPartPr>
              <p14:xfrm>
                <a:off x="8771067" y="571200"/>
                <a:ext cx="150120" cy="207360"/>
              </p14:xfrm>
            </p:contentPart>
          </mc:Choice>
          <mc:Fallback>
            <p:pic>
              <p:nvPicPr>
                <p:cNvPr id="166" name="Freihand 165">
                  <a:extLst>
                    <a:ext uri="{FF2B5EF4-FFF2-40B4-BE49-F238E27FC236}">
                      <a16:creationId xmlns:a16="http://schemas.microsoft.com/office/drawing/2014/main" id="{0F4E5B30-92C1-4827-90C4-06C07514B7FC}"/>
                    </a:ext>
                  </a:extLst>
                </p:cNvPr>
                <p:cNvPicPr/>
                <p:nvPr/>
              </p:nvPicPr>
              <p:blipFill>
                <a:blip r:embed="rId257"/>
                <a:stretch>
                  <a:fillRect/>
                </a:stretch>
              </p:blipFill>
              <p:spPr>
                <a:xfrm>
                  <a:off x="8766747" y="566880"/>
                  <a:ext cx="158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7" name="Freihand 166">
                  <a:extLst>
                    <a:ext uri="{FF2B5EF4-FFF2-40B4-BE49-F238E27FC236}">
                      <a16:creationId xmlns:a16="http://schemas.microsoft.com/office/drawing/2014/main" id="{BC705F12-3FEB-4774-A706-DF013CA6958D}"/>
                    </a:ext>
                  </a:extLst>
                </p14:cNvPr>
                <p14:cNvContentPartPr/>
                <p14:nvPr/>
              </p14:nvContentPartPr>
              <p14:xfrm>
                <a:off x="8963307" y="641040"/>
                <a:ext cx="59400" cy="56880"/>
              </p14:xfrm>
            </p:contentPart>
          </mc:Choice>
          <mc:Fallback>
            <p:pic>
              <p:nvPicPr>
                <p:cNvPr id="167" name="Freihand 166">
                  <a:extLst>
                    <a:ext uri="{FF2B5EF4-FFF2-40B4-BE49-F238E27FC236}">
                      <a16:creationId xmlns:a16="http://schemas.microsoft.com/office/drawing/2014/main" id="{BC705F12-3FEB-4774-A706-DF013CA6958D}"/>
                    </a:ext>
                  </a:extLst>
                </p:cNvPr>
                <p:cNvPicPr/>
                <p:nvPr/>
              </p:nvPicPr>
              <p:blipFill>
                <a:blip r:embed="rId259"/>
                <a:stretch>
                  <a:fillRect/>
                </a:stretch>
              </p:blipFill>
              <p:spPr>
                <a:xfrm>
                  <a:off x="8958987" y="636720"/>
                  <a:ext cx="68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8" name="Freihand 167">
                  <a:extLst>
                    <a:ext uri="{FF2B5EF4-FFF2-40B4-BE49-F238E27FC236}">
                      <a16:creationId xmlns:a16="http://schemas.microsoft.com/office/drawing/2014/main" id="{F7593127-7091-48B9-9011-01B493D6511B}"/>
                    </a:ext>
                  </a:extLst>
                </p14:cNvPr>
                <p14:cNvContentPartPr/>
                <p14:nvPr/>
              </p14:nvContentPartPr>
              <p14:xfrm>
                <a:off x="8967267" y="609720"/>
                <a:ext cx="29880" cy="143280"/>
              </p14:xfrm>
            </p:contentPart>
          </mc:Choice>
          <mc:Fallback>
            <p:pic>
              <p:nvPicPr>
                <p:cNvPr id="168" name="Freihand 167">
                  <a:extLst>
                    <a:ext uri="{FF2B5EF4-FFF2-40B4-BE49-F238E27FC236}">
                      <a16:creationId xmlns:a16="http://schemas.microsoft.com/office/drawing/2014/main" id="{F7593127-7091-48B9-9011-01B493D6511B}"/>
                    </a:ext>
                  </a:extLst>
                </p:cNvPr>
                <p:cNvPicPr/>
                <p:nvPr/>
              </p:nvPicPr>
              <p:blipFill>
                <a:blip r:embed="rId261"/>
                <a:stretch>
                  <a:fillRect/>
                </a:stretch>
              </p:blipFill>
              <p:spPr>
                <a:xfrm>
                  <a:off x="8962947" y="605400"/>
                  <a:ext cx="38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 name="Freihand 168">
                  <a:extLst>
                    <a:ext uri="{FF2B5EF4-FFF2-40B4-BE49-F238E27FC236}">
                      <a16:creationId xmlns:a16="http://schemas.microsoft.com/office/drawing/2014/main" id="{4AB4111B-8B90-4693-AF71-E43841D264C6}"/>
                    </a:ext>
                  </a:extLst>
                </p14:cNvPr>
                <p14:cNvContentPartPr/>
                <p14:nvPr/>
              </p14:nvContentPartPr>
              <p14:xfrm>
                <a:off x="9033147" y="593520"/>
                <a:ext cx="201960" cy="110520"/>
              </p14:xfrm>
            </p:contentPart>
          </mc:Choice>
          <mc:Fallback>
            <p:pic>
              <p:nvPicPr>
                <p:cNvPr id="169" name="Freihand 168">
                  <a:extLst>
                    <a:ext uri="{FF2B5EF4-FFF2-40B4-BE49-F238E27FC236}">
                      <a16:creationId xmlns:a16="http://schemas.microsoft.com/office/drawing/2014/main" id="{4AB4111B-8B90-4693-AF71-E43841D264C6}"/>
                    </a:ext>
                  </a:extLst>
                </p:cNvPr>
                <p:cNvPicPr/>
                <p:nvPr/>
              </p:nvPicPr>
              <p:blipFill>
                <a:blip r:embed="rId263"/>
                <a:stretch>
                  <a:fillRect/>
                </a:stretch>
              </p:blipFill>
              <p:spPr>
                <a:xfrm>
                  <a:off x="9028827" y="589200"/>
                  <a:ext cx="210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 name="Freihand 169">
                  <a:extLst>
                    <a:ext uri="{FF2B5EF4-FFF2-40B4-BE49-F238E27FC236}">
                      <a16:creationId xmlns:a16="http://schemas.microsoft.com/office/drawing/2014/main" id="{C5F23887-FE63-4F91-8873-6A8491874A5C}"/>
                    </a:ext>
                  </a:extLst>
                </p14:cNvPr>
                <p14:cNvContentPartPr/>
                <p14:nvPr/>
              </p14:nvContentPartPr>
              <p14:xfrm>
                <a:off x="9147987" y="500640"/>
                <a:ext cx="215280" cy="162000"/>
              </p14:xfrm>
            </p:contentPart>
          </mc:Choice>
          <mc:Fallback>
            <p:pic>
              <p:nvPicPr>
                <p:cNvPr id="170" name="Freihand 169">
                  <a:extLst>
                    <a:ext uri="{FF2B5EF4-FFF2-40B4-BE49-F238E27FC236}">
                      <a16:creationId xmlns:a16="http://schemas.microsoft.com/office/drawing/2014/main" id="{C5F23887-FE63-4F91-8873-6A8491874A5C}"/>
                    </a:ext>
                  </a:extLst>
                </p:cNvPr>
                <p:cNvPicPr/>
                <p:nvPr/>
              </p:nvPicPr>
              <p:blipFill>
                <a:blip r:embed="rId265"/>
                <a:stretch>
                  <a:fillRect/>
                </a:stretch>
              </p:blipFill>
              <p:spPr>
                <a:xfrm>
                  <a:off x="9143667" y="496320"/>
                  <a:ext cx="223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1" name="Freihand 170">
                  <a:extLst>
                    <a:ext uri="{FF2B5EF4-FFF2-40B4-BE49-F238E27FC236}">
                      <a16:creationId xmlns:a16="http://schemas.microsoft.com/office/drawing/2014/main" id="{E74E7934-0292-4F5E-ADFC-FDC5B9390C74}"/>
                    </a:ext>
                  </a:extLst>
                </p14:cNvPr>
                <p14:cNvContentPartPr/>
                <p14:nvPr/>
              </p14:nvContentPartPr>
              <p14:xfrm>
                <a:off x="9361827" y="506760"/>
                <a:ext cx="31680" cy="38520"/>
              </p14:xfrm>
            </p:contentPart>
          </mc:Choice>
          <mc:Fallback>
            <p:pic>
              <p:nvPicPr>
                <p:cNvPr id="171" name="Freihand 170">
                  <a:extLst>
                    <a:ext uri="{FF2B5EF4-FFF2-40B4-BE49-F238E27FC236}">
                      <a16:creationId xmlns:a16="http://schemas.microsoft.com/office/drawing/2014/main" id="{E74E7934-0292-4F5E-ADFC-FDC5B9390C74}"/>
                    </a:ext>
                  </a:extLst>
                </p:cNvPr>
                <p:cNvPicPr/>
                <p:nvPr/>
              </p:nvPicPr>
              <p:blipFill>
                <a:blip r:embed="rId267"/>
                <a:stretch>
                  <a:fillRect/>
                </a:stretch>
              </p:blipFill>
              <p:spPr>
                <a:xfrm>
                  <a:off x="9357507" y="502440"/>
                  <a:ext cx="40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2" name="Freihand 171">
                  <a:extLst>
                    <a:ext uri="{FF2B5EF4-FFF2-40B4-BE49-F238E27FC236}">
                      <a16:creationId xmlns:a16="http://schemas.microsoft.com/office/drawing/2014/main" id="{2720F586-93C4-4C68-AE68-AF1BCB850C1A}"/>
                    </a:ext>
                  </a:extLst>
                </p14:cNvPr>
                <p14:cNvContentPartPr/>
                <p14:nvPr/>
              </p14:nvContentPartPr>
              <p14:xfrm>
                <a:off x="9418707" y="442320"/>
                <a:ext cx="146160" cy="223200"/>
              </p14:xfrm>
            </p:contentPart>
          </mc:Choice>
          <mc:Fallback>
            <p:pic>
              <p:nvPicPr>
                <p:cNvPr id="172" name="Freihand 171">
                  <a:extLst>
                    <a:ext uri="{FF2B5EF4-FFF2-40B4-BE49-F238E27FC236}">
                      <a16:creationId xmlns:a16="http://schemas.microsoft.com/office/drawing/2014/main" id="{2720F586-93C4-4C68-AE68-AF1BCB850C1A}"/>
                    </a:ext>
                  </a:extLst>
                </p:cNvPr>
                <p:cNvPicPr/>
                <p:nvPr/>
              </p:nvPicPr>
              <p:blipFill>
                <a:blip r:embed="rId269"/>
                <a:stretch>
                  <a:fillRect/>
                </a:stretch>
              </p:blipFill>
              <p:spPr>
                <a:xfrm>
                  <a:off x="9414387" y="438000"/>
                  <a:ext cx="154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3" name="Freihand 172">
                  <a:extLst>
                    <a:ext uri="{FF2B5EF4-FFF2-40B4-BE49-F238E27FC236}">
                      <a16:creationId xmlns:a16="http://schemas.microsoft.com/office/drawing/2014/main" id="{91467D8E-6AAC-446C-AADF-14D1246493AD}"/>
                    </a:ext>
                  </a:extLst>
                </p14:cNvPr>
                <p14:cNvContentPartPr/>
                <p14:nvPr/>
              </p14:nvContentPartPr>
              <p14:xfrm>
                <a:off x="9481707" y="510720"/>
                <a:ext cx="144360" cy="53280"/>
              </p14:xfrm>
            </p:contentPart>
          </mc:Choice>
          <mc:Fallback>
            <p:pic>
              <p:nvPicPr>
                <p:cNvPr id="173" name="Freihand 172">
                  <a:extLst>
                    <a:ext uri="{FF2B5EF4-FFF2-40B4-BE49-F238E27FC236}">
                      <a16:creationId xmlns:a16="http://schemas.microsoft.com/office/drawing/2014/main" id="{91467D8E-6AAC-446C-AADF-14D1246493AD}"/>
                    </a:ext>
                  </a:extLst>
                </p:cNvPr>
                <p:cNvPicPr/>
                <p:nvPr/>
              </p:nvPicPr>
              <p:blipFill>
                <a:blip r:embed="rId271"/>
                <a:stretch>
                  <a:fillRect/>
                </a:stretch>
              </p:blipFill>
              <p:spPr>
                <a:xfrm>
                  <a:off x="9477387" y="506400"/>
                  <a:ext cx="153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 name="Freihand 173">
                  <a:extLst>
                    <a:ext uri="{FF2B5EF4-FFF2-40B4-BE49-F238E27FC236}">
                      <a16:creationId xmlns:a16="http://schemas.microsoft.com/office/drawing/2014/main" id="{2191385B-521F-473C-A2E6-2C452C25DE71}"/>
                    </a:ext>
                  </a:extLst>
                </p14:cNvPr>
                <p14:cNvContentPartPr/>
                <p14:nvPr/>
              </p14:nvContentPartPr>
              <p14:xfrm>
                <a:off x="9724707" y="431160"/>
                <a:ext cx="338040" cy="164160"/>
              </p14:xfrm>
            </p:contentPart>
          </mc:Choice>
          <mc:Fallback>
            <p:pic>
              <p:nvPicPr>
                <p:cNvPr id="174" name="Freihand 173">
                  <a:extLst>
                    <a:ext uri="{FF2B5EF4-FFF2-40B4-BE49-F238E27FC236}">
                      <a16:creationId xmlns:a16="http://schemas.microsoft.com/office/drawing/2014/main" id="{2191385B-521F-473C-A2E6-2C452C25DE71}"/>
                    </a:ext>
                  </a:extLst>
                </p:cNvPr>
                <p:cNvPicPr/>
                <p:nvPr/>
              </p:nvPicPr>
              <p:blipFill>
                <a:blip r:embed="rId273"/>
                <a:stretch>
                  <a:fillRect/>
                </a:stretch>
              </p:blipFill>
              <p:spPr>
                <a:xfrm>
                  <a:off x="9720387" y="426840"/>
                  <a:ext cx="346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5" name="Freihand 174">
                  <a:extLst>
                    <a:ext uri="{FF2B5EF4-FFF2-40B4-BE49-F238E27FC236}">
                      <a16:creationId xmlns:a16="http://schemas.microsoft.com/office/drawing/2014/main" id="{5D6C151C-D655-412F-8973-A8DE59D38C4D}"/>
                    </a:ext>
                  </a:extLst>
                </p14:cNvPr>
                <p14:cNvContentPartPr/>
                <p14:nvPr/>
              </p14:nvContentPartPr>
              <p14:xfrm>
                <a:off x="10027827" y="376440"/>
                <a:ext cx="360" cy="360"/>
              </p14:xfrm>
            </p:contentPart>
          </mc:Choice>
          <mc:Fallback>
            <p:pic>
              <p:nvPicPr>
                <p:cNvPr id="175" name="Freihand 174">
                  <a:extLst>
                    <a:ext uri="{FF2B5EF4-FFF2-40B4-BE49-F238E27FC236}">
                      <a16:creationId xmlns:a16="http://schemas.microsoft.com/office/drawing/2014/main" id="{5D6C151C-D655-412F-8973-A8DE59D38C4D}"/>
                    </a:ext>
                  </a:extLst>
                </p:cNvPr>
                <p:cNvPicPr/>
                <p:nvPr/>
              </p:nvPicPr>
              <p:blipFill>
                <a:blip r:embed="rId19"/>
                <a:stretch>
                  <a:fillRect/>
                </a:stretch>
              </p:blipFill>
              <p:spPr>
                <a:xfrm>
                  <a:off x="10023507" y="372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6" name="Freihand 175">
                  <a:extLst>
                    <a:ext uri="{FF2B5EF4-FFF2-40B4-BE49-F238E27FC236}">
                      <a16:creationId xmlns:a16="http://schemas.microsoft.com/office/drawing/2014/main" id="{0FE176FB-3557-4D97-A61A-14F020A12631}"/>
                    </a:ext>
                  </a:extLst>
                </p14:cNvPr>
                <p14:cNvContentPartPr/>
                <p14:nvPr/>
              </p14:nvContentPartPr>
              <p14:xfrm>
                <a:off x="10185507" y="304080"/>
                <a:ext cx="187560" cy="226080"/>
              </p14:xfrm>
            </p:contentPart>
          </mc:Choice>
          <mc:Fallback>
            <p:pic>
              <p:nvPicPr>
                <p:cNvPr id="176" name="Freihand 175">
                  <a:extLst>
                    <a:ext uri="{FF2B5EF4-FFF2-40B4-BE49-F238E27FC236}">
                      <a16:creationId xmlns:a16="http://schemas.microsoft.com/office/drawing/2014/main" id="{0FE176FB-3557-4D97-A61A-14F020A12631}"/>
                    </a:ext>
                  </a:extLst>
                </p:cNvPr>
                <p:cNvPicPr/>
                <p:nvPr/>
              </p:nvPicPr>
              <p:blipFill>
                <a:blip r:embed="rId276"/>
                <a:stretch>
                  <a:fillRect/>
                </a:stretch>
              </p:blipFill>
              <p:spPr>
                <a:xfrm>
                  <a:off x="10181187" y="299760"/>
                  <a:ext cx="196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7" name="Freihand 176">
                  <a:extLst>
                    <a:ext uri="{FF2B5EF4-FFF2-40B4-BE49-F238E27FC236}">
                      <a16:creationId xmlns:a16="http://schemas.microsoft.com/office/drawing/2014/main" id="{472E4491-4C48-4FD5-BD6A-999FAC10B1D5}"/>
                    </a:ext>
                  </a:extLst>
                </p14:cNvPr>
                <p14:cNvContentPartPr/>
                <p14:nvPr/>
              </p14:nvContentPartPr>
              <p14:xfrm>
                <a:off x="10272267" y="440160"/>
                <a:ext cx="267840" cy="82080"/>
              </p14:xfrm>
            </p:contentPart>
          </mc:Choice>
          <mc:Fallback>
            <p:pic>
              <p:nvPicPr>
                <p:cNvPr id="177" name="Freihand 176">
                  <a:extLst>
                    <a:ext uri="{FF2B5EF4-FFF2-40B4-BE49-F238E27FC236}">
                      <a16:creationId xmlns:a16="http://schemas.microsoft.com/office/drawing/2014/main" id="{472E4491-4C48-4FD5-BD6A-999FAC10B1D5}"/>
                    </a:ext>
                  </a:extLst>
                </p:cNvPr>
                <p:cNvPicPr/>
                <p:nvPr/>
              </p:nvPicPr>
              <p:blipFill>
                <a:blip r:embed="rId278"/>
                <a:stretch>
                  <a:fillRect/>
                </a:stretch>
              </p:blipFill>
              <p:spPr>
                <a:xfrm>
                  <a:off x="10267947" y="435840"/>
                  <a:ext cx="276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320CCEB3-E76F-4F60-9284-BF576FB3274C}"/>
                    </a:ext>
                  </a:extLst>
                </p14:cNvPr>
                <p14:cNvContentPartPr/>
                <p14:nvPr/>
              </p14:nvContentPartPr>
              <p14:xfrm>
                <a:off x="10552707" y="411720"/>
                <a:ext cx="228600" cy="212040"/>
              </p14:xfrm>
            </p:contentPart>
          </mc:Choice>
          <mc:Fallback>
            <p:pic>
              <p:nvPicPr>
                <p:cNvPr id="178" name="Freihand 177">
                  <a:extLst>
                    <a:ext uri="{FF2B5EF4-FFF2-40B4-BE49-F238E27FC236}">
                      <a16:creationId xmlns:a16="http://schemas.microsoft.com/office/drawing/2014/main" id="{320CCEB3-E76F-4F60-9284-BF576FB3274C}"/>
                    </a:ext>
                  </a:extLst>
                </p:cNvPr>
                <p:cNvPicPr/>
                <p:nvPr/>
              </p:nvPicPr>
              <p:blipFill>
                <a:blip r:embed="rId280"/>
                <a:stretch>
                  <a:fillRect/>
                </a:stretch>
              </p:blipFill>
              <p:spPr>
                <a:xfrm>
                  <a:off x="10548387" y="407400"/>
                  <a:ext cx="237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3B3C261B-F543-4CF7-A414-7D1AD38F86E3}"/>
                    </a:ext>
                  </a:extLst>
                </p14:cNvPr>
                <p14:cNvContentPartPr/>
                <p14:nvPr/>
              </p14:nvContentPartPr>
              <p14:xfrm>
                <a:off x="10836387" y="283920"/>
                <a:ext cx="24840" cy="168840"/>
              </p14:xfrm>
            </p:contentPart>
          </mc:Choice>
          <mc:Fallback>
            <p:pic>
              <p:nvPicPr>
                <p:cNvPr id="179" name="Freihand 178">
                  <a:extLst>
                    <a:ext uri="{FF2B5EF4-FFF2-40B4-BE49-F238E27FC236}">
                      <a16:creationId xmlns:a16="http://schemas.microsoft.com/office/drawing/2014/main" id="{3B3C261B-F543-4CF7-A414-7D1AD38F86E3}"/>
                    </a:ext>
                  </a:extLst>
                </p:cNvPr>
                <p:cNvPicPr/>
                <p:nvPr/>
              </p:nvPicPr>
              <p:blipFill>
                <a:blip r:embed="rId282"/>
                <a:stretch>
                  <a:fillRect/>
                </a:stretch>
              </p:blipFill>
              <p:spPr>
                <a:xfrm>
                  <a:off x="10832067" y="279600"/>
                  <a:ext cx="33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0" name="Freihand 179">
                  <a:extLst>
                    <a:ext uri="{FF2B5EF4-FFF2-40B4-BE49-F238E27FC236}">
                      <a16:creationId xmlns:a16="http://schemas.microsoft.com/office/drawing/2014/main" id="{C156B0B1-8C00-47F2-935E-253237BF3244}"/>
                    </a:ext>
                  </a:extLst>
                </p14:cNvPr>
                <p14:cNvContentPartPr/>
                <p14:nvPr/>
              </p14:nvContentPartPr>
              <p14:xfrm>
                <a:off x="10875987" y="300840"/>
                <a:ext cx="195120" cy="161280"/>
              </p14:xfrm>
            </p:contentPart>
          </mc:Choice>
          <mc:Fallback>
            <p:pic>
              <p:nvPicPr>
                <p:cNvPr id="180" name="Freihand 179">
                  <a:extLst>
                    <a:ext uri="{FF2B5EF4-FFF2-40B4-BE49-F238E27FC236}">
                      <a16:creationId xmlns:a16="http://schemas.microsoft.com/office/drawing/2014/main" id="{C156B0B1-8C00-47F2-935E-253237BF3244}"/>
                    </a:ext>
                  </a:extLst>
                </p:cNvPr>
                <p:cNvPicPr/>
                <p:nvPr/>
              </p:nvPicPr>
              <p:blipFill>
                <a:blip r:embed="rId284"/>
                <a:stretch>
                  <a:fillRect/>
                </a:stretch>
              </p:blipFill>
              <p:spPr>
                <a:xfrm>
                  <a:off x="10871667" y="296520"/>
                  <a:ext cx="203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E2CEB28E-70BD-48CD-99C9-4D749BE16E5B}"/>
                    </a:ext>
                  </a:extLst>
                </p14:cNvPr>
                <p14:cNvContentPartPr/>
                <p14:nvPr/>
              </p14:nvContentPartPr>
              <p14:xfrm>
                <a:off x="11089827" y="357000"/>
                <a:ext cx="318960" cy="97200"/>
              </p14:xfrm>
            </p:contentPart>
          </mc:Choice>
          <mc:Fallback>
            <p:pic>
              <p:nvPicPr>
                <p:cNvPr id="181" name="Freihand 180">
                  <a:extLst>
                    <a:ext uri="{FF2B5EF4-FFF2-40B4-BE49-F238E27FC236}">
                      <a16:creationId xmlns:a16="http://schemas.microsoft.com/office/drawing/2014/main" id="{E2CEB28E-70BD-48CD-99C9-4D749BE16E5B}"/>
                    </a:ext>
                  </a:extLst>
                </p:cNvPr>
                <p:cNvPicPr/>
                <p:nvPr/>
              </p:nvPicPr>
              <p:blipFill>
                <a:blip r:embed="rId286"/>
                <a:stretch>
                  <a:fillRect/>
                </a:stretch>
              </p:blipFill>
              <p:spPr>
                <a:xfrm>
                  <a:off x="11085507" y="352680"/>
                  <a:ext cx="327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DE568E4F-D9EC-4F1C-85FA-127254073D24}"/>
                    </a:ext>
                  </a:extLst>
                </p14:cNvPr>
                <p14:cNvContentPartPr/>
                <p14:nvPr/>
              </p14:nvContentPartPr>
              <p14:xfrm>
                <a:off x="9071307" y="886200"/>
                <a:ext cx="131400" cy="99000"/>
              </p14:xfrm>
            </p:contentPart>
          </mc:Choice>
          <mc:Fallback>
            <p:pic>
              <p:nvPicPr>
                <p:cNvPr id="182" name="Freihand 181">
                  <a:extLst>
                    <a:ext uri="{FF2B5EF4-FFF2-40B4-BE49-F238E27FC236}">
                      <a16:creationId xmlns:a16="http://schemas.microsoft.com/office/drawing/2014/main" id="{DE568E4F-D9EC-4F1C-85FA-127254073D24}"/>
                    </a:ext>
                  </a:extLst>
                </p:cNvPr>
                <p:cNvPicPr/>
                <p:nvPr/>
              </p:nvPicPr>
              <p:blipFill>
                <a:blip r:embed="rId288"/>
                <a:stretch>
                  <a:fillRect/>
                </a:stretch>
              </p:blipFill>
              <p:spPr>
                <a:xfrm>
                  <a:off x="9066987" y="881880"/>
                  <a:ext cx="140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3" name="Freihand 182">
                  <a:extLst>
                    <a:ext uri="{FF2B5EF4-FFF2-40B4-BE49-F238E27FC236}">
                      <a16:creationId xmlns:a16="http://schemas.microsoft.com/office/drawing/2014/main" id="{86D5FE55-B29F-47A1-842A-265E1611E121}"/>
                    </a:ext>
                  </a:extLst>
                </p14:cNvPr>
                <p14:cNvContentPartPr/>
                <p14:nvPr/>
              </p14:nvContentPartPr>
              <p14:xfrm>
                <a:off x="9234027" y="834720"/>
                <a:ext cx="103320" cy="123480"/>
              </p14:xfrm>
            </p:contentPart>
          </mc:Choice>
          <mc:Fallback>
            <p:pic>
              <p:nvPicPr>
                <p:cNvPr id="183" name="Freihand 182">
                  <a:extLst>
                    <a:ext uri="{FF2B5EF4-FFF2-40B4-BE49-F238E27FC236}">
                      <a16:creationId xmlns:a16="http://schemas.microsoft.com/office/drawing/2014/main" id="{86D5FE55-B29F-47A1-842A-265E1611E121}"/>
                    </a:ext>
                  </a:extLst>
                </p:cNvPr>
                <p:cNvPicPr/>
                <p:nvPr/>
              </p:nvPicPr>
              <p:blipFill>
                <a:blip r:embed="rId290"/>
                <a:stretch>
                  <a:fillRect/>
                </a:stretch>
              </p:blipFill>
              <p:spPr>
                <a:xfrm>
                  <a:off x="9229707" y="830400"/>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4" name="Freihand 183">
                  <a:extLst>
                    <a:ext uri="{FF2B5EF4-FFF2-40B4-BE49-F238E27FC236}">
                      <a16:creationId xmlns:a16="http://schemas.microsoft.com/office/drawing/2014/main" id="{7059C65F-6386-4B61-B897-21F5C4AFD738}"/>
                    </a:ext>
                  </a:extLst>
                </p14:cNvPr>
                <p14:cNvContentPartPr/>
                <p14:nvPr/>
              </p14:nvContentPartPr>
              <p14:xfrm>
                <a:off x="9373347" y="838680"/>
                <a:ext cx="225360" cy="97920"/>
              </p14:xfrm>
            </p:contentPart>
          </mc:Choice>
          <mc:Fallback>
            <p:pic>
              <p:nvPicPr>
                <p:cNvPr id="184" name="Freihand 183">
                  <a:extLst>
                    <a:ext uri="{FF2B5EF4-FFF2-40B4-BE49-F238E27FC236}">
                      <a16:creationId xmlns:a16="http://schemas.microsoft.com/office/drawing/2014/main" id="{7059C65F-6386-4B61-B897-21F5C4AFD738}"/>
                    </a:ext>
                  </a:extLst>
                </p:cNvPr>
                <p:cNvPicPr/>
                <p:nvPr/>
              </p:nvPicPr>
              <p:blipFill>
                <a:blip r:embed="rId292"/>
                <a:stretch>
                  <a:fillRect/>
                </a:stretch>
              </p:blipFill>
              <p:spPr>
                <a:xfrm>
                  <a:off x="9369027" y="834360"/>
                  <a:ext cx="234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5" name="Freihand 184">
                  <a:extLst>
                    <a:ext uri="{FF2B5EF4-FFF2-40B4-BE49-F238E27FC236}">
                      <a16:creationId xmlns:a16="http://schemas.microsoft.com/office/drawing/2014/main" id="{DCD1EFA7-B332-4EA7-96EC-86C21AE268FE}"/>
                    </a:ext>
                  </a:extLst>
                </p14:cNvPr>
                <p14:cNvContentPartPr/>
                <p14:nvPr/>
              </p14:nvContentPartPr>
              <p14:xfrm>
                <a:off x="9690867" y="790440"/>
                <a:ext cx="234360" cy="91080"/>
              </p14:xfrm>
            </p:contentPart>
          </mc:Choice>
          <mc:Fallback>
            <p:pic>
              <p:nvPicPr>
                <p:cNvPr id="185" name="Freihand 184">
                  <a:extLst>
                    <a:ext uri="{FF2B5EF4-FFF2-40B4-BE49-F238E27FC236}">
                      <a16:creationId xmlns:a16="http://schemas.microsoft.com/office/drawing/2014/main" id="{DCD1EFA7-B332-4EA7-96EC-86C21AE268FE}"/>
                    </a:ext>
                  </a:extLst>
                </p:cNvPr>
                <p:cNvPicPr/>
                <p:nvPr/>
              </p:nvPicPr>
              <p:blipFill>
                <a:blip r:embed="rId294"/>
                <a:stretch>
                  <a:fillRect/>
                </a:stretch>
              </p:blipFill>
              <p:spPr>
                <a:xfrm>
                  <a:off x="9686547" y="786120"/>
                  <a:ext cx="24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6" name="Freihand 185">
                  <a:extLst>
                    <a:ext uri="{FF2B5EF4-FFF2-40B4-BE49-F238E27FC236}">
                      <a16:creationId xmlns:a16="http://schemas.microsoft.com/office/drawing/2014/main" id="{5B1FD1DF-F9A1-4594-B072-B38007D1EA07}"/>
                    </a:ext>
                  </a:extLst>
                </p14:cNvPr>
                <p14:cNvContentPartPr/>
                <p14:nvPr/>
              </p14:nvContentPartPr>
              <p14:xfrm>
                <a:off x="9934587" y="761640"/>
                <a:ext cx="325800" cy="87480"/>
              </p14:xfrm>
            </p:contentPart>
          </mc:Choice>
          <mc:Fallback>
            <p:pic>
              <p:nvPicPr>
                <p:cNvPr id="186" name="Freihand 185">
                  <a:extLst>
                    <a:ext uri="{FF2B5EF4-FFF2-40B4-BE49-F238E27FC236}">
                      <a16:creationId xmlns:a16="http://schemas.microsoft.com/office/drawing/2014/main" id="{5B1FD1DF-F9A1-4594-B072-B38007D1EA07}"/>
                    </a:ext>
                  </a:extLst>
                </p:cNvPr>
                <p:cNvPicPr/>
                <p:nvPr/>
              </p:nvPicPr>
              <p:blipFill>
                <a:blip r:embed="rId296"/>
                <a:stretch>
                  <a:fillRect/>
                </a:stretch>
              </p:blipFill>
              <p:spPr>
                <a:xfrm>
                  <a:off x="9930267" y="757320"/>
                  <a:ext cx="334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7" name="Freihand 186">
                  <a:extLst>
                    <a:ext uri="{FF2B5EF4-FFF2-40B4-BE49-F238E27FC236}">
                      <a16:creationId xmlns:a16="http://schemas.microsoft.com/office/drawing/2014/main" id="{DA4D45AD-B6FF-473D-90E2-0FE5DDD0E631}"/>
                    </a:ext>
                  </a:extLst>
                </p14:cNvPr>
                <p14:cNvContentPartPr/>
                <p14:nvPr/>
              </p14:nvContentPartPr>
              <p14:xfrm>
                <a:off x="10326987" y="726720"/>
                <a:ext cx="121680" cy="107280"/>
              </p14:xfrm>
            </p:contentPart>
          </mc:Choice>
          <mc:Fallback>
            <p:pic>
              <p:nvPicPr>
                <p:cNvPr id="187" name="Freihand 186">
                  <a:extLst>
                    <a:ext uri="{FF2B5EF4-FFF2-40B4-BE49-F238E27FC236}">
                      <a16:creationId xmlns:a16="http://schemas.microsoft.com/office/drawing/2014/main" id="{DA4D45AD-B6FF-473D-90E2-0FE5DDD0E631}"/>
                    </a:ext>
                  </a:extLst>
                </p:cNvPr>
                <p:cNvPicPr/>
                <p:nvPr/>
              </p:nvPicPr>
              <p:blipFill>
                <a:blip r:embed="rId298"/>
                <a:stretch>
                  <a:fillRect/>
                </a:stretch>
              </p:blipFill>
              <p:spPr>
                <a:xfrm>
                  <a:off x="10322667" y="722400"/>
                  <a:ext cx="130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8" name="Freihand 187">
                  <a:extLst>
                    <a:ext uri="{FF2B5EF4-FFF2-40B4-BE49-F238E27FC236}">
                      <a16:creationId xmlns:a16="http://schemas.microsoft.com/office/drawing/2014/main" id="{676D2734-416A-4FC2-B3EE-C282A66CB83D}"/>
                    </a:ext>
                  </a:extLst>
                </p14:cNvPr>
                <p14:cNvContentPartPr/>
                <p14:nvPr/>
              </p14:nvContentPartPr>
              <p14:xfrm>
                <a:off x="10454427" y="656520"/>
                <a:ext cx="522360" cy="143280"/>
              </p14:xfrm>
            </p:contentPart>
          </mc:Choice>
          <mc:Fallback>
            <p:pic>
              <p:nvPicPr>
                <p:cNvPr id="188" name="Freihand 187">
                  <a:extLst>
                    <a:ext uri="{FF2B5EF4-FFF2-40B4-BE49-F238E27FC236}">
                      <a16:creationId xmlns:a16="http://schemas.microsoft.com/office/drawing/2014/main" id="{676D2734-416A-4FC2-B3EE-C282A66CB83D}"/>
                    </a:ext>
                  </a:extLst>
                </p:cNvPr>
                <p:cNvPicPr/>
                <p:nvPr/>
              </p:nvPicPr>
              <p:blipFill>
                <a:blip r:embed="rId300"/>
                <a:stretch>
                  <a:fillRect/>
                </a:stretch>
              </p:blipFill>
              <p:spPr>
                <a:xfrm>
                  <a:off x="10450107" y="652200"/>
                  <a:ext cx="531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9" name="Freihand 188">
                  <a:extLst>
                    <a:ext uri="{FF2B5EF4-FFF2-40B4-BE49-F238E27FC236}">
                      <a16:creationId xmlns:a16="http://schemas.microsoft.com/office/drawing/2014/main" id="{41C7D6E2-E201-4CEA-86BF-FF7F4B660836}"/>
                    </a:ext>
                  </a:extLst>
                </p14:cNvPr>
                <p14:cNvContentPartPr/>
                <p14:nvPr/>
              </p14:nvContentPartPr>
              <p14:xfrm>
                <a:off x="10965627" y="600000"/>
                <a:ext cx="17280" cy="37080"/>
              </p14:xfrm>
            </p:contentPart>
          </mc:Choice>
          <mc:Fallback>
            <p:pic>
              <p:nvPicPr>
                <p:cNvPr id="189" name="Freihand 188">
                  <a:extLst>
                    <a:ext uri="{FF2B5EF4-FFF2-40B4-BE49-F238E27FC236}">
                      <a16:creationId xmlns:a16="http://schemas.microsoft.com/office/drawing/2014/main" id="{41C7D6E2-E201-4CEA-86BF-FF7F4B660836}"/>
                    </a:ext>
                  </a:extLst>
                </p:cNvPr>
                <p:cNvPicPr/>
                <p:nvPr/>
              </p:nvPicPr>
              <p:blipFill>
                <a:blip r:embed="rId302"/>
                <a:stretch>
                  <a:fillRect/>
                </a:stretch>
              </p:blipFill>
              <p:spPr>
                <a:xfrm>
                  <a:off x="10961307" y="595680"/>
                  <a:ext cx="25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0" name="Freihand 189">
                  <a:extLst>
                    <a:ext uri="{FF2B5EF4-FFF2-40B4-BE49-F238E27FC236}">
                      <a16:creationId xmlns:a16="http://schemas.microsoft.com/office/drawing/2014/main" id="{ED8B9F43-617D-4A24-99A0-DA8A16A398CF}"/>
                    </a:ext>
                  </a:extLst>
                </p14:cNvPr>
                <p14:cNvContentPartPr/>
                <p14:nvPr/>
              </p14:nvContentPartPr>
              <p14:xfrm>
                <a:off x="11034027" y="569400"/>
                <a:ext cx="175680" cy="180360"/>
              </p14:xfrm>
            </p:contentPart>
          </mc:Choice>
          <mc:Fallback>
            <p:pic>
              <p:nvPicPr>
                <p:cNvPr id="190" name="Freihand 189">
                  <a:extLst>
                    <a:ext uri="{FF2B5EF4-FFF2-40B4-BE49-F238E27FC236}">
                      <a16:creationId xmlns:a16="http://schemas.microsoft.com/office/drawing/2014/main" id="{ED8B9F43-617D-4A24-99A0-DA8A16A398CF}"/>
                    </a:ext>
                  </a:extLst>
                </p:cNvPr>
                <p:cNvPicPr/>
                <p:nvPr/>
              </p:nvPicPr>
              <p:blipFill>
                <a:blip r:embed="rId304"/>
                <a:stretch>
                  <a:fillRect/>
                </a:stretch>
              </p:blipFill>
              <p:spPr>
                <a:xfrm>
                  <a:off x="11029707" y="565080"/>
                  <a:ext cx="184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2" name="Freihand 191">
                  <a:extLst>
                    <a:ext uri="{FF2B5EF4-FFF2-40B4-BE49-F238E27FC236}">
                      <a16:creationId xmlns:a16="http://schemas.microsoft.com/office/drawing/2014/main" id="{05923855-8D27-4792-AFD8-50893A91A354}"/>
                    </a:ext>
                  </a:extLst>
                </p14:cNvPr>
                <p14:cNvContentPartPr/>
                <p14:nvPr/>
              </p14:nvContentPartPr>
              <p14:xfrm>
                <a:off x="9302787" y="1092480"/>
                <a:ext cx="156960" cy="165600"/>
              </p14:xfrm>
            </p:contentPart>
          </mc:Choice>
          <mc:Fallback>
            <p:pic>
              <p:nvPicPr>
                <p:cNvPr id="192" name="Freihand 191">
                  <a:extLst>
                    <a:ext uri="{FF2B5EF4-FFF2-40B4-BE49-F238E27FC236}">
                      <a16:creationId xmlns:a16="http://schemas.microsoft.com/office/drawing/2014/main" id="{05923855-8D27-4792-AFD8-50893A91A354}"/>
                    </a:ext>
                  </a:extLst>
                </p:cNvPr>
                <p:cNvPicPr/>
                <p:nvPr/>
              </p:nvPicPr>
              <p:blipFill>
                <a:blip r:embed="rId306"/>
                <a:stretch>
                  <a:fillRect/>
                </a:stretch>
              </p:blipFill>
              <p:spPr>
                <a:xfrm>
                  <a:off x="9298467" y="1088160"/>
                  <a:ext cx="165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3" name="Freihand 192">
                  <a:extLst>
                    <a:ext uri="{FF2B5EF4-FFF2-40B4-BE49-F238E27FC236}">
                      <a16:creationId xmlns:a16="http://schemas.microsoft.com/office/drawing/2014/main" id="{9FD4204E-975D-4544-A814-1D449F3A6124}"/>
                    </a:ext>
                  </a:extLst>
                </p14:cNvPr>
                <p14:cNvContentPartPr/>
                <p14:nvPr/>
              </p14:nvContentPartPr>
              <p14:xfrm>
                <a:off x="9516987" y="1131000"/>
                <a:ext cx="169920" cy="125640"/>
              </p14:xfrm>
            </p:contentPart>
          </mc:Choice>
          <mc:Fallback>
            <p:pic>
              <p:nvPicPr>
                <p:cNvPr id="193" name="Freihand 192">
                  <a:extLst>
                    <a:ext uri="{FF2B5EF4-FFF2-40B4-BE49-F238E27FC236}">
                      <a16:creationId xmlns:a16="http://schemas.microsoft.com/office/drawing/2014/main" id="{9FD4204E-975D-4544-A814-1D449F3A6124}"/>
                    </a:ext>
                  </a:extLst>
                </p:cNvPr>
                <p:cNvPicPr/>
                <p:nvPr/>
              </p:nvPicPr>
              <p:blipFill>
                <a:blip r:embed="rId308"/>
                <a:stretch>
                  <a:fillRect/>
                </a:stretch>
              </p:blipFill>
              <p:spPr>
                <a:xfrm>
                  <a:off x="9512667" y="1126680"/>
                  <a:ext cx="178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4" name="Freihand 193">
                  <a:extLst>
                    <a:ext uri="{FF2B5EF4-FFF2-40B4-BE49-F238E27FC236}">
                      <a16:creationId xmlns:a16="http://schemas.microsoft.com/office/drawing/2014/main" id="{EF8E3227-EBC1-41A3-B82E-F20F0FD33334}"/>
                    </a:ext>
                  </a:extLst>
                </p14:cNvPr>
                <p14:cNvContentPartPr/>
                <p14:nvPr/>
              </p14:nvContentPartPr>
              <p14:xfrm>
                <a:off x="9847467" y="1011120"/>
                <a:ext cx="134640" cy="169560"/>
              </p14:xfrm>
            </p:contentPart>
          </mc:Choice>
          <mc:Fallback>
            <p:pic>
              <p:nvPicPr>
                <p:cNvPr id="194" name="Freihand 193">
                  <a:extLst>
                    <a:ext uri="{FF2B5EF4-FFF2-40B4-BE49-F238E27FC236}">
                      <a16:creationId xmlns:a16="http://schemas.microsoft.com/office/drawing/2014/main" id="{EF8E3227-EBC1-41A3-B82E-F20F0FD33334}"/>
                    </a:ext>
                  </a:extLst>
                </p:cNvPr>
                <p:cNvPicPr/>
                <p:nvPr/>
              </p:nvPicPr>
              <p:blipFill>
                <a:blip r:embed="rId310"/>
                <a:stretch>
                  <a:fillRect/>
                </a:stretch>
              </p:blipFill>
              <p:spPr>
                <a:xfrm>
                  <a:off x="9843147" y="1006800"/>
                  <a:ext cx="143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5" name="Freihand 194">
                  <a:extLst>
                    <a:ext uri="{FF2B5EF4-FFF2-40B4-BE49-F238E27FC236}">
                      <a16:creationId xmlns:a16="http://schemas.microsoft.com/office/drawing/2014/main" id="{32254F64-9DC8-426A-91CA-516EBCEB97BA}"/>
                    </a:ext>
                  </a:extLst>
                </p14:cNvPr>
                <p14:cNvContentPartPr/>
                <p14:nvPr/>
              </p14:nvContentPartPr>
              <p14:xfrm>
                <a:off x="9997947" y="1048920"/>
                <a:ext cx="295920" cy="113040"/>
              </p14:xfrm>
            </p:contentPart>
          </mc:Choice>
          <mc:Fallback>
            <p:pic>
              <p:nvPicPr>
                <p:cNvPr id="195" name="Freihand 194">
                  <a:extLst>
                    <a:ext uri="{FF2B5EF4-FFF2-40B4-BE49-F238E27FC236}">
                      <a16:creationId xmlns:a16="http://schemas.microsoft.com/office/drawing/2014/main" id="{32254F64-9DC8-426A-91CA-516EBCEB97BA}"/>
                    </a:ext>
                  </a:extLst>
                </p:cNvPr>
                <p:cNvPicPr/>
                <p:nvPr/>
              </p:nvPicPr>
              <p:blipFill>
                <a:blip r:embed="rId312"/>
                <a:stretch>
                  <a:fillRect/>
                </a:stretch>
              </p:blipFill>
              <p:spPr>
                <a:xfrm>
                  <a:off x="9993627" y="1044600"/>
                  <a:ext cx="304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6" name="Freihand 195">
                  <a:extLst>
                    <a:ext uri="{FF2B5EF4-FFF2-40B4-BE49-F238E27FC236}">
                      <a16:creationId xmlns:a16="http://schemas.microsoft.com/office/drawing/2014/main" id="{A40F8233-04DB-4EC7-9016-B9C59B17B161}"/>
                    </a:ext>
                  </a:extLst>
                </p14:cNvPr>
                <p14:cNvContentPartPr/>
                <p14:nvPr/>
              </p14:nvContentPartPr>
              <p14:xfrm>
                <a:off x="10318707" y="1031280"/>
                <a:ext cx="218880" cy="58320"/>
              </p14:xfrm>
            </p:contentPart>
          </mc:Choice>
          <mc:Fallback>
            <p:pic>
              <p:nvPicPr>
                <p:cNvPr id="196" name="Freihand 195">
                  <a:extLst>
                    <a:ext uri="{FF2B5EF4-FFF2-40B4-BE49-F238E27FC236}">
                      <a16:creationId xmlns:a16="http://schemas.microsoft.com/office/drawing/2014/main" id="{A40F8233-04DB-4EC7-9016-B9C59B17B161}"/>
                    </a:ext>
                  </a:extLst>
                </p:cNvPr>
                <p:cNvPicPr/>
                <p:nvPr/>
              </p:nvPicPr>
              <p:blipFill>
                <a:blip r:embed="rId314"/>
                <a:stretch>
                  <a:fillRect/>
                </a:stretch>
              </p:blipFill>
              <p:spPr>
                <a:xfrm>
                  <a:off x="10314387" y="1026960"/>
                  <a:ext cx="227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7" name="Freihand 196">
                  <a:extLst>
                    <a:ext uri="{FF2B5EF4-FFF2-40B4-BE49-F238E27FC236}">
                      <a16:creationId xmlns:a16="http://schemas.microsoft.com/office/drawing/2014/main" id="{676BA32B-008D-43C6-8415-4CD6DC15100C}"/>
                    </a:ext>
                  </a:extLst>
                </p14:cNvPr>
                <p14:cNvContentPartPr/>
                <p14:nvPr/>
              </p14:nvContentPartPr>
              <p14:xfrm>
                <a:off x="10593387" y="1022280"/>
                <a:ext cx="96120" cy="68040"/>
              </p14:xfrm>
            </p:contentPart>
          </mc:Choice>
          <mc:Fallback>
            <p:pic>
              <p:nvPicPr>
                <p:cNvPr id="197" name="Freihand 196">
                  <a:extLst>
                    <a:ext uri="{FF2B5EF4-FFF2-40B4-BE49-F238E27FC236}">
                      <a16:creationId xmlns:a16="http://schemas.microsoft.com/office/drawing/2014/main" id="{676BA32B-008D-43C6-8415-4CD6DC15100C}"/>
                    </a:ext>
                  </a:extLst>
                </p:cNvPr>
                <p:cNvPicPr/>
                <p:nvPr/>
              </p:nvPicPr>
              <p:blipFill>
                <a:blip r:embed="rId316"/>
                <a:stretch>
                  <a:fillRect/>
                </a:stretch>
              </p:blipFill>
              <p:spPr>
                <a:xfrm>
                  <a:off x="10589067" y="1017960"/>
                  <a:ext cx="104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8" name="Freihand 197">
                  <a:extLst>
                    <a:ext uri="{FF2B5EF4-FFF2-40B4-BE49-F238E27FC236}">
                      <a16:creationId xmlns:a16="http://schemas.microsoft.com/office/drawing/2014/main" id="{A20E101A-5E03-417C-BF82-419FFA748C3B}"/>
                    </a:ext>
                  </a:extLst>
                </p14:cNvPr>
                <p14:cNvContentPartPr/>
                <p14:nvPr/>
              </p14:nvContentPartPr>
              <p14:xfrm>
                <a:off x="10752867" y="851280"/>
                <a:ext cx="657720" cy="210240"/>
              </p14:xfrm>
            </p:contentPart>
          </mc:Choice>
          <mc:Fallback>
            <p:pic>
              <p:nvPicPr>
                <p:cNvPr id="198" name="Freihand 197">
                  <a:extLst>
                    <a:ext uri="{FF2B5EF4-FFF2-40B4-BE49-F238E27FC236}">
                      <a16:creationId xmlns:a16="http://schemas.microsoft.com/office/drawing/2014/main" id="{A20E101A-5E03-417C-BF82-419FFA748C3B}"/>
                    </a:ext>
                  </a:extLst>
                </p:cNvPr>
                <p:cNvPicPr/>
                <p:nvPr/>
              </p:nvPicPr>
              <p:blipFill>
                <a:blip r:embed="rId318"/>
                <a:stretch>
                  <a:fillRect/>
                </a:stretch>
              </p:blipFill>
              <p:spPr>
                <a:xfrm>
                  <a:off x="10748547" y="846960"/>
                  <a:ext cx="666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9" name="Freihand 198">
                  <a:extLst>
                    <a:ext uri="{FF2B5EF4-FFF2-40B4-BE49-F238E27FC236}">
                      <a16:creationId xmlns:a16="http://schemas.microsoft.com/office/drawing/2014/main" id="{C639D428-D0AA-42D0-9473-3BABF034B604}"/>
                    </a:ext>
                  </a:extLst>
                </p14:cNvPr>
                <p14:cNvContentPartPr/>
                <p14:nvPr/>
              </p14:nvContentPartPr>
              <p14:xfrm>
                <a:off x="9695547" y="1246560"/>
                <a:ext cx="295920" cy="396720"/>
              </p14:xfrm>
            </p:contentPart>
          </mc:Choice>
          <mc:Fallback>
            <p:pic>
              <p:nvPicPr>
                <p:cNvPr id="199" name="Freihand 198">
                  <a:extLst>
                    <a:ext uri="{FF2B5EF4-FFF2-40B4-BE49-F238E27FC236}">
                      <a16:creationId xmlns:a16="http://schemas.microsoft.com/office/drawing/2014/main" id="{C639D428-D0AA-42D0-9473-3BABF034B604}"/>
                    </a:ext>
                  </a:extLst>
                </p:cNvPr>
                <p:cNvPicPr/>
                <p:nvPr/>
              </p:nvPicPr>
              <p:blipFill>
                <a:blip r:embed="rId320"/>
                <a:stretch>
                  <a:fillRect/>
                </a:stretch>
              </p:blipFill>
              <p:spPr>
                <a:xfrm>
                  <a:off x="9691227" y="1242240"/>
                  <a:ext cx="30456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0" name="Freihand 199">
                  <a:extLst>
                    <a:ext uri="{FF2B5EF4-FFF2-40B4-BE49-F238E27FC236}">
                      <a16:creationId xmlns:a16="http://schemas.microsoft.com/office/drawing/2014/main" id="{CCD26F57-8BEC-4F8F-9B96-8FFB011EFA92}"/>
                    </a:ext>
                  </a:extLst>
                </p14:cNvPr>
                <p14:cNvContentPartPr/>
                <p14:nvPr/>
              </p14:nvContentPartPr>
              <p14:xfrm>
                <a:off x="10015227" y="1205520"/>
                <a:ext cx="270720" cy="198720"/>
              </p14:xfrm>
            </p:contentPart>
          </mc:Choice>
          <mc:Fallback>
            <p:pic>
              <p:nvPicPr>
                <p:cNvPr id="200" name="Freihand 199">
                  <a:extLst>
                    <a:ext uri="{FF2B5EF4-FFF2-40B4-BE49-F238E27FC236}">
                      <a16:creationId xmlns:a16="http://schemas.microsoft.com/office/drawing/2014/main" id="{CCD26F57-8BEC-4F8F-9B96-8FFB011EFA92}"/>
                    </a:ext>
                  </a:extLst>
                </p:cNvPr>
                <p:cNvPicPr/>
                <p:nvPr/>
              </p:nvPicPr>
              <p:blipFill>
                <a:blip r:embed="rId322"/>
                <a:stretch>
                  <a:fillRect/>
                </a:stretch>
              </p:blipFill>
              <p:spPr>
                <a:xfrm>
                  <a:off x="10010907" y="1201200"/>
                  <a:ext cx="279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1" name="Freihand 200">
                  <a:extLst>
                    <a:ext uri="{FF2B5EF4-FFF2-40B4-BE49-F238E27FC236}">
                      <a16:creationId xmlns:a16="http://schemas.microsoft.com/office/drawing/2014/main" id="{60CEC05F-E1F5-44DC-814E-C10828A616F7}"/>
                    </a:ext>
                  </a:extLst>
                </p14:cNvPr>
                <p14:cNvContentPartPr/>
                <p14:nvPr/>
              </p14:nvContentPartPr>
              <p14:xfrm>
                <a:off x="10281267" y="1172400"/>
                <a:ext cx="234000" cy="324720"/>
              </p14:xfrm>
            </p:contentPart>
          </mc:Choice>
          <mc:Fallback>
            <p:pic>
              <p:nvPicPr>
                <p:cNvPr id="201" name="Freihand 200">
                  <a:extLst>
                    <a:ext uri="{FF2B5EF4-FFF2-40B4-BE49-F238E27FC236}">
                      <a16:creationId xmlns:a16="http://schemas.microsoft.com/office/drawing/2014/main" id="{60CEC05F-E1F5-44DC-814E-C10828A616F7}"/>
                    </a:ext>
                  </a:extLst>
                </p:cNvPr>
                <p:cNvPicPr/>
                <p:nvPr/>
              </p:nvPicPr>
              <p:blipFill>
                <a:blip r:embed="rId324"/>
                <a:stretch>
                  <a:fillRect/>
                </a:stretch>
              </p:blipFill>
              <p:spPr>
                <a:xfrm>
                  <a:off x="10276947" y="1168080"/>
                  <a:ext cx="242640" cy="333360"/>
                </a:xfrm>
                <a:prstGeom prst="rect">
                  <a:avLst/>
                </a:prstGeom>
              </p:spPr>
            </p:pic>
          </mc:Fallback>
        </mc:AlternateContent>
      </p:grpSp>
      <p:grpSp>
        <p:nvGrpSpPr>
          <p:cNvPr id="211" name="Gruppieren 210">
            <a:extLst>
              <a:ext uri="{FF2B5EF4-FFF2-40B4-BE49-F238E27FC236}">
                <a16:creationId xmlns:a16="http://schemas.microsoft.com/office/drawing/2014/main" id="{584CA8B1-80CF-45E4-8756-F2ADBBA06D6F}"/>
              </a:ext>
            </a:extLst>
          </p:cNvPr>
          <p:cNvGrpSpPr/>
          <p:nvPr/>
        </p:nvGrpSpPr>
        <p:grpSpPr>
          <a:xfrm>
            <a:off x="8333307" y="3100200"/>
            <a:ext cx="2829960" cy="731160"/>
            <a:chOff x="8333307" y="3100200"/>
            <a:chExt cx="2829960" cy="731160"/>
          </a:xfrm>
        </p:grpSpPr>
        <mc:AlternateContent xmlns:mc="http://schemas.openxmlformats.org/markup-compatibility/2006">
          <mc:Choice xmlns:p14="http://schemas.microsoft.com/office/powerpoint/2010/main" Requires="p14">
            <p:contentPart p14:bwMode="auto" r:id="rId325">
              <p14:nvContentPartPr>
                <p14:cNvPr id="202" name="Freihand 201">
                  <a:extLst>
                    <a:ext uri="{FF2B5EF4-FFF2-40B4-BE49-F238E27FC236}">
                      <a16:creationId xmlns:a16="http://schemas.microsoft.com/office/drawing/2014/main" id="{F6AE7C17-633A-4676-817D-928350450CBF}"/>
                    </a:ext>
                  </a:extLst>
                </p14:cNvPr>
                <p14:cNvContentPartPr/>
                <p14:nvPr/>
              </p14:nvContentPartPr>
              <p14:xfrm>
                <a:off x="8333307" y="3132600"/>
                <a:ext cx="947520" cy="698760"/>
              </p14:xfrm>
            </p:contentPart>
          </mc:Choice>
          <mc:Fallback>
            <p:pic>
              <p:nvPicPr>
                <p:cNvPr id="202" name="Freihand 201">
                  <a:extLst>
                    <a:ext uri="{FF2B5EF4-FFF2-40B4-BE49-F238E27FC236}">
                      <a16:creationId xmlns:a16="http://schemas.microsoft.com/office/drawing/2014/main" id="{F6AE7C17-633A-4676-817D-928350450CBF}"/>
                    </a:ext>
                  </a:extLst>
                </p:cNvPr>
                <p:cNvPicPr/>
                <p:nvPr/>
              </p:nvPicPr>
              <p:blipFill>
                <a:blip r:embed="rId326"/>
                <a:stretch>
                  <a:fillRect/>
                </a:stretch>
              </p:blipFill>
              <p:spPr>
                <a:xfrm>
                  <a:off x="8328987" y="3128280"/>
                  <a:ext cx="956160" cy="707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BE3A37EC-9A1B-4937-B5A8-7DE60AD94511}"/>
                    </a:ext>
                  </a:extLst>
                </p14:cNvPr>
                <p14:cNvContentPartPr/>
                <p14:nvPr/>
              </p14:nvContentPartPr>
              <p14:xfrm>
                <a:off x="9320427" y="3120720"/>
                <a:ext cx="186840" cy="355320"/>
              </p14:xfrm>
            </p:contentPart>
          </mc:Choice>
          <mc:Fallback>
            <p:pic>
              <p:nvPicPr>
                <p:cNvPr id="203" name="Freihand 202">
                  <a:extLst>
                    <a:ext uri="{FF2B5EF4-FFF2-40B4-BE49-F238E27FC236}">
                      <a16:creationId xmlns:a16="http://schemas.microsoft.com/office/drawing/2014/main" id="{BE3A37EC-9A1B-4937-B5A8-7DE60AD94511}"/>
                    </a:ext>
                  </a:extLst>
                </p:cNvPr>
                <p:cNvPicPr/>
                <p:nvPr/>
              </p:nvPicPr>
              <p:blipFill>
                <a:blip r:embed="rId328"/>
                <a:stretch>
                  <a:fillRect/>
                </a:stretch>
              </p:blipFill>
              <p:spPr>
                <a:xfrm>
                  <a:off x="9316107" y="3116400"/>
                  <a:ext cx="1954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526F872F-5F87-4BEE-ACC8-698321763286}"/>
                    </a:ext>
                  </a:extLst>
                </p14:cNvPr>
                <p14:cNvContentPartPr/>
                <p14:nvPr/>
              </p14:nvContentPartPr>
              <p14:xfrm>
                <a:off x="9559107" y="3100200"/>
                <a:ext cx="187560" cy="333000"/>
              </p14:xfrm>
            </p:contentPart>
          </mc:Choice>
          <mc:Fallback>
            <p:pic>
              <p:nvPicPr>
                <p:cNvPr id="204" name="Freihand 203">
                  <a:extLst>
                    <a:ext uri="{FF2B5EF4-FFF2-40B4-BE49-F238E27FC236}">
                      <a16:creationId xmlns:a16="http://schemas.microsoft.com/office/drawing/2014/main" id="{526F872F-5F87-4BEE-ACC8-698321763286}"/>
                    </a:ext>
                  </a:extLst>
                </p:cNvPr>
                <p:cNvPicPr/>
                <p:nvPr/>
              </p:nvPicPr>
              <p:blipFill>
                <a:blip r:embed="rId330"/>
                <a:stretch>
                  <a:fillRect/>
                </a:stretch>
              </p:blipFill>
              <p:spPr>
                <a:xfrm>
                  <a:off x="9554787" y="3095880"/>
                  <a:ext cx="1962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F388C409-3AD2-4E4A-9745-66BA19F344D8}"/>
                    </a:ext>
                  </a:extLst>
                </p14:cNvPr>
                <p14:cNvContentPartPr/>
                <p14:nvPr/>
              </p14:nvContentPartPr>
              <p14:xfrm>
                <a:off x="9637587" y="3256080"/>
                <a:ext cx="257760" cy="143640"/>
              </p14:xfrm>
            </p:contentPart>
          </mc:Choice>
          <mc:Fallback>
            <p:pic>
              <p:nvPicPr>
                <p:cNvPr id="205" name="Freihand 204">
                  <a:extLst>
                    <a:ext uri="{FF2B5EF4-FFF2-40B4-BE49-F238E27FC236}">
                      <a16:creationId xmlns:a16="http://schemas.microsoft.com/office/drawing/2014/main" id="{F388C409-3AD2-4E4A-9745-66BA19F344D8}"/>
                    </a:ext>
                  </a:extLst>
                </p:cNvPr>
                <p:cNvPicPr/>
                <p:nvPr/>
              </p:nvPicPr>
              <p:blipFill>
                <a:blip r:embed="rId332"/>
                <a:stretch>
                  <a:fillRect/>
                </a:stretch>
              </p:blipFill>
              <p:spPr>
                <a:xfrm>
                  <a:off x="9633267" y="3251760"/>
                  <a:ext cx="266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6372D6AB-7D57-43C2-80D4-2D811FC0B3CC}"/>
                    </a:ext>
                  </a:extLst>
                </p14:cNvPr>
                <p14:cNvContentPartPr/>
                <p14:nvPr/>
              </p14:nvContentPartPr>
              <p14:xfrm>
                <a:off x="9876627" y="3250680"/>
                <a:ext cx="435240" cy="130680"/>
              </p14:xfrm>
            </p:contentPart>
          </mc:Choice>
          <mc:Fallback>
            <p:pic>
              <p:nvPicPr>
                <p:cNvPr id="206" name="Freihand 205">
                  <a:extLst>
                    <a:ext uri="{FF2B5EF4-FFF2-40B4-BE49-F238E27FC236}">
                      <a16:creationId xmlns:a16="http://schemas.microsoft.com/office/drawing/2014/main" id="{6372D6AB-7D57-43C2-80D4-2D811FC0B3CC}"/>
                    </a:ext>
                  </a:extLst>
                </p:cNvPr>
                <p:cNvPicPr/>
                <p:nvPr/>
              </p:nvPicPr>
              <p:blipFill>
                <a:blip r:embed="rId334"/>
                <a:stretch>
                  <a:fillRect/>
                </a:stretch>
              </p:blipFill>
              <p:spPr>
                <a:xfrm>
                  <a:off x="9872307" y="3246360"/>
                  <a:ext cx="443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B75683BB-CF32-45FF-8710-412848578E3A}"/>
                    </a:ext>
                  </a:extLst>
                </p14:cNvPr>
                <p14:cNvContentPartPr/>
                <p14:nvPr/>
              </p14:nvContentPartPr>
              <p14:xfrm>
                <a:off x="10296027" y="3138360"/>
                <a:ext cx="360" cy="360"/>
              </p14:xfrm>
            </p:contentPart>
          </mc:Choice>
          <mc:Fallback>
            <p:pic>
              <p:nvPicPr>
                <p:cNvPr id="207" name="Freihand 206">
                  <a:extLst>
                    <a:ext uri="{FF2B5EF4-FFF2-40B4-BE49-F238E27FC236}">
                      <a16:creationId xmlns:a16="http://schemas.microsoft.com/office/drawing/2014/main" id="{B75683BB-CF32-45FF-8710-412848578E3A}"/>
                    </a:ext>
                  </a:extLst>
                </p:cNvPr>
                <p:cNvPicPr/>
                <p:nvPr/>
              </p:nvPicPr>
              <p:blipFill>
                <a:blip r:embed="rId19"/>
                <a:stretch>
                  <a:fillRect/>
                </a:stretch>
              </p:blipFill>
              <p:spPr>
                <a:xfrm>
                  <a:off x="10291707" y="3134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8" name="Freihand 207">
                  <a:extLst>
                    <a:ext uri="{FF2B5EF4-FFF2-40B4-BE49-F238E27FC236}">
                      <a16:creationId xmlns:a16="http://schemas.microsoft.com/office/drawing/2014/main" id="{AD71579C-1ABA-484B-A008-B3E9B025A7A5}"/>
                    </a:ext>
                  </a:extLst>
                </p14:cNvPr>
                <p14:cNvContentPartPr/>
                <p14:nvPr/>
              </p14:nvContentPartPr>
              <p14:xfrm>
                <a:off x="10350027" y="3268320"/>
                <a:ext cx="360" cy="360"/>
              </p14:xfrm>
            </p:contentPart>
          </mc:Choice>
          <mc:Fallback>
            <p:pic>
              <p:nvPicPr>
                <p:cNvPr id="208" name="Freihand 207">
                  <a:extLst>
                    <a:ext uri="{FF2B5EF4-FFF2-40B4-BE49-F238E27FC236}">
                      <a16:creationId xmlns:a16="http://schemas.microsoft.com/office/drawing/2014/main" id="{AD71579C-1ABA-484B-A008-B3E9B025A7A5}"/>
                    </a:ext>
                  </a:extLst>
                </p:cNvPr>
                <p:cNvPicPr/>
                <p:nvPr/>
              </p:nvPicPr>
              <p:blipFill>
                <a:blip r:embed="rId19"/>
                <a:stretch>
                  <a:fillRect/>
                </a:stretch>
              </p:blipFill>
              <p:spPr>
                <a:xfrm>
                  <a:off x="10345707" y="3264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9" name="Freihand 208">
                  <a:extLst>
                    <a:ext uri="{FF2B5EF4-FFF2-40B4-BE49-F238E27FC236}">
                      <a16:creationId xmlns:a16="http://schemas.microsoft.com/office/drawing/2014/main" id="{DD8393B7-243B-4BCD-A91A-44D378B7CF4C}"/>
                    </a:ext>
                  </a:extLst>
                </p14:cNvPr>
                <p14:cNvContentPartPr/>
                <p14:nvPr/>
              </p14:nvContentPartPr>
              <p14:xfrm>
                <a:off x="10390347" y="3146640"/>
                <a:ext cx="240840" cy="192960"/>
              </p14:xfrm>
            </p:contentPart>
          </mc:Choice>
          <mc:Fallback>
            <p:pic>
              <p:nvPicPr>
                <p:cNvPr id="209" name="Freihand 208">
                  <a:extLst>
                    <a:ext uri="{FF2B5EF4-FFF2-40B4-BE49-F238E27FC236}">
                      <a16:creationId xmlns:a16="http://schemas.microsoft.com/office/drawing/2014/main" id="{DD8393B7-243B-4BCD-A91A-44D378B7CF4C}"/>
                    </a:ext>
                  </a:extLst>
                </p:cNvPr>
                <p:cNvPicPr/>
                <p:nvPr/>
              </p:nvPicPr>
              <p:blipFill>
                <a:blip r:embed="rId338"/>
                <a:stretch>
                  <a:fillRect/>
                </a:stretch>
              </p:blipFill>
              <p:spPr>
                <a:xfrm>
                  <a:off x="10386027" y="3142320"/>
                  <a:ext cx="249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Freihand 209">
                  <a:extLst>
                    <a:ext uri="{FF2B5EF4-FFF2-40B4-BE49-F238E27FC236}">
                      <a16:creationId xmlns:a16="http://schemas.microsoft.com/office/drawing/2014/main" id="{BCC26763-FA48-4ABA-ACDB-6595C6EBDB77}"/>
                    </a:ext>
                  </a:extLst>
                </p14:cNvPr>
                <p14:cNvContentPartPr/>
                <p14:nvPr/>
              </p14:nvContentPartPr>
              <p14:xfrm>
                <a:off x="9218187" y="3375600"/>
                <a:ext cx="1945080" cy="140760"/>
              </p14:xfrm>
            </p:contentPart>
          </mc:Choice>
          <mc:Fallback>
            <p:pic>
              <p:nvPicPr>
                <p:cNvPr id="210" name="Freihand 209">
                  <a:extLst>
                    <a:ext uri="{FF2B5EF4-FFF2-40B4-BE49-F238E27FC236}">
                      <a16:creationId xmlns:a16="http://schemas.microsoft.com/office/drawing/2014/main" id="{BCC26763-FA48-4ABA-ACDB-6595C6EBDB77}"/>
                    </a:ext>
                  </a:extLst>
                </p:cNvPr>
                <p:cNvPicPr/>
                <p:nvPr/>
              </p:nvPicPr>
              <p:blipFill>
                <a:blip r:embed="rId340"/>
                <a:stretch>
                  <a:fillRect/>
                </a:stretch>
              </p:blipFill>
              <p:spPr>
                <a:xfrm>
                  <a:off x="9213867" y="3371280"/>
                  <a:ext cx="1953720" cy="14940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E0B3B3-94C0-7FDA-386A-40F9009C62A0}"/>
              </a:ext>
            </a:extLst>
          </p:cNvPr>
          <p:cNvPicPr>
            <a:picLocks noChangeAspect="1"/>
          </p:cNvPicPr>
          <p:nvPr/>
        </p:nvPicPr>
        <p:blipFill>
          <a:blip r:embed="rId3"/>
          <a:stretch>
            <a:fillRect/>
          </a:stretch>
        </p:blipFill>
        <p:spPr>
          <a:xfrm>
            <a:off x="-1" y="443100"/>
            <a:ext cx="8575859" cy="55005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D5CCC64-720E-4B31-858F-D1356560EEB2}"/>
                  </a:ext>
                </a:extLst>
              </p14:cNvPr>
              <p14:cNvContentPartPr/>
              <p14:nvPr/>
            </p14:nvContentPartPr>
            <p14:xfrm>
              <a:off x="989667" y="3337067"/>
              <a:ext cx="2600280" cy="1117440"/>
            </p14:xfrm>
          </p:contentPart>
        </mc:Choice>
        <mc:Fallback>
          <p:pic>
            <p:nvPicPr>
              <p:cNvPr id="2" name="Freihand 1">
                <a:extLst>
                  <a:ext uri="{FF2B5EF4-FFF2-40B4-BE49-F238E27FC236}">
                    <a16:creationId xmlns:a16="http://schemas.microsoft.com/office/drawing/2014/main" id="{4D5CCC64-720E-4B31-858F-D1356560EEB2}"/>
                  </a:ext>
                </a:extLst>
              </p:cNvPr>
              <p:cNvPicPr/>
              <p:nvPr/>
            </p:nvPicPr>
            <p:blipFill>
              <a:blip r:embed="rId5"/>
              <a:stretch>
                <a:fillRect/>
              </a:stretch>
            </p:blipFill>
            <p:spPr>
              <a:xfrm>
                <a:off x="985347" y="3332747"/>
                <a:ext cx="2608920" cy="112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AA0F80D-CFDB-463E-9C2D-F92EC150D356}"/>
                  </a:ext>
                </a:extLst>
              </p14:cNvPr>
              <p14:cNvContentPartPr/>
              <p14:nvPr/>
            </p14:nvContentPartPr>
            <p14:xfrm>
              <a:off x="3445227" y="1222067"/>
              <a:ext cx="3762000" cy="2121120"/>
            </p14:xfrm>
          </p:contentPart>
        </mc:Choice>
        <mc:Fallback>
          <p:pic>
            <p:nvPicPr>
              <p:cNvPr id="4" name="Freihand 3">
                <a:extLst>
                  <a:ext uri="{FF2B5EF4-FFF2-40B4-BE49-F238E27FC236}">
                    <a16:creationId xmlns:a16="http://schemas.microsoft.com/office/drawing/2014/main" id="{8AA0F80D-CFDB-463E-9C2D-F92EC150D356}"/>
                  </a:ext>
                </a:extLst>
              </p:cNvPr>
              <p:cNvPicPr/>
              <p:nvPr/>
            </p:nvPicPr>
            <p:blipFill>
              <a:blip r:embed="rId7"/>
              <a:stretch>
                <a:fillRect/>
              </a:stretch>
            </p:blipFill>
            <p:spPr>
              <a:xfrm>
                <a:off x="3440907" y="1217747"/>
                <a:ext cx="3770640" cy="2129760"/>
              </a:xfrm>
              <a:prstGeom prst="rect">
                <a:avLst/>
              </a:prstGeom>
            </p:spPr>
          </p:pic>
        </mc:Fallback>
      </mc:AlternateContent>
      <p:grpSp>
        <p:nvGrpSpPr>
          <p:cNvPr id="10" name="Gruppieren 9">
            <a:extLst>
              <a:ext uri="{FF2B5EF4-FFF2-40B4-BE49-F238E27FC236}">
                <a16:creationId xmlns:a16="http://schemas.microsoft.com/office/drawing/2014/main" id="{63C723C8-D7C6-403D-B583-E541B71B551A}"/>
              </a:ext>
            </a:extLst>
          </p:cNvPr>
          <p:cNvGrpSpPr/>
          <p:nvPr/>
        </p:nvGrpSpPr>
        <p:grpSpPr>
          <a:xfrm>
            <a:off x="7041987" y="421067"/>
            <a:ext cx="1164600" cy="1078920"/>
            <a:chOff x="7041987" y="421067"/>
            <a:chExt cx="1164600" cy="10789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D8BE79D-A08A-4423-BF25-5D3F871F9034}"/>
                    </a:ext>
                  </a:extLst>
                </p14:cNvPr>
                <p14:cNvContentPartPr/>
                <p14:nvPr/>
              </p14:nvContentPartPr>
              <p14:xfrm>
                <a:off x="7283547" y="846587"/>
                <a:ext cx="466920" cy="435600"/>
              </p14:xfrm>
            </p:contentPart>
          </mc:Choice>
          <mc:Fallback>
            <p:pic>
              <p:nvPicPr>
                <p:cNvPr id="5" name="Freihand 4">
                  <a:extLst>
                    <a:ext uri="{FF2B5EF4-FFF2-40B4-BE49-F238E27FC236}">
                      <a16:creationId xmlns:a16="http://schemas.microsoft.com/office/drawing/2014/main" id="{0D8BE79D-A08A-4423-BF25-5D3F871F9034}"/>
                    </a:ext>
                  </a:extLst>
                </p:cNvPr>
                <p:cNvPicPr/>
                <p:nvPr/>
              </p:nvPicPr>
              <p:blipFill>
                <a:blip r:embed="rId9"/>
                <a:stretch>
                  <a:fillRect/>
                </a:stretch>
              </p:blipFill>
              <p:spPr>
                <a:xfrm>
                  <a:off x="7279227" y="842267"/>
                  <a:ext cx="4755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E4AF91EC-DF9D-4213-B579-7676517E322E}"/>
                    </a:ext>
                  </a:extLst>
                </p14:cNvPr>
                <p14:cNvContentPartPr/>
                <p14:nvPr/>
              </p14:nvContentPartPr>
              <p14:xfrm>
                <a:off x="7453107" y="644987"/>
                <a:ext cx="452880" cy="345240"/>
              </p14:xfrm>
            </p:contentPart>
          </mc:Choice>
          <mc:Fallback>
            <p:pic>
              <p:nvPicPr>
                <p:cNvPr id="6" name="Freihand 5">
                  <a:extLst>
                    <a:ext uri="{FF2B5EF4-FFF2-40B4-BE49-F238E27FC236}">
                      <a16:creationId xmlns:a16="http://schemas.microsoft.com/office/drawing/2014/main" id="{E4AF91EC-DF9D-4213-B579-7676517E322E}"/>
                    </a:ext>
                  </a:extLst>
                </p:cNvPr>
                <p:cNvPicPr/>
                <p:nvPr/>
              </p:nvPicPr>
              <p:blipFill>
                <a:blip r:embed="rId11"/>
                <a:stretch>
                  <a:fillRect/>
                </a:stretch>
              </p:blipFill>
              <p:spPr>
                <a:xfrm>
                  <a:off x="7448787" y="640667"/>
                  <a:ext cx="4615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E5BC8375-C578-4978-893F-4BF9900E2775}"/>
                    </a:ext>
                  </a:extLst>
                </p14:cNvPr>
                <p14:cNvContentPartPr/>
                <p14:nvPr/>
              </p14:nvContentPartPr>
              <p14:xfrm>
                <a:off x="7965387" y="421067"/>
                <a:ext cx="241200" cy="264240"/>
              </p14:xfrm>
            </p:contentPart>
          </mc:Choice>
          <mc:Fallback>
            <p:pic>
              <p:nvPicPr>
                <p:cNvPr id="7" name="Freihand 6">
                  <a:extLst>
                    <a:ext uri="{FF2B5EF4-FFF2-40B4-BE49-F238E27FC236}">
                      <a16:creationId xmlns:a16="http://schemas.microsoft.com/office/drawing/2014/main" id="{E5BC8375-C578-4978-893F-4BF9900E2775}"/>
                    </a:ext>
                  </a:extLst>
                </p:cNvPr>
                <p:cNvPicPr/>
                <p:nvPr/>
              </p:nvPicPr>
              <p:blipFill>
                <a:blip r:embed="rId13"/>
                <a:stretch>
                  <a:fillRect/>
                </a:stretch>
              </p:blipFill>
              <p:spPr>
                <a:xfrm>
                  <a:off x="7961067" y="416747"/>
                  <a:ext cx="2498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33A3AA6A-D92F-4E17-884B-60757CE3B699}"/>
                    </a:ext>
                  </a:extLst>
                </p14:cNvPr>
                <p14:cNvContentPartPr/>
                <p14:nvPr/>
              </p14:nvContentPartPr>
              <p14:xfrm>
                <a:off x="8137827" y="780707"/>
                <a:ext cx="26280" cy="18000"/>
              </p14:xfrm>
            </p:contentPart>
          </mc:Choice>
          <mc:Fallback>
            <p:pic>
              <p:nvPicPr>
                <p:cNvPr id="8" name="Freihand 7">
                  <a:extLst>
                    <a:ext uri="{FF2B5EF4-FFF2-40B4-BE49-F238E27FC236}">
                      <a16:creationId xmlns:a16="http://schemas.microsoft.com/office/drawing/2014/main" id="{33A3AA6A-D92F-4E17-884B-60757CE3B699}"/>
                    </a:ext>
                  </a:extLst>
                </p:cNvPr>
                <p:cNvPicPr/>
                <p:nvPr/>
              </p:nvPicPr>
              <p:blipFill>
                <a:blip r:embed="rId15"/>
                <a:stretch>
                  <a:fillRect/>
                </a:stretch>
              </p:blipFill>
              <p:spPr>
                <a:xfrm>
                  <a:off x="8133507" y="776387"/>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FE26423-8452-4DFE-A2EC-EC1DC4D5D30B}"/>
                    </a:ext>
                  </a:extLst>
                </p14:cNvPr>
                <p14:cNvContentPartPr/>
                <p14:nvPr/>
              </p14:nvContentPartPr>
              <p14:xfrm>
                <a:off x="7041987" y="659387"/>
                <a:ext cx="693720" cy="840600"/>
              </p14:xfrm>
            </p:contentPart>
          </mc:Choice>
          <mc:Fallback>
            <p:pic>
              <p:nvPicPr>
                <p:cNvPr id="9" name="Freihand 8">
                  <a:extLst>
                    <a:ext uri="{FF2B5EF4-FFF2-40B4-BE49-F238E27FC236}">
                      <a16:creationId xmlns:a16="http://schemas.microsoft.com/office/drawing/2014/main" id="{EFE26423-8452-4DFE-A2EC-EC1DC4D5D30B}"/>
                    </a:ext>
                  </a:extLst>
                </p:cNvPr>
                <p:cNvPicPr/>
                <p:nvPr/>
              </p:nvPicPr>
              <p:blipFill>
                <a:blip r:embed="rId17"/>
                <a:stretch>
                  <a:fillRect/>
                </a:stretch>
              </p:blipFill>
              <p:spPr>
                <a:xfrm>
                  <a:off x="7037667" y="655067"/>
                  <a:ext cx="702360" cy="84924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39AC0FD1-2663-49B2-9CAC-73EA6CE76003}"/>
                  </a:ext>
                </a:extLst>
              </p14:cNvPr>
              <p14:cNvContentPartPr/>
              <p14:nvPr/>
            </p14:nvContentPartPr>
            <p14:xfrm>
              <a:off x="4454237" y="4448107"/>
              <a:ext cx="2693880" cy="213120"/>
            </p14:xfrm>
          </p:contentPart>
        </mc:Choice>
        <mc:Fallback xmlns="">
          <p:pic>
            <p:nvPicPr>
              <p:cNvPr id="8" name="Freihand 7">
                <a:extLst>
                  <a:ext uri="{FF2B5EF4-FFF2-40B4-BE49-F238E27FC236}">
                    <a16:creationId xmlns:a16="http://schemas.microsoft.com/office/drawing/2014/main" id="{39AC0FD1-2663-49B2-9CAC-73EA6CE76003}"/>
                  </a:ext>
                </a:extLst>
              </p:cNvPr>
              <p:cNvPicPr/>
              <p:nvPr/>
            </p:nvPicPr>
            <p:blipFill>
              <a:blip r:embed="rId5"/>
              <a:stretch>
                <a:fillRect/>
              </a:stretch>
            </p:blipFill>
            <p:spPr>
              <a:xfrm>
                <a:off x="4449917" y="4443787"/>
                <a:ext cx="2702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246C86A8-068F-4EFA-BF4A-66C282619662}"/>
                  </a:ext>
                </a:extLst>
              </p14:cNvPr>
              <p14:cNvContentPartPr/>
              <p14:nvPr/>
            </p14:nvContentPartPr>
            <p14:xfrm>
              <a:off x="5514437" y="4807027"/>
              <a:ext cx="21240" cy="150480"/>
            </p14:xfrm>
          </p:contentPart>
        </mc:Choice>
        <mc:Fallback xmlns="">
          <p:pic>
            <p:nvPicPr>
              <p:cNvPr id="9" name="Freihand 8">
                <a:extLst>
                  <a:ext uri="{FF2B5EF4-FFF2-40B4-BE49-F238E27FC236}">
                    <a16:creationId xmlns:a16="http://schemas.microsoft.com/office/drawing/2014/main" id="{246C86A8-068F-4EFA-BF4A-66C282619662}"/>
                  </a:ext>
                </a:extLst>
              </p:cNvPr>
              <p:cNvPicPr/>
              <p:nvPr/>
            </p:nvPicPr>
            <p:blipFill>
              <a:blip r:embed="rId7"/>
              <a:stretch>
                <a:fillRect/>
              </a:stretch>
            </p:blipFill>
            <p:spPr>
              <a:xfrm>
                <a:off x="5510117" y="4802707"/>
                <a:ext cx="29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2685EF0C-927F-4D0C-A728-C8DD9D1F0E64}"/>
                  </a:ext>
                </a:extLst>
              </p14:cNvPr>
              <p14:cNvContentPartPr/>
              <p14:nvPr/>
            </p14:nvContentPartPr>
            <p14:xfrm>
              <a:off x="5376197" y="4767787"/>
              <a:ext cx="228240" cy="187200"/>
            </p14:xfrm>
          </p:contentPart>
        </mc:Choice>
        <mc:Fallback xmlns="">
          <p:pic>
            <p:nvPicPr>
              <p:cNvPr id="12" name="Freihand 11">
                <a:extLst>
                  <a:ext uri="{FF2B5EF4-FFF2-40B4-BE49-F238E27FC236}">
                    <a16:creationId xmlns:a16="http://schemas.microsoft.com/office/drawing/2014/main" id="{2685EF0C-927F-4D0C-A728-C8DD9D1F0E64}"/>
                  </a:ext>
                </a:extLst>
              </p:cNvPr>
              <p:cNvPicPr/>
              <p:nvPr/>
            </p:nvPicPr>
            <p:blipFill>
              <a:blip r:embed="rId9"/>
              <a:stretch>
                <a:fillRect/>
              </a:stretch>
            </p:blipFill>
            <p:spPr>
              <a:xfrm>
                <a:off x="5371877" y="4763467"/>
                <a:ext cx="236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47ED57A5-79E7-497E-9CDC-DC3C88073BC4}"/>
                  </a:ext>
                </a:extLst>
              </p14:cNvPr>
              <p14:cNvContentPartPr/>
              <p14:nvPr/>
            </p14:nvContentPartPr>
            <p14:xfrm>
              <a:off x="5623157" y="4736467"/>
              <a:ext cx="168120" cy="185760"/>
            </p14:xfrm>
          </p:contentPart>
        </mc:Choice>
        <mc:Fallback xmlns="">
          <p:pic>
            <p:nvPicPr>
              <p:cNvPr id="13" name="Freihand 12">
                <a:extLst>
                  <a:ext uri="{FF2B5EF4-FFF2-40B4-BE49-F238E27FC236}">
                    <a16:creationId xmlns:a16="http://schemas.microsoft.com/office/drawing/2014/main" id="{47ED57A5-79E7-497E-9CDC-DC3C88073BC4}"/>
                  </a:ext>
                </a:extLst>
              </p:cNvPr>
              <p:cNvPicPr/>
              <p:nvPr/>
            </p:nvPicPr>
            <p:blipFill>
              <a:blip r:embed="rId11"/>
              <a:stretch>
                <a:fillRect/>
              </a:stretch>
            </p:blipFill>
            <p:spPr>
              <a:xfrm>
                <a:off x="5618837" y="4732147"/>
                <a:ext cx="176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407AD25D-35FC-4A8F-A2D5-BDA2F89B6C14}"/>
                  </a:ext>
                </a:extLst>
              </p14:cNvPr>
              <p14:cNvContentPartPr/>
              <p14:nvPr/>
            </p14:nvContentPartPr>
            <p14:xfrm>
              <a:off x="5759597" y="4735747"/>
              <a:ext cx="128880" cy="171360"/>
            </p14:xfrm>
          </p:contentPart>
        </mc:Choice>
        <mc:Fallback xmlns="">
          <p:pic>
            <p:nvPicPr>
              <p:cNvPr id="14" name="Freihand 13">
                <a:extLst>
                  <a:ext uri="{FF2B5EF4-FFF2-40B4-BE49-F238E27FC236}">
                    <a16:creationId xmlns:a16="http://schemas.microsoft.com/office/drawing/2014/main" id="{407AD25D-35FC-4A8F-A2D5-BDA2F89B6C14}"/>
                  </a:ext>
                </a:extLst>
              </p:cNvPr>
              <p:cNvPicPr/>
              <p:nvPr/>
            </p:nvPicPr>
            <p:blipFill>
              <a:blip r:embed="rId13"/>
              <a:stretch>
                <a:fillRect/>
              </a:stretch>
            </p:blipFill>
            <p:spPr>
              <a:xfrm>
                <a:off x="5755277" y="4731427"/>
                <a:ext cx="137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C19D836-007D-4421-8CD0-F1C290C18AE5}"/>
                  </a:ext>
                </a:extLst>
              </p14:cNvPr>
              <p14:cNvContentPartPr/>
              <p14:nvPr/>
            </p14:nvContentPartPr>
            <p14:xfrm>
              <a:off x="5926997" y="4855267"/>
              <a:ext cx="25200" cy="48240"/>
            </p14:xfrm>
          </p:contentPart>
        </mc:Choice>
        <mc:Fallback xmlns="">
          <p:pic>
            <p:nvPicPr>
              <p:cNvPr id="15" name="Freihand 14">
                <a:extLst>
                  <a:ext uri="{FF2B5EF4-FFF2-40B4-BE49-F238E27FC236}">
                    <a16:creationId xmlns:a16="http://schemas.microsoft.com/office/drawing/2014/main" id="{BC19D836-007D-4421-8CD0-F1C290C18AE5}"/>
                  </a:ext>
                </a:extLst>
              </p:cNvPr>
              <p:cNvPicPr/>
              <p:nvPr/>
            </p:nvPicPr>
            <p:blipFill>
              <a:blip r:embed="rId15"/>
              <a:stretch>
                <a:fillRect/>
              </a:stretch>
            </p:blipFill>
            <p:spPr>
              <a:xfrm>
                <a:off x="5922677" y="4850947"/>
                <a:ext cx="33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AADBD6AF-EE00-47FE-8369-0D02343F7246}"/>
                  </a:ext>
                </a:extLst>
              </p14:cNvPr>
              <p14:cNvContentPartPr/>
              <p14:nvPr/>
            </p14:nvContentPartPr>
            <p14:xfrm>
              <a:off x="6130397" y="4697587"/>
              <a:ext cx="167400" cy="176760"/>
            </p14:xfrm>
          </p:contentPart>
        </mc:Choice>
        <mc:Fallback xmlns="">
          <p:pic>
            <p:nvPicPr>
              <p:cNvPr id="16" name="Freihand 15">
                <a:extLst>
                  <a:ext uri="{FF2B5EF4-FFF2-40B4-BE49-F238E27FC236}">
                    <a16:creationId xmlns:a16="http://schemas.microsoft.com/office/drawing/2014/main" id="{AADBD6AF-EE00-47FE-8369-0D02343F7246}"/>
                  </a:ext>
                </a:extLst>
              </p:cNvPr>
              <p:cNvPicPr/>
              <p:nvPr/>
            </p:nvPicPr>
            <p:blipFill>
              <a:blip r:embed="rId17"/>
              <a:stretch>
                <a:fillRect/>
              </a:stretch>
            </p:blipFill>
            <p:spPr>
              <a:xfrm>
                <a:off x="6126077" y="4693267"/>
                <a:ext cx="176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68C3F347-579D-4547-8721-39AFB7129269}"/>
                  </a:ext>
                </a:extLst>
              </p14:cNvPr>
              <p14:cNvContentPartPr/>
              <p14:nvPr/>
            </p14:nvContentPartPr>
            <p14:xfrm>
              <a:off x="6314717" y="4722067"/>
              <a:ext cx="227160" cy="136440"/>
            </p14:xfrm>
          </p:contentPart>
        </mc:Choice>
        <mc:Fallback xmlns="">
          <p:pic>
            <p:nvPicPr>
              <p:cNvPr id="17" name="Freihand 16">
                <a:extLst>
                  <a:ext uri="{FF2B5EF4-FFF2-40B4-BE49-F238E27FC236}">
                    <a16:creationId xmlns:a16="http://schemas.microsoft.com/office/drawing/2014/main" id="{68C3F347-579D-4547-8721-39AFB7129269}"/>
                  </a:ext>
                </a:extLst>
              </p:cNvPr>
              <p:cNvPicPr/>
              <p:nvPr/>
            </p:nvPicPr>
            <p:blipFill>
              <a:blip r:embed="rId19"/>
              <a:stretch>
                <a:fillRect/>
              </a:stretch>
            </p:blipFill>
            <p:spPr>
              <a:xfrm>
                <a:off x="6310397" y="4717747"/>
                <a:ext cx="235800" cy="145080"/>
              </a:xfrm>
              <a:prstGeom prst="rect">
                <a:avLst/>
              </a:prstGeom>
            </p:spPr>
          </p:pic>
        </mc:Fallback>
      </mc:AlternateContent>
      <p:grpSp>
        <p:nvGrpSpPr>
          <p:cNvPr id="49" name="Gruppieren 48">
            <a:extLst>
              <a:ext uri="{FF2B5EF4-FFF2-40B4-BE49-F238E27FC236}">
                <a16:creationId xmlns:a16="http://schemas.microsoft.com/office/drawing/2014/main" id="{0259444F-4EBA-410A-969A-9C7E7865D305}"/>
              </a:ext>
            </a:extLst>
          </p:cNvPr>
          <p:cNvGrpSpPr/>
          <p:nvPr/>
        </p:nvGrpSpPr>
        <p:grpSpPr>
          <a:xfrm>
            <a:off x="5390597" y="5032747"/>
            <a:ext cx="3087000" cy="643680"/>
            <a:chOff x="5390597" y="5032747"/>
            <a:chExt cx="3087000" cy="64368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60BA733B-4FFB-4741-8D89-3C0839098E4E}"/>
                    </a:ext>
                  </a:extLst>
                </p14:cNvPr>
                <p14:cNvContentPartPr/>
                <p14:nvPr/>
              </p14:nvContentPartPr>
              <p14:xfrm>
                <a:off x="5427317" y="5096827"/>
                <a:ext cx="185400" cy="182160"/>
              </p14:xfrm>
            </p:contentPart>
          </mc:Choice>
          <mc:Fallback xmlns="">
            <p:pic>
              <p:nvPicPr>
                <p:cNvPr id="18" name="Freihand 17">
                  <a:extLst>
                    <a:ext uri="{FF2B5EF4-FFF2-40B4-BE49-F238E27FC236}">
                      <a16:creationId xmlns:a16="http://schemas.microsoft.com/office/drawing/2014/main" id="{60BA733B-4FFB-4741-8D89-3C0839098E4E}"/>
                    </a:ext>
                  </a:extLst>
                </p:cNvPr>
                <p:cNvPicPr/>
                <p:nvPr/>
              </p:nvPicPr>
              <p:blipFill>
                <a:blip r:embed="rId21"/>
                <a:stretch>
                  <a:fillRect/>
                </a:stretch>
              </p:blipFill>
              <p:spPr>
                <a:xfrm>
                  <a:off x="5422997" y="5092507"/>
                  <a:ext cx="194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2BB1BB2-02B2-4958-848D-8EA15C4D6185}"/>
                    </a:ext>
                  </a:extLst>
                </p14:cNvPr>
                <p14:cNvContentPartPr/>
                <p14:nvPr/>
              </p14:nvContentPartPr>
              <p14:xfrm>
                <a:off x="5604437" y="5192227"/>
                <a:ext cx="81720" cy="92880"/>
              </p14:xfrm>
            </p:contentPart>
          </mc:Choice>
          <mc:Fallback xmlns="">
            <p:pic>
              <p:nvPicPr>
                <p:cNvPr id="19" name="Freihand 18">
                  <a:extLst>
                    <a:ext uri="{FF2B5EF4-FFF2-40B4-BE49-F238E27FC236}">
                      <a16:creationId xmlns:a16="http://schemas.microsoft.com/office/drawing/2014/main" id="{82BB1BB2-02B2-4958-848D-8EA15C4D6185}"/>
                    </a:ext>
                  </a:extLst>
                </p:cNvPr>
                <p:cNvPicPr/>
                <p:nvPr/>
              </p:nvPicPr>
              <p:blipFill>
                <a:blip r:embed="rId23"/>
                <a:stretch>
                  <a:fillRect/>
                </a:stretch>
              </p:blipFill>
              <p:spPr>
                <a:xfrm>
                  <a:off x="5600117" y="5187907"/>
                  <a:ext cx="90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4CFA332-8CAB-46BA-B70E-82153205A852}"/>
                    </a:ext>
                  </a:extLst>
                </p14:cNvPr>
                <p14:cNvContentPartPr/>
                <p14:nvPr/>
              </p14:nvContentPartPr>
              <p14:xfrm>
                <a:off x="5716037" y="5151547"/>
                <a:ext cx="251280" cy="115200"/>
              </p14:xfrm>
            </p:contentPart>
          </mc:Choice>
          <mc:Fallback xmlns="">
            <p:pic>
              <p:nvPicPr>
                <p:cNvPr id="20" name="Freihand 19">
                  <a:extLst>
                    <a:ext uri="{FF2B5EF4-FFF2-40B4-BE49-F238E27FC236}">
                      <a16:creationId xmlns:a16="http://schemas.microsoft.com/office/drawing/2014/main" id="{B4CFA332-8CAB-46BA-B70E-82153205A852}"/>
                    </a:ext>
                  </a:extLst>
                </p:cNvPr>
                <p:cNvPicPr/>
                <p:nvPr/>
              </p:nvPicPr>
              <p:blipFill>
                <a:blip r:embed="rId25"/>
                <a:stretch>
                  <a:fillRect/>
                </a:stretch>
              </p:blipFill>
              <p:spPr>
                <a:xfrm>
                  <a:off x="5711717" y="5147227"/>
                  <a:ext cx="259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C3E0E8A5-4A93-43AE-A959-76502156924B}"/>
                    </a:ext>
                  </a:extLst>
                </p14:cNvPr>
                <p14:cNvContentPartPr/>
                <p14:nvPr/>
              </p14:nvContentPartPr>
              <p14:xfrm>
                <a:off x="5971997" y="5116267"/>
                <a:ext cx="155880" cy="149400"/>
              </p14:xfrm>
            </p:contentPart>
          </mc:Choice>
          <mc:Fallback xmlns="">
            <p:pic>
              <p:nvPicPr>
                <p:cNvPr id="21" name="Freihand 20">
                  <a:extLst>
                    <a:ext uri="{FF2B5EF4-FFF2-40B4-BE49-F238E27FC236}">
                      <a16:creationId xmlns:a16="http://schemas.microsoft.com/office/drawing/2014/main" id="{C3E0E8A5-4A93-43AE-A959-76502156924B}"/>
                    </a:ext>
                  </a:extLst>
                </p:cNvPr>
                <p:cNvPicPr/>
                <p:nvPr/>
              </p:nvPicPr>
              <p:blipFill>
                <a:blip r:embed="rId27"/>
                <a:stretch>
                  <a:fillRect/>
                </a:stretch>
              </p:blipFill>
              <p:spPr>
                <a:xfrm>
                  <a:off x="5967677" y="5111947"/>
                  <a:ext cx="164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E3A3ECA5-FDE7-4D45-9B56-CD34D545C3AC}"/>
                    </a:ext>
                  </a:extLst>
                </p14:cNvPr>
                <p14:cNvContentPartPr/>
                <p14:nvPr/>
              </p14:nvContentPartPr>
              <p14:xfrm>
                <a:off x="6131477" y="5141467"/>
                <a:ext cx="191160" cy="93960"/>
              </p14:xfrm>
            </p:contentPart>
          </mc:Choice>
          <mc:Fallback xmlns="">
            <p:pic>
              <p:nvPicPr>
                <p:cNvPr id="22" name="Freihand 21">
                  <a:extLst>
                    <a:ext uri="{FF2B5EF4-FFF2-40B4-BE49-F238E27FC236}">
                      <a16:creationId xmlns:a16="http://schemas.microsoft.com/office/drawing/2014/main" id="{E3A3ECA5-FDE7-4D45-9B56-CD34D545C3AC}"/>
                    </a:ext>
                  </a:extLst>
                </p:cNvPr>
                <p:cNvPicPr/>
                <p:nvPr/>
              </p:nvPicPr>
              <p:blipFill>
                <a:blip r:embed="rId29"/>
                <a:stretch>
                  <a:fillRect/>
                </a:stretch>
              </p:blipFill>
              <p:spPr>
                <a:xfrm>
                  <a:off x="6127157" y="5137147"/>
                  <a:ext cx="199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B484BD80-0E3D-438E-BEC3-0A4F6C215EE2}"/>
                    </a:ext>
                  </a:extLst>
                </p14:cNvPr>
                <p14:cNvContentPartPr/>
                <p14:nvPr/>
              </p14:nvContentPartPr>
              <p14:xfrm>
                <a:off x="6370877" y="5095387"/>
                <a:ext cx="408960" cy="141480"/>
              </p14:xfrm>
            </p:contentPart>
          </mc:Choice>
          <mc:Fallback xmlns="">
            <p:pic>
              <p:nvPicPr>
                <p:cNvPr id="23" name="Freihand 22">
                  <a:extLst>
                    <a:ext uri="{FF2B5EF4-FFF2-40B4-BE49-F238E27FC236}">
                      <a16:creationId xmlns:a16="http://schemas.microsoft.com/office/drawing/2014/main" id="{B484BD80-0E3D-438E-BEC3-0A4F6C215EE2}"/>
                    </a:ext>
                  </a:extLst>
                </p:cNvPr>
                <p:cNvPicPr/>
                <p:nvPr/>
              </p:nvPicPr>
              <p:blipFill>
                <a:blip r:embed="rId31"/>
                <a:stretch>
                  <a:fillRect/>
                </a:stretch>
              </p:blipFill>
              <p:spPr>
                <a:xfrm>
                  <a:off x="6366557" y="5091067"/>
                  <a:ext cx="417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27911BB6-6727-4A27-AD42-AE645EA64CF0}"/>
                    </a:ext>
                  </a:extLst>
                </p14:cNvPr>
                <p14:cNvContentPartPr/>
                <p14:nvPr/>
              </p14:nvContentPartPr>
              <p14:xfrm>
                <a:off x="6851477" y="5097547"/>
                <a:ext cx="360000" cy="93960"/>
              </p14:xfrm>
            </p:contentPart>
          </mc:Choice>
          <mc:Fallback xmlns="">
            <p:pic>
              <p:nvPicPr>
                <p:cNvPr id="24" name="Freihand 23">
                  <a:extLst>
                    <a:ext uri="{FF2B5EF4-FFF2-40B4-BE49-F238E27FC236}">
                      <a16:creationId xmlns:a16="http://schemas.microsoft.com/office/drawing/2014/main" id="{27911BB6-6727-4A27-AD42-AE645EA64CF0}"/>
                    </a:ext>
                  </a:extLst>
                </p:cNvPr>
                <p:cNvPicPr/>
                <p:nvPr/>
              </p:nvPicPr>
              <p:blipFill>
                <a:blip r:embed="rId33"/>
                <a:stretch>
                  <a:fillRect/>
                </a:stretch>
              </p:blipFill>
              <p:spPr>
                <a:xfrm>
                  <a:off x="6847157" y="5093227"/>
                  <a:ext cx="368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82C87E31-9ACD-46AF-9644-814E2BB544CD}"/>
                    </a:ext>
                  </a:extLst>
                </p14:cNvPr>
                <p14:cNvContentPartPr/>
                <p14:nvPr/>
              </p14:nvContentPartPr>
              <p14:xfrm>
                <a:off x="7194197" y="5032747"/>
                <a:ext cx="360" cy="360"/>
              </p14:xfrm>
            </p:contentPart>
          </mc:Choice>
          <mc:Fallback xmlns="">
            <p:pic>
              <p:nvPicPr>
                <p:cNvPr id="25" name="Freihand 24">
                  <a:extLst>
                    <a:ext uri="{FF2B5EF4-FFF2-40B4-BE49-F238E27FC236}">
                      <a16:creationId xmlns:a16="http://schemas.microsoft.com/office/drawing/2014/main" id="{82C87E31-9ACD-46AF-9644-814E2BB544CD}"/>
                    </a:ext>
                  </a:extLst>
                </p:cNvPr>
                <p:cNvPicPr/>
                <p:nvPr/>
              </p:nvPicPr>
              <p:blipFill>
                <a:blip r:embed="rId35"/>
                <a:stretch>
                  <a:fillRect/>
                </a:stretch>
              </p:blipFill>
              <p:spPr>
                <a:xfrm>
                  <a:off x="7189877" y="5028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71EA4CD3-A22A-4280-882D-63442C910E66}"/>
                    </a:ext>
                  </a:extLst>
                </p14:cNvPr>
                <p14:cNvContentPartPr/>
                <p14:nvPr/>
              </p14:nvContentPartPr>
              <p14:xfrm>
                <a:off x="5390597" y="5480587"/>
                <a:ext cx="333720" cy="84960"/>
              </p14:xfrm>
            </p:contentPart>
          </mc:Choice>
          <mc:Fallback xmlns="">
            <p:pic>
              <p:nvPicPr>
                <p:cNvPr id="28" name="Freihand 27">
                  <a:extLst>
                    <a:ext uri="{FF2B5EF4-FFF2-40B4-BE49-F238E27FC236}">
                      <a16:creationId xmlns:a16="http://schemas.microsoft.com/office/drawing/2014/main" id="{71EA4CD3-A22A-4280-882D-63442C910E66}"/>
                    </a:ext>
                  </a:extLst>
                </p:cNvPr>
                <p:cNvPicPr/>
                <p:nvPr/>
              </p:nvPicPr>
              <p:blipFill>
                <a:blip r:embed="rId37"/>
                <a:stretch>
                  <a:fillRect/>
                </a:stretch>
              </p:blipFill>
              <p:spPr>
                <a:xfrm>
                  <a:off x="5386277" y="5476267"/>
                  <a:ext cx="342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D10C6FEA-D864-40BC-88CC-E68F9E9AAA05}"/>
                    </a:ext>
                  </a:extLst>
                </p14:cNvPr>
                <p14:cNvContentPartPr/>
                <p14:nvPr/>
              </p14:nvContentPartPr>
              <p14:xfrm>
                <a:off x="5720717" y="5427307"/>
                <a:ext cx="39240" cy="13320"/>
              </p14:xfrm>
            </p:contentPart>
          </mc:Choice>
          <mc:Fallback xmlns="">
            <p:pic>
              <p:nvPicPr>
                <p:cNvPr id="29" name="Freihand 28">
                  <a:extLst>
                    <a:ext uri="{FF2B5EF4-FFF2-40B4-BE49-F238E27FC236}">
                      <a16:creationId xmlns:a16="http://schemas.microsoft.com/office/drawing/2014/main" id="{D10C6FEA-D864-40BC-88CC-E68F9E9AAA05}"/>
                    </a:ext>
                  </a:extLst>
                </p:cNvPr>
                <p:cNvPicPr/>
                <p:nvPr/>
              </p:nvPicPr>
              <p:blipFill>
                <a:blip r:embed="rId39"/>
                <a:stretch>
                  <a:fillRect/>
                </a:stretch>
              </p:blipFill>
              <p:spPr>
                <a:xfrm>
                  <a:off x="5716397" y="5422987"/>
                  <a:ext cx="47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B8D37A50-0E90-426D-AD59-84A93495BF30}"/>
                    </a:ext>
                  </a:extLst>
                </p14:cNvPr>
                <p14:cNvContentPartPr/>
                <p14:nvPr/>
              </p14:nvContentPartPr>
              <p14:xfrm>
                <a:off x="5746997" y="5476627"/>
                <a:ext cx="97920" cy="95040"/>
              </p14:xfrm>
            </p:contentPart>
          </mc:Choice>
          <mc:Fallback xmlns="">
            <p:pic>
              <p:nvPicPr>
                <p:cNvPr id="30" name="Freihand 29">
                  <a:extLst>
                    <a:ext uri="{FF2B5EF4-FFF2-40B4-BE49-F238E27FC236}">
                      <a16:creationId xmlns:a16="http://schemas.microsoft.com/office/drawing/2014/main" id="{B8D37A50-0E90-426D-AD59-84A93495BF30}"/>
                    </a:ext>
                  </a:extLst>
                </p:cNvPr>
                <p:cNvPicPr/>
                <p:nvPr/>
              </p:nvPicPr>
              <p:blipFill>
                <a:blip r:embed="rId41"/>
                <a:stretch>
                  <a:fillRect/>
                </a:stretch>
              </p:blipFill>
              <p:spPr>
                <a:xfrm>
                  <a:off x="5742677" y="5472307"/>
                  <a:ext cx="106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7BC22062-649B-4EC8-97AC-CDC0D1C2165B}"/>
                    </a:ext>
                  </a:extLst>
                </p14:cNvPr>
                <p14:cNvContentPartPr/>
                <p14:nvPr/>
              </p14:nvContentPartPr>
              <p14:xfrm>
                <a:off x="5860397" y="5381587"/>
                <a:ext cx="500040" cy="183600"/>
              </p14:xfrm>
            </p:contentPart>
          </mc:Choice>
          <mc:Fallback xmlns="">
            <p:pic>
              <p:nvPicPr>
                <p:cNvPr id="31" name="Freihand 30">
                  <a:extLst>
                    <a:ext uri="{FF2B5EF4-FFF2-40B4-BE49-F238E27FC236}">
                      <a16:creationId xmlns:a16="http://schemas.microsoft.com/office/drawing/2014/main" id="{7BC22062-649B-4EC8-97AC-CDC0D1C2165B}"/>
                    </a:ext>
                  </a:extLst>
                </p:cNvPr>
                <p:cNvPicPr/>
                <p:nvPr/>
              </p:nvPicPr>
              <p:blipFill>
                <a:blip r:embed="rId43"/>
                <a:stretch>
                  <a:fillRect/>
                </a:stretch>
              </p:blipFill>
              <p:spPr>
                <a:xfrm>
                  <a:off x="5856077" y="5377267"/>
                  <a:ext cx="508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59CAB26-C17F-4535-B66B-03ED1BE5F048}"/>
                    </a:ext>
                  </a:extLst>
                </p14:cNvPr>
                <p14:cNvContentPartPr/>
                <p14:nvPr/>
              </p14:nvContentPartPr>
              <p14:xfrm>
                <a:off x="6315077" y="5483467"/>
                <a:ext cx="343800" cy="192960"/>
              </p14:xfrm>
            </p:contentPart>
          </mc:Choice>
          <mc:Fallback xmlns="">
            <p:pic>
              <p:nvPicPr>
                <p:cNvPr id="32" name="Freihand 31">
                  <a:extLst>
                    <a:ext uri="{FF2B5EF4-FFF2-40B4-BE49-F238E27FC236}">
                      <a16:creationId xmlns:a16="http://schemas.microsoft.com/office/drawing/2014/main" id="{559CAB26-C17F-4535-B66B-03ED1BE5F048}"/>
                    </a:ext>
                  </a:extLst>
                </p:cNvPr>
                <p:cNvPicPr/>
                <p:nvPr/>
              </p:nvPicPr>
              <p:blipFill>
                <a:blip r:embed="rId45"/>
                <a:stretch>
                  <a:fillRect/>
                </a:stretch>
              </p:blipFill>
              <p:spPr>
                <a:xfrm>
                  <a:off x="6310757" y="5479147"/>
                  <a:ext cx="352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C4593644-E7D8-4556-ACF9-D0EFD85AB953}"/>
                    </a:ext>
                  </a:extLst>
                </p14:cNvPr>
                <p14:cNvContentPartPr/>
                <p14:nvPr/>
              </p14:nvContentPartPr>
              <p14:xfrm>
                <a:off x="6828077" y="5399587"/>
                <a:ext cx="20160" cy="148320"/>
              </p14:xfrm>
            </p:contentPart>
          </mc:Choice>
          <mc:Fallback xmlns="">
            <p:pic>
              <p:nvPicPr>
                <p:cNvPr id="33" name="Freihand 32">
                  <a:extLst>
                    <a:ext uri="{FF2B5EF4-FFF2-40B4-BE49-F238E27FC236}">
                      <a16:creationId xmlns:a16="http://schemas.microsoft.com/office/drawing/2014/main" id="{C4593644-E7D8-4556-ACF9-D0EFD85AB953}"/>
                    </a:ext>
                  </a:extLst>
                </p:cNvPr>
                <p:cNvPicPr/>
                <p:nvPr/>
              </p:nvPicPr>
              <p:blipFill>
                <a:blip r:embed="rId47"/>
                <a:stretch>
                  <a:fillRect/>
                </a:stretch>
              </p:blipFill>
              <p:spPr>
                <a:xfrm>
                  <a:off x="6823757" y="5395267"/>
                  <a:ext cx="2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D9904566-6E22-416E-A18B-7DDB2BAB109F}"/>
                    </a:ext>
                  </a:extLst>
                </p14:cNvPr>
                <p14:cNvContentPartPr/>
                <p14:nvPr/>
              </p14:nvContentPartPr>
              <p14:xfrm>
                <a:off x="6844637" y="5411107"/>
                <a:ext cx="117360" cy="24120"/>
              </p14:xfrm>
            </p:contentPart>
          </mc:Choice>
          <mc:Fallback xmlns="">
            <p:pic>
              <p:nvPicPr>
                <p:cNvPr id="34" name="Freihand 33">
                  <a:extLst>
                    <a:ext uri="{FF2B5EF4-FFF2-40B4-BE49-F238E27FC236}">
                      <a16:creationId xmlns:a16="http://schemas.microsoft.com/office/drawing/2014/main" id="{D9904566-6E22-416E-A18B-7DDB2BAB109F}"/>
                    </a:ext>
                  </a:extLst>
                </p:cNvPr>
                <p:cNvPicPr/>
                <p:nvPr/>
              </p:nvPicPr>
              <p:blipFill>
                <a:blip r:embed="rId49"/>
                <a:stretch>
                  <a:fillRect/>
                </a:stretch>
              </p:blipFill>
              <p:spPr>
                <a:xfrm>
                  <a:off x="6840317" y="5406787"/>
                  <a:ext cx="12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CBD43076-8A84-4570-B3CF-BFF5F6F92424}"/>
                    </a:ext>
                  </a:extLst>
                </p14:cNvPr>
                <p14:cNvContentPartPr/>
                <p14:nvPr/>
              </p14:nvContentPartPr>
              <p14:xfrm>
                <a:off x="6833117" y="5473027"/>
                <a:ext cx="156240" cy="82080"/>
              </p14:xfrm>
            </p:contentPart>
          </mc:Choice>
          <mc:Fallback xmlns="">
            <p:pic>
              <p:nvPicPr>
                <p:cNvPr id="35" name="Freihand 34">
                  <a:extLst>
                    <a:ext uri="{FF2B5EF4-FFF2-40B4-BE49-F238E27FC236}">
                      <a16:creationId xmlns:a16="http://schemas.microsoft.com/office/drawing/2014/main" id="{CBD43076-8A84-4570-B3CF-BFF5F6F92424}"/>
                    </a:ext>
                  </a:extLst>
                </p:cNvPr>
                <p:cNvPicPr/>
                <p:nvPr/>
              </p:nvPicPr>
              <p:blipFill>
                <a:blip r:embed="rId51"/>
                <a:stretch>
                  <a:fillRect/>
                </a:stretch>
              </p:blipFill>
              <p:spPr>
                <a:xfrm>
                  <a:off x="6828797" y="5468707"/>
                  <a:ext cx="164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F686AE1C-70E7-4DBF-AD51-5C2A377AB057}"/>
                    </a:ext>
                  </a:extLst>
                </p14:cNvPr>
                <p14:cNvContentPartPr/>
                <p14:nvPr/>
              </p14:nvContentPartPr>
              <p14:xfrm>
                <a:off x="6977837" y="5465827"/>
                <a:ext cx="124560" cy="100800"/>
              </p14:xfrm>
            </p:contentPart>
          </mc:Choice>
          <mc:Fallback xmlns="">
            <p:pic>
              <p:nvPicPr>
                <p:cNvPr id="36" name="Freihand 35">
                  <a:extLst>
                    <a:ext uri="{FF2B5EF4-FFF2-40B4-BE49-F238E27FC236}">
                      <a16:creationId xmlns:a16="http://schemas.microsoft.com/office/drawing/2014/main" id="{F686AE1C-70E7-4DBF-AD51-5C2A377AB057}"/>
                    </a:ext>
                  </a:extLst>
                </p:cNvPr>
                <p:cNvPicPr/>
                <p:nvPr/>
              </p:nvPicPr>
              <p:blipFill>
                <a:blip r:embed="rId53"/>
                <a:stretch>
                  <a:fillRect/>
                </a:stretch>
              </p:blipFill>
              <p:spPr>
                <a:xfrm>
                  <a:off x="6973517" y="5461507"/>
                  <a:ext cx="133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7BDFAC6-FD99-4C38-BEC2-8BFAFF11A0F1}"/>
                    </a:ext>
                  </a:extLst>
                </p14:cNvPr>
                <p14:cNvContentPartPr/>
                <p14:nvPr/>
              </p14:nvContentPartPr>
              <p14:xfrm>
                <a:off x="7123997" y="5445667"/>
                <a:ext cx="28080" cy="191160"/>
              </p14:xfrm>
            </p:contentPart>
          </mc:Choice>
          <mc:Fallback xmlns="">
            <p:pic>
              <p:nvPicPr>
                <p:cNvPr id="37" name="Freihand 36">
                  <a:extLst>
                    <a:ext uri="{FF2B5EF4-FFF2-40B4-BE49-F238E27FC236}">
                      <a16:creationId xmlns:a16="http://schemas.microsoft.com/office/drawing/2014/main" id="{37BDFAC6-FD99-4C38-BEC2-8BFAFF11A0F1}"/>
                    </a:ext>
                  </a:extLst>
                </p:cNvPr>
                <p:cNvPicPr/>
                <p:nvPr/>
              </p:nvPicPr>
              <p:blipFill>
                <a:blip r:embed="rId55"/>
                <a:stretch>
                  <a:fillRect/>
                </a:stretch>
              </p:blipFill>
              <p:spPr>
                <a:xfrm>
                  <a:off x="7119677" y="5441347"/>
                  <a:ext cx="36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E7EBDEED-2F65-48B3-9606-9142E86EB75D}"/>
                    </a:ext>
                  </a:extLst>
                </p14:cNvPr>
                <p14:cNvContentPartPr/>
                <p14:nvPr/>
              </p14:nvContentPartPr>
              <p14:xfrm>
                <a:off x="7151717" y="5474107"/>
                <a:ext cx="62280" cy="46800"/>
              </p14:xfrm>
            </p:contentPart>
          </mc:Choice>
          <mc:Fallback xmlns="">
            <p:pic>
              <p:nvPicPr>
                <p:cNvPr id="38" name="Freihand 37">
                  <a:extLst>
                    <a:ext uri="{FF2B5EF4-FFF2-40B4-BE49-F238E27FC236}">
                      <a16:creationId xmlns:a16="http://schemas.microsoft.com/office/drawing/2014/main" id="{E7EBDEED-2F65-48B3-9606-9142E86EB75D}"/>
                    </a:ext>
                  </a:extLst>
                </p:cNvPr>
                <p:cNvPicPr/>
                <p:nvPr/>
              </p:nvPicPr>
              <p:blipFill>
                <a:blip r:embed="rId57"/>
                <a:stretch>
                  <a:fillRect/>
                </a:stretch>
              </p:blipFill>
              <p:spPr>
                <a:xfrm>
                  <a:off x="7147397" y="5469787"/>
                  <a:ext cx="70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CB5844CE-FA3C-4CF6-B7F2-D38264E76843}"/>
                    </a:ext>
                  </a:extLst>
                </p14:cNvPr>
                <p14:cNvContentPartPr/>
                <p14:nvPr/>
              </p14:nvContentPartPr>
              <p14:xfrm>
                <a:off x="7256837" y="5374747"/>
                <a:ext cx="224280" cy="146880"/>
              </p14:xfrm>
            </p:contentPart>
          </mc:Choice>
          <mc:Fallback xmlns="">
            <p:pic>
              <p:nvPicPr>
                <p:cNvPr id="39" name="Freihand 38">
                  <a:extLst>
                    <a:ext uri="{FF2B5EF4-FFF2-40B4-BE49-F238E27FC236}">
                      <a16:creationId xmlns:a16="http://schemas.microsoft.com/office/drawing/2014/main" id="{CB5844CE-FA3C-4CF6-B7F2-D38264E76843}"/>
                    </a:ext>
                  </a:extLst>
                </p:cNvPr>
                <p:cNvPicPr/>
                <p:nvPr/>
              </p:nvPicPr>
              <p:blipFill>
                <a:blip r:embed="rId59"/>
                <a:stretch>
                  <a:fillRect/>
                </a:stretch>
              </p:blipFill>
              <p:spPr>
                <a:xfrm>
                  <a:off x="7252517" y="5370427"/>
                  <a:ext cx="232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47EAD347-8E3E-4C7A-B75F-BD4B7FF3B0A8}"/>
                    </a:ext>
                  </a:extLst>
                </p14:cNvPr>
                <p14:cNvContentPartPr/>
                <p14:nvPr/>
              </p14:nvContentPartPr>
              <p14:xfrm>
                <a:off x="7490117" y="5452507"/>
                <a:ext cx="95760" cy="20160"/>
              </p14:xfrm>
            </p:contentPart>
          </mc:Choice>
          <mc:Fallback xmlns="">
            <p:pic>
              <p:nvPicPr>
                <p:cNvPr id="40" name="Freihand 39">
                  <a:extLst>
                    <a:ext uri="{FF2B5EF4-FFF2-40B4-BE49-F238E27FC236}">
                      <a16:creationId xmlns:a16="http://schemas.microsoft.com/office/drawing/2014/main" id="{47EAD347-8E3E-4C7A-B75F-BD4B7FF3B0A8}"/>
                    </a:ext>
                  </a:extLst>
                </p:cNvPr>
                <p:cNvPicPr/>
                <p:nvPr/>
              </p:nvPicPr>
              <p:blipFill>
                <a:blip r:embed="rId61"/>
                <a:stretch>
                  <a:fillRect/>
                </a:stretch>
              </p:blipFill>
              <p:spPr>
                <a:xfrm>
                  <a:off x="7485797" y="544818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858CC646-2AE7-44FB-AAF1-F5CD63172AF9}"/>
                    </a:ext>
                  </a:extLst>
                </p14:cNvPr>
                <p14:cNvContentPartPr/>
                <p14:nvPr/>
              </p14:nvContentPartPr>
              <p14:xfrm>
                <a:off x="7483637" y="5387707"/>
                <a:ext cx="127080" cy="106920"/>
              </p14:xfrm>
            </p:contentPart>
          </mc:Choice>
          <mc:Fallback xmlns="">
            <p:pic>
              <p:nvPicPr>
                <p:cNvPr id="42" name="Freihand 41">
                  <a:extLst>
                    <a:ext uri="{FF2B5EF4-FFF2-40B4-BE49-F238E27FC236}">
                      <a16:creationId xmlns:a16="http://schemas.microsoft.com/office/drawing/2014/main" id="{858CC646-2AE7-44FB-AAF1-F5CD63172AF9}"/>
                    </a:ext>
                  </a:extLst>
                </p:cNvPr>
                <p:cNvPicPr/>
                <p:nvPr/>
              </p:nvPicPr>
              <p:blipFill>
                <a:blip r:embed="rId63"/>
                <a:stretch>
                  <a:fillRect/>
                </a:stretch>
              </p:blipFill>
              <p:spPr>
                <a:xfrm>
                  <a:off x="7479317" y="5383387"/>
                  <a:ext cx="135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774ADF50-BBFD-4C8A-B62C-D18232C575B6}"/>
                    </a:ext>
                  </a:extLst>
                </p14:cNvPr>
                <p14:cNvContentPartPr/>
                <p14:nvPr/>
              </p14:nvContentPartPr>
              <p14:xfrm>
                <a:off x="7610357" y="5327947"/>
                <a:ext cx="80280" cy="142200"/>
              </p14:xfrm>
            </p:contentPart>
          </mc:Choice>
          <mc:Fallback xmlns="">
            <p:pic>
              <p:nvPicPr>
                <p:cNvPr id="43" name="Freihand 42">
                  <a:extLst>
                    <a:ext uri="{FF2B5EF4-FFF2-40B4-BE49-F238E27FC236}">
                      <a16:creationId xmlns:a16="http://schemas.microsoft.com/office/drawing/2014/main" id="{774ADF50-BBFD-4C8A-B62C-D18232C575B6}"/>
                    </a:ext>
                  </a:extLst>
                </p:cNvPr>
                <p:cNvPicPr/>
                <p:nvPr/>
              </p:nvPicPr>
              <p:blipFill>
                <a:blip r:embed="rId65"/>
                <a:stretch>
                  <a:fillRect/>
                </a:stretch>
              </p:blipFill>
              <p:spPr>
                <a:xfrm>
                  <a:off x="7606037" y="5323627"/>
                  <a:ext cx="8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38C9160D-487A-49ED-9000-3F50CC753968}"/>
                    </a:ext>
                  </a:extLst>
                </p14:cNvPr>
                <p14:cNvContentPartPr/>
                <p14:nvPr/>
              </p14:nvContentPartPr>
              <p14:xfrm>
                <a:off x="7701797" y="5341267"/>
                <a:ext cx="151920" cy="94680"/>
              </p14:xfrm>
            </p:contentPart>
          </mc:Choice>
          <mc:Fallback xmlns="">
            <p:pic>
              <p:nvPicPr>
                <p:cNvPr id="44" name="Freihand 43">
                  <a:extLst>
                    <a:ext uri="{FF2B5EF4-FFF2-40B4-BE49-F238E27FC236}">
                      <a16:creationId xmlns:a16="http://schemas.microsoft.com/office/drawing/2014/main" id="{38C9160D-487A-49ED-9000-3F50CC753968}"/>
                    </a:ext>
                  </a:extLst>
                </p:cNvPr>
                <p:cNvPicPr/>
                <p:nvPr/>
              </p:nvPicPr>
              <p:blipFill>
                <a:blip r:embed="rId67"/>
                <a:stretch>
                  <a:fillRect/>
                </a:stretch>
              </p:blipFill>
              <p:spPr>
                <a:xfrm>
                  <a:off x="7697477" y="5336947"/>
                  <a:ext cx="160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71BBE31F-9031-490C-A612-E5C6035C0C6D}"/>
                    </a:ext>
                  </a:extLst>
                </p14:cNvPr>
                <p14:cNvContentPartPr/>
                <p14:nvPr/>
              </p14:nvContentPartPr>
              <p14:xfrm>
                <a:off x="7570037" y="5247667"/>
                <a:ext cx="68400" cy="9720"/>
              </p14:xfrm>
            </p:contentPart>
          </mc:Choice>
          <mc:Fallback xmlns="">
            <p:pic>
              <p:nvPicPr>
                <p:cNvPr id="45" name="Freihand 44">
                  <a:extLst>
                    <a:ext uri="{FF2B5EF4-FFF2-40B4-BE49-F238E27FC236}">
                      <a16:creationId xmlns:a16="http://schemas.microsoft.com/office/drawing/2014/main" id="{71BBE31F-9031-490C-A612-E5C6035C0C6D}"/>
                    </a:ext>
                  </a:extLst>
                </p:cNvPr>
                <p:cNvPicPr/>
                <p:nvPr/>
              </p:nvPicPr>
              <p:blipFill>
                <a:blip r:embed="rId69"/>
                <a:stretch>
                  <a:fillRect/>
                </a:stretch>
              </p:blipFill>
              <p:spPr>
                <a:xfrm>
                  <a:off x="7565717" y="5243347"/>
                  <a:ext cx="77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E494D98F-3B5F-49F7-8CA1-E5009D2A18D4}"/>
                    </a:ext>
                  </a:extLst>
                </p14:cNvPr>
                <p14:cNvContentPartPr/>
                <p14:nvPr/>
              </p14:nvContentPartPr>
              <p14:xfrm>
                <a:off x="7837517" y="5327947"/>
                <a:ext cx="106560" cy="97200"/>
              </p14:xfrm>
            </p:contentPart>
          </mc:Choice>
          <mc:Fallback xmlns="">
            <p:pic>
              <p:nvPicPr>
                <p:cNvPr id="46" name="Freihand 45">
                  <a:extLst>
                    <a:ext uri="{FF2B5EF4-FFF2-40B4-BE49-F238E27FC236}">
                      <a16:creationId xmlns:a16="http://schemas.microsoft.com/office/drawing/2014/main" id="{E494D98F-3B5F-49F7-8CA1-E5009D2A18D4}"/>
                    </a:ext>
                  </a:extLst>
                </p:cNvPr>
                <p:cNvPicPr/>
                <p:nvPr/>
              </p:nvPicPr>
              <p:blipFill>
                <a:blip r:embed="rId71"/>
                <a:stretch>
                  <a:fillRect/>
                </a:stretch>
              </p:blipFill>
              <p:spPr>
                <a:xfrm>
                  <a:off x="7833197" y="5323627"/>
                  <a:ext cx="115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4529E105-A325-458F-8CC8-6D03C4C54ED5}"/>
                    </a:ext>
                  </a:extLst>
                </p14:cNvPr>
                <p14:cNvContentPartPr/>
                <p14:nvPr/>
              </p14:nvContentPartPr>
              <p14:xfrm>
                <a:off x="8007437" y="5250187"/>
                <a:ext cx="146880" cy="175680"/>
              </p14:xfrm>
            </p:contentPart>
          </mc:Choice>
          <mc:Fallback xmlns="">
            <p:pic>
              <p:nvPicPr>
                <p:cNvPr id="47" name="Freihand 46">
                  <a:extLst>
                    <a:ext uri="{FF2B5EF4-FFF2-40B4-BE49-F238E27FC236}">
                      <a16:creationId xmlns:a16="http://schemas.microsoft.com/office/drawing/2014/main" id="{4529E105-A325-458F-8CC8-6D03C4C54ED5}"/>
                    </a:ext>
                  </a:extLst>
                </p:cNvPr>
                <p:cNvPicPr/>
                <p:nvPr/>
              </p:nvPicPr>
              <p:blipFill>
                <a:blip r:embed="rId73"/>
                <a:stretch>
                  <a:fillRect/>
                </a:stretch>
              </p:blipFill>
              <p:spPr>
                <a:xfrm>
                  <a:off x="8003117" y="5245867"/>
                  <a:ext cx="155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3CC35739-F558-48F1-B538-CFC1F48AECCF}"/>
                    </a:ext>
                  </a:extLst>
                </p14:cNvPr>
                <p14:cNvContentPartPr/>
                <p14:nvPr/>
              </p14:nvContentPartPr>
              <p14:xfrm>
                <a:off x="8185997" y="5236147"/>
                <a:ext cx="291600" cy="257400"/>
              </p14:xfrm>
            </p:contentPart>
          </mc:Choice>
          <mc:Fallback xmlns="">
            <p:pic>
              <p:nvPicPr>
                <p:cNvPr id="48" name="Freihand 47">
                  <a:extLst>
                    <a:ext uri="{FF2B5EF4-FFF2-40B4-BE49-F238E27FC236}">
                      <a16:creationId xmlns:a16="http://schemas.microsoft.com/office/drawing/2014/main" id="{3CC35739-F558-48F1-B538-CFC1F48AECCF}"/>
                    </a:ext>
                  </a:extLst>
                </p:cNvPr>
                <p:cNvPicPr/>
                <p:nvPr/>
              </p:nvPicPr>
              <p:blipFill>
                <a:blip r:embed="rId75"/>
                <a:stretch>
                  <a:fillRect/>
                </a:stretch>
              </p:blipFill>
              <p:spPr>
                <a:xfrm>
                  <a:off x="8181677" y="5231827"/>
                  <a:ext cx="30024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1" name="Freihand 60">
                <a:extLst>
                  <a:ext uri="{FF2B5EF4-FFF2-40B4-BE49-F238E27FC236}">
                    <a16:creationId xmlns:a16="http://schemas.microsoft.com/office/drawing/2014/main" id="{0043D58A-A665-491D-8315-050F44B77476}"/>
                  </a:ext>
                </a:extLst>
              </p14:cNvPr>
              <p14:cNvContentPartPr/>
              <p14:nvPr/>
            </p14:nvContentPartPr>
            <p14:xfrm>
              <a:off x="319637" y="2730907"/>
              <a:ext cx="264240" cy="70560"/>
            </p14:xfrm>
          </p:contentPart>
        </mc:Choice>
        <mc:Fallback xmlns="">
          <p:pic>
            <p:nvPicPr>
              <p:cNvPr id="61" name="Freihand 60">
                <a:extLst>
                  <a:ext uri="{FF2B5EF4-FFF2-40B4-BE49-F238E27FC236}">
                    <a16:creationId xmlns:a16="http://schemas.microsoft.com/office/drawing/2014/main" id="{0043D58A-A665-491D-8315-050F44B77476}"/>
                  </a:ext>
                </a:extLst>
              </p:cNvPr>
              <p:cNvPicPr/>
              <p:nvPr/>
            </p:nvPicPr>
            <p:blipFill>
              <a:blip r:embed="rId77"/>
              <a:stretch>
                <a:fillRect/>
              </a:stretch>
            </p:blipFill>
            <p:spPr>
              <a:xfrm>
                <a:off x="315317" y="2726587"/>
                <a:ext cx="272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EF502FCD-B410-4BDC-8B78-236A14DF95A7}"/>
                  </a:ext>
                </a:extLst>
              </p14:cNvPr>
              <p14:cNvContentPartPr/>
              <p14:nvPr/>
            </p14:nvContentPartPr>
            <p14:xfrm>
              <a:off x="588917" y="3232027"/>
              <a:ext cx="291600" cy="32760"/>
            </p14:xfrm>
          </p:contentPart>
        </mc:Choice>
        <mc:Fallback xmlns="">
          <p:pic>
            <p:nvPicPr>
              <p:cNvPr id="63" name="Freihand 62">
                <a:extLst>
                  <a:ext uri="{FF2B5EF4-FFF2-40B4-BE49-F238E27FC236}">
                    <a16:creationId xmlns:a16="http://schemas.microsoft.com/office/drawing/2014/main" id="{EF502FCD-B410-4BDC-8B78-236A14DF95A7}"/>
                  </a:ext>
                </a:extLst>
              </p:cNvPr>
              <p:cNvPicPr/>
              <p:nvPr/>
            </p:nvPicPr>
            <p:blipFill>
              <a:blip r:embed="rId79"/>
              <a:stretch>
                <a:fillRect/>
              </a:stretch>
            </p:blipFill>
            <p:spPr>
              <a:xfrm>
                <a:off x="584597" y="3227707"/>
                <a:ext cx="300240" cy="41400"/>
              </a:xfrm>
              <a:prstGeom prst="rect">
                <a:avLst/>
              </a:prstGeom>
            </p:spPr>
          </p:pic>
        </mc:Fallback>
      </mc:AlternateContent>
      <p:grpSp>
        <p:nvGrpSpPr>
          <p:cNvPr id="492583" name="Gruppieren 492582">
            <a:extLst>
              <a:ext uri="{FF2B5EF4-FFF2-40B4-BE49-F238E27FC236}">
                <a16:creationId xmlns:a16="http://schemas.microsoft.com/office/drawing/2014/main" id="{424417E0-30CD-4A72-8667-AFE451D1B3EB}"/>
              </a:ext>
            </a:extLst>
          </p:cNvPr>
          <p:cNvGrpSpPr/>
          <p:nvPr/>
        </p:nvGrpSpPr>
        <p:grpSpPr>
          <a:xfrm>
            <a:off x="371837" y="2036467"/>
            <a:ext cx="4001040" cy="2999880"/>
            <a:chOff x="371837" y="2036467"/>
            <a:chExt cx="4001040" cy="2999880"/>
          </a:xfrm>
        </p:grpSpPr>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75A5D4FD-4EC8-4691-A2DA-9F616CA5A95F}"/>
                    </a:ext>
                  </a:extLst>
                </p14:cNvPr>
                <p14:cNvContentPartPr/>
                <p14:nvPr/>
              </p14:nvContentPartPr>
              <p14:xfrm>
                <a:off x="371837" y="2982187"/>
                <a:ext cx="3155760" cy="316800"/>
              </p14:xfrm>
            </p:contentPart>
          </mc:Choice>
          <mc:Fallback xmlns="">
            <p:pic>
              <p:nvPicPr>
                <p:cNvPr id="50" name="Freihand 49">
                  <a:extLst>
                    <a:ext uri="{FF2B5EF4-FFF2-40B4-BE49-F238E27FC236}">
                      <a16:creationId xmlns:a16="http://schemas.microsoft.com/office/drawing/2014/main" id="{75A5D4FD-4EC8-4691-A2DA-9F616CA5A95F}"/>
                    </a:ext>
                  </a:extLst>
                </p:cNvPr>
                <p:cNvPicPr/>
                <p:nvPr/>
              </p:nvPicPr>
              <p:blipFill>
                <a:blip r:embed="rId81"/>
                <a:stretch>
                  <a:fillRect/>
                </a:stretch>
              </p:blipFill>
              <p:spPr>
                <a:xfrm>
                  <a:off x="367517" y="2977867"/>
                  <a:ext cx="3164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19C61268-F580-464A-A728-649A99DFAE05}"/>
                    </a:ext>
                  </a:extLst>
                </p14:cNvPr>
                <p14:cNvContentPartPr/>
                <p14:nvPr/>
              </p14:nvContentPartPr>
              <p14:xfrm>
                <a:off x="377957" y="2036467"/>
                <a:ext cx="3229560" cy="205200"/>
              </p14:xfrm>
            </p:contentPart>
          </mc:Choice>
          <mc:Fallback xmlns="">
            <p:pic>
              <p:nvPicPr>
                <p:cNvPr id="51" name="Freihand 50">
                  <a:extLst>
                    <a:ext uri="{FF2B5EF4-FFF2-40B4-BE49-F238E27FC236}">
                      <a16:creationId xmlns:a16="http://schemas.microsoft.com/office/drawing/2014/main" id="{19C61268-F580-464A-A728-649A99DFAE05}"/>
                    </a:ext>
                  </a:extLst>
                </p:cNvPr>
                <p:cNvPicPr/>
                <p:nvPr/>
              </p:nvPicPr>
              <p:blipFill>
                <a:blip r:embed="rId83"/>
                <a:stretch>
                  <a:fillRect/>
                </a:stretch>
              </p:blipFill>
              <p:spPr>
                <a:xfrm>
                  <a:off x="373637" y="2032147"/>
                  <a:ext cx="3238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7D6F6348-1930-45B5-8566-4A642EC4E030}"/>
                    </a:ext>
                  </a:extLst>
                </p14:cNvPr>
                <p14:cNvContentPartPr/>
                <p14:nvPr/>
              </p14:nvContentPartPr>
              <p14:xfrm>
                <a:off x="2918117" y="2298547"/>
                <a:ext cx="25920" cy="209880"/>
              </p14:xfrm>
            </p:contentPart>
          </mc:Choice>
          <mc:Fallback xmlns="">
            <p:pic>
              <p:nvPicPr>
                <p:cNvPr id="52" name="Freihand 51">
                  <a:extLst>
                    <a:ext uri="{FF2B5EF4-FFF2-40B4-BE49-F238E27FC236}">
                      <a16:creationId xmlns:a16="http://schemas.microsoft.com/office/drawing/2014/main" id="{7D6F6348-1930-45B5-8566-4A642EC4E030}"/>
                    </a:ext>
                  </a:extLst>
                </p:cNvPr>
                <p:cNvPicPr/>
                <p:nvPr/>
              </p:nvPicPr>
              <p:blipFill>
                <a:blip r:embed="rId85"/>
                <a:stretch>
                  <a:fillRect/>
                </a:stretch>
              </p:blipFill>
              <p:spPr>
                <a:xfrm>
                  <a:off x="2913797" y="2294227"/>
                  <a:ext cx="34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4E7FE77C-1D33-4BCB-BEA4-62FC79A25A6E}"/>
                    </a:ext>
                  </a:extLst>
                </p14:cNvPr>
                <p14:cNvContentPartPr/>
                <p14:nvPr/>
              </p14:nvContentPartPr>
              <p14:xfrm>
                <a:off x="2839637" y="2387467"/>
                <a:ext cx="171000" cy="9720"/>
              </p14:xfrm>
            </p:contentPart>
          </mc:Choice>
          <mc:Fallback xmlns="">
            <p:pic>
              <p:nvPicPr>
                <p:cNvPr id="53" name="Freihand 52">
                  <a:extLst>
                    <a:ext uri="{FF2B5EF4-FFF2-40B4-BE49-F238E27FC236}">
                      <a16:creationId xmlns:a16="http://schemas.microsoft.com/office/drawing/2014/main" id="{4E7FE77C-1D33-4BCB-BEA4-62FC79A25A6E}"/>
                    </a:ext>
                  </a:extLst>
                </p:cNvPr>
                <p:cNvPicPr/>
                <p:nvPr/>
              </p:nvPicPr>
              <p:blipFill>
                <a:blip r:embed="rId87"/>
                <a:stretch>
                  <a:fillRect/>
                </a:stretch>
              </p:blipFill>
              <p:spPr>
                <a:xfrm>
                  <a:off x="2835317" y="2383147"/>
                  <a:ext cx="179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C01022C3-78A9-4FE9-B77B-D982B0E25286}"/>
                    </a:ext>
                  </a:extLst>
                </p14:cNvPr>
                <p14:cNvContentPartPr/>
                <p14:nvPr/>
              </p14:nvContentPartPr>
              <p14:xfrm>
                <a:off x="2776997" y="2514547"/>
                <a:ext cx="326520" cy="47160"/>
              </p14:xfrm>
            </p:contentPart>
          </mc:Choice>
          <mc:Fallback xmlns="">
            <p:pic>
              <p:nvPicPr>
                <p:cNvPr id="55" name="Freihand 54">
                  <a:extLst>
                    <a:ext uri="{FF2B5EF4-FFF2-40B4-BE49-F238E27FC236}">
                      <a16:creationId xmlns:a16="http://schemas.microsoft.com/office/drawing/2014/main" id="{C01022C3-78A9-4FE9-B77B-D982B0E25286}"/>
                    </a:ext>
                  </a:extLst>
                </p:cNvPr>
                <p:cNvPicPr/>
                <p:nvPr/>
              </p:nvPicPr>
              <p:blipFill>
                <a:blip r:embed="rId89"/>
                <a:stretch>
                  <a:fillRect/>
                </a:stretch>
              </p:blipFill>
              <p:spPr>
                <a:xfrm>
                  <a:off x="2772677" y="2510227"/>
                  <a:ext cx="335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E7827C35-F9E4-4D78-B3E8-2DEEC6B39A74}"/>
                    </a:ext>
                  </a:extLst>
                </p14:cNvPr>
                <p14:cNvContentPartPr/>
                <p14:nvPr/>
              </p14:nvContentPartPr>
              <p14:xfrm>
                <a:off x="558677" y="2148787"/>
                <a:ext cx="360" cy="360"/>
              </p14:xfrm>
            </p:contentPart>
          </mc:Choice>
          <mc:Fallback xmlns="">
            <p:pic>
              <p:nvPicPr>
                <p:cNvPr id="58" name="Freihand 57">
                  <a:extLst>
                    <a:ext uri="{FF2B5EF4-FFF2-40B4-BE49-F238E27FC236}">
                      <a16:creationId xmlns:a16="http://schemas.microsoft.com/office/drawing/2014/main" id="{E7827C35-F9E4-4D78-B3E8-2DEEC6B39A74}"/>
                    </a:ext>
                  </a:extLst>
                </p:cNvPr>
                <p:cNvPicPr/>
                <p:nvPr/>
              </p:nvPicPr>
              <p:blipFill>
                <a:blip r:embed="rId35"/>
                <a:stretch>
                  <a:fillRect/>
                </a:stretch>
              </p:blipFill>
              <p:spPr>
                <a:xfrm>
                  <a:off x="554357" y="214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AD96E64D-C660-45EB-8A92-E59E2FE6F269}"/>
                    </a:ext>
                  </a:extLst>
                </p14:cNvPr>
                <p14:cNvContentPartPr/>
                <p14:nvPr/>
              </p14:nvContentPartPr>
              <p14:xfrm>
                <a:off x="397397" y="2719387"/>
                <a:ext cx="28080" cy="5760"/>
              </p14:xfrm>
            </p:contentPart>
          </mc:Choice>
          <mc:Fallback xmlns="">
            <p:pic>
              <p:nvPicPr>
                <p:cNvPr id="57" name="Freihand 56">
                  <a:extLst>
                    <a:ext uri="{FF2B5EF4-FFF2-40B4-BE49-F238E27FC236}">
                      <a16:creationId xmlns:a16="http://schemas.microsoft.com/office/drawing/2014/main" id="{AD96E64D-C660-45EB-8A92-E59E2FE6F269}"/>
                    </a:ext>
                  </a:extLst>
                </p:cNvPr>
                <p:cNvPicPr/>
                <p:nvPr/>
              </p:nvPicPr>
              <p:blipFill>
                <a:blip r:embed="rId92"/>
                <a:stretch>
                  <a:fillRect/>
                </a:stretch>
              </p:blipFill>
              <p:spPr>
                <a:xfrm>
                  <a:off x="393077" y="2715067"/>
                  <a:ext cx="36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3BF6E09A-26FC-45BB-AD55-815F810EC9A7}"/>
                    </a:ext>
                  </a:extLst>
                </p14:cNvPr>
                <p14:cNvContentPartPr/>
                <p14:nvPr/>
              </p14:nvContentPartPr>
              <p14:xfrm>
                <a:off x="420797" y="2782027"/>
                <a:ext cx="12600" cy="44280"/>
              </p14:xfrm>
            </p:contentPart>
          </mc:Choice>
          <mc:Fallback xmlns="">
            <p:pic>
              <p:nvPicPr>
                <p:cNvPr id="59" name="Freihand 58">
                  <a:extLst>
                    <a:ext uri="{FF2B5EF4-FFF2-40B4-BE49-F238E27FC236}">
                      <a16:creationId xmlns:a16="http://schemas.microsoft.com/office/drawing/2014/main" id="{3BF6E09A-26FC-45BB-AD55-815F810EC9A7}"/>
                    </a:ext>
                  </a:extLst>
                </p:cNvPr>
                <p:cNvPicPr/>
                <p:nvPr/>
              </p:nvPicPr>
              <p:blipFill>
                <a:blip r:embed="rId94"/>
                <a:stretch>
                  <a:fillRect/>
                </a:stretch>
              </p:blipFill>
              <p:spPr>
                <a:xfrm>
                  <a:off x="416477" y="2777707"/>
                  <a:ext cx="21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2544" name="Freihand 492543">
                  <a:extLst>
                    <a:ext uri="{FF2B5EF4-FFF2-40B4-BE49-F238E27FC236}">
                      <a16:creationId xmlns:a16="http://schemas.microsoft.com/office/drawing/2014/main" id="{1DF59F3E-3A82-41F0-A9C2-7473678F5DBC}"/>
                    </a:ext>
                  </a:extLst>
                </p14:cNvPr>
                <p14:cNvContentPartPr/>
                <p14:nvPr/>
              </p14:nvContentPartPr>
              <p14:xfrm>
                <a:off x="3148877" y="2282707"/>
                <a:ext cx="162000" cy="165600"/>
              </p14:xfrm>
            </p:contentPart>
          </mc:Choice>
          <mc:Fallback xmlns="">
            <p:pic>
              <p:nvPicPr>
                <p:cNvPr id="492544" name="Freihand 492543">
                  <a:extLst>
                    <a:ext uri="{FF2B5EF4-FFF2-40B4-BE49-F238E27FC236}">
                      <a16:creationId xmlns:a16="http://schemas.microsoft.com/office/drawing/2014/main" id="{1DF59F3E-3A82-41F0-A9C2-7473678F5DBC}"/>
                    </a:ext>
                  </a:extLst>
                </p:cNvPr>
                <p:cNvPicPr/>
                <p:nvPr/>
              </p:nvPicPr>
              <p:blipFill>
                <a:blip r:embed="rId96"/>
                <a:stretch>
                  <a:fillRect/>
                </a:stretch>
              </p:blipFill>
              <p:spPr>
                <a:xfrm>
                  <a:off x="3144557" y="2278387"/>
                  <a:ext cx="170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2545" name="Freihand 492544">
                  <a:extLst>
                    <a:ext uri="{FF2B5EF4-FFF2-40B4-BE49-F238E27FC236}">
                      <a16:creationId xmlns:a16="http://schemas.microsoft.com/office/drawing/2014/main" id="{0BD53854-A2D1-4441-A25C-4D3D30CE62DF}"/>
                    </a:ext>
                  </a:extLst>
                </p14:cNvPr>
                <p14:cNvContentPartPr/>
                <p14:nvPr/>
              </p14:nvContentPartPr>
              <p14:xfrm>
                <a:off x="3382157" y="2297827"/>
                <a:ext cx="161280" cy="124920"/>
              </p14:xfrm>
            </p:contentPart>
          </mc:Choice>
          <mc:Fallback xmlns="">
            <p:pic>
              <p:nvPicPr>
                <p:cNvPr id="492545" name="Freihand 492544">
                  <a:extLst>
                    <a:ext uri="{FF2B5EF4-FFF2-40B4-BE49-F238E27FC236}">
                      <a16:creationId xmlns:a16="http://schemas.microsoft.com/office/drawing/2014/main" id="{0BD53854-A2D1-4441-A25C-4D3D30CE62DF}"/>
                    </a:ext>
                  </a:extLst>
                </p:cNvPr>
                <p:cNvPicPr/>
                <p:nvPr/>
              </p:nvPicPr>
              <p:blipFill>
                <a:blip r:embed="rId98"/>
                <a:stretch>
                  <a:fillRect/>
                </a:stretch>
              </p:blipFill>
              <p:spPr>
                <a:xfrm>
                  <a:off x="3377837" y="2293507"/>
                  <a:ext cx="16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2548" name="Freihand 492547">
                  <a:extLst>
                    <a:ext uri="{FF2B5EF4-FFF2-40B4-BE49-F238E27FC236}">
                      <a16:creationId xmlns:a16="http://schemas.microsoft.com/office/drawing/2014/main" id="{333F0C25-819D-4021-A7A7-C2B1363B526F}"/>
                    </a:ext>
                  </a:extLst>
                </p14:cNvPr>
                <p14:cNvContentPartPr/>
                <p14:nvPr/>
              </p14:nvContentPartPr>
              <p14:xfrm>
                <a:off x="2167877" y="2490067"/>
                <a:ext cx="945000" cy="1955880"/>
              </p14:xfrm>
            </p:contentPart>
          </mc:Choice>
          <mc:Fallback xmlns="">
            <p:pic>
              <p:nvPicPr>
                <p:cNvPr id="492548" name="Freihand 492547">
                  <a:extLst>
                    <a:ext uri="{FF2B5EF4-FFF2-40B4-BE49-F238E27FC236}">
                      <a16:creationId xmlns:a16="http://schemas.microsoft.com/office/drawing/2014/main" id="{333F0C25-819D-4021-A7A7-C2B1363B526F}"/>
                    </a:ext>
                  </a:extLst>
                </p:cNvPr>
                <p:cNvPicPr/>
                <p:nvPr/>
              </p:nvPicPr>
              <p:blipFill>
                <a:blip r:embed="rId100"/>
                <a:stretch>
                  <a:fillRect/>
                </a:stretch>
              </p:blipFill>
              <p:spPr>
                <a:xfrm>
                  <a:off x="2163557" y="2485747"/>
                  <a:ext cx="953640" cy="1964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2549" name="Freihand 492548">
                  <a:extLst>
                    <a:ext uri="{FF2B5EF4-FFF2-40B4-BE49-F238E27FC236}">
                      <a16:creationId xmlns:a16="http://schemas.microsoft.com/office/drawing/2014/main" id="{C28E6FAE-2BD2-4A84-BD85-FC5BA2DC24D2}"/>
                    </a:ext>
                  </a:extLst>
                </p14:cNvPr>
                <p14:cNvContentPartPr/>
                <p14:nvPr/>
              </p14:nvContentPartPr>
              <p14:xfrm>
                <a:off x="2850797" y="2379547"/>
                <a:ext cx="310680" cy="322920"/>
              </p14:xfrm>
            </p:contentPart>
          </mc:Choice>
          <mc:Fallback xmlns="">
            <p:pic>
              <p:nvPicPr>
                <p:cNvPr id="492549" name="Freihand 492548">
                  <a:extLst>
                    <a:ext uri="{FF2B5EF4-FFF2-40B4-BE49-F238E27FC236}">
                      <a16:creationId xmlns:a16="http://schemas.microsoft.com/office/drawing/2014/main" id="{C28E6FAE-2BD2-4A84-BD85-FC5BA2DC24D2}"/>
                    </a:ext>
                  </a:extLst>
                </p:cNvPr>
                <p:cNvPicPr/>
                <p:nvPr/>
              </p:nvPicPr>
              <p:blipFill>
                <a:blip r:embed="rId102"/>
                <a:stretch>
                  <a:fillRect/>
                </a:stretch>
              </p:blipFill>
              <p:spPr>
                <a:xfrm>
                  <a:off x="2846477" y="2375227"/>
                  <a:ext cx="3193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2550" name="Freihand 492549">
                  <a:extLst>
                    <a:ext uri="{FF2B5EF4-FFF2-40B4-BE49-F238E27FC236}">
                      <a16:creationId xmlns:a16="http://schemas.microsoft.com/office/drawing/2014/main" id="{06AB0EBE-4DA1-4D94-BF15-E521BF5D8BDC}"/>
                    </a:ext>
                  </a:extLst>
                </p14:cNvPr>
                <p14:cNvContentPartPr/>
                <p14:nvPr/>
              </p14:nvContentPartPr>
              <p14:xfrm>
                <a:off x="1628237" y="4411747"/>
                <a:ext cx="425520" cy="393480"/>
              </p14:xfrm>
            </p:contentPart>
          </mc:Choice>
          <mc:Fallback xmlns="">
            <p:pic>
              <p:nvPicPr>
                <p:cNvPr id="492550" name="Freihand 492549">
                  <a:extLst>
                    <a:ext uri="{FF2B5EF4-FFF2-40B4-BE49-F238E27FC236}">
                      <a16:creationId xmlns:a16="http://schemas.microsoft.com/office/drawing/2014/main" id="{06AB0EBE-4DA1-4D94-BF15-E521BF5D8BDC}"/>
                    </a:ext>
                  </a:extLst>
                </p:cNvPr>
                <p:cNvPicPr/>
                <p:nvPr/>
              </p:nvPicPr>
              <p:blipFill>
                <a:blip r:embed="rId104"/>
                <a:stretch>
                  <a:fillRect/>
                </a:stretch>
              </p:blipFill>
              <p:spPr>
                <a:xfrm>
                  <a:off x="1623917" y="4407427"/>
                  <a:ext cx="434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2551" name="Freihand 492550">
                  <a:extLst>
                    <a:ext uri="{FF2B5EF4-FFF2-40B4-BE49-F238E27FC236}">
                      <a16:creationId xmlns:a16="http://schemas.microsoft.com/office/drawing/2014/main" id="{AD7F7555-B124-4EC9-A146-81C54436EBFA}"/>
                    </a:ext>
                  </a:extLst>
                </p14:cNvPr>
                <p14:cNvContentPartPr/>
                <p14:nvPr/>
              </p14:nvContentPartPr>
              <p14:xfrm>
                <a:off x="2085437" y="4472947"/>
                <a:ext cx="163800" cy="185400"/>
              </p14:xfrm>
            </p:contentPart>
          </mc:Choice>
          <mc:Fallback xmlns="">
            <p:pic>
              <p:nvPicPr>
                <p:cNvPr id="492551" name="Freihand 492550">
                  <a:extLst>
                    <a:ext uri="{FF2B5EF4-FFF2-40B4-BE49-F238E27FC236}">
                      <a16:creationId xmlns:a16="http://schemas.microsoft.com/office/drawing/2014/main" id="{AD7F7555-B124-4EC9-A146-81C54436EBFA}"/>
                    </a:ext>
                  </a:extLst>
                </p:cNvPr>
                <p:cNvPicPr/>
                <p:nvPr/>
              </p:nvPicPr>
              <p:blipFill>
                <a:blip r:embed="rId106"/>
                <a:stretch>
                  <a:fillRect/>
                </a:stretch>
              </p:blipFill>
              <p:spPr>
                <a:xfrm>
                  <a:off x="2081117" y="4468627"/>
                  <a:ext cx="172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2552" name="Freihand 492551">
                  <a:extLst>
                    <a:ext uri="{FF2B5EF4-FFF2-40B4-BE49-F238E27FC236}">
                      <a16:creationId xmlns:a16="http://schemas.microsoft.com/office/drawing/2014/main" id="{79CDBB6B-B18C-428A-9EE5-0775083A9D5A}"/>
                    </a:ext>
                  </a:extLst>
                </p14:cNvPr>
                <p14:cNvContentPartPr/>
                <p14:nvPr/>
              </p14:nvContentPartPr>
              <p14:xfrm>
                <a:off x="2255357" y="4483747"/>
                <a:ext cx="61560" cy="33840"/>
              </p14:xfrm>
            </p:contentPart>
          </mc:Choice>
          <mc:Fallback xmlns="">
            <p:pic>
              <p:nvPicPr>
                <p:cNvPr id="492552" name="Freihand 492551">
                  <a:extLst>
                    <a:ext uri="{FF2B5EF4-FFF2-40B4-BE49-F238E27FC236}">
                      <a16:creationId xmlns:a16="http://schemas.microsoft.com/office/drawing/2014/main" id="{79CDBB6B-B18C-428A-9EE5-0775083A9D5A}"/>
                    </a:ext>
                  </a:extLst>
                </p:cNvPr>
                <p:cNvPicPr/>
                <p:nvPr/>
              </p:nvPicPr>
              <p:blipFill>
                <a:blip r:embed="rId108"/>
                <a:stretch>
                  <a:fillRect/>
                </a:stretch>
              </p:blipFill>
              <p:spPr>
                <a:xfrm>
                  <a:off x="2251037" y="4479427"/>
                  <a:ext cx="70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2553" name="Freihand 492552">
                  <a:extLst>
                    <a:ext uri="{FF2B5EF4-FFF2-40B4-BE49-F238E27FC236}">
                      <a16:creationId xmlns:a16="http://schemas.microsoft.com/office/drawing/2014/main" id="{FFE91292-C5AC-4435-98BC-11385B7BECF1}"/>
                    </a:ext>
                  </a:extLst>
                </p14:cNvPr>
                <p14:cNvContentPartPr/>
                <p14:nvPr/>
              </p14:nvContentPartPr>
              <p14:xfrm>
                <a:off x="2271917" y="4522987"/>
                <a:ext cx="84240" cy="111240"/>
              </p14:xfrm>
            </p:contentPart>
          </mc:Choice>
          <mc:Fallback xmlns="">
            <p:pic>
              <p:nvPicPr>
                <p:cNvPr id="492553" name="Freihand 492552">
                  <a:extLst>
                    <a:ext uri="{FF2B5EF4-FFF2-40B4-BE49-F238E27FC236}">
                      <a16:creationId xmlns:a16="http://schemas.microsoft.com/office/drawing/2014/main" id="{FFE91292-C5AC-4435-98BC-11385B7BECF1}"/>
                    </a:ext>
                  </a:extLst>
                </p:cNvPr>
                <p:cNvPicPr/>
                <p:nvPr/>
              </p:nvPicPr>
              <p:blipFill>
                <a:blip r:embed="rId110"/>
                <a:stretch>
                  <a:fillRect/>
                </a:stretch>
              </p:blipFill>
              <p:spPr>
                <a:xfrm>
                  <a:off x="2267597" y="4518667"/>
                  <a:ext cx="9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2554" name="Freihand 492553">
                  <a:extLst>
                    <a:ext uri="{FF2B5EF4-FFF2-40B4-BE49-F238E27FC236}">
                      <a16:creationId xmlns:a16="http://schemas.microsoft.com/office/drawing/2014/main" id="{DD819C09-30EA-48DE-9316-F36CA39F9E8F}"/>
                    </a:ext>
                  </a:extLst>
                </p14:cNvPr>
                <p14:cNvContentPartPr/>
                <p14:nvPr/>
              </p14:nvContentPartPr>
              <p14:xfrm>
                <a:off x="650837" y="4536307"/>
                <a:ext cx="208080" cy="106560"/>
              </p14:xfrm>
            </p:contentPart>
          </mc:Choice>
          <mc:Fallback xmlns="">
            <p:pic>
              <p:nvPicPr>
                <p:cNvPr id="492554" name="Freihand 492553">
                  <a:extLst>
                    <a:ext uri="{FF2B5EF4-FFF2-40B4-BE49-F238E27FC236}">
                      <a16:creationId xmlns:a16="http://schemas.microsoft.com/office/drawing/2014/main" id="{DD819C09-30EA-48DE-9316-F36CA39F9E8F}"/>
                    </a:ext>
                  </a:extLst>
                </p:cNvPr>
                <p:cNvPicPr/>
                <p:nvPr/>
              </p:nvPicPr>
              <p:blipFill>
                <a:blip r:embed="rId112"/>
                <a:stretch>
                  <a:fillRect/>
                </a:stretch>
              </p:blipFill>
              <p:spPr>
                <a:xfrm>
                  <a:off x="646517" y="4531987"/>
                  <a:ext cx="21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2555" name="Freihand 492554">
                  <a:extLst>
                    <a:ext uri="{FF2B5EF4-FFF2-40B4-BE49-F238E27FC236}">
                      <a16:creationId xmlns:a16="http://schemas.microsoft.com/office/drawing/2014/main" id="{17DC05A3-D787-4890-B8FD-7244B4804CB9}"/>
                    </a:ext>
                  </a:extLst>
                </p14:cNvPr>
                <p14:cNvContentPartPr/>
                <p14:nvPr/>
              </p14:nvContentPartPr>
              <p14:xfrm>
                <a:off x="902837" y="4470427"/>
                <a:ext cx="287280" cy="192960"/>
              </p14:xfrm>
            </p:contentPart>
          </mc:Choice>
          <mc:Fallback xmlns="">
            <p:pic>
              <p:nvPicPr>
                <p:cNvPr id="492555" name="Freihand 492554">
                  <a:extLst>
                    <a:ext uri="{FF2B5EF4-FFF2-40B4-BE49-F238E27FC236}">
                      <a16:creationId xmlns:a16="http://schemas.microsoft.com/office/drawing/2014/main" id="{17DC05A3-D787-4890-B8FD-7244B4804CB9}"/>
                    </a:ext>
                  </a:extLst>
                </p:cNvPr>
                <p:cNvPicPr/>
                <p:nvPr/>
              </p:nvPicPr>
              <p:blipFill>
                <a:blip r:embed="rId114"/>
                <a:stretch>
                  <a:fillRect/>
                </a:stretch>
              </p:blipFill>
              <p:spPr>
                <a:xfrm>
                  <a:off x="898517" y="4466107"/>
                  <a:ext cx="295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92556" name="Freihand 492555">
                  <a:extLst>
                    <a:ext uri="{FF2B5EF4-FFF2-40B4-BE49-F238E27FC236}">
                      <a16:creationId xmlns:a16="http://schemas.microsoft.com/office/drawing/2014/main" id="{F1C3D66A-97BB-4902-AE84-9E9BB91147F9}"/>
                    </a:ext>
                  </a:extLst>
                </p14:cNvPr>
                <p14:cNvContentPartPr/>
                <p14:nvPr/>
              </p14:nvContentPartPr>
              <p14:xfrm>
                <a:off x="1307477" y="4548187"/>
                <a:ext cx="134280" cy="9360"/>
              </p14:xfrm>
            </p:contentPart>
          </mc:Choice>
          <mc:Fallback xmlns="">
            <p:pic>
              <p:nvPicPr>
                <p:cNvPr id="492556" name="Freihand 492555">
                  <a:extLst>
                    <a:ext uri="{FF2B5EF4-FFF2-40B4-BE49-F238E27FC236}">
                      <a16:creationId xmlns:a16="http://schemas.microsoft.com/office/drawing/2014/main" id="{F1C3D66A-97BB-4902-AE84-9E9BB91147F9}"/>
                    </a:ext>
                  </a:extLst>
                </p:cNvPr>
                <p:cNvPicPr/>
                <p:nvPr/>
              </p:nvPicPr>
              <p:blipFill>
                <a:blip r:embed="rId116"/>
                <a:stretch>
                  <a:fillRect/>
                </a:stretch>
              </p:blipFill>
              <p:spPr>
                <a:xfrm>
                  <a:off x="1303157" y="4543867"/>
                  <a:ext cx="142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2558" name="Freihand 492557">
                  <a:extLst>
                    <a:ext uri="{FF2B5EF4-FFF2-40B4-BE49-F238E27FC236}">
                      <a16:creationId xmlns:a16="http://schemas.microsoft.com/office/drawing/2014/main" id="{5AFFCA71-5FF6-41F7-9A8A-201140D03B74}"/>
                    </a:ext>
                  </a:extLst>
                </p14:cNvPr>
                <p14:cNvContentPartPr/>
                <p14:nvPr/>
              </p14:nvContentPartPr>
              <p14:xfrm>
                <a:off x="2391077" y="4430107"/>
                <a:ext cx="149040" cy="182880"/>
              </p14:xfrm>
            </p:contentPart>
          </mc:Choice>
          <mc:Fallback xmlns="">
            <p:pic>
              <p:nvPicPr>
                <p:cNvPr id="492558" name="Freihand 492557">
                  <a:extLst>
                    <a:ext uri="{FF2B5EF4-FFF2-40B4-BE49-F238E27FC236}">
                      <a16:creationId xmlns:a16="http://schemas.microsoft.com/office/drawing/2014/main" id="{5AFFCA71-5FF6-41F7-9A8A-201140D03B74}"/>
                    </a:ext>
                  </a:extLst>
                </p:cNvPr>
                <p:cNvPicPr/>
                <p:nvPr/>
              </p:nvPicPr>
              <p:blipFill>
                <a:blip r:embed="rId118"/>
                <a:stretch>
                  <a:fillRect/>
                </a:stretch>
              </p:blipFill>
              <p:spPr>
                <a:xfrm>
                  <a:off x="2386757" y="4425787"/>
                  <a:ext cx="157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2559" name="Freihand 492558">
                  <a:extLst>
                    <a:ext uri="{FF2B5EF4-FFF2-40B4-BE49-F238E27FC236}">
                      <a16:creationId xmlns:a16="http://schemas.microsoft.com/office/drawing/2014/main" id="{586F9E8B-F6F6-41E3-92C8-F2734AF8F276}"/>
                    </a:ext>
                  </a:extLst>
                </p14:cNvPr>
                <p14:cNvContentPartPr/>
                <p14:nvPr/>
              </p14:nvContentPartPr>
              <p14:xfrm>
                <a:off x="2521037" y="4454227"/>
                <a:ext cx="38520" cy="39960"/>
              </p14:xfrm>
            </p:contentPart>
          </mc:Choice>
          <mc:Fallback xmlns="">
            <p:pic>
              <p:nvPicPr>
                <p:cNvPr id="492559" name="Freihand 492558">
                  <a:extLst>
                    <a:ext uri="{FF2B5EF4-FFF2-40B4-BE49-F238E27FC236}">
                      <a16:creationId xmlns:a16="http://schemas.microsoft.com/office/drawing/2014/main" id="{586F9E8B-F6F6-41E3-92C8-F2734AF8F276}"/>
                    </a:ext>
                  </a:extLst>
                </p:cNvPr>
                <p:cNvPicPr/>
                <p:nvPr/>
              </p:nvPicPr>
              <p:blipFill>
                <a:blip r:embed="rId120"/>
                <a:stretch>
                  <a:fillRect/>
                </a:stretch>
              </p:blipFill>
              <p:spPr>
                <a:xfrm>
                  <a:off x="2516717" y="4449907"/>
                  <a:ext cx="47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2560" name="Freihand 492559">
                  <a:extLst>
                    <a:ext uri="{FF2B5EF4-FFF2-40B4-BE49-F238E27FC236}">
                      <a16:creationId xmlns:a16="http://schemas.microsoft.com/office/drawing/2014/main" id="{80F52249-EB28-47D2-8B20-5474B27DCA29}"/>
                    </a:ext>
                  </a:extLst>
                </p14:cNvPr>
                <p14:cNvContentPartPr/>
                <p14:nvPr/>
              </p14:nvContentPartPr>
              <p14:xfrm>
                <a:off x="2552717" y="4507867"/>
                <a:ext cx="101160" cy="222480"/>
              </p14:xfrm>
            </p:contentPart>
          </mc:Choice>
          <mc:Fallback xmlns="">
            <p:pic>
              <p:nvPicPr>
                <p:cNvPr id="492560" name="Freihand 492559">
                  <a:extLst>
                    <a:ext uri="{FF2B5EF4-FFF2-40B4-BE49-F238E27FC236}">
                      <a16:creationId xmlns:a16="http://schemas.microsoft.com/office/drawing/2014/main" id="{80F52249-EB28-47D2-8B20-5474B27DCA29}"/>
                    </a:ext>
                  </a:extLst>
                </p:cNvPr>
                <p:cNvPicPr/>
                <p:nvPr/>
              </p:nvPicPr>
              <p:blipFill>
                <a:blip r:embed="rId122"/>
                <a:stretch>
                  <a:fillRect/>
                </a:stretch>
              </p:blipFill>
              <p:spPr>
                <a:xfrm>
                  <a:off x="2548397" y="4503547"/>
                  <a:ext cx="109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92561" name="Freihand 492560">
                  <a:extLst>
                    <a:ext uri="{FF2B5EF4-FFF2-40B4-BE49-F238E27FC236}">
                      <a16:creationId xmlns:a16="http://schemas.microsoft.com/office/drawing/2014/main" id="{47F60001-693A-434C-AC33-845335734721}"/>
                    </a:ext>
                  </a:extLst>
                </p14:cNvPr>
                <p14:cNvContentPartPr/>
                <p14:nvPr/>
              </p14:nvContentPartPr>
              <p14:xfrm>
                <a:off x="2839997" y="4507867"/>
                <a:ext cx="97920" cy="113400"/>
              </p14:xfrm>
            </p:contentPart>
          </mc:Choice>
          <mc:Fallback xmlns="">
            <p:pic>
              <p:nvPicPr>
                <p:cNvPr id="492561" name="Freihand 492560">
                  <a:extLst>
                    <a:ext uri="{FF2B5EF4-FFF2-40B4-BE49-F238E27FC236}">
                      <a16:creationId xmlns:a16="http://schemas.microsoft.com/office/drawing/2014/main" id="{47F60001-693A-434C-AC33-845335734721}"/>
                    </a:ext>
                  </a:extLst>
                </p:cNvPr>
                <p:cNvPicPr/>
                <p:nvPr/>
              </p:nvPicPr>
              <p:blipFill>
                <a:blip r:embed="rId124"/>
                <a:stretch>
                  <a:fillRect/>
                </a:stretch>
              </p:blipFill>
              <p:spPr>
                <a:xfrm>
                  <a:off x="2835677" y="4503547"/>
                  <a:ext cx="106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2562" name="Freihand 492561">
                  <a:extLst>
                    <a:ext uri="{FF2B5EF4-FFF2-40B4-BE49-F238E27FC236}">
                      <a16:creationId xmlns:a16="http://schemas.microsoft.com/office/drawing/2014/main" id="{C6127D7C-7C4F-4EB0-8122-777120EFDD3B}"/>
                    </a:ext>
                  </a:extLst>
                </p14:cNvPr>
                <p14:cNvContentPartPr/>
                <p14:nvPr/>
              </p14:nvContentPartPr>
              <p14:xfrm>
                <a:off x="3013157" y="4457827"/>
                <a:ext cx="340200" cy="178560"/>
              </p14:xfrm>
            </p:contentPart>
          </mc:Choice>
          <mc:Fallback xmlns="">
            <p:pic>
              <p:nvPicPr>
                <p:cNvPr id="492562" name="Freihand 492561">
                  <a:extLst>
                    <a:ext uri="{FF2B5EF4-FFF2-40B4-BE49-F238E27FC236}">
                      <a16:creationId xmlns:a16="http://schemas.microsoft.com/office/drawing/2014/main" id="{C6127D7C-7C4F-4EB0-8122-777120EFDD3B}"/>
                    </a:ext>
                  </a:extLst>
                </p:cNvPr>
                <p:cNvPicPr/>
                <p:nvPr/>
              </p:nvPicPr>
              <p:blipFill>
                <a:blip r:embed="rId126"/>
                <a:stretch>
                  <a:fillRect/>
                </a:stretch>
              </p:blipFill>
              <p:spPr>
                <a:xfrm>
                  <a:off x="3008837" y="4453507"/>
                  <a:ext cx="348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2563" name="Freihand 492562">
                  <a:extLst>
                    <a:ext uri="{FF2B5EF4-FFF2-40B4-BE49-F238E27FC236}">
                      <a16:creationId xmlns:a16="http://schemas.microsoft.com/office/drawing/2014/main" id="{131EA958-C2CC-4B0A-B29B-B5D5E36244BE}"/>
                    </a:ext>
                  </a:extLst>
                </p14:cNvPr>
                <p14:cNvContentPartPr/>
                <p14:nvPr/>
              </p14:nvContentPartPr>
              <p14:xfrm>
                <a:off x="3395477" y="4444507"/>
                <a:ext cx="479520" cy="153360"/>
              </p14:xfrm>
            </p:contentPart>
          </mc:Choice>
          <mc:Fallback xmlns="">
            <p:pic>
              <p:nvPicPr>
                <p:cNvPr id="492563" name="Freihand 492562">
                  <a:extLst>
                    <a:ext uri="{FF2B5EF4-FFF2-40B4-BE49-F238E27FC236}">
                      <a16:creationId xmlns:a16="http://schemas.microsoft.com/office/drawing/2014/main" id="{131EA958-C2CC-4B0A-B29B-B5D5E36244BE}"/>
                    </a:ext>
                  </a:extLst>
                </p:cNvPr>
                <p:cNvPicPr/>
                <p:nvPr/>
              </p:nvPicPr>
              <p:blipFill>
                <a:blip r:embed="rId128"/>
                <a:stretch>
                  <a:fillRect/>
                </a:stretch>
              </p:blipFill>
              <p:spPr>
                <a:xfrm>
                  <a:off x="3391157" y="4440187"/>
                  <a:ext cx="488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92564" name="Freihand 492563">
                  <a:extLst>
                    <a:ext uri="{FF2B5EF4-FFF2-40B4-BE49-F238E27FC236}">
                      <a16:creationId xmlns:a16="http://schemas.microsoft.com/office/drawing/2014/main" id="{ED5E05D7-9C83-4B48-AD9D-07D9C82DCE35}"/>
                    </a:ext>
                  </a:extLst>
                </p14:cNvPr>
                <p14:cNvContentPartPr/>
                <p14:nvPr/>
              </p14:nvContentPartPr>
              <p14:xfrm>
                <a:off x="1283717" y="4885867"/>
                <a:ext cx="344880" cy="121320"/>
              </p14:xfrm>
            </p:contentPart>
          </mc:Choice>
          <mc:Fallback xmlns="">
            <p:pic>
              <p:nvPicPr>
                <p:cNvPr id="492564" name="Freihand 492563">
                  <a:extLst>
                    <a:ext uri="{FF2B5EF4-FFF2-40B4-BE49-F238E27FC236}">
                      <a16:creationId xmlns:a16="http://schemas.microsoft.com/office/drawing/2014/main" id="{ED5E05D7-9C83-4B48-AD9D-07D9C82DCE35}"/>
                    </a:ext>
                  </a:extLst>
                </p:cNvPr>
                <p:cNvPicPr/>
                <p:nvPr/>
              </p:nvPicPr>
              <p:blipFill>
                <a:blip r:embed="rId130"/>
                <a:stretch>
                  <a:fillRect/>
                </a:stretch>
              </p:blipFill>
              <p:spPr>
                <a:xfrm>
                  <a:off x="1279397" y="4881547"/>
                  <a:ext cx="353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2566" name="Freihand 492565">
                  <a:extLst>
                    <a:ext uri="{FF2B5EF4-FFF2-40B4-BE49-F238E27FC236}">
                      <a16:creationId xmlns:a16="http://schemas.microsoft.com/office/drawing/2014/main" id="{0600B093-BEED-4880-B7FA-4A4750C69C4F}"/>
                    </a:ext>
                  </a:extLst>
                </p14:cNvPr>
                <p14:cNvContentPartPr/>
                <p14:nvPr/>
              </p14:nvContentPartPr>
              <p14:xfrm>
                <a:off x="1816157" y="4853827"/>
                <a:ext cx="152640" cy="132480"/>
              </p14:xfrm>
            </p:contentPart>
          </mc:Choice>
          <mc:Fallback xmlns="">
            <p:pic>
              <p:nvPicPr>
                <p:cNvPr id="492566" name="Freihand 492565">
                  <a:extLst>
                    <a:ext uri="{FF2B5EF4-FFF2-40B4-BE49-F238E27FC236}">
                      <a16:creationId xmlns:a16="http://schemas.microsoft.com/office/drawing/2014/main" id="{0600B093-BEED-4880-B7FA-4A4750C69C4F}"/>
                    </a:ext>
                  </a:extLst>
                </p:cNvPr>
                <p:cNvPicPr/>
                <p:nvPr/>
              </p:nvPicPr>
              <p:blipFill>
                <a:blip r:embed="rId132"/>
                <a:stretch>
                  <a:fillRect/>
                </a:stretch>
              </p:blipFill>
              <p:spPr>
                <a:xfrm>
                  <a:off x="1811837" y="4849507"/>
                  <a:ext cx="161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2567" name="Freihand 492566">
                  <a:extLst>
                    <a:ext uri="{FF2B5EF4-FFF2-40B4-BE49-F238E27FC236}">
                      <a16:creationId xmlns:a16="http://schemas.microsoft.com/office/drawing/2014/main" id="{2228E074-96EC-42E7-AE06-AD7A182C3D45}"/>
                    </a:ext>
                  </a:extLst>
                </p14:cNvPr>
                <p14:cNvContentPartPr/>
                <p14:nvPr/>
              </p14:nvContentPartPr>
              <p14:xfrm>
                <a:off x="1798157" y="4890907"/>
                <a:ext cx="194760" cy="16560"/>
              </p14:xfrm>
            </p:contentPart>
          </mc:Choice>
          <mc:Fallback xmlns="">
            <p:pic>
              <p:nvPicPr>
                <p:cNvPr id="492567" name="Freihand 492566">
                  <a:extLst>
                    <a:ext uri="{FF2B5EF4-FFF2-40B4-BE49-F238E27FC236}">
                      <a16:creationId xmlns:a16="http://schemas.microsoft.com/office/drawing/2014/main" id="{2228E074-96EC-42E7-AE06-AD7A182C3D45}"/>
                    </a:ext>
                  </a:extLst>
                </p:cNvPr>
                <p:cNvPicPr/>
                <p:nvPr/>
              </p:nvPicPr>
              <p:blipFill>
                <a:blip r:embed="rId134"/>
                <a:stretch>
                  <a:fillRect/>
                </a:stretch>
              </p:blipFill>
              <p:spPr>
                <a:xfrm>
                  <a:off x="1793837" y="4886587"/>
                  <a:ext cx="20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2568" name="Freihand 492567">
                  <a:extLst>
                    <a:ext uri="{FF2B5EF4-FFF2-40B4-BE49-F238E27FC236}">
                      <a16:creationId xmlns:a16="http://schemas.microsoft.com/office/drawing/2014/main" id="{BB0C40E7-1D9D-4FA7-BB37-7825CF1F687F}"/>
                    </a:ext>
                  </a:extLst>
                </p14:cNvPr>
                <p14:cNvContentPartPr/>
                <p14:nvPr/>
              </p14:nvContentPartPr>
              <p14:xfrm>
                <a:off x="1751357" y="4910707"/>
                <a:ext cx="205560" cy="37440"/>
              </p14:xfrm>
            </p:contentPart>
          </mc:Choice>
          <mc:Fallback xmlns="">
            <p:pic>
              <p:nvPicPr>
                <p:cNvPr id="492568" name="Freihand 492567">
                  <a:extLst>
                    <a:ext uri="{FF2B5EF4-FFF2-40B4-BE49-F238E27FC236}">
                      <a16:creationId xmlns:a16="http://schemas.microsoft.com/office/drawing/2014/main" id="{BB0C40E7-1D9D-4FA7-BB37-7825CF1F687F}"/>
                    </a:ext>
                  </a:extLst>
                </p:cNvPr>
                <p:cNvPicPr/>
                <p:nvPr/>
              </p:nvPicPr>
              <p:blipFill>
                <a:blip r:embed="rId136"/>
                <a:stretch>
                  <a:fillRect/>
                </a:stretch>
              </p:blipFill>
              <p:spPr>
                <a:xfrm>
                  <a:off x="1747037" y="4906387"/>
                  <a:ext cx="214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92569" name="Freihand 492568">
                  <a:extLst>
                    <a:ext uri="{FF2B5EF4-FFF2-40B4-BE49-F238E27FC236}">
                      <a16:creationId xmlns:a16="http://schemas.microsoft.com/office/drawing/2014/main" id="{3F3C2D34-F389-47CE-8484-865C5EA9FD8B}"/>
                    </a:ext>
                  </a:extLst>
                </p14:cNvPr>
                <p14:cNvContentPartPr/>
                <p14:nvPr/>
              </p14:nvContentPartPr>
              <p14:xfrm>
                <a:off x="2125757" y="4868947"/>
                <a:ext cx="263520" cy="106920"/>
              </p14:xfrm>
            </p:contentPart>
          </mc:Choice>
          <mc:Fallback xmlns="">
            <p:pic>
              <p:nvPicPr>
                <p:cNvPr id="492569" name="Freihand 492568">
                  <a:extLst>
                    <a:ext uri="{FF2B5EF4-FFF2-40B4-BE49-F238E27FC236}">
                      <a16:creationId xmlns:a16="http://schemas.microsoft.com/office/drawing/2014/main" id="{3F3C2D34-F389-47CE-8484-865C5EA9FD8B}"/>
                    </a:ext>
                  </a:extLst>
                </p:cNvPr>
                <p:cNvPicPr/>
                <p:nvPr/>
              </p:nvPicPr>
              <p:blipFill>
                <a:blip r:embed="rId138"/>
                <a:stretch>
                  <a:fillRect/>
                </a:stretch>
              </p:blipFill>
              <p:spPr>
                <a:xfrm>
                  <a:off x="2121437" y="4864627"/>
                  <a:ext cx="27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92570" name="Freihand 492569">
                  <a:extLst>
                    <a:ext uri="{FF2B5EF4-FFF2-40B4-BE49-F238E27FC236}">
                      <a16:creationId xmlns:a16="http://schemas.microsoft.com/office/drawing/2014/main" id="{74CF402A-903D-4A59-8E0A-993D3B214AE2}"/>
                    </a:ext>
                  </a:extLst>
                </p14:cNvPr>
                <p14:cNvContentPartPr/>
                <p14:nvPr/>
              </p14:nvContentPartPr>
              <p14:xfrm>
                <a:off x="2647397" y="4845907"/>
                <a:ext cx="17280" cy="141840"/>
              </p14:xfrm>
            </p:contentPart>
          </mc:Choice>
          <mc:Fallback xmlns="">
            <p:pic>
              <p:nvPicPr>
                <p:cNvPr id="492570" name="Freihand 492569">
                  <a:extLst>
                    <a:ext uri="{FF2B5EF4-FFF2-40B4-BE49-F238E27FC236}">
                      <a16:creationId xmlns:a16="http://schemas.microsoft.com/office/drawing/2014/main" id="{74CF402A-903D-4A59-8E0A-993D3B214AE2}"/>
                    </a:ext>
                  </a:extLst>
                </p:cNvPr>
                <p:cNvPicPr/>
                <p:nvPr/>
              </p:nvPicPr>
              <p:blipFill>
                <a:blip r:embed="rId140"/>
                <a:stretch>
                  <a:fillRect/>
                </a:stretch>
              </p:blipFill>
              <p:spPr>
                <a:xfrm>
                  <a:off x="2643077" y="4841587"/>
                  <a:ext cx="25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92571" name="Freihand 492570">
                  <a:extLst>
                    <a:ext uri="{FF2B5EF4-FFF2-40B4-BE49-F238E27FC236}">
                      <a16:creationId xmlns:a16="http://schemas.microsoft.com/office/drawing/2014/main" id="{1D82FDED-B53B-47D4-939E-DBF183AFC802}"/>
                    </a:ext>
                  </a:extLst>
                </p14:cNvPr>
                <p14:cNvContentPartPr/>
                <p14:nvPr/>
              </p14:nvContentPartPr>
              <p14:xfrm>
                <a:off x="2608877" y="4873267"/>
                <a:ext cx="114480" cy="12240"/>
              </p14:xfrm>
            </p:contentPart>
          </mc:Choice>
          <mc:Fallback xmlns="">
            <p:pic>
              <p:nvPicPr>
                <p:cNvPr id="492571" name="Freihand 492570">
                  <a:extLst>
                    <a:ext uri="{FF2B5EF4-FFF2-40B4-BE49-F238E27FC236}">
                      <a16:creationId xmlns:a16="http://schemas.microsoft.com/office/drawing/2014/main" id="{1D82FDED-B53B-47D4-939E-DBF183AFC802}"/>
                    </a:ext>
                  </a:extLst>
                </p:cNvPr>
                <p:cNvPicPr/>
                <p:nvPr/>
              </p:nvPicPr>
              <p:blipFill>
                <a:blip r:embed="rId142"/>
                <a:stretch>
                  <a:fillRect/>
                </a:stretch>
              </p:blipFill>
              <p:spPr>
                <a:xfrm>
                  <a:off x="2604557" y="4868947"/>
                  <a:ext cx="123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2572" name="Freihand 492571">
                  <a:extLst>
                    <a:ext uri="{FF2B5EF4-FFF2-40B4-BE49-F238E27FC236}">
                      <a16:creationId xmlns:a16="http://schemas.microsoft.com/office/drawing/2014/main" id="{C867F559-2EB6-4C23-8844-5412CA9999BA}"/>
                    </a:ext>
                  </a:extLst>
                </p14:cNvPr>
                <p14:cNvContentPartPr/>
                <p14:nvPr/>
              </p14:nvContentPartPr>
              <p14:xfrm>
                <a:off x="2572517" y="4981267"/>
                <a:ext cx="182520" cy="35280"/>
              </p14:xfrm>
            </p:contentPart>
          </mc:Choice>
          <mc:Fallback xmlns="">
            <p:pic>
              <p:nvPicPr>
                <p:cNvPr id="492572" name="Freihand 492571">
                  <a:extLst>
                    <a:ext uri="{FF2B5EF4-FFF2-40B4-BE49-F238E27FC236}">
                      <a16:creationId xmlns:a16="http://schemas.microsoft.com/office/drawing/2014/main" id="{C867F559-2EB6-4C23-8844-5412CA9999BA}"/>
                    </a:ext>
                  </a:extLst>
                </p:cNvPr>
                <p:cNvPicPr/>
                <p:nvPr/>
              </p:nvPicPr>
              <p:blipFill>
                <a:blip r:embed="rId144"/>
                <a:stretch>
                  <a:fillRect/>
                </a:stretch>
              </p:blipFill>
              <p:spPr>
                <a:xfrm>
                  <a:off x="2568197" y="4976947"/>
                  <a:ext cx="191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2573" name="Freihand 492572">
                  <a:extLst>
                    <a:ext uri="{FF2B5EF4-FFF2-40B4-BE49-F238E27FC236}">
                      <a16:creationId xmlns:a16="http://schemas.microsoft.com/office/drawing/2014/main" id="{792044F8-FBC2-42D6-BF24-342CBB4926E4}"/>
                    </a:ext>
                  </a:extLst>
                </p14:cNvPr>
                <p14:cNvContentPartPr/>
                <p14:nvPr/>
              </p14:nvContentPartPr>
              <p14:xfrm>
                <a:off x="2857277" y="4817107"/>
                <a:ext cx="98640" cy="159480"/>
              </p14:xfrm>
            </p:contentPart>
          </mc:Choice>
          <mc:Fallback xmlns="">
            <p:pic>
              <p:nvPicPr>
                <p:cNvPr id="492573" name="Freihand 492572">
                  <a:extLst>
                    <a:ext uri="{FF2B5EF4-FFF2-40B4-BE49-F238E27FC236}">
                      <a16:creationId xmlns:a16="http://schemas.microsoft.com/office/drawing/2014/main" id="{792044F8-FBC2-42D6-BF24-342CBB4926E4}"/>
                    </a:ext>
                  </a:extLst>
                </p:cNvPr>
                <p:cNvPicPr/>
                <p:nvPr/>
              </p:nvPicPr>
              <p:blipFill>
                <a:blip r:embed="rId146"/>
                <a:stretch>
                  <a:fillRect/>
                </a:stretch>
              </p:blipFill>
              <p:spPr>
                <a:xfrm>
                  <a:off x="2852957" y="4812787"/>
                  <a:ext cx="107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2574" name="Freihand 492573">
                  <a:extLst>
                    <a:ext uri="{FF2B5EF4-FFF2-40B4-BE49-F238E27FC236}">
                      <a16:creationId xmlns:a16="http://schemas.microsoft.com/office/drawing/2014/main" id="{35D5D6DA-C813-4C7E-967E-8235805DD9E0}"/>
                    </a:ext>
                  </a:extLst>
                </p14:cNvPr>
                <p14:cNvContentPartPr/>
                <p14:nvPr/>
              </p14:nvContentPartPr>
              <p14:xfrm>
                <a:off x="3014957" y="4828627"/>
                <a:ext cx="127440" cy="120240"/>
              </p14:xfrm>
            </p:contentPart>
          </mc:Choice>
          <mc:Fallback xmlns="">
            <p:pic>
              <p:nvPicPr>
                <p:cNvPr id="492574" name="Freihand 492573">
                  <a:extLst>
                    <a:ext uri="{FF2B5EF4-FFF2-40B4-BE49-F238E27FC236}">
                      <a16:creationId xmlns:a16="http://schemas.microsoft.com/office/drawing/2014/main" id="{35D5D6DA-C813-4C7E-967E-8235805DD9E0}"/>
                    </a:ext>
                  </a:extLst>
                </p:cNvPr>
                <p:cNvPicPr/>
                <p:nvPr/>
              </p:nvPicPr>
              <p:blipFill>
                <a:blip r:embed="rId148"/>
                <a:stretch>
                  <a:fillRect/>
                </a:stretch>
              </p:blipFill>
              <p:spPr>
                <a:xfrm>
                  <a:off x="3010637" y="4824307"/>
                  <a:ext cx="136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2575" name="Freihand 492574">
                  <a:extLst>
                    <a:ext uri="{FF2B5EF4-FFF2-40B4-BE49-F238E27FC236}">
                      <a16:creationId xmlns:a16="http://schemas.microsoft.com/office/drawing/2014/main" id="{40C38947-FEDC-4677-AA93-84D47DCF411D}"/>
                    </a:ext>
                  </a:extLst>
                </p14:cNvPr>
                <p14:cNvContentPartPr/>
                <p14:nvPr/>
              </p14:nvContentPartPr>
              <p14:xfrm>
                <a:off x="3161117" y="4772467"/>
                <a:ext cx="155520" cy="186840"/>
              </p14:xfrm>
            </p:contentPart>
          </mc:Choice>
          <mc:Fallback xmlns="">
            <p:pic>
              <p:nvPicPr>
                <p:cNvPr id="492575" name="Freihand 492574">
                  <a:extLst>
                    <a:ext uri="{FF2B5EF4-FFF2-40B4-BE49-F238E27FC236}">
                      <a16:creationId xmlns:a16="http://schemas.microsoft.com/office/drawing/2014/main" id="{40C38947-FEDC-4677-AA93-84D47DCF411D}"/>
                    </a:ext>
                  </a:extLst>
                </p:cNvPr>
                <p:cNvPicPr/>
                <p:nvPr/>
              </p:nvPicPr>
              <p:blipFill>
                <a:blip r:embed="rId150"/>
                <a:stretch>
                  <a:fillRect/>
                </a:stretch>
              </p:blipFill>
              <p:spPr>
                <a:xfrm>
                  <a:off x="3156797" y="4768147"/>
                  <a:ext cx="164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2576" name="Freihand 492575">
                  <a:extLst>
                    <a:ext uri="{FF2B5EF4-FFF2-40B4-BE49-F238E27FC236}">
                      <a16:creationId xmlns:a16="http://schemas.microsoft.com/office/drawing/2014/main" id="{DE929D4E-6ADC-409A-9005-9DF27423206F}"/>
                    </a:ext>
                  </a:extLst>
                </p14:cNvPr>
                <p14:cNvContentPartPr/>
                <p14:nvPr/>
              </p14:nvContentPartPr>
              <p14:xfrm>
                <a:off x="3274517" y="4902427"/>
                <a:ext cx="99000" cy="65520"/>
              </p14:xfrm>
            </p:contentPart>
          </mc:Choice>
          <mc:Fallback xmlns="">
            <p:pic>
              <p:nvPicPr>
                <p:cNvPr id="492576" name="Freihand 492575">
                  <a:extLst>
                    <a:ext uri="{FF2B5EF4-FFF2-40B4-BE49-F238E27FC236}">
                      <a16:creationId xmlns:a16="http://schemas.microsoft.com/office/drawing/2014/main" id="{DE929D4E-6ADC-409A-9005-9DF27423206F}"/>
                    </a:ext>
                  </a:extLst>
                </p:cNvPr>
                <p:cNvPicPr/>
                <p:nvPr/>
              </p:nvPicPr>
              <p:blipFill>
                <a:blip r:embed="rId152"/>
                <a:stretch>
                  <a:fillRect/>
                </a:stretch>
              </p:blipFill>
              <p:spPr>
                <a:xfrm>
                  <a:off x="3270197" y="4898107"/>
                  <a:ext cx="10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2578" name="Freihand 492577">
                  <a:extLst>
                    <a:ext uri="{FF2B5EF4-FFF2-40B4-BE49-F238E27FC236}">
                      <a16:creationId xmlns:a16="http://schemas.microsoft.com/office/drawing/2014/main" id="{6F328BCE-D8C1-46BE-8665-3DB2DC4A039E}"/>
                    </a:ext>
                  </a:extLst>
                </p14:cNvPr>
                <p14:cNvContentPartPr/>
                <p14:nvPr/>
              </p14:nvContentPartPr>
              <p14:xfrm>
                <a:off x="3502757" y="4801987"/>
                <a:ext cx="190440" cy="234360"/>
              </p14:xfrm>
            </p:contentPart>
          </mc:Choice>
          <mc:Fallback xmlns="">
            <p:pic>
              <p:nvPicPr>
                <p:cNvPr id="492578" name="Freihand 492577">
                  <a:extLst>
                    <a:ext uri="{FF2B5EF4-FFF2-40B4-BE49-F238E27FC236}">
                      <a16:creationId xmlns:a16="http://schemas.microsoft.com/office/drawing/2014/main" id="{6F328BCE-D8C1-46BE-8665-3DB2DC4A039E}"/>
                    </a:ext>
                  </a:extLst>
                </p:cNvPr>
                <p:cNvPicPr/>
                <p:nvPr/>
              </p:nvPicPr>
              <p:blipFill>
                <a:blip r:embed="rId154"/>
                <a:stretch>
                  <a:fillRect/>
                </a:stretch>
              </p:blipFill>
              <p:spPr>
                <a:xfrm>
                  <a:off x="3498437" y="4797667"/>
                  <a:ext cx="19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2579" name="Freihand 492578">
                  <a:extLst>
                    <a:ext uri="{FF2B5EF4-FFF2-40B4-BE49-F238E27FC236}">
                      <a16:creationId xmlns:a16="http://schemas.microsoft.com/office/drawing/2014/main" id="{B300AD8F-BD77-4BFB-8F75-A476DF5A2CEA}"/>
                    </a:ext>
                  </a:extLst>
                </p14:cNvPr>
                <p14:cNvContentPartPr/>
                <p14:nvPr/>
              </p14:nvContentPartPr>
              <p14:xfrm>
                <a:off x="3680597" y="4810987"/>
                <a:ext cx="261360" cy="204120"/>
              </p14:xfrm>
            </p:contentPart>
          </mc:Choice>
          <mc:Fallback xmlns="">
            <p:pic>
              <p:nvPicPr>
                <p:cNvPr id="492579" name="Freihand 492578">
                  <a:extLst>
                    <a:ext uri="{FF2B5EF4-FFF2-40B4-BE49-F238E27FC236}">
                      <a16:creationId xmlns:a16="http://schemas.microsoft.com/office/drawing/2014/main" id="{B300AD8F-BD77-4BFB-8F75-A476DF5A2CEA}"/>
                    </a:ext>
                  </a:extLst>
                </p:cNvPr>
                <p:cNvPicPr/>
                <p:nvPr/>
              </p:nvPicPr>
              <p:blipFill>
                <a:blip r:embed="rId156"/>
                <a:stretch>
                  <a:fillRect/>
                </a:stretch>
              </p:blipFill>
              <p:spPr>
                <a:xfrm>
                  <a:off x="3676277" y="4806667"/>
                  <a:ext cx="270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92580" name="Freihand 492579">
                  <a:extLst>
                    <a:ext uri="{FF2B5EF4-FFF2-40B4-BE49-F238E27FC236}">
                      <a16:creationId xmlns:a16="http://schemas.microsoft.com/office/drawing/2014/main" id="{C58D1FBA-69F9-472C-9F45-6B16033C1EF5}"/>
                    </a:ext>
                  </a:extLst>
                </p14:cNvPr>
                <p14:cNvContentPartPr/>
                <p14:nvPr/>
              </p14:nvContentPartPr>
              <p14:xfrm>
                <a:off x="3984077" y="4804147"/>
                <a:ext cx="113040" cy="94680"/>
              </p14:xfrm>
            </p:contentPart>
          </mc:Choice>
          <mc:Fallback xmlns="">
            <p:pic>
              <p:nvPicPr>
                <p:cNvPr id="492580" name="Freihand 492579">
                  <a:extLst>
                    <a:ext uri="{FF2B5EF4-FFF2-40B4-BE49-F238E27FC236}">
                      <a16:creationId xmlns:a16="http://schemas.microsoft.com/office/drawing/2014/main" id="{C58D1FBA-69F9-472C-9F45-6B16033C1EF5}"/>
                    </a:ext>
                  </a:extLst>
                </p:cNvPr>
                <p:cNvPicPr/>
                <p:nvPr/>
              </p:nvPicPr>
              <p:blipFill>
                <a:blip r:embed="rId158"/>
                <a:stretch>
                  <a:fillRect/>
                </a:stretch>
              </p:blipFill>
              <p:spPr>
                <a:xfrm>
                  <a:off x="3979757" y="4799827"/>
                  <a:ext cx="121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92581" name="Freihand 492580">
                  <a:extLst>
                    <a:ext uri="{FF2B5EF4-FFF2-40B4-BE49-F238E27FC236}">
                      <a16:creationId xmlns:a16="http://schemas.microsoft.com/office/drawing/2014/main" id="{5B0C107C-FF8F-4B31-98A3-CBA249077A48}"/>
                    </a:ext>
                  </a:extLst>
                </p14:cNvPr>
                <p14:cNvContentPartPr/>
                <p14:nvPr/>
              </p14:nvContentPartPr>
              <p14:xfrm>
                <a:off x="4108997" y="4751227"/>
                <a:ext cx="263880" cy="133560"/>
              </p14:xfrm>
            </p:contentPart>
          </mc:Choice>
          <mc:Fallback xmlns="">
            <p:pic>
              <p:nvPicPr>
                <p:cNvPr id="492581" name="Freihand 492580">
                  <a:extLst>
                    <a:ext uri="{FF2B5EF4-FFF2-40B4-BE49-F238E27FC236}">
                      <a16:creationId xmlns:a16="http://schemas.microsoft.com/office/drawing/2014/main" id="{5B0C107C-FF8F-4B31-98A3-CBA249077A48}"/>
                    </a:ext>
                  </a:extLst>
                </p:cNvPr>
                <p:cNvPicPr/>
                <p:nvPr/>
              </p:nvPicPr>
              <p:blipFill>
                <a:blip r:embed="rId160"/>
                <a:stretch>
                  <a:fillRect/>
                </a:stretch>
              </p:blipFill>
              <p:spPr>
                <a:xfrm>
                  <a:off x="4104677" y="4746907"/>
                  <a:ext cx="272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92582" name="Freihand 492581">
                  <a:extLst>
                    <a:ext uri="{FF2B5EF4-FFF2-40B4-BE49-F238E27FC236}">
                      <a16:creationId xmlns:a16="http://schemas.microsoft.com/office/drawing/2014/main" id="{E96646FC-D8A1-4105-A7B2-89B2C03DDE0E}"/>
                    </a:ext>
                  </a:extLst>
                </p14:cNvPr>
                <p14:cNvContentPartPr/>
                <p14:nvPr/>
              </p14:nvContentPartPr>
              <p14:xfrm>
                <a:off x="4015397" y="4686427"/>
                <a:ext cx="91800" cy="8280"/>
              </p14:xfrm>
            </p:contentPart>
          </mc:Choice>
          <mc:Fallback xmlns="">
            <p:pic>
              <p:nvPicPr>
                <p:cNvPr id="492582" name="Freihand 492581">
                  <a:extLst>
                    <a:ext uri="{FF2B5EF4-FFF2-40B4-BE49-F238E27FC236}">
                      <a16:creationId xmlns:a16="http://schemas.microsoft.com/office/drawing/2014/main" id="{E96646FC-D8A1-4105-A7B2-89B2C03DDE0E}"/>
                    </a:ext>
                  </a:extLst>
                </p:cNvPr>
                <p:cNvPicPr/>
                <p:nvPr/>
              </p:nvPicPr>
              <p:blipFill>
                <a:blip r:embed="rId162"/>
                <a:stretch>
                  <a:fillRect/>
                </a:stretch>
              </p:blipFill>
              <p:spPr>
                <a:xfrm>
                  <a:off x="4011077" y="4682107"/>
                  <a:ext cx="100440" cy="16920"/>
                </a:xfrm>
                <a:prstGeom prst="rect">
                  <a:avLst/>
                </a:prstGeom>
              </p:spPr>
            </p:pic>
          </mc:Fallback>
        </mc:AlternateContent>
      </p:grpSp>
      <p:grpSp>
        <p:nvGrpSpPr>
          <p:cNvPr id="492594" name="Gruppieren 492593">
            <a:extLst>
              <a:ext uri="{FF2B5EF4-FFF2-40B4-BE49-F238E27FC236}">
                <a16:creationId xmlns:a16="http://schemas.microsoft.com/office/drawing/2014/main" id="{89A32541-EAF3-4040-BA60-45888CCEF752}"/>
              </a:ext>
            </a:extLst>
          </p:cNvPr>
          <p:cNvGrpSpPr/>
          <p:nvPr/>
        </p:nvGrpSpPr>
        <p:grpSpPr>
          <a:xfrm>
            <a:off x="1371557" y="5138227"/>
            <a:ext cx="2161440" cy="235800"/>
            <a:chOff x="1371557" y="5138227"/>
            <a:chExt cx="2161440" cy="235800"/>
          </a:xfrm>
        </p:grpSpPr>
        <mc:AlternateContent xmlns:mc="http://schemas.openxmlformats.org/markup-compatibility/2006" xmlns:p14="http://schemas.microsoft.com/office/powerpoint/2010/main">
          <mc:Choice Requires="p14">
            <p:contentPart p14:bwMode="auto" r:id="rId163">
              <p14:nvContentPartPr>
                <p14:cNvPr id="492584" name="Freihand 492583">
                  <a:extLst>
                    <a:ext uri="{FF2B5EF4-FFF2-40B4-BE49-F238E27FC236}">
                      <a16:creationId xmlns:a16="http://schemas.microsoft.com/office/drawing/2014/main" id="{12FD65D5-879F-4F19-9386-436751BAB1E6}"/>
                    </a:ext>
                  </a:extLst>
                </p14:cNvPr>
                <p14:cNvContentPartPr/>
                <p14:nvPr/>
              </p14:nvContentPartPr>
              <p14:xfrm>
                <a:off x="1371557" y="5215627"/>
                <a:ext cx="166320" cy="158400"/>
              </p14:xfrm>
            </p:contentPart>
          </mc:Choice>
          <mc:Fallback xmlns="">
            <p:pic>
              <p:nvPicPr>
                <p:cNvPr id="492584" name="Freihand 492583">
                  <a:extLst>
                    <a:ext uri="{FF2B5EF4-FFF2-40B4-BE49-F238E27FC236}">
                      <a16:creationId xmlns:a16="http://schemas.microsoft.com/office/drawing/2014/main" id="{12FD65D5-879F-4F19-9386-436751BAB1E6}"/>
                    </a:ext>
                  </a:extLst>
                </p:cNvPr>
                <p:cNvPicPr/>
                <p:nvPr/>
              </p:nvPicPr>
              <p:blipFill>
                <a:blip r:embed="rId164"/>
                <a:stretch>
                  <a:fillRect/>
                </a:stretch>
              </p:blipFill>
              <p:spPr>
                <a:xfrm>
                  <a:off x="1367237" y="5211307"/>
                  <a:ext cx="174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2585" name="Freihand 492584">
                  <a:extLst>
                    <a:ext uri="{FF2B5EF4-FFF2-40B4-BE49-F238E27FC236}">
                      <a16:creationId xmlns:a16="http://schemas.microsoft.com/office/drawing/2014/main" id="{5F9C4A5D-1EF4-4282-905D-2E3BC46F92C6}"/>
                    </a:ext>
                  </a:extLst>
                </p14:cNvPr>
                <p14:cNvContentPartPr/>
                <p14:nvPr/>
              </p14:nvContentPartPr>
              <p14:xfrm>
                <a:off x="1547597" y="5272147"/>
                <a:ext cx="361080" cy="67680"/>
              </p14:xfrm>
            </p:contentPart>
          </mc:Choice>
          <mc:Fallback xmlns="">
            <p:pic>
              <p:nvPicPr>
                <p:cNvPr id="492585" name="Freihand 492584">
                  <a:extLst>
                    <a:ext uri="{FF2B5EF4-FFF2-40B4-BE49-F238E27FC236}">
                      <a16:creationId xmlns:a16="http://schemas.microsoft.com/office/drawing/2014/main" id="{5F9C4A5D-1EF4-4282-905D-2E3BC46F92C6}"/>
                    </a:ext>
                  </a:extLst>
                </p:cNvPr>
                <p:cNvPicPr/>
                <p:nvPr/>
              </p:nvPicPr>
              <p:blipFill>
                <a:blip r:embed="rId166"/>
                <a:stretch>
                  <a:fillRect/>
                </a:stretch>
              </p:blipFill>
              <p:spPr>
                <a:xfrm>
                  <a:off x="1543277" y="5267827"/>
                  <a:ext cx="369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2586" name="Freihand 492585">
                  <a:extLst>
                    <a:ext uri="{FF2B5EF4-FFF2-40B4-BE49-F238E27FC236}">
                      <a16:creationId xmlns:a16="http://schemas.microsoft.com/office/drawing/2014/main" id="{689817A0-E7DB-4E39-A2BF-684F9CCF06B5}"/>
                    </a:ext>
                  </a:extLst>
                </p14:cNvPr>
                <p14:cNvContentPartPr/>
                <p14:nvPr/>
              </p14:nvContentPartPr>
              <p14:xfrm>
                <a:off x="2093357" y="5217787"/>
                <a:ext cx="169200" cy="122400"/>
              </p14:xfrm>
            </p:contentPart>
          </mc:Choice>
          <mc:Fallback xmlns="">
            <p:pic>
              <p:nvPicPr>
                <p:cNvPr id="492586" name="Freihand 492585">
                  <a:extLst>
                    <a:ext uri="{FF2B5EF4-FFF2-40B4-BE49-F238E27FC236}">
                      <a16:creationId xmlns:a16="http://schemas.microsoft.com/office/drawing/2014/main" id="{689817A0-E7DB-4E39-A2BF-684F9CCF06B5}"/>
                    </a:ext>
                  </a:extLst>
                </p:cNvPr>
                <p:cNvPicPr/>
                <p:nvPr/>
              </p:nvPicPr>
              <p:blipFill>
                <a:blip r:embed="rId168"/>
                <a:stretch>
                  <a:fillRect/>
                </a:stretch>
              </p:blipFill>
              <p:spPr>
                <a:xfrm>
                  <a:off x="2089037" y="5213467"/>
                  <a:ext cx="177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2587" name="Freihand 492586">
                  <a:extLst>
                    <a:ext uri="{FF2B5EF4-FFF2-40B4-BE49-F238E27FC236}">
                      <a16:creationId xmlns:a16="http://schemas.microsoft.com/office/drawing/2014/main" id="{540DAFFB-D481-44F0-94CA-5130B431FE36}"/>
                    </a:ext>
                  </a:extLst>
                </p14:cNvPr>
                <p14:cNvContentPartPr/>
                <p14:nvPr/>
              </p14:nvContentPartPr>
              <p14:xfrm>
                <a:off x="2292437" y="5191867"/>
                <a:ext cx="102240" cy="132480"/>
              </p14:xfrm>
            </p:contentPart>
          </mc:Choice>
          <mc:Fallback xmlns="">
            <p:pic>
              <p:nvPicPr>
                <p:cNvPr id="492587" name="Freihand 492586">
                  <a:extLst>
                    <a:ext uri="{FF2B5EF4-FFF2-40B4-BE49-F238E27FC236}">
                      <a16:creationId xmlns:a16="http://schemas.microsoft.com/office/drawing/2014/main" id="{540DAFFB-D481-44F0-94CA-5130B431FE36}"/>
                    </a:ext>
                  </a:extLst>
                </p:cNvPr>
                <p:cNvPicPr/>
                <p:nvPr/>
              </p:nvPicPr>
              <p:blipFill>
                <a:blip r:embed="rId170"/>
                <a:stretch>
                  <a:fillRect/>
                </a:stretch>
              </p:blipFill>
              <p:spPr>
                <a:xfrm>
                  <a:off x="2288117" y="5187547"/>
                  <a:ext cx="110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92588" name="Freihand 492587">
                  <a:extLst>
                    <a:ext uri="{FF2B5EF4-FFF2-40B4-BE49-F238E27FC236}">
                      <a16:creationId xmlns:a16="http://schemas.microsoft.com/office/drawing/2014/main" id="{1B0BA22E-568B-4A62-A0E3-5689C667FCF1}"/>
                    </a:ext>
                  </a:extLst>
                </p14:cNvPr>
                <p14:cNvContentPartPr/>
                <p14:nvPr/>
              </p14:nvContentPartPr>
              <p14:xfrm>
                <a:off x="2497997" y="5251627"/>
                <a:ext cx="100440" cy="4320"/>
              </p14:xfrm>
            </p:contentPart>
          </mc:Choice>
          <mc:Fallback xmlns="">
            <p:pic>
              <p:nvPicPr>
                <p:cNvPr id="492588" name="Freihand 492587">
                  <a:extLst>
                    <a:ext uri="{FF2B5EF4-FFF2-40B4-BE49-F238E27FC236}">
                      <a16:creationId xmlns:a16="http://schemas.microsoft.com/office/drawing/2014/main" id="{1B0BA22E-568B-4A62-A0E3-5689C667FCF1}"/>
                    </a:ext>
                  </a:extLst>
                </p:cNvPr>
                <p:cNvPicPr/>
                <p:nvPr/>
              </p:nvPicPr>
              <p:blipFill>
                <a:blip r:embed="rId172"/>
                <a:stretch>
                  <a:fillRect/>
                </a:stretch>
              </p:blipFill>
              <p:spPr>
                <a:xfrm>
                  <a:off x="2493677" y="5247307"/>
                  <a:ext cx="109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92589" name="Freihand 492588">
                  <a:extLst>
                    <a:ext uri="{FF2B5EF4-FFF2-40B4-BE49-F238E27FC236}">
                      <a16:creationId xmlns:a16="http://schemas.microsoft.com/office/drawing/2014/main" id="{AF2B878B-9981-4DF8-B715-D53A64C720CC}"/>
                    </a:ext>
                  </a:extLst>
                </p14:cNvPr>
                <p14:cNvContentPartPr/>
                <p14:nvPr/>
              </p14:nvContentPartPr>
              <p14:xfrm>
                <a:off x="2737397" y="5192947"/>
                <a:ext cx="14400" cy="124200"/>
              </p14:xfrm>
            </p:contentPart>
          </mc:Choice>
          <mc:Fallback xmlns="">
            <p:pic>
              <p:nvPicPr>
                <p:cNvPr id="492589" name="Freihand 492588">
                  <a:extLst>
                    <a:ext uri="{FF2B5EF4-FFF2-40B4-BE49-F238E27FC236}">
                      <a16:creationId xmlns:a16="http://schemas.microsoft.com/office/drawing/2014/main" id="{AF2B878B-9981-4DF8-B715-D53A64C720CC}"/>
                    </a:ext>
                  </a:extLst>
                </p:cNvPr>
                <p:cNvPicPr/>
                <p:nvPr/>
              </p:nvPicPr>
              <p:blipFill>
                <a:blip r:embed="rId174"/>
                <a:stretch>
                  <a:fillRect/>
                </a:stretch>
              </p:blipFill>
              <p:spPr>
                <a:xfrm>
                  <a:off x="2733077" y="5188627"/>
                  <a:ext cx="23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92590" name="Freihand 492589">
                  <a:extLst>
                    <a:ext uri="{FF2B5EF4-FFF2-40B4-BE49-F238E27FC236}">
                      <a16:creationId xmlns:a16="http://schemas.microsoft.com/office/drawing/2014/main" id="{BBCDA256-34B6-4B29-90C1-0B3FF9946333}"/>
                    </a:ext>
                  </a:extLst>
                </p14:cNvPr>
                <p14:cNvContentPartPr/>
                <p14:nvPr/>
              </p14:nvContentPartPr>
              <p14:xfrm>
                <a:off x="2656757" y="5138227"/>
                <a:ext cx="212040" cy="163440"/>
              </p14:xfrm>
            </p:contentPart>
          </mc:Choice>
          <mc:Fallback xmlns="">
            <p:pic>
              <p:nvPicPr>
                <p:cNvPr id="492590" name="Freihand 492589">
                  <a:extLst>
                    <a:ext uri="{FF2B5EF4-FFF2-40B4-BE49-F238E27FC236}">
                      <a16:creationId xmlns:a16="http://schemas.microsoft.com/office/drawing/2014/main" id="{BBCDA256-34B6-4B29-90C1-0B3FF9946333}"/>
                    </a:ext>
                  </a:extLst>
                </p:cNvPr>
                <p:cNvPicPr/>
                <p:nvPr/>
              </p:nvPicPr>
              <p:blipFill>
                <a:blip r:embed="rId176"/>
                <a:stretch>
                  <a:fillRect/>
                </a:stretch>
              </p:blipFill>
              <p:spPr>
                <a:xfrm>
                  <a:off x="2652437" y="5133907"/>
                  <a:ext cx="220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92591" name="Freihand 492590">
                  <a:extLst>
                    <a:ext uri="{FF2B5EF4-FFF2-40B4-BE49-F238E27FC236}">
                      <a16:creationId xmlns:a16="http://schemas.microsoft.com/office/drawing/2014/main" id="{0D4DA383-6C89-4778-8275-E054153D73F6}"/>
                    </a:ext>
                  </a:extLst>
                </p14:cNvPr>
                <p14:cNvContentPartPr/>
                <p14:nvPr/>
              </p14:nvContentPartPr>
              <p14:xfrm>
                <a:off x="2873837" y="5215267"/>
                <a:ext cx="138240" cy="84240"/>
              </p14:xfrm>
            </p:contentPart>
          </mc:Choice>
          <mc:Fallback xmlns="">
            <p:pic>
              <p:nvPicPr>
                <p:cNvPr id="492591" name="Freihand 492590">
                  <a:extLst>
                    <a:ext uri="{FF2B5EF4-FFF2-40B4-BE49-F238E27FC236}">
                      <a16:creationId xmlns:a16="http://schemas.microsoft.com/office/drawing/2014/main" id="{0D4DA383-6C89-4778-8275-E054153D73F6}"/>
                    </a:ext>
                  </a:extLst>
                </p:cNvPr>
                <p:cNvPicPr/>
                <p:nvPr/>
              </p:nvPicPr>
              <p:blipFill>
                <a:blip r:embed="rId178"/>
                <a:stretch>
                  <a:fillRect/>
                </a:stretch>
              </p:blipFill>
              <p:spPr>
                <a:xfrm>
                  <a:off x="2869517" y="5210947"/>
                  <a:ext cx="146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92592" name="Freihand 492591">
                  <a:extLst>
                    <a:ext uri="{FF2B5EF4-FFF2-40B4-BE49-F238E27FC236}">
                      <a16:creationId xmlns:a16="http://schemas.microsoft.com/office/drawing/2014/main" id="{0022AEAE-1E76-4C07-8427-2341DF545E18}"/>
                    </a:ext>
                  </a:extLst>
                </p14:cNvPr>
                <p14:cNvContentPartPr/>
                <p14:nvPr/>
              </p14:nvContentPartPr>
              <p14:xfrm>
                <a:off x="3063197" y="5170627"/>
                <a:ext cx="125640" cy="133200"/>
              </p14:xfrm>
            </p:contentPart>
          </mc:Choice>
          <mc:Fallback xmlns="">
            <p:pic>
              <p:nvPicPr>
                <p:cNvPr id="492592" name="Freihand 492591">
                  <a:extLst>
                    <a:ext uri="{FF2B5EF4-FFF2-40B4-BE49-F238E27FC236}">
                      <a16:creationId xmlns:a16="http://schemas.microsoft.com/office/drawing/2014/main" id="{0022AEAE-1E76-4C07-8427-2341DF545E18}"/>
                    </a:ext>
                  </a:extLst>
                </p:cNvPr>
                <p:cNvPicPr/>
                <p:nvPr/>
              </p:nvPicPr>
              <p:blipFill>
                <a:blip r:embed="rId180"/>
                <a:stretch>
                  <a:fillRect/>
                </a:stretch>
              </p:blipFill>
              <p:spPr>
                <a:xfrm>
                  <a:off x="3058877" y="5166307"/>
                  <a:ext cx="134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92593" name="Freihand 492592">
                  <a:extLst>
                    <a:ext uri="{FF2B5EF4-FFF2-40B4-BE49-F238E27FC236}">
                      <a16:creationId xmlns:a16="http://schemas.microsoft.com/office/drawing/2014/main" id="{21C45085-FC2E-4FF1-82A6-E46A9F0561EA}"/>
                    </a:ext>
                  </a:extLst>
                </p14:cNvPr>
                <p14:cNvContentPartPr/>
                <p14:nvPr/>
              </p14:nvContentPartPr>
              <p14:xfrm>
                <a:off x="3256517" y="5183227"/>
                <a:ext cx="276480" cy="121320"/>
              </p14:xfrm>
            </p:contentPart>
          </mc:Choice>
          <mc:Fallback xmlns="">
            <p:pic>
              <p:nvPicPr>
                <p:cNvPr id="492593" name="Freihand 492592">
                  <a:extLst>
                    <a:ext uri="{FF2B5EF4-FFF2-40B4-BE49-F238E27FC236}">
                      <a16:creationId xmlns:a16="http://schemas.microsoft.com/office/drawing/2014/main" id="{21C45085-FC2E-4FF1-82A6-E46A9F0561EA}"/>
                    </a:ext>
                  </a:extLst>
                </p:cNvPr>
                <p:cNvPicPr/>
                <p:nvPr/>
              </p:nvPicPr>
              <p:blipFill>
                <a:blip r:embed="rId182"/>
                <a:stretch>
                  <a:fillRect/>
                </a:stretch>
              </p:blipFill>
              <p:spPr>
                <a:xfrm>
                  <a:off x="3252197" y="5178907"/>
                  <a:ext cx="28512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492595" name="Freihand 492594">
                <a:extLst>
                  <a:ext uri="{FF2B5EF4-FFF2-40B4-BE49-F238E27FC236}">
                    <a16:creationId xmlns:a16="http://schemas.microsoft.com/office/drawing/2014/main" id="{C227FDDF-9501-4DA6-967C-D87459ED6292}"/>
                  </a:ext>
                </a:extLst>
              </p14:cNvPr>
              <p14:cNvContentPartPr/>
              <p14:nvPr/>
            </p14:nvContentPartPr>
            <p14:xfrm>
              <a:off x="1144037" y="5943907"/>
              <a:ext cx="348120" cy="45000"/>
            </p14:xfrm>
          </p:contentPart>
        </mc:Choice>
        <mc:Fallback xmlns="">
          <p:pic>
            <p:nvPicPr>
              <p:cNvPr id="492595" name="Freihand 492594">
                <a:extLst>
                  <a:ext uri="{FF2B5EF4-FFF2-40B4-BE49-F238E27FC236}">
                    <a16:creationId xmlns:a16="http://schemas.microsoft.com/office/drawing/2014/main" id="{C227FDDF-9501-4DA6-967C-D87459ED6292}"/>
                  </a:ext>
                </a:extLst>
              </p:cNvPr>
              <p:cNvPicPr/>
              <p:nvPr/>
            </p:nvPicPr>
            <p:blipFill>
              <a:blip r:embed="rId184"/>
              <a:stretch>
                <a:fillRect/>
              </a:stretch>
            </p:blipFill>
            <p:spPr>
              <a:xfrm>
                <a:off x="1139717" y="5939587"/>
                <a:ext cx="356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92596" name="Freihand 492595">
                <a:extLst>
                  <a:ext uri="{FF2B5EF4-FFF2-40B4-BE49-F238E27FC236}">
                    <a16:creationId xmlns:a16="http://schemas.microsoft.com/office/drawing/2014/main" id="{85E967BC-73A2-4BA9-9FEF-FECA3119644C}"/>
                  </a:ext>
                </a:extLst>
              </p14:cNvPr>
              <p14:cNvContentPartPr/>
              <p14:nvPr/>
            </p14:nvContentPartPr>
            <p14:xfrm>
              <a:off x="1409717" y="5829427"/>
              <a:ext cx="156960" cy="272160"/>
            </p14:xfrm>
          </p:contentPart>
        </mc:Choice>
        <mc:Fallback xmlns="">
          <p:pic>
            <p:nvPicPr>
              <p:cNvPr id="492596" name="Freihand 492595">
                <a:extLst>
                  <a:ext uri="{FF2B5EF4-FFF2-40B4-BE49-F238E27FC236}">
                    <a16:creationId xmlns:a16="http://schemas.microsoft.com/office/drawing/2014/main" id="{85E967BC-73A2-4BA9-9FEF-FECA3119644C}"/>
                  </a:ext>
                </a:extLst>
              </p:cNvPr>
              <p:cNvPicPr/>
              <p:nvPr/>
            </p:nvPicPr>
            <p:blipFill>
              <a:blip r:embed="rId186"/>
              <a:stretch>
                <a:fillRect/>
              </a:stretch>
            </p:blipFill>
            <p:spPr>
              <a:xfrm>
                <a:off x="1405397" y="5825107"/>
                <a:ext cx="165600" cy="280800"/>
              </a:xfrm>
              <a:prstGeom prst="rect">
                <a:avLst/>
              </a:prstGeom>
            </p:spPr>
          </p:pic>
        </mc:Fallback>
      </mc:AlternateContent>
      <p:grpSp>
        <p:nvGrpSpPr>
          <p:cNvPr id="492641" name="Gruppieren 492640">
            <a:extLst>
              <a:ext uri="{FF2B5EF4-FFF2-40B4-BE49-F238E27FC236}">
                <a16:creationId xmlns:a16="http://schemas.microsoft.com/office/drawing/2014/main" id="{635CA12D-237E-464A-B895-81F70EE0C014}"/>
              </a:ext>
            </a:extLst>
          </p:cNvPr>
          <p:cNvGrpSpPr/>
          <p:nvPr/>
        </p:nvGrpSpPr>
        <p:grpSpPr>
          <a:xfrm>
            <a:off x="1821197" y="5716747"/>
            <a:ext cx="5545800" cy="707400"/>
            <a:chOff x="1821197" y="5716747"/>
            <a:chExt cx="5545800" cy="707400"/>
          </a:xfrm>
        </p:grpSpPr>
        <mc:AlternateContent xmlns:mc="http://schemas.openxmlformats.org/markup-compatibility/2006" xmlns:p14="http://schemas.microsoft.com/office/powerpoint/2010/main">
          <mc:Choice Requires="p14">
            <p:contentPart p14:bwMode="auto" r:id="rId187">
              <p14:nvContentPartPr>
                <p14:cNvPr id="492598" name="Freihand 492597">
                  <a:extLst>
                    <a:ext uri="{FF2B5EF4-FFF2-40B4-BE49-F238E27FC236}">
                      <a16:creationId xmlns:a16="http://schemas.microsoft.com/office/drawing/2014/main" id="{F40F5579-DB1F-4800-9044-E7BBA6C127C1}"/>
                    </a:ext>
                  </a:extLst>
                </p14:cNvPr>
                <p14:cNvContentPartPr/>
                <p14:nvPr/>
              </p14:nvContentPartPr>
              <p14:xfrm>
                <a:off x="1821197" y="5882707"/>
                <a:ext cx="396360" cy="131040"/>
              </p14:xfrm>
            </p:contentPart>
          </mc:Choice>
          <mc:Fallback xmlns="">
            <p:pic>
              <p:nvPicPr>
                <p:cNvPr id="492598" name="Freihand 492597">
                  <a:extLst>
                    <a:ext uri="{FF2B5EF4-FFF2-40B4-BE49-F238E27FC236}">
                      <a16:creationId xmlns:a16="http://schemas.microsoft.com/office/drawing/2014/main" id="{F40F5579-DB1F-4800-9044-E7BBA6C127C1}"/>
                    </a:ext>
                  </a:extLst>
                </p:cNvPr>
                <p:cNvPicPr/>
                <p:nvPr/>
              </p:nvPicPr>
              <p:blipFill>
                <a:blip r:embed="rId188"/>
                <a:stretch>
                  <a:fillRect/>
                </a:stretch>
              </p:blipFill>
              <p:spPr>
                <a:xfrm>
                  <a:off x="1816877" y="5878387"/>
                  <a:ext cx="405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92599" name="Freihand 492598">
                  <a:extLst>
                    <a:ext uri="{FF2B5EF4-FFF2-40B4-BE49-F238E27FC236}">
                      <a16:creationId xmlns:a16="http://schemas.microsoft.com/office/drawing/2014/main" id="{75D17A27-2AC3-4D76-AFEE-30FA4132C026}"/>
                    </a:ext>
                  </a:extLst>
                </p14:cNvPr>
                <p14:cNvContentPartPr/>
                <p14:nvPr/>
              </p14:nvContentPartPr>
              <p14:xfrm>
                <a:off x="2231957" y="5818627"/>
                <a:ext cx="11880" cy="17640"/>
              </p14:xfrm>
            </p:contentPart>
          </mc:Choice>
          <mc:Fallback xmlns="">
            <p:pic>
              <p:nvPicPr>
                <p:cNvPr id="492599" name="Freihand 492598">
                  <a:extLst>
                    <a:ext uri="{FF2B5EF4-FFF2-40B4-BE49-F238E27FC236}">
                      <a16:creationId xmlns:a16="http://schemas.microsoft.com/office/drawing/2014/main" id="{75D17A27-2AC3-4D76-AFEE-30FA4132C026}"/>
                    </a:ext>
                  </a:extLst>
                </p:cNvPr>
                <p:cNvPicPr/>
                <p:nvPr/>
              </p:nvPicPr>
              <p:blipFill>
                <a:blip r:embed="rId190"/>
                <a:stretch>
                  <a:fillRect/>
                </a:stretch>
              </p:blipFill>
              <p:spPr>
                <a:xfrm>
                  <a:off x="2227637" y="5814307"/>
                  <a:ext cx="20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2600" name="Freihand 492599">
                  <a:extLst>
                    <a:ext uri="{FF2B5EF4-FFF2-40B4-BE49-F238E27FC236}">
                      <a16:creationId xmlns:a16="http://schemas.microsoft.com/office/drawing/2014/main" id="{46573766-D034-4934-A9E4-70D7A923DCEA}"/>
                    </a:ext>
                  </a:extLst>
                </p14:cNvPr>
                <p14:cNvContentPartPr/>
                <p14:nvPr/>
              </p14:nvContentPartPr>
              <p14:xfrm>
                <a:off x="2442917" y="5778307"/>
                <a:ext cx="186480" cy="224640"/>
              </p14:xfrm>
            </p:contentPart>
          </mc:Choice>
          <mc:Fallback xmlns="">
            <p:pic>
              <p:nvPicPr>
                <p:cNvPr id="492600" name="Freihand 492599">
                  <a:extLst>
                    <a:ext uri="{FF2B5EF4-FFF2-40B4-BE49-F238E27FC236}">
                      <a16:creationId xmlns:a16="http://schemas.microsoft.com/office/drawing/2014/main" id="{46573766-D034-4934-A9E4-70D7A923DCEA}"/>
                    </a:ext>
                  </a:extLst>
                </p:cNvPr>
                <p:cNvPicPr/>
                <p:nvPr/>
              </p:nvPicPr>
              <p:blipFill>
                <a:blip r:embed="rId192"/>
                <a:stretch>
                  <a:fillRect/>
                </a:stretch>
              </p:blipFill>
              <p:spPr>
                <a:xfrm>
                  <a:off x="2438597" y="5773987"/>
                  <a:ext cx="195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92601" name="Freihand 492600">
                  <a:extLst>
                    <a:ext uri="{FF2B5EF4-FFF2-40B4-BE49-F238E27FC236}">
                      <a16:creationId xmlns:a16="http://schemas.microsoft.com/office/drawing/2014/main" id="{D036FFEC-48FC-4F81-AAEC-83286F5F4174}"/>
                    </a:ext>
                  </a:extLst>
                </p14:cNvPr>
                <p14:cNvContentPartPr/>
                <p14:nvPr/>
              </p14:nvContentPartPr>
              <p14:xfrm>
                <a:off x="2442197" y="5883067"/>
                <a:ext cx="160200" cy="14400"/>
              </p14:xfrm>
            </p:contentPart>
          </mc:Choice>
          <mc:Fallback xmlns="">
            <p:pic>
              <p:nvPicPr>
                <p:cNvPr id="492601" name="Freihand 492600">
                  <a:extLst>
                    <a:ext uri="{FF2B5EF4-FFF2-40B4-BE49-F238E27FC236}">
                      <a16:creationId xmlns:a16="http://schemas.microsoft.com/office/drawing/2014/main" id="{D036FFEC-48FC-4F81-AAEC-83286F5F4174}"/>
                    </a:ext>
                  </a:extLst>
                </p:cNvPr>
                <p:cNvPicPr/>
                <p:nvPr/>
              </p:nvPicPr>
              <p:blipFill>
                <a:blip r:embed="rId194"/>
                <a:stretch>
                  <a:fillRect/>
                </a:stretch>
              </p:blipFill>
              <p:spPr>
                <a:xfrm>
                  <a:off x="2437877" y="5878747"/>
                  <a:ext cx="168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92602" name="Freihand 492601">
                  <a:extLst>
                    <a:ext uri="{FF2B5EF4-FFF2-40B4-BE49-F238E27FC236}">
                      <a16:creationId xmlns:a16="http://schemas.microsoft.com/office/drawing/2014/main" id="{2CFFD45D-8CEA-4727-B66F-144BEB69B460}"/>
                    </a:ext>
                  </a:extLst>
                </p14:cNvPr>
                <p14:cNvContentPartPr/>
                <p14:nvPr/>
              </p14:nvContentPartPr>
              <p14:xfrm>
                <a:off x="2669357" y="5874787"/>
                <a:ext cx="28080" cy="102240"/>
              </p14:xfrm>
            </p:contentPart>
          </mc:Choice>
          <mc:Fallback xmlns="">
            <p:pic>
              <p:nvPicPr>
                <p:cNvPr id="492602" name="Freihand 492601">
                  <a:extLst>
                    <a:ext uri="{FF2B5EF4-FFF2-40B4-BE49-F238E27FC236}">
                      <a16:creationId xmlns:a16="http://schemas.microsoft.com/office/drawing/2014/main" id="{2CFFD45D-8CEA-4727-B66F-144BEB69B460}"/>
                    </a:ext>
                  </a:extLst>
                </p:cNvPr>
                <p:cNvPicPr/>
                <p:nvPr/>
              </p:nvPicPr>
              <p:blipFill>
                <a:blip r:embed="rId196"/>
                <a:stretch>
                  <a:fillRect/>
                </a:stretch>
              </p:blipFill>
              <p:spPr>
                <a:xfrm>
                  <a:off x="2665037" y="5870467"/>
                  <a:ext cx="36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2603" name="Freihand 492602">
                  <a:extLst>
                    <a:ext uri="{FF2B5EF4-FFF2-40B4-BE49-F238E27FC236}">
                      <a16:creationId xmlns:a16="http://schemas.microsoft.com/office/drawing/2014/main" id="{A77F6508-7BA6-4EFC-A7B6-C4791F7C24D8}"/>
                    </a:ext>
                  </a:extLst>
                </p14:cNvPr>
                <p14:cNvContentPartPr/>
                <p14:nvPr/>
              </p14:nvContentPartPr>
              <p14:xfrm>
                <a:off x="2735597" y="5773267"/>
                <a:ext cx="342720" cy="212040"/>
              </p14:xfrm>
            </p:contentPart>
          </mc:Choice>
          <mc:Fallback xmlns="">
            <p:pic>
              <p:nvPicPr>
                <p:cNvPr id="492603" name="Freihand 492602">
                  <a:extLst>
                    <a:ext uri="{FF2B5EF4-FFF2-40B4-BE49-F238E27FC236}">
                      <a16:creationId xmlns:a16="http://schemas.microsoft.com/office/drawing/2014/main" id="{A77F6508-7BA6-4EFC-A7B6-C4791F7C24D8}"/>
                    </a:ext>
                  </a:extLst>
                </p:cNvPr>
                <p:cNvPicPr/>
                <p:nvPr/>
              </p:nvPicPr>
              <p:blipFill>
                <a:blip r:embed="rId198"/>
                <a:stretch>
                  <a:fillRect/>
                </a:stretch>
              </p:blipFill>
              <p:spPr>
                <a:xfrm>
                  <a:off x="2731277" y="5768947"/>
                  <a:ext cx="351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92604" name="Freihand 492603">
                  <a:extLst>
                    <a:ext uri="{FF2B5EF4-FFF2-40B4-BE49-F238E27FC236}">
                      <a16:creationId xmlns:a16="http://schemas.microsoft.com/office/drawing/2014/main" id="{A20389A6-4493-478B-938C-23C35D40CA9A}"/>
                    </a:ext>
                  </a:extLst>
                </p14:cNvPr>
                <p14:cNvContentPartPr/>
                <p14:nvPr/>
              </p14:nvContentPartPr>
              <p14:xfrm>
                <a:off x="2836037" y="5716747"/>
                <a:ext cx="29160" cy="2160"/>
              </p14:xfrm>
            </p:contentPart>
          </mc:Choice>
          <mc:Fallback xmlns="">
            <p:pic>
              <p:nvPicPr>
                <p:cNvPr id="492604" name="Freihand 492603">
                  <a:extLst>
                    <a:ext uri="{FF2B5EF4-FFF2-40B4-BE49-F238E27FC236}">
                      <a16:creationId xmlns:a16="http://schemas.microsoft.com/office/drawing/2014/main" id="{A20389A6-4493-478B-938C-23C35D40CA9A}"/>
                    </a:ext>
                  </a:extLst>
                </p:cNvPr>
                <p:cNvPicPr/>
                <p:nvPr/>
              </p:nvPicPr>
              <p:blipFill>
                <a:blip r:embed="rId200"/>
                <a:stretch>
                  <a:fillRect/>
                </a:stretch>
              </p:blipFill>
              <p:spPr>
                <a:xfrm>
                  <a:off x="2831717" y="5712427"/>
                  <a:ext cx="37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92605" name="Freihand 492604">
                  <a:extLst>
                    <a:ext uri="{FF2B5EF4-FFF2-40B4-BE49-F238E27FC236}">
                      <a16:creationId xmlns:a16="http://schemas.microsoft.com/office/drawing/2014/main" id="{63B03510-1DD5-4E4A-9985-7BFA39105551}"/>
                    </a:ext>
                  </a:extLst>
                </p14:cNvPr>
                <p14:cNvContentPartPr/>
                <p14:nvPr/>
              </p14:nvContentPartPr>
              <p14:xfrm>
                <a:off x="3268757" y="5812867"/>
                <a:ext cx="258120" cy="176040"/>
              </p14:xfrm>
            </p:contentPart>
          </mc:Choice>
          <mc:Fallback xmlns="">
            <p:pic>
              <p:nvPicPr>
                <p:cNvPr id="492605" name="Freihand 492604">
                  <a:extLst>
                    <a:ext uri="{FF2B5EF4-FFF2-40B4-BE49-F238E27FC236}">
                      <a16:creationId xmlns:a16="http://schemas.microsoft.com/office/drawing/2014/main" id="{63B03510-1DD5-4E4A-9985-7BFA39105551}"/>
                    </a:ext>
                  </a:extLst>
                </p:cNvPr>
                <p:cNvPicPr/>
                <p:nvPr/>
              </p:nvPicPr>
              <p:blipFill>
                <a:blip r:embed="rId202"/>
                <a:stretch>
                  <a:fillRect/>
                </a:stretch>
              </p:blipFill>
              <p:spPr>
                <a:xfrm>
                  <a:off x="3264437" y="5808547"/>
                  <a:ext cx="266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92606" name="Freihand 492605">
                  <a:extLst>
                    <a:ext uri="{FF2B5EF4-FFF2-40B4-BE49-F238E27FC236}">
                      <a16:creationId xmlns:a16="http://schemas.microsoft.com/office/drawing/2014/main" id="{4EDC317A-6DF4-4170-B840-297E441135ED}"/>
                    </a:ext>
                  </a:extLst>
                </p14:cNvPr>
                <p14:cNvContentPartPr/>
                <p14:nvPr/>
              </p14:nvContentPartPr>
              <p14:xfrm>
                <a:off x="3583757" y="5849227"/>
                <a:ext cx="98280" cy="105480"/>
              </p14:xfrm>
            </p:contentPart>
          </mc:Choice>
          <mc:Fallback xmlns="">
            <p:pic>
              <p:nvPicPr>
                <p:cNvPr id="492606" name="Freihand 492605">
                  <a:extLst>
                    <a:ext uri="{FF2B5EF4-FFF2-40B4-BE49-F238E27FC236}">
                      <a16:creationId xmlns:a16="http://schemas.microsoft.com/office/drawing/2014/main" id="{4EDC317A-6DF4-4170-B840-297E441135ED}"/>
                    </a:ext>
                  </a:extLst>
                </p:cNvPr>
                <p:cNvPicPr/>
                <p:nvPr/>
              </p:nvPicPr>
              <p:blipFill>
                <a:blip r:embed="rId204"/>
                <a:stretch>
                  <a:fillRect/>
                </a:stretch>
              </p:blipFill>
              <p:spPr>
                <a:xfrm>
                  <a:off x="3579437" y="5844907"/>
                  <a:ext cx="106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92608" name="Freihand 492607">
                  <a:extLst>
                    <a:ext uri="{FF2B5EF4-FFF2-40B4-BE49-F238E27FC236}">
                      <a16:creationId xmlns:a16="http://schemas.microsoft.com/office/drawing/2014/main" id="{DBCFFDDD-1179-4536-A091-C9F1ABF2AD3C}"/>
                    </a:ext>
                  </a:extLst>
                </p14:cNvPr>
                <p14:cNvContentPartPr/>
                <p14:nvPr/>
              </p14:nvContentPartPr>
              <p14:xfrm>
                <a:off x="3949877" y="5840587"/>
                <a:ext cx="295920" cy="91080"/>
              </p14:xfrm>
            </p:contentPart>
          </mc:Choice>
          <mc:Fallback xmlns="">
            <p:pic>
              <p:nvPicPr>
                <p:cNvPr id="492608" name="Freihand 492607">
                  <a:extLst>
                    <a:ext uri="{FF2B5EF4-FFF2-40B4-BE49-F238E27FC236}">
                      <a16:creationId xmlns:a16="http://schemas.microsoft.com/office/drawing/2014/main" id="{DBCFFDDD-1179-4536-A091-C9F1ABF2AD3C}"/>
                    </a:ext>
                  </a:extLst>
                </p:cNvPr>
                <p:cNvPicPr/>
                <p:nvPr/>
              </p:nvPicPr>
              <p:blipFill>
                <a:blip r:embed="rId206"/>
                <a:stretch>
                  <a:fillRect/>
                </a:stretch>
              </p:blipFill>
              <p:spPr>
                <a:xfrm>
                  <a:off x="3945557" y="5836267"/>
                  <a:ext cx="304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92609" name="Freihand 492608">
                  <a:extLst>
                    <a:ext uri="{FF2B5EF4-FFF2-40B4-BE49-F238E27FC236}">
                      <a16:creationId xmlns:a16="http://schemas.microsoft.com/office/drawing/2014/main" id="{960FD53C-CA12-4E57-A114-40F5DB0AC549}"/>
                    </a:ext>
                  </a:extLst>
                </p14:cNvPr>
                <p14:cNvContentPartPr/>
                <p14:nvPr/>
              </p14:nvContentPartPr>
              <p14:xfrm>
                <a:off x="4223837" y="5799187"/>
                <a:ext cx="202320" cy="256320"/>
              </p14:xfrm>
            </p:contentPart>
          </mc:Choice>
          <mc:Fallback xmlns="">
            <p:pic>
              <p:nvPicPr>
                <p:cNvPr id="492609" name="Freihand 492608">
                  <a:extLst>
                    <a:ext uri="{FF2B5EF4-FFF2-40B4-BE49-F238E27FC236}">
                      <a16:creationId xmlns:a16="http://schemas.microsoft.com/office/drawing/2014/main" id="{960FD53C-CA12-4E57-A114-40F5DB0AC549}"/>
                    </a:ext>
                  </a:extLst>
                </p:cNvPr>
                <p:cNvPicPr/>
                <p:nvPr/>
              </p:nvPicPr>
              <p:blipFill>
                <a:blip r:embed="rId208"/>
                <a:stretch>
                  <a:fillRect/>
                </a:stretch>
              </p:blipFill>
              <p:spPr>
                <a:xfrm>
                  <a:off x="4219517" y="5794867"/>
                  <a:ext cx="210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92610" name="Freihand 492609">
                  <a:extLst>
                    <a:ext uri="{FF2B5EF4-FFF2-40B4-BE49-F238E27FC236}">
                      <a16:creationId xmlns:a16="http://schemas.microsoft.com/office/drawing/2014/main" id="{3F6E80EA-E60D-478B-8B67-18B24A684986}"/>
                    </a:ext>
                  </a:extLst>
                </p14:cNvPr>
                <p14:cNvContentPartPr/>
                <p14:nvPr/>
              </p14:nvContentPartPr>
              <p14:xfrm>
                <a:off x="4487357" y="5861107"/>
                <a:ext cx="253800" cy="79560"/>
              </p14:xfrm>
            </p:contentPart>
          </mc:Choice>
          <mc:Fallback xmlns="">
            <p:pic>
              <p:nvPicPr>
                <p:cNvPr id="492610" name="Freihand 492609">
                  <a:extLst>
                    <a:ext uri="{FF2B5EF4-FFF2-40B4-BE49-F238E27FC236}">
                      <a16:creationId xmlns:a16="http://schemas.microsoft.com/office/drawing/2014/main" id="{3F6E80EA-E60D-478B-8B67-18B24A684986}"/>
                    </a:ext>
                  </a:extLst>
                </p:cNvPr>
                <p:cNvPicPr/>
                <p:nvPr/>
              </p:nvPicPr>
              <p:blipFill>
                <a:blip r:embed="rId210"/>
                <a:stretch>
                  <a:fillRect/>
                </a:stretch>
              </p:blipFill>
              <p:spPr>
                <a:xfrm>
                  <a:off x="4483037" y="5856787"/>
                  <a:ext cx="26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92612" name="Freihand 492611">
                  <a:extLst>
                    <a:ext uri="{FF2B5EF4-FFF2-40B4-BE49-F238E27FC236}">
                      <a16:creationId xmlns:a16="http://schemas.microsoft.com/office/drawing/2014/main" id="{70AE4F0D-041E-4840-BA84-7F8D226064CD}"/>
                    </a:ext>
                  </a:extLst>
                </p14:cNvPr>
                <p14:cNvContentPartPr/>
                <p14:nvPr/>
              </p14:nvContentPartPr>
              <p14:xfrm>
                <a:off x="4841957" y="5872267"/>
                <a:ext cx="358560" cy="75240"/>
              </p14:xfrm>
            </p:contentPart>
          </mc:Choice>
          <mc:Fallback xmlns="">
            <p:pic>
              <p:nvPicPr>
                <p:cNvPr id="492612" name="Freihand 492611">
                  <a:extLst>
                    <a:ext uri="{FF2B5EF4-FFF2-40B4-BE49-F238E27FC236}">
                      <a16:creationId xmlns:a16="http://schemas.microsoft.com/office/drawing/2014/main" id="{70AE4F0D-041E-4840-BA84-7F8D226064CD}"/>
                    </a:ext>
                  </a:extLst>
                </p:cNvPr>
                <p:cNvPicPr/>
                <p:nvPr/>
              </p:nvPicPr>
              <p:blipFill>
                <a:blip r:embed="rId212"/>
                <a:stretch>
                  <a:fillRect/>
                </a:stretch>
              </p:blipFill>
              <p:spPr>
                <a:xfrm>
                  <a:off x="4837637" y="5867947"/>
                  <a:ext cx="36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92613" name="Freihand 492612">
                  <a:extLst>
                    <a:ext uri="{FF2B5EF4-FFF2-40B4-BE49-F238E27FC236}">
                      <a16:creationId xmlns:a16="http://schemas.microsoft.com/office/drawing/2014/main" id="{4B986F7B-766F-49BC-BBE5-5E2A47AB992D}"/>
                    </a:ext>
                  </a:extLst>
                </p14:cNvPr>
                <p14:cNvContentPartPr/>
                <p14:nvPr/>
              </p14:nvContentPartPr>
              <p14:xfrm>
                <a:off x="5219597" y="5782627"/>
                <a:ext cx="75960" cy="137880"/>
              </p14:xfrm>
            </p:contentPart>
          </mc:Choice>
          <mc:Fallback xmlns="">
            <p:pic>
              <p:nvPicPr>
                <p:cNvPr id="492613" name="Freihand 492612">
                  <a:extLst>
                    <a:ext uri="{FF2B5EF4-FFF2-40B4-BE49-F238E27FC236}">
                      <a16:creationId xmlns:a16="http://schemas.microsoft.com/office/drawing/2014/main" id="{4B986F7B-766F-49BC-BBE5-5E2A47AB992D}"/>
                    </a:ext>
                  </a:extLst>
                </p:cNvPr>
                <p:cNvPicPr/>
                <p:nvPr/>
              </p:nvPicPr>
              <p:blipFill>
                <a:blip r:embed="rId214"/>
                <a:stretch>
                  <a:fillRect/>
                </a:stretch>
              </p:blipFill>
              <p:spPr>
                <a:xfrm>
                  <a:off x="5215277" y="5778307"/>
                  <a:ext cx="84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92614" name="Freihand 492613">
                  <a:extLst>
                    <a:ext uri="{FF2B5EF4-FFF2-40B4-BE49-F238E27FC236}">
                      <a16:creationId xmlns:a16="http://schemas.microsoft.com/office/drawing/2014/main" id="{E9A87777-FB86-4499-BB10-2B8B07F1B5C5}"/>
                    </a:ext>
                  </a:extLst>
                </p14:cNvPr>
                <p14:cNvContentPartPr/>
                <p14:nvPr/>
              </p14:nvContentPartPr>
              <p14:xfrm>
                <a:off x="5176757" y="5771467"/>
                <a:ext cx="27360" cy="9720"/>
              </p14:xfrm>
            </p:contentPart>
          </mc:Choice>
          <mc:Fallback xmlns="">
            <p:pic>
              <p:nvPicPr>
                <p:cNvPr id="492614" name="Freihand 492613">
                  <a:extLst>
                    <a:ext uri="{FF2B5EF4-FFF2-40B4-BE49-F238E27FC236}">
                      <a16:creationId xmlns:a16="http://schemas.microsoft.com/office/drawing/2014/main" id="{E9A87777-FB86-4499-BB10-2B8B07F1B5C5}"/>
                    </a:ext>
                  </a:extLst>
                </p:cNvPr>
                <p:cNvPicPr/>
                <p:nvPr/>
              </p:nvPicPr>
              <p:blipFill>
                <a:blip r:embed="rId216"/>
                <a:stretch>
                  <a:fillRect/>
                </a:stretch>
              </p:blipFill>
              <p:spPr>
                <a:xfrm>
                  <a:off x="5172437" y="5767147"/>
                  <a:ext cx="36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92615" name="Freihand 492614">
                  <a:extLst>
                    <a:ext uri="{FF2B5EF4-FFF2-40B4-BE49-F238E27FC236}">
                      <a16:creationId xmlns:a16="http://schemas.microsoft.com/office/drawing/2014/main" id="{5EA97F94-28A1-4EF2-A3D4-9787CF5D705A}"/>
                    </a:ext>
                  </a:extLst>
                </p14:cNvPr>
                <p14:cNvContentPartPr/>
                <p14:nvPr/>
              </p14:nvContentPartPr>
              <p14:xfrm>
                <a:off x="5309957" y="5847427"/>
                <a:ext cx="77400" cy="68040"/>
              </p14:xfrm>
            </p:contentPart>
          </mc:Choice>
          <mc:Fallback xmlns="">
            <p:pic>
              <p:nvPicPr>
                <p:cNvPr id="492615" name="Freihand 492614">
                  <a:extLst>
                    <a:ext uri="{FF2B5EF4-FFF2-40B4-BE49-F238E27FC236}">
                      <a16:creationId xmlns:a16="http://schemas.microsoft.com/office/drawing/2014/main" id="{5EA97F94-28A1-4EF2-A3D4-9787CF5D705A}"/>
                    </a:ext>
                  </a:extLst>
                </p:cNvPr>
                <p:cNvPicPr/>
                <p:nvPr/>
              </p:nvPicPr>
              <p:blipFill>
                <a:blip r:embed="rId218"/>
                <a:stretch>
                  <a:fillRect/>
                </a:stretch>
              </p:blipFill>
              <p:spPr>
                <a:xfrm>
                  <a:off x="5305637" y="5843107"/>
                  <a:ext cx="86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2616" name="Freihand 492615">
                  <a:extLst>
                    <a:ext uri="{FF2B5EF4-FFF2-40B4-BE49-F238E27FC236}">
                      <a16:creationId xmlns:a16="http://schemas.microsoft.com/office/drawing/2014/main" id="{BD0F3F1C-F93A-49F0-96F9-8CF2574DF834}"/>
                    </a:ext>
                  </a:extLst>
                </p14:cNvPr>
                <p14:cNvContentPartPr/>
                <p14:nvPr/>
              </p14:nvContentPartPr>
              <p14:xfrm>
                <a:off x="5469437" y="5760307"/>
                <a:ext cx="141480" cy="162360"/>
              </p14:xfrm>
            </p:contentPart>
          </mc:Choice>
          <mc:Fallback xmlns="">
            <p:pic>
              <p:nvPicPr>
                <p:cNvPr id="492616" name="Freihand 492615">
                  <a:extLst>
                    <a:ext uri="{FF2B5EF4-FFF2-40B4-BE49-F238E27FC236}">
                      <a16:creationId xmlns:a16="http://schemas.microsoft.com/office/drawing/2014/main" id="{BD0F3F1C-F93A-49F0-96F9-8CF2574DF834}"/>
                    </a:ext>
                  </a:extLst>
                </p:cNvPr>
                <p:cNvPicPr/>
                <p:nvPr/>
              </p:nvPicPr>
              <p:blipFill>
                <a:blip r:embed="rId220"/>
                <a:stretch>
                  <a:fillRect/>
                </a:stretch>
              </p:blipFill>
              <p:spPr>
                <a:xfrm>
                  <a:off x="5465117" y="5755987"/>
                  <a:ext cx="150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92617" name="Freihand 492616">
                  <a:extLst>
                    <a:ext uri="{FF2B5EF4-FFF2-40B4-BE49-F238E27FC236}">
                      <a16:creationId xmlns:a16="http://schemas.microsoft.com/office/drawing/2014/main" id="{6FB1A73C-8244-46BB-848B-73D827FCBDBD}"/>
                    </a:ext>
                  </a:extLst>
                </p14:cNvPr>
                <p14:cNvContentPartPr/>
                <p14:nvPr/>
              </p14:nvContentPartPr>
              <p14:xfrm>
                <a:off x="5639357" y="5762107"/>
                <a:ext cx="565920" cy="162360"/>
              </p14:xfrm>
            </p:contentPart>
          </mc:Choice>
          <mc:Fallback xmlns="">
            <p:pic>
              <p:nvPicPr>
                <p:cNvPr id="492617" name="Freihand 492616">
                  <a:extLst>
                    <a:ext uri="{FF2B5EF4-FFF2-40B4-BE49-F238E27FC236}">
                      <a16:creationId xmlns:a16="http://schemas.microsoft.com/office/drawing/2014/main" id="{6FB1A73C-8244-46BB-848B-73D827FCBDBD}"/>
                    </a:ext>
                  </a:extLst>
                </p:cNvPr>
                <p:cNvPicPr/>
                <p:nvPr/>
              </p:nvPicPr>
              <p:blipFill>
                <a:blip r:embed="rId222"/>
                <a:stretch>
                  <a:fillRect/>
                </a:stretch>
              </p:blipFill>
              <p:spPr>
                <a:xfrm>
                  <a:off x="5635037" y="5757787"/>
                  <a:ext cx="574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92618" name="Freihand 492617">
                  <a:extLst>
                    <a:ext uri="{FF2B5EF4-FFF2-40B4-BE49-F238E27FC236}">
                      <a16:creationId xmlns:a16="http://schemas.microsoft.com/office/drawing/2014/main" id="{C17CA859-8847-435B-989A-C42B19E8A51D}"/>
                    </a:ext>
                  </a:extLst>
                </p14:cNvPr>
                <p14:cNvContentPartPr/>
                <p14:nvPr/>
              </p14:nvContentPartPr>
              <p14:xfrm>
                <a:off x="6237677" y="5737987"/>
                <a:ext cx="181800" cy="167760"/>
              </p14:xfrm>
            </p:contentPart>
          </mc:Choice>
          <mc:Fallback xmlns="">
            <p:pic>
              <p:nvPicPr>
                <p:cNvPr id="492618" name="Freihand 492617">
                  <a:extLst>
                    <a:ext uri="{FF2B5EF4-FFF2-40B4-BE49-F238E27FC236}">
                      <a16:creationId xmlns:a16="http://schemas.microsoft.com/office/drawing/2014/main" id="{C17CA859-8847-435B-989A-C42B19E8A51D}"/>
                    </a:ext>
                  </a:extLst>
                </p:cNvPr>
                <p:cNvPicPr/>
                <p:nvPr/>
              </p:nvPicPr>
              <p:blipFill>
                <a:blip r:embed="rId224"/>
                <a:stretch>
                  <a:fillRect/>
                </a:stretch>
              </p:blipFill>
              <p:spPr>
                <a:xfrm>
                  <a:off x="6233357" y="5733667"/>
                  <a:ext cx="19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92619" name="Freihand 492618">
                  <a:extLst>
                    <a:ext uri="{FF2B5EF4-FFF2-40B4-BE49-F238E27FC236}">
                      <a16:creationId xmlns:a16="http://schemas.microsoft.com/office/drawing/2014/main" id="{B5D01226-B8E0-4F5A-A165-A56325133598}"/>
                    </a:ext>
                  </a:extLst>
                </p14:cNvPr>
                <p14:cNvContentPartPr/>
                <p14:nvPr/>
              </p14:nvContentPartPr>
              <p14:xfrm>
                <a:off x="6500477" y="5794867"/>
                <a:ext cx="216000" cy="117000"/>
              </p14:xfrm>
            </p:contentPart>
          </mc:Choice>
          <mc:Fallback xmlns="">
            <p:pic>
              <p:nvPicPr>
                <p:cNvPr id="492619" name="Freihand 492618">
                  <a:extLst>
                    <a:ext uri="{FF2B5EF4-FFF2-40B4-BE49-F238E27FC236}">
                      <a16:creationId xmlns:a16="http://schemas.microsoft.com/office/drawing/2014/main" id="{B5D01226-B8E0-4F5A-A165-A56325133598}"/>
                    </a:ext>
                  </a:extLst>
                </p:cNvPr>
                <p:cNvPicPr/>
                <p:nvPr/>
              </p:nvPicPr>
              <p:blipFill>
                <a:blip r:embed="rId226"/>
                <a:stretch>
                  <a:fillRect/>
                </a:stretch>
              </p:blipFill>
              <p:spPr>
                <a:xfrm>
                  <a:off x="6496157" y="5790547"/>
                  <a:ext cx="224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92620" name="Freihand 492619">
                  <a:extLst>
                    <a:ext uri="{FF2B5EF4-FFF2-40B4-BE49-F238E27FC236}">
                      <a16:creationId xmlns:a16="http://schemas.microsoft.com/office/drawing/2014/main" id="{BC850F86-775A-4403-A0A9-81D6A648018B}"/>
                    </a:ext>
                  </a:extLst>
                </p14:cNvPr>
                <p14:cNvContentPartPr/>
                <p14:nvPr/>
              </p14:nvContentPartPr>
              <p14:xfrm>
                <a:off x="6934277" y="5756347"/>
                <a:ext cx="210240" cy="151200"/>
              </p14:xfrm>
            </p:contentPart>
          </mc:Choice>
          <mc:Fallback xmlns="">
            <p:pic>
              <p:nvPicPr>
                <p:cNvPr id="492620" name="Freihand 492619">
                  <a:extLst>
                    <a:ext uri="{FF2B5EF4-FFF2-40B4-BE49-F238E27FC236}">
                      <a16:creationId xmlns:a16="http://schemas.microsoft.com/office/drawing/2014/main" id="{BC850F86-775A-4403-A0A9-81D6A648018B}"/>
                    </a:ext>
                  </a:extLst>
                </p:cNvPr>
                <p:cNvPicPr/>
                <p:nvPr/>
              </p:nvPicPr>
              <p:blipFill>
                <a:blip r:embed="rId228"/>
                <a:stretch>
                  <a:fillRect/>
                </a:stretch>
              </p:blipFill>
              <p:spPr>
                <a:xfrm>
                  <a:off x="6929957" y="5752027"/>
                  <a:ext cx="218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92621" name="Freihand 492620">
                  <a:extLst>
                    <a:ext uri="{FF2B5EF4-FFF2-40B4-BE49-F238E27FC236}">
                      <a16:creationId xmlns:a16="http://schemas.microsoft.com/office/drawing/2014/main" id="{D192F1B8-A1C9-40A6-A728-A3FD8273C409}"/>
                    </a:ext>
                  </a:extLst>
                </p14:cNvPr>
                <p14:cNvContentPartPr/>
                <p14:nvPr/>
              </p14:nvContentPartPr>
              <p14:xfrm>
                <a:off x="7176917" y="5728627"/>
                <a:ext cx="190080" cy="218160"/>
              </p14:xfrm>
            </p:contentPart>
          </mc:Choice>
          <mc:Fallback xmlns="">
            <p:pic>
              <p:nvPicPr>
                <p:cNvPr id="492621" name="Freihand 492620">
                  <a:extLst>
                    <a:ext uri="{FF2B5EF4-FFF2-40B4-BE49-F238E27FC236}">
                      <a16:creationId xmlns:a16="http://schemas.microsoft.com/office/drawing/2014/main" id="{D192F1B8-A1C9-40A6-A728-A3FD8273C409}"/>
                    </a:ext>
                  </a:extLst>
                </p:cNvPr>
                <p:cNvPicPr/>
                <p:nvPr/>
              </p:nvPicPr>
              <p:blipFill>
                <a:blip r:embed="rId230"/>
                <a:stretch>
                  <a:fillRect/>
                </a:stretch>
              </p:blipFill>
              <p:spPr>
                <a:xfrm>
                  <a:off x="7172597" y="5724307"/>
                  <a:ext cx="198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92623" name="Freihand 492622">
                  <a:extLst>
                    <a:ext uri="{FF2B5EF4-FFF2-40B4-BE49-F238E27FC236}">
                      <a16:creationId xmlns:a16="http://schemas.microsoft.com/office/drawing/2014/main" id="{D62BDD4E-0CA5-4A65-99FF-E5BFDBB4FE29}"/>
                    </a:ext>
                  </a:extLst>
                </p14:cNvPr>
                <p14:cNvContentPartPr/>
                <p14:nvPr/>
              </p14:nvContentPartPr>
              <p14:xfrm>
                <a:off x="2199917" y="6246667"/>
                <a:ext cx="441000" cy="155520"/>
              </p14:xfrm>
            </p:contentPart>
          </mc:Choice>
          <mc:Fallback xmlns="">
            <p:pic>
              <p:nvPicPr>
                <p:cNvPr id="492623" name="Freihand 492622">
                  <a:extLst>
                    <a:ext uri="{FF2B5EF4-FFF2-40B4-BE49-F238E27FC236}">
                      <a16:creationId xmlns:a16="http://schemas.microsoft.com/office/drawing/2014/main" id="{D62BDD4E-0CA5-4A65-99FF-E5BFDBB4FE29}"/>
                    </a:ext>
                  </a:extLst>
                </p:cNvPr>
                <p:cNvPicPr/>
                <p:nvPr/>
              </p:nvPicPr>
              <p:blipFill>
                <a:blip r:embed="rId232"/>
                <a:stretch>
                  <a:fillRect/>
                </a:stretch>
              </p:blipFill>
              <p:spPr>
                <a:xfrm>
                  <a:off x="2195597" y="6242347"/>
                  <a:ext cx="449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92624" name="Freihand 492623">
                  <a:extLst>
                    <a:ext uri="{FF2B5EF4-FFF2-40B4-BE49-F238E27FC236}">
                      <a16:creationId xmlns:a16="http://schemas.microsoft.com/office/drawing/2014/main" id="{FB819672-B293-4271-914C-145439644D01}"/>
                    </a:ext>
                  </a:extLst>
                </p14:cNvPr>
                <p14:cNvContentPartPr/>
                <p14:nvPr/>
              </p14:nvContentPartPr>
              <p14:xfrm>
                <a:off x="2641997" y="6218227"/>
                <a:ext cx="360" cy="360"/>
              </p14:xfrm>
            </p:contentPart>
          </mc:Choice>
          <mc:Fallback xmlns="">
            <p:pic>
              <p:nvPicPr>
                <p:cNvPr id="492624" name="Freihand 492623">
                  <a:extLst>
                    <a:ext uri="{FF2B5EF4-FFF2-40B4-BE49-F238E27FC236}">
                      <a16:creationId xmlns:a16="http://schemas.microsoft.com/office/drawing/2014/main" id="{FB819672-B293-4271-914C-145439644D01}"/>
                    </a:ext>
                  </a:extLst>
                </p:cNvPr>
                <p:cNvPicPr/>
                <p:nvPr/>
              </p:nvPicPr>
              <p:blipFill>
                <a:blip r:embed="rId35"/>
                <a:stretch>
                  <a:fillRect/>
                </a:stretch>
              </p:blipFill>
              <p:spPr>
                <a:xfrm>
                  <a:off x="2637677" y="621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2625" name="Freihand 492624">
                  <a:extLst>
                    <a:ext uri="{FF2B5EF4-FFF2-40B4-BE49-F238E27FC236}">
                      <a16:creationId xmlns:a16="http://schemas.microsoft.com/office/drawing/2014/main" id="{5FDAA488-1FAC-4148-B42D-522F011D14D9}"/>
                    </a:ext>
                  </a:extLst>
                </p14:cNvPr>
                <p14:cNvContentPartPr/>
                <p14:nvPr/>
              </p14:nvContentPartPr>
              <p14:xfrm>
                <a:off x="2728757" y="6210307"/>
                <a:ext cx="196560" cy="148320"/>
              </p14:xfrm>
            </p:contentPart>
          </mc:Choice>
          <mc:Fallback xmlns="">
            <p:pic>
              <p:nvPicPr>
                <p:cNvPr id="492625" name="Freihand 492624">
                  <a:extLst>
                    <a:ext uri="{FF2B5EF4-FFF2-40B4-BE49-F238E27FC236}">
                      <a16:creationId xmlns:a16="http://schemas.microsoft.com/office/drawing/2014/main" id="{5FDAA488-1FAC-4148-B42D-522F011D14D9}"/>
                    </a:ext>
                  </a:extLst>
                </p:cNvPr>
                <p:cNvPicPr/>
                <p:nvPr/>
              </p:nvPicPr>
              <p:blipFill>
                <a:blip r:embed="rId235"/>
                <a:stretch>
                  <a:fillRect/>
                </a:stretch>
              </p:blipFill>
              <p:spPr>
                <a:xfrm>
                  <a:off x="2724437" y="6205987"/>
                  <a:ext cx="205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92626" name="Freihand 492625">
                  <a:extLst>
                    <a:ext uri="{FF2B5EF4-FFF2-40B4-BE49-F238E27FC236}">
                      <a16:creationId xmlns:a16="http://schemas.microsoft.com/office/drawing/2014/main" id="{D1A06FA0-62BE-472B-8E0E-09B7B7E975F1}"/>
                    </a:ext>
                  </a:extLst>
                </p14:cNvPr>
                <p14:cNvContentPartPr/>
                <p14:nvPr/>
              </p14:nvContentPartPr>
              <p14:xfrm>
                <a:off x="3089117" y="6288067"/>
                <a:ext cx="293040" cy="73800"/>
              </p14:xfrm>
            </p:contentPart>
          </mc:Choice>
          <mc:Fallback xmlns="">
            <p:pic>
              <p:nvPicPr>
                <p:cNvPr id="492626" name="Freihand 492625">
                  <a:extLst>
                    <a:ext uri="{FF2B5EF4-FFF2-40B4-BE49-F238E27FC236}">
                      <a16:creationId xmlns:a16="http://schemas.microsoft.com/office/drawing/2014/main" id="{D1A06FA0-62BE-472B-8E0E-09B7B7E975F1}"/>
                    </a:ext>
                  </a:extLst>
                </p:cNvPr>
                <p:cNvPicPr/>
                <p:nvPr/>
              </p:nvPicPr>
              <p:blipFill>
                <a:blip r:embed="rId237"/>
                <a:stretch>
                  <a:fillRect/>
                </a:stretch>
              </p:blipFill>
              <p:spPr>
                <a:xfrm>
                  <a:off x="3084797" y="6283747"/>
                  <a:ext cx="301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92627" name="Freihand 492626">
                  <a:extLst>
                    <a:ext uri="{FF2B5EF4-FFF2-40B4-BE49-F238E27FC236}">
                      <a16:creationId xmlns:a16="http://schemas.microsoft.com/office/drawing/2014/main" id="{E21D5D22-A975-4F4D-AE90-42D5A016667A}"/>
                    </a:ext>
                  </a:extLst>
                </p14:cNvPr>
                <p14:cNvContentPartPr/>
                <p14:nvPr/>
              </p14:nvContentPartPr>
              <p14:xfrm>
                <a:off x="3357317" y="6183307"/>
                <a:ext cx="25200" cy="8640"/>
              </p14:xfrm>
            </p:contentPart>
          </mc:Choice>
          <mc:Fallback xmlns="">
            <p:pic>
              <p:nvPicPr>
                <p:cNvPr id="492627" name="Freihand 492626">
                  <a:extLst>
                    <a:ext uri="{FF2B5EF4-FFF2-40B4-BE49-F238E27FC236}">
                      <a16:creationId xmlns:a16="http://schemas.microsoft.com/office/drawing/2014/main" id="{E21D5D22-A975-4F4D-AE90-42D5A016667A}"/>
                    </a:ext>
                  </a:extLst>
                </p:cNvPr>
                <p:cNvPicPr/>
                <p:nvPr/>
              </p:nvPicPr>
              <p:blipFill>
                <a:blip r:embed="rId216"/>
                <a:stretch>
                  <a:fillRect/>
                </a:stretch>
              </p:blipFill>
              <p:spPr>
                <a:xfrm>
                  <a:off x="3352997" y="6178987"/>
                  <a:ext cx="33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92628" name="Freihand 492627">
                  <a:extLst>
                    <a:ext uri="{FF2B5EF4-FFF2-40B4-BE49-F238E27FC236}">
                      <a16:creationId xmlns:a16="http://schemas.microsoft.com/office/drawing/2014/main" id="{DE21C8EA-1D23-4B3C-960E-6A614EC5AC0F}"/>
                    </a:ext>
                  </a:extLst>
                </p14:cNvPr>
                <p14:cNvContentPartPr/>
                <p14:nvPr/>
              </p14:nvContentPartPr>
              <p14:xfrm>
                <a:off x="3717317" y="6243427"/>
                <a:ext cx="36720" cy="102240"/>
              </p14:xfrm>
            </p:contentPart>
          </mc:Choice>
          <mc:Fallback xmlns="">
            <p:pic>
              <p:nvPicPr>
                <p:cNvPr id="492628" name="Freihand 492627">
                  <a:extLst>
                    <a:ext uri="{FF2B5EF4-FFF2-40B4-BE49-F238E27FC236}">
                      <a16:creationId xmlns:a16="http://schemas.microsoft.com/office/drawing/2014/main" id="{DE21C8EA-1D23-4B3C-960E-6A614EC5AC0F}"/>
                    </a:ext>
                  </a:extLst>
                </p:cNvPr>
                <p:cNvPicPr/>
                <p:nvPr/>
              </p:nvPicPr>
              <p:blipFill>
                <a:blip r:embed="rId240"/>
                <a:stretch>
                  <a:fillRect/>
                </a:stretch>
              </p:blipFill>
              <p:spPr>
                <a:xfrm>
                  <a:off x="3712997" y="6239107"/>
                  <a:ext cx="45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2629" name="Freihand 492628">
                  <a:extLst>
                    <a:ext uri="{FF2B5EF4-FFF2-40B4-BE49-F238E27FC236}">
                      <a16:creationId xmlns:a16="http://schemas.microsoft.com/office/drawing/2014/main" id="{9E128619-254B-4539-A22E-DB01A284CA45}"/>
                    </a:ext>
                  </a:extLst>
                </p14:cNvPr>
                <p14:cNvContentPartPr/>
                <p14:nvPr/>
              </p14:nvContentPartPr>
              <p14:xfrm>
                <a:off x="3592397" y="6185467"/>
                <a:ext cx="199800" cy="182880"/>
              </p14:xfrm>
            </p:contentPart>
          </mc:Choice>
          <mc:Fallback xmlns="">
            <p:pic>
              <p:nvPicPr>
                <p:cNvPr id="492629" name="Freihand 492628">
                  <a:extLst>
                    <a:ext uri="{FF2B5EF4-FFF2-40B4-BE49-F238E27FC236}">
                      <a16:creationId xmlns:a16="http://schemas.microsoft.com/office/drawing/2014/main" id="{9E128619-254B-4539-A22E-DB01A284CA45}"/>
                    </a:ext>
                  </a:extLst>
                </p:cNvPr>
                <p:cNvPicPr/>
                <p:nvPr/>
              </p:nvPicPr>
              <p:blipFill>
                <a:blip r:embed="rId242"/>
                <a:stretch>
                  <a:fillRect/>
                </a:stretch>
              </p:blipFill>
              <p:spPr>
                <a:xfrm>
                  <a:off x="3588077" y="6181147"/>
                  <a:ext cx="208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2630" name="Freihand 492629">
                  <a:extLst>
                    <a:ext uri="{FF2B5EF4-FFF2-40B4-BE49-F238E27FC236}">
                      <a16:creationId xmlns:a16="http://schemas.microsoft.com/office/drawing/2014/main" id="{84065529-D84D-4B00-BFA9-6734EEC2BD55}"/>
                    </a:ext>
                  </a:extLst>
                </p14:cNvPr>
                <p14:cNvContentPartPr/>
                <p14:nvPr/>
              </p14:nvContentPartPr>
              <p14:xfrm>
                <a:off x="3879677" y="6180427"/>
                <a:ext cx="22680" cy="184680"/>
              </p14:xfrm>
            </p:contentPart>
          </mc:Choice>
          <mc:Fallback xmlns="">
            <p:pic>
              <p:nvPicPr>
                <p:cNvPr id="492630" name="Freihand 492629">
                  <a:extLst>
                    <a:ext uri="{FF2B5EF4-FFF2-40B4-BE49-F238E27FC236}">
                      <a16:creationId xmlns:a16="http://schemas.microsoft.com/office/drawing/2014/main" id="{84065529-D84D-4B00-BFA9-6734EEC2BD55}"/>
                    </a:ext>
                  </a:extLst>
                </p:cNvPr>
                <p:cNvPicPr/>
                <p:nvPr/>
              </p:nvPicPr>
              <p:blipFill>
                <a:blip r:embed="rId244"/>
                <a:stretch>
                  <a:fillRect/>
                </a:stretch>
              </p:blipFill>
              <p:spPr>
                <a:xfrm>
                  <a:off x="3875357" y="6176107"/>
                  <a:ext cx="31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92631" name="Freihand 492630">
                  <a:extLst>
                    <a:ext uri="{FF2B5EF4-FFF2-40B4-BE49-F238E27FC236}">
                      <a16:creationId xmlns:a16="http://schemas.microsoft.com/office/drawing/2014/main" id="{375F0586-6C5D-49B6-A972-4093B42747E0}"/>
                    </a:ext>
                  </a:extLst>
                </p14:cNvPr>
                <p14:cNvContentPartPr/>
                <p14:nvPr/>
              </p14:nvContentPartPr>
              <p14:xfrm>
                <a:off x="3850517" y="6180427"/>
                <a:ext cx="244800" cy="144000"/>
              </p14:xfrm>
            </p:contentPart>
          </mc:Choice>
          <mc:Fallback xmlns="">
            <p:pic>
              <p:nvPicPr>
                <p:cNvPr id="492631" name="Freihand 492630">
                  <a:extLst>
                    <a:ext uri="{FF2B5EF4-FFF2-40B4-BE49-F238E27FC236}">
                      <a16:creationId xmlns:a16="http://schemas.microsoft.com/office/drawing/2014/main" id="{375F0586-6C5D-49B6-A972-4093B42747E0}"/>
                    </a:ext>
                  </a:extLst>
                </p:cNvPr>
                <p:cNvPicPr/>
                <p:nvPr/>
              </p:nvPicPr>
              <p:blipFill>
                <a:blip r:embed="rId246"/>
                <a:stretch>
                  <a:fillRect/>
                </a:stretch>
              </p:blipFill>
              <p:spPr>
                <a:xfrm>
                  <a:off x="3846197" y="6176107"/>
                  <a:ext cx="253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92632" name="Freihand 492631">
                  <a:extLst>
                    <a:ext uri="{FF2B5EF4-FFF2-40B4-BE49-F238E27FC236}">
                      <a16:creationId xmlns:a16="http://schemas.microsoft.com/office/drawing/2014/main" id="{B0B96A2F-E0C1-4584-8FD2-AC5152B44DF8}"/>
                    </a:ext>
                  </a:extLst>
                </p14:cNvPr>
                <p14:cNvContentPartPr/>
                <p14:nvPr/>
              </p14:nvContentPartPr>
              <p14:xfrm>
                <a:off x="4254077" y="6289867"/>
                <a:ext cx="14400" cy="21960"/>
              </p14:xfrm>
            </p:contentPart>
          </mc:Choice>
          <mc:Fallback xmlns="">
            <p:pic>
              <p:nvPicPr>
                <p:cNvPr id="492632" name="Freihand 492631">
                  <a:extLst>
                    <a:ext uri="{FF2B5EF4-FFF2-40B4-BE49-F238E27FC236}">
                      <a16:creationId xmlns:a16="http://schemas.microsoft.com/office/drawing/2014/main" id="{B0B96A2F-E0C1-4584-8FD2-AC5152B44DF8}"/>
                    </a:ext>
                  </a:extLst>
                </p:cNvPr>
                <p:cNvPicPr/>
                <p:nvPr/>
              </p:nvPicPr>
              <p:blipFill>
                <a:blip r:embed="rId248"/>
                <a:stretch>
                  <a:fillRect/>
                </a:stretch>
              </p:blipFill>
              <p:spPr>
                <a:xfrm>
                  <a:off x="4249757" y="6285547"/>
                  <a:ext cx="23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92634" name="Freihand 492633">
                  <a:extLst>
                    <a:ext uri="{FF2B5EF4-FFF2-40B4-BE49-F238E27FC236}">
                      <a16:creationId xmlns:a16="http://schemas.microsoft.com/office/drawing/2014/main" id="{BD958B65-F867-4949-AE38-0E6739E0A4F5}"/>
                    </a:ext>
                  </a:extLst>
                </p14:cNvPr>
                <p14:cNvContentPartPr/>
                <p14:nvPr/>
              </p14:nvContentPartPr>
              <p14:xfrm>
                <a:off x="4495997" y="6222187"/>
                <a:ext cx="188280" cy="101160"/>
              </p14:xfrm>
            </p:contentPart>
          </mc:Choice>
          <mc:Fallback xmlns="">
            <p:pic>
              <p:nvPicPr>
                <p:cNvPr id="492634" name="Freihand 492633">
                  <a:extLst>
                    <a:ext uri="{FF2B5EF4-FFF2-40B4-BE49-F238E27FC236}">
                      <a16:creationId xmlns:a16="http://schemas.microsoft.com/office/drawing/2014/main" id="{BD958B65-F867-4949-AE38-0E6739E0A4F5}"/>
                    </a:ext>
                  </a:extLst>
                </p:cNvPr>
                <p:cNvPicPr/>
                <p:nvPr/>
              </p:nvPicPr>
              <p:blipFill>
                <a:blip r:embed="rId250"/>
                <a:stretch>
                  <a:fillRect/>
                </a:stretch>
              </p:blipFill>
              <p:spPr>
                <a:xfrm>
                  <a:off x="4491677" y="6217867"/>
                  <a:ext cx="196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92635" name="Freihand 492634">
                  <a:extLst>
                    <a:ext uri="{FF2B5EF4-FFF2-40B4-BE49-F238E27FC236}">
                      <a16:creationId xmlns:a16="http://schemas.microsoft.com/office/drawing/2014/main" id="{96B56C0E-0098-4E53-881A-19D2AC910DBE}"/>
                    </a:ext>
                  </a:extLst>
                </p14:cNvPr>
                <p14:cNvContentPartPr/>
                <p14:nvPr/>
              </p14:nvContentPartPr>
              <p14:xfrm>
                <a:off x="4751957" y="6135427"/>
                <a:ext cx="443880" cy="181800"/>
              </p14:xfrm>
            </p:contentPart>
          </mc:Choice>
          <mc:Fallback xmlns="">
            <p:pic>
              <p:nvPicPr>
                <p:cNvPr id="492635" name="Freihand 492634">
                  <a:extLst>
                    <a:ext uri="{FF2B5EF4-FFF2-40B4-BE49-F238E27FC236}">
                      <a16:creationId xmlns:a16="http://schemas.microsoft.com/office/drawing/2014/main" id="{96B56C0E-0098-4E53-881A-19D2AC910DBE}"/>
                    </a:ext>
                  </a:extLst>
                </p:cNvPr>
                <p:cNvPicPr/>
                <p:nvPr/>
              </p:nvPicPr>
              <p:blipFill>
                <a:blip r:embed="rId252"/>
                <a:stretch>
                  <a:fillRect/>
                </a:stretch>
              </p:blipFill>
              <p:spPr>
                <a:xfrm>
                  <a:off x="4747637" y="6131107"/>
                  <a:ext cx="452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92637" name="Freihand 492636">
                  <a:extLst>
                    <a:ext uri="{FF2B5EF4-FFF2-40B4-BE49-F238E27FC236}">
                      <a16:creationId xmlns:a16="http://schemas.microsoft.com/office/drawing/2014/main" id="{6D1B96EE-5F31-49E2-81C2-7C151A4AE886}"/>
                    </a:ext>
                  </a:extLst>
                </p14:cNvPr>
                <p14:cNvContentPartPr/>
                <p14:nvPr/>
              </p14:nvContentPartPr>
              <p14:xfrm>
                <a:off x="4483757" y="6378067"/>
                <a:ext cx="732960" cy="46080"/>
              </p14:xfrm>
            </p:contentPart>
          </mc:Choice>
          <mc:Fallback xmlns="">
            <p:pic>
              <p:nvPicPr>
                <p:cNvPr id="492637" name="Freihand 492636">
                  <a:extLst>
                    <a:ext uri="{FF2B5EF4-FFF2-40B4-BE49-F238E27FC236}">
                      <a16:creationId xmlns:a16="http://schemas.microsoft.com/office/drawing/2014/main" id="{6D1B96EE-5F31-49E2-81C2-7C151A4AE886}"/>
                    </a:ext>
                  </a:extLst>
                </p:cNvPr>
                <p:cNvPicPr/>
                <p:nvPr/>
              </p:nvPicPr>
              <p:blipFill>
                <a:blip r:embed="rId254"/>
                <a:stretch>
                  <a:fillRect/>
                </a:stretch>
              </p:blipFill>
              <p:spPr>
                <a:xfrm>
                  <a:off x="4479437" y="6373747"/>
                  <a:ext cx="741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92638" name="Freihand 492637">
                  <a:extLst>
                    <a:ext uri="{FF2B5EF4-FFF2-40B4-BE49-F238E27FC236}">
                      <a16:creationId xmlns:a16="http://schemas.microsoft.com/office/drawing/2014/main" id="{FDF90685-B3AB-4CD1-B168-1B6FE0A6B0FA}"/>
                    </a:ext>
                  </a:extLst>
                </p14:cNvPr>
                <p14:cNvContentPartPr/>
                <p14:nvPr/>
              </p14:nvContentPartPr>
              <p14:xfrm>
                <a:off x="5458637" y="6200587"/>
                <a:ext cx="397080" cy="112320"/>
              </p14:xfrm>
            </p:contentPart>
          </mc:Choice>
          <mc:Fallback xmlns="">
            <p:pic>
              <p:nvPicPr>
                <p:cNvPr id="492638" name="Freihand 492637">
                  <a:extLst>
                    <a:ext uri="{FF2B5EF4-FFF2-40B4-BE49-F238E27FC236}">
                      <a16:creationId xmlns:a16="http://schemas.microsoft.com/office/drawing/2014/main" id="{FDF90685-B3AB-4CD1-B168-1B6FE0A6B0FA}"/>
                    </a:ext>
                  </a:extLst>
                </p:cNvPr>
                <p:cNvPicPr/>
                <p:nvPr/>
              </p:nvPicPr>
              <p:blipFill>
                <a:blip r:embed="rId256"/>
                <a:stretch>
                  <a:fillRect/>
                </a:stretch>
              </p:blipFill>
              <p:spPr>
                <a:xfrm>
                  <a:off x="5454317" y="6196267"/>
                  <a:ext cx="405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92639" name="Freihand 492638">
                  <a:extLst>
                    <a:ext uri="{FF2B5EF4-FFF2-40B4-BE49-F238E27FC236}">
                      <a16:creationId xmlns:a16="http://schemas.microsoft.com/office/drawing/2014/main" id="{13DC907B-C524-4EAB-A740-7D9BB769A433}"/>
                    </a:ext>
                  </a:extLst>
                </p14:cNvPr>
                <p14:cNvContentPartPr/>
                <p14:nvPr/>
              </p14:nvContentPartPr>
              <p14:xfrm>
                <a:off x="5872997" y="6097627"/>
                <a:ext cx="78120" cy="235800"/>
              </p14:xfrm>
            </p:contentPart>
          </mc:Choice>
          <mc:Fallback xmlns="">
            <p:pic>
              <p:nvPicPr>
                <p:cNvPr id="492639" name="Freihand 492638">
                  <a:extLst>
                    <a:ext uri="{FF2B5EF4-FFF2-40B4-BE49-F238E27FC236}">
                      <a16:creationId xmlns:a16="http://schemas.microsoft.com/office/drawing/2014/main" id="{13DC907B-C524-4EAB-A740-7D9BB769A433}"/>
                    </a:ext>
                  </a:extLst>
                </p:cNvPr>
                <p:cNvPicPr/>
                <p:nvPr/>
              </p:nvPicPr>
              <p:blipFill>
                <a:blip r:embed="rId258"/>
                <a:stretch>
                  <a:fillRect/>
                </a:stretch>
              </p:blipFill>
              <p:spPr>
                <a:xfrm>
                  <a:off x="5868677" y="6093307"/>
                  <a:ext cx="86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2640" name="Freihand 492639">
                  <a:extLst>
                    <a:ext uri="{FF2B5EF4-FFF2-40B4-BE49-F238E27FC236}">
                      <a16:creationId xmlns:a16="http://schemas.microsoft.com/office/drawing/2014/main" id="{68C26D04-6E8F-4DC7-9452-469F11CEA638}"/>
                    </a:ext>
                  </a:extLst>
                </p14:cNvPr>
                <p14:cNvContentPartPr/>
                <p14:nvPr/>
              </p14:nvContentPartPr>
              <p14:xfrm>
                <a:off x="5928437" y="6073147"/>
                <a:ext cx="790200" cy="267120"/>
              </p14:xfrm>
            </p:contentPart>
          </mc:Choice>
          <mc:Fallback xmlns="">
            <p:pic>
              <p:nvPicPr>
                <p:cNvPr id="492640" name="Freihand 492639">
                  <a:extLst>
                    <a:ext uri="{FF2B5EF4-FFF2-40B4-BE49-F238E27FC236}">
                      <a16:creationId xmlns:a16="http://schemas.microsoft.com/office/drawing/2014/main" id="{68C26D04-6E8F-4DC7-9452-469F11CEA638}"/>
                    </a:ext>
                  </a:extLst>
                </p:cNvPr>
                <p:cNvPicPr/>
                <p:nvPr/>
              </p:nvPicPr>
              <p:blipFill>
                <a:blip r:embed="rId260"/>
                <a:stretch>
                  <a:fillRect/>
                </a:stretch>
              </p:blipFill>
              <p:spPr>
                <a:xfrm>
                  <a:off x="5924117" y="6068827"/>
                  <a:ext cx="798840" cy="27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1">
            <p14:nvContentPartPr>
              <p14:cNvPr id="2" name="Freihand 1">
                <a:extLst>
                  <a:ext uri="{FF2B5EF4-FFF2-40B4-BE49-F238E27FC236}">
                    <a16:creationId xmlns:a16="http://schemas.microsoft.com/office/drawing/2014/main" id="{AD50FEFA-9AC3-4D2B-A8B7-59AC6D09BCD7}"/>
                  </a:ext>
                </a:extLst>
              </p14:cNvPr>
              <p14:cNvContentPartPr/>
              <p14:nvPr/>
            </p14:nvContentPartPr>
            <p14:xfrm>
              <a:off x="4551507" y="1309200"/>
              <a:ext cx="3048480" cy="2418840"/>
            </p14:xfrm>
          </p:contentPart>
        </mc:Choice>
        <mc:Fallback>
          <p:pic>
            <p:nvPicPr>
              <p:cNvPr id="2" name="Freihand 1">
                <a:extLst>
                  <a:ext uri="{FF2B5EF4-FFF2-40B4-BE49-F238E27FC236}">
                    <a16:creationId xmlns:a16="http://schemas.microsoft.com/office/drawing/2014/main" id="{AD50FEFA-9AC3-4D2B-A8B7-59AC6D09BCD7}"/>
                  </a:ext>
                </a:extLst>
              </p:cNvPr>
              <p:cNvPicPr/>
              <p:nvPr/>
            </p:nvPicPr>
            <p:blipFill>
              <a:blip r:embed="rId262"/>
              <a:stretch>
                <a:fillRect/>
              </a:stretch>
            </p:blipFill>
            <p:spPr>
              <a:xfrm>
                <a:off x="4547187" y="1304880"/>
                <a:ext cx="3057120" cy="2427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 name="Freihand 3">
                <a:extLst>
                  <a:ext uri="{FF2B5EF4-FFF2-40B4-BE49-F238E27FC236}">
                    <a16:creationId xmlns:a16="http://schemas.microsoft.com/office/drawing/2014/main" id="{801E9C23-E1D7-4826-88DE-0C485EC1D3CB}"/>
                  </a:ext>
                </a:extLst>
              </p14:cNvPr>
              <p14:cNvContentPartPr/>
              <p14:nvPr/>
            </p14:nvContentPartPr>
            <p14:xfrm>
              <a:off x="292347" y="1490280"/>
              <a:ext cx="3892680" cy="2239560"/>
            </p14:xfrm>
          </p:contentPart>
        </mc:Choice>
        <mc:Fallback>
          <p:pic>
            <p:nvPicPr>
              <p:cNvPr id="4" name="Freihand 3">
                <a:extLst>
                  <a:ext uri="{FF2B5EF4-FFF2-40B4-BE49-F238E27FC236}">
                    <a16:creationId xmlns:a16="http://schemas.microsoft.com/office/drawing/2014/main" id="{801E9C23-E1D7-4826-88DE-0C485EC1D3CB}"/>
                  </a:ext>
                </a:extLst>
              </p:cNvPr>
              <p:cNvPicPr/>
              <p:nvPr/>
            </p:nvPicPr>
            <p:blipFill>
              <a:blip r:embed="rId264"/>
              <a:stretch>
                <a:fillRect/>
              </a:stretch>
            </p:blipFill>
            <p:spPr>
              <a:xfrm>
                <a:off x="288027" y="1485960"/>
                <a:ext cx="3901320" cy="2248200"/>
              </a:xfrm>
              <a:prstGeom prst="rect">
                <a:avLst/>
              </a:prstGeom>
            </p:spPr>
          </p:pic>
        </mc:Fallback>
      </mc:AlternateContent>
    </p:spTree>
    <p:extLst>
      <p:ext uri="{BB962C8B-B14F-4D97-AF65-F5344CB8AC3E}">
        <p14:creationId xmlns:p14="http://schemas.microsoft.com/office/powerpoint/2010/main" val="32900535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9DB6088-030D-4C4B-90F3-1D9BF9D2B808}"/>
                  </a:ext>
                </a:extLst>
              </p14:cNvPr>
              <p14:cNvContentPartPr/>
              <p14:nvPr/>
            </p14:nvContentPartPr>
            <p14:xfrm>
              <a:off x="358227" y="918960"/>
              <a:ext cx="8726040" cy="1903320"/>
            </p14:xfrm>
          </p:contentPart>
        </mc:Choice>
        <mc:Fallback>
          <p:pic>
            <p:nvPicPr>
              <p:cNvPr id="2" name="Freihand 1">
                <a:extLst>
                  <a:ext uri="{FF2B5EF4-FFF2-40B4-BE49-F238E27FC236}">
                    <a16:creationId xmlns:a16="http://schemas.microsoft.com/office/drawing/2014/main" id="{B9DB6088-030D-4C4B-90F3-1D9BF9D2B808}"/>
                  </a:ext>
                </a:extLst>
              </p:cNvPr>
              <p:cNvPicPr/>
              <p:nvPr/>
            </p:nvPicPr>
            <p:blipFill>
              <a:blip r:embed="rId4"/>
              <a:stretch>
                <a:fillRect/>
              </a:stretch>
            </p:blipFill>
            <p:spPr>
              <a:xfrm>
                <a:off x="353907" y="914640"/>
                <a:ext cx="8734680" cy="191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00BF5DE-824B-48EA-83EA-3B2B58010043}"/>
                  </a:ext>
                </a:extLst>
              </p14:cNvPr>
              <p14:cNvContentPartPr/>
              <p14:nvPr/>
            </p14:nvContentPartPr>
            <p14:xfrm>
              <a:off x="587907" y="2915520"/>
              <a:ext cx="6892560" cy="1240200"/>
            </p14:xfrm>
          </p:contentPart>
        </mc:Choice>
        <mc:Fallback>
          <p:pic>
            <p:nvPicPr>
              <p:cNvPr id="3" name="Freihand 2">
                <a:extLst>
                  <a:ext uri="{FF2B5EF4-FFF2-40B4-BE49-F238E27FC236}">
                    <a16:creationId xmlns:a16="http://schemas.microsoft.com/office/drawing/2014/main" id="{F00BF5DE-824B-48EA-83EA-3B2B58010043}"/>
                  </a:ext>
                </a:extLst>
              </p:cNvPr>
              <p:cNvPicPr/>
              <p:nvPr/>
            </p:nvPicPr>
            <p:blipFill>
              <a:blip r:embed="rId6"/>
              <a:stretch>
                <a:fillRect/>
              </a:stretch>
            </p:blipFill>
            <p:spPr>
              <a:xfrm>
                <a:off x="583587" y="2911200"/>
                <a:ext cx="6901200" cy="124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97439E0-314C-4D7B-AA33-68508EB92A86}"/>
                  </a:ext>
                </a:extLst>
              </p14:cNvPr>
              <p14:cNvContentPartPr/>
              <p14:nvPr/>
            </p14:nvContentPartPr>
            <p14:xfrm>
              <a:off x="1406907" y="5257320"/>
              <a:ext cx="2175840" cy="41400"/>
            </p14:xfrm>
          </p:contentPart>
        </mc:Choice>
        <mc:Fallback>
          <p:pic>
            <p:nvPicPr>
              <p:cNvPr id="4" name="Freihand 3">
                <a:extLst>
                  <a:ext uri="{FF2B5EF4-FFF2-40B4-BE49-F238E27FC236}">
                    <a16:creationId xmlns:a16="http://schemas.microsoft.com/office/drawing/2014/main" id="{997439E0-314C-4D7B-AA33-68508EB92A86}"/>
                  </a:ext>
                </a:extLst>
              </p:cNvPr>
              <p:cNvPicPr/>
              <p:nvPr/>
            </p:nvPicPr>
            <p:blipFill>
              <a:blip r:embed="rId8"/>
              <a:stretch>
                <a:fillRect/>
              </a:stretch>
            </p:blipFill>
            <p:spPr>
              <a:xfrm>
                <a:off x="1402587" y="5253000"/>
                <a:ext cx="2184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61F5A72-2E09-49AC-8ABD-455C66FADBAD}"/>
                  </a:ext>
                </a:extLst>
              </p14:cNvPr>
              <p14:cNvContentPartPr/>
              <p14:nvPr/>
            </p14:nvContentPartPr>
            <p14:xfrm>
              <a:off x="4244427" y="5147160"/>
              <a:ext cx="1881360" cy="480240"/>
            </p14:xfrm>
          </p:contentPart>
        </mc:Choice>
        <mc:Fallback>
          <p:pic>
            <p:nvPicPr>
              <p:cNvPr id="6" name="Freihand 5">
                <a:extLst>
                  <a:ext uri="{FF2B5EF4-FFF2-40B4-BE49-F238E27FC236}">
                    <a16:creationId xmlns:a16="http://schemas.microsoft.com/office/drawing/2014/main" id="{961F5A72-2E09-49AC-8ABD-455C66FADBAD}"/>
                  </a:ext>
                </a:extLst>
              </p:cNvPr>
              <p:cNvPicPr/>
              <p:nvPr/>
            </p:nvPicPr>
            <p:blipFill>
              <a:blip r:embed="rId10"/>
              <a:stretch>
                <a:fillRect/>
              </a:stretch>
            </p:blipFill>
            <p:spPr>
              <a:xfrm>
                <a:off x="4240107" y="5142840"/>
                <a:ext cx="1890000" cy="48888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6EA0377-6D03-40F9-BD7C-F925BFF7A1AF}"/>
                  </a:ext>
                </a:extLst>
              </p14:cNvPr>
              <p14:cNvContentPartPr/>
              <p14:nvPr/>
            </p14:nvContentPartPr>
            <p14:xfrm>
              <a:off x="6587307" y="1798440"/>
              <a:ext cx="2490120" cy="114120"/>
            </p14:xfrm>
          </p:contentPart>
        </mc:Choice>
        <mc:Fallback>
          <p:pic>
            <p:nvPicPr>
              <p:cNvPr id="5" name="Freihand 4">
                <a:extLst>
                  <a:ext uri="{FF2B5EF4-FFF2-40B4-BE49-F238E27FC236}">
                    <a16:creationId xmlns:a16="http://schemas.microsoft.com/office/drawing/2014/main" id="{C6EA0377-6D03-40F9-BD7C-F925BFF7A1AF}"/>
                  </a:ext>
                </a:extLst>
              </p:cNvPr>
              <p:cNvPicPr/>
              <p:nvPr/>
            </p:nvPicPr>
            <p:blipFill>
              <a:blip r:embed="rId4"/>
              <a:stretch>
                <a:fillRect/>
              </a:stretch>
            </p:blipFill>
            <p:spPr>
              <a:xfrm>
                <a:off x="6582987" y="1794120"/>
                <a:ext cx="2498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4E67103-9DD8-4D48-BE6A-475BBEC79014}"/>
                  </a:ext>
                </a:extLst>
              </p14:cNvPr>
              <p14:cNvContentPartPr/>
              <p14:nvPr/>
            </p14:nvContentPartPr>
            <p14:xfrm>
              <a:off x="6665787" y="2135760"/>
              <a:ext cx="3787920" cy="18720"/>
            </p14:xfrm>
          </p:contentPart>
        </mc:Choice>
        <mc:Fallback>
          <p:pic>
            <p:nvPicPr>
              <p:cNvPr id="6" name="Freihand 5">
                <a:extLst>
                  <a:ext uri="{FF2B5EF4-FFF2-40B4-BE49-F238E27FC236}">
                    <a16:creationId xmlns:a16="http://schemas.microsoft.com/office/drawing/2014/main" id="{24E67103-9DD8-4D48-BE6A-475BBEC79014}"/>
                  </a:ext>
                </a:extLst>
              </p:cNvPr>
              <p:cNvPicPr/>
              <p:nvPr/>
            </p:nvPicPr>
            <p:blipFill>
              <a:blip r:embed="rId6"/>
              <a:stretch>
                <a:fillRect/>
              </a:stretch>
            </p:blipFill>
            <p:spPr>
              <a:xfrm>
                <a:off x="6661467" y="2131440"/>
                <a:ext cx="3796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17FD337-B7CD-4B45-9C82-2B49E16134A1}"/>
                  </a:ext>
                </a:extLst>
              </p14:cNvPr>
              <p14:cNvContentPartPr/>
              <p14:nvPr/>
            </p14:nvContentPartPr>
            <p14:xfrm>
              <a:off x="7298667" y="1000320"/>
              <a:ext cx="1648800" cy="908280"/>
            </p14:xfrm>
          </p:contentPart>
        </mc:Choice>
        <mc:Fallback>
          <p:pic>
            <p:nvPicPr>
              <p:cNvPr id="7" name="Freihand 6">
                <a:extLst>
                  <a:ext uri="{FF2B5EF4-FFF2-40B4-BE49-F238E27FC236}">
                    <a16:creationId xmlns:a16="http://schemas.microsoft.com/office/drawing/2014/main" id="{517FD337-B7CD-4B45-9C82-2B49E16134A1}"/>
                  </a:ext>
                </a:extLst>
              </p:cNvPr>
              <p:cNvPicPr/>
              <p:nvPr/>
            </p:nvPicPr>
            <p:blipFill>
              <a:blip r:embed="rId8"/>
              <a:stretch>
                <a:fillRect/>
              </a:stretch>
            </p:blipFill>
            <p:spPr>
              <a:xfrm>
                <a:off x="7294347" y="996000"/>
                <a:ext cx="1657440" cy="916920"/>
              </a:xfrm>
              <a:prstGeom prst="rect">
                <a:avLst/>
              </a:prstGeom>
            </p:spPr>
          </p:pic>
        </mc:Fallback>
      </mc:AlternateContent>
      <p:grpSp>
        <p:nvGrpSpPr>
          <p:cNvPr id="34" name="Gruppieren 33">
            <a:extLst>
              <a:ext uri="{FF2B5EF4-FFF2-40B4-BE49-F238E27FC236}">
                <a16:creationId xmlns:a16="http://schemas.microsoft.com/office/drawing/2014/main" id="{AEA4B700-BBEC-4C62-BE51-83472C96264F}"/>
              </a:ext>
            </a:extLst>
          </p:cNvPr>
          <p:cNvGrpSpPr/>
          <p:nvPr/>
        </p:nvGrpSpPr>
        <p:grpSpPr>
          <a:xfrm>
            <a:off x="9051507" y="371400"/>
            <a:ext cx="2608560" cy="566280"/>
            <a:chOff x="9051507" y="371400"/>
            <a:chExt cx="2608560" cy="56628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04E7CD6E-1AAA-4D75-8B48-61E80A86C598}"/>
                    </a:ext>
                  </a:extLst>
                </p14:cNvPr>
                <p14:cNvContentPartPr/>
                <p14:nvPr/>
              </p14:nvContentPartPr>
              <p14:xfrm>
                <a:off x="9051507" y="832560"/>
                <a:ext cx="164520" cy="105120"/>
              </p14:xfrm>
            </p:contentPart>
          </mc:Choice>
          <mc:Fallback>
            <p:pic>
              <p:nvPicPr>
                <p:cNvPr id="9" name="Freihand 8">
                  <a:extLst>
                    <a:ext uri="{FF2B5EF4-FFF2-40B4-BE49-F238E27FC236}">
                      <a16:creationId xmlns:a16="http://schemas.microsoft.com/office/drawing/2014/main" id="{04E7CD6E-1AAA-4D75-8B48-61E80A86C598}"/>
                    </a:ext>
                  </a:extLst>
                </p:cNvPr>
                <p:cNvPicPr/>
                <p:nvPr/>
              </p:nvPicPr>
              <p:blipFill>
                <a:blip r:embed="rId10"/>
                <a:stretch>
                  <a:fillRect/>
                </a:stretch>
              </p:blipFill>
              <p:spPr>
                <a:xfrm>
                  <a:off x="9047187" y="828240"/>
                  <a:ext cx="173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4D6EDA5-916E-4DE9-A597-0031D32E5650}"/>
                    </a:ext>
                  </a:extLst>
                </p14:cNvPr>
                <p14:cNvContentPartPr/>
                <p14:nvPr/>
              </p14:nvContentPartPr>
              <p14:xfrm>
                <a:off x="9056907" y="865680"/>
                <a:ext cx="244080" cy="54360"/>
              </p14:xfrm>
            </p:contentPart>
          </mc:Choice>
          <mc:Fallback>
            <p:pic>
              <p:nvPicPr>
                <p:cNvPr id="10" name="Freihand 9">
                  <a:extLst>
                    <a:ext uri="{FF2B5EF4-FFF2-40B4-BE49-F238E27FC236}">
                      <a16:creationId xmlns:a16="http://schemas.microsoft.com/office/drawing/2014/main" id="{14D6EDA5-916E-4DE9-A597-0031D32E5650}"/>
                    </a:ext>
                  </a:extLst>
                </p:cNvPr>
                <p:cNvPicPr/>
                <p:nvPr/>
              </p:nvPicPr>
              <p:blipFill>
                <a:blip r:embed="rId12"/>
                <a:stretch>
                  <a:fillRect/>
                </a:stretch>
              </p:blipFill>
              <p:spPr>
                <a:xfrm>
                  <a:off x="9052587" y="861360"/>
                  <a:ext cx="252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47BCA3A-75EE-4CEC-AE03-5E44E62F48CB}"/>
                    </a:ext>
                  </a:extLst>
                </p14:cNvPr>
                <p14:cNvContentPartPr/>
                <p14:nvPr/>
              </p14:nvContentPartPr>
              <p14:xfrm>
                <a:off x="9398907" y="747600"/>
                <a:ext cx="21960" cy="51480"/>
              </p14:xfrm>
            </p:contentPart>
          </mc:Choice>
          <mc:Fallback>
            <p:pic>
              <p:nvPicPr>
                <p:cNvPr id="11" name="Freihand 10">
                  <a:extLst>
                    <a:ext uri="{FF2B5EF4-FFF2-40B4-BE49-F238E27FC236}">
                      <a16:creationId xmlns:a16="http://schemas.microsoft.com/office/drawing/2014/main" id="{247BCA3A-75EE-4CEC-AE03-5E44E62F48CB}"/>
                    </a:ext>
                  </a:extLst>
                </p:cNvPr>
                <p:cNvPicPr/>
                <p:nvPr/>
              </p:nvPicPr>
              <p:blipFill>
                <a:blip r:embed="rId14"/>
                <a:stretch>
                  <a:fillRect/>
                </a:stretch>
              </p:blipFill>
              <p:spPr>
                <a:xfrm>
                  <a:off x="9394587" y="743280"/>
                  <a:ext cx="30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4C99B3B-DFC2-4106-9150-CC9A992F5899}"/>
                    </a:ext>
                  </a:extLst>
                </p14:cNvPr>
                <p14:cNvContentPartPr/>
                <p14:nvPr/>
              </p14:nvContentPartPr>
              <p14:xfrm>
                <a:off x="9297387" y="675600"/>
                <a:ext cx="217800" cy="172800"/>
              </p14:xfrm>
            </p:contentPart>
          </mc:Choice>
          <mc:Fallback>
            <p:pic>
              <p:nvPicPr>
                <p:cNvPr id="12" name="Freihand 11">
                  <a:extLst>
                    <a:ext uri="{FF2B5EF4-FFF2-40B4-BE49-F238E27FC236}">
                      <a16:creationId xmlns:a16="http://schemas.microsoft.com/office/drawing/2014/main" id="{94C99B3B-DFC2-4106-9150-CC9A992F5899}"/>
                    </a:ext>
                  </a:extLst>
                </p:cNvPr>
                <p:cNvPicPr/>
                <p:nvPr/>
              </p:nvPicPr>
              <p:blipFill>
                <a:blip r:embed="rId16"/>
                <a:stretch>
                  <a:fillRect/>
                </a:stretch>
              </p:blipFill>
              <p:spPr>
                <a:xfrm>
                  <a:off x="9293067" y="671280"/>
                  <a:ext cx="22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8F84A6A-5E3B-4D68-B07B-C5D6538065A0}"/>
                    </a:ext>
                  </a:extLst>
                </p14:cNvPr>
                <p14:cNvContentPartPr/>
                <p14:nvPr/>
              </p14:nvContentPartPr>
              <p14:xfrm>
                <a:off x="9596547" y="779280"/>
                <a:ext cx="20160" cy="19440"/>
              </p14:xfrm>
            </p:contentPart>
          </mc:Choice>
          <mc:Fallback>
            <p:pic>
              <p:nvPicPr>
                <p:cNvPr id="13" name="Freihand 12">
                  <a:extLst>
                    <a:ext uri="{FF2B5EF4-FFF2-40B4-BE49-F238E27FC236}">
                      <a16:creationId xmlns:a16="http://schemas.microsoft.com/office/drawing/2014/main" id="{F8F84A6A-5E3B-4D68-B07B-C5D6538065A0}"/>
                    </a:ext>
                  </a:extLst>
                </p:cNvPr>
                <p:cNvPicPr/>
                <p:nvPr/>
              </p:nvPicPr>
              <p:blipFill>
                <a:blip r:embed="rId18"/>
                <a:stretch>
                  <a:fillRect/>
                </a:stretch>
              </p:blipFill>
              <p:spPr>
                <a:xfrm>
                  <a:off x="9592227" y="774960"/>
                  <a:ext cx="28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110D5BAF-EA9E-477F-9BA5-1CDD986AB2EB}"/>
                    </a:ext>
                  </a:extLst>
                </p14:cNvPr>
                <p14:cNvContentPartPr/>
                <p14:nvPr/>
              </p14:nvContentPartPr>
              <p14:xfrm>
                <a:off x="9833067" y="608280"/>
                <a:ext cx="12600" cy="135720"/>
              </p14:xfrm>
            </p:contentPart>
          </mc:Choice>
          <mc:Fallback>
            <p:pic>
              <p:nvPicPr>
                <p:cNvPr id="15" name="Freihand 14">
                  <a:extLst>
                    <a:ext uri="{FF2B5EF4-FFF2-40B4-BE49-F238E27FC236}">
                      <a16:creationId xmlns:a16="http://schemas.microsoft.com/office/drawing/2014/main" id="{110D5BAF-EA9E-477F-9BA5-1CDD986AB2EB}"/>
                    </a:ext>
                  </a:extLst>
                </p:cNvPr>
                <p:cNvPicPr/>
                <p:nvPr/>
              </p:nvPicPr>
              <p:blipFill>
                <a:blip r:embed="rId20"/>
                <a:stretch>
                  <a:fillRect/>
                </a:stretch>
              </p:blipFill>
              <p:spPr>
                <a:xfrm>
                  <a:off x="9828747" y="603960"/>
                  <a:ext cx="21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4E56B4A-5823-4B01-9B90-6358FD553CE4}"/>
                    </a:ext>
                  </a:extLst>
                </p14:cNvPr>
                <p14:cNvContentPartPr/>
                <p14:nvPr/>
              </p14:nvContentPartPr>
              <p14:xfrm>
                <a:off x="9738027" y="591720"/>
                <a:ext cx="172800" cy="180360"/>
              </p14:xfrm>
            </p:contentPart>
          </mc:Choice>
          <mc:Fallback>
            <p:pic>
              <p:nvPicPr>
                <p:cNvPr id="16" name="Freihand 15">
                  <a:extLst>
                    <a:ext uri="{FF2B5EF4-FFF2-40B4-BE49-F238E27FC236}">
                      <a16:creationId xmlns:a16="http://schemas.microsoft.com/office/drawing/2014/main" id="{E4E56B4A-5823-4B01-9B90-6358FD553CE4}"/>
                    </a:ext>
                  </a:extLst>
                </p:cNvPr>
                <p:cNvPicPr/>
                <p:nvPr/>
              </p:nvPicPr>
              <p:blipFill>
                <a:blip r:embed="rId22"/>
                <a:stretch>
                  <a:fillRect/>
                </a:stretch>
              </p:blipFill>
              <p:spPr>
                <a:xfrm>
                  <a:off x="9733707" y="587400"/>
                  <a:ext cx="181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F549D4C-AC26-4F3A-9E23-649DE1B325CD}"/>
                    </a:ext>
                  </a:extLst>
                </p14:cNvPr>
                <p14:cNvContentPartPr/>
                <p14:nvPr/>
              </p14:nvContentPartPr>
              <p14:xfrm>
                <a:off x="9861867" y="653280"/>
                <a:ext cx="132480" cy="55440"/>
              </p14:xfrm>
            </p:contentPart>
          </mc:Choice>
          <mc:Fallback>
            <p:pic>
              <p:nvPicPr>
                <p:cNvPr id="17" name="Freihand 16">
                  <a:extLst>
                    <a:ext uri="{FF2B5EF4-FFF2-40B4-BE49-F238E27FC236}">
                      <a16:creationId xmlns:a16="http://schemas.microsoft.com/office/drawing/2014/main" id="{DF549D4C-AC26-4F3A-9E23-649DE1B325CD}"/>
                    </a:ext>
                  </a:extLst>
                </p:cNvPr>
                <p:cNvPicPr/>
                <p:nvPr/>
              </p:nvPicPr>
              <p:blipFill>
                <a:blip r:embed="rId24"/>
                <a:stretch>
                  <a:fillRect/>
                </a:stretch>
              </p:blipFill>
              <p:spPr>
                <a:xfrm>
                  <a:off x="9857547" y="648960"/>
                  <a:ext cx="141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2210E14-F9BB-4071-BDB3-8BF5771E9B24}"/>
                    </a:ext>
                  </a:extLst>
                </p14:cNvPr>
                <p14:cNvContentPartPr/>
                <p14:nvPr/>
              </p14:nvContentPartPr>
              <p14:xfrm>
                <a:off x="10004427" y="571920"/>
                <a:ext cx="71280" cy="127080"/>
              </p14:xfrm>
            </p:contentPart>
          </mc:Choice>
          <mc:Fallback>
            <p:pic>
              <p:nvPicPr>
                <p:cNvPr id="18" name="Freihand 17">
                  <a:extLst>
                    <a:ext uri="{FF2B5EF4-FFF2-40B4-BE49-F238E27FC236}">
                      <a16:creationId xmlns:a16="http://schemas.microsoft.com/office/drawing/2014/main" id="{E2210E14-F9BB-4071-BDB3-8BF5771E9B24}"/>
                    </a:ext>
                  </a:extLst>
                </p:cNvPr>
                <p:cNvPicPr/>
                <p:nvPr/>
              </p:nvPicPr>
              <p:blipFill>
                <a:blip r:embed="rId26"/>
                <a:stretch>
                  <a:fillRect/>
                </a:stretch>
              </p:blipFill>
              <p:spPr>
                <a:xfrm>
                  <a:off x="10000107" y="567600"/>
                  <a:ext cx="79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313E38E-3DA5-4C6E-8CBA-0479FD26FA1B}"/>
                    </a:ext>
                  </a:extLst>
                </p14:cNvPr>
                <p14:cNvContentPartPr/>
                <p14:nvPr/>
              </p14:nvContentPartPr>
              <p14:xfrm>
                <a:off x="10070667" y="624840"/>
                <a:ext cx="188280" cy="44640"/>
              </p14:xfrm>
            </p:contentPart>
          </mc:Choice>
          <mc:Fallback>
            <p:pic>
              <p:nvPicPr>
                <p:cNvPr id="19" name="Freihand 18">
                  <a:extLst>
                    <a:ext uri="{FF2B5EF4-FFF2-40B4-BE49-F238E27FC236}">
                      <a16:creationId xmlns:a16="http://schemas.microsoft.com/office/drawing/2014/main" id="{9313E38E-3DA5-4C6E-8CBA-0479FD26FA1B}"/>
                    </a:ext>
                  </a:extLst>
                </p:cNvPr>
                <p:cNvPicPr/>
                <p:nvPr/>
              </p:nvPicPr>
              <p:blipFill>
                <a:blip r:embed="rId28"/>
                <a:stretch>
                  <a:fillRect/>
                </a:stretch>
              </p:blipFill>
              <p:spPr>
                <a:xfrm>
                  <a:off x="10066347" y="620520"/>
                  <a:ext cx="196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4FFB9F7-ABB2-4B89-9194-439DE6C7DAEC}"/>
                    </a:ext>
                  </a:extLst>
                </p14:cNvPr>
                <p14:cNvContentPartPr/>
                <p14:nvPr/>
              </p14:nvContentPartPr>
              <p14:xfrm>
                <a:off x="10286307" y="539880"/>
                <a:ext cx="269640" cy="99000"/>
              </p14:xfrm>
            </p:contentPart>
          </mc:Choice>
          <mc:Fallback>
            <p:pic>
              <p:nvPicPr>
                <p:cNvPr id="20" name="Freihand 19">
                  <a:extLst>
                    <a:ext uri="{FF2B5EF4-FFF2-40B4-BE49-F238E27FC236}">
                      <a16:creationId xmlns:a16="http://schemas.microsoft.com/office/drawing/2014/main" id="{64FFB9F7-ABB2-4B89-9194-439DE6C7DAEC}"/>
                    </a:ext>
                  </a:extLst>
                </p:cNvPr>
                <p:cNvPicPr/>
                <p:nvPr/>
              </p:nvPicPr>
              <p:blipFill>
                <a:blip r:embed="rId30"/>
                <a:stretch>
                  <a:fillRect/>
                </a:stretch>
              </p:blipFill>
              <p:spPr>
                <a:xfrm>
                  <a:off x="10281987" y="535560"/>
                  <a:ext cx="278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CFD5474-21C7-4A8B-8F31-422719C6CCDB}"/>
                    </a:ext>
                  </a:extLst>
                </p14:cNvPr>
                <p14:cNvContentPartPr/>
                <p14:nvPr/>
              </p14:nvContentPartPr>
              <p14:xfrm>
                <a:off x="10642347" y="520440"/>
                <a:ext cx="152640" cy="75240"/>
              </p14:xfrm>
            </p:contentPart>
          </mc:Choice>
          <mc:Fallback>
            <p:pic>
              <p:nvPicPr>
                <p:cNvPr id="21" name="Freihand 20">
                  <a:extLst>
                    <a:ext uri="{FF2B5EF4-FFF2-40B4-BE49-F238E27FC236}">
                      <a16:creationId xmlns:a16="http://schemas.microsoft.com/office/drawing/2014/main" id="{CCFD5474-21C7-4A8B-8F31-422719C6CCDB}"/>
                    </a:ext>
                  </a:extLst>
                </p:cNvPr>
                <p:cNvPicPr/>
                <p:nvPr/>
              </p:nvPicPr>
              <p:blipFill>
                <a:blip r:embed="rId32"/>
                <a:stretch>
                  <a:fillRect/>
                </a:stretch>
              </p:blipFill>
              <p:spPr>
                <a:xfrm>
                  <a:off x="10638027" y="516120"/>
                  <a:ext cx="161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CB671C1D-C26E-49FE-B9AB-2DABA333C08F}"/>
                    </a:ext>
                  </a:extLst>
                </p14:cNvPr>
                <p14:cNvContentPartPr/>
                <p14:nvPr/>
              </p14:nvContentPartPr>
              <p14:xfrm>
                <a:off x="10807587" y="456720"/>
                <a:ext cx="73800" cy="116640"/>
              </p14:xfrm>
            </p:contentPart>
          </mc:Choice>
          <mc:Fallback>
            <p:pic>
              <p:nvPicPr>
                <p:cNvPr id="22" name="Freihand 21">
                  <a:extLst>
                    <a:ext uri="{FF2B5EF4-FFF2-40B4-BE49-F238E27FC236}">
                      <a16:creationId xmlns:a16="http://schemas.microsoft.com/office/drawing/2014/main" id="{CB671C1D-C26E-49FE-B9AB-2DABA333C08F}"/>
                    </a:ext>
                  </a:extLst>
                </p:cNvPr>
                <p:cNvPicPr/>
                <p:nvPr/>
              </p:nvPicPr>
              <p:blipFill>
                <a:blip r:embed="rId34"/>
                <a:stretch>
                  <a:fillRect/>
                </a:stretch>
              </p:blipFill>
              <p:spPr>
                <a:xfrm>
                  <a:off x="10803267" y="452400"/>
                  <a:ext cx="82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086FA29-AB12-4A37-A795-58759F09C6C7}"/>
                    </a:ext>
                  </a:extLst>
                </p14:cNvPr>
                <p14:cNvContentPartPr/>
                <p14:nvPr/>
              </p14:nvContentPartPr>
              <p14:xfrm>
                <a:off x="10908387" y="476880"/>
                <a:ext cx="161280" cy="87480"/>
              </p14:xfrm>
            </p:contentPart>
          </mc:Choice>
          <mc:Fallback>
            <p:pic>
              <p:nvPicPr>
                <p:cNvPr id="23" name="Freihand 22">
                  <a:extLst>
                    <a:ext uri="{FF2B5EF4-FFF2-40B4-BE49-F238E27FC236}">
                      <a16:creationId xmlns:a16="http://schemas.microsoft.com/office/drawing/2014/main" id="{F086FA29-AB12-4A37-A795-58759F09C6C7}"/>
                    </a:ext>
                  </a:extLst>
                </p:cNvPr>
                <p:cNvPicPr/>
                <p:nvPr/>
              </p:nvPicPr>
              <p:blipFill>
                <a:blip r:embed="rId36"/>
                <a:stretch>
                  <a:fillRect/>
                </a:stretch>
              </p:blipFill>
              <p:spPr>
                <a:xfrm>
                  <a:off x="10904067" y="472560"/>
                  <a:ext cx="169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FAF886B-5FE0-4C8A-BF95-AA065CB3E4D3}"/>
                    </a:ext>
                  </a:extLst>
                </p14:cNvPr>
                <p14:cNvContentPartPr/>
                <p14:nvPr/>
              </p14:nvContentPartPr>
              <p14:xfrm>
                <a:off x="11054547" y="411720"/>
                <a:ext cx="61560" cy="144720"/>
              </p14:xfrm>
            </p:contentPart>
          </mc:Choice>
          <mc:Fallback>
            <p:pic>
              <p:nvPicPr>
                <p:cNvPr id="24" name="Freihand 23">
                  <a:extLst>
                    <a:ext uri="{FF2B5EF4-FFF2-40B4-BE49-F238E27FC236}">
                      <a16:creationId xmlns:a16="http://schemas.microsoft.com/office/drawing/2014/main" id="{BFAF886B-5FE0-4C8A-BF95-AA065CB3E4D3}"/>
                    </a:ext>
                  </a:extLst>
                </p:cNvPr>
                <p:cNvPicPr/>
                <p:nvPr/>
              </p:nvPicPr>
              <p:blipFill>
                <a:blip r:embed="rId38"/>
                <a:stretch>
                  <a:fillRect/>
                </a:stretch>
              </p:blipFill>
              <p:spPr>
                <a:xfrm>
                  <a:off x="11050227" y="407400"/>
                  <a:ext cx="70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EC5B015-B3B5-42BA-B5CA-6D7CE172F89F}"/>
                    </a:ext>
                  </a:extLst>
                </p14:cNvPr>
                <p14:cNvContentPartPr/>
                <p14:nvPr/>
              </p14:nvContentPartPr>
              <p14:xfrm>
                <a:off x="11047707" y="371400"/>
                <a:ext cx="360" cy="360"/>
              </p14:xfrm>
            </p:contentPart>
          </mc:Choice>
          <mc:Fallback>
            <p:pic>
              <p:nvPicPr>
                <p:cNvPr id="25" name="Freihand 24">
                  <a:extLst>
                    <a:ext uri="{FF2B5EF4-FFF2-40B4-BE49-F238E27FC236}">
                      <a16:creationId xmlns:a16="http://schemas.microsoft.com/office/drawing/2014/main" id="{9EC5B015-B3B5-42BA-B5CA-6D7CE172F89F}"/>
                    </a:ext>
                  </a:extLst>
                </p:cNvPr>
                <p:cNvPicPr/>
                <p:nvPr/>
              </p:nvPicPr>
              <p:blipFill>
                <a:blip r:embed="rId40"/>
                <a:stretch>
                  <a:fillRect/>
                </a:stretch>
              </p:blipFill>
              <p:spPr>
                <a:xfrm>
                  <a:off x="11043387" y="367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0B8E86F-E77E-432E-9EDD-E1B697A9ADE3}"/>
                    </a:ext>
                  </a:extLst>
                </p14:cNvPr>
                <p14:cNvContentPartPr/>
                <p14:nvPr/>
              </p14:nvContentPartPr>
              <p14:xfrm>
                <a:off x="11225187" y="492360"/>
                <a:ext cx="272520" cy="54360"/>
              </p14:xfrm>
            </p:contentPart>
          </mc:Choice>
          <mc:Fallback>
            <p:pic>
              <p:nvPicPr>
                <p:cNvPr id="26" name="Freihand 25">
                  <a:extLst>
                    <a:ext uri="{FF2B5EF4-FFF2-40B4-BE49-F238E27FC236}">
                      <a16:creationId xmlns:a16="http://schemas.microsoft.com/office/drawing/2014/main" id="{90B8E86F-E77E-432E-9EDD-E1B697A9ADE3}"/>
                    </a:ext>
                  </a:extLst>
                </p:cNvPr>
                <p:cNvPicPr/>
                <p:nvPr/>
              </p:nvPicPr>
              <p:blipFill>
                <a:blip r:embed="rId42"/>
                <a:stretch>
                  <a:fillRect/>
                </a:stretch>
              </p:blipFill>
              <p:spPr>
                <a:xfrm>
                  <a:off x="11220867" y="488040"/>
                  <a:ext cx="281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806732E9-8F8F-4C0A-AB42-653B4139924D}"/>
                    </a:ext>
                  </a:extLst>
                </p14:cNvPr>
                <p14:cNvContentPartPr/>
                <p14:nvPr/>
              </p14:nvContentPartPr>
              <p14:xfrm>
                <a:off x="11487987" y="404520"/>
                <a:ext cx="360" cy="360"/>
              </p14:xfrm>
            </p:contentPart>
          </mc:Choice>
          <mc:Fallback>
            <p:pic>
              <p:nvPicPr>
                <p:cNvPr id="27" name="Freihand 26">
                  <a:extLst>
                    <a:ext uri="{FF2B5EF4-FFF2-40B4-BE49-F238E27FC236}">
                      <a16:creationId xmlns:a16="http://schemas.microsoft.com/office/drawing/2014/main" id="{806732E9-8F8F-4C0A-AB42-653B4139924D}"/>
                    </a:ext>
                  </a:extLst>
                </p:cNvPr>
                <p:cNvPicPr/>
                <p:nvPr/>
              </p:nvPicPr>
              <p:blipFill>
                <a:blip r:embed="rId40"/>
                <a:stretch>
                  <a:fillRect/>
                </a:stretch>
              </p:blipFill>
              <p:spPr>
                <a:xfrm>
                  <a:off x="11483667" y="400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FBF84E3D-06B0-421C-B98E-B9A4C29FE577}"/>
                    </a:ext>
                  </a:extLst>
                </p14:cNvPr>
                <p14:cNvContentPartPr/>
                <p14:nvPr/>
              </p14:nvContentPartPr>
              <p14:xfrm>
                <a:off x="10736667" y="749400"/>
                <a:ext cx="277560" cy="138960"/>
              </p14:xfrm>
            </p:contentPart>
          </mc:Choice>
          <mc:Fallback>
            <p:pic>
              <p:nvPicPr>
                <p:cNvPr id="28" name="Freihand 27">
                  <a:extLst>
                    <a:ext uri="{FF2B5EF4-FFF2-40B4-BE49-F238E27FC236}">
                      <a16:creationId xmlns:a16="http://schemas.microsoft.com/office/drawing/2014/main" id="{FBF84E3D-06B0-421C-B98E-B9A4C29FE577}"/>
                    </a:ext>
                  </a:extLst>
                </p:cNvPr>
                <p:cNvPicPr/>
                <p:nvPr/>
              </p:nvPicPr>
              <p:blipFill>
                <a:blip r:embed="rId45"/>
                <a:stretch>
                  <a:fillRect/>
                </a:stretch>
              </p:blipFill>
              <p:spPr>
                <a:xfrm>
                  <a:off x="10732347" y="745080"/>
                  <a:ext cx="286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EDE84BBD-1A7C-461F-8EE0-16D4166D9F86}"/>
                    </a:ext>
                  </a:extLst>
                </p14:cNvPr>
                <p14:cNvContentPartPr/>
                <p14:nvPr/>
              </p14:nvContentPartPr>
              <p14:xfrm>
                <a:off x="11041227" y="773520"/>
                <a:ext cx="64800" cy="69120"/>
              </p14:xfrm>
            </p:contentPart>
          </mc:Choice>
          <mc:Fallback>
            <p:pic>
              <p:nvPicPr>
                <p:cNvPr id="29" name="Freihand 28">
                  <a:extLst>
                    <a:ext uri="{FF2B5EF4-FFF2-40B4-BE49-F238E27FC236}">
                      <a16:creationId xmlns:a16="http://schemas.microsoft.com/office/drawing/2014/main" id="{EDE84BBD-1A7C-461F-8EE0-16D4166D9F86}"/>
                    </a:ext>
                  </a:extLst>
                </p:cNvPr>
                <p:cNvPicPr/>
                <p:nvPr/>
              </p:nvPicPr>
              <p:blipFill>
                <a:blip r:embed="rId47"/>
                <a:stretch>
                  <a:fillRect/>
                </a:stretch>
              </p:blipFill>
              <p:spPr>
                <a:xfrm>
                  <a:off x="11036907" y="769200"/>
                  <a:ext cx="73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16DDCAD9-BCA5-48F5-A986-216398212115}"/>
                    </a:ext>
                  </a:extLst>
                </p14:cNvPr>
                <p14:cNvContentPartPr/>
                <p14:nvPr/>
              </p14:nvContentPartPr>
              <p14:xfrm>
                <a:off x="11133027" y="695040"/>
                <a:ext cx="37080" cy="145080"/>
              </p14:xfrm>
            </p:contentPart>
          </mc:Choice>
          <mc:Fallback>
            <p:pic>
              <p:nvPicPr>
                <p:cNvPr id="30" name="Freihand 29">
                  <a:extLst>
                    <a:ext uri="{FF2B5EF4-FFF2-40B4-BE49-F238E27FC236}">
                      <a16:creationId xmlns:a16="http://schemas.microsoft.com/office/drawing/2014/main" id="{16DDCAD9-BCA5-48F5-A986-216398212115}"/>
                    </a:ext>
                  </a:extLst>
                </p:cNvPr>
                <p:cNvPicPr/>
                <p:nvPr/>
              </p:nvPicPr>
              <p:blipFill>
                <a:blip r:embed="rId49"/>
                <a:stretch>
                  <a:fillRect/>
                </a:stretch>
              </p:blipFill>
              <p:spPr>
                <a:xfrm>
                  <a:off x="11128707" y="690720"/>
                  <a:ext cx="45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AAFDDA66-FB6C-4F99-A81D-3D7D9DE30336}"/>
                    </a:ext>
                  </a:extLst>
                </p14:cNvPr>
                <p14:cNvContentPartPr/>
                <p14:nvPr/>
              </p14:nvContentPartPr>
              <p14:xfrm>
                <a:off x="11200347" y="760560"/>
                <a:ext cx="175320" cy="63000"/>
              </p14:xfrm>
            </p:contentPart>
          </mc:Choice>
          <mc:Fallback>
            <p:pic>
              <p:nvPicPr>
                <p:cNvPr id="31" name="Freihand 30">
                  <a:extLst>
                    <a:ext uri="{FF2B5EF4-FFF2-40B4-BE49-F238E27FC236}">
                      <a16:creationId xmlns:a16="http://schemas.microsoft.com/office/drawing/2014/main" id="{AAFDDA66-FB6C-4F99-A81D-3D7D9DE30336}"/>
                    </a:ext>
                  </a:extLst>
                </p:cNvPr>
                <p:cNvPicPr/>
                <p:nvPr/>
              </p:nvPicPr>
              <p:blipFill>
                <a:blip r:embed="rId51"/>
                <a:stretch>
                  <a:fillRect/>
                </a:stretch>
              </p:blipFill>
              <p:spPr>
                <a:xfrm>
                  <a:off x="11196027" y="756240"/>
                  <a:ext cx="183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E2AC9312-E846-47EA-BFB5-C4F8A3B8C174}"/>
                    </a:ext>
                  </a:extLst>
                </p14:cNvPr>
                <p14:cNvContentPartPr/>
                <p14:nvPr/>
              </p14:nvContentPartPr>
              <p14:xfrm>
                <a:off x="11401227" y="691440"/>
                <a:ext cx="258840" cy="133920"/>
              </p14:xfrm>
            </p:contentPart>
          </mc:Choice>
          <mc:Fallback>
            <p:pic>
              <p:nvPicPr>
                <p:cNvPr id="32" name="Freihand 31">
                  <a:extLst>
                    <a:ext uri="{FF2B5EF4-FFF2-40B4-BE49-F238E27FC236}">
                      <a16:creationId xmlns:a16="http://schemas.microsoft.com/office/drawing/2014/main" id="{E2AC9312-E846-47EA-BFB5-C4F8A3B8C174}"/>
                    </a:ext>
                  </a:extLst>
                </p:cNvPr>
                <p:cNvPicPr/>
                <p:nvPr/>
              </p:nvPicPr>
              <p:blipFill>
                <a:blip r:embed="rId53"/>
                <a:stretch>
                  <a:fillRect/>
                </a:stretch>
              </p:blipFill>
              <p:spPr>
                <a:xfrm>
                  <a:off x="11396907" y="687120"/>
                  <a:ext cx="26748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8501F4EF-8FC7-4AD4-888E-8BFD57B21FDB}"/>
                  </a:ext>
                </a:extLst>
              </p14:cNvPr>
              <p14:cNvContentPartPr/>
              <p14:nvPr/>
            </p14:nvContentPartPr>
            <p14:xfrm>
              <a:off x="6608547" y="2444640"/>
              <a:ext cx="3029040" cy="60480"/>
            </p14:xfrm>
          </p:contentPart>
        </mc:Choice>
        <mc:Fallback>
          <p:pic>
            <p:nvPicPr>
              <p:cNvPr id="35" name="Freihand 34">
                <a:extLst>
                  <a:ext uri="{FF2B5EF4-FFF2-40B4-BE49-F238E27FC236}">
                    <a16:creationId xmlns:a16="http://schemas.microsoft.com/office/drawing/2014/main" id="{8501F4EF-8FC7-4AD4-888E-8BFD57B21FDB}"/>
                  </a:ext>
                </a:extLst>
              </p:cNvPr>
              <p:cNvPicPr/>
              <p:nvPr/>
            </p:nvPicPr>
            <p:blipFill>
              <a:blip r:embed="rId55"/>
              <a:stretch>
                <a:fillRect/>
              </a:stretch>
            </p:blipFill>
            <p:spPr>
              <a:xfrm>
                <a:off x="6604227" y="2440320"/>
                <a:ext cx="3037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3495" name="Freihand 103494">
                <a:extLst>
                  <a:ext uri="{FF2B5EF4-FFF2-40B4-BE49-F238E27FC236}">
                    <a16:creationId xmlns:a16="http://schemas.microsoft.com/office/drawing/2014/main" id="{8A067582-81B4-4290-BDE0-B63798DB5CE8}"/>
                  </a:ext>
                </a:extLst>
              </p14:cNvPr>
              <p14:cNvContentPartPr/>
              <p14:nvPr/>
            </p14:nvContentPartPr>
            <p14:xfrm>
              <a:off x="2701467" y="1337280"/>
              <a:ext cx="2282040" cy="1092240"/>
            </p14:xfrm>
          </p:contentPart>
        </mc:Choice>
        <mc:Fallback>
          <p:pic>
            <p:nvPicPr>
              <p:cNvPr id="103495" name="Freihand 103494">
                <a:extLst>
                  <a:ext uri="{FF2B5EF4-FFF2-40B4-BE49-F238E27FC236}">
                    <a16:creationId xmlns:a16="http://schemas.microsoft.com/office/drawing/2014/main" id="{8A067582-81B4-4290-BDE0-B63798DB5CE8}"/>
                  </a:ext>
                </a:extLst>
              </p:cNvPr>
              <p:cNvPicPr/>
              <p:nvPr/>
            </p:nvPicPr>
            <p:blipFill>
              <a:blip r:embed="rId57"/>
              <a:stretch>
                <a:fillRect/>
              </a:stretch>
            </p:blipFill>
            <p:spPr>
              <a:xfrm>
                <a:off x="2697147" y="1332960"/>
                <a:ext cx="2290680" cy="1100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3528" name="Freihand 103527">
                <a:extLst>
                  <a:ext uri="{FF2B5EF4-FFF2-40B4-BE49-F238E27FC236}">
                    <a16:creationId xmlns:a16="http://schemas.microsoft.com/office/drawing/2014/main" id="{C5F42536-04BA-441E-A78B-85B755C72265}"/>
                  </a:ext>
                </a:extLst>
              </p14:cNvPr>
              <p14:cNvContentPartPr/>
              <p14:nvPr/>
            </p14:nvContentPartPr>
            <p14:xfrm>
              <a:off x="8009307" y="1724280"/>
              <a:ext cx="2672280" cy="579600"/>
            </p14:xfrm>
          </p:contentPart>
        </mc:Choice>
        <mc:Fallback>
          <p:pic>
            <p:nvPicPr>
              <p:cNvPr id="103528" name="Freihand 103527">
                <a:extLst>
                  <a:ext uri="{FF2B5EF4-FFF2-40B4-BE49-F238E27FC236}">
                    <a16:creationId xmlns:a16="http://schemas.microsoft.com/office/drawing/2014/main" id="{C5F42536-04BA-441E-A78B-85B755C72265}"/>
                  </a:ext>
                </a:extLst>
              </p:cNvPr>
              <p:cNvPicPr/>
              <p:nvPr/>
            </p:nvPicPr>
            <p:blipFill>
              <a:blip r:embed="rId59"/>
              <a:stretch>
                <a:fillRect/>
              </a:stretch>
            </p:blipFill>
            <p:spPr>
              <a:xfrm>
                <a:off x="8004987" y="1719960"/>
                <a:ext cx="268092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3530" name="Freihand 103529">
                <a:extLst>
                  <a:ext uri="{FF2B5EF4-FFF2-40B4-BE49-F238E27FC236}">
                    <a16:creationId xmlns:a16="http://schemas.microsoft.com/office/drawing/2014/main" id="{13D2C280-0931-4886-87FF-F8D68EB13AAB}"/>
                  </a:ext>
                </a:extLst>
              </p14:cNvPr>
              <p14:cNvContentPartPr/>
              <p14:nvPr/>
            </p14:nvContentPartPr>
            <p14:xfrm>
              <a:off x="2891907" y="3250680"/>
              <a:ext cx="2734560" cy="111600"/>
            </p14:xfrm>
          </p:contentPart>
        </mc:Choice>
        <mc:Fallback>
          <p:pic>
            <p:nvPicPr>
              <p:cNvPr id="103530" name="Freihand 103529">
                <a:extLst>
                  <a:ext uri="{FF2B5EF4-FFF2-40B4-BE49-F238E27FC236}">
                    <a16:creationId xmlns:a16="http://schemas.microsoft.com/office/drawing/2014/main" id="{13D2C280-0931-4886-87FF-F8D68EB13AAB}"/>
                  </a:ext>
                </a:extLst>
              </p:cNvPr>
              <p:cNvPicPr/>
              <p:nvPr/>
            </p:nvPicPr>
            <p:blipFill>
              <a:blip r:embed="rId61"/>
              <a:stretch>
                <a:fillRect/>
              </a:stretch>
            </p:blipFill>
            <p:spPr>
              <a:xfrm>
                <a:off x="2887587" y="3246360"/>
                <a:ext cx="2743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 name="Freihand 1">
                <a:extLst>
                  <a:ext uri="{FF2B5EF4-FFF2-40B4-BE49-F238E27FC236}">
                    <a16:creationId xmlns:a16="http://schemas.microsoft.com/office/drawing/2014/main" id="{85148782-7533-4457-9B88-AF33D6224C2D}"/>
                  </a:ext>
                </a:extLst>
              </p14:cNvPr>
              <p14:cNvContentPartPr/>
              <p14:nvPr/>
            </p14:nvContentPartPr>
            <p14:xfrm>
              <a:off x="6584067" y="1497120"/>
              <a:ext cx="62640" cy="21600"/>
            </p14:xfrm>
          </p:contentPart>
        </mc:Choice>
        <mc:Fallback>
          <p:pic>
            <p:nvPicPr>
              <p:cNvPr id="2" name="Freihand 1">
                <a:extLst>
                  <a:ext uri="{FF2B5EF4-FFF2-40B4-BE49-F238E27FC236}">
                    <a16:creationId xmlns:a16="http://schemas.microsoft.com/office/drawing/2014/main" id="{85148782-7533-4457-9B88-AF33D6224C2D}"/>
                  </a:ext>
                </a:extLst>
              </p:cNvPr>
              <p:cNvPicPr/>
              <p:nvPr/>
            </p:nvPicPr>
            <p:blipFill>
              <a:blip r:embed="rId63"/>
              <a:stretch>
                <a:fillRect/>
              </a:stretch>
            </p:blipFill>
            <p:spPr>
              <a:xfrm>
                <a:off x="6579747" y="1492800"/>
                <a:ext cx="71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 name="Freihand 2">
                <a:extLst>
                  <a:ext uri="{FF2B5EF4-FFF2-40B4-BE49-F238E27FC236}">
                    <a16:creationId xmlns:a16="http://schemas.microsoft.com/office/drawing/2014/main" id="{B45A5FC5-9EF0-46B2-8E8A-243FB098AFC3}"/>
                  </a:ext>
                </a:extLst>
              </p14:cNvPr>
              <p14:cNvContentPartPr/>
              <p14:nvPr/>
            </p14:nvContentPartPr>
            <p14:xfrm>
              <a:off x="6599187" y="1472280"/>
              <a:ext cx="1618560" cy="36000"/>
            </p14:xfrm>
          </p:contentPart>
        </mc:Choice>
        <mc:Fallback>
          <p:pic>
            <p:nvPicPr>
              <p:cNvPr id="3" name="Freihand 2">
                <a:extLst>
                  <a:ext uri="{FF2B5EF4-FFF2-40B4-BE49-F238E27FC236}">
                    <a16:creationId xmlns:a16="http://schemas.microsoft.com/office/drawing/2014/main" id="{B45A5FC5-9EF0-46B2-8E8A-243FB098AFC3}"/>
                  </a:ext>
                </a:extLst>
              </p:cNvPr>
              <p:cNvPicPr/>
              <p:nvPr/>
            </p:nvPicPr>
            <p:blipFill>
              <a:blip r:embed="rId65"/>
              <a:stretch>
                <a:fillRect/>
              </a:stretch>
            </p:blipFill>
            <p:spPr>
              <a:xfrm>
                <a:off x="6594867" y="1467960"/>
                <a:ext cx="1627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3496" name="Freihand 103495">
                <a:extLst>
                  <a:ext uri="{FF2B5EF4-FFF2-40B4-BE49-F238E27FC236}">
                    <a16:creationId xmlns:a16="http://schemas.microsoft.com/office/drawing/2014/main" id="{0D66FE9D-FAB4-4A24-9974-5A8F4FC24F90}"/>
                  </a:ext>
                </a:extLst>
              </p14:cNvPr>
              <p14:cNvContentPartPr/>
              <p14:nvPr/>
            </p14:nvContentPartPr>
            <p14:xfrm>
              <a:off x="6314787" y="1825440"/>
              <a:ext cx="4489560" cy="769320"/>
            </p14:xfrm>
          </p:contentPart>
        </mc:Choice>
        <mc:Fallback>
          <p:pic>
            <p:nvPicPr>
              <p:cNvPr id="103496" name="Freihand 103495">
                <a:extLst>
                  <a:ext uri="{FF2B5EF4-FFF2-40B4-BE49-F238E27FC236}">
                    <a16:creationId xmlns:a16="http://schemas.microsoft.com/office/drawing/2014/main" id="{0D66FE9D-FAB4-4A24-9974-5A8F4FC24F90}"/>
                  </a:ext>
                </a:extLst>
              </p:cNvPr>
              <p:cNvPicPr/>
              <p:nvPr/>
            </p:nvPicPr>
            <p:blipFill>
              <a:blip r:embed="rId67"/>
              <a:stretch>
                <a:fillRect/>
              </a:stretch>
            </p:blipFill>
            <p:spPr>
              <a:xfrm>
                <a:off x="6310467" y="1821120"/>
                <a:ext cx="449820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3497" name="Freihand 103496">
                <a:extLst>
                  <a:ext uri="{FF2B5EF4-FFF2-40B4-BE49-F238E27FC236}">
                    <a16:creationId xmlns:a16="http://schemas.microsoft.com/office/drawing/2014/main" id="{CA47D4AF-E20F-4318-9F20-DEDFBFC0018A}"/>
                  </a:ext>
                </a:extLst>
              </p14:cNvPr>
              <p14:cNvContentPartPr/>
              <p14:nvPr/>
            </p14:nvContentPartPr>
            <p14:xfrm>
              <a:off x="10472787" y="1542480"/>
              <a:ext cx="236520" cy="255240"/>
            </p14:xfrm>
          </p:contentPart>
        </mc:Choice>
        <mc:Fallback>
          <p:pic>
            <p:nvPicPr>
              <p:cNvPr id="103497" name="Freihand 103496">
                <a:extLst>
                  <a:ext uri="{FF2B5EF4-FFF2-40B4-BE49-F238E27FC236}">
                    <a16:creationId xmlns:a16="http://schemas.microsoft.com/office/drawing/2014/main" id="{CA47D4AF-E20F-4318-9F20-DEDFBFC0018A}"/>
                  </a:ext>
                </a:extLst>
              </p:cNvPr>
              <p:cNvPicPr/>
              <p:nvPr/>
            </p:nvPicPr>
            <p:blipFill>
              <a:blip r:embed="rId69"/>
              <a:stretch>
                <a:fillRect/>
              </a:stretch>
            </p:blipFill>
            <p:spPr>
              <a:xfrm>
                <a:off x="10468467" y="1538160"/>
                <a:ext cx="2451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3498" name="Freihand 103497">
                <a:extLst>
                  <a:ext uri="{FF2B5EF4-FFF2-40B4-BE49-F238E27FC236}">
                    <a16:creationId xmlns:a16="http://schemas.microsoft.com/office/drawing/2014/main" id="{70607A07-47AA-4A7E-8055-CF8A03352253}"/>
                  </a:ext>
                </a:extLst>
              </p14:cNvPr>
              <p14:cNvContentPartPr/>
              <p14:nvPr/>
            </p14:nvContentPartPr>
            <p14:xfrm>
              <a:off x="10796067" y="1420800"/>
              <a:ext cx="87120" cy="132840"/>
            </p14:xfrm>
          </p:contentPart>
        </mc:Choice>
        <mc:Fallback>
          <p:pic>
            <p:nvPicPr>
              <p:cNvPr id="103498" name="Freihand 103497">
                <a:extLst>
                  <a:ext uri="{FF2B5EF4-FFF2-40B4-BE49-F238E27FC236}">
                    <a16:creationId xmlns:a16="http://schemas.microsoft.com/office/drawing/2014/main" id="{70607A07-47AA-4A7E-8055-CF8A03352253}"/>
                  </a:ext>
                </a:extLst>
              </p:cNvPr>
              <p:cNvPicPr/>
              <p:nvPr/>
            </p:nvPicPr>
            <p:blipFill>
              <a:blip r:embed="rId71"/>
              <a:stretch>
                <a:fillRect/>
              </a:stretch>
            </p:blipFill>
            <p:spPr>
              <a:xfrm>
                <a:off x="10791747" y="1416480"/>
                <a:ext cx="95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3499" name="Freihand 103498">
                <a:extLst>
                  <a:ext uri="{FF2B5EF4-FFF2-40B4-BE49-F238E27FC236}">
                    <a16:creationId xmlns:a16="http://schemas.microsoft.com/office/drawing/2014/main" id="{ED18C880-B36D-4B41-98B5-726B0FA7D185}"/>
                  </a:ext>
                </a:extLst>
              </p14:cNvPr>
              <p14:cNvContentPartPr/>
              <p14:nvPr/>
            </p14:nvContentPartPr>
            <p14:xfrm>
              <a:off x="10928907" y="1286880"/>
              <a:ext cx="191880" cy="393840"/>
            </p14:xfrm>
          </p:contentPart>
        </mc:Choice>
        <mc:Fallback>
          <p:pic>
            <p:nvPicPr>
              <p:cNvPr id="103499" name="Freihand 103498">
                <a:extLst>
                  <a:ext uri="{FF2B5EF4-FFF2-40B4-BE49-F238E27FC236}">
                    <a16:creationId xmlns:a16="http://schemas.microsoft.com/office/drawing/2014/main" id="{ED18C880-B36D-4B41-98B5-726B0FA7D185}"/>
                  </a:ext>
                </a:extLst>
              </p:cNvPr>
              <p:cNvPicPr/>
              <p:nvPr/>
            </p:nvPicPr>
            <p:blipFill>
              <a:blip r:embed="rId73"/>
              <a:stretch>
                <a:fillRect/>
              </a:stretch>
            </p:blipFill>
            <p:spPr>
              <a:xfrm>
                <a:off x="10924587" y="1282560"/>
                <a:ext cx="20052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3500" name="Freihand 103499">
                <a:extLst>
                  <a:ext uri="{FF2B5EF4-FFF2-40B4-BE49-F238E27FC236}">
                    <a16:creationId xmlns:a16="http://schemas.microsoft.com/office/drawing/2014/main" id="{9E638CF5-620B-4C60-8D80-1BACB0A689A5}"/>
                  </a:ext>
                </a:extLst>
              </p14:cNvPr>
              <p14:cNvContentPartPr/>
              <p14:nvPr/>
            </p14:nvContentPartPr>
            <p14:xfrm>
              <a:off x="11187387" y="1435200"/>
              <a:ext cx="360" cy="360"/>
            </p14:xfrm>
          </p:contentPart>
        </mc:Choice>
        <mc:Fallback>
          <p:pic>
            <p:nvPicPr>
              <p:cNvPr id="103500" name="Freihand 103499">
                <a:extLst>
                  <a:ext uri="{FF2B5EF4-FFF2-40B4-BE49-F238E27FC236}">
                    <a16:creationId xmlns:a16="http://schemas.microsoft.com/office/drawing/2014/main" id="{9E638CF5-620B-4C60-8D80-1BACB0A689A5}"/>
                  </a:ext>
                </a:extLst>
              </p:cNvPr>
              <p:cNvPicPr/>
              <p:nvPr/>
            </p:nvPicPr>
            <p:blipFill>
              <a:blip r:embed="rId40"/>
              <a:stretch>
                <a:fillRect/>
              </a:stretch>
            </p:blipFill>
            <p:spPr>
              <a:xfrm>
                <a:off x="11183067" y="1430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3501" name="Freihand 103500">
                <a:extLst>
                  <a:ext uri="{FF2B5EF4-FFF2-40B4-BE49-F238E27FC236}">
                    <a16:creationId xmlns:a16="http://schemas.microsoft.com/office/drawing/2014/main" id="{9E5F6E7D-118A-4216-9AF5-9D9C73F331AA}"/>
                  </a:ext>
                </a:extLst>
              </p14:cNvPr>
              <p14:cNvContentPartPr/>
              <p14:nvPr/>
            </p14:nvContentPartPr>
            <p14:xfrm>
              <a:off x="11340747" y="1280040"/>
              <a:ext cx="3600" cy="163800"/>
            </p14:xfrm>
          </p:contentPart>
        </mc:Choice>
        <mc:Fallback>
          <p:pic>
            <p:nvPicPr>
              <p:cNvPr id="103501" name="Freihand 103500">
                <a:extLst>
                  <a:ext uri="{FF2B5EF4-FFF2-40B4-BE49-F238E27FC236}">
                    <a16:creationId xmlns:a16="http://schemas.microsoft.com/office/drawing/2014/main" id="{9E5F6E7D-118A-4216-9AF5-9D9C73F331AA}"/>
                  </a:ext>
                </a:extLst>
              </p:cNvPr>
              <p:cNvPicPr/>
              <p:nvPr/>
            </p:nvPicPr>
            <p:blipFill>
              <a:blip r:embed="rId76"/>
              <a:stretch>
                <a:fillRect/>
              </a:stretch>
            </p:blipFill>
            <p:spPr>
              <a:xfrm>
                <a:off x="11336427" y="1275720"/>
                <a:ext cx="12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3502" name="Freihand 103501">
                <a:extLst>
                  <a:ext uri="{FF2B5EF4-FFF2-40B4-BE49-F238E27FC236}">
                    <a16:creationId xmlns:a16="http://schemas.microsoft.com/office/drawing/2014/main" id="{D102E36C-98AF-4EE2-95FC-675297084B0F}"/>
                  </a:ext>
                </a:extLst>
              </p14:cNvPr>
              <p14:cNvContentPartPr/>
              <p14:nvPr/>
            </p14:nvContentPartPr>
            <p14:xfrm>
              <a:off x="11318067" y="1218120"/>
              <a:ext cx="137520" cy="212760"/>
            </p14:xfrm>
          </p:contentPart>
        </mc:Choice>
        <mc:Fallback>
          <p:pic>
            <p:nvPicPr>
              <p:cNvPr id="103502" name="Freihand 103501">
                <a:extLst>
                  <a:ext uri="{FF2B5EF4-FFF2-40B4-BE49-F238E27FC236}">
                    <a16:creationId xmlns:a16="http://schemas.microsoft.com/office/drawing/2014/main" id="{D102E36C-98AF-4EE2-95FC-675297084B0F}"/>
                  </a:ext>
                </a:extLst>
              </p:cNvPr>
              <p:cNvPicPr/>
              <p:nvPr/>
            </p:nvPicPr>
            <p:blipFill>
              <a:blip r:embed="rId78"/>
              <a:stretch>
                <a:fillRect/>
              </a:stretch>
            </p:blipFill>
            <p:spPr>
              <a:xfrm>
                <a:off x="11313747" y="1213800"/>
                <a:ext cx="146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3503" name="Freihand 103502">
                <a:extLst>
                  <a:ext uri="{FF2B5EF4-FFF2-40B4-BE49-F238E27FC236}">
                    <a16:creationId xmlns:a16="http://schemas.microsoft.com/office/drawing/2014/main" id="{A4C11566-6B33-4B62-8F79-1DF6A0475D95}"/>
                  </a:ext>
                </a:extLst>
              </p14:cNvPr>
              <p14:cNvContentPartPr/>
              <p14:nvPr/>
            </p14:nvContentPartPr>
            <p14:xfrm>
              <a:off x="11513547" y="1209840"/>
              <a:ext cx="172080" cy="154440"/>
            </p14:xfrm>
          </p:contentPart>
        </mc:Choice>
        <mc:Fallback>
          <p:pic>
            <p:nvPicPr>
              <p:cNvPr id="103503" name="Freihand 103502">
                <a:extLst>
                  <a:ext uri="{FF2B5EF4-FFF2-40B4-BE49-F238E27FC236}">
                    <a16:creationId xmlns:a16="http://schemas.microsoft.com/office/drawing/2014/main" id="{A4C11566-6B33-4B62-8F79-1DF6A0475D95}"/>
                  </a:ext>
                </a:extLst>
              </p:cNvPr>
              <p:cNvPicPr/>
              <p:nvPr/>
            </p:nvPicPr>
            <p:blipFill>
              <a:blip r:embed="rId80"/>
              <a:stretch>
                <a:fillRect/>
              </a:stretch>
            </p:blipFill>
            <p:spPr>
              <a:xfrm>
                <a:off x="11509227" y="1205520"/>
                <a:ext cx="180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3504" name="Freihand 103503">
                <a:extLst>
                  <a:ext uri="{FF2B5EF4-FFF2-40B4-BE49-F238E27FC236}">
                    <a16:creationId xmlns:a16="http://schemas.microsoft.com/office/drawing/2014/main" id="{007C5EA9-9C05-410C-8DE2-0E7D29792D19}"/>
                  </a:ext>
                </a:extLst>
              </p14:cNvPr>
              <p14:cNvContentPartPr/>
              <p14:nvPr/>
            </p14:nvContentPartPr>
            <p14:xfrm>
              <a:off x="11506347" y="1134600"/>
              <a:ext cx="37800" cy="11520"/>
            </p14:xfrm>
          </p:contentPart>
        </mc:Choice>
        <mc:Fallback>
          <p:pic>
            <p:nvPicPr>
              <p:cNvPr id="103504" name="Freihand 103503">
                <a:extLst>
                  <a:ext uri="{FF2B5EF4-FFF2-40B4-BE49-F238E27FC236}">
                    <a16:creationId xmlns:a16="http://schemas.microsoft.com/office/drawing/2014/main" id="{007C5EA9-9C05-410C-8DE2-0E7D29792D19}"/>
                  </a:ext>
                </a:extLst>
              </p:cNvPr>
              <p:cNvPicPr/>
              <p:nvPr/>
            </p:nvPicPr>
            <p:blipFill>
              <a:blip r:embed="rId82"/>
              <a:stretch>
                <a:fillRect/>
              </a:stretch>
            </p:blipFill>
            <p:spPr>
              <a:xfrm>
                <a:off x="11502027" y="1130280"/>
                <a:ext cx="46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3505" name="Freihand 103504">
                <a:extLst>
                  <a:ext uri="{FF2B5EF4-FFF2-40B4-BE49-F238E27FC236}">
                    <a16:creationId xmlns:a16="http://schemas.microsoft.com/office/drawing/2014/main" id="{9D6CC865-7C75-4D30-9BE0-11C80D09A240}"/>
                  </a:ext>
                </a:extLst>
              </p14:cNvPr>
              <p14:cNvContentPartPr/>
              <p14:nvPr/>
            </p14:nvContentPartPr>
            <p14:xfrm>
              <a:off x="11574747" y="1115520"/>
              <a:ext cx="21960" cy="18720"/>
            </p14:xfrm>
          </p:contentPart>
        </mc:Choice>
        <mc:Fallback>
          <p:pic>
            <p:nvPicPr>
              <p:cNvPr id="103505" name="Freihand 103504">
                <a:extLst>
                  <a:ext uri="{FF2B5EF4-FFF2-40B4-BE49-F238E27FC236}">
                    <a16:creationId xmlns:a16="http://schemas.microsoft.com/office/drawing/2014/main" id="{9D6CC865-7C75-4D30-9BE0-11C80D09A240}"/>
                  </a:ext>
                </a:extLst>
              </p:cNvPr>
              <p:cNvPicPr/>
              <p:nvPr/>
            </p:nvPicPr>
            <p:blipFill>
              <a:blip r:embed="rId84"/>
              <a:stretch>
                <a:fillRect/>
              </a:stretch>
            </p:blipFill>
            <p:spPr>
              <a:xfrm>
                <a:off x="11570427" y="1111200"/>
                <a:ext cx="30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3508" name="Freihand 103507">
                <a:extLst>
                  <a:ext uri="{FF2B5EF4-FFF2-40B4-BE49-F238E27FC236}">
                    <a16:creationId xmlns:a16="http://schemas.microsoft.com/office/drawing/2014/main" id="{8DC0077B-871B-404E-AB19-A7B4BB91BF6B}"/>
                  </a:ext>
                </a:extLst>
              </p14:cNvPr>
              <p14:cNvContentPartPr/>
              <p14:nvPr/>
            </p14:nvContentPartPr>
            <p14:xfrm>
              <a:off x="10989387" y="1658040"/>
              <a:ext cx="163080" cy="86040"/>
            </p14:xfrm>
          </p:contentPart>
        </mc:Choice>
        <mc:Fallback>
          <p:pic>
            <p:nvPicPr>
              <p:cNvPr id="103508" name="Freihand 103507">
                <a:extLst>
                  <a:ext uri="{FF2B5EF4-FFF2-40B4-BE49-F238E27FC236}">
                    <a16:creationId xmlns:a16="http://schemas.microsoft.com/office/drawing/2014/main" id="{8DC0077B-871B-404E-AB19-A7B4BB91BF6B}"/>
                  </a:ext>
                </a:extLst>
              </p:cNvPr>
              <p:cNvPicPr/>
              <p:nvPr/>
            </p:nvPicPr>
            <p:blipFill>
              <a:blip r:embed="rId86"/>
              <a:stretch>
                <a:fillRect/>
              </a:stretch>
            </p:blipFill>
            <p:spPr>
              <a:xfrm>
                <a:off x="10985067" y="1653720"/>
                <a:ext cx="171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3509" name="Freihand 103508">
                <a:extLst>
                  <a:ext uri="{FF2B5EF4-FFF2-40B4-BE49-F238E27FC236}">
                    <a16:creationId xmlns:a16="http://schemas.microsoft.com/office/drawing/2014/main" id="{8DC634FC-5883-4A98-9043-00C9F90B595C}"/>
                  </a:ext>
                </a:extLst>
              </p14:cNvPr>
              <p14:cNvContentPartPr/>
              <p14:nvPr/>
            </p14:nvContentPartPr>
            <p14:xfrm>
              <a:off x="11183427" y="1632480"/>
              <a:ext cx="54720" cy="47520"/>
            </p14:xfrm>
          </p:contentPart>
        </mc:Choice>
        <mc:Fallback>
          <p:pic>
            <p:nvPicPr>
              <p:cNvPr id="103509" name="Freihand 103508">
                <a:extLst>
                  <a:ext uri="{FF2B5EF4-FFF2-40B4-BE49-F238E27FC236}">
                    <a16:creationId xmlns:a16="http://schemas.microsoft.com/office/drawing/2014/main" id="{8DC634FC-5883-4A98-9043-00C9F90B595C}"/>
                  </a:ext>
                </a:extLst>
              </p:cNvPr>
              <p:cNvPicPr/>
              <p:nvPr/>
            </p:nvPicPr>
            <p:blipFill>
              <a:blip r:embed="rId88"/>
              <a:stretch>
                <a:fillRect/>
              </a:stretch>
            </p:blipFill>
            <p:spPr>
              <a:xfrm>
                <a:off x="11179107" y="1628160"/>
                <a:ext cx="63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3510" name="Freihand 103509">
                <a:extLst>
                  <a:ext uri="{FF2B5EF4-FFF2-40B4-BE49-F238E27FC236}">
                    <a16:creationId xmlns:a16="http://schemas.microsoft.com/office/drawing/2014/main" id="{7D7FD13C-F212-4499-A05A-C2F0E6B6B0A5}"/>
                  </a:ext>
                </a:extLst>
              </p14:cNvPr>
              <p14:cNvContentPartPr/>
              <p14:nvPr/>
            </p14:nvContentPartPr>
            <p14:xfrm>
              <a:off x="11326707" y="1530600"/>
              <a:ext cx="109080" cy="105840"/>
            </p14:xfrm>
          </p:contentPart>
        </mc:Choice>
        <mc:Fallback>
          <p:pic>
            <p:nvPicPr>
              <p:cNvPr id="103510" name="Freihand 103509">
                <a:extLst>
                  <a:ext uri="{FF2B5EF4-FFF2-40B4-BE49-F238E27FC236}">
                    <a16:creationId xmlns:a16="http://schemas.microsoft.com/office/drawing/2014/main" id="{7D7FD13C-F212-4499-A05A-C2F0E6B6B0A5}"/>
                  </a:ext>
                </a:extLst>
              </p:cNvPr>
              <p:cNvPicPr/>
              <p:nvPr/>
            </p:nvPicPr>
            <p:blipFill>
              <a:blip r:embed="rId90"/>
              <a:stretch>
                <a:fillRect/>
              </a:stretch>
            </p:blipFill>
            <p:spPr>
              <a:xfrm>
                <a:off x="11322387" y="1526280"/>
                <a:ext cx="117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3511" name="Freihand 103510">
                <a:extLst>
                  <a:ext uri="{FF2B5EF4-FFF2-40B4-BE49-F238E27FC236}">
                    <a16:creationId xmlns:a16="http://schemas.microsoft.com/office/drawing/2014/main" id="{83C11352-6B6C-4263-9069-18BC01FAA752}"/>
                  </a:ext>
                </a:extLst>
              </p14:cNvPr>
              <p14:cNvContentPartPr/>
              <p14:nvPr/>
            </p14:nvContentPartPr>
            <p14:xfrm>
              <a:off x="11459907" y="1542120"/>
              <a:ext cx="285480" cy="55800"/>
            </p14:xfrm>
          </p:contentPart>
        </mc:Choice>
        <mc:Fallback>
          <p:pic>
            <p:nvPicPr>
              <p:cNvPr id="103511" name="Freihand 103510">
                <a:extLst>
                  <a:ext uri="{FF2B5EF4-FFF2-40B4-BE49-F238E27FC236}">
                    <a16:creationId xmlns:a16="http://schemas.microsoft.com/office/drawing/2014/main" id="{83C11352-6B6C-4263-9069-18BC01FAA752}"/>
                  </a:ext>
                </a:extLst>
              </p:cNvPr>
              <p:cNvPicPr/>
              <p:nvPr/>
            </p:nvPicPr>
            <p:blipFill>
              <a:blip r:embed="rId92"/>
              <a:stretch>
                <a:fillRect/>
              </a:stretch>
            </p:blipFill>
            <p:spPr>
              <a:xfrm>
                <a:off x="11455587" y="1537800"/>
                <a:ext cx="294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3512" name="Freihand 103511">
                <a:extLst>
                  <a:ext uri="{FF2B5EF4-FFF2-40B4-BE49-F238E27FC236}">
                    <a16:creationId xmlns:a16="http://schemas.microsoft.com/office/drawing/2014/main" id="{998C0D45-B17F-4E28-B129-D18AF92A82F7}"/>
                  </a:ext>
                </a:extLst>
              </p14:cNvPr>
              <p14:cNvContentPartPr/>
              <p14:nvPr/>
            </p14:nvContentPartPr>
            <p14:xfrm>
              <a:off x="11000547" y="1796640"/>
              <a:ext cx="190440" cy="171360"/>
            </p14:xfrm>
          </p:contentPart>
        </mc:Choice>
        <mc:Fallback>
          <p:pic>
            <p:nvPicPr>
              <p:cNvPr id="103512" name="Freihand 103511">
                <a:extLst>
                  <a:ext uri="{FF2B5EF4-FFF2-40B4-BE49-F238E27FC236}">
                    <a16:creationId xmlns:a16="http://schemas.microsoft.com/office/drawing/2014/main" id="{998C0D45-B17F-4E28-B129-D18AF92A82F7}"/>
                  </a:ext>
                </a:extLst>
              </p:cNvPr>
              <p:cNvPicPr/>
              <p:nvPr/>
            </p:nvPicPr>
            <p:blipFill>
              <a:blip r:embed="rId94"/>
              <a:stretch>
                <a:fillRect/>
              </a:stretch>
            </p:blipFill>
            <p:spPr>
              <a:xfrm>
                <a:off x="10996227" y="1792320"/>
                <a:ext cx="199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3513" name="Freihand 103512">
                <a:extLst>
                  <a:ext uri="{FF2B5EF4-FFF2-40B4-BE49-F238E27FC236}">
                    <a16:creationId xmlns:a16="http://schemas.microsoft.com/office/drawing/2014/main" id="{C4691E00-DB7F-4FC2-892F-20F28EBA6ACE}"/>
                  </a:ext>
                </a:extLst>
              </p14:cNvPr>
              <p14:cNvContentPartPr/>
              <p14:nvPr/>
            </p14:nvContentPartPr>
            <p14:xfrm>
              <a:off x="11197467" y="1807080"/>
              <a:ext cx="117720" cy="95040"/>
            </p14:xfrm>
          </p:contentPart>
        </mc:Choice>
        <mc:Fallback>
          <p:pic>
            <p:nvPicPr>
              <p:cNvPr id="103513" name="Freihand 103512">
                <a:extLst>
                  <a:ext uri="{FF2B5EF4-FFF2-40B4-BE49-F238E27FC236}">
                    <a16:creationId xmlns:a16="http://schemas.microsoft.com/office/drawing/2014/main" id="{C4691E00-DB7F-4FC2-892F-20F28EBA6ACE}"/>
                  </a:ext>
                </a:extLst>
              </p:cNvPr>
              <p:cNvPicPr/>
              <p:nvPr/>
            </p:nvPicPr>
            <p:blipFill>
              <a:blip r:embed="rId96"/>
              <a:stretch>
                <a:fillRect/>
              </a:stretch>
            </p:blipFill>
            <p:spPr>
              <a:xfrm>
                <a:off x="11193147" y="1802760"/>
                <a:ext cx="126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3514" name="Freihand 103513">
                <a:extLst>
                  <a:ext uri="{FF2B5EF4-FFF2-40B4-BE49-F238E27FC236}">
                    <a16:creationId xmlns:a16="http://schemas.microsoft.com/office/drawing/2014/main" id="{73985F77-C443-4D07-90FE-58D5614E7FE2}"/>
                  </a:ext>
                </a:extLst>
              </p14:cNvPr>
              <p14:cNvContentPartPr/>
              <p14:nvPr/>
            </p14:nvContentPartPr>
            <p14:xfrm>
              <a:off x="11277747" y="1727520"/>
              <a:ext cx="360" cy="360"/>
            </p14:xfrm>
          </p:contentPart>
        </mc:Choice>
        <mc:Fallback>
          <p:pic>
            <p:nvPicPr>
              <p:cNvPr id="103514" name="Freihand 103513">
                <a:extLst>
                  <a:ext uri="{FF2B5EF4-FFF2-40B4-BE49-F238E27FC236}">
                    <a16:creationId xmlns:a16="http://schemas.microsoft.com/office/drawing/2014/main" id="{73985F77-C443-4D07-90FE-58D5614E7FE2}"/>
                  </a:ext>
                </a:extLst>
              </p:cNvPr>
              <p:cNvPicPr/>
              <p:nvPr/>
            </p:nvPicPr>
            <p:blipFill>
              <a:blip r:embed="rId40"/>
              <a:stretch>
                <a:fillRect/>
              </a:stretch>
            </p:blipFill>
            <p:spPr>
              <a:xfrm>
                <a:off x="11273427" y="1723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3515" name="Freihand 103514">
                <a:extLst>
                  <a:ext uri="{FF2B5EF4-FFF2-40B4-BE49-F238E27FC236}">
                    <a16:creationId xmlns:a16="http://schemas.microsoft.com/office/drawing/2014/main" id="{28B4321A-708A-4633-828B-719BCFCB9B1C}"/>
                  </a:ext>
                </a:extLst>
              </p14:cNvPr>
              <p14:cNvContentPartPr/>
              <p14:nvPr/>
            </p14:nvContentPartPr>
            <p14:xfrm>
              <a:off x="11340747" y="1696560"/>
              <a:ext cx="105840" cy="147960"/>
            </p14:xfrm>
          </p:contentPart>
        </mc:Choice>
        <mc:Fallback>
          <p:pic>
            <p:nvPicPr>
              <p:cNvPr id="103515" name="Freihand 103514">
                <a:extLst>
                  <a:ext uri="{FF2B5EF4-FFF2-40B4-BE49-F238E27FC236}">
                    <a16:creationId xmlns:a16="http://schemas.microsoft.com/office/drawing/2014/main" id="{28B4321A-708A-4633-828B-719BCFCB9B1C}"/>
                  </a:ext>
                </a:extLst>
              </p:cNvPr>
              <p:cNvPicPr/>
              <p:nvPr/>
            </p:nvPicPr>
            <p:blipFill>
              <a:blip r:embed="rId99"/>
              <a:stretch>
                <a:fillRect/>
              </a:stretch>
            </p:blipFill>
            <p:spPr>
              <a:xfrm>
                <a:off x="11336427" y="1692240"/>
                <a:ext cx="114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3516" name="Freihand 103515">
                <a:extLst>
                  <a:ext uri="{FF2B5EF4-FFF2-40B4-BE49-F238E27FC236}">
                    <a16:creationId xmlns:a16="http://schemas.microsoft.com/office/drawing/2014/main" id="{3D9988B8-CE0F-4867-91D6-1247F23F7B2C}"/>
                  </a:ext>
                </a:extLst>
              </p14:cNvPr>
              <p14:cNvContentPartPr/>
              <p14:nvPr/>
            </p14:nvContentPartPr>
            <p14:xfrm>
              <a:off x="11459547" y="1673520"/>
              <a:ext cx="104760" cy="138960"/>
            </p14:xfrm>
          </p:contentPart>
        </mc:Choice>
        <mc:Fallback>
          <p:pic>
            <p:nvPicPr>
              <p:cNvPr id="103516" name="Freihand 103515">
                <a:extLst>
                  <a:ext uri="{FF2B5EF4-FFF2-40B4-BE49-F238E27FC236}">
                    <a16:creationId xmlns:a16="http://schemas.microsoft.com/office/drawing/2014/main" id="{3D9988B8-CE0F-4867-91D6-1247F23F7B2C}"/>
                  </a:ext>
                </a:extLst>
              </p:cNvPr>
              <p:cNvPicPr/>
              <p:nvPr/>
            </p:nvPicPr>
            <p:blipFill>
              <a:blip r:embed="rId101"/>
              <a:stretch>
                <a:fillRect/>
              </a:stretch>
            </p:blipFill>
            <p:spPr>
              <a:xfrm>
                <a:off x="11455227" y="1669200"/>
                <a:ext cx="113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3517" name="Freihand 103516">
                <a:extLst>
                  <a:ext uri="{FF2B5EF4-FFF2-40B4-BE49-F238E27FC236}">
                    <a16:creationId xmlns:a16="http://schemas.microsoft.com/office/drawing/2014/main" id="{D8023431-96A2-4A62-A28B-9BF63BD41317}"/>
                  </a:ext>
                </a:extLst>
              </p14:cNvPr>
              <p14:cNvContentPartPr/>
              <p14:nvPr/>
            </p14:nvContentPartPr>
            <p14:xfrm>
              <a:off x="11594907" y="1613760"/>
              <a:ext cx="241920" cy="161640"/>
            </p14:xfrm>
          </p:contentPart>
        </mc:Choice>
        <mc:Fallback>
          <p:pic>
            <p:nvPicPr>
              <p:cNvPr id="103517" name="Freihand 103516">
                <a:extLst>
                  <a:ext uri="{FF2B5EF4-FFF2-40B4-BE49-F238E27FC236}">
                    <a16:creationId xmlns:a16="http://schemas.microsoft.com/office/drawing/2014/main" id="{D8023431-96A2-4A62-A28B-9BF63BD41317}"/>
                  </a:ext>
                </a:extLst>
              </p:cNvPr>
              <p:cNvPicPr/>
              <p:nvPr/>
            </p:nvPicPr>
            <p:blipFill>
              <a:blip r:embed="rId103"/>
              <a:stretch>
                <a:fillRect/>
              </a:stretch>
            </p:blipFill>
            <p:spPr>
              <a:xfrm>
                <a:off x="11590587" y="1609440"/>
                <a:ext cx="250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518" name="Freihand 103517">
                <a:extLst>
                  <a:ext uri="{FF2B5EF4-FFF2-40B4-BE49-F238E27FC236}">
                    <a16:creationId xmlns:a16="http://schemas.microsoft.com/office/drawing/2014/main" id="{5738C460-9D0E-4EF2-8E92-3233E140BD33}"/>
                  </a:ext>
                </a:extLst>
              </p14:cNvPr>
              <p14:cNvContentPartPr/>
              <p14:nvPr/>
            </p14:nvContentPartPr>
            <p14:xfrm>
              <a:off x="11816667" y="1655880"/>
              <a:ext cx="88200" cy="60120"/>
            </p14:xfrm>
          </p:contentPart>
        </mc:Choice>
        <mc:Fallback>
          <p:pic>
            <p:nvPicPr>
              <p:cNvPr id="103518" name="Freihand 103517">
                <a:extLst>
                  <a:ext uri="{FF2B5EF4-FFF2-40B4-BE49-F238E27FC236}">
                    <a16:creationId xmlns:a16="http://schemas.microsoft.com/office/drawing/2014/main" id="{5738C460-9D0E-4EF2-8E92-3233E140BD33}"/>
                  </a:ext>
                </a:extLst>
              </p:cNvPr>
              <p:cNvPicPr/>
              <p:nvPr/>
            </p:nvPicPr>
            <p:blipFill>
              <a:blip r:embed="rId105"/>
              <a:stretch>
                <a:fillRect/>
              </a:stretch>
            </p:blipFill>
            <p:spPr>
              <a:xfrm>
                <a:off x="11812347" y="1651560"/>
                <a:ext cx="96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3519" name="Freihand 103518">
                <a:extLst>
                  <a:ext uri="{FF2B5EF4-FFF2-40B4-BE49-F238E27FC236}">
                    <a16:creationId xmlns:a16="http://schemas.microsoft.com/office/drawing/2014/main" id="{F2882919-BE1C-484E-A3D4-C03C1DE89458}"/>
                  </a:ext>
                </a:extLst>
              </p14:cNvPr>
              <p14:cNvContentPartPr/>
              <p14:nvPr/>
            </p14:nvContentPartPr>
            <p14:xfrm>
              <a:off x="11918187" y="1649760"/>
              <a:ext cx="70920" cy="14040"/>
            </p14:xfrm>
          </p:contentPart>
        </mc:Choice>
        <mc:Fallback>
          <p:pic>
            <p:nvPicPr>
              <p:cNvPr id="103519" name="Freihand 103518">
                <a:extLst>
                  <a:ext uri="{FF2B5EF4-FFF2-40B4-BE49-F238E27FC236}">
                    <a16:creationId xmlns:a16="http://schemas.microsoft.com/office/drawing/2014/main" id="{F2882919-BE1C-484E-A3D4-C03C1DE89458}"/>
                  </a:ext>
                </a:extLst>
              </p:cNvPr>
              <p:cNvPicPr/>
              <p:nvPr/>
            </p:nvPicPr>
            <p:blipFill>
              <a:blip r:embed="rId107"/>
              <a:stretch>
                <a:fillRect/>
              </a:stretch>
            </p:blipFill>
            <p:spPr>
              <a:xfrm>
                <a:off x="11913867" y="1645440"/>
                <a:ext cx="79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3520" name="Freihand 103519">
                <a:extLst>
                  <a:ext uri="{FF2B5EF4-FFF2-40B4-BE49-F238E27FC236}">
                    <a16:creationId xmlns:a16="http://schemas.microsoft.com/office/drawing/2014/main" id="{9C1898B8-8DF6-4893-94A5-5EA1B297E834}"/>
                  </a:ext>
                </a:extLst>
              </p14:cNvPr>
              <p14:cNvContentPartPr/>
              <p14:nvPr/>
            </p14:nvContentPartPr>
            <p14:xfrm>
              <a:off x="11313027" y="1920120"/>
              <a:ext cx="98280" cy="161640"/>
            </p14:xfrm>
          </p:contentPart>
        </mc:Choice>
        <mc:Fallback>
          <p:pic>
            <p:nvPicPr>
              <p:cNvPr id="103520" name="Freihand 103519">
                <a:extLst>
                  <a:ext uri="{FF2B5EF4-FFF2-40B4-BE49-F238E27FC236}">
                    <a16:creationId xmlns:a16="http://schemas.microsoft.com/office/drawing/2014/main" id="{9C1898B8-8DF6-4893-94A5-5EA1B297E834}"/>
                  </a:ext>
                </a:extLst>
              </p:cNvPr>
              <p:cNvPicPr/>
              <p:nvPr/>
            </p:nvPicPr>
            <p:blipFill>
              <a:blip r:embed="rId109"/>
              <a:stretch>
                <a:fillRect/>
              </a:stretch>
            </p:blipFill>
            <p:spPr>
              <a:xfrm>
                <a:off x="11308707" y="1915800"/>
                <a:ext cx="106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3521" name="Freihand 103520">
                <a:extLst>
                  <a:ext uri="{FF2B5EF4-FFF2-40B4-BE49-F238E27FC236}">
                    <a16:creationId xmlns:a16="http://schemas.microsoft.com/office/drawing/2014/main" id="{5598E002-3382-499C-98B1-73CFD0C3989C}"/>
                  </a:ext>
                </a:extLst>
              </p14:cNvPr>
              <p14:cNvContentPartPr/>
              <p14:nvPr/>
            </p14:nvContentPartPr>
            <p14:xfrm>
              <a:off x="11376027" y="1944600"/>
              <a:ext cx="212760" cy="105120"/>
            </p14:xfrm>
          </p:contentPart>
        </mc:Choice>
        <mc:Fallback>
          <p:pic>
            <p:nvPicPr>
              <p:cNvPr id="103521" name="Freihand 103520">
                <a:extLst>
                  <a:ext uri="{FF2B5EF4-FFF2-40B4-BE49-F238E27FC236}">
                    <a16:creationId xmlns:a16="http://schemas.microsoft.com/office/drawing/2014/main" id="{5598E002-3382-499C-98B1-73CFD0C3989C}"/>
                  </a:ext>
                </a:extLst>
              </p:cNvPr>
              <p:cNvPicPr/>
              <p:nvPr/>
            </p:nvPicPr>
            <p:blipFill>
              <a:blip r:embed="rId111"/>
              <a:stretch>
                <a:fillRect/>
              </a:stretch>
            </p:blipFill>
            <p:spPr>
              <a:xfrm>
                <a:off x="11371707" y="1940280"/>
                <a:ext cx="221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3522" name="Freihand 103521">
                <a:extLst>
                  <a:ext uri="{FF2B5EF4-FFF2-40B4-BE49-F238E27FC236}">
                    <a16:creationId xmlns:a16="http://schemas.microsoft.com/office/drawing/2014/main" id="{A2F64E1B-2657-4F04-B81F-2D6E966D52B9}"/>
                  </a:ext>
                </a:extLst>
              </p14:cNvPr>
              <p14:cNvContentPartPr/>
              <p14:nvPr/>
            </p14:nvContentPartPr>
            <p14:xfrm>
              <a:off x="11575467" y="1876920"/>
              <a:ext cx="118800" cy="118080"/>
            </p14:xfrm>
          </p:contentPart>
        </mc:Choice>
        <mc:Fallback>
          <p:pic>
            <p:nvPicPr>
              <p:cNvPr id="103522" name="Freihand 103521">
                <a:extLst>
                  <a:ext uri="{FF2B5EF4-FFF2-40B4-BE49-F238E27FC236}">
                    <a16:creationId xmlns:a16="http://schemas.microsoft.com/office/drawing/2014/main" id="{A2F64E1B-2657-4F04-B81F-2D6E966D52B9}"/>
                  </a:ext>
                </a:extLst>
              </p:cNvPr>
              <p:cNvPicPr/>
              <p:nvPr/>
            </p:nvPicPr>
            <p:blipFill>
              <a:blip r:embed="rId113"/>
              <a:stretch>
                <a:fillRect/>
              </a:stretch>
            </p:blipFill>
            <p:spPr>
              <a:xfrm>
                <a:off x="11571147" y="1872600"/>
                <a:ext cx="127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3523" name="Freihand 103522">
                <a:extLst>
                  <a:ext uri="{FF2B5EF4-FFF2-40B4-BE49-F238E27FC236}">
                    <a16:creationId xmlns:a16="http://schemas.microsoft.com/office/drawing/2014/main" id="{BFBC1DF7-D591-4381-BD3A-B3914BA2C30E}"/>
                  </a:ext>
                </a:extLst>
              </p14:cNvPr>
              <p14:cNvContentPartPr/>
              <p14:nvPr/>
            </p14:nvContentPartPr>
            <p14:xfrm>
              <a:off x="11682027" y="1818240"/>
              <a:ext cx="50400" cy="160560"/>
            </p14:xfrm>
          </p:contentPart>
        </mc:Choice>
        <mc:Fallback>
          <p:pic>
            <p:nvPicPr>
              <p:cNvPr id="103523" name="Freihand 103522">
                <a:extLst>
                  <a:ext uri="{FF2B5EF4-FFF2-40B4-BE49-F238E27FC236}">
                    <a16:creationId xmlns:a16="http://schemas.microsoft.com/office/drawing/2014/main" id="{BFBC1DF7-D591-4381-BD3A-B3914BA2C30E}"/>
                  </a:ext>
                </a:extLst>
              </p:cNvPr>
              <p:cNvPicPr/>
              <p:nvPr/>
            </p:nvPicPr>
            <p:blipFill>
              <a:blip r:embed="rId115"/>
              <a:stretch>
                <a:fillRect/>
              </a:stretch>
            </p:blipFill>
            <p:spPr>
              <a:xfrm>
                <a:off x="11677707" y="1813920"/>
                <a:ext cx="59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3524" name="Freihand 103523">
                <a:extLst>
                  <a:ext uri="{FF2B5EF4-FFF2-40B4-BE49-F238E27FC236}">
                    <a16:creationId xmlns:a16="http://schemas.microsoft.com/office/drawing/2014/main" id="{85661F05-D007-4896-B661-D2E92754F643}"/>
                  </a:ext>
                </a:extLst>
              </p14:cNvPr>
              <p14:cNvContentPartPr/>
              <p14:nvPr/>
            </p14:nvContentPartPr>
            <p14:xfrm>
              <a:off x="11729907" y="1839840"/>
              <a:ext cx="232560" cy="102960"/>
            </p14:xfrm>
          </p:contentPart>
        </mc:Choice>
        <mc:Fallback>
          <p:pic>
            <p:nvPicPr>
              <p:cNvPr id="103524" name="Freihand 103523">
                <a:extLst>
                  <a:ext uri="{FF2B5EF4-FFF2-40B4-BE49-F238E27FC236}">
                    <a16:creationId xmlns:a16="http://schemas.microsoft.com/office/drawing/2014/main" id="{85661F05-D007-4896-B661-D2E92754F643}"/>
                  </a:ext>
                </a:extLst>
              </p:cNvPr>
              <p:cNvPicPr/>
              <p:nvPr/>
            </p:nvPicPr>
            <p:blipFill>
              <a:blip r:embed="rId117"/>
              <a:stretch>
                <a:fillRect/>
              </a:stretch>
            </p:blipFill>
            <p:spPr>
              <a:xfrm>
                <a:off x="11725587" y="1835520"/>
                <a:ext cx="241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3525" name="Freihand 103524">
                <a:extLst>
                  <a:ext uri="{FF2B5EF4-FFF2-40B4-BE49-F238E27FC236}">
                    <a16:creationId xmlns:a16="http://schemas.microsoft.com/office/drawing/2014/main" id="{CD37E451-FA26-420A-AF71-2E316FC6C1F5}"/>
                  </a:ext>
                </a:extLst>
              </p14:cNvPr>
              <p14:cNvContentPartPr/>
              <p14:nvPr/>
            </p14:nvContentPartPr>
            <p14:xfrm>
              <a:off x="11920347" y="1737240"/>
              <a:ext cx="162360" cy="186840"/>
            </p14:xfrm>
          </p:contentPart>
        </mc:Choice>
        <mc:Fallback>
          <p:pic>
            <p:nvPicPr>
              <p:cNvPr id="103525" name="Freihand 103524">
                <a:extLst>
                  <a:ext uri="{FF2B5EF4-FFF2-40B4-BE49-F238E27FC236}">
                    <a16:creationId xmlns:a16="http://schemas.microsoft.com/office/drawing/2014/main" id="{CD37E451-FA26-420A-AF71-2E316FC6C1F5}"/>
                  </a:ext>
                </a:extLst>
              </p:cNvPr>
              <p:cNvPicPr/>
              <p:nvPr/>
            </p:nvPicPr>
            <p:blipFill>
              <a:blip r:embed="rId119"/>
              <a:stretch>
                <a:fillRect/>
              </a:stretch>
            </p:blipFill>
            <p:spPr>
              <a:xfrm>
                <a:off x="11916027" y="1732920"/>
                <a:ext cx="171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3526" name="Freihand 103525">
                <a:extLst>
                  <a:ext uri="{FF2B5EF4-FFF2-40B4-BE49-F238E27FC236}">
                    <a16:creationId xmlns:a16="http://schemas.microsoft.com/office/drawing/2014/main" id="{E194B79A-159F-484F-8AF2-E8CFE700D571}"/>
                  </a:ext>
                </a:extLst>
              </p14:cNvPr>
              <p14:cNvContentPartPr/>
              <p14:nvPr/>
            </p14:nvContentPartPr>
            <p14:xfrm>
              <a:off x="11254707" y="1904280"/>
              <a:ext cx="838080" cy="298440"/>
            </p14:xfrm>
          </p:contentPart>
        </mc:Choice>
        <mc:Fallback>
          <p:pic>
            <p:nvPicPr>
              <p:cNvPr id="103526" name="Freihand 103525">
                <a:extLst>
                  <a:ext uri="{FF2B5EF4-FFF2-40B4-BE49-F238E27FC236}">
                    <a16:creationId xmlns:a16="http://schemas.microsoft.com/office/drawing/2014/main" id="{E194B79A-159F-484F-8AF2-E8CFE700D571}"/>
                  </a:ext>
                </a:extLst>
              </p:cNvPr>
              <p:cNvPicPr/>
              <p:nvPr/>
            </p:nvPicPr>
            <p:blipFill>
              <a:blip r:embed="rId121"/>
              <a:stretch>
                <a:fillRect/>
              </a:stretch>
            </p:blipFill>
            <p:spPr>
              <a:xfrm>
                <a:off x="11250387" y="1899960"/>
                <a:ext cx="846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531" name="Freihand 103530">
                <a:extLst>
                  <a:ext uri="{FF2B5EF4-FFF2-40B4-BE49-F238E27FC236}">
                    <a16:creationId xmlns:a16="http://schemas.microsoft.com/office/drawing/2014/main" id="{1CD9D3EE-6EEE-47A4-B920-4099D6EA6262}"/>
                  </a:ext>
                </a:extLst>
              </p14:cNvPr>
              <p14:cNvContentPartPr/>
              <p14:nvPr/>
            </p14:nvContentPartPr>
            <p14:xfrm>
              <a:off x="10332387" y="1961160"/>
              <a:ext cx="360" cy="360"/>
            </p14:xfrm>
          </p:contentPart>
        </mc:Choice>
        <mc:Fallback>
          <p:pic>
            <p:nvPicPr>
              <p:cNvPr id="103531" name="Freihand 103530">
                <a:extLst>
                  <a:ext uri="{FF2B5EF4-FFF2-40B4-BE49-F238E27FC236}">
                    <a16:creationId xmlns:a16="http://schemas.microsoft.com/office/drawing/2014/main" id="{1CD9D3EE-6EEE-47A4-B920-4099D6EA6262}"/>
                  </a:ext>
                </a:extLst>
              </p:cNvPr>
              <p:cNvPicPr/>
              <p:nvPr/>
            </p:nvPicPr>
            <p:blipFill>
              <a:blip r:embed="rId40"/>
              <a:stretch>
                <a:fillRect/>
              </a:stretch>
            </p:blipFill>
            <p:spPr>
              <a:xfrm>
                <a:off x="10328067" y="1956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532" name="Freihand 103531">
                <a:extLst>
                  <a:ext uri="{FF2B5EF4-FFF2-40B4-BE49-F238E27FC236}">
                    <a16:creationId xmlns:a16="http://schemas.microsoft.com/office/drawing/2014/main" id="{810E1C87-EB0F-4BE1-8764-4156475DA624}"/>
                  </a:ext>
                </a:extLst>
              </p14:cNvPr>
              <p14:cNvContentPartPr/>
              <p14:nvPr/>
            </p14:nvContentPartPr>
            <p14:xfrm>
              <a:off x="7983387" y="1745880"/>
              <a:ext cx="2798640" cy="547920"/>
            </p14:xfrm>
          </p:contentPart>
        </mc:Choice>
        <mc:Fallback>
          <p:pic>
            <p:nvPicPr>
              <p:cNvPr id="103532" name="Freihand 103531">
                <a:extLst>
                  <a:ext uri="{FF2B5EF4-FFF2-40B4-BE49-F238E27FC236}">
                    <a16:creationId xmlns:a16="http://schemas.microsoft.com/office/drawing/2014/main" id="{810E1C87-EB0F-4BE1-8764-4156475DA624}"/>
                  </a:ext>
                </a:extLst>
              </p:cNvPr>
              <p:cNvPicPr/>
              <p:nvPr/>
            </p:nvPicPr>
            <p:blipFill>
              <a:blip r:embed="rId124"/>
              <a:stretch>
                <a:fillRect/>
              </a:stretch>
            </p:blipFill>
            <p:spPr>
              <a:xfrm>
                <a:off x="7979067" y="1741560"/>
                <a:ext cx="280728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563" name="Freihand 103562">
                <a:extLst>
                  <a:ext uri="{FF2B5EF4-FFF2-40B4-BE49-F238E27FC236}">
                    <a16:creationId xmlns:a16="http://schemas.microsoft.com/office/drawing/2014/main" id="{6B46BFD5-30DD-42E9-AD88-221C4F8422AF}"/>
                  </a:ext>
                </a:extLst>
              </p14:cNvPr>
              <p14:cNvContentPartPr/>
              <p14:nvPr/>
            </p14:nvContentPartPr>
            <p14:xfrm>
              <a:off x="2769867" y="4376040"/>
              <a:ext cx="1952280" cy="68040"/>
            </p14:xfrm>
          </p:contentPart>
        </mc:Choice>
        <mc:Fallback>
          <p:pic>
            <p:nvPicPr>
              <p:cNvPr id="103563" name="Freihand 103562">
                <a:extLst>
                  <a:ext uri="{FF2B5EF4-FFF2-40B4-BE49-F238E27FC236}">
                    <a16:creationId xmlns:a16="http://schemas.microsoft.com/office/drawing/2014/main" id="{6B46BFD5-30DD-42E9-AD88-221C4F8422AF}"/>
                  </a:ext>
                </a:extLst>
              </p:cNvPr>
              <p:cNvPicPr/>
              <p:nvPr/>
            </p:nvPicPr>
            <p:blipFill>
              <a:blip r:embed="rId126"/>
              <a:stretch>
                <a:fillRect/>
              </a:stretch>
            </p:blipFill>
            <p:spPr>
              <a:xfrm>
                <a:off x="2765547" y="4371720"/>
                <a:ext cx="1960920" cy="76680"/>
              </a:xfrm>
              <a:prstGeom prst="rect">
                <a:avLst/>
              </a:prstGeom>
            </p:spPr>
          </p:pic>
        </mc:Fallback>
      </mc:AlternateContent>
      <p:grpSp>
        <p:nvGrpSpPr>
          <p:cNvPr id="103594" name="Gruppieren 103593">
            <a:extLst>
              <a:ext uri="{FF2B5EF4-FFF2-40B4-BE49-F238E27FC236}">
                <a16:creationId xmlns:a16="http://schemas.microsoft.com/office/drawing/2014/main" id="{659A5B8D-DA00-44F2-AD3C-3EA7A15A4F8E}"/>
              </a:ext>
            </a:extLst>
          </p:cNvPr>
          <p:cNvGrpSpPr/>
          <p:nvPr/>
        </p:nvGrpSpPr>
        <p:grpSpPr>
          <a:xfrm>
            <a:off x="2800467" y="2371200"/>
            <a:ext cx="8953920" cy="1640160"/>
            <a:chOff x="2800467" y="2371200"/>
            <a:chExt cx="8953920" cy="1640160"/>
          </a:xfrm>
        </p:grpSpPr>
        <mc:AlternateContent xmlns:mc="http://schemas.openxmlformats.org/markup-compatibility/2006">
          <mc:Choice xmlns:p14="http://schemas.microsoft.com/office/powerpoint/2010/main" Requires="p14">
            <p:contentPart p14:bwMode="auto" r:id="rId127">
              <p14:nvContentPartPr>
                <p14:cNvPr id="103564" name="Freihand 103563">
                  <a:extLst>
                    <a:ext uri="{FF2B5EF4-FFF2-40B4-BE49-F238E27FC236}">
                      <a16:creationId xmlns:a16="http://schemas.microsoft.com/office/drawing/2014/main" id="{E4286C8C-CF7D-4530-8457-16F4662F5C0F}"/>
                    </a:ext>
                  </a:extLst>
                </p14:cNvPr>
                <p14:cNvContentPartPr/>
                <p14:nvPr/>
              </p14:nvContentPartPr>
              <p14:xfrm>
                <a:off x="6671547" y="3949440"/>
                <a:ext cx="2072880" cy="61920"/>
              </p14:xfrm>
            </p:contentPart>
          </mc:Choice>
          <mc:Fallback>
            <p:pic>
              <p:nvPicPr>
                <p:cNvPr id="103564" name="Freihand 103563">
                  <a:extLst>
                    <a:ext uri="{FF2B5EF4-FFF2-40B4-BE49-F238E27FC236}">
                      <a16:creationId xmlns:a16="http://schemas.microsoft.com/office/drawing/2014/main" id="{E4286C8C-CF7D-4530-8457-16F4662F5C0F}"/>
                    </a:ext>
                  </a:extLst>
                </p:cNvPr>
                <p:cNvPicPr/>
                <p:nvPr/>
              </p:nvPicPr>
              <p:blipFill>
                <a:blip r:embed="rId128"/>
                <a:stretch>
                  <a:fillRect/>
                </a:stretch>
              </p:blipFill>
              <p:spPr>
                <a:xfrm>
                  <a:off x="6667227" y="3945120"/>
                  <a:ext cx="2081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 name="Freihand 35">
                  <a:extLst>
                    <a:ext uri="{FF2B5EF4-FFF2-40B4-BE49-F238E27FC236}">
                      <a16:creationId xmlns:a16="http://schemas.microsoft.com/office/drawing/2014/main" id="{A1ED567F-A2EB-4FB6-8939-C24BDC254BDE}"/>
                    </a:ext>
                  </a:extLst>
                </p14:cNvPr>
                <p14:cNvContentPartPr/>
                <p14:nvPr/>
              </p14:nvContentPartPr>
              <p14:xfrm>
                <a:off x="6919587" y="2541120"/>
                <a:ext cx="126000" cy="177480"/>
              </p14:xfrm>
            </p:contentPart>
          </mc:Choice>
          <mc:Fallback>
            <p:pic>
              <p:nvPicPr>
                <p:cNvPr id="36" name="Freihand 35">
                  <a:extLst>
                    <a:ext uri="{FF2B5EF4-FFF2-40B4-BE49-F238E27FC236}">
                      <a16:creationId xmlns:a16="http://schemas.microsoft.com/office/drawing/2014/main" id="{A1ED567F-A2EB-4FB6-8939-C24BDC254BDE}"/>
                    </a:ext>
                  </a:extLst>
                </p:cNvPr>
                <p:cNvPicPr/>
                <p:nvPr/>
              </p:nvPicPr>
              <p:blipFill>
                <a:blip r:embed="rId130"/>
                <a:stretch>
                  <a:fillRect/>
                </a:stretch>
              </p:blipFill>
              <p:spPr>
                <a:xfrm>
                  <a:off x="6915267" y="2536800"/>
                  <a:ext cx="134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7" name="Freihand 36">
                  <a:extLst>
                    <a:ext uri="{FF2B5EF4-FFF2-40B4-BE49-F238E27FC236}">
                      <a16:creationId xmlns:a16="http://schemas.microsoft.com/office/drawing/2014/main" id="{2EA7C673-8A5E-4FA4-8B60-F5CA360D6E95}"/>
                    </a:ext>
                  </a:extLst>
                </p14:cNvPr>
                <p14:cNvContentPartPr/>
                <p14:nvPr/>
              </p14:nvContentPartPr>
              <p14:xfrm>
                <a:off x="6989787" y="2647320"/>
                <a:ext cx="189360" cy="98640"/>
              </p14:xfrm>
            </p:contentPart>
          </mc:Choice>
          <mc:Fallback>
            <p:pic>
              <p:nvPicPr>
                <p:cNvPr id="37" name="Freihand 36">
                  <a:extLst>
                    <a:ext uri="{FF2B5EF4-FFF2-40B4-BE49-F238E27FC236}">
                      <a16:creationId xmlns:a16="http://schemas.microsoft.com/office/drawing/2014/main" id="{2EA7C673-8A5E-4FA4-8B60-F5CA360D6E95}"/>
                    </a:ext>
                  </a:extLst>
                </p:cNvPr>
                <p:cNvPicPr/>
                <p:nvPr/>
              </p:nvPicPr>
              <p:blipFill>
                <a:blip r:embed="rId132"/>
                <a:stretch>
                  <a:fillRect/>
                </a:stretch>
              </p:blipFill>
              <p:spPr>
                <a:xfrm>
                  <a:off x="6985467" y="2643000"/>
                  <a:ext cx="198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 name="Freihand 38">
                  <a:extLst>
                    <a:ext uri="{FF2B5EF4-FFF2-40B4-BE49-F238E27FC236}">
                      <a16:creationId xmlns:a16="http://schemas.microsoft.com/office/drawing/2014/main" id="{69C9A5A3-FC82-410D-B728-25400282F4F4}"/>
                    </a:ext>
                  </a:extLst>
                </p14:cNvPr>
                <p14:cNvContentPartPr/>
                <p14:nvPr/>
              </p14:nvContentPartPr>
              <p14:xfrm>
                <a:off x="7305867" y="2573160"/>
                <a:ext cx="150480" cy="124200"/>
              </p14:xfrm>
            </p:contentPart>
          </mc:Choice>
          <mc:Fallback>
            <p:pic>
              <p:nvPicPr>
                <p:cNvPr id="39" name="Freihand 38">
                  <a:extLst>
                    <a:ext uri="{FF2B5EF4-FFF2-40B4-BE49-F238E27FC236}">
                      <a16:creationId xmlns:a16="http://schemas.microsoft.com/office/drawing/2014/main" id="{69C9A5A3-FC82-410D-B728-25400282F4F4}"/>
                    </a:ext>
                  </a:extLst>
                </p:cNvPr>
                <p:cNvPicPr/>
                <p:nvPr/>
              </p:nvPicPr>
              <p:blipFill>
                <a:blip r:embed="rId134"/>
                <a:stretch>
                  <a:fillRect/>
                </a:stretch>
              </p:blipFill>
              <p:spPr>
                <a:xfrm>
                  <a:off x="7301547" y="2568840"/>
                  <a:ext cx="159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0" name="Freihand 39">
                  <a:extLst>
                    <a:ext uri="{FF2B5EF4-FFF2-40B4-BE49-F238E27FC236}">
                      <a16:creationId xmlns:a16="http://schemas.microsoft.com/office/drawing/2014/main" id="{54392132-1DAB-49E2-AC16-7AC70F262A1D}"/>
                    </a:ext>
                  </a:extLst>
                </p14:cNvPr>
                <p14:cNvContentPartPr/>
                <p14:nvPr/>
              </p14:nvContentPartPr>
              <p14:xfrm>
                <a:off x="7460667" y="2608800"/>
                <a:ext cx="294840" cy="60840"/>
              </p14:xfrm>
            </p:contentPart>
          </mc:Choice>
          <mc:Fallback>
            <p:pic>
              <p:nvPicPr>
                <p:cNvPr id="40" name="Freihand 39">
                  <a:extLst>
                    <a:ext uri="{FF2B5EF4-FFF2-40B4-BE49-F238E27FC236}">
                      <a16:creationId xmlns:a16="http://schemas.microsoft.com/office/drawing/2014/main" id="{54392132-1DAB-49E2-AC16-7AC70F262A1D}"/>
                    </a:ext>
                  </a:extLst>
                </p:cNvPr>
                <p:cNvPicPr/>
                <p:nvPr/>
              </p:nvPicPr>
              <p:blipFill>
                <a:blip r:embed="rId136"/>
                <a:stretch>
                  <a:fillRect/>
                </a:stretch>
              </p:blipFill>
              <p:spPr>
                <a:xfrm>
                  <a:off x="7456347" y="2604480"/>
                  <a:ext cx="303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1" name="Freihand 40">
                  <a:extLst>
                    <a:ext uri="{FF2B5EF4-FFF2-40B4-BE49-F238E27FC236}">
                      <a16:creationId xmlns:a16="http://schemas.microsoft.com/office/drawing/2014/main" id="{221271E3-C71C-4056-9DD1-FBF075E89A63}"/>
                    </a:ext>
                  </a:extLst>
                </p14:cNvPr>
                <p14:cNvContentPartPr/>
                <p14:nvPr/>
              </p14:nvContentPartPr>
              <p14:xfrm>
                <a:off x="7776387" y="2547600"/>
                <a:ext cx="163080" cy="109080"/>
              </p14:xfrm>
            </p:contentPart>
          </mc:Choice>
          <mc:Fallback>
            <p:pic>
              <p:nvPicPr>
                <p:cNvPr id="41" name="Freihand 40">
                  <a:extLst>
                    <a:ext uri="{FF2B5EF4-FFF2-40B4-BE49-F238E27FC236}">
                      <a16:creationId xmlns:a16="http://schemas.microsoft.com/office/drawing/2014/main" id="{221271E3-C71C-4056-9DD1-FBF075E89A63}"/>
                    </a:ext>
                  </a:extLst>
                </p:cNvPr>
                <p:cNvPicPr/>
                <p:nvPr/>
              </p:nvPicPr>
              <p:blipFill>
                <a:blip r:embed="rId138"/>
                <a:stretch>
                  <a:fillRect/>
                </a:stretch>
              </p:blipFill>
              <p:spPr>
                <a:xfrm>
                  <a:off x="7772067" y="2543280"/>
                  <a:ext cx="171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2" name="Freihand 41">
                  <a:extLst>
                    <a:ext uri="{FF2B5EF4-FFF2-40B4-BE49-F238E27FC236}">
                      <a16:creationId xmlns:a16="http://schemas.microsoft.com/office/drawing/2014/main" id="{059646C2-9687-4B19-AD5C-8A6CB85E9959}"/>
                    </a:ext>
                  </a:extLst>
                </p14:cNvPr>
                <p14:cNvContentPartPr/>
                <p14:nvPr/>
              </p14:nvContentPartPr>
              <p14:xfrm>
                <a:off x="7955667" y="2588280"/>
                <a:ext cx="137880" cy="59400"/>
              </p14:xfrm>
            </p:contentPart>
          </mc:Choice>
          <mc:Fallback>
            <p:pic>
              <p:nvPicPr>
                <p:cNvPr id="42" name="Freihand 41">
                  <a:extLst>
                    <a:ext uri="{FF2B5EF4-FFF2-40B4-BE49-F238E27FC236}">
                      <a16:creationId xmlns:a16="http://schemas.microsoft.com/office/drawing/2014/main" id="{059646C2-9687-4B19-AD5C-8A6CB85E9959}"/>
                    </a:ext>
                  </a:extLst>
                </p:cNvPr>
                <p:cNvPicPr/>
                <p:nvPr/>
              </p:nvPicPr>
              <p:blipFill>
                <a:blip r:embed="rId140"/>
                <a:stretch>
                  <a:fillRect/>
                </a:stretch>
              </p:blipFill>
              <p:spPr>
                <a:xfrm>
                  <a:off x="7951347" y="2583960"/>
                  <a:ext cx="146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3" name="Freihand 42">
                  <a:extLst>
                    <a:ext uri="{FF2B5EF4-FFF2-40B4-BE49-F238E27FC236}">
                      <a16:creationId xmlns:a16="http://schemas.microsoft.com/office/drawing/2014/main" id="{01C54083-14E4-49F6-AA4F-B612FA54F857}"/>
                    </a:ext>
                  </a:extLst>
                </p14:cNvPr>
                <p14:cNvContentPartPr/>
                <p14:nvPr/>
              </p14:nvContentPartPr>
              <p14:xfrm>
                <a:off x="8282187" y="2569200"/>
                <a:ext cx="262080" cy="97920"/>
              </p14:xfrm>
            </p:contentPart>
          </mc:Choice>
          <mc:Fallback>
            <p:pic>
              <p:nvPicPr>
                <p:cNvPr id="43" name="Freihand 42">
                  <a:extLst>
                    <a:ext uri="{FF2B5EF4-FFF2-40B4-BE49-F238E27FC236}">
                      <a16:creationId xmlns:a16="http://schemas.microsoft.com/office/drawing/2014/main" id="{01C54083-14E4-49F6-AA4F-B612FA54F857}"/>
                    </a:ext>
                  </a:extLst>
                </p:cNvPr>
                <p:cNvPicPr/>
                <p:nvPr/>
              </p:nvPicPr>
              <p:blipFill>
                <a:blip r:embed="rId142"/>
                <a:stretch>
                  <a:fillRect/>
                </a:stretch>
              </p:blipFill>
              <p:spPr>
                <a:xfrm>
                  <a:off x="8277867" y="2564880"/>
                  <a:ext cx="270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4" name="Freihand 43">
                  <a:extLst>
                    <a:ext uri="{FF2B5EF4-FFF2-40B4-BE49-F238E27FC236}">
                      <a16:creationId xmlns:a16="http://schemas.microsoft.com/office/drawing/2014/main" id="{343F44D7-4741-4681-8C73-DF32AE93B366}"/>
                    </a:ext>
                  </a:extLst>
                </p14:cNvPr>
                <p14:cNvContentPartPr/>
                <p14:nvPr/>
              </p14:nvContentPartPr>
              <p14:xfrm>
                <a:off x="8485227" y="2528520"/>
                <a:ext cx="18720" cy="720"/>
              </p14:xfrm>
            </p:contentPart>
          </mc:Choice>
          <mc:Fallback>
            <p:pic>
              <p:nvPicPr>
                <p:cNvPr id="44" name="Freihand 43">
                  <a:extLst>
                    <a:ext uri="{FF2B5EF4-FFF2-40B4-BE49-F238E27FC236}">
                      <a16:creationId xmlns:a16="http://schemas.microsoft.com/office/drawing/2014/main" id="{343F44D7-4741-4681-8C73-DF32AE93B366}"/>
                    </a:ext>
                  </a:extLst>
                </p:cNvPr>
                <p:cNvPicPr/>
                <p:nvPr/>
              </p:nvPicPr>
              <p:blipFill>
                <a:blip r:embed="rId144"/>
                <a:stretch>
                  <a:fillRect/>
                </a:stretch>
              </p:blipFill>
              <p:spPr>
                <a:xfrm>
                  <a:off x="8480907" y="2524200"/>
                  <a:ext cx="273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5" name="Freihand 44">
                  <a:extLst>
                    <a:ext uri="{FF2B5EF4-FFF2-40B4-BE49-F238E27FC236}">
                      <a16:creationId xmlns:a16="http://schemas.microsoft.com/office/drawing/2014/main" id="{EABA8A6E-0940-4E1E-95F2-13C796A4FAD7}"/>
                    </a:ext>
                  </a:extLst>
                </p14:cNvPr>
                <p14:cNvContentPartPr/>
                <p14:nvPr/>
              </p14:nvContentPartPr>
              <p14:xfrm>
                <a:off x="8746947" y="2553000"/>
                <a:ext cx="7200" cy="111960"/>
              </p14:xfrm>
            </p:contentPart>
          </mc:Choice>
          <mc:Fallback>
            <p:pic>
              <p:nvPicPr>
                <p:cNvPr id="45" name="Freihand 44">
                  <a:extLst>
                    <a:ext uri="{FF2B5EF4-FFF2-40B4-BE49-F238E27FC236}">
                      <a16:creationId xmlns:a16="http://schemas.microsoft.com/office/drawing/2014/main" id="{EABA8A6E-0940-4E1E-95F2-13C796A4FAD7}"/>
                    </a:ext>
                  </a:extLst>
                </p:cNvPr>
                <p:cNvPicPr/>
                <p:nvPr/>
              </p:nvPicPr>
              <p:blipFill>
                <a:blip r:embed="rId146"/>
                <a:stretch>
                  <a:fillRect/>
                </a:stretch>
              </p:blipFill>
              <p:spPr>
                <a:xfrm>
                  <a:off x="8742627" y="2548680"/>
                  <a:ext cx="15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6" name="Freihand 45">
                  <a:extLst>
                    <a:ext uri="{FF2B5EF4-FFF2-40B4-BE49-F238E27FC236}">
                      <a16:creationId xmlns:a16="http://schemas.microsoft.com/office/drawing/2014/main" id="{44E7B2BE-05DC-4005-9B0F-FBCAE752DBD8}"/>
                    </a:ext>
                  </a:extLst>
                </p14:cNvPr>
                <p14:cNvContentPartPr/>
                <p14:nvPr/>
              </p14:nvContentPartPr>
              <p14:xfrm>
                <a:off x="8664147" y="2653440"/>
                <a:ext cx="138600" cy="11880"/>
              </p14:xfrm>
            </p:contentPart>
          </mc:Choice>
          <mc:Fallback>
            <p:pic>
              <p:nvPicPr>
                <p:cNvPr id="46" name="Freihand 45">
                  <a:extLst>
                    <a:ext uri="{FF2B5EF4-FFF2-40B4-BE49-F238E27FC236}">
                      <a16:creationId xmlns:a16="http://schemas.microsoft.com/office/drawing/2014/main" id="{44E7B2BE-05DC-4005-9B0F-FBCAE752DBD8}"/>
                    </a:ext>
                  </a:extLst>
                </p:cNvPr>
                <p:cNvPicPr/>
                <p:nvPr/>
              </p:nvPicPr>
              <p:blipFill>
                <a:blip r:embed="rId148"/>
                <a:stretch>
                  <a:fillRect/>
                </a:stretch>
              </p:blipFill>
              <p:spPr>
                <a:xfrm>
                  <a:off x="8659827" y="2649120"/>
                  <a:ext cx="147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 name="Freihand 46">
                  <a:extLst>
                    <a:ext uri="{FF2B5EF4-FFF2-40B4-BE49-F238E27FC236}">
                      <a16:creationId xmlns:a16="http://schemas.microsoft.com/office/drawing/2014/main" id="{9D32134E-20C1-4613-AB49-D20ECA6A11B8}"/>
                    </a:ext>
                  </a:extLst>
                </p14:cNvPr>
                <p14:cNvContentPartPr/>
                <p14:nvPr/>
              </p14:nvContentPartPr>
              <p14:xfrm>
                <a:off x="8732187" y="2592240"/>
                <a:ext cx="97200" cy="71640"/>
              </p14:xfrm>
            </p:contentPart>
          </mc:Choice>
          <mc:Fallback>
            <p:pic>
              <p:nvPicPr>
                <p:cNvPr id="47" name="Freihand 46">
                  <a:extLst>
                    <a:ext uri="{FF2B5EF4-FFF2-40B4-BE49-F238E27FC236}">
                      <a16:creationId xmlns:a16="http://schemas.microsoft.com/office/drawing/2014/main" id="{9D32134E-20C1-4613-AB49-D20ECA6A11B8}"/>
                    </a:ext>
                  </a:extLst>
                </p:cNvPr>
                <p:cNvPicPr/>
                <p:nvPr/>
              </p:nvPicPr>
              <p:blipFill>
                <a:blip r:embed="rId150"/>
                <a:stretch>
                  <a:fillRect/>
                </a:stretch>
              </p:blipFill>
              <p:spPr>
                <a:xfrm>
                  <a:off x="8727867" y="2587920"/>
                  <a:ext cx="105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 name="Freihand 47">
                  <a:extLst>
                    <a:ext uri="{FF2B5EF4-FFF2-40B4-BE49-F238E27FC236}">
                      <a16:creationId xmlns:a16="http://schemas.microsoft.com/office/drawing/2014/main" id="{723DA61A-C851-4FAE-9088-0028068AC812}"/>
                    </a:ext>
                  </a:extLst>
                </p14:cNvPr>
                <p14:cNvContentPartPr/>
                <p14:nvPr/>
              </p14:nvContentPartPr>
              <p14:xfrm>
                <a:off x="9022347" y="2564160"/>
                <a:ext cx="11160" cy="53640"/>
              </p14:xfrm>
            </p:contentPart>
          </mc:Choice>
          <mc:Fallback>
            <p:pic>
              <p:nvPicPr>
                <p:cNvPr id="48" name="Freihand 47">
                  <a:extLst>
                    <a:ext uri="{FF2B5EF4-FFF2-40B4-BE49-F238E27FC236}">
                      <a16:creationId xmlns:a16="http://schemas.microsoft.com/office/drawing/2014/main" id="{723DA61A-C851-4FAE-9088-0028068AC812}"/>
                    </a:ext>
                  </a:extLst>
                </p:cNvPr>
                <p:cNvPicPr/>
                <p:nvPr/>
              </p:nvPicPr>
              <p:blipFill>
                <a:blip r:embed="rId152"/>
                <a:stretch>
                  <a:fillRect/>
                </a:stretch>
              </p:blipFill>
              <p:spPr>
                <a:xfrm>
                  <a:off x="9018027" y="2559840"/>
                  <a:ext cx="19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 name="Freihand 48">
                  <a:extLst>
                    <a:ext uri="{FF2B5EF4-FFF2-40B4-BE49-F238E27FC236}">
                      <a16:creationId xmlns:a16="http://schemas.microsoft.com/office/drawing/2014/main" id="{432C427B-9F34-44B7-9C9C-A8BDCA3E2C76}"/>
                    </a:ext>
                  </a:extLst>
                </p14:cNvPr>
                <p14:cNvContentPartPr/>
                <p14:nvPr/>
              </p14:nvContentPartPr>
              <p14:xfrm>
                <a:off x="8677827" y="2586480"/>
                <a:ext cx="34920" cy="80640"/>
              </p14:xfrm>
            </p:contentPart>
          </mc:Choice>
          <mc:Fallback>
            <p:pic>
              <p:nvPicPr>
                <p:cNvPr id="49" name="Freihand 48">
                  <a:extLst>
                    <a:ext uri="{FF2B5EF4-FFF2-40B4-BE49-F238E27FC236}">
                      <a16:creationId xmlns:a16="http://schemas.microsoft.com/office/drawing/2014/main" id="{432C427B-9F34-44B7-9C9C-A8BDCA3E2C76}"/>
                    </a:ext>
                  </a:extLst>
                </p:cNvPr>
                <p:cNvPicPr/>
                <p:nvPr/>
              </p:nvPicPr>
              <p:blipFill>
                <a:blip r:embed="rId154"/>
                <a:stretch>
                  <a:fillRect/>
                </a:stretch>
              </p:blipFill>
              <p:spPr>
                <a:xfrm>
                  <a:off x="8673507" y="2582160"/>
                  <a:ext cx="43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0" name="Freihand 49">
                  <a:extLst>
                    <a:ext uri="{FF2B5EF4-FFF2-40B4-BE49-F238E27FC236}">
                      <a16:creationId xmlns:a16="http://schemas.microsoft.com/office/drawing/2014/main" id="{23F373C4-D01A-45F2-8263-1E76D0441061}"/>
                    </a:ext>
                  </a:extLst>
                </p14:cNvPr>
                <p14:cNvContentPartPr/>
                <p14:nvPr/>
              </p14:nvContentPartPr>
              <p14:xfrm>
                <a:off x="8879787" y="2505840"/>
                <a:ext cx="212400" cy="171360"/>
              </p14:xfrm>
            </p:contentPart>
          </mc:Choice>
          <mc:Fallback>
            <p:pic>
              <p:nvPicPr>
                <p:cNvPr id="50" name="Freihand 49">
                  <a:extLst>
                    <a:ext uri="{FF2B5EF4-FFF2-40B4-BE49-F238E27FC236}">
                      <a16:creationId xmlns:a16="http://schemas.microsoft.com/office/drawing/2014/main" id="{23F373C4-D01A-45F2-8263-1E76D0441061}"/>
                    </a:ext>
                  </a:extLst>
                </p:cNvPr>
                <p:cNvPicPr/>
                <p:nvPr/>
              </p:nvPicPr>
              <p:blipFill>
                <a:blip r:embed="rId156"/>
                <a:stretch>
                  <a:fillRect/>
                </a:stretch>
              </p:blipFill>
              <p:spPr>
                <a:xfrm>
                  <a:off x="8875467" y="2501520"/>
                  <a:ext cx="221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723E581B-7922-4982-AA96-F16E9A9AAFBB}"/>
                    </a:ext>
                  </a:extLst>
                </p14:cNvPr>
                <p14:cNvContentPartPr/>
                <p14:nvPr/>
              </p14:nvContentPartPr>
              <p14:xfrm>
                <a:off x="9279387" y="2484960"/>
                <a:ext cx="515520" cy="159480"/>
              </p14:xfrm>
            </p:contentPart>
          </mc:Choice>
          <mc:Fallback>
            <p:pic>
              <p:nvPicPr>
                <p:cNvPr id="52" name="Freihand 51">
                  <a:extLst>
                    <a:ext uri="{FF2B5EF4-FFF2-40B4-BE49-F238E27FC236}">
                      <a16:creationId xmlns:a16="http://schemas.microsoft.com/office/drawing/2014/main" id="{723E581B-7922-4982-AA96-F16E9A9AAFBB}"/>
                    </a:ext>
                  </a:extLst>
                </p:cNvPr>
                <p:cNvPicPr/>
                <p:nvPr/>
              </p:nvPicPr>
              <p:blipFill>
                <a:blip r:embed="rId158"/>
                <a:stretch>
                  <a:fillRect/>
                </a:stretch>
              </p:blipFill>
              <p:spPr>
                <a:xfrm>
                  <a:off x="9275067" y="2480640"/>
                  <a:ext cx="524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3" name="Freihand 52">
                  <a:extLst>
                    <a:ext uri="{FF2B5EF4-FFF2-40B4-BE49-F238E27FC236}">
                      <a16:creationId xmlns:a16="http://schemas.microsoft.com/office/drawing/2014/main" id="{641F4585-FA7C-4E24-9143-E49CC683024E}"/>
                    </a:ext>
                  </a:extLst>
                </p14:cNvPr>
                <p14:cNvContentPartPr/>
                <p14:nvPr/>
              </p14:nvContentPartPr>
              <p14:xfrm>
                <a:off x="9926667" y="2568840"/>
                <a:ext cx="201240" cy="45720"/>
              </p14:xfrm>
            </p:contentPart>
          </mc:Choice>
          <mc:Fallback>
            <p:pic>
              <p:nvPicPr>
                <p:cNvPr id="53" name="Freihand 52">
                  <a:extLst>
                    <a:ext uri="{FF2B5EF4-FFF2-40B4-BE49-F238E27FC236}">
                      <a16:creationId xmlns:a16="http://schemas.microsoft.com/office/drawing/2014/main" id="{641F4585-FA7C-4E24-9143-E49CC683024E}"/>
                    </a:ext>
                  </a:extLst>
                </p:cNvPr>
                <p:cNvPicPr/>
                <p:nvPr/>
              </p:nvPicPr>
              <p:blipFill>
                <a:blip r:embed="rId160"/>
                <a:stretch>
                  <a:fillRect/>
                </a:stretch>
              </p:blipFill>
              <p:spPr>
                <a:xfrm>
                  <a:off x="9922347" y="2564520"/>
                  <a:ext cx="209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 name="Freihand 53">
                  <a:extLst>
                    <a:ext uri="{FF2B5EF4-FFF2-40B4-BE49-F238E27FC236}">
                      <a16:creationId xmlns:a16="http://schemas.microsoft.com/office/drawing/2014/main" id="{77D683D3-BB3E-455B-95CD-8F2AB7DD84E0}"/>
                    </a:ext>
                  </a:extLst>
                </p14:cNvPr>
                <p14:cNvContentPartPr/>
                <p14:nvPr/>
              </p14:nvContentPartPr>
              <p14:xfrm>
                <a:off x="10144827" y="2533560"/>
                <a:ext cx="162360" cy="89280"/>
              </p14:xfrm>
            </p:contentPart>
          </mc:Choice>
          <mc:Fallback>
            <p:pic>
              <p:nvPicPr>
                <p:cNvPr id="54" name="Freihand 53">
                  <a:extLst>
                    <a:ext uri="{FF2B5EF4-FFF2-40B4-BE49-F238E27FC236}">
                      <a16:creationId xmlns:a16="http://schemas.microsoft.com/office/drawing/2014/main" id="{77D683D3-BB3E-455B-95CD-8F2AB7DD84E0}"/>
                    </a:ext>
                  </a:extLst>
                </p:cNvPr>
                <p:cNvPicPr/>
                <p:nvPr/>
              </p:nvPicPr>
              <p:blipFill>
                <a:blip r:embed="rId162"/>
                <a:stretch>
                  <a:fillRect/>
                </a:stretch>
              </p:blipFill>
              <p:spPr>
                <a:xfrm>
                  <a:off x="10140507" y="2529240"/>
                  <a:ext cx="171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 name="Freihand 54">
                  <a:extLst>
                    <a:ext uri="{FF2B5EF4-FFF2-40B4-BE49-F238E27FC236}">
                      <a16:creationId xmlns:a16="http://schemas.microsoft.com/office/drawing/2014/main" id="{10A27762-B154-4CE6-B0B1-5A1E170E961F}"/>
                    </a:ext>
                  </a:extLst>
                </p14:cNvPr>
                <p14:cNvContentPartPr/>
                <p14:nvPr/>
              </p14:nvContentPartPr>
              <p14:xfrm>
                <a:off x="10442547" y="2562000"/>
                <a:ext cx="360" cy="360"/>
              </p14:xfrm>
            </p:contentPart>
          </mc:Choice>
          <mc:Fallback>
            <p:pic>
              <p:nvPicPr>
                <p:cNvPr id="55" name="Freihand 54">
                  <a:extLst>
                    <a:ext uri="{FF2B5EF4-FFF2-40B4-BE49-F238E27FC236}">
                      <a16:creationId xmlns:a16="http://schemas.microsoft.com/office/drawing/2014/main" id="{10A27762-B154-4CE6-B0B1-5A1E170E961F}"/>
                    </a:ext>
                  </a:extLst>
                </p:cNvPr>
                <p:cNvPicPr/>
                <p:nvPr/>
              </p:nvPicPr>
              <p:blipFill>
                <a:blip r:embed="rId40"/>
                <a:stretch>
                  <a:fillRect/>
                </a:stretch>
              </p:blipFill>
              <p:spPr>
                <a:xfrm>
                  <a:off x="10438227" y="2557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6" name="Freihand 55">
                  <a:extLst>
                    <a:ext uri="{FF2B5EF4-FFF2-40B4-BE49-F238E27FC236}">
                      <a16:creationId xmlns:a16="http://schemas.microsoft.com/office/drawing/2014/main" id="{A24A5068-BB96-4EC0-AD66-6D4766D20FD8}"/>
                    </a:ext>
                  </a:extLst>
                </p14:cNvPr>
                <p14:cNvContentPartPr/>
                <p14:nvPr/>
              </p14:nvContentPartPr>
              <p14:xfrm>
                <a:off x="10436787" y="2535000"/>
                <a:ext cx="172800" cy="56160"/>
              </p14:xfrm>
            </p:contentPart>
          </mc:Choice>
          <mc:Fallback>
            <p:pic>
              <p:nvPicPr>
                <p:cNvPr id="56" name="Freihand 55">
                  <a:extLst>
                    <a:ext uri="{FF2B5EF4-FFF2-40B4-BE49-F238E27FC236}">
                      <a16:creationId xmlns:a16="http://schemas.microsoft.com/office/drawing/2014/main" id="{A24A5068-BB96-4EC0-AD66-6D4766D20FD8}"/>
                    </a:ext>
                  </a:extLst>
                </p:cNvPr>
                <p:cNvPicPr/>
                <p:nvPr/>
              </p:nvPicPr>
              <p:blipFill>
                <a:blip r:embed="rId165"/>
                <a:stretch>
                  <a:fillRect/>
                </a:stretch>
              </p:blipFill>
              <p:spPr>
                <a:xfrm>
                  <a:off x="10432467" y="2530680"/>
                  <a:ext cx="181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7" name="Freihand 56">
                  <a:extLst>
                    <a:ext uri="{FF2B5EF4-FFF2-40B4-BE49-F238E27FC236}">
                      <a16:creationId xmlns:a16="http://schemas.microsoft.com/office/drawing/2014/main" id="{72C33C39-C9D3-4C6A-B267-0CEB4E6C3619}"/>
                    </a:ext>
                  </a:extLst>
                </p14:cNvPr>
                <p14:cNvContentPartPr/>
                <p14:nvPr/>
              </p14:nvContentPartPr>
              <p14:xfrm>
                <a:off x="10651347" y="2421960"/>
                <a:ext cx="82800" cy="154440"/>
              </p14:xfrm>
            </p:contentPart>
          </mc:Choice>
          <mc:Fallback>
            <p:pic>
              <p:nvPicPr>
                <p:cNvPr id="57" name="Freihand 56">
                  <a:extLst>
                    <a:ext uri="{FF2B5EF4-FFF2-40B4-BE49-F238E27FC236}">
                      <a16:creationId xmlns:a16="http://schemas.microsoft.com/office/drawing/2014/main" id="{72C33C39-C9D3-4C6A-B267-0CEB4E6C3619}"/>
                    </a:ext>
                  </a:extLst>
                </p:cNvPr>
                <p:cNvPicPr/>
                <p:nvPr/>
              </p:nvPicPr>
              <p:blipFill>
                <a:blip r:embed="rId167"/>
                <a:stretch>
                  <a:fillRect/>
                </a:stretch>
              </p:blipFill>
              <p:spPr>
                <a:xfrm>
                  <a:off x="10647027" y="2417640"/>
                  <a:ext cx="91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8" name="Freihand 57">
                  <a:extLst>
                    <a:ext uri="{FF2B5EF4-FFF2-40B4-BE49-F238E27FC236}">
                      <a16:creationId xmlns:a16="http://schemas.microsoft.com/office/drawing/2014/main" id="{8FDD2B69-9410-4123-A998-676B38E6123C}"/>
                    </a:ext>
                  </a:extLst>
                </p14:cNvPr>
                <p14:cNvContentPartPr/>
                <p14:nvPr/>
              </p14:nvContentPartPr>
              <p14:xfrm>
                <a:off x="10746387" y="2393160"/>
                <a:ext cx="262440" cy="163080"/>
              </p14:xfrm>
            </p:contentPart>
          </mc:Choice>
          <mc:Fallback>
            <p:pic>
              <p:nvPicPr>
                <p:cNvPr id="58" name="Freihand 57">
                  <a:extLst>
                    <a:ext uri="{FF2B5EF4-FFF2-40B4-BE49-F238E27FC236}">
                      <a16:creationId xmlns:a16="http://schemas.microsoft.com/office/drawing/2014/main" id="{8FDD2B69-9410-4123-A998-676B38E6123C}"/>
                    </a:ext>
                  </a:extLst>
                </p:cNvPr>
                <p:cNvPicPr/>
                <p:nvPr/>
              </p:nvPicPr>
              <p:blipFill>
                <a:blip r:embed="rId169"/>
                <a:stretch>
                  <a:fillRect/>
                </a:stretch>
              </p:blipFill>
              <p:spPr>
                <a:xfrm>
                  <a:off x="10742067" y="2388840"/>
                  <a:ext cx="271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9" name="Freihand 58">
                  <a:extLst>
                    <a:ext uri="{FF2B5EF4-FFF2-40B4-BE49-F238E27FC236}">
                      <a16:creationId xmlns:a16="http://schemas.microsoft.com/office/drawing/2014/main" id="{E5FA5F7F-1E81-426B-B869-DC9407ED1C04}"/>
                    </a:ext>
                  </a:extLst>
                </p14:cNvPr>
                <p14:cNvContentPartPr/>
                <p14:nvPr/>
              </p14:nvContentPartPr>
              <p14:xfrm>
                <a:off x="10895067" y="2371200"/>
                <a:ext cx="54720" cy="7200"/>
              </p14:xfrm>
            </p:contentPart>
          </mc:Choice>
          <mc:Fallback>
            <p:pic>
              <p:nvPicPr>
                <p:cNvPr id="59" name="Freihand 58">
                  <a:extLst>
                    <a:ext uri="{FF2B5EF4-FFF2-40B4-BE49-F238E27FC236}">
                      <a16:creationId xmlns:a16="http://schemas.microsoft.com/office/drawing/2014/main" id="{E5FA5F7F-1E81-426B-B869-DC9407ED1C04}"/>
                    </a:ext>
                  </a:extLst>
                </p:cNvPr>
                <p:cNvPicPr/>
                <p:nvPr/>
              </p:nvPicPr>
              <p:blipFill>
                <a:blip r:embed="rId171"/>
                <a:stretch>
                  <a:fillRect/>
                </a:stretch>
              </p:blipFill>
              <p:spPr>
                <a:xfrm>
                  <a:off x="10890747" y="2366880"/>
                  <a:ext cx="63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60" name="Freihand 59">
                  <a:extLst>
                    <a:ext uri="{FF2B5EF4-FFF2-40B4-BE49-F238E27FC236}">
                      <a16:creationId xmlns:a16="http://schemas.microsoft.com/office/drawing/2014/main" id="{44115B0E-F480-4C4D-91D3-92724CEAB3C5}"/>
                    </a:ext>
                  </a:extLst>
                </p14:cNvPr>
                <p14:cNvContentPartPr/>
                <p14:nvPr/>
              </p14:nvContentPartPr>
              <p14:xfrm>
                <a:off x="11019267" y="2435280"/>
                <a:ext cx="237240" cy="118080"/>
              </p14:xfrm>
            </p:contentPart>
          </mc:Choice>
          <mc:Fallback>
            <p:pic>
              <p:nvPicPr>
                <p:cNvPr id="60" name="Freihand 59">
                  <a:extLst>
                    <a:ext uri="{FF2B5EF4-FFF2-40B4-BE49-F238E27FC236}">
                      <a16:creationId xmlns:a16="http://schemas.microsoft.com/office/drawing/2014/main" id="{44115B0E-F480-4C4D-91D3-92724CEAB3C5}"/>
                    </a:ext>
                  </a:extLst>
                </p:cNvPr>
                <p:cNvPicPr/>
                <p:nvPr/>
              </p:nvPicPr>
              <p:blipFill>
                <a:blip r:embed="rId173"/>
                <a:stretch>
                  <a:fillRect/>
                </a:stretch>
              </p:blipFill>
              <p:spPr>
                <a:xfrm>
                  <a:off x="11014947" y="2430960"/>
                  <a:ext cx="245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1" name="Freihand 60">
                  <a:extLst>
                    <a:ext uri="{FF2B5EF4-FFF2-40B4-BE49-F238E27FC236}">
                      <a16:creationId xmlns:a16="http://schemas.microsoft.com/office/drawing/2014/main" id="{75CF9AD0-E155-4917-9993-8CF440ABA9B1}"/>
                    </a:ext>
                  </a:extLst>
                </p14:cNvPr>
                <p14:cNvContentPartPr/>
                <p14:nvPr/>
              </p14:nvContentPartPr>
              <p14:xfrm>
                <a:off x="11330667" y="2552640"/>
                <a:ext cx="6480" cy="32400"/>
              </p14:xfrm>
            </p:contentPart>
          </mc:Choice>
          <mc:Fallback>
            <p:pic>
              <p:nvPicPr>
                <p:cNvPr id="61" name="Freihand 60">
                  <a:extLst>
                    <a:ext uri="{FF2B5EF4-FFF2-40B4-BE49-F238E27FC236}">
                      <a16:creationId xmlns:a16="http://schemas.microsoft.com/office/drawing/2014/main" id="{75CF9AD0-E155-4917-9993-8CF440ABA9B1}"/>
                    </a:ext>
                  </a:extLst>
                </p:cNvPr>
                <p:cNvPicPr/>
                <p:nvPr/>
              </p:nvPicPr>
              <p:blipFill>
                <a:blip r:embed="rId175"/>
                <a:stretch>
                  <a:fillRect/>
                </a:stretch>
              </p:blipFill>
              <p:spPr>
                <a:xfrm>
                  <a:off x="11326347" y="2548320"/>
                  <a:ext cx="15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63" name="Freihand 62">
                  <a:extLst>
                    <a:ext uri="{FF2B5EF4-FFF2-40B4-BE49-F238E27FC236}">
                      <a16:creationId xmlns:a16="http://schemas.microsoft.com/office/drawing/2014/main" id="{B799BDCE-B56C-4B45-99F7-6460F27B9046}"/>
                    </a:ext>
                  </a:extLst>
                </p14:cNvPr>
                <p14:cNvContentPartPr/>
                <p14:nvPr/>
              </p14:nvContentPartPr>
              <p14:xfrm>
                <a:off x="7275987" y="2840640"/>
                <a:ext cx="136800" cy="79920"/>
              </p14:xfrm>
            </p:contentPart>
          </mc:Choice>
          <mc:Fallback>
            <p:pic>
              <p:nvPicPr>
                <p:cNvPr id="63" name="Freihand 62">
                  <a:extLst>
                    <a:ext uri="{FF2B5EF4-FFF2-40B4-BE49-F238E27FC236}">
                      <a16:creationId xmlns:a16="http://schemas.microsoft.com/office/drawing/2014/main" id="{B799BDCE-B56C-4B45-99F7-6460F27B9046}"/>
                    </a:ext>
                  </a:extLst>
                </p:cNvPr>
                <p:cNvPicPr/>
                <p:nvPr/>
              </p:nvPicPr>
              <p:blipFill>
                <a:blip r:embed="rId177"/>
                <a:stretch>
                  <a:fillRect/>
                </a:stretch>
              </p:blipFill>
              <p:spPr>
                <a:xfrm>
                  <a:off x="7271667" y="2836320"/>
                  <a:ext cx="14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424" name="Freihand 103423">
                  <a:extLst>
                    <a:ext uri="{FF2B5EF4-FFF2-40B4-BE49-F238E27FC236}">
                      <a16:creationId xmlns:a16="http://schemas.microsoft.com/office/drawing/2014/main" id="{481B10A4-293A-44D3-87DC-B386A8205481}"/>
                    </a:ext>
                  </a:extLst>
                </p14:cNvPr>
                <p14:cNvContentPartPr/>
                <p14:nvPr/>
              </p14:nvContentPartPr>
              <p14:xfrm>
                <a:off x="7445187" y="2770440"/>
                <a:ext cx="70200" cy="115560"/>
              </p14:xfrm>
            </p:contentPart>
          </mc:Choice>
          <mc:Fallback>
            <p:pic>
              <p:nvPicPr>
                <p:cNvPr id="103424" name="Freihand 103423">
                  <a:extLst>
                    <a:ext uri="{FF2B5EF4-FFF2-40B4-BE49-F238E27FC236}">
                      <a16:creationId xmlns:a16="http://schemas.microsoft.com/office/drawing/2014/main" id="{481B10A4-293A-44D3-87DC-B386A8205481}"/>
                    </a:ext>
                  </a:extLst>
                </p:cNvPr>
                <p:cNvPicPr/>
                <p:nvPr/>
              </p:nvPicPr>
              <p:blipFill>
                <a:blip r:embed="rId179"/>
                <a:stretch>
                  <a:fillRect/>
                </a:stretch>
              </p:blipFill>
              <p:spPr>
                <a:xfrm>
                  <a:off x="7440867" y="2766120"/>
                  <a:ext cx="78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3425" name="Freihand 103424">
                  <a:extLst>
                    <a:ext uri="{FF2B5EF4-FFF2-40B4-BE49-F238E27FC236}">
                      <a16:creationId xmlns:a16="http://schemas.microsoft.com/office/drawing/2014/main" id="{9EA9676D-AF5C-418B-8C77-025686160334}"/>
                    </a:ext>
                  </a:extLst>
                </p14:cNvPr>
                <p14:cNvContentPartPr/>
                <p14:nvPr/>
              </p14:nvContentPartPr>
              <p14:xfrm>
                <a:off x="7561107" y="2809320"/>
                <a:ext cx="117360" cy="54720"/>
              </p14:xfrm>
            </p:contentPart>
          </mc:Choice>
          <mc:Fallback>
            <p:pic>
              <p:nvPicPr>
                <p:cNvPr id="103425" name="Freihand 103424">
                  <a:extLst>
                    <a:ext uri="{FF2B5EF4-FFF2-40B4-BE49-F238E27FC236}">
                      <a16:creationId xmlns:a16="http://schemas.microsoft.com/office/drawing/2014/main" id="{9EA9676D-AF5C-418B-8C77-025686160334}"/>
                    </a:ext>
                  </a:extLst>
                </p:cNvPr>
                <p:cNvPicPr/>
                <p:nvPr/>
              </p:nvPicPr>
              <p:blipFill>
                <a:blip r:embed="rId181"/>
                <a:stretch>
                  <a:fillRect/>
                </a:stretch>
              </p:blipFill>
              <p:spPr>
                <a:xfrm>
                  <a:off x="7556787" y="2805000"/>
                  <a:ext cx="126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426" name="Freihand 103425">
                  <a:extLst>
                    <a:ext uri="{FF2B5EF4-FFF2-40B4-BE49-F238E27FC236}">
                      <a16:creationId xmlns:a16="http://schemas.microsoft.com/office/drawing/2014/main" id="{379FF045-55F3-4CDA-9AE3-B5E6B03CDAEA}"/>
                    </a:ext>
                  </a:extLst>
                </p14:cNvPr>
                <p14:cNvContentPartPr/>
                <p14:nvPr/>
              </p14:nvContentPartPr>
              <p14:xfrm>
                <a:off x="7811307" y="2805000"/>
                <a:ext cx="228240" cy="63000"/>
              </p14:xfrm>
            </p:contentPart>
          </mc:Choice>
          <mc:Fallback>
            <p:pic>
              <p:nvPicPr>
                <p:cNvPr id="103426" name="Freihand 103425">
                  <a:extLst>
                    <a:ext uri="{FF2B5EF4-FFF2-40B4-BE49-F238E27FC236}">
                      <a16:creationId xmlns:a16="http://schemas.microsoft.com/office/drawing/2014/main" id="{379FF045-55F3-4CDA-9AE3-B5E6B03CDAEA}"/>
                    </a:ext>
                  </a:extLst>
                </p:cNvPr>
                <p:cNvPicPr/>
                <p:nvPr/>
              </p:nvPicPr>
              <p:blipFill>
                <a:blip r:embed="rId183"/>
                <a:stretch>
                  <a:fillRect/>
                </a:stretch>
              </p:blipFill>
              <p:spPr>
                <a:xfrm>
                  <a:off x="7806987" y="2800680"/>
                  <a:ext cx="236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438" name="Freihand 103437">
                  <a:extLst>
                    <a:ext uri="{FF2B5EF4-FFF2-40B4-BE49-F238E27FC236}">
                      <a16:creationId xmlns:a16="http://schemas.microsoft.com/office/drawing/2014/main" id="{0712A80E-06DB-401D-82D7-109609DB5DA8}"/>
                    </a:ext>
                  </a:extLst>
                </p14:cNvPr>
                <p14:cNvContentPartPr/>
                <p14:nvPr/>
              </p14:nvContentPartPr>
              <p14:xfrm>
                <a:off x="8042427" y="2706000"/>
                <a:ext cx="98640" cy="216360"/>
              </p14:xfrm>
            </p:contentPart>
          </mc:Choice>
          <mc:Fallback>
            <p:pic>
              <p:nvPicPr>
                <p:cNvPr id="103438" name="Freihand 103437">
                  <a:extLst>
                    <a:ext uri="{FF2B5EF4-FFF2-40B4-BE49-F238E27FC236}">
                      <a16:creationId xmlns:a16="http://schemas.microsoft.com/office/drawing/2014/main" id="{0712A80E-06DB-401D-82D7-109609DB5DA8}"/>
                    </a:ext>
                  </a:extLst>
                </p:cNvPr>
                <p:cNvPicPr/>
                <p:nvPr/>
              </p:nvPicPr>
              <p:blipFill>
                <a:blip r:embed="rId185"/>
                <a:stretch>
                  <a:fillRect/>
                </a:stretch>
              </p:blipFill>
              <p:spPr>
                <a:xfrm>
                  <a:off x="8038107" y="2701680"/>
                  <a:ext cx="107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439" name="Freihand 103438">
                  <a:extLst>
                    <a:ext uri="{FF2B5EF4-FFF2-40B4-BE49-F238E27FC236}">
                      <a16:creationId xmlns:a16="http://schemas.microsoft.com/office/drawing/2014/main" id="{597CB5F7-6EED-4109-8015-1435E2E0E507}"/>
                    </a:ext>
                  </a:extLst>
                </p14:cNvPr>
                <p14:cNvContentPartPr/>
                <p14:nvPr/>
              </p14:nvContentPartPr>
              <p14:xfrm>
                <a:off x="8158707" y="2769720"/>
                <a:ext cx="277200" cy="171360"/>
              </p14:xfrm>
            </p:contentPart>
          </mc:Choice>
          <mc:Fallback>
            <p:pic>
              <p:nvPicPr>
                <p:cNvPr id="103439" name="Freihand 103438">
                  <a:extLst>
                    <a:ext uri="{FF2B5EF4-FFF2-40B4-BE49-F238E27FC236}">
                      <a16:creationId xmlns:a16="http://schemas.microsoft.com/office/drawing/2014/main" id="{597CB5F7-6EED-4109-8015-1435E2E0E507}"/>
                    </a:ext>
                  </a:extLst>
                </p:cNvPr>
                <p:cNvPicPr/>
                <p:nvPr/>
              </p:nvPicPr>
              <p:blipFill>
                <a:blip r:embed="rId187"/>
                <a:stretch>
                  <a:fillRect/>
                </a:stretch>
              </p:blipFill>
              <p:spPr>
                <a:xfrm>
                  <a:off x="8154387" y="2765400"/>
                  <a:ext cx="285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3440" name="Freihand 103439">
                  <a:extLst>
                    <a:ext uri="{FF2B5EF4-FFF2-40B4-BE49-F238E27FC236}">
                      <a16:creationId xmlns:a16="http://schemas.microsoft.com/office/drawing/2014/main" id="{B8BD1D21-A8F8-4544-965D-892F001D1AFC}"/>
                    </a:ext>
                  </a:extLst>
                </p14:cNvPr>
                <p14:cNvContentPartPr/>
                <p14:nvPr/>
              </p14:nvContentPartPr>
              <p14:xfrm>
                <a:off x="8475507" y="2754960"/>
                <a:ext cx="146160" cy="96120"/>
              </p14:xfrm>
            </p:contentPart>
          </mc:Choice>
          <mc:Fallback>
            <p:pic>
              <p:nvPicPr>
                <p:cNvPr id="103440" name="Freihand 103439">
                  <a:extLst>
                    <a:ext uri="{FF2B5EF4-FFF2-40B4-BE49-F238E27FC236}">
                      <a16:creationId xmlns:a16="http://schemas.microsoft.com/office/drawing/2014/main" id="{B8BD1D21-A8F8-4544-965D-892F001D1AFC}"/>
                    </a:ext>
                  </a:extLst>
                </p:cNvPr>
                <p:cNvPicPr/>
                <p:nvPr/>
              </p:nvPicPr>
              <p:blipFill>
                <a:blip r:embed="rId189"/>
                <a:stretch>
                  <a:fillRect/>
                </a:stretch>
              </p:blipFill>
              <p:spPr>
                <a:xfrm>
                  <a:off x="8471187" y="2750640"/>
                  <a:ext cx="15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441" name="Freihand 103440">
                  <a:extLst>
                    <a:ext uri="{FF2B5EF4-FFF2-40B4-BE49-F238E27FC236}">
                      <a16:creationId xmlns:a16="http://schemas.microsoft.com/office/drawing/2014/main" id="{9A418727-DEE4-4B7A-A6AE-3BB0E2C2CFD0}"/>
                    </a:ext>
                  </a:extLst>
                </p14:cNvPr>
                <p14:cNvContentPartPr/>
                <p14:nvPr/>
              </p14:nvContentPartPr>
              <p14:xfrm>
                <a:off x="8802387" y="2765760"/>
                <a:ext cx="168120" cy="89640"/>
              </p14:xfrm>
            </p:contentPart>
          </mc:Choice>
          <mc:Fallback>
            <p:pic>
              <p:nvPicPr>
                <p:cNvPr id="103441" name="Freihand 103440">
                  <a:extLst>
                    <a:ext uri="{FF2B5EF4-FFF2-40B4-BE49-F238E27FC236}">
                      <a16:creationId xmlns:a16="http://schemas.microsoft.com/office/drawing/2014/main" id="{9A418727-DEE4-4B7A-A6AE-3BB0E2C2CFD0}"/>
                    </a:ext>
                  </a:extLst>
                </p:cNvPr>
                <p:cNvPicPr/>
                <p:nvPr/>
              </p:nvPicPr>
              <p:blipFill>
                <a:blip r:embed="rId191"/>
                <a:stretch>
                  <a:fillRect/>
                </a:stretch>
              </p:blipFill>
              <p:spPr>
                <a:xfrm>
                  <a:off x="8798067" y="2761440"/>
                  <a:ext cx="176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3442" name="Freihand 103441">
                  <a:extLst>
                    <a:ext uri="{FF2B5EF4-FFF2-40B4-BE49-F238E27FC236}">
                      <a16:creationId xmlns:a16="http://schemas.microsoft.com/office/drawing/2014/main" id="{272E95D3-52ED-4F99-AF10-F0F257ECE5F3}"/>
                    </a:ext>
                  </a:extLst>
                </p14:cNvPr>
                <p14:cNvContentPartPr/>
                <p14:nvPr/>
              </p14:nvContentPartPr>
              <p14:xfrm>
                <a:off x="9026667" y="2785560"/>
                <a:ext cx="107280" cy="69120"/>
              </p14:xfrm>
            </p:contentPart>
          </mc:Choice>
          <mc:Fallback>
            <p:pic>
              <p:nvPicPr>
                <p:cNvPr id="103442" name="Freihand 103441">
                  <a:extLst>
                    <a:ext uri="{FF2B5EF4-FFF2-40B4-BE49-F238E27FC236}">
                      <a16:creationId xmlns:a16="http://schemas.microsoft.com/office/drawing/2014/main" id="{272E95D3-52ED-4F99-AF10-F0F257ECE5F3}"/>
                    </a:ext>
                  </a:extLst>
                </p:cNvPr>
                <p:cNvPicPr/>
                <p:nvPr/>
              </p:nvPicPr>
              <p:blipFill>
                <a:blip r:embed="rId193"/>
                <a:stretch>
                  <a:fillRect/>
                </a:stretch>
              </p:blipFill>
              <p:spPr>
                <a:xfrm>
                  <a:off x="9022347" y="2781240"/>
                  <a:ext cx="115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3443" name="Freihand 103442">
                  <a:extLst>
                    <a:ext uri="{FF2B5EF4-FFF2-40B4-BE49-F238E27FC236}">
                      <a16:creationId xmlns:a16="http://schemas.microsoft.com/office/drawing/2014/main" id="{4D6F2A20-772E-4712-B5A3-751E455DF8FC}"/>
                    </a:ext>
                  </a:extLst>
                </p14:cNvPr>
                <p14:cNvContentPartPr/>
                <p14:nvPr/>
              </p14:nvContentPartPr>
              <p14:xfrm>
                <a:off x="9262107" y="2724720"/>
                <a:ext cx="109440" cy="175680"/>
              </p14:xfrm>
            </p:contentPart>
          </mc:Choice>
          <mc:Fallback>
            <p:pic>
              <p:nvPicPr>
                <p:cNvPr id="103443" name="Freihand 103442">
                  <a:extLst>
                    <a:ext uri="{FF2B5EF4-FFF2-40B4-BE49-F238E27FC236}">
                      <a16:creationId xmlns:a16="http://schemas.microsoft.com/office/drawing/2014/main" id="{4D6F2A20-772E-4712-B5A3-751E455DF8FC}"/>
                    </a:ext>
                  </a:extLst>
                </p:cNvPr>
                <p:cNvPicPr/>
                <p:nvPr/>
              </p:nvPicPr>
              <p:blipFill>
                <a:blip r:embed="rId195"/>
                <a:stretch>
                  <a:fillRect/>
                </a:stretch>
              </p:blipFill>
              <p:spPr>
                <a:xfrm>
                  <a:off x="9257787" y="2720400"/>
                  <a:ext cx="118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3444" name="Freihand 103443">
                  <a:extLst>
                    <a:ext uri="{FF2B5EF4-FFF2-40B4-BE49-F238E27FC236}">
                      <a16:creationId xmlns:a16="http://schemas.microsoft.com/office/drawing/2014/main" id="{F17E8ACA-445E-47C6-8A82-353BA08F201C}"/>
                    </a:ext>
                  </a:extLst>
                </p14:cNvPr>
                <p14:cNvContentPartPr/>
                <p14:nvPr/>
              </p14:nvContentPartPr>
              <p14:xfrm>
                <a:off x="9361467" y="2783040"/>
                <a:ext cx="302760" cy="54000"/>
              </p14:xfrm>
            </p:contentPart>
          </mc:Choice>
          <mc:Fallback>
            <p:pic>
              <p:nvPicPr>
                <p:cNvPr id="103444" name="Freihand 103443">
                  <a:extLst>
                    <a:ext uri="{FF2B5EF4-FFF2-40B4-BE49-F238E27FC236}">
                      <a16:creationId xmlns:a16="http://schemas.microsoft.com/office/drawing/2014/main" id="{F17E8ACA-445E-47C6-8A82-353BA08F201C}"/>
                    </a:ext>
                  </a:extLst>
                </p:cNvPr>
                <p:cNvPicPr/>
                <p:nvPr/>
              </p:nvPicPr>
              <p:blipFill>
                <a:blip r:embed="rId197"/>
                <a:stretch>
                  <a:fillRect/>
                </a:stretch>
              </p:blipFill>
              <p:spPr>
                <a:xfrm>
                  <a:off x="9357147" y="2778720"/>
                  <a:ext cx="311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3445" name="Freihand 103444">
                  <a:extLst>
                    <a:ext uri="{FF2B5EF4-FFF2-40B4-BE49-F238E27FC236}">
                      <a16:creationId xmlns:a16="http://schemas.microsoft.com/office/drawing/2014/main" id="{EC9D9757-C3B1-4656-B760-AE73AD6C2B8D}"/>
                    </a:ext>
                  </a:extLst>
                </p14:cNvPr>
                <p14:cNvContentPartPr/>
                <p14:nvPr/>
              </p14:nvContentPartPr>
              <p14:xfrm>
                <a:off x="9695547" y="2789160"/>
                <a:ext cx="6480" cy="57600"/>
              </p14:xfrm>
            </p:contentPart>
          </mc:Choice>
          <mc:Fallback>
            <p:pic>
              <p:nvPicPr>
                <p:cNvPr id="103445" name="Freihand 103444">
                  <a:extLst>
                    <a:ext uri="{FF2B5EF4-FFF2-40B4-BE49-F238E27FC236}">
                      <a16:creationId xmlns:a16="http://schemas.microsoft.com/office/drawing/2014/main" id="{EC9D9757-C3B1-4656-B760-AE73AD6C2B8D}"/>
                    </a:ext>
                  </a:extLst>
                </p:cNvPr>
                <p:cNvPicPr/>
                <p:nvPr/>
              </p:nvPicPr>
              <p:blipFill>
                <a:blip r:embed="rId199"/>
                <a:stretch>
                  <a:fillRect/>
                </a:stretch>
              </p:blipFill>
              <p:spPr>
                <a:xfrm>
                  <a:off x="9691227" y="2784840"/>
                  <a:ext cx="15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3446" name="Freihand 103445">
                  <a:extLst>
                    <a:ext uri="{FF2B5EF4-FFF2-40B4-BE49-F238E27FC236}">
                      <a16:creationId xmlns:a16="http://schemas.microsoft.com/office/drawing/2014/main" id="{6F1E1C3C-CE47-4A38-BFFD-A34AF65AAB9E}"/>
                    </a:ext>
                  </a:extLst>
                </p14:cNvPr>
                <p14:cNvContentPartPr/>
                <p14:nvPr/>
              </p14:nvContentPartPr>
              <p14:xfrm>
                <a:off x="9784107" y="2724720"/>
                <a:ext cx="16920" cy="117360"/>
              </p14:xfrm>
            </p:contentPart>
          </mc:Choice>
          <mc:Fallback>
            <p:pic>
              <p:nvPicPr>
                <p:cNvPr id="103446" name="Freihand 103445">
                  <a:extLst>
                    <a:ext uri="{FF2B5EF4-FFF2-40B4-BE49-F238E27FC236}">
                      <a16:creationId xmlns:a16="http://schemas.microsoft.com/office/drawing/2014/main" id="{6F1E1C3C-CE47-4A38-BFFD-A34AF65AAB9E}"/>
                    </a:ext>
                  </a:extLst>
                </p:cNvPr>
                <p:cNvPicPr/>
                <p:nvPr/>
              </p:nvPicPr>
              <p:blipFill>
                <a:blip r:embed="rId201"/>
                <a:stretch>
                  <a:fillRect/>
                </a:stretch>
              </p:blipFill>
              <p:spPr>
                <a:xfrm>
                  <a:off x="9779787" y="2720400"/>
                  <a:ext cx="2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3447" name="Freihand 103446">
                  <a:extLst>
                    <a:ext uri="{FF2B5EF4-FFF2-40B4-BE49-F238E27FC236}">
                      <a16:creationId xmlns:a16="http://schemas.microsoft.com/office/drawing/2014/main" id="{E73D669F-5E1C-45D9-89A2-AB5D5EFFEB4F}"/>
                    </a:ext>
                  </a:extLst>
                </p14:cNvPr>
                <p14:cNvContentPartPr/>
                <p14:nvPr/>
              </p14:nvContentPartPr>
              <p14:xfrm>
                <a:off x="9852867" y="2775480"/>
                <a:ext cx="9720" cy="39240"/>
              </p14:xfrm>
            </p:contentPart>
          </mc:Choice>
          <mc:Fallback>
            <p:pic>
              <p:nvPicPr>
                <p:cNvPr id="103447" name="Freihand 103446">
                  <a:extLst>
                    <a:ext uri="{FF2B5EF4-FFF2-40B4-BE49-F238E27FC236}">
                      <a16:creationId xmlns:a16="http://schemas.microsoft.com/office/drawing/2014/main" id="{E73D669F-5E1C-45D9-89A2-AB5D5EFFEB4F}"/>
                    </a:ext>
                  </a:extLst>
                </p:cNvPr>
                <p:cNvPicPr/>
                <p:nvPr/>
              </p:nvPicPr>
              <p:blipFill>
                <a:blip r:embed="rId203"/>
                <a:stretch>
                  <a:fillRect/>
                </a:stretch>
              </p:blipFill>
              <p:spPr>
                <a:xfrm>
                  <a:off x="9848547" y="2771160"/>
                  <a:ext cx="18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3448" name="Freihand 103447">
                  <a:extLst>
                    <a:ext uri="{FF2B5EF4-FFF2-40B4-BE49-F238E27FC236}">
                      <a16:creationId xmlns:a16="http://schemas.microsoft.com/office/drawing/2014/main" id="{EC540786-3ADB-4976-810C-3E38CBC3C759}"/>
                    </a:ext>
                  </a:extLst>
                </p14:cNvPr>
                <p14:cNvContentPartPr/>
                <p14:nvPr/>
              </p14:nvContentPartPr>
              <p14:xfrm>
                <a:off x="9894987" y="2758920"/>
                <a:ext cx="351360" cy="55800"/>
              </p14:xfrm>
            </p:contentPart>
          </mc:Choice>
          <mc:Fallback>
            <p:pic>
              <p:nvPicPr>
                <p:cNvPr id="103448" name="Freihand 103447">
                  <a:extLst>
                    <a:ext uri="{FF2B5EF4-FFF2-40B4-BE49-F238E27FC236}">
                      <a16:creationId xmlns:a16="http://schemas.microsoft.com/office/drawing/2014/main" id="{EC540786-3ADB-4976-810C-3E38CBC3C759}"/>
                    </a:ext>
                  </a:extLst>
                </p:cNvPr>
                <p:cNvPicPr/>
                <p:nvPr/>
              </p:nvPicPr>
              <p:blipFill>
                <a:blip r:embed="rId205"/>
                <a:stretch>
                  <a:fillRect/>
                </a:stretch>
              </p:blipFill>
              <p:spPr>
                <a:xfrm>
                  <a:off x="9890667" y="2754600"/>
                  <a:ext cx="360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3449" name="Freihand 103448">
                  <a:extLst>
                    <a:ext uri="{FF2B5EF4-FFF2-40B4-BE49-F238E27FC236}">
                      <a16:creationId xmlns:a16="http://schemas.microsoft.com/office/drawing/2014/main" id="{57432B7D-51B6-4CAE-8B76-62E44D9A4BBD}"/>
                    </a:ext>
                  </a:extLst>
                </p14:cNvPr>
                <p14:cNvContentPartPr/>
                <p14:nvPr/>
              </p14:nvContentPartPr>
              <p14:xfrm>
                <a:off x="9919467" y="2687280"/>
                <a:ext cx="109440" cy="18720"/>
              </p14:xfrm>
            </p:contentPart>
          </mc:Choice>
          <mc:Fallback>
            <p:pic>
              <p:nvPicPr>
                <p:cNvPr id="103449" name="Freihand 103448">
                  <a:extLst>
                    <a:ext uri="{FF2B5EF4-FFF2-40B4-BE49-F238E27FC236}">
                      <a16:creationId xmlns:a16="http://schemas.microsoft.com/office/drawing/2014/main" id="{57432B7D-51B6-4CAE-8B76-62E44D9A4BBD}"/>
                    </a:ext>
                  </a:extLst>
                </p:cNvPr>
                <p:cNvPicPr/>
                <p:nvPr/>
              </p:nvPicPr>
              <p:blipFill>
                <a:blip r:embed="rId207"/>
                <a:stretch>
                  <a:fillRect/>
                </a:stretch>
              </p:blipFill>
              <p:spPr>
                <a:xfrm>
                  <a:off x="9915147" y="2682960"/>
                  <a:ext cx="118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3450" name="Freihand 103449">
                  <a:extLst>
                    <a:ext uri="{FF2B5EF4-FFF2-40B4-BE49-F238E27FC236}">
                      <a16:creationId xmlns:a16="http://schemas.microsoft.com/office/drawing/2014/main" id="{8969B309-6B1F-4679-9865-0DC046CEEEA2}"/>
                    </a:ext>
                  </a:extLst>
                </p14:cNvPr>
                <p14:cNvContentPartPr/>
                <p14:nvPr/>
              </p14:nvContentPartPr>
              <p14:xfrm>
                <a:off x="10391427" y="2704200"/>
                <a:ext cx="35640" cy="105120"/>
              </p14:xfrm>
            </p:contentPart>
          </mc:Choice>
          <mc:Fallback>
            <p:pic>
              <p:nvPicPr>
                <p:cNvPr id="103450" name="Freihand 103449">
                  <a:extLst>
                    <a:ext uri="{FF2B5EF4-FFF2-40B4-BE49-F238E27FC236}">
                      <a16:creationId xmlns:a16="http://schemas.microsoft.com/office/drawing/2014/main" id="{8969B309-6B1F-4679-9865-0DC046CEEEA2}"/>
                    </a:ext>
                  </a:extLst>
                </p:cNvPr>
                <p:cNvPicPr/>
                <p:nvPr/>
              </p:nvPicPr>
              <p:blipFill>
                <a:blip r:embed="rId209"/>
                <a:stretch>
                  <a:fillRect/>
                </a:stretch>
              </p:blipFill>
              <p:spPr>
                <a:xfrm>
                  <a:off x="10387107" y="2699880"/>
                  <a:ext cx="44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3451" name="Freihand 103450">
                  <a:extLst>
                    <a:ext uri="{FF2B5EF4-FFF2-40B4-BE49-F238E27FC236}">
                      <a16:creationId xmlns:a16="http://schemas.microsoft.com/office/drawing/2014/main" id="{36BA2305-1941-444C-88A1-8D141A464421}"/>
                    </a:ext>
                  </a:extLst>
                </p14:cNvPr>
                <p14:cNvContentPartPr/>
                <p14:nvPr/>
              </p14:nvContentPartPr>
              <p14:xfrm>
                <a:off x="10395747" y="2707800"/>
                <a:ext cx="113040" cy="111600"/>
              </p14:xfrm>
            </p:contentPart>
          </mc:Choice>
          <mc:Fallback>
            <p:pic>
              <p:nvPicPr>
                <p:cNvPr id="103451" name="Freihand 103450">
                  <a:extLst>
                    <a:ext uri="{FF2B5EF4-FFF2-40B4-BE49-F238E27FC236}">
                      <a16:creationId xmlns:a16="http://schemas.microsoft.com/office/drawing/2014/main" id="{36BA2305-1941-444C-88A1-8D141A464421}"/>
                    </a:ext>
                  </a:extLst>
                </p:cNvPr>
                <p:cNvPicPr/>
                <p:nvPr/>
              </p:nvPicPr>
              <p:blipFill>
                <a:blip r:embed="rId211"/>
                <a:stretch>
                  <a:fillRect/>
                </a:stretch>
              </p:blipFill>
              <p:spPr>
                <a:xfrm>
                  <a:off x="10391427" y="2703480"/>
                  <a:ext cx="121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3452" name="Freihand 103451">
                  <a:extLst>
                    <a:ext uri="{FF2B5EF4-FFF2-40B4-BE49-F238E27FC236}">
                      <a16:creationId xmlns:a16="http://schemas.microsoft.com/office/drawing/2014/main" id="{25D61AA6-C7C3-419F-B820-53C383E518A6}"/>
                    </a:ext>
                  </a:extLst>
                </p14:cNvPr>
                <p14:cNvContentPartPr/>
                <p14:nvPr/>
              </p14:nvContentPartPr>
              <p14:xfrm>
                <a:off x="10496547" y="2743800"/>
                <a:ext cx="177120" cy="62640"/>
              </p14:xfrm>
            </p:contentPart>
          </mc:Choice>
          <mc:Fallback>
            <p:pic>
              <p:nvPicPr>
                <p:cNvPr id="103452" name="Freihand 103451">
                  <a:extLst>
                    <a:ext uri="{FF2B5EF4-FFF2-40B4-BE49-F238E27FC236}">
                      <a16:creationId xmlns:a16="http://schemas.microsoft.com/office/drawing/2014/main" id="{25D61AA6-C7C3-419F-B820-53C383E518A6}"/>
                    </a:ext>
                  </a:extLst>
                </p:cNvPr>
                <p:cNvPicPr/>
                <p:nvPr/>
              </p:nvPicPr>
              <p:blipFill>
                <a:blip r:embed="rId213"/>
                <a:stretch>
                  <a:fillRect/>
                </a:stretch>
              </p:blipFill>
              <p:spPr>
                <a:xfrm>
                  <a:off x="10492227" y="2739480"/>
                  <a:ext cx="185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3453" name="Freihand 103452">
                  <a:extLst>
                    <a:ext uri="{FF2B5EF4-FFF2-40B4-BE49-F238E27FC236}">
                      <a16:creationId xmlns:a16="http://schemas.microsoft.com/office/drawing/2014/main" id="{AC5AF1BA-4ED7-47F4-854C-EEC5CA11D3EB}"/>
                    </a:ext>
                  </a:extLst>
                </p14:cNvPr>
                <p14:cNvContentPartPr/>
                <p14:nvPr/>
              </p14:nvContentPartPr>
              <p14:xfrm>
                <a:off x="10674387" y="2658840"/>
                <a:ext cx="9000" cy="24480"/>
              </p14:xfrm>
            </p:contentPart>
          </mc:Choice>
          <mc:Fallback>
            <p:pic>
              <p:nvPicPr>
                <p:cNvPr id="103453" name="Freihand 103452">
                  <a:extLst>
                    <a:ext uri="{FF2B5EF4-FFF2-40B4-BE49-F238E27FC236}">
                      <a16:creationId xmlns:a16="http://schemas.microsoft.com/office/drawing/2014/main" id="{AC5AF1BA-4ED7-47F4-854C-EEC5CA11D3EB}"/>
                    </a:ext>
                  </a:extLst>
                </p:cNvPr>
                <p:cNvPicPr/>
                <p:nvPr/>
              </p:nvPicPr>
              <p:blipFill>
                <a:blip r:embed="rId215"/>
                <a:stretch>
                  <a:fillRect/>
                </a:stretch>
              </p:blipFill>
              <p:spPr>
                <a:xfrm>
                  <a:off x="10670067" y="2654520"/>
                  <a:ext cx="17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3454" name="Freihand 103453">
                  <a:extLst>
                    <a:ext uri="{FF2B5EF4-FFF2-40B4-BE49-F238E27FC236}">
                      <a16:creationId xmlns:a16="http://schemas.microsoft.com/office/drawing/2014/main" id="{81FD2960-E83C-4637-83B6-613228E2D6EA}"/>
                    </a:ext>
                  </a:extLst>
                </p14:cNvPr>
                <p14:cNvContentPartPr/>
                <p14:nvPr/>
              </p14:nvContentPartPr>
              <p14:xfrm>
                <a:off x="10737027" y="2649480"/>
                <a:ext cx="181440" cy="153360"/>
              </p14:xfrm>
            </p:contentPart>
          </mc:Choice>
          <mc:Fallback>
            <p:pic>
              <p:nvPicPr>
                <p:cNvPr id="103454" name="Freihand 103453">
                  <a:extLst>
                    <a:ext uri="{FF2B5EF4-FFF2-40B4-BE49-F238E27FC236}">
                      <a16:creationId xmlns:a16="http://schemas.microsoft.com/office/drawing/2014/main" id="{81FD2960-E83C-4637-83B6-613228E2D6EA}"/>
                    </a:ext>
                  </a:extLst>
                </p:cNvPr>
                <p:cNvPicPr/>
                <p:nvPr/>
              </p:nvPicPr>
              <p:blipFill>
                <a:blip r:embed="rId217"/>
                <a:stretch>
                  <a:fillRect/>
                </a:stretch>
              </p:blipFill>
              <p:spPr>
                <a:xfrm>
                  <a:off x="10732707" y="2645160"/>
                  <a:ext cx="190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3455" name="Freihand 103454">
                  <a:extLst>
                    <a:ext uri="{FF2B5EF4-FFF2-40B4-BE49-F238E27FC236}">
                      <a16:creationId xmlns:a16="http://schemas.microsoft.com/office/drawing/2014/main" id="{323F58C3-DE1F-48E7-B6FD-9C87E899EFAC}"/>
                    </a:ext>
                  </a:extLst>
                </p14:cNvPr>
                <p14:cNvContentPartPr/>
                <p14:nvPr/>
              </p14:nvContentPartPr>
              <p14:xfrm>
                <a:off x="10937547" y="2705640"/>
                <a:ext cx="220320" cy="159480"/>
              </p14:xfrm>
            </p:contentPart>
          </mc:Choice>
          <mc:Fallback>
            <p:pic>
              <p:nvPicPr>
                <p:cNvPr id="103455" name="Freihand 103454">
                  <a:extLst>
                    <a:ext uri="{FF2B5EF4-FFF2-40B4-BE49-F238E27FC236}">
                      <a16:creationId xmlns:a16="http://schemas.microsoft.com/office/drawing/2014/main" id="{323F58C3-DE1F-48E7-B6FD-9C87E899EFAC}"/>
                    </a:ext>
                  </a:extLst>
                </p:cNvPr>
                <p:cNvPicPr/>
                <p:nvPr/>
              </p:nvPicPr>
              <p:blipFill>
                <a:blip r:embed="rId219"/>
                <a:stretch>
                  <a:fillRect/>
                </a:stretch>
              </p:blipFill>
              <p:spPr>
                <a:xfrm>
                  <a:off x="10933227" y="2701320"/>
                  <a:ext cx="228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3457" name="Freihand 103456">
                  <a:extLst>
                    <a:ext uri="{FF2B5EF4-FFF2-40B4-BE49-F238E27FC236}">
                      <a16:creationId xmlns:a16="http://schemas.microsoft.com/office/drawing/2014/main" id="{03CDF89E-9D54-401D-95D1-921BE28B2A3F}"/>
                    </a:ext>
                  </a:extLst>
                </p14:cNvPr>
                <p14:cNvContentPartPr/>
                <p14:nvPr/>
              </p14:nvContentPartPr>
              <p14:xfrm>
                <a:off x="11166147" y="2704560"/>
                <a:ext cx="33840" cy="54360"/>
              </p14:xfrm>
            </p:contentPart>
          </mc:Choice>
          <mc:Fallback>
            <p:pic>
              <p:nvPicPr>
                <p:cNvPr id="103457" name="Freihand 103456">
                  <a:extLst>
                    <a:ext uri="{FF2B5EF4-FFF2-40B4-BE49-F238E27FC236}">
                      <a16:creationId xmlns:a16="http://schemas.microsoft.com/office/drawing/2014/main" id="{03CDF89E-9D54-401D-95D1-921BE28B2A3F}"/>
                    </a:ext>
                  </a:extLst>
                </p:cNvPr>
                <p:cNvPicPr/>
                <p:nvPr/>
              </p:nvPicPr>
              <p:blipFill>
                <a:blip r:embed="rId221"/>
                <a:stretch>
                  <a:fillRect/>
                </a:stretch>
              </p:blipFill>
              <p:spPr>
                <a:xfrm>
                  <a:off x="11161827" y="2700240"/>
                  <a:ext cx="42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3458" name="Freihand 103457">
                  <a:extLst>
                    <a:ext uri="{FF2B5EF4-FFF2-40B4-BE49-F238E27FC236}">
                      <a16:creationId xmlns:a16="http://schemas.microsoft.com/office/drawing/2014/main" id="{D07C66E1-CCC2-4268-A3D7-2BF5693FFEE5}"/>
                    </a:ext>
                  </a:extLst>
                </p14:cNvPr>
                <p14:cNvContentPartPr/>
                <p14:nvPr/>
              </p14:nvContentPartPr>
              <p14:xfrm>
                <a:off x="11209707" y="2698440"/>
                <a:ext cx="112320" cy="54720"/>
              </p14:xfrm>
            </p:contentPart>
          </mc:Choice>
          <mc:Fallback>
            <p:pic>
              <p:nvPicPr>
                <p:cNvPr id="103458" name="Freihand 103457">
                  <a:extLst>
                    <a:ext uri="{FF2B5EF4-FFF2-40B4-BE49-F238E27FC236}">
                      <a16:creationId xmlns:a16="http://schemas.microsoft.com/office/drawing/2014/main" id="{D07C66E1-CCC2-4268-A3D7-2BF5693FFEE5}"/>
                    </a:ext>
                  </a:extLst>
                </p:cNvPr>
                <p:cNvPicPr/>
                <p:nvPr/>
              </p:nvPicPr>
              <p:blipFill>
                <a:blip r:embed="rId223"/>
                <a:stretch>
                  <a:fillRect/>
                </a:stretch>
              </p:blipFill>
              <p:spPr>
                <a:xfrm>
                  <a:off x="11205387" y="2694120"/>
                  <a:ext cx="120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3459" name="Freihand 103458">
                  <a:extLst>
                    <a:ext uri="{FF2B5EF4-FFF2-40B4-BE49-F238E27FC236}">
                      <a16:creationId xmlns:a16="http://schemas.microsoft.com/office/drawing/2014/main" id="{A3925BD2-6FCC-4406-9A89-D94C11E8F67F}"/>
                    </a:ext>
                  </a:extLst>
                </p14:cNvPr>
                <p14:cNvContentPartPr/>
                <p14:nvPr/>
              </p14:nvContentPartPr>
              <p14:xfrm>
                <a:off x="11359467" y="2663880"/>
                <a:ext cx="153000" cy="79920"/>
              </p14:xfrm>
            </p:contentPart>
          </mc:Choice>
          <mc:Fallback>
            <p:pic>
              <p:nvPicPr>
                <p:cNvPr id="103459" name="Freihand 103458">
                  <a:extLst>
                    <a:ext uri="{FF2B5EF4-FFF2-40B4-BE49-F238E27FC236}">
                      <a16:creationId xmlns:a16="http://schemas.microsoft.com/office/drawing/2014/main" id="{A3925BD2-6FCC-4406-9A89-D94C11E8F67F}"/>
                    </a:ext>
                  </a:extLst>
                </p:cNvPr>
                <p:cNvPicPr/>
                <p:nvPr/>
              </p:nvPicPr>
              <p:blipFill>
                <a:blip r:embed="rId225"/>
                <a:stretch>
                  <a:fillRect/>
                </a:stretch>
              </p:blipFill>
              <p:spPr>
                <a:xfrm>
                  <a:off x="11355147" y="2659560"/>
                  <a:ext cx="161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3460" name="Freihand 103459">
                  <a:extLst>
                    <a:ext uri="{FF2B5EF4-FFF2-40B4-BE49-F238E27FC236}">
                      <a16:creationId xmlns:a16="http://schemas.microsoft.com/office/drawing/2014/main" id="{A488215F-F425-4179-9ED2-0472750518EB}"/>
                    </a:ext>
                  </a:extLst>
                </p14:cNvPr>
                <p14:cNvContentPartPr/>
                <p14:nvPr/>
              </p14:nvContentPartPr>
              <p14:xfrm>
                <a:off x="11526507" y="2685840"/>
                <a:ext cx="84240" cy="66240"/>
              </p14:xfrm>
            </p:contentPart>
          </mc:Choice>
          <mc:Fallback>
            <p:pic>
              <p:nvPicPr>
                <p:cNvPr id="103460" name="Freihand 103459">
                  <a:extLst>
                    <a:ext uri="{FF2B5EF4-FFF2-40B4-BE49-F238E27FC236}">
                      <a16:creationId xmlns:a16="http://schemas.microsoft.com/office/drawing/2014/main" id="{A488215F-F425-4179-9ED2-0472750518EB}"/>
                    </a:ext>
                  </a:extLst>
                </p:cNvPr>
                <p:cNvPicPr/>
                <p:nvPr/>
              </p:nvPicPr>
              <p:blipFill>
                <a:blip r:embed="rId227"/>
                <a:stretch>
                  <a:fillRect/>
                </a:stretch>
              </p:blipFill>
              <p:spPr>
                <a:xfrm>
                  <a:off x="11522187" y="2681520"/>
                  <a:ext cx="92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3462" name="Freihand 103461">
                  <a:extLst>
                    <a:ext uri="{FF2B5EF4-FFF2-40B4-BE49-F238E27FC236}">
                      <a16:creationId xmlns:a16="http://schemas.microsoft.com/office/drawing/2014/main" id="{F906D3DD-F717-45C1-870B-C9A4454E757F}"/>
                    </a:ext>
                  </a:extLst>
                </p14:cNvPr>
                <p14:cNvContentPartPr/>
                <p14:nvPr/>
              </p14:nvContentPartPr>
              <p14:xfrm>
                <a:off x="7355547" y="3043320"/>
                <a:ext cx="120600" cy="113760"/>
              </p14:xfrm>
            </p:contentPart>
          </mc:Choice>
          <mc:Fallback>
            <p:pic>
              <p:nvPicPr>
                <p:cNvPr id="103462" name="Freihand 103461">
                  <a:extLst>
                    <a:ext uri="{FF2B5EF4-FFF2-40B4-BE49-F238E27FC236}">
                      <a16:creationId xmlns:a16="http://schemas.microsoft.com/office/drawing/2014/main" id="{F906D3DD-F717-45C1-870B-C9A4454E757F}"/>
                    </a:ext>
                  </a:extLst>
                </p:cNvPr>
                <p:cNvPicPr/>
                <p:nvPr/>
              </p:nvPicPr>
              <p:blipFill>
                <a:blip r:embed="rId229"/>
                <a:stretch>
                  <a:fillRect/>
                </a:stretch>
              </p:blipFill>
              <p:spPr>
                <a:xfrm>
                  <a:off x="7351227" y="3039000"/>
                  <a:ext cx="129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3463" name="Freihand 103462">
                  <a:extLst>
                    <a:ext uri="{FF2B5EF4-FFF2-40B4-BE49-F238E27FC236}">
                      <a16:creationId xmlns:a16="http://schemas.microsoft.com/office/drawing/2014/main" id="{47B978A6-1FE0-4198-8283-3BD8BD1BA903}"/>
                    </a:ext>
                  </a:extLst>
                </p14:cNvPr>
                <p14:cNvContentPartPr/>
                <p14:nvPr/>
              </p14:nvContentPartPr>
              <p14:xfrm>
                <a:off x="7485147" y="3031080"/>
                <a:ext cx="190080" cy="200880"/>
              </p14:xfrm>
            </p:contentPart>
          </mc:Choice>
          <mc:Fallback>
            <p:pic>
              <p:nvPicPr>
                <p:cNvPr id="103463" name="Freihand 103462">
                  <a:extLst>
                    <a:ext uri="{FF2B5EF4-FFF2-40B4-BE49-F238E27FC236}">
                      <a16:creationId xmlns:a16="http://schemas.microsoft.com/office/drawing/2014/main" id="{47B978A6-1FE0-4198-8283-3BD8BD1BA903}"/>
                    </a:ext>
                  </a:extLst>
                </p:cNvPr>
                <p:cNvPicPr/>
                <p:nvPr/>
              </p:nvPicPr>
              <p:blipFill>
                <a:blip r:embed="rId231"/>
                <a:stretch>
                  <a:fillRect/>
                </a:stretch>
              </p:blipFill>
              <p:spPr>
                <a:xfrm>
                  <a:off x="7480827" y="3026760"/>
                  <a:ext cx="198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3464" name="Freihand 103463">
                  <a:extLst>
                    <a:ext uri="{FF2B5EF4-FFF2-40B4-BE49-F238E27FC236}">
                      <a16:creationId xmlns:a16="http://schemas.microsoft.com/office/drawing/2014/main" id="{778E5E40-95F0-46C7-92D4-C6AE7DE85F1D}"/>
                    </a:ext>
                  </a:extLst>
                </p14:cNvPr>
                <p14:cNvContentPartPr/>
                <p14:nvPr/>
              </p14:nvContentPartPr>
              <p14:xfrm>
                <a:off x="7669827" y="2967360"/>
                <a:ext cx="74160" cy="130320"/>
              </p14:xfrm>
            </p:contentPart>
          </mc:Choice>
          <mc:Fallback>
            <p:pic>
              <p:nvPicPr>
                <p:cNvPr id="103464" name="Freihand 103463">
                  <a:extLst>
                    <a:ext uri="{FF2B5EF4-FFF2-40B4-BE49-F238E27FC236}">
                      <a16:creationId xmlns:a16="http://schemas.microsoft.com/office/drawing/2014/main" id="{778E5E40-95F0-46C7-92D4-C6AE7DE85F1D}"/>
                    </a:ext>
                  </a:extLst>
                </p:cNvPr>
                <p:cNvPicPr/>
                <p:nvPr/>
              </p:nvPicPr>
              <p:blipFill>
                <a:blip r:embed="rId233"/>
                <a:stretch>
                  <a:fillRect/>
                </a:stretch>
              </p:blipFill>
              <p:spPr>
                <a:xfrm>
                  <a:off x="7665507" y="2963040"/>
                  <a:ext cx="82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3466" name="Freihand 103465">
                  <a:extLst>
                    <a:ext uri="{FF2B5EF4-FFF2-40B4-BE49-F238E27FC236}">
                      <a16:creationId xmlns:a16="http://schemas.microsoft.com/office/drawing/2014/main" id="{875A8B37-86CD-49E7-9297-E59DD578F919}"/>
                    </a:ext>
                  </a:extLst>
                </p14:cNvPr>
                <p14:cNvContentPartPr/>
                <p14:nvPr/>
              </p14:nvContentPartPr>
              <p14:xfrm>
                <a:off x="7772787" y="3041160"/>
                <a:ext cx="149760" cy="49680"/>
              </p14:xfrm>
            </p:contentPart>
          </mc:Choice>
          <mc:Fallback>
            <p:pic>
              <p:nvPicPr>
                <p:cNvPr id="103466" name="Freihand 103465">
                  <a:extLst>
                    <a:ext uri="{FF2B5EF4-FFF2-40B4-BE49-F238E27FC236}">
                      <a16:creationId xmlns:a16="http://schemas.microsoft.com/office/drawing/2014/main" id="{875A8B37-86CD-49E7-9297-E59DD578F919}"/>
                    </a:ext>
                  </a:extLst>
                </p:cNvPr>
                <p:cNvPicPr/>
                <p:nvPr/>
              </p:nvPicPr>
              <p:blipFill>
                <a:blip r:embed="rId235"/>
                <a:stretch>
                  <a:fillRect/>
                </a:stretch>
              </p:blipFill>
              <p:spPr>
                <a:xfrm>
                  <a:off x="7768467" y="3036840"/>
                  <a:ext cx="158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3467" name="Freihand 103466">
                  <a:extLst>
                    <a:ext uri="{FF2B5EF4-FFF2-40B4-BE49-F238E27FC236}">
                      <a16:creationId xmlns:a16="http://schemas.microsoft.com/office/drawing/2014/main" id="{F541B083-B948-4DBC-839D-3F2A5E79823F}"/>
                    </a:ext>
                  </a:extLst>
                </p14:cNvPr>
                <p14:cNvContentPartPr/>
                <p14:nvPr/>
              </p14:nvContentPartPr>
              <p14:xfrm>
                <a:off x="7949907" y="3032880"/>
                <a:ext cx="102240" cy="54360"/>
              </p14:xfrm>
            </p:contentPart>
          </mc:Choice>
          <mc:Fallback>
            <p:pic>
              <p:nvPicPr>
                <p:cNvPr id="103467" name="Freihand 103466">
                  <a:extLst>
                    <a:ext uri="{FF2B5EF4-FFF2-40B4-BE49-F238E27FC236}">
                      <a16:creationId xmlns:a16="http://schemas.microsoft.com/office/drawing/2014/main" id="{F541B083-B948-4DBC-839D-3F2A5E79823F}"/>
                    </a:ext>
                  </a:extLst>
                </p:cNvPr>
                <p:cNvPicPr/>
                <p:nvPr/>
              </p:nvPicPr>
              <p:blipFill>
                <a:blip r:embed="rId237"/>
                <a:stretch>
                  <a:fillRect/>
                </a:stretch>
              </p:blipFill>
              <p:spPr>
                <a:xfrm>
                  <a:off x="7945587" y="3028560"/>
                  <a:ext cx="110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3468" name="Freihand 103467">
                  <a:extLst>
                    <a:ext uri="{FF2B5EF4-FFF2-40B4-BE49-F238E27FC236}">
                      <a16:creationId xmlns:a16="http://schemas.microsoft.com/office/drawing/2014/main" id="{AC8088E6-FCB3-4872-A091-0F9764659F57}"/>
                    </a:ext>
                  </a:extLst>
                </p14:cNvPr>
                <p14:cNvContentPartPr/>
                <p14:nvPr/>
              </p14:nvContentPartPr>
              <p14:xfrm>
                <a:off x="8028387" y="2977080"/>
                <a:ext cx="138600" cy="189000"/>
              </p14:xfrm>
            </p:contentPart>
          </mc:Choice>
          <mc:Fallback>
            <p:pic>
              <p:nvPicPr>
                <p:cNvPr id="103468" name="Freihand 103467">
                  <a:extLst>
                    <a:ext uri="{FF2B5EF4-FFF2-40B4-BE49-F238E27FC236}">
                      <a16:creationId xmlns:a16="http://schemas.microsoft.com/office/drawing/2014/main" id="{AC8088E6-FCB3-4872-A091-0F9764659F57}"/>
                    </a:ext>
                  </a:extLst>
                </p:cNvPr>
                <p:cNvPicPr/>
                <p:nvPr/>
              </p:nvPicPr>
              <p:blipFill>
                <a:blip r:embed="rId239"/>
                <a:stretch>
                  <a:fillRect/>
                </a:stretch>
              </p:blipFill>
              <p:spPr>
                <a:xfrm>
                  <a:off x="8024067" y="2972760"/>
                  <a:ext cx="147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03469" name="Freihand 103468">
                  <a:extLst>
                    <a:ext uri="{FF2B5EF4-FFF2-40B4-BE49-F238E27FC236}">
                      <a16:creationId xmlns:a16="http://schemas.microsoft.com/office/drawing/2014/main" id="{EFDDD651-B2BD-479E-8B34-52C6F7430380}"/>
                    </a:ext>
                  </a:extLst>
                </p14:cNvPr>
                <p14:cNvContentPartPr/>
                <p14:nvPr/>
              </p14:nvContentPartPr>
              <p14:xfrm>
                <a:off x="8210907" y="2971320"/>
                <a:ext cx="41040" cy="101880"/>
              </p14:xfrm>
            </p:contentPart>
          </mc:Choice>
          <mc:Fallback>
            <p:pic>
              <p:nvPicPr>
                <p:cNvPr id="103469" name="Freihand 103468">
                  <a:extLst>
                    <a:ext uri="{FF2B5EF4-FFF2-40B4-BE49-F238E27FC236}">
                      <a16:creationId xmlns:a16="http://schemas.microsoft.com/office/drawing/2014/main" id="{EFDDD651-B2BD-479E-8B34-52C6F7430380}"/>
                    </a:ext>
                  </a:extLst>
                </p:cNvPr>
                <p:cNvPicPr/>
                <p:nvPr/>
              </p:nvPicPr>
              <p:blipFill>
                <a:blip r:embed="rId241"/>
                <a:stretch>
                  <a:fillRect/>
                </a:stretch>
              </p:blipFill>
              <p:spPr>
                <a:xfrm>
                  <a:off x="8206587" y="2967000"/>
                  <a:ext cx="49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3470" name="Freihand 103469">
                  <a:extLst>
                    <a:ext uri="{FF2B5EF4-FFF2-40B4-BE49-F238E27FC236}">
                      <a16:creationId xmlns:a16="http://schemas.microsoft.com/office/drawing/2014/main" id="{B8EB0135-DDE2-46AE-96DC-B1B81F56D9A7}"/>
                    </a:ext>
                  </a:extLst>
                </p14:cNvPr>
                <p14:cNvContentPartPr/>
                <p14:nvPr/>
              </p14:nvContentPartPr>
              <p14:xfrm>
                <a:off x="8220987" y="3014880"/>
                <a:ext cx="121320" cy="198720"/>
              </p14:xfrm>
            </p:contentPart>
          </mc:Choice>
          <mc:Fallback>
            <p:pic>
              <p:nvPicPr>
                <p:cNvPr id="103470" name="Freihand 103469">
                  <a:extLst>
                    <a:ext uri="{FF2B5EF4-FFF2-40B4-BE49-F238E27FC236}">
                      <a16:creationId xmlns:a16="http://schemas.microsoft.com/office/drawing/2014/main" id="{B8EB0135-DDE2-46AE-96DC-B1B81F56D9A7}"/>
                    </a:ext>
                  </a:extLst>
                </p:cNvPr>
                <p:cNvPicPr/>
                <p:nvPr/>
              </p:nvPicPr>
              <p:blipFill>
                <a:blip r:embed="rId243"/>
                <a:stretch>
                  <a:fillRect/>
                </a:stretch>
              </p:blipFill>
              <p:spPr>
                <a:xfrm>
                  <a:off x="8216667" y="3010560"/>
                  <a:ext cx="129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3471" name="Freihand 103470">
                  <a:extLst>
                    <a:ext uri="{FF2B5EF4-FFF2-40B4-BE49-F238E27FC236}">
                      <a16:creationId xmlns:a16="http://schemas.microsoft.com/office/drawing/2014/main" id="{DADE2731-8C64-46DC-BF01-990292D14104}"/>
                    </a:ext>
                  </a:extLst>
                </p14:cNvPr>
                <p14:cNvContentPartPr/>
                <p14:nvPr/>
              </p14:nvContentPartPr>
              <p14:xfrm>
                <a:off x="7925427" y="2980680"/>
                <a:ext cx="165240" cy="14760"/>
              </p14:xfrm>
            </p:contentPart>
          </mc:Choice>
          <mc:Fallback>
            <p:pic>
              <p:nvPicPr>
                <p:cNvPr id="103471" name="Freihand 103470">
                  <a:extLst>
                    <a:ext uri="{FF2B5EF4-FFF2-40B4-BE49-F238E27FC236}">
                      <a16:creationId xmlns:a16="http://schemas.microsoft.com/office/drawing/2014/main" id="{DADE2731-8C64-46DC-BF01-990292D14104}"/>
                    </a:ext>
                  </a:extLst>
                </p:cNvPr>
                <p:cNvPicPr/>
                <p:nvPr/>
              </p:nvPicPr>
              <p:blipFill>
                <a:blip r:embed="rId245"/>
                <a:stretch>
                  <a:fillRect/>
                </a:stretch>
              </p:blipFill>
              <p:spPr>
                <a:xfrm>
                  <a:off x="7921107" y="2976360"/>
                  <a:ext cx="173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3472" name="Freihand 103471">
                  <a:extLst>
                    <a:ext uri="{FF2B5EF4-FFF2-40B4-BE49-F238E27FC236}">
                      <a16:creationId xmlns:a16="http://schemas.microsoft.com/office/drawing/2014/main" id="{72B36317-D8D7-4279-9864-E43DFF2C77C0}"/>
                    </a:ext>
                  </a:extLst>
                </p14:cNvPr>
                <p14:cNvContentPartPr/>
                <p14:nvPr/>
              </p14:nvContentPartPr>
              <p14:xfrm>
                <a:off x="8463987" y="2996520"/>
                <a:ext cx="128520" cy="65520"/>
              </p14:xfrm>
            </p:contentPart>
          </mc:Choice>
          <mc:Fallback>
            <p:pic>
              <p:nvPicPr>
                <p:cNvPr id="103472" name="Freihand 103471">
                  <a:extLst>
                    <a:ext uri="{FF2B5EF4-FFF2-40B4-BE49-F238E27FC236}">
                      <a16:creationId xmlns:a16="http://schemas.microsoft.com/office/drawing/2014/main" id="{72B36317-D8D7-4279-9864-E43DFF2C77C0}"/>
                    </a:ext>
                  </a:extLst>
                </p:cNvPr>
                <p:cNvPicPr/>
                <p:nvPr/>
              </p:nvPicPr>
              <p:blipFill>
                <a:blip r:embed="rId247"/>
                <a:stretch>
                  <a:fillRect/>
                </a:stretch>
              </p:blipFill>
              <p:spPr>
                <a:xfrm>
                  <a:off x="8459667" y="2992200"/>
                  <a:ext cx="137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3473" name="Freihand 103472">
                  <a:extLst>
                    <a:ext uri="{FF2B5EF4-FFF2-40B4-BE49-F238E27FC236}">
                      <a16:creationId xmlns:a16="http://schemas.microsoft.com/office/drawing/2014/main" id="{0EDBFB12-C270-48F5-9DBF-D7210281C459}"/>
                    </a:ext>
                  </a:extLst>
                </p14:cNvPr>
                <p14:cNvContentPartPr/>
                <p14:nvPr/>
              </p14:nvContentPartPr>
              <p14:xfrm>
                <a:off x="8444547" y="3029280"/>
                <a:ext cx="114480" cy="15120"/>
              </p14:xfrm>
            </p:contentPart>
          </mc:Choice>
          <mc:Fallback>
            <p:pic>
              <p:nvPicPr>
                <p:cNvPr id="103473" name="Freihand 103472">
                  <a:extLst>
                    <a:ext uri="{FF2B5EF4-FFF2-40B4-BE49-F238E27FC236}">
                      <a16:creationId xmlns:a16="http://schemas.microsoft.com/office/drawing/2014/main" id="{0EDBFB12-C270-48F5-9DBF-D7210281C459}"/>
                    </a:ext>
                  </a:extLst>
                </p:cNvPr>
                <p:cNvPicPr/>
                <p:nvPr/>
              </p:nvPicPr>
              <p:blipFill>
                <a:blip r:embed="rId249"/>
                <a:stretch>
                  <a:fillRect/>
                </a:stretch>
              </p:blipFill>
              <p:spPr>
                <a:xfrm>
                  <a:off x="8440227" y="3024960"/>
                  <a:ext cx="123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3474" name="Freihand 103473">
                  <a:extLst>
                    <a:ext uri="{FF2B5EF4-FFF2-40B4-BE49-F238E27FC236}">
                      <a16:creationId xmlns:a16="http://schemas.microsoft.com/office/drawing/2014/main" id="{2BDE2BE2-BD1E-4EFA-A8EE-30EC4B50C198}"/>
                    </a:ext>
                  </a:extLst>
                </p14:cNvPr>
                <p14:cNvContentPartPr/>
                <p14:nvPr/>
              </p14:nvContentPartPr>
              <p14:xfrm>
                <a:off x="8605827" y="2999040"/>
                <a:ext cx="100800" cy="63000"/>
              </p14:xfrm>
            </p:contentPart>
          </mc:Choice>
          <mc:Fallback>
            <p:pic>
              <p:nvPicPr>
                <p:cNvPr id="103474" name="Freihand 103473">
                  <a:extLst>
                    <a:ext uri="{FF2B5EF4-FFF2-40B4-BE49-F238E27FC236}">
                      <a16:creationId xmlns:a16="http://schemas.microsoft.com/office/drawing/2014/main" id="{2BDE2BE2-BD1E-4EFA-A8EE-30EC4B50C198}"/>
                    </a:ext>
                  </a:extLst>
                </p:cNvPr>
                <p:cNvPicPr/>
                <p:nvPr/>
              </p:nvPicPr>
              <p:blipFill>
                <a:blip r:embed="rId251"/>
                <a:stretch>
                  <a:fillRect/>
                </a:stretch>
              </p:blipFill>
              <p:spPr>
                <a:xfrm>
                  <a:off x="8601507" y="2994720"/>
                  <a:ext cx="109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3475" name="Freihand 103474">
                  <a:extLst>
                    <a:ext uri="{FF2B5EF4-FFF2-40B4-BE49-F238E27FC236}">
                      <a16:creationId xmlns:a16="http://schemas.microsoft.com/office/drawing/2014/main" id="{1768E738-E1CA-4C2E-8D63-928C4DFE86A4}"/>
                    </a:ext>
                  </a:extLst>
                </p14:cNvPr>
                <p14:cNvContentPartPr/>
                <p14:nvPr/>
              </p14:nvContentPartPr>
              <p14:xfrm>
                <a:off x="8730027" y="2937480"/>
                <a:ext cx="86400" cy="127080"/>
              </p14:xfrm>
            </p:contentPart>
          </mc:Choice>
          <mc:Fallback>
            <p:pic>
              <p:nvPicPr>
                <p:cNvPr id="103475" name="Freihand 103474">
                  <a:extLst>
                    <a:ext uri="{FF2B5EF4-FFF2-40B4-BE49-F238E27FC236}">
                      <a16:creationId xmlns:a16="http://schemas.microsoft.com/office/drawing/2014/main" id="{1768E738-E1CA-4C2E-8D63-928C4DFE86A4}"/>
                    </a:ext>
                  </a:extLst>
                </p:cNvPr>
                <p:cNvPicPr/>
                <p:nvPr/>
              </p:nvPicPr>
              <p:blipFill>
                <a:blip r:embed="rId253"/>
                <a:stretch>
                  <a:fillRect/>
                </a:stretch>
              </p:blipFill>
              <p:spPr>
                <a:xfrm>
                  <a:off x="8725707" y="2933160"/>
                  <a:ext cx="9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3476" name="Freihand 103475">
                  <a:extLst>
                    <a:ext uri="{FF2B5EF4-FFF2-40B4-BE49-F238E27FC236}">
                      <a16:creationId xmlns:a16="http://schemas.microsoft.com/office/drawing/2014/main" id="{2400A095-4B07-406D-96B3-81B2DF34E897}"/>
                    </a:ext>
                  </a:extLst>
                </p14:cNvPr>
                <p14:cNvContentPartPr/>
                <p14:nvPr/>
              </p14:nvContentPartPr>
              <p14:xfrm>
                <a:off x="8839107" y="2949000"/>
                <a:ext cx="456120" cy="193320"/>
              </p14:xfrm>
            </p:contentPart>
          </mc:Choice>
          <mc:Fallback>
            <p:pic>
              <p:nvPicPr>
                <p:cNvPr id="103476" name="Freihand 103475">
                  <a:extLst>
                    <a:ext uri="{FF2B5EF4-FFF2-40B4-BE49-F238E27FC236}">
                      <a16:creationId xmlns:a16="http://schemas.microsoft.com/office/drawing/2014/main" id="{2400A095-4B07-406D-96B3-81B2DF34E897}"/>
                    </a:ext>
                  </a:extLst>
                </p:cNvPr>
                <p:cNvPicPr/>
                <p:nvPr/>
              </p:nvPicPr>
              <p:blipFill>
                <a:blip r:embed="rId255"/>
                <a:stretch>
                  <a:fillRect/>
                </a:stretch>
              </p:blipFill>
              <p:spPr>
                <a:xfrm>
                  <a:off x="8834787" y="2944680"/>
                  <a:ext cx="464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3477" name="Freihand 103476">
                  <a:extLst>
                    <a:ext uri="{FF2B5EF4-FFF2-40B4-BE49-F238E27FC236}">
                      <a16:creationId xmlns:a16="http://schemas.microsoft.com/office/drawing/2014/main" id="{127CDED5-9D63-4697-BAF9-DA695E749F41}"/>
                    </a:ext>
                  </a:extLst>
                </p14:cNvPr>
                <p14:cNvContentPartPr/>
                <p14:nvPr/>
              </p14:nvContentPartPr>
              <p14:xfrm>
                <a:off x="9423387" y="3005520"/>
                <a:ext cx="192960" cy="60120"/>
              </p14:xfrm>
            </p:contentPart>
          </mc:Choice>
          <mc:Fallback>
            <p:pic>
              <p:nvPicPr>
                <p:cNvPr id="103477" name="Freihand 103476">
                  <a:extLst>
                    <a:ext uri="{FF2B5EF4-FFF2-40B4-BE49-F238E27FC236}">
                      <a16:creationId xmlns:a16="http://schemas.microsoft.com/office/drawing/2014/main" id="{127CDED5-9D63-4697-BAF9-DA695E749F41}"/>
                    </a:ext>
                  </a:extLst>
                </p:cNvPr>
                <p:cNvPicPr/>
                <p:nvPr/>
              </p:nvPicPr>
              <p:blipFill>
                <a:blip r:embed="rId257"/>
                <a:stretch>
                  <a:fillRect/>
                </a:stretch>
              </p:blipFill>
              <p:spPr>
                <a:xfrm>
                  <a:off x="9419067" y="3001200"/>
                  <a:ext cx="201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3478" name="Freihand 103477">
                  <a:extLst>
                    <a:ext uri="{FF2B5EF4-FFF2-40B4-BE49-F238E27FC236}">
                      <a16:creationId xmlns:a16="http://schemas.microsoft.com/office/drawing/2014/main" id="{55BC2F45-B04C-4527-9DC0-98FF4C74D04A}"/>
                    </a:ext>
                  </a:extLst>
                </p14:cNvPr>
                <p14:cNvContentPartPr/>
                <p14:nvPr/>
              </p14:nvContentPartPr>
              <p14:xfrm>
                <a:off x="9578187" y="2977080"/>
                <a:ext cx="60840" cy="29520"/>
              </p14:xfrm>
            </p:contentPart>
          </mc:Choice>
          <mc:Fallback>
            <p:pic>
              <p:nvPicPr>
                <p:cNvPr id="103478" name="Freihand 103477">
                  <a:extLst>
                    <a:ext uri="{FF2B5EF4-FFF2-40B4-BE49-F238E27FC236}">
                      <a16:creationId xmlns:a16="http://schemas.microsoft.com/office/drawing/2014/main" id="{55BC2F45-B04C-4527-9DC0-98FF4C74D04A}"/>
                    </a:ext>
                  </a:extLst>
                </p:cNvPr>
                <p:cNvPicPr/>
                <p:nvPr/>
              </p:nvPicPr>
              <p:blipFill>
                <a:blip r:embed="rId259"/>
                <a:stretch>
                  <a:fillRect/>
                </a:stretch>
              </p:blipFill>
              <p:spPr>
                <a:xfrm>
                  <a:off x="9573867" y="2972760"/>
                  <a:ext cx="69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3479" name="Freihand 103478">
                  <a:extLst>
                    <a:ext uri="{FF2B5EF4-FFF2-40B4-BE49-F238E27FC236}">
                      <a16:creationId xmlns:a16="http://schemas.microsoft.com/office/drawing/2014/main" id="{4E3DC012-45EC-4078-9DBD-72EA5F05B6E8}"/>
                    </a:ext>
                  </a:extLst>
                </p14:cNvPr>
                <p14:cNvContentPartPr/>
                <p14:nvPr/>
              </p14:nvContentPartPr>
              <p14:xfrm>
                <a:off x="9662067" y="2993280"/>
                <a:ext cx="52920" cy="81720"/>
              </p14:xfrm>
            </p:contentPart>
          </mc:Choice>
          <mc:Fallback>
            <p:pic>
              <p:nvPicPr>
                <p:cNvPr id="103479" name="Freihand 103478">
                  <a:extLst>
                    <a:ext uri="{FF2B5EF4-FFF2-40B4-BE49-F238E27FC236}">
                      <a16:creationId xmlns:a16="http://schemas.microsoft.com/office/drawing/2014/main" id="{4E3DC012-45EC-4078-9DBD-72EA5F05B6E8}"/>
                    </a:ext>
                  </a:extLst>
                </p:cNvPr>
                <p:cNvPicPr/>
                <p:nvPr/>
              </p:nvPicPr>
              <p:blipFill>
                <a:blip r:embed="rId261"/>
                <a:stretch>
                  <a:fillRect/>
                </a:stretch>
              </p:blipFill>
              <p:spPr>
                <a:xfrm>
                  <a:off x="9657747" y="2988960"/>
                  <a:ext cx="61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3480" name="Freihand 103479">
                  <a:extLst>
                    <a:ext uri="{FF2B5EF4-FFF2-40B4-BE49-F238E27FC236}">
                      <a16:creationId xmlns:a16="http://schemas.microsoft.com/office/drawing/2014/main" id="{33F93EC8-55B4-4AED-A98F-ADA355726499}"/>
                    </a:ext>
                  </a:extLst>
                </p14:cNvPr>
                <p14:cNvContentPartPr/>
                <p14:nvPr/>
              </p14:nvContentPartPr>
              <p14:xfrm>
                <a:off x="9904347" y="2981760"/>
                <a:ext cx="57960" cy="72360"/>
              </p14:xfrm>
            </p:contentPart>
          </mc:Choice>
          <mc:Fallback>
            <p:pic>
              <p:nvPicPr>
                <p:cNvPr id="103480" name="Freihand 103479">
                  <a:extLst>
                    <a:ext uri="{FF2B5EF4-FFF2-40B4-BE49-F238E27FC236}">
                      <a16:creationId xmlns:a16="http://schemas.microsoft.com/office/drawing/2014/main" id="{33F93EC8-55B4-4AED-A98F-ADA355726499}"/>
                    </a:ext>
                  </a:extLst>
                </p:cNvPr>
                <p:cNvPicPr/>
                <p:nvPr/>
              </p:nvPicPr>
              <p:blipFill>
                <a:blip r:embed="rId263"/>
                <a:stretch>
                  <a:fillRect/>
                </a:stretch>
              </p:blipFill>
              <p:spPr>
                <a:xfrm>
                  <a:off x="9900027" y="2977440"/>
                  <a:ext cx="66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3481" name="Freihand 103480">
                  <a:extLst>
                    <a:ext uri="{FF2B5EF4-FFF2-40B4-BE49-F238E27FC236}">
                      <a16:creationId xmlns:a16="http://schemas.microsoft.com/office/drawing/2014/main" id="{DDD7CCF4-AF84-4F67-9884-E4D8E028ACFE}"/>
                    </a:ext>
                  </a:extLst>
                </p14:cNvPr>
                <p14:cNvContentPartPr/>
                <p14:nvPr/>
              </p14:nvContentPartPr>
              <p14:xfrm>
                <a:off x="9942507" y="2961600"/>
                <a:ext cx="204480" cy="101520"/>
              </p14:xfrm>
            </p:contentPart>
          </mc:Choice>
          <mc:Fallback>
            <p:pic>
              <p:nvPicPr>
                <p:cNvPr id="103481" name="Freihand 103480">
                  <a:extLst>
                    <a:ext uri="{FF2B5EF4-FFF2-40B4-BE49-F238E27FC236}">
                      <a16:creationId xmlns:a16="http://schemas.microsoft.com/office/drawing/2014/main" id="{DDD7CCF4-AF84-4F67-9884-E4D8E028ACFE}"/>
                    </a:ext>
                  </a:extLst>
                </p:cNvPr>
                <p:cNvPicPr/>
                <p:nvPr/>
              </p:nvPicPr>
              <p:blipFill>
                <a:blip r:embed="rId265"/>
                <a:stretch>
                  <a:fillRect/>
                </a:stretch>
              </p:blipFill>
              <p:spPr>
                <a:xfrm>
                  <a:off x="9938187" y="2957280"/>
                  <a:ext cx="213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3482" name="Freihand 103481">
                  <a:extLst>
                    <a:ext uri="{FF2B5EF4-FFF2-40B4-BE49-F238E27FC236}">
                      <a16:creationId xmlns:a16="http://schemas.microsoft.com/office/drawing/2014/main" id="{F14BB3AF-20FC-45B0-9132-0419E6DE6D28}"/>
                    </a:ext>
                  </a:extLst>
                </p14:cNvPr>
                <p14:cNvContentPartPr/>
                <p14:nvPr/>
              </p14:nvContentPartPr>
              <p14:xfrm>
                <a:off x="10152027" y="2974920"/>
                <a:ext cx="69840" cy="79560"/>
              </p14:xfrm>
            </p:contentPart>
          </mc:Choice>
          <mc:Fallback>
            <p:pic>
              <p:nvPicPr>
                <p:cNvPr id="103482" name="Freihand 103481">
                  <a:extLst>
                    <a:ext uri="{FF2B5EF4-FFF2-40B4-BE49-F238E27FC236}">
                      <a16:creationId xmlns:a16="http://schemas.microsoft.com/office/drawing/2014/main" id="{F14BB3AF-20FC-45B0-9132-0419E6DE6D28}"/>
                    </a:ext>
                  </a:extLst>
                </p:cNvPr>
                <p:cNvPicPr/>
                <p:nvPr/>
              </p:nvPicPr>
              <p:blipFill>
                <a:blip r:embed="rId267"/>
                <a:stretch>
                  <a:fillRect/>
                </a:stretch>
              </p:blipFill>
              <p:spPr>
                <a:xfrm>
                  <a:off x="10147707" y="2970600"/>
                  <a:ext cx="78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3483" name="Freihand 103482">
                  <a:extLst>
                    <a:ext uri="{FF2B5EF4-FFF2-40B4-BE49-F238E27FC236}">
                      <a16:creationId xmlns:a16="http://schemas.microsoft.com/office/drawing/2014/main" id="{835B61D2-2F18-4DA5-B2FC-810EA2B226CD}"/>
                    </a:ext>
                  </a:extLst>
                </p14:cNvPr>
                <p14:cNvContentPartPr/>
                <p14:nvPr/>
              </p14:nvContentPartPr>
              <p14:xfrm>
                <a:off x="10271907" y="2903280"/>
                <a:ext cx="39960" cy="146520"/>
              </p14:xfrm>
            </p:contentPart>
          </mc:Choice>
          <mc:Fallback>
            <p:pic>
              <p:nvPicPr>
                <p:cNvPr id="103483" name="Freihand 103482">
                  <a:extLst>
                    <a:ext uri="{FF2B5EF4-FFF2-40B4-BE49-F238E27FC236}">
                      <a16:creationId xmlns:a16="http://schemas.microsoft.com/office/drawing/2014/main" id="{835B61D2-2F18-4DA5-B2FC-810EA2B226CD}"/>
                    </a:ext>
                  </a:extLst>
                </p:cNvPr>
                <p:cNvPicPr/>
                <p:nvPr/>
              </p:nvPicPr>
              <p:blipFill>
                <a:blip r:embed="rId269"/>
                <a:stretch>
                  <a:fillRect/>
                </a:stretch>
              </p:blipFill>
              <p:spPr>
                <a:xfrm>
                  <a:off x="10267587" y="2898960"/>
                  <a:ext cx="48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03484" name="Freihand 103483">
                  <a:extLst>
                    <a:ext uri="{FF2B5EF4-FFF2-40B4-BE49-F238E27FC236}">
                      <a16:creationId xmlns:a16="http://schemas.microsoft.com/office/drawing/2014/main" id="{04D08650-5DCE-4E4E-90C7-0D1027661D6F}"/>
                    </a:ext>
                  </a:extLst>
                </p14:cNvPr>
                <p14:cNvContentPartPr/>
                <p14:nvPr/>
              </p14:nvContentPartPr>
              <p14:xfrm>
                <a:off x="10319427" y="2972760"/>
                <a:ext cx="195840" cy="55080"/>
              </p14:xfrm>
            </p:contentPart>
          </mc:Choice>
          <mc:Fallback>
            <p:pic>
              <p:nvPicPr>
                <p:cNvPr id="103484" name="Freihand 103483">
                  <a:extLst>
                    <a:ext uri="{FF2B5EF4-FFF2-40B4-BE49-F238E27FC236}">
                      <a16:creationId xmlns:a16="http://schemas.microsoft.com/office/drawing/2014/main" id="{04D08650-5DCE-4E4E-90C7-0D1027661D6F}"/>
                    </a:ext>
                  </a:extLst>
                </p:cNvPr>
                <p:cNvPicPr/>
                <p:nvPr/>
              </p:nvPicPr>
              <p:blipFill>
                <a:blip r:embed="rId271"/>
                <a:stretch>
                  <a:fillRect/>
                </a:stretch>
              </p:blipFill>
              <p:spPr>
                <a:xfrm>
                  <a:off x="10315107" y="2968440"/>
                  <a:ext cx="204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03485" name="Freihand 103484">
                  <a:extLst>
                    <a:ext uri="{FF2B5EF4-FFF2-40B4-BE49-F238E27FC236}">
                      <a16:creationId xmlns:a16="http://schemas.microsoft.com/office/drawing/2014/main" id="{C8586E77-10CC-4494-826E-7220B27EE237}"/>
                    </a:ext>
                  </a:extLst>
                </p14:cNvPr>
                <p14:cNvContentPartPr/>
                <p14:nvPr/>
              </p14:nvContentPartPr>
              <p14:xfrm>
                <a:off x="10504827" y="2955840"/>
                <a:ext cx="149400" cy="74880"/>
              </p14:xfrm>
            </p:contentPart>
          </mc:Choice>
          <mc:Fallback>
            <p:pic>
              <p:nvPicPr>
                <p:cNvPr id="103485" name="Freihand 103484">
                  <a:extLst>
                    <a:ext uri="{FF2B5EF4-FFF2-40B4-BE49-F238E27FC236}">
                      <a16:creationId xmlns:a16="http://schemas.microsoft.com/office/drawing/2014/main" id="{C8586E77-10CC-4494-826E-7220B27EE237}"/>
                    </a:ext>
                  </a:extLst>
                </p:cNvPr>
                <p:cNvPicPr/>
                <p:nvPr/>
              </p:nvPicPr>
              <p:blipFill>
                <a:blip r:embed="rId273"/>
                <a:stretch>
                  <a:fillRect/>
                </a:stretch>
              </p:blipFill>
              <p:spPr>
                <a:xfrm>
                  <a:off x="10500507" y="2951520"/>
                  <a:ext cx="158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03486" name="Freihand 103485">
                  <a:extLst>
                    <a:ext uri="{FF2B5EF4-FFF2-40B4-BE49-F238E27FC236}">
                      <a16:creationId xmlns:a16="http://schemas.microsoft.com/office/drawing/2014/main" id="{A78D946A-0A52-4561-9C1A-3A1FA1330733}"/>
                    </a:ext>
                  </a:extLst>
                </p14:cNvPr>
                <p14:cNvContentPartPr/>
                <p14:nvPr/>
              </p14:nvContentPartPr>
              <p14:xfrm>
                <a:off x="10755027" y="2939280"/>
                <a:ext cx="20880" cy="96120"/>
              </p14:xfrm>
            </p:contentPart>
          </mc:Choice>
          <mc:Fallback>
            <p:pic>
              <p:nvPicPr>
                <p:cNvPr id="103486" name="Freihand 103485">
                  <a:extLst>
                    <a:ext uri="{FF2B5EF4-FFF2-40B4-BE49-F238E27FC236}">
                      <a16:creationId xmlns:a16="http://schemas.microsoft.com/office/drawing/2014/main" id="{A78D946A-0A52-4561-9C1A-3A1FA1330733}"/>
                    </a:ext>
                  </a:extLst>
                </p:cNvPr>
                <p:cNvPicPr/>
                <p:nvPr/>
              </p:nvPicPr>
              <p:blipFill>
                <a:blip r:embed="rId275"/>
                <a:stretch>
                  <a:fillRect/>
                </a:stretch>
              </p:blipFill>
              <p:spPr>
                <a:xfrm>
                  <a:off x="10750707" y="2934960"/>
                  <a:ext cx="29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03487" name="Freihand 103486">
                  <a:extLst>
                    <a:ext uri="{FF2B5EF4-FFF2-40B4-BE49-F238E27FC236}">
                      <a16:creationId xmlns:a16="http://schemas.microsoft.com/office/drawing/2014/main" id="{EBCE533A-EA7A-43A5-8576-0FE4E5350C12}"/>
                    </a:ext>
                  </a:extLst>
                </p14:cNvPr>
                <p14:cNvContentPartPr/>
                <p14:nvPr/>
              </p14:nvContentPartPr>
              <p14:xfrm>
                <a:off x="10731987" y="2960880"/>
                <a:ext cx="138240" cy="18720"/>
              </p14:xfrm>
            </p:contentPart>
          </mc:Choice>
          <mc:Fallback>
            <p:pic>
              <p:nvPicPr>
                <p:cNvPr id="103487" name="Freihand 103486">
                  <a:extLst>
                    <a:ext uri="{FF2B5EF4-FFF2-40B4-BE49-F238E27FC236}">
                      <a16:creationId xmlns:a16="http://schemas.microsoft.com/office/drawing/2014/main" id="{EBCE533A-EA7A-43A5-8576-0FE4E5350C12}"/>
                    </a:ext>
                  </a:extLst>
                </p:cNvPr>
                <p:cNvPicPr/>
                <p:nvPr/>
              </p:nvPicPr>
              <p:blipFill>
                <a:blip r:embed="rId277"/>
                <a:stretch>
                  <a:fillRect/>
                </a:stretch>
              </p:blipFill>
              <p:spPr>
                <a:xfrm>
                  <a:off x="10727667" y="2956560"/>
                  <a:ext cx="146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03488" name="Freihand 103487">
                  <a:extLst>
                    <a:ext uri="{FF2B5EF4-FFF2-40B4-BE49-F238E27FC236}">
                      <a16:creationId xmlns:a16="http://schemas.microsoft.com/office/drawing/2014/main" id="{6245961C-944F-402A-9E85-27E18FF90F34}"/>
                    </a:ext>
                  </a:extLst>
                </p14:cNvPr>
                <p14:cNvContentPartPr/>
                <p14:nvPr/>
              </p14:nvContentPartPr>
              <p14:xfrm>
                <a:off x="10833147" y="2911560"/>
                <a:ext cx="255600" cy="96480"/>
              </p14:xfrm>
            </p:contentPart>
          </mc:Choice>
          <mc:Fallback>
            <p:pic>
              <p:nvPicPr>
                <p:cNvPr id="103488" name="Freihand 103487">
                  <a:extLst>
                    <a:ext uri="{FF2B5EF4-FFF2-40B4-BE49-F238E27FC236}">
                      <a16:creationId xmlns:a16="http://schemas.microsoft.com/office/drawing/2014/main" id="{6245961C-944F-402A-9E85-27E18FF90F34}"/>
                    </a:ext>
                  </a:extLst>
                </p:cNvPr>
                <p:cNvPicPr/>
                <p:nvPr/>
              </p:nvPicPr>
              <p:blipFill>
                <a:blip r:embed="rId279"/>
                <a:stretch>
                  <a:fillRect/>
                </a:stretch>
              </p:blipFill>
              <p:spPr>
                <a:xfrm>
                  <a:off x="10828827" y="2907240"/>
                  <a:ext cx="264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03489" name="Freihand 103488">
                  <a:extLst>
                    <a:ext uri="{FF2B5EF4-FFF2-40B4-BE49-F238E27FC236}">
                      <a16:creationId xmlns:a16="http://schemas.microsoft.com/office/drawing/2014/main" id="{12408087-E51C-4E97-81B2-7CC945B9C4A0}"/>
                    </a:ext>
                  </a:extLst>
                </p14:cNvPr>
                <p14:cNvContentPartPr/>
                <p14:nvPr/>
              </p14:nvContentPartPr>
              <p14:xfrm>
                <a:off x="11097027" y="2900400"/>
                <a:ext cx="9360" cy="40680"/>
              </p14:xfrm>
            </p:contentPart>
          </mc:Choice>
          <mc:Fallback>
            <p:pic>
              <p:nvPicPr>
                <p:cNvPr id="103489" name="Freihand 103488">
                  <a:extLst>
                    <a:ext uri="{FF2B5EF4-FFF2-40B4-BE49-F238E27FC236}">
                      <a16:creationId xmlns:a16="http://schemas.microsoft.com/office/drawing/2014/main" id="{12408087-E51C-4E97-81B2-7CC945B9C4A0}"/>
                    </a:ext>
                  </a:extLst>
                </p:cNvPr>
                <p:cNvPicPr/>
                <p:nvPr/>
              </p:nvPicPr>
              <p:blipFill>
                <a:blip r:embed="rId281"/>
                <a:stretch>
                  <a:fillRect/>
                </a:stretch>
              </p:blipFill>
              <p:spPr>
                <a:xfrm>
                  <a:off x="11092707" y="2896080"/>
                  <a:ext cx="18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03490" name="Freihand 103489">
                  <a:extLst>
                    <a:ext uri="{FF2B5EF4-FFF2-40B4-BE49-F238E27FC236}">
                      <a16:creationId xmlns:a16="http://schemas.microsoft.com/office/drawing/2014/main" id="{EB3FD432-F236-4BF4-BE1A-E8EC94FEFB67}"/>
                    </a:ext>
                  </a:extLst>
                </p14:cNvPr>
                <p14:cNvContentPartPr/>
                <p14:nvPr/>
              </p14:nvContentPartPr>
              <p14:xfrm>
                <a:off x="11112867" y="2941800"/>
                <a:ext cx="237240" cy="155520"/>
              </p14:xfrm>
            </p:contentPart>
          </mc:Choice>
          <mc:Fallback>
            <p:pic>
              <p:nvPicPr>
                <p:cNvPr id="103490" name="Freihand 103489">
                  <a:extLst>
                    <a:ext uri="{FF2B5EF4-FFF2-40B4-BE49-F238E27FC236}">
                      <a16:creationId xmlns:a16="http://schemas.microsoft.com/office/drawing/2014/main" id="{EB3FD432-F236-4BF4-BE1A-E8EC94FEFB67}"/>
                    </a:ext>
                  </a:extLst>
                </p:cNvPr>
                <p:cNvPicPr/>
                <p:nvPr/>
              </p:nvPicPr>
              <p:blipFill>
                <a:blip r:embed="rId283"/>
                <a:stretch>
                  <a:fillRect/>
                </a:stretch>
              </p:blipFill>
              <p:spPr>
                <a:xfrm>
                  <a:off x="11108547" y="2937480"/>
                  <a:ext cx="245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03491" name="Freihand 103490">
                  <a:extLst>
                    <a:ext uri="{FF2B5EF4-FFF2-40B4-BE49-F238E27FC236}">
                      <a16:creationId xmlns:a16="http://schemas.microsoft.com/office/drawing/2014/main" id="{B1BD6376-13FD-45D6-A9CE-8813B3D42A47}"/>
                    </a:ext>
                  </a:extLst>
                </p14:cNvPr>
                <p14:cNvContentPartPr/>
                <p14:nvPr/>
              </p14:nvContentPartPr>
              <p14:xfrm>
                <a:off x="10834587" y="2915880"/>
                <a:ext cx="79560" cy="3960"/>
              </p14:xfrm>
            </p:contentPart>
          </mc:Choice>
          <mc:Fallback>
            <p:pic>
              <p:nvPicPr>
                <p:cNvPr id="103491" name="Freihand 103490">
                  <a:extLst>
                    <a:ext uri="{FF2B5EF4-FFF2-40B4-BE49-F238E27FC236}">
                      <a16:creationId xmlns:a16="http://schemas.microsoft.com/office/drawing/2014/main" id="{B1BD6376-13FD-45D6-A9CE-8813B3D42A47}"/>
                    </a:ext>
                  </a:extLst>
                </p:cNvPr>
                <p:cNvPicPr/>
                <p:nvPr/>
              </p:nvPicPr>
              <p:blipFill>
                <a:blip r:embed="rId285"/>
                <a:stretch>
                  <a:fillRect/>
                </a:stretch>
              </p:blipFill>
              <p:spPr>
                <a:xfrm>
                  <a:off x="10830267" y="2911560"/>
                  <a:ext cx="88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03492" name="Freihand 103491">
                  <a:extLst>
                    <a:ext uri="{FF2B5EF4-FFF2-40B4-BE49-F238E27FC236}">
                      <a16:creationId xmlns:a16="http://schemas.microsoft.com/office/drawing/2014/main" id="{672311F0-BF7C-4F91-80F3-1FB4FB29B418}"/>
                    </a:ext>
                  </a:extLst>
                </p14:cNvPr>
                <p14:cNvContentPartPr/>
                <p14:nvPr/>
              </p14:nvContentPartPr>
              <p14:xfrm>
                <a:off x="11420667" y="2861160"/>
                <a:ext cx="7200" cy="75960"/>
              </p14:xfrm>
            </p:contentPart>
          </mc:Choice>
          <mc:Fallback>
            <p:pic>
              <p:nvPicPr>
                <p:cNvPr id="103492" name="Freihand 103491">
                  <a:extLst>
                    <a:ext uri="{FF2B5EF4-FFF2-40B4-BE49-F238E27FC236}">
                      <a16:creationId xmlns:a16="http://schemas.microsoft.com/office/drawing/2014/main" id="{672311F0-BF7C-4F91-80F3-1FB4FB29B418}"/>
                    </a:ext>
                  </a:extLst>
                </p:cNvPr>
                <p:cNvPicPr/>
                <p:nvPr/>
              </p:nvPicPr>
              <p:blipFill>
                <a:blip r:embed="rId287"/>
                <a:stretch>
                  <a:fillRect/>
                </a:stretch>
              </p:blipFill>
              <p:spPr>
                <a:xfrm>
                  <a:off x="11416347" y="2856840"/>
                  <a:ext cx="15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03493" name="Freihand 103492">
                  <a:extLst>
                    <a:ext uri="{FF2B5EF4-FFF2-40B4-BE49-F238E27FC236}">
                      <a16:creationId xmlns:a16="http://schemas.microsoft.com/office/drawing/2014/main" id="{2906F418-2A22-40D5-AAAD-791DCC94AB20}"/>
                    </a:ext>
                  </a:extLst>
                </p14:cNvPr>
                <p14:cNvContentPartPr/>
                <p14:nvPr/>
              </p14:nvContentPartPr>
              <p14:xfrm>
                <a:off x="11415987" y="3018480"/>
                <a:ext cx="15120" cy="5760"/>
              </p14:xfrm>
            </p:contentPart>
          </mc:Choice>
          <mc:Fallback>
            <p:pic>
              <p:nvPicPr>
                <p:cNvPr id="103493" name="Freihand 103492">
                  <a:extLst>
                    <a:ext uri="{FF2B5EF4-FFF2-40B4-BE49-F238E27FC236}">
                      <a16:creationId xmlns:a16="http://schemas.microsoft.com/office/drawing/2014/main" id="{2906F418-2A22-40D5-AAAD-791DCC94AB20}"/>
                    </a:ext>
                  </a:extLst>
                </p:cNvPr>
                <p:cNvPicPr/>
                <p:nvPr/>
              </p:nvPicPr>
              <p:blipFill>
                <a:blip r:embed="rId289"/>
                <a:stretch>
                  <a:fillRect/>
                </a:stretch>
              </p:blipFill>
              <p:spPr>
                <a:xfrm>
                  <a:off x="11411667" y="3014160"/>
                  <a:ext cx="23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03534" name="Freihand 103533">
                  <a:extLst>
                    <a:ext uri="{FF2B5EF4-FFF2-40B4-BE49-F238E27FC236}">
                      <a16:creationId xmlns:a16="http://schemas.microsoft.com/office/drawing/2014/main" id="{3752FB1C-EB80-4AEE-8524-2AFC75DA5AEF}"/>
                    </a:ext>
                  </a:extLst>
                </p14:cNvPr>
                <p14:cNvContentPartPr/>
                <p14:nvPr/>
              </p14:nvContentPartPr>
              <p14:xfrm>
                <a:off x="2800467" y="2685120"/>
                <a:ext cx="2929680" cy="667440"/>
              </p14:xfrm>
            </p:contentPart>
          </mc:Choice>
          <mc:Fallback>
            <p:pic>
              <p:nvPicPr>
                <p:cNvPr id="103534" name="Freihand 103533">
                  <a:extLst>
                    <a:ext uri="{FF2B5EF4-FFF2-40B4-BE49-F238E27FC236}">
                      <a16:creationId xmlns:a16="http://schemas.microsoft.com/office/drawing/2014/main" id="{3752FB1C-EB80-4AEE-8524-2AFC75DA5AEF}"/>
                    </a:ext>
                  </a:extLst>
                </p:cNvPr>
                <p:cNvPicPr/>
                <p:nvPr/>
              </p:nvPicPr>
              <p:blipFill>
                <a:blip r:embed="rId291"/>
                <a:stretch>
                  <a:fillRect/>
                </a:stretch>
              </p:blipFill>
              <p:spPr>
                <a:xfrm>
                  <a:off x="2796147" y="2680800"/>
                  <a:ext cx="2938320" cy="676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03535" name="Freihand 103534">
                  <a:extLst>
                    <a:ext uri="{FF2B5EF4-FFF2-40B4-BE49-F238E27FC236}">
                      <a16:creationId xmlns:a16="http://schemas.microsoft.com/office/drawing/2014/main" id="{D4B45B2A-A1E9-47D2-9FF1-566DFC35D331}"/>
                    </a:ext>
                  </a:extLst>
                </p14:cNvPr>
                <p14:cNvContentPartPr/>
                <p14:nvPr/>
              </p14:nvContentPartPr>
              <p14:xfrm>
                <a:off x="5879187" y="3082200"/>
                <a:ext cx="326520" cy="13320"/>
              </p14:xfrm>
            </p:contentPart>
          </mc:Choice>
          <mc:Fallback>
            <p:pic>
              <p:nvPicPr>
                <p:cNvPr id="103535" name="Freihand 103534">
                  <a:extLst>
                    <a:ext uri="{FF2B5EF4-FFF2-40B4-BE49-F238E27FC236}">
                      <a16:creationId xmlns:a16="http://schemas.microsoft.com/office/drawing/2014/main" id="{D4B45B2A-A1E9-47D2-9FF1-566DFC35D331}"/>
                    </a:ext>
                  </a:extLst>
                </p:cNvPr>
                <p:cNvPicPr/>
                <p:nvPr/>
              </p:nvPicPr>
              <p:blipFill>
                <a:blip r:embed="rId293"/>
                <a:stretch>
                  <a:fillRect/>
                </a:stretch>
              </p:blipFill>
              <p:spPr>
                <a:xfrm>
                  <a:off x="5874867" y="3077880"/>
                  <a:ext cx="335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03536" name="Freihand 103535">
                  <a:extLst>
                    <a:ext uri="{FF2B5EF4-FFF2-40B4-BE49-F238E27FC236}">
                      <a16:creationId xmlns:a16="http://schemas.microsoft.com/office/drawing/2014/main" id="{97237EA2-9A05-4C39-ABF0-BF684F8F2365}"/>
                    </a:ext>
                  </a:extLst>
                </p14:cNvPr>
                <p14:cNvContentPartPr/>
                <p14:nvPr/>
              </p14:nvContentPartPr>
              <p14:xfrm>
                <a:off x="5770467" y="2990040"/>
                <a:ext cx="228240" cy="201960"/>
              </p14:xfrm>
            </p:contentPart>
          </mc:Choice>
          <mc:Fallback>
            <p:pic>
              <p:nvPicPr>
                <p:cNvPr id="103536" name="Freihand 103535">
                  <a:extLst>
                    <a:ext uri="{FF2B5EF4-FFF2-40B4-BE49-F238E27FC236}">
                      <a16:creationId xmlns:a16="http://schemas.microsoft.com/office/drawing/2014/main" id="{97237EA2-9A05-4C39-ABF0-BF684F8F2365}"/>
                    </a:ext>
                  </a:extLst>
                </p:cNvPr>
                <p:cNvPicPr/>
                <p:nvPr/>
              </p:nvPicPr>
              <p:blipFill>
                <a:blip r:embed="rId295"/>
                <a:stretch>
                  <a:fillRect/>
                </a:stretch>
              </p:blipFill>
              <p:spPr>
                <a:xfrm>
                  <a:off x="5766147" y="2985720"/>
                  <a:ext cx="236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03538" name="Freihand 103537">
                  <a:extLst>
                    <a:ext uri="{FF2B5EF4-FFF2-40B4-BE49-F238E27FC236}">
                      <a16:creationId xmlns:a16="http://schemas.microsoft.com/office/drawing/2014/main" id="{60E087E8-BA09-4E50-90C3-8296A4530486}"/>
                    </a:ext>
                  </a:extLst>
                </p14:cNvPr>
                <p14:cNvContentPartPr/>
                <p14:nvPr/>
              </p14:nvContentPartPr>
              <p14:xfrm>
                <a:off x="6281307" y="2992200"/>
                <a:ext cx="123840" cy="153720"/>
              </p14:xfrm>
            </p:contentPart>
          </mc:Choice>
          <mc:Fallback>
            <p:pic>
              <p:nvPicPr>
                <p:cNvPr id="103538" name="Freihand 103537">
                  <a:extLst>
                    <a:ext uri="{FF2B5EF4-FFF2-40B4-BE49-F238E27FC236}">
                      <a16:creationId xmlns:a16="http://schemas.microsoft.com/office/drawing/2014/main" id="{60E087E8-BA09-4E50-90C3-8296A4530486}"/>
                    </a:ext>
                  </a:extLst>
                </p:cNvPr>
                <p:cNvPicPr/>
                <p:nvPr/>
              </p:nvPicPr>
              <p:blipFill>
                <a:blip r:embed="rId297"/>
                <a:stretch>
                  <a:fillRect/>
                </a:stretch>
              </p:blipFill>
              <p:spPr>
                <a:xfrm>
                  <a:off x="6276987" y="2987880"/>
                  <a:ext cx="13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03539" name="Freihand 103538">
                  <a:extLst>
                    <a:ext uri="{FF2B5EF4-FFF2-40B4-BE49-F238E27FC236}">
                      <a16:creationId xmlns:a16="http://schemas.microsoft.com/office/drawing/2014/main" id="{80302AFB-DC40-42D5-A082-0F63391E990E}"/>
                    </a:ext>
                  </a:extLst>
                </p14:cNvPr>
                <p14:cNvContentPartPr/>
                <p14:nvPr/>
              </p14:nvContentPartPr>
              <p14:xfrm>
                <a:off x="6333867" y="3122160"/>
                <a:ext cx="212040" cy="6480"/>
              </p14:xfrm>
            </p:contentPart>
          </mc:Choice>
          <mc:Fallback>
            <p:pic>
              <p:nvPicPr>
                <p:cNvPr id="103539" name="Freihand 103538">
                  <a:extLst>
                    <a:ext uri="{FF2B5EF4-FFF2-40B4-BE49-F238E27FC236}">
                      <a16:creationId xmlns:a16="http://schemas.microsoft.com/office/drawing/2014/main" id="{80302AFB-DC40-42D5-A082-0F63391E990E}"/>
                    </a:ext>
                  </a:extLst>
                </p:cNvPr>
                <p:cNvPicPr/>
                <p:nvPr/>
              </p:nvPicPr>
              <p:blipFill>
                <a:blip r:embed="rId299"/>
                <a:stretch>
                  <a:fillRect/>
                </a:stretch>
              </p:blipFill>
              <p:spPr>
                <a:xfrm>
                  <a:off x="6329547" y="3117840"/>
                  <a:ext cx="220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03540" name="Freihand 103539">
                  <a:extLst>
                    <a:ext uri="{FF2B5EF4-FFF2-40B4-BE49-F238E27FC236}">
                      <a16:creationId xmlns:a16="http://schemas.microsoft.com/office/drawing/2014/main" id="{C40AD647-5EFF-490A-94A8-436993F6EA21}"/>
                    </a:ext>
                  </a:extLst>
                </p14:cNvPr>
                <p14:cNvContentPartPr/>
                <p14:nvPr/>
              </p14:nvContentPartPr>
              <p14:xfrm>
                <a:off x="6561747" y="2986440"/>
                <a:ext cx="24840" cy="137520"/>
              </p14:xfrm>
            </p:contentPart>
          </mc:Choice>
          <mc:Fallback>
            <p:pic>
              <p:nvPicPr>
                <p:cNvPr id="103540" name="Freihand 103539">
                  <a:extLst>
                    <a:ext uri="{FF2B5EF4-FFF2-40B4-BE49-F238E27FC236}">
                      <a16:creationId xmlns:a16="http://schemas.microsoft.com/office/drawing/2014/main" id="{C40AD647-5EFF-490A-94A8-436993F6EA21}"/>
                    </a:ext>
                  </a:extLst>
                </p:cNvPr>
                <p:cNvPicPr/>
                <p:nvPr/>
              </p:nvPicPr>
              <p:blipFill>
                <a:blip r:embed="rId301"/>
                <a:stretch>
                  <a:fillRect/>
                </a:stretch>
              </p:blipFill>
              <p:spPr>
                <a:xfrm>
                  <a:off x="6557427" y="2982120"/>
                  <a:ext cx="33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03541" name="Freihand 103540">
                  <a:extLst>
                    <a:ext uri="{FF2B5EF4-FFF2-40B4-BE49-F238E27FC236}">
                      <a16:creationId xmlns:a16="http://schemas.microsoft.com/office/drawing/2014/main" id="{55E71F40-DF4D-48A0-8746-8D7BC9D76D54}"/>
                    </a:ext>
                  </a:extLst>
                </p14:cNvPr>
                <p14:cNvContentPartPr/>
                <p14:nvPr/>
              </p14:nvContentPartPr>
              <p14:xfrm>
                <a:off x="6474987" y="2952240"/>
                <a:ext cx="189000" cy="175320"/>
              </p14:xfrm>
            </p:contentPart>
          </mc:Choice>
          <mc:Fallback>
            <p:pic>
              <p:nvPicPr>
                <p:cNvPr id="103541" name="Freihand 103540">
                  <a:extLst>
                    <a:ext uri="{FF2B5EF4-FFF2-40B4-BE49-F238E27FC236}">
                      <a16:creationId xmlns:a16="http://schemas.microsoft.com/office/drawing/2014/main" id="{55E71F40-DF4D-48A0-8746-8D7BC9D76D54}"/>
                    </a:ext>
                  </a:extLst>
                </p:cNvPr>
                <p:cNvPicPr/>
                <p:nvPr/>
              </p:nvPicPr>
              <p:blipFill>
                <a:blip r:embed="rId303"/>
                <a:stretch>
                  <a:fillRect/>
                </a:stretch>
              </p:blipFill>
              <p:spPr>
                <a:xfrm>
                  <a:off x="6470667" y="2947920"/>
                  <a:ext cx="197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03542" name="Freihand 103541">
                  <a:extLst>
                    <a:ext uri="{FF2B5EF4-FFF2-40B4-BE49-F238E27FC236}">
                      <a16:creationId xmlns:a16="http://schemas.microsoft.com/office/drawing/2014/main" id="{055287BF-41C7-45ED-92C9-57CCBD1A82CB}"/>
                    </a:ext>
                  </a:extLst>
                </p14:cNvPr>
                <p14:cNvContentPartPr/>
                <p14:nvPr/>
              </p14:nvContentPartPr>
              <p14:xfrm>
                <a:off x="6724467" y="3082920"/>
                <a:ext cx="9000" cy="21240"/>
              </p14:xfrm>
            </p:contentPart>
          </mc:Choice>
          <mc:Fallback>
            <p:pic>
              <p:nvPicPr>
                <p:cNvPr id="103542" name="Freihand 103541">
                  <a:extLst>
                    <a:ext uri="{FF2B5EF4-FFF2-40B4-BE49-F238E27FC236}">
                      <a16:creationId xmlns:a16="http://schemas.microsoft.com/office/drawing/2014/main" id="{055287BF-41C7-45ED-92C9-57CCBD1A82CB}"/>
                    </a:ext>
                  </a:extLst>
                </p:cNvPr>
                <p:cNvPicPr/>
                <p:nvPr/>
              </p:nvPicPr>
              <p:blipFill>
                <a:blip r:embed="rId305"/>
                <a:stretch>
                  <a:fillRect/>
                </a:stretch>
              </p:blipFill>
              <p:spPr>
                <a:xfrm>
                  <a:off x="6720147" y="3078600"/>
                  <a:ext cx="17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03543" name="Freihand 103542">
                  <a:extLst>
                    <a:ext uri="{FF2B5EF4-FFF2-40B4-BE49-F238E27FC236}">
                      <a16:creationId xmlns:a16="http://schemas.microsoft.com/office/drawing/2014/main" id="{3DFB7CD4-BF57-4D18-8A06-283BB13AF983}"/>
                    </a:ext>
                  </a:extLst>
                </p14:cNvPr>
                <p14:cNvContentPartPr/>
                <p14:nvPr/>
              </p14:nvContentPartPr>
              <p14:xfrm>
                <a:off x="5922027" y="3304680"/>
                <a:ext cx="19080" cy="119520"/>
              </p14:xfrm>
            </p:contentPart>
          </mc:Choice>
          <mc:Fallback>
            <p:pic>
              <p:nvPicPr>
                <p:cNvPr id="103543" name="Freihand 103542">
                  <a:extLst>
                    <a:ext uri="{FF2B5EF4-FFF2-40B4-BE49-F238E27FC236}">
                      <a16:creationId xmlns:a16="http://schemas.microsoft.com/office/drawing/2014/main" id="{3DFB7CD4-BF57-4D18-8A06-283BB13AF983}"/>
                    </a:ext>
                  </a:extLst>
                </p:cNvPr>
                <p:cNvPicPr/>
                <p:nvPr/>
              </p:nvPicPr>
              <p:blipFill>
                <a:blip r:embed="rId307"/>
                <a:stretch>
                  <a:fillRect/>
                </a:stretch>
              </p:blipFill>
              <p:spPr>
                <a:xfrm>
                  <a:off x="5917707" y="3300360"/>
                  <a:ext cx="27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03544" name="Freihand 103543">
                  <a:extLst>
                    <a:ext uri="{FF2B5EF4-FFF2-40B4-BE49-F238E27FC236}">
                      <a16:creationId xmlns:a16="http://schemas.microsoft.com/office/drawing/2014/main" id="{4FB1DED0-9A80-462C-A424-3EE6ECBD5D47}"/>
                    </a:ext>
                  </a:extLst>
                </p14:cNvPr>
                <p14:cNvContentPartPr/>
                <p14:nvPr/>
              </p14:nvContentPartPr>
              <p14:xfrm>
                <a:off x="5940387" y="3261120"/>
                <a:ext cx="140040" cy="9720"/>
              </p14:xfrm>
            </p:contentPart>
          </mc:Choice>
          <mc:Fallback>
            <p:pic>
              <p:nvPicPr>
                <p:cNvPr id="103544" name="Freihand 103543">
                  <a:extLst>
                    <a:ext uri="{FF2B5EF4-FFF2-40B4-BE49-F238E27FC236}">
                      <a16:creationId xmlns:a16="http://schemas.microsoft.com/office/drawing/2014/main" id="{4FB1DED0-9A80-462C-A424-3EE6ECBD5D47}"/>
                    </a:ext>
                  </a:extLst>
                </p:cNvPr>
                <p:cNvPicPr/>
                <p:nvPr/>
              </p:nvPicPr>
              <p:blipFill>
                <a:blip r:embed="rId309"/>
                <a:stretch>
                  <a:fillRect/>
                </a:stretch>
              </p:blipFill>
              <p:spPr>
                <a:xfrm>
                  <a:off x="5936067" y="3256800"/>
                  <a:ext cx="148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3545" name="Freihand 103544">
                  <a:extLst>
                    <a:ext uri="{FF2B5EF4-FFF2-40B4-BE49-F238E27FC236}">
                      <a16:creationId xmlns:a16="http://schemas.microsoft.com/office/drawing/2014/main" id="{57A9466D-E81C-4E24-8799-00A939367B3D}"/>
                    </a:ext>
                  </a:extLst>
                </p14:cNvPr>
                <p14:cNvContentPartPr/>
                <p14:nvPr/>
              </p14:nvContentPartPr>
              <p14:xfrm>
                <a:off x="5927427" y="3317280"/>
                <a:ext cx="136080" cy="118800"/>
              </p14:xfrm>
            </p:contentPart>
          </mc:Choice>
          <mc:Fallback>
            <p:pic>
              <p:nvPicPr>
                <p:cNvPr id="103545" name="Freihand 103544">
                  <a:extLst>
                    <a:ext uri="{FF2B5EF4-FFF2-40B4-BE49-F238E27FC236}">
                      <a16:creationId xmlns:a16="http://schemas.microsoft.com/office/drawing/2014/main" id="{57A9466D-E81C-4E24-8799-00A939367B3D}"/>
                    </a:ext>
                  </a:extLst>
                </p:cNvPr>
                <p:cNvPicPr/>
                <p:nvPr/>
              </p:nvPicPr>
              <p:blipFill>
                <a:blip r:embed="rId311"/>
                <a:stretch>
                  <a:fillRect/>
                </a:stretch>
              </p:blipFill>
              <p:spPr>
                <a:xfrm>
                  <a:off x="5923107" y="3312960"/>
                  <a:ext cx="144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03546" name="Freihand 103545">
                  <a:extLst>
                    <a:ext uri="{FF2B5EF4-FFF2-40B4-BE49-F238E27FC236}">
                      <a16:creationId xmlns:a16="http://schemas.microsoft.com/office/drawing/2014/main" id="{C69501F2-687D-411E-AD95-995DD940DCE6}"/>
                    </a:ext>
                  </a:extLst>
                </p14:cNvPr>
                <p14:cNvContentPartPr/>
                <p14:nvPr/>
              </p14:nvContentPartPr>
              <p14:xfrm>
                <a:off x="6059547" y="3288120"/>
                <a:ext cx="164520" cy="105840"/>
              </p14:xfrm>
            </p:contentPart>
          </mc:Choice>
          <mc:Fallback>
            <p:pic>
              <p:nvPicPr>
                <p:cNvPr id="103546" name="Freihand 103545">
                  <a:extLst>
                    <a:ext uri="{FF2B5EF4-FFF2-40B4-BE49-F238E27FC236}">
                      <a16:creationId xmlns:a16="http://schemas.microsoft.com/office/drawing/2014/main" id="{C69501F2-687D-411E-AD95-995DD940DCE6}"/>
                    </a:ext>
                  </a:extLst>
                </p:cNvPr>
                <p:cNvPicPr/>
                <p:nvPr/>
              </p:nvPicPr>
              <p:blipFill>
                <a:blip r:embed="rId313"/>
                <a:stretch>
                  <a:fillRect/>
                </a:stretch>
              </p:blipFill>
              <p:spPr>
                <a:xfrm>
                  <a:off x="6055227" y="3283800"/>
                  <a:ext cx="173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03547" name="Freihand 103546">
                  <a:extLst>
                    <a:ext uri="{FF2B5EF4-FFF2-40B4-BE49-F238E27FC236}">
                      <a16:creationId xmlns:a16="http://schemas.microsoft.com/office/drawing/2014/main" id="{B8189D6C-B588-4722-A155-75EF81B26A69}"/>
                    </a:ext>
                  </a:extLst>
                </p14:cNvPr>
                <p14:cNvContentPartPr/>
                <p14:nvPr/>
              </p14:nvContentPartPr>
              <p14:xfrm>
                <a:off x="6191307" y="3226200"/>
                <a:ext cx="96840" cy="153000"/>
              </p14:xfrm>
            </p:contentPart>
          </mc:Choice>
          <mc:Fallback>
            <p:pic>
              <p:nvPicPr>
                <p:cNvPr id="103547" name="Freihand 103546">
                  <a:extLst>
                    <a:ext uri="{FF2B5EF4-FFF2-40B4-BE49-F238E27FC236}">
                      <a16:creationId xmlns:a16="http://schemas.microsoft.com/office/drawing/2014/main" id="{B8189D6C-B588-4722-A155-75EF81B26A69}"/>
                    </a:ext>
                  </a:extLst>
                </p:cNvPr>
                <p:cNvPicPr/>
                <p:nvPr/>
              </p:nvPicPr>
              <p:blipFill>
                <a:blip r:embed="rId315"/>
                <a:stretch>
                  <a:fillRect/>
                </a:stretch>
              </p:blipFill>
              <p:spPr>
                <a:xfrm>
                  <a:off x="6186987" y="3221880"/>
                  <a:ext cx="105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03548" name="Freihand 103547">
                  <a:extLst>
                    <a:ext uri="{FF2B5EF4-FFF2-40B4-BE49-F238E27FC236}">
                      <a16:creationId xmlns:a16="http://schemas.microsoft.com/office/drawing/2014/main" id="{218A7888-99BA-40B7-8F2D-1AD83DE6E83E}"/>
                    </a:ext>
                  </a:extLst>
                </p14:cNvPr>
                <p14:cNvContentPartPr/>
                <p14:nvPr/>
              </p14:nvContentPartPr>
              <p14:xfrm>
                <a:off x="6303627" y="3285240"/>
                <a:ext cx="85680" cy="84960"/>
              </p14:xfrm>
            </p:contentPart>
          </mc:Choice>
          <mc:Fallback>
            <p:pic>
              <p:nvPicPr>
                <p:cNvPr id="103548" name="Freihand 103547">
                  <a:extLst>
                    <a:ext uri="{FF2B5EF4-FFF2-40B4-BE49-F238E27FC236}">
                      <a16:creationId xmlns:a16="http://schemas.microsoft.com/office/drawing/2014/main" id="{218A7888-99BA-40B7-8F2D-1AD83DE6E83E}"/>
                    </a:ext>
                  </a:extLst>
                </p:cNvPr>
                <p:cNvPicPr/>
                <p:nvPr/>
              </p:nvPicPr>
              <p:blipFill>
                <a:blip r:embed="rId317"/>
                <a:stretch>
                  <a:fillRect/>
                </a:stretch>
              </p:blipFill>
              <p:spPr>
                <a:xfrm>
                  <a:off x="6299307" y="3280920"/>
                  <a:ext cx="94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03549" name="Freihand 103548">
                  <a:extLst>
                    <a:ext uri="{FF2B5EF4-FFF2-40B4-BE49-F238E27FC236}">
                      <a16:creationId xmlns:a16="http://schemas.microsoft.com/office/drawing/2014/main" id="{A4A9C635-96B4-4BDA-B302-E08EB1FA414F}"/>
                    </a:ext>
                  </a:extLst>
                </p14:cNvPr>
                <p14:cNvContentPartPr/>
                <p14:nvPr/>
              </p14:nvContentPartPr>
              <p14:xfrm>
                <a:off x="6409467" y="3220440"/>
                <a:ext cx="117360" cy="156240"/>
              </p14:xfrm>
            </p:contentPart>
          </mc:Choice>
          <mc:Fallback>
            <p:pic>
              <p:nvPicPr>
                <p:cNvPr id="103549" name="Freihand 103548">
                  <a:extLst>
                    <a:ext uri="{FF2B5EF4-FFF2-40B4-BE49-F238E27FC236}">
                      <a16:creationId xmlns:a16="http://schemas.microsoft.com/office/drawing/2014/main" id="{A4A9C635-96B4-4BDA-B302-E08EB1FA414F}"/>
                    </a:ext>
                  </a:extLst>
                </p:cNvPr>
                <p:cNvPicPr/>
                <p:nvPr/>
              </p:nvPicPr>
              <p:blipFill>
                <a:blip r:embed="rId319"/>
                <a:stretch>
                  <a:fillRect/>
                </a:stretch>
              </p:blipFill>
              <p:spPr>
                <a:xfrm>
                  <a:off x="6405147" y="3216120"/>
                  <a:ext cx="126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3550" name="Freihand 103549">
                  <a:extLst>
                    <a:ext uri="{FF2B5EF4-FFF2-40B4-BE49-F238E27FC236}">
                      <a16:creationId xmlns:a16="http://schemas.microsoft.com/office/drawing/2014/main" id="{A7B4A7BF-62FE-4085-8209-F0D8E09A076F}"/>
                    </a:ext>
                  </a:extLst>
                </p14:cNvPr>
                <p14:cNvContentPartPr/>
                <p14:nvPr/>
              </p14:nvContentPartPr>
              <p14:xfrm>
                <a:off x="6577227" y="3200640"/>
                <a:ext cx="427680" cy="170280"/>
              </p14:xfrm>
            </p:contentPart>
          </mc:Choice>
          <mc:Fallback>
            <p:pic>
              <p:nvPicPr>
                <p:cNvPr id="103550" name="Freihand 103549">
                  <a:extLst>
                    <a:ext uri="{FF2B5EF4-FFF2-40B4-BE49-F238E27FC236}">
                      <a16:creationId xmlns:a16="http://schemas.microsoft.com/office/drawing/2014/main" id="{A7B4A7BF-62FE-4085-8209-F0D8E09A076F}"/>
                    </a:ext>
                  </a:extLst>
                </p:cNvPr>
                <p:cNvPicPr/>
                <p:nvPr/>
              </p:nvPicPr>
              <p:blipFill>
                <a:blip r:embed="rId321"/>
                <a:stretch>
                  <a:fillRect/>
                </a:stretch>
              </p:blipFill>
              <p:spPr>
                <a:xfrm>
                  <a:off x="6572907" y="3196320"/>
                  <a:ext cx="436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3551" name="Freihand 103550">
                  <a:extLst>
                    <a:ext uri="{FF2B5EF4-FFF2-40B4-BE49-F238E27FC236}">
                      <a16:creationId xmlns:a16="http://schemas.microsoft.com/office/drawing/2014/main" id="{F0257AD1-2D05-4668-87AB-CBAEE4252449}"/>
                    </a:ext>
                  </a:extLst>
                </p14:cNvPr>
                <p14:cNvContentPartPr/>
                <p14:nvPr/>
              </p14:nvContentPartPr>
              <p14:xfrm>
                <a:off x="7095987" y="3262200"/>
                <a:ext cx="205560" cy="80280"/>
              </p14:xfrm>
            </p:contentPart>
          </mc:Choice>
          <mc:Fallback>
            <p:pic>
              <p:nvPicPr>
                <p:cNvPr id="103551" name="Freihand 103550">
                  <a:extLst>
                    <a:ext uri="{FF2B5EF4-FFF2-40B4-BE49-F238E27FC236}">
                      <a16:creationId xmlns:a16="http://schemas.microsoft.com/office/drawing/2014/main" id="{F0257AD1-2D05-4668-87AB-CBAEE4252449}"/>
                    </a:ext>
                  </a:extLst>
                </p:cNvPr>
                <p:cNvPicPr/>
                <p:nvPr/>
              </p:nvPicPr>
              <p:blipFill>
                <a:blip r:embed="rId323"/>
                <a:stretch>
                  <a:fillRect/>
                </a:stretch>
              </p:blipFill>
              <p:spPr>
                <a:xfrm>
                  <a:off x="7091667" y="3257880"/>
                  <a:ext cx="214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03552" name="Freihand 103551">
                  <a:extLst>
                    <a:ext uri="{FF2B5EF4-FFF2-40B4-BE49-F238E27FC236}">
                      <a16:creationId xmlns:a16="http://schemas.microsoft.com/office/drawing/2014/main" id="{934B0910-EA56-455D-8523-AE5891A80664}"/>
                    </a:ext>
                  </a:extLst>
                </p14:cNvPr>
                <p14:cNvContentPartPr/>
                <p14:nvPr/>
              </p14:nvContentPartPr>
              <p14:xfrm>
                <a:off x="7353027" y="3275520"/>
                <a:ext cx="59760" cy="52200"/>
              </p14:xfrm>
            </p:contentPart>
          </mc:Choice>
          <mc:Fallback>
            <p:pic>
              <p:nvPicPr>
                <p:cNvPr id="103552" name="Freihand 103551">
                  <a:extLst>
                    <a:ext uri="{FF2B5EF4-FFF2-40B4-BE49-F238E27FC236}">
                      <a16:creationId xmlns:a16="http://schemas.microsoft.com/office/drawing/2014/main" id="{934B0910-EA56-455D-8523-AE5891A80664}"/>
                    </a:ext>
                  </a:extLst>
                </p:cNvPr>
                <p:cNvPicPr/>
                <p:nvPr/>
              </p:nvPicPr>
              <p:blipFill>
                <a:blip r:embed="rId325"/>
                <a:stretch>
                  <a:fillRect/>
                </a:stretch>
              </p:blipFill>
              <p:spPr>
                <a:xfrm>
                  <a:off x="7348707" y="3271200"/>
                  <a:ext cx="68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3554" name="Freihand 103553">
                  <a:extLst>
                    <a:ext uri="{FF2B5EF4-FFF2-40B4-BE49-F238E27FC236}">
                      <a16:creationId xmlns:a16="http://schemas.microsoft.com/office/drawing/2014/main" id="{621A47F0-7B23-4066-B6EF-3613461B75E1}"/>
                    </a:ext>
                  </a:extLst>
                </p14:cNvPr>
                <p14:cNvContentPartPr/>
                <p14:nvPr/>
              </p14:nvContentPartPr>
              <p14:xfrm>
                <a:off x="7511067" y="3259680"/>
                <a:ext cx="143640" cy="136440"/>
              </p14:xfrm>
            </p:contentPart>
          </mc:Choice>
          <mc:Fallback>
            <p:pic>
              <p:nvPicPr>
                <p:cNvPr id="103554" name="Freihand 103553">
                  <a:extLst>
                    <a:ext uri="{FF2B5EF4-FFF2-40B4-BE49-F238E27FC236}">
                      <a16:creationId xmlns:a16="http://schemas.microsoft.com/office/drawing/2014/main" id="{621A47F0-7B23-4066-B6EF-3613461B75E1}"/>
                    </a:ext>
                  </a:extLst>
                </p:cNvPr>
                <p:cNvPicPr/>
                <p:nvPr/>
              </p:nvPicPr>
              <p:blipFill>
                <a:blip r:embed="rId327"/>
                <a:stretch>
                  <a:fillRect/>
                </a:stretch>
              </p:blipFill>
              <p:spPr>
                <a:xfrm>
                  <a:off x="7506747" y="3255360"/>
                  <a:ext cx="152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03555" name="Freihand 103554">
                  <a:extLst>
                    <a:ext uri="{FF2B5EF4-FFF2-40B4-BE49-F238E27FC236}">
                      <a16:creationId xmlns:a16="http://schemas.microsoft.com/office/drawing/2014/main" id="{68E3494F-1CB9-4D17-995C-EEA461CFA051}"/>
                    </a:ext>
                  </a:extLst>
                </p14:cNvPr>
                <p14:cNvContentPartPr/>
                <p14:nvPr/>
              </p14:nvContentPartPr>
              <p14:xfrm>
                <a:off x="7698627" y="3293880"/>
                <a:ext cx="325440" cy="63000"/>
              </p14:xfrm>
            </p:contentPart>
          </mc:Choice>
          <mc:Fallback>
            <p:pic>
              <p:nvPicPr>
                <p:cNvPr id="103555" name="Freihand 103554">
                  <a:extLst>
                    <a:ext uri="{FF2B5EF4-FFF2-40B4-BE49-F238E27FC236}">
                      <a16:creationId xmlns:a16="http://schemas.microsoft.com/office/drawing/2014/main" id="{68E3494F-1CB9-4D17-995C-EEA461CFA051}"/>
                    </a:ext>
                  </a:extLst>
                </p:cNvPr>
                <p:cNvPicPr/>
                <p:nvPr/>
              </p:nvPicPr>
              <p:blipFill>
                <a:blip r:embed="rId329"/>
                <a:stretch>
                  <a:fillRect/>
                </a:stretch>
              </p:blipFill>
              <p:spPr>
                <a:xfrm>
                  <a:off x="7694307" y="3289560"/>
                  <a:ext cx="334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03556" name="Freihand 103555">
                  <a:extLst>
                    <a:ext uri="{FF2B5EF4-FFF2-40B4-BE49-F238E27FC236}">
                      <a16:creationId xmlns:a16="http://schemas.microsoft.com/office/drawing/2014/main" id="{B4B9FA89-B6DB-42E7-A11E-1E768316AEEE}"/>
                    </a:ext>
                  </a:extLst>
                </p14:cNvPr>
                <p14:cNvContentPartPr/>
                <p14:nvPr/>
              </p14:nvContentPartPr>
              <p14:xfrm>
                <a:off x="8188587" y="3255720"/>
                <a:ext cx="226440" cy="117360"/>
              </p14:xfrm>
            </p:contentPart>
          </mc:Choice>
          <mc:Fallback>
            <p:pic>
              <p:nvPicPr>
                <p:cNvPr id="103556" name="Freihand 103555">
                  <a:extLst>
                    <a:ext uri="{FF2B5EF4-FFF2-40B4-BE49-F238E27FC236}">
                      <a16:creationId xmlns:a16="http://schemas.microsoft.com/office/drawing/2014/main" id="{B4B9FA89-B6DB-42E7-A11E-1E768316AEEE}"/>
                    </a:ext>
                  </a:extLst>
                </p:cNvPr>
                <p:cNvPicPr/>
                <p:nvPr/>
              </p:nvPicPr>
              <p:blipFill>
                <a:blip r:embed="rId331"/>
                <a:stretch>
                  <a:fillRect/>
                </a:stretch>
              </p:blipFill>
              <p:spPr>
                <a:xfrm>
                  <a:off x="8184267" y="3251400"/>
                  <a:ext cx="235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03557" name="Freihand 103556">
                  <a:extLst>
                    <a:ext uri="{FF2B5EF4-FFF2-40B4-BE49-F238E27FC236}">
                      <a16:creationId xmlns:a16="http://schemas.microsoft.com/office/drawing/2014/main" id="{75F84578-ADCE-49FA-AD06-336D3D493E3B}"/>
                    </a:ext>
                  </a:extLst>
                </p14:cNvPr>
                <p14:cNvContentPartPr/>
                <p14:nvPr/>
              </p14:nvContentPartPr>
              <p14:xfrm>
                <a:off x="8440947" y="3283080"/>
                <a:ext cx="53280" cy="71280"/>
              </p14:xfrm>
            </p:contentPart>
          </mc:Choice>
          <mc:Fallback>
            <p:pic>
              <p:nvPicPr>
                <p:cNvPr id="103557" name="Freihand 103556">
                  <a:extLst>
                    <a:ext uri="{FF2B5EF4-FFF2-40B4-BE49-F238E27FC236}">
                      <a16:creationId xmlns:a16="http://schemas.microsoft.com/office/drawing/2014/main" id="{75F84578-ADCE-49FA-AD06-336D3D493E3B}"/>
                    </a:ext>
                  </a:extLst>
                </p:cNvPr>
                <p:cNvPicPr/>
                <p:nvPr/>
              </p:nvPicPr>
              <p:blipFill>
                <a:blip r:embed="rId333"/>
                <a:stretch>
                  <a:fillRect/>
                </a:stretch>
              </p:blipFill>
              <p:spPr>
                <a:xfrm>
                  <a:off x="8436627" y="3278760"/>
                  <a:ext cx="61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03558" name="Freihand 103557">
                  <a:extLst>
                    <a:ext uri="{FF2B5EF4-FFF2-40B4-BE49-F238E27FC236}">
                      <a16:creationId xmlns:a16="http://schemas.microsoft.com/office/drawing/2014/main" id="{8F96D7DE-1E0C-4074-94CC-4816C1EE018E}"/>
                    </a:ext>
                  </a:extLst>
                </p14:cNvPr>
                <p14:cNvContentPartPr/>
                <p14:nvPr/>
              </p14:nvContentPartPr>
              <p14:xfrm>
                <a:off x="8525547" y="3219360"/>
                <a:ext cx="36000" cy="127800"/>
              </p14:xfrm>
            </p:contentPart>
          </mc:Choice>
          <mc:Fallback>
            <p:pic>
              <p:nvPicPr>
                <p:cNvPr id="103558" name="Freihand 103557">
                  <a:extLst>
                    <a:ext uri="{FF2B5EF4-FFF2-40B4-BE49-F238E27FC236}">
                      <a16:creationId xmlns:a16="http://schemas.microsoft.com/office/drawing/2014/main" id="{8F96D7DE-1E0C-4074-94CC-4816C1EE018E}"/>
                    </a:ext>
                  </a:extLst>
                </p:cNvPr>
                <p:cNvPicPr/>
                <p:nvPr/>
              </p:nvPicPr>
              <p:blipFill>
                <a:blip r:embed="rId335"/>
                <a:stretch>
                  <a:fillRect/>
                </a:stretch>
              </p:blipFill>
              <p:spPr>
                <a:xfrm>
                  <a:off x="8521227" y="3215040"/>
                  <a:ext cx="44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03559" name="Freihand 103558">
                  <a:extLst>
                    <a:ext uri="{FF2B5EF4-FFF2-40B4-BE49-F238E27FC236}">
                      <a16:creationId xmlns:a16="http://schemas.microsoft.com/office/drawing/2014/main" id="{34BEC3F7-5FD5-42E2-8163-6D5AB4778B50}"/>
                    </a:ext>
                  </a:extLst>
                </p14:cNvPr>
                <p14:cNvContentPartPr/>
                <p14:nvPr/>
              </p14:nvContentPartPr>
              <p14:xfrm>
                <a:off x="8586027" y="3282720"/>
                <a:ext cx="181080" cy="57960"/>
              </p14:xfrm>
            </p:contentPart>
          </mc:Choice>
          <mc:Fallback>
            <p:pic>
              <p:nvPicPr>
                <p:cNvPr id="103559" name="Freihand 103558">
                  <a:extLst>
                    <a:ext uri="{FF2B5EF4-FFF2-40B4-BE49-F238E27FC236}">
                      <a16:creationId xmlns:a16="http://schemas.microsoft.com/office/drawing/2014/main" id="{34BEC3F7-5FD5-42E2-8163-6D5AB4778B50}"/>
                    </a:ext>
                  </a:extLst>
                </p:cNvPr>
                <p:cNvPicPr/>
                <p:nvPr/>
              </p:nvPicPr>
              <p:blipFill>
                <a:blip r:embed="rId337"/>
                <a:stretch>
                  <a:fillRect/>
                </a:stretch>
              </p:blipFill>
              <p:spPr>
                <a:xfrm>
                  <a:off x="8581707" y="3278400"/>
                  <a:ext cx="189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03560" name="Freihand 103559">
                  <a:extLst>
                    <a:ext uri="{FF2B5EF4-FFF2-40B4-BE49-F238E27FC236}">
                      <a16:creationId xmlns:a16="http://schemas.microsoft.com/office/drawing/2014/main" id="{08E5A58F-BEF2-4026-A441-C58AE206EF9F}"/>
                    </a:ext>
                  </a:extLst>
                </p14:cNvPr>
                <p14:cNvContentPartPr/>
                <p14:nvPr/>
              </p14:nvContentPartPr>
              <p14:xfrm>
                <a:off x="8787627" y="3245280"/>
                <a:ext cx="163080" cy="136800"/>
              </p14:xfrm>
            </p:contentPart>
          </mc:Choice>
          <mc:Fallback>
            <p:pic>
              <p:nvPicPr>
                <p:cNvPr id="103560" name="Freihand 103559">
                  <a:extLst>
                    <a:ext uri="{FF2B5EF4-FFF2-40B4-BE49-F238E27FC236}">
                      <a16:creationId xmlns:a16="http://schemas.microsoft.com/office/drawing/2014/main" id="{08E5A58F-BEF2-4026-A441-C58AE206EF9F}"/>
                    </a:ext>
                  </a:extLst>
                </p:cNvPr>
                <p:cNvPicPr/>
                <p:nvPr/>
              </p:nvPicPr>
              <p:blipFill>
                <a:blip r:embed="rId339"/>
                <a:stretch>
                  <a:fillRect/>
                </a:stretch>
              </p:blipFill>
              <p:spPr>
                <a:xfrm>
                  <a:off x="8783307" y="3240960"/>
                  <a:ext cx="171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03561" name="Freihand 103560">
                  <a:extLst>
                    <a:ext uri="{FF2B5EF4-FFF2-40B4-BE49-F238E27FC236}">
                      <a16:creationId xmlns:a16="http://schemas.microsoft.com/office/drawing/2014/main" id="{A6DC8A25-333D-4931-944B-3AAC2A454C84}"/>
                    </a:ext>
                  </a:extLst>
                </p14:cNvPr>
                <p14:cNvContentPartPr/>
                <p14:nvPr/>
              </p14:nvContentPartPr>
              <p14:xfrm>
                <a:off x="8210187" y="3462000"/>
                <a:ext cx="908280" cy="34200"/>
              </p14:xfrm>
            </p:contentPart>
          </mc:Choice>
          <mc:Fallback>
            <p:pic>
              <p:nvPicPr>
                <p:cNvPr id="103561" name="Freihand 103560">
                  <a:extLst>
                    <a:ext uri="{FF2B5EF4-FFF2-40B4-BE49-F238E27FC236}">
                      <a16:creationId xmlns:a16="http://schemas.microsoft.com/office/drawing/2014/main" id="{A6DC8A25-333D-4931-944B-3AAC2A454C84}"/>
                    </a:ext>
                  </a:extLst>
                </p:cNvPr>
                <p:cNvPicPr/>
                <p:nvPr/>
              </p:nvPicPr>
              <p:blipFill>
                <a:blip r:embed="rId341"/>
                <a:stretch>
                  <a:fillRect/>
                </a:stretch>
              </p:blipFill>
              <p:spPr>
                <a:xfrm>
                  <a:off x="8205867" y="3457680"/>
                  <a:ext cx="916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3565" name="Freihand 103564">
                  <a:extLst>
                    <a:ext uri="{FF2B5EF4-FFF2-40B4-BE49-F238E27FC236}">
                      <a16:creationId xmlns:a16="http://schemas.microsoft.com/office/drawing/2014/main" id="{A71625C5-D33A-4E1C-A165-9D67724A6CA8}"/>
                    </a:ext>
                  </a:extLst>
                </p14:cNvPr>
                <p14:cNvContentPartPr/>
                <p14:nvPr/>
              </p14:nvContentPartPr>
              <p14:xfrm>
                <a:off x="8712747" y="3761160"/>
                <a:ext cx="296280" cy="75600"/>
              </p14:xfrm>
            </p:contentPart>
          </mc:Choice>
          <mc:Fallback>
            <p:pic>
              <p:nvPicPr>
                <p:cNvPr id="103565" name="Freihand 103564">
                  <a:extLst>
                    <a:ext uri="{FF2B5EF4-FFF2-40B4-BE49-F238E27FC236}">
                      <a16:creationId xmlns:a16="http://schemas.microsoft.com/office/drawing/2014/main" id="{A71625C5-D33A-4E1C-A165-9D67724A6CA8}"/>
                    </a:ext>
                  </a:extLst>
                </p:cNvPr>
                <p:cNvPicPr/>
                <p:nvPr/>
              </p:nvPicPr>
              <p:blipFill>
                <a:blip r:embed="rId343"/>
                <a:stretch>
                  <a:fillRect/>
                </a:stretch>
              </p:blipFill>
              <p:spPr>
                <a:xfrm>
                  <a:off x="8708427" y="3756840"/>
                  <a:ext cx="304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3566" name="Freihand 103565">
                  <a:extLst>
                    <a:ext uri="{FF2B5EF4-FFF2-40B4-BE49-F238E27FC236}">
                      <a16:creationId xmlns:a16="http://schemas.microsoft.com/office/drawing/2014/main" id="{9D89EB4D-D1A9-4C37-B6C9-116DCD33EFC4}"/>
                    </a:ext>
                  </a:extLst>
                </p14:cNvPr>
                <p14:cNvContentPartPr/>
                <p14:nvPr/>
              </p14:nvContentPartPr>
              <p14:xfrm>
                <a:off x="8681067" y="3711120"/>
                <a:ext cx="169920" cy="170280"/>
              </p14:xfrm>
            </p:contentPart>
          </mc:Choice>
          <mc:Fallback>
            <p:pic>
              <p:nvPicPr>
                <p:cNvPr id="103566" name="Freihand 103565">
                  <a:extLst>
                    <a:ext uri="{FF2B5EF4-FFF2-40B4-BE49-F238E27FC236}">
                      <a16:creationId xmlns:a16="http://schemas.microsoft.com/office/drawing/2014/main" id="{9D89EB4D-D1A9-4C37-B6C9-116DCD33EFC4}"/>
                    </a:ext>
                  </a:extLst>
                </p:cNvPr>
                <p:cNvPicPr/>
                <p:nvPr/>
              </p:nvPicPr>
              <p:blipFill>
                <a:blip r:embed="rId345"/>
                <a:stretch>
                  <a:fillRect/>
                </a:stretch>
              </p:blipFill>
              <p:spPr>
                <a:xfrm>
                  <a:off x="8676747" y="3706800"/>
                  <a:ext cx="178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3568" name="Freihand 103567">
                  <a:extLst>
                    <a:ext uri="{FF2B5EF4-FFF2-40B4-BE49-F238E27FC236}">
                      <a16:creationId xmlns:a16="http://schemas.microsoft.com/office/drawing/2014/main" id="{FB88EF8F-A138-467D-8A5F-521C57B2FD8C}"/>
                    </a:ext>
                  </a:extLst>
                </p14:cNvPr>
                <p14:cNvContentPartPr/>
                <p14:nvPr/>
              </p14:nvContentPartPr>
              <p14:xfrm>
                <a:off x="9151227" y="3585480"/>
                <a:ext cx="551160" cy="170280"/>
              </p14:xfrm>
            </p:contentPart>
          </mc:Choice>
          <mc:Fallback>
            <p:pic>
              <p:nvPicPr>
                <p:cNvPr id="103568" name="Freihand 103567">
                  <a:extLst>
                    <a:ext uri="{FF2B5EF4-FFF2-40B4-BE49-F238E27FC236}">
                      <a16:creationId xmlns:a16="http://schemas.microsoft.com/office/drawing/2014/main" id="{FB88EF8F-A138-467D-8A5F-521C57B2FD8C}"/>
                    </a:ext>
                  </a:extLst>
                </p:cNvPr>
                <p:cNvPicPr/>
                <p:nvPr/>
              </p:nvPicPr>
              <p:blipFill>
                <a:blip r:embed="rId347"/>
                <a:stretch>
                  <a:fillRect/>
                </a:stretch>
              </p:blipFill>
              <p:spPr>
                <a:xfrm>
                  <a:off x="9146907" y="3581160"/>
                  <a:ext cx="559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3569" name="Freihand 103568">
                  <a:extLst>
                    <a:ext uri="{FF2B5EF4-FFF2-40B4-BE49-F238E27FC236}">
                      <a16:creationId xmlns:a16="http://schemas.microsoft.com/office/drawing/2014/main" id="{2E78D6AE-43A5-4E5E-8B73-AE9A85A5168B}"/>
                    </a:ext>
                  </a:extLst>
                </p14:cNvPr>
                <p14:cNvContentPartPr/>
                <p14:nvPr/>
              </p14:nvContentPartPr>
              <p14:xfrm>
                <a:off x="9722547" y="3622920"/>
                <a:ext cx="79200" cy="88920"/>
              </p14:xfrm>
            </p:contentPart>
          </mc:Choice>
          <mc:Fallback>
            <p:pic>
              <p:nvPicPr>
                <p:cNvPr id="103569" name="Freihand 103568">
                  <a:extLst>
                    <a:ext uri="{FF2B5EF4-FFF2-40B4-BE49-F238E27FC236}">
                      <a16:creationId xmlns:a16="http://schemas.microsoft.com/office/drawing/2014/main" id="{2E78D6AE-43A5-4E5E-8B73-AE9A85A5168B}"/>
                    </a:ext>
                  </a:extLst>
                </p:cNvPr>
                <p:cNvPicPr/>
                <p:nvPr/>
              </p:nvPicPr>
              <p:blipFill>
                <a:blip r:embed="rId349"/>
                <a:stretch>
                  <a:fillRect/>
                </a:stretch>
              </p:blipFill>
              <p:spPr>
                <a:xfrm>
                  <a:off x="9718227" y="3618600"/>
                  <a:ext cx="87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03570" name="Freihand 103569">
                  <a:extLst>
                    <a:ext uri="{FF2B5EF4-FFF2-40B4-BE49-F238E27FC236}">
                      <a16:creationId xmlns:a16="http://schemas.microsoft.com/office/drawing/2014/main" id="{65C24E58-7584-4231-B3E4-C1D27FDFE675}"/>
                    </a:ext>
                  </a:extLst>
                </p14:cNvPr>
                <p14:cNvContentPartPr/>
                <p14:nvPr/>
              </p14:nvContentPartPr>
              <p14:xfrm>
                <a:off x="9814707" y="3539400"/>
                <a:ext cx="331560" cy="139680"/>
              </p14:xfrm>
            </p:contentPart>
          </mc:Choice>
          <mc:Fallback>
            <p:pic>
              <p:nvPicPr>
                <p:cNvPr id="103570" name="Freihand 103569">
                  <a:extLst>
                    <a:ext uri="{FF2B5EF4-FFF2-40B4-BE49-F238E27FC236}">
                      <a16:creationId xmlns:a16="http://schemas.microsoft.com/office/drawing/2014/main" id="{65C24E58-7584-4231-B3E4-C1D27FDFE675}"/>
                    </a:ext>
                  </a:extLst>
                </p:cNvPr>
                <p:cNvPicPr/>
                <p:nvPr/>
              </p:nvPicPr>
              <p:blipFill>
                <a:blip r:embed="rId351"/>
                <a:stretch>
                  <a:fillRect/>
                </a:stretch>
              </p:blipFill>
              <p:spPr>
                <a:xfrm>
                  <a:off x="9810387" y="3535080"/>
                  <a:ext cx="34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03571" name="Freihand 103570">
                  <a:extLst>
                    <a:ext uri="{FF2B5EF4-FFF2-40B4-BE49-F238E27FC236}">
                      <a16:creationId xmlns:a16="http://schemas.microsoft.com/office/drawing/2014/main" id="{540D336D-95C7-4212-8666-B1DB7E9922F9}"/>
                    </a:ext>
                  </a:extLst>
                </p14:cNvPr>
                <p14:cNvContentPartPr/>
                <p14:nvPr/>
              </p14:nvContentPartPr>
              <p14:xfrm>
                <a:off x="10139067" y="3599160"/>
                <a:ext cx="82440" cy="63360"/>
              </p14:xfrm>
            </p:contentPart>
          </mc:Choice>
          <mc:Fallback>
            <p:pic>
              <p:nvPicPr>
                <p:cNvPr id="103571" name="Freihand 103570">
                  <a:extLst>
                    <a:ext uri="{FF2B5EF4-FFF2-40B4-BE49-F238E27FC236}">
                      <a16:creationId xmlns:a16="http://schemas.microsoft.com/office/drawing/2014/main" id="{540D336D-95C7-4212-8666-B1DB7E9922F9}"/>
                    </a:ext>
                  </a:extLst>
                </p:cNvPr>
                <p:cNvPicPr/>
                <p:nvPr/>
              </p:nvPicPr>
              <p:blipFill>
                <a:blip r:embed="rId353"/>
                <a:stretch>
                  <a:fillRect/>
                </a:stretch>
              </p:blipFill>
              <p:spPr>
                <a:xfrm>
                  <a:off x="10134747" y="3594840"/>
                  <a:ext cx="91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03572" name="Freihand 103571">
                  <a:extLst>
                    <a:ext uri="{FF2B5EF4-FFF2-40B4-BE49-F238E27FC236}">
                      <a16:creationId xmlns:a16="http://schemas.microsoft.com/office/drawing/2014/main" id="{F0004045-6832-4497-B85C-6666941A494B}"/>
                    </a:ext>
                  </a:extLst>
                </p14:cNvPr>
                <p14:cNvContentPartPr/>
                <p14:nvPr/>
              </p14:nvContentPartPr>
              <p14:xfrm>
                <a:off x="10203507" y="3491880"/>
                <a:ext cx="113760" cy="182160"/>
              </p14:xfrm>
            </p:contentPart>
          </mc:Choice>
          <mc:Fallback>
            <p:pic>
              <p:nvPicPr>
                <p:cNvPr id="103572" name="Freihand 103571">
                  <a:extLst>
                    <a:ext uri="{FF2B5EF4-FFF2-40B4-BE49-F238E27FC236}">
                      <a16:creationId xmlns:a16="http://schemas.microsoft.com/office/drawing/2014/main" id="{F0004045-6832-4497-B85C-6666941A494B}"/>
                    </a:ext>
                  </a:extLst>
                </p:cNvPr>
                <p:cNvPicPr/>
                <p:nvPr/>
              </p:nvPicPr>
              <p:blipFill>
                <a:blip r:embed="rId355"/>
                <a:stretch>
                  <a:fillRect/>
                </a:stretch>
              </p:blipFill>
              <p:spPr>
                <a:xfrm>
                  <a:off x="10199187" y="3487560"/>
                  <a:ext cx="122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03573" name="Freihand 103572">
                  <a:extLst>
                    <a:ext uri="{FF2B5EF4-FFF2-40B4-BE49-F238E27FC236}">
                      <a16:creationId xmlns:a16="http://schemas.microsoft.com/office/drawing/2014/main" id="{393D1B3C-6544-42DE-B25C-472C6039F16C}"/>
                    </a:ext>
                  </a:extLst>
                </p14:cNvPr>
                <p14:cNvContentPartPr/>
                <p14:nvPr/>
              </p14:nvContentPartPr>
              <p14:xfrm>
                <a:off x="10307907" y="3570720"/>
                <a:ext cx="100080" cy="71640"/>
              </p14:xfrm>
            </p:contentPart>
          </mc:Choice>
          <mc:Fallback>
            <p:pic>
              <p:nvPicPr>
                <p:cNvPr id="103573" name="Freihand 103572">
                  <a:extLst>
                    <a:ext uri="{FF2B5EF4-FFF2-40B4-BE49-F238E27FC236}">
                      <a16:creationId xmlns:a16="http://schemas.microsoft.com/office/drawing/2014/main" id="{393D1B3C-6544-42DE-B25C-472C6039F16C}"/>
                    </a:ext>
                  </a:extLst>
                </p:cNvPr>
                <p:cNvPicPr/>
                <p:nvPr/>
              </p:nvPicPr>
              <p:blipFill>
                <a:blip r:embed="rId357"/>
                <a:stretch>
                  <a:fillRect/>
                </a:stretch>
              </p:blipFill>
              <p:spPr>
                <a:xfrm>
                  <a:off x="10303587" y="3566400"/>
                  <a:ext cx="108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3574" name="Freihand 103573">
                  <a:extLst>
                    <a:ext uri="{FF2B5EF4-FFF2-40B4-BE49-F238E27FC236}">
                      <a16:creationId xmlns:a16="http://schemas.microsoft.com/office/drawing/2014/main" id="{FCBEAF61-53EF-46A3-BF46-E621A0F5A52E}"/>
                    </a:ext>
                  </a:extLst>
                </p14:cNvPr>
                <p14:cNvContentPartPr/>
                <p14:nvPr/>
              </p14:nvContentPartPr>
              <p14:xfrm>
                <a:off x="10404387" y="3474240"/>
                <a:ext cx="216720" cy="163800"/>
              </p14:xfrm>
            </p:contentPart>
          </mc:Choice>
          <mc:Fallback>
            <p:pic>
              <p:nvPicPr>
                <p:cNvPr id="103574" name="Freihand 103573">
                  <a:extLst>
                    <a:ext uri="{FF2B5EF4-FFF2-40B4-BE49-F238E27FC236}">
                      <a16:creationId xmlns:a16="http://schemas.microsoft.com/office/drawing/2014/main" id="{FCBEAF61-53EF-46A3-BF46-E621A0F5A52E}"/>
                    </a:ext>
                  </a:extLst>
                </p:cNvPr>
                <p:cNvPicPr/>
                <p:nvPr/>
              </p:nvPicPr>
              <p:blipFill>
                <a:blip r:embed="rId359"/>
                <a:stretch>
                  <a:fillRect/>
                </a:stretch>
              </p:blipFill>
              <p:spPr>
                <a:xfrm>
                  <a:off x="10400067" y="3469920"/>
                  <a:ext cx="225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03575" name="Freihand 103574">
                  <a:extLst>
                    <a:ext uri="{FF2B5EF4-FFF2-40B4-BE49-F238E27FC236}">
                      <a16:creationId xmlns:a16="http://schemas.microsoft.com/office/drawing/2014/main" id="{54AC32B3-8925-450F-AE7A-AB59EFDCA4DD}"/>
                    </a:ext>
                  </a:extLst>
                </p14:cNvPr>
                <p14:cNvContentPartPr/>
                <p14:nvPr/>
              </p14:nvContentPartPr>
              <p14:xfrm>
                <a:off x="10592307" y="3451920"/>
                <a:ext cx="15840" cy="25920"/>
              </p14:xfrm>
            </p:contentPart>
          </mc:Choice>
          <mc:Fallback>
            <p:pic>
              <p:nvPicPr>
                <p:cNvPr id="103575" name="Freihand 103574">
                  <a:extLst>
                    <a:ext uri="{FF2B5EF4-FFF2-40B4-BE49-F238E27FC236}">
                      <a16:creationId xmlns:a16="http://schemas.microsoft.com/office/drawing/2014/main" id="{54AC32B3-8925-450F-AE7A-AB59EFDCA4DD}"/>
                    </a:ext>
                  </a:extLst>
                </p:cNvPr>
                <p:cNvPicPr/>
                <p:nvPr/>
              </p:nvPicPr>
              <p:blipFill>
                <a:blip r:embed="rId361"/>
                <a:stretch>
                  <a:fillRect/>
                </a:stretch>
              </p:blipFill>
              <p:spPr>
                <a:xfrm>
                  <a:off x="10587987" y="3447600"/>
                  <a:ext cx="24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03576" name="Freihand 103575">
                  <a:extLst>
                    <a:ext uri="{FF2B5EF4-FFF2-40B4-BE49-F238E27FC236}">
                      <a16:creationId xmlns:a16="http://schemas.microsoft.com/office/drawing/2014/main" id="{3109DEC4-F259-40E3-B4A6-916495B7DB4A}"/>
                    </a:ext>
                  </a:extLst>
                </p14:cNvPr>
                <p14:cNvContentPartPr/>
                <p14:nvPr/>
              </p14:nvContentPartPr>
              <p14:xfrm>
                <a:off x="10639107" y="3402600"/>
                <a:ext cx="156960" cy="205920"/>
              </p14:xfrm>
            </p:contentPart>
          </mc:Choice>
          <mc:Fallback>
            <p:pic>
              <p:nvPicPr>
                <p:cNvPr id="103576" name="Freihand 103575">
                  <a:extLst>
                    <a:ext uri="{FF2B5EF4-FFF2-40B4-BE49-F238E27FC236}">
                      <a16:creationId xmlns:a16="http://schemas.microsoft.com/office/drawing/2014/main" id="{3109DEC4-F259-40E3-B4A6-916495B7DB4A}"/>
                    </a:ext>
                  </a:extLst>
                </p:cNvPr>
                <p:cNvPicPr/>
                <p:nvPr/>
              </p:nvPicPr>
              <p:blipFill>
                <a:blip r:embed="rId363"/>
                <a:stretch>
                  <a:fillRect/>
                </a:stretch>
              </p:blipFill>
              <p:spPr>
                <a:xfrm>
                  <a:off x="10634787" y="3398280"/>
                  <a:ext cx="165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03577" name="Freihand 103576">
                  <a:extLst>
                    <a:ext uri="{FF2B5EF4-FFF2-40B4-BE49-F238E27FC236}">
                      <a16:creationId xmlns:a16="http://schemas.microsoft.com/office/drawing/2014/main" id="{6E72CEF3-5F47-44F4-B611-5F50E18C1085}"/>
                    </a:ext>
                  </a:extLst>
                </p14:cNvPr>
                <p14:cNvContentPartPr/>
                <p14:nvPr/>
              </p14:nvContentPartPr>
              <p14:xfrm>
                <a:off x="10740987" y="3450840"/>
                <a:ext cx="93960" cy="55800"/>
              </p14:xfrm>
            </p:contentPart>
          </mc:Choice>
          <mc:Fallback>
            <p:pic>
              <p:nvPicPr>
                <p:cNvPr id="103577" name="Freihand 103576">
                  <a:extLst>
                    <a:ext uri="{FF2B5EF4-FFF2-40B4-BE49-F238E27FC236}">
                      <a16:creationId xmlns:a16="http://schemas.microsoft.com/office/drawing/2014/main" id="{6E72CEF3-5F47-44F4-B611-5F50E18C1085}"/>
                    </a:ext>
                  </a:extLst>
                </p:cNvPr>
                <p:cNvPicPr/>
                <p:nvPr/>
              </p:nvPicPr>
              <p:blipFill>
                <a:blip r:embed="rId365"/>
                <a:stretch>
                  <a:fillRect/>
                </a:stretch>
              </p:blipFill>
              <p:spPr>
                <a:xfrm>
                  <a:off x="10736667" y="3446520"/>
                  <a:ext cx="102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03578" name="Freihand 103577">
                  <a:extLst>
                    <a:ext uri="{FF2B5EF4-FFF2-40B4-BE49-F238E27FC236}">
                      <a16:creationId xmlns:a16="http://schemas.microsoft.com/office/drawing/2014/main" id="{59AB2C24-73BD-49C7-8A70-ABC698C542AA}"/>
                    </a:ext>
                  </a:extLst>
                </p14:cNvPr>
                <p14:cNvContentPartPr/>
                <p14:nvPr/>
              </p14:nvContentPartPr>
              <p14:xfrm>
                <a:off x="10804707" y="3498720"/>
                <a:ext cx="545400" cy="180360"/>
              </p14:xfrm>
            </p:contentPart>
          </mc:Choice>
          <mc:Fallback>
            <p:pic>
              <p:nvPicPr>
                <p:cNvPr id="103578" name="Freihand 103577">
                  <a:extLst>
                    <a:ext uri="{FF2B5EF4-FFF2-40B4-BE49-F238E27FC236}">
                      <a16:creationId xmlns:a16="http://schemas.microsoft.com/office/drawing/2014/main" id="{59AB2C24-73BD-49C7-8A70-ABC698C542AA}"/>
                    </a:ext>
                  </a:extLst>
                </p:cNvPr>
                <p:cNvPicPr/>
                <p:nvPr/>
              </p:nvPicPr>
              <p:blipFill>
                <a:blip r:embed="rId367"/>
                <a:stretch>
                  <a:fillRect/>
                </a:stretch>
              </p:blipFill>
              <p:spPr>
                <a:xfrm>
                  <a:off x="10800387" y="3494400"/>
                  <a:ext cx="554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03580" name="Freihand 103579">
                  <a:extLst>
                    <a:ext uri="{FF2B5EF4-FFF2-40B4-BE49-F238E27FC236}">
                      <a16:creationId xmlns:a16="http://schemas.microsoft.com/office/drawing/2014/main" id="{407D47CE-F581-480C-ADDB-6D18F7392861}"/>
                    </a:ext>
                  </a:extLst>
                </p14:cNvPr>
                <p14:cNvContentPartPr/>
                <p14:nvPr/>
              </p14:nvContentPartPr>
              <p14:xfrm>
                <a:off x="11437947" y="3448680"/>
                <a:ext cx="247320" cy="72720"/>
              </p14:xfrm>
            </p:contentPart>
          </mc:Choice>
          <mc:Fallback>
            <p:pic>
              <p:nvPicPr>
                <p:cNvPr id="103580" name="Freihand 103579">
                  <a:extLst>
                    <a:ext uri="{FF2B5EF4-FFF2-40B4-BE49-F238E27FC236}">
                      <a16:creationId xmlns:a16="http://schemas.microsoft.com/office/drawing/2014/main" id="{407D47CE-F581-480C-ADDB-6D18F7392861}"/>
                    </a:ext>
                  </a:extLst>
                </p:cNvPr>
                <p:cNvPicPr/>
                <p:nvPr/>
              </p:nvPicPr>
              <p:blipFill>
                <a:blip r:embed="rId369"/>
                <a:stretch>
                  <a:fillRect/>
                </a:stretch>
              </p:blipFill>
              <p:spPr>
                <a:xfrm>
                  <a:off x="11433627" y="3444360"/>
                  <a:ext cx="255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03581" name="Freihand 103580">
                  <a:extLst>
                    <a:ext uri="{FF2B5EF4-FFF2-40B4-BE49-F238E27FC236}">
                      <a16:creationId xmlns:a16="http://schemas.microsoft.com/office/drawing/2014/main" id="{0C24F0D0-47E3-4E65-B860-E5B01D97BED5}"/>
                    </a:ext>
                  </a:extLst>
                </p14:cNvPr>
                <p14:cNvContentPartPr/>
                <p14:nvPr/>
              </p14:nvContentPartPr>
              <p14:xfrm>
                <a:off x="11673747" y="3433920"/>
                <a:ext cx="80640" cy="90360"/>
              </p14:xfrm>
            </p:contentPart>
          </mc:Choice>
          <mc:Fallback>
            <p:pic>
              <p:nvPicPr>
                <p:cNvPr id="103581" name="Freihand 103580">
                  <a:extLst>
                    <a:ext uri="{FF2B5EF4-FFF2-40B4-BE49-F238E27FC236}">
                      <a16:creationId xmlns:a16="http://schemas.microsoft.com/office/drawing/2014/main" id="{0C24F0D0-47E3-4E65-B860-E5B01D97BED5}"/>
                    </a:ext>
                  </a:extLst>
                </p:cNvPr>
                <p:cNvPicPr/>
                <p:nvPr/>
              </p:nvPicPr>
              <p:blipFill>
                <a:blip r:embed="rId371"/>
                <a:stretch>
                  <a:fillRect/>
                </a:stretch>
              </p:blipFill>
              <p:spPr>
                <a:xfrm>
                  <a:off x="11669427" y="3429600"/>
                  <a:ext cx="89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03583" name="Freihand 103582">
                  <a:extLst>
                    <a:ext uri="{FF2B5EF4-FFF2-40B4-BE49-F238E27FC236}">
                      <a16:creationId xmlns:a16="http://schemas.microsoft.com/office/drawing/2014/main" id="{5CCA9AC7-EB90-4342-8AB0-678CEC2F0985}"/>
                    </a:ext>
                  </a:extLst>
                </p14:cNvPr>
                <p14:cNvContentPartPr/>
                <p14:nvPr/>
              </p14:nvContentPartPr>
              <p14:xfrm>
                <a:off x="10066707" y="3780960"/>
                <a:ext cx="159120" cy="142200"/>
              </p14:xfrm>
            </p:contentPart>
          </mc:Choice>
          <mc:Fallback>
            <p:pic>
              <p:nvPicPr>
                <p:cNvPr id="103583" name="Freihand 103582">
                  <a:extLst>
                    <a:ext uri="{FF2B5EF4-FFF2-40B4-BE49-F238E27FC236}">
                      <a16:creationId xmlns:a16="http://schemas.microsoft.com/office/drawing/2014/main" id="{5CCA9AC7-EB90-4342-8AB0-678CEC2F0985}"/>
                    </a:ext>
                  </a:extLst>
                </p:cNvPr>
                <p:cNvPicPr/>
                <p:nvPr/>
              </p:nvPicPr>
              <p:blipFill>
                <a:blip r:embed="rId373"/>
                <a:stretch>
                  <a:fillRect/>
                </a:stretch>
              </p:blipFill>
              <p:spPr>
                <a:xfrm>
                  <a:off x="10062387" y="3776640"/>
                  <a:ext cx="167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03584" name="Freihand 103583">
                  <a:extLst>
                    <a:ext uri="{FF2B5EF4-FFF2-40B4-BE49-F238E27FC236}">
                      <a16:creationId xmlns:a16="http://schemas.microsoft.com/office/drawing/2014/main" id="{37C22EAA-C27F-46D1-AFCC-9E877ED34EB3}"/>
                    </a:ext>
                  </a:extLst>
                </p14:cNvPr>
                <p14:cNvContentPartPr/>
                <p14:nvPr/>
              </p14:nvContentPartPr>
              <p14:xfrm>
                <a:off x="10258587" y="3806520"/>
                <a:ext cx="302040" cy="59760"/>
              </p14:xfrm>
            </p:contentPart>
          </mc:Choice>
          <mc:Fallback>
            <p:pic>
              <p:nvPicPr>
                <p:cNvPr id="103584" name="Freihand 103583">
                  <a:extLst>
                    <a:ext uri="{FF2B5EF4-FFF2-40B4-BE49-F238E27FC236}">
                      <a16:creationId xmlns:a16="http://schemas.microsoft.com/office/drawing/2014/main" id="{37C22EAA-C27F-46D1-AFCC-9E877ED34EB3}"/>
                    </a:ext>
                  </a:extLst>
                </p:cNvPr>
                <p:cNvPicPr/>
                <p:nvPr/>
              </p:nvPicPr>
              <p:blipFill>
                <a:blip r:embed="rId375"/>
                <a:stretch>
                  <a:fillRect/>
                </a:stretch>
              </p:blipFill>
              <p:spPr>
                <a:xfrm>
                  <a:off x="10254267" y="3802200"/>
                  <a:ext cx="310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03585" name="Freihand 103584">
                  <a:extLst>
                    <a:ext uri="{FF2B5EF4-FFF2-40B4-BE49-F238E27FC236}">
                      <a16:creationId xmlns:a16="http://schemas.microsoft.com/office/drawing/2014/main" id="{A7C4D865-C313-4F2B-948C-515A4D3CF5CA}"/>
                    </a:ext>
                  </a:extLst>
                </p14:cNvPr>
                <p14:cNvContentPartPr/>
                <p14:nvPr/>
              </p14:nvContentPartPr>
              <p14:xfrm>
                <a:off x="10678347" y="3701040"/>
                <a:ext cx="261720" cy="126000"/>
              </p14:xfrm>
            </p:contentPart>
          </mc:Choice>
          <mc:Fallback>
            <p:pic>
              <p:nvPicPr>
                <p:cNvPr id="103585" name="Freihand 103584">
                  <a:extLst>
                    <a:ext uri="{FF2B5EF4-FFF2-40B4-BE49-F238E27FC236}">
                      <a16:creationId xmlns:a16="http://schemas.microsoft.com/office/drawing/2014/main" id="{A7C4D865-C313-4F2B-948C-515A4D3CF5CA}"/>
                    </a:ext>
                  </a:extLst>
                </p:cNvPr>
                <p:cNvPicPr/>
                <p:nvPr/>
              </p:nvPicPr>
              <p:blipFill>
                <a:blip r:embed="rId377"/>
                <a:stretch>
                  <a:fillRect/>
                </a:stretch>
              </p:blipFill>
              <p:spPr>
                <a:xfrm>
                  <a:off x="10674027" y="3696720"/>
                  <a:ext cx="27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03586" name="Freihand 103585">
                  <a:extLst>
                    <a:ext uri="{FF2B5EF4-FFF2-40B4-BE49-F238E27FC236}">
                      <a16:creationId xmlns:a16="http://schemas.microsoft.com/office/drawing/2014/main" id="{C1ED76A3-8934-4968-8959-1F81D812D147}"/>
                    </a:ext>
                  </a:extLst>
                </p14:cNvPr>
                <p14:cNvContentPartPr/>
                <p14:nvPr/>
              </p14:nvContentPartPr>
              <p14:xfrm>
                <a:off x="10946547" y="3719400"/>
                <a:ext cx="73080" cy="76680"/>
              </p14:xfrm>
            </p:contentPart>
          </mc:Choice>
          <mc:Fallback>
            <p:pic>
              <p:nvPicPr>
                <p:cNvPr id="103586" name="Freihand 103585">
                  <a:extLst>
                    <a:ext uri="{FF2B5EF4-FFF2-40B4-BE49-F238E27FC236}">
                      <a16:creationId xmlns:a16="http://schemas.microsoft.com/office/drawing/2014/main" id="{C1ED76A3-8934-4968-8959-1F81D812D147}"/>
                    </a:ext>
                  </a:extLst>
                </p:cNvPr>
                <p:cNvPicPr/>
                <p:nvPr/>
              </p:nvPicPr>
              <p:blipFill>
                <a:blip r:embed="rId379"/>
                <a:stretch>
                  <a:fillRect/>
                </a:stretch>
              </p:blipFill>
              <p:spPr>
                <a:xfrm>
                  <a:off x="10942227" y="3715080"/>
                  <a:ext cx="81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03587" name="Freihand 103586">
                  <a:extLst>
                    <a:ext uri="{FF2B5EF4-FFF2-40B4-BE49-F238E27FC236}">
                      <a16:creationId xmlns:a16="http://schemas.microsoft.com/office/drawing/2014/main" id="{C00EA0AF-585E-43E1-87D2-7E159BD00766}"/>
                    </a:ext>
                  </a:extLst>
                </p14:cNvPr>
                <p14:cNvContentPartPr/>
                <p14:nvPr/>
              </p14:nvContentPartPr>
              <p14:xfrm>
                <a:off x="11042307" y="3646320"/>
                <a:ext cx="38160" cy="140040"/>
              </p14:xfrm>
            </p:contentPart>
          </mc:Choice>
          <mc:Fallback>
            <p:pic>
              <p:nvPicPr>
                <p:cNvPr id="103587" name="Freihand 103586">
                  <a:extLst>
                    <a:ext uri="{FF2B5EF4-FFF2-40B4-BE49-F238E27FC236}">
                      <a16:creationId xmlns:a16="http://schemas.microsoft.com/office/drawing/2014/main" id="{C00EA0AF-585E-43E1-87D2-7E159BD00766}"/>
                    </a:ext>
                  </a:extLst>
                </p:cNvPr>
                <p:cNvPicPr/>
                <p:nvPr/>
              </p:nvPicPr>
              <p:blipFill>
                <a:blip r:embed="rId381"/>
                <a:stretch>
                  <a:fillRect/>
                </a:stretch>
              </p:blipFill>
              <p:spPr>
                <a:xfrm>
                  <a:off x="11037987" y="3642000"/>
                  <a:ext cx="46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03588" name="Freihand 103587">
                  <a:extLst>
                    <a:ext uri="{FF2B5EF4-FFF2-40B4-BE49-F238E27FC236}">
                      <a16:creationId xmlns:a16="http://schemas.microsoft.com/office/drawing/2014/main" id="{4A45F338-9FAE-412E-BE6B-047B7356B22B}"/>
                    </a:ext>
                  </a:extLst>
                </p14:cNvPr>
                <p14:cNvContentPartPr/>
                <p14:nvPr/>
              </p14:nvContentPartPr>
              <p14:xfrm>
                <a:off x="11098467" y="3699600"/>
                <a:ext cx="196200" cy="48240"/>
              </p14:xfrm>
            </p:contentPart>
          </mc:Choice>
          <mc:Fallback>
            <p:pic>
              <p:nvPicPr>
                <p:cNvPr id="103588" name="Freihand 103587">
                  <a:extLst>
                    <a:ext uri="{FF2B5EF4-FFF2-40B4-BE49-F238E27FC236}">
                      <a16:creationId xmlns:a16="http://schemas.microsoft.com/office/drawing/2014/main" id="{4A45F338-9FAE-412E-BE6B-047B7356B22B}"/>
                    </a:ext>
                  </a:extLst>
                </p:cNvPr>
                <p:cNvPicPr/>
                <p:nvPr/>
              </p:nvPicPr>
              <p:blipFill>
                <a:blip r:embed="rId383"/>
                <a:stretch>
                  <a:fillRect/>
                </a:stretch>
              </p:blipFill>
              <p:spPr>
                <a:xfrm>
                  <a:off x="11094147" y="3695280"/>
                  <a:ext cx="204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03589" name="Freihand 103588">
                  <a:extLst>
                    <a:ext uri="{FF2B5EF4-FFF2-40B4-BE49-F238E27FC236}">
                      <a16:creationId xmlns:a16="http://schemas.microsoft.com/office/drawing/2014/main" id="{70B465E5-B321-468E-8D8E-6B198295A940}"/>
                    </a:ext>
                  </a:extLst>
                </p14:cNvPr>
                <p14:cNvContentPartPr/>
                <p14:nvPr/>
              </p14:nvContentPartPr>
              <p14:xfrm>
                <a:off x="11298987" y="3633720"/>
                <a:ext cx="193320" cy="128160"/>
              </p14:xfrm>
            </p:contentPart>
          </mc:Choice>
          <mc:Fallback>
            <p:pic>
              <p:nvPicPr>
                <p:cNvPr id="103589" name="Freihand 103588">
                  <a:extLst>
                    <a:ext uri="{FF2B5EF4-FFF2-40B4-BE49-F238E27FC236}">
                      <a16:creationId xmlns:a16="http://schemas.microsoft.com/office/drawing/2014/main" id="{70B465E5-B321-468E-8D8E-6B198295A940}"/>
                    </a:ext>
                  </a:extLst>
                </p:cNvPr>
                <p:cNvPicPr/>
                <p:nvPr/>
              </p:nvPicPr>
              <p:blipFill>
                <a:blip r:embed="rId385"/>
                <a:stretch>
                  <a:fillRect/>
                </a:stretch>
              </p:blipFill>
              <p:spPr>
                <a:xfrm>
                  <a:off x="11294667" y="3629400"/>
                  <a:ext cx="201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03590" name="Freihand 103589">
                  <a:extLst>
                    <a:ext uri="{FF2B5EF4-FFF2-40B4-BE49-F238E27FC236}">
                      <a16:creationId xmlns:a16="http://schemas.microsoft.com/office/drawing/2014/main" id="{812327B9-D86B-44D6-94DB-A84874F606DE}"/>
                    </a:ext>
                  </a:extLst>
                </p14:cNvPr>
                <p14:cNvContentPartPr/>
                <p14:nvPr/>
              </p14:nvContentPartPr>
              <p14:xfrm>
                <a:off x="8854587" y="3510600"/>
                <a:ext cx="117000" cy="102240"/>
              </p14:xfrm>
            </p:contentPart>
          </mc:Choice>
          <mc:Fallback>
            <p:pic>
              <p:nvPicPr>
                <p:cNvPr id="103590" name="Freihand 103589">
                  <a:extLst>
                    <a:ext uri="{FF2B5EF4-FFF2-40B4-BE49-F238E27FC236}">
                      <a16:creationId xmlns:a16="http://schemas.microsoft.com/office/drawing/2014/main" id="{812327B9-D86B-44D6-94DB-A84874F606DE}"/>
                    </a:ext>
                  </a:extLst>
                </p:cNvPr>
                <p:cNvPicPr/>
                <p:nvPr/>
              </p:nvPicPr>
              <p:blipFill>
                <a:blip r:embed="rId387"/>
                <a:stretch>
                  <a:fillRect/>
                </a:stretch>
              </p:blipFill>
              <p:spPr>
                <a:xfrm>
                  <a:off x="8850267" y="3506280"/>
                  <a:ext cx="125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03591" name="Freihand 103590">
                  <a:extLst>
                    <a:ext uri="{FF2B5EF4-FFF2-40B4-BE49-F238E27FC236}">
                      <a16:creationId xmlns:a16="http://schemas.microsoft.com/office/drawing/2014/main" id="{DF84D654-9FF7-4906-AA01-01FB1AFFC220}"/>
                    </a:ext>
                  </a:extLst>
                </p14:cNvPr>
                <p14:cNvContentPartPr/>
                <p14:nvPr/>
              </p14:nvContentPartPr>
              <p14:xfrm>
                <a:off x="8911827" y="3575760"/>
                <a:ext cx="134640" cy="25560"/>
              </p14:xfrm>
            </p:contentPart>
          </mc:Choice>
          <mc:Fallback>
            <p:pic>
              <p:nvPicPr>
                <p:cNvPr id="103591" name="Freihand 103590">
                  <a:extLst>
                    <a:ext uri="{FF2B5EF4-FFF2-40B4-BE49-F238E27FC236}">
                      <a16:creationId xmlns:a16="http://schemas.microsoft.com/office/drawing/2014/main" id="{DF84D654-9FF7-4906-AA01-01FB1AFFC220}"/>
                    </a:ext>
                  </a:extLst>
                </p:cNvPr>
                <p:cNvPicPr/>
                <p:nvPr/>
              </p:nvPicPr>
              <p:blipFill>
                <a:blip r:embed="rId389"/>
                <a:stretch>
                  <a:fillRect/>
                </a:stretch>
              </p:blipFill>
              <p:spPr>
                <a:xfrm>
                  <a:off x="8907507" y="3571440"/>
                  <a:ext cx="143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03592" name="Freihand 103591">
                  <a:extLst>
                    <a:ext uri="{FF2B5EF4-FFF2-40B4-BE49-F238E27FC236}">
                      <a16:creationId xmlns:a16="http://schemas.microsoft.com/office/drawing/2014/main" id="{64D2372F-1C71-4F26-B4A4-FF820B1E4351}"/>
                    </a:ext>
                  </a:extLst>
                </p14:cNvPr>
                <p14:cNvContentPartPr/>
                <p14:nvPr/>
              </p14:nvContentPartPr>
              <p14:xfrm>
                <a:off x="9031347" y="3450480"/>
                <a:ext cx="119160" cy="155520"/>
              </p14:xfrm>
            </p:contentPart>
          </mc:Choice>
          <mc:Fallback>
            <p:pic>
              <p:nvPicPr>
                <p:cNvPr id="103592" name="Freihand 103591">
                  <a:extLst>
                    <a:ext uri="{FF2B5EF4-FFF2-40B4-BE49-F238E27FC236}">
                      <a16:creationId xmlns:a16="http://schemas.microsoft.com/office/drawing/2014/main" id="{64D2372F-1C71-4F26-B4A4-FF820B1E4351}"/>
                    </a:ext>
                  </a:extLst>
                </p:cNvPr>
                <p:cNvPicPr/>
                <p:nvPr/>
              </p:nvPicPr>
              <p:blipFill>
                <a:blip r:embed="rId391"/>
                <a:stretch>
                  <a:fillRect/>
                </a:stretch>
              </p:blipFill>
              <p:spPr>
                <a:xfrm>
                  <a:off x="9027027" y="3446160"/>
                  <a:ext cx="127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03593" name="Freihand 103592">
                  <a:extLst>
                    <a:ext uri="{FF2B5EF4-FFF2-40B4-BE49-F238E27FC236}">
                      <a16:creationId xmlns:a16="http://schemas.microsoft.com/office/drawing/2014/main" id="{1230B895-A222-488C-B5B9-E34246A35FD1}"/>
                    </a:ext>
                  </a:extLst>
                </p14:cNvPr>
                <p14:cNvContentPartPr/>
                <p14:nvPr/>
              </p14:nvContentPartPr>
              <p14:xfrm>
                <a:off x="9191547" y="3589080"/>
                <a:ext cx="360" cy="360"/>
              </p14:xfrm>
            </p:contentPart>
          </mc:Choice>
          <mc:Fallback>
            <p:pic>
              <p:nvPicPr>
                <p:cNvPr id="103593" name="Freihand 103592">
                  <a:extLst>
                    <a:ext uri="{FF2B5EF4-FFF2-40B4-BE49-F238E27FC236}">
                      <a16:creationId xmlns:a16="http://schemas.microsoft.com/office/drawing/2014/main" id="{1230B895-A222-488C-B5B9-E34246A35FD1}"/>
                    </a:ext>
                  </a:extLst>
                </p:cNvPr>
                <p:cNvPicPr/>
                <p:nvPr/>
              </p:nvPicPr>
              <p:blipFill>
                <a:blip r:embed="rId40"/>
                <a:stretch>
                  <a:fillRect/>
                </a:stretch>
              </p:blipFill>
              <p:spPr>
                <a:xfrm>
                  <a:off x="9187227" y="3584760"/>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103595" name="Freihand 103594">
                <a:extLst>
                  <a:ext uri="{FF2B5EF4-FFF2-40B4-BE49-F238E27FC236}">
                    <a16:creationId xmlns:a16="http://schemas.microsoft.com/office/drawing/2014/main" id="{2DCEAC86-98AC-4418-B4A3-DCA831EDB299}"/>
                  </a:ext>
                </a:extLst>
              </p14:cNvPr>
              <p14:cNvContentPartPr/>
              <p14:nvPr/>
            </p14:nvContentPartPr>
            <p14:xfrm>
              <a:off x="6616827" y="4264080"/>
              <a:ext cx="1872720" cy="65520"/>
            </p14:xfrm>
          </p:contentPart>
        </mc:Choice>
        <mc:Fallback>
          <p:pic>
            <p:nvPicPr>
              <p:cNvPr id="103595" name="Freihand 103594">
                <a:extLst>
                  <a:ext uri="{FF2B5EF4-FFF2-40B4-BE49-F238E27FC236}">
                    <a16:creationId xmlns:a16="http://schemas.microsoft.com/office/drawing/2014/main" id="{2DCEAC86-98AC-4418-B4A3-DCA831EDB299}"/>
                  </a:ext>
                </a:extLst>
              </p:cNvPr>
              <p:cNvPicPr/>
              <p:nvPr/>
            </p:nvPicPr>
            <p:blipFill>
              <a:blip r:embed="rId394"/>
              <a:stretch>
                <a:fillRect/>
              </a:stretch>
            </p:blipFill>
            <p:spPr>
              <a:xfrm>
                <a:off x="6612507" y="4259760"/>
                <a:ext cx="1881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03596" name="Freihand 103595">
                <a:extLst>
                  <a:ext uri="{FF2B5EF4-FFF2-40B4-BE49-F238E27FC236}">
                    <a16:creationId xmlns:a16="http://schemas.microsoft.com/office/drawing/2014/main" id="{FA890083-A975-492D-91FD-19DEAFB215D2}"/>
                  </a:ext>
                </a:extLst>
              </p14:cNvPr>
              <p14:cNvContentPartPr/>
              <p14:nvPr/>
            </p14:nvContentPartPr>
            <p14:xfrm>
              <a:off x="6579027" y="4526880"/>
              <a:ext cx="994680" cy="56160"/>
            </p14:xfrm>
          </p:contentPart>
        </mc:Choice>
        <mc:Fallback>
          <p:pic>
            <p:nvPicPr>
              <p:cNvPr id="103596" name="Freihand 103595">
                <a:extLst>
                  <a:ext uri="{FF2B5EF4-FFF2-40B4-BE49-F238E27FC236}">
                    <a16:creationId xmlns:a16="http://schemas.microsoft.com/office/drawing/2014/main" id="{FA890083-A975-492D-91FD-19DEAFB215D2}"/>
                  </a:ext>
                </a:extLst>
              </p:cNvPr>
              <p:cNvPicPr/>
              <p:nvPr/>
            </p:nvPicPr>
            <p:blipFill>
              <a:blip r:embed="rId396"/>
              <a:stretch>
                <a:fillRect/>
              </a:stretch>
            </p:blipFill>
            <p:spPr>
              <a:xfrm>
                <a:off x="6574707" y="4522560"/>
                <a:ext cx="1003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03597" name="Freihand 103596">
                <a:extLst>
                  <a:ext uri="{FF2B5EF4-FFF2-40B4-BE49-F238E27FC236}">
                    <a16:creationId xmlns:a16="http://schemas.microsoft.com/office/drawing/2014/main" id="{0BC1886A-AE5E-4B11-80E2-9EA295AD7CAD}"/>
                  </a:ext>
                </a:extLst>
              </p14:cNvPr>
              <p14:cNvContentPartPr/>
              <p14:nvPr/>
            </p14:nvContentPartPr>
            <p14:xfrm>
              <a:off x="6707547" y="4931880"/>
              <a:ext cx="1539360" cy="72000"/>
            </p14:xfrm>
          </p:contentPart>
        </mc:Choice>
        <mc:Fallback>
          <p:pic>
            <p:nvPicPr>
              <p:cNvPr id="103597" name="Freihand 103596">
                <a:extLst>
                  <a:ext uri="{FF2B5EF4-FFF2-40B4-BE49-F238E27FC236}">
                    <a16:creationId xmlns:a16="http://schemas.microsoft.com/office/drawing/2014/main" id="{0BC1886A-AE5E-4B11-80E2-9EA295AD7CAD}"/>
                  </a:ext>
                </a:extLst>
              </p:cNvPr>
              <p:cNvPicPr/>
              <p:nvPr/>
            </p:nvPicPr>
            <p:blipFill>
              <a:blip r:embed="rId398"/>
              <a:stretch>
                <a:fillRect/>
              </a:stretch>
            </p:blipFill>
            <p:spPr>
              <a:xfrm>
                <a:off x="6703227" y="4927560"/>
                <a:ext cx="1548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03598" name="Freihand 103597">
                <a:extLst>
                  <a:ext uri="{FF2B5EF4-FFF2-40B4-BE49-F238E27FC236}">
                    <a16:creationId xmlns:a16="http://schemas.microsoft.com/office/drawing/2014/main" id="{73C55960-F662-4FAD-BB61-F84C0D7AB1B9}"/>
                  </a:ext>
                </a:extLst>
              </p14:cNvPr>
              <p14:cNvContentPartPr/>
              <p14:nvPr/>
            </p14:nvContentPartPr>
            <p14:xfrm>
              <a:off x="2591307" y="3732360"/>
              <a:ext cx="2193120" cy="966600"/>
            </p14:xfrm>
          </p:contentPart>
        </mc:Choice>
        <mc:Fallback>
          <p:pic>
            <p:nvPicPr>
              <p:cNvPr id="103598" name="Freihand 103597">
                <a:extLst>
                  <a:ext uri="{FF2B5EF4-FFF2-40B4-BE49-F238E27FC236}">
                    <a16:creationId xmlns:a16="http://schemas.microsoft.com/office/drawing/2014/main" id="{73C55960-F662-4FAD-BB61-F84C0D7AB1B9}"/>
                  </a:ext>
                </a:extLst>
              </p:cNvPr>
              <p:cNvPicPr/>
              <p:nvPr/>
            </p:nvPicPr>
            <p:blipFill>
              <a:blip r:embed="rId400"/>
              <a:stretch>
                <a:fillRect/>
              </a:stretch>
            </p:blipFill>
            <p:spPr>
              <a:xfrm>
                <a:off x="2586987" y="3728040"/>
                <a:ext cx="2201760" cy="975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03599" name="Freihand 103598">
                <a:extLst>
                  <a:ext uri="{FF2B5EF4-FFF2-40B4-BE49-F238E27FC236}">
                    <a16:creationId xmlns:a16="http://schemas.microsoft.com/office/drawing/2014/main" id="{4EBFBB90-D865-4DAD-9F25-D9624196A3E0}"/>
                  </a:ext>
                </a:extLst>
              </p14:cNvPr>
              <p14:cNvContentPartPr/>
              <p14:nvPr/>
            </p14:nvContentPartPr>
            <p14:xfrm>
              <a:off x="2253267" y="5047080"/>
              <a:ext cx="2399400" cy="840960"/>
            </p14:xfrm>
          </p:contentPart>
        </mc:Choice>
        <mc:Fallback>
          <p:pic>
            <p:nvPicPr>
              <p:cNvPr id="103599" name="Freihand 103598">
                <a:extLst>
                  <a:ext uri="{FF2B5EF4-FFF2-40B4-BE49-F238E27FC236}">
                    <a16:creationId xmlns:a16="http://schemas.microsoft.com/office/drawing/2014/main" id="{4EBFBB90-D865-4DAD-9F25-D9624196A3E0}"/>
                  </a:ext>
                </a:extLst>
              </p:cNvPr>
              <p:cNvPicPr/>
              <p:nvPr/>
            </p:nvPicPr>
            <p:blipFill>
              <a:blip r:embed="rId402"/>
              <a:stretch>
                <a:fillRect/>
              </a:stretch>
            </p:blipFill>
            <p:spPr>
              <a:xfrm>
                <a:off x="2248947" y="5042760"/>
                <a:ext cx="2408040" cy="8496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82E28BEB-64A4-44E8-9004-DA12BE3F93BC}"/>
              </a:ext>
            </a:extLst>
          </p:cNvPr>
          <p:cNvGrpSpPr/>
          <p:nvPr/>
        </p:nvGrpSpPr>
        <p:grpSpPr>
          <a:xfrm>
            <a:off x="-60453" y="1444560"/>
            <a:ext cx="4897800" cy="3336120"/>
            <a:chOff x="-60453" y="1444560"/>
            <a:chExt cx="4897800" cy="33361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F47C5B9-F020-44E4-A199-733C5D8B8709}"/>
                    </a:ext>
                  </a:extLst>
                </p14:cNvPr>
                <p14:cNvContentPartPr/>
                <p14:nvPr/>
              </p14:nvContentPartPr>
              <p14:xfrm>
                <a:off x="105507" y="1563720"/>
                <a:ext cx="22680" cy="24120"/>
              </p14:xfrm>
            </p:contentPart>
          </mc:Choice>
          <mc:Fallback>
            <p:pic>
              <p:nvPicPr>
                <p:cNvPr id="2" name="Freihand 1">
                  <a:extLst>
                    <a:ext uri="{FF2B5EF4-FFF2-40B4-BE49-F238E27FC236}">
                      <a16:creationId xmlns:a16="http://schemas.microsoft.com/office/drawing/2014/main" id="{7F47C5B9-F020-44E4-A199-733C5D8B8709}"/>
                    </a:ext>
                  </a:extLst>
                </p:cNvPr>
                <p:cNvPicPr/>
                <p:nvPr/>
              </p:nvPicPr>
              <p:blipFill>
                <a:blip r:embed="rId5"/>
                <a:stretch>
                  <a:fillRect/>
                </a:stretch>
              </p:blipFill>
              <p:spPr>
                <a:xfrm>
                  <a:off x="101187" y="1559400"/>
                  <a:ext cx="31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17FA7A9-B900-42E0-8C13-0BC06A86B077}"/>
                    </a:ext>
                  </a:extLst>
                </p14:cNvPr>
                <p14:cNvContentPartPr/>
                <p14:nvPr/>
              </p14:nvContentPartPr>
              <p14:xfrm>
                <a:off x="-60453" y="1498560"/>
                <a:ext cx="1767240" cy="405360"/>
              </p14:xfrm>
            </p:contentPart>
          </mc:Choice>
          <mc:Fallback>
            <p:pic>
              <p:nvPicPr>
                <p:cNvPr id="3" name="Freihand 2">
                  <a:extLst>
                    <a:ext uri="{FF2B5EF4-FFF2-40B4-BE49-F238E27FC236}">
                      <a16:creationId xmlns:a16="http://schemas.microsoft.com/office/drawing/2014/main" id="{117FA7A9-B900-42E0-8C13-0BC06A86B077}"/>
                    </a:ext>
                  </a:extLst>
                </p:cNvPr>
                <p:cNvPicPr/>
                <p:nvPr/>
              </p:nvPicPr>
              <p:blipFill>
                <a:blip r:embed="rId7"/>
                <a:stretch>
                  <a:fillRect/>
                </a:stretch>
              </p:blipFill>
              <p:spPr>
                <a:xfrm>
                  <a:off x="-64773" y="1494240"/>
                  <a:ext cx="177588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CFB3846-1CDC-4763-AFC2-EDC586EBD628}"/>
                    </a:ext>
                  </a:extLst>
                </p14:cNvPr>
                <p14:cNvContentPartPr/>
                <p14:nvPr/>
              </p14:nvContentPartPr>
              <p14:xfrm>
                <a:off x="2904867" y="1444560"/>
                <a:ext cx="1883880" cy="471240"/>
              </p14:xfrm>
            </p:contentPart>
          </mc:Choice>
          <mc:Fallback>
            <p:pic>
              <p:nvPicPr>
                <p:cNvPr id="5" name="Freihand 4">
                  <a:extLst>
                    <a:ext uri="{FF2B5EF4-FFF2-40B4-BE49-F238E27FC236}">
                      <a16:creationId xmlns:a16="http://schemas.microsoft.com/office/drawing/2014/main" id="{ECFB3846-1CDC-4763-AFC2-EDC586EBD628}"/>
                    </a:ext>
                  </a:extLst>
                </p:cNvPr>
                <p:cNvPicPr/>
                <p:nvPr/>
              </p:nvPicPr>
              <p:blipFill>
                <a:blip r:embed="rId9"/>
                <a:stretch>
                  <a:fillRect/>
                </a:stretch>
              </p:blipFill>
              <p:spPr>
                <a:xfrm>
                  <a:off x="2900547" y="1440240"/>
                  <a:ext cx="189252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6D5A329D-FF60-4733-AB86-BA5C42EB0B0D}"/>
                    </a:ext>
                  </a:extLst>
                </p14:cNvPr>
                <p14:cNvContentPartPr/>
                <p14:nvPr/>
              </p14:nvContentPartPr>
              <p14:xfrm>
                <a:off x="1746027" y="1845600"/>
                <a:ext cx="1555920" cy="2241720"/>
              </p14:xfrm>
            </p:contentPart>
          </mc:Choice>
          <mc:Fallback>
            <p:pic>
              <p:nvPicPr>
                <p:cNvPr id="6" name="Freihand 5">
                  <a:extLst>
                    <a:ext uri="{FF2B5EF4-FFF2-40B4-BE49-F238E27FC236}">
                      <a16:creationId xmlns:a16="http://schemas.microsoft.com/office/drawing/2014/main" id="{6D5A329D-FF60-4733-AB86-BA5C42EB0B0D}"/>
                    </a:ext>
                  </a:extLst>
                </p:cNvPr>
                <p:cNvPicPr/>
                <p:nvPr/>
              </p:nvPicPr>
              <p:blipFill>
                <a:blip r:embed="rId11"/>
                <a:stretch>
                  <a:fillRect/>
                </a:stretch>
              </p:blipFill>
              <p:spPr>
                <a:xfrm>
                  <a:off x="1741707" y="1841280"/>
                  <a:ext cx="1564560" cy="225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D4A8D07-C019-430F-9AA7-08B7F0217FE4}"/>
                    </a:ext>
                  </a:extLst>
                </p14:cNvPr>
                <p14:cNvContentPartPr/>
                <p14:nvPr/>
              </p14:nvContentPartPr>
              <p14:xfrm>
                <a:off x="1679787" y="3942600"/>
                <a:ext cx="365760" cy="176040"/>
              </p14:xfrm>
            </p:contentPart>
          </mc:Choice>
          <mc:Fallback>
            <p:pic>
              <p:nvPicPr>
                <p:cNvPr id="8" name="Freihand 7">
                  <a:extLst>
                    <a:ext uri="{FF2B5EF4-FFF2-40B4-BE49-F238E27FC236}">
                      <a16:creationId xmlns:a16="http://schemas.microsoft.com/office/drawing/2014/main" id="{4D4A8D07-C019-430F-9AA7-08B7F0217FE4}"/>
                    </a:ext>
                  </a:extLst>
                </p:cNvPr>
                <p:cNvPicPr/>
                <p:nvPr/>
              </p:nvPicPr>
              <p:blipFill>
                <a:blip r:embed="rId13"/>
                <a:stretch>
                  <a:fillRect/>
                </a:stretch>
              </p:blipFill>
              <p:spPr>
                <a:xfrm>
                  <a:off x="1675467" y="3938280"/>
                  <a:ext cx="374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F8770406-A7B2-4FC0-B7CE-9AB2DB9052A6}"/>
                    </a:ext>
                  </a:extLst>
                </p14:cNvPr>
                <p14:cNvContentPartPr/>
                <p14:nvPr/>
              </p14:nvContentPartPr>
              <p14:xfrm>
                <a:off x="-4293" y="3959520"/>
                <a:ext cx="1710000" cy="463680"/>
              </p14:xfrm>
            </p:contentPart>
          </mc:Choice>
          <mc:Fallback>
            <p:pic>
              <p:nvPicPr>
                <p:cNvPr id="9" name="Freihand 8">
                  <a:extLst>
                    <a:ext uri="{FF2B5EF4-FFF2-40B4-BE49-F238E27FC236}">
                      <a16:creationId xmlns:a16="http://schemas.microsoft.com/office/drawing/2014/main" id="{F8770406-A7B2-4FC0-B7CE-9AB2DB9052A6}"/>
                    </a:ext>
                  </a:extLst>
                </p:cNvPr>
                <p:cNvPicPr/>
                <p:nvPr/>
              </p:nvPicPr>
              <p:blipFill>
                <a:blip r:embed="rId15"/>
                <a:stretch>
                  <a:fillRect/>
                </a:stretch>
              </p:blipFill>
              <p:spPr>
                <a:xfrm>
                  <a:off x="-8613" y="3955200"/>
                  <a:ext cx="171864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4E32973-797B-4C14-BB66-E5914FC4A1E2}"/>
                    </a:ext>
                  </a:extLst>
                </p14:cNvPr>
                <p14:cNvContentPartPr/>
                <p14:nvPr/>
              </p14:nvContentPartPr>
              <p14:xfrm>
                <a:off x="1634067" y="1891320"/>
                <a:ext cx="1714320" cy="2016360"/>
              </p14:xfrm>
            </p:contentPart>
          </mc:Choice>
          <mc:Fallback>
            <p:pic>
              <p:nvPicPr>
                <p:cNvPr id="11" name="Freihand 10">
                  <a:extLst>
                    <a:ext uri="{FF2B5EF4-FFF2-40B4-BE49-F238E27FC236}">
                      <a16:creationId xmlns:a16="http://schemas.microsoft.com/office/drawing/2014/main" id="{E4E32973-797B-4C14-BB66-E5914FC4A1E2}"/>
                    </a:ext>
                  </a:extLst>
                </p:cNvPr>
                <p:cNvPicPr/>
                <p:nvPr/>
              </p:nvPicPr>
              <p:blipFill>
                <a:blip r:embed="rId17"/>
                <a:stretch>
                  <a:fillRect/>
                </a:stretch>
              </p:blipFill>
              <p:spPr>
                <a:xfrm>
                  <a:off x="1629747" y="1887000"/>
                  <a:ext cx="1722960" cy="202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9571C37-7F40-4D7F-AAAD-5496EA3C5DBC}"/>
                    </a:ext>
                  </a:extLst>
                </p14:cNvPr>
                <p14:cNvContentPartPr/>
                <p14:nvPr/>
              </p14:nvContentPartPr>
              <p14:xfrm>
                <a:off x="3071907" y="3733080"/>
                <a:ext cx="455760" cy="250200"/>
              </p14:xfrm>
            </p:contentPart>
          </mc:Choice>
          <mc:Fallback>
            <p:pic>
              <p:nvPicPr>
                <p:cNvPr id="12" name="Freihand 11">
                  <a:extLst>
                    <a:ext uri="{FF2B5EF4-FFF2-40B4-BE49-F238E27FC236}">
                      <a16:creationId xmlns:a16="http://schemas.microsoft.com/office/drawing/2014/main" id="{89571C37-7F40-4D7F-AAAD-5496EA3C5DBC}"/>
                    </a:ext>
                  </a:extLst>
                </p:cNvPr>
                <p:cNvPicPr/>
                <p:nvPr/>
              </p:nvPicPr>
              <p:blipFill>
                <a:blip r:embed="rId19"/>
                <a:stretch>
                  <a:fillRect/>
                </a:stretch>
              </p:blipFill>
              <p:spPr>
                <a:xfrm>
                  <a:off x="3067587" y="3728760"/>
                  <a:ext cx="464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A99697D-6654-471B-A253-18C6466B5CEF}"/>
                    </a:ext>
                  </a:extLst>
                </p14:cNvPr>
                <p14:cNvContentPartPr/>
                <p14:nvPr/>
              </p14:nvContentPartPr>
              <p14:xfrm>
                <a:off x="2820627" y="3952320"/>
                <a:ext cx="2016720" cy="486000"/>
              </p14:xfrm>
            </p:contentPart>
          </mc:Choice>
          <mc:Fallback>
            <p:pic>
              <p:nvPicPr>
                <p:cNvPr id="13" name="Freihand 12">
                  <a:extLst>
                    <a:ext uri="{FF2B5EF4-FFF2-40B4-BE49-F238E27FC236}">
                      <a16:creationId xmlns:a16="http://schemas.microsoft.com/office/drawing/2014/main" id="{BA99697D-6654-471B-A253-18C6466B5CEF}"/>
                    </a:ext>
                  </a:extLst>
                </p:cNvPr>
                <p:cNvPicPr/>
                <p:nvPr/>
              </p:nvPicPr>
              <p:blipFill>
                <a:blip r:embed="rId21"/>
                <a:stretch>
                  <a:fillRect/>
                </a:stretch>
              </p:blipFill>
              <p:spPr>
                <a:xfrm>
                  <a:off x="2816307" y="3948000"/>
                  <a:ext cx="202536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B0CBC05-7395-4123-98F6-794DAC699B84}"/>
                    </a:ext>
                  </a:extLst>
                </p14:cNvPr>
                <p14:cNvContentPartPr/>
                <p14:nvPr/>
              </p14:nvContentPartPr>
              <p14:xfrm>
                <a:off x="2463147" y="4336080"/>
                <a:ext cx="1023480" cy="444600"/>
              </p14:xfrm>
            </p:contentPart>
          </mc:Choice>
          <mc:Fallback>
            <p:pic>
              <p:nvPicPr>
                <p:cNvPr id="15" name="Freihand 14">
                  <a:extLst>
                    <a:ext uri="{FF2B5EF4-FFF2-40B4-BE49-F238E27FC236}">
                      <a16:creationId xmlns:a16="http://schemas.microsoft.com/office/drawing/2014/main" id="{1B0CBC05-7395-4123-98F6-794DAC699B84}"/>
                    </a:ext>
                  </a:extLst>
                </p:cNvPr>
                <p:cNvPicPr/>
                <p:nvPr/>
              </p:nvPicPr>
              <p:blipFill>
                <a:blip r:embed="rId23"/>
                <a:stretch>
                  <a:fillRect/>
                </a:stretch>
              </p:blipFill>
              <p:spPr>
                <a:xfrm>
                  <a:off x="2458827" y="4331760"/>
                  <a:ext cx="1032120" cy="45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33C5634C-00F6-427D-B5F1-89AB69F33806}"/>
                  </a:ext>
                </a:extLst>
              </p14:cNvPr>
              <p14:cNvContentPartPr/>
              <p14:nvPr/>
            </p14:nvContentPartPr>
            <p14:xfrm>
              <a:off x="5738427" y="4279200"/>
              <a:ext cx="1580760" cy="438840"/>
            </p14:xfrm>
          </p:contentPart>
        </mc:Choice>
        <mc:Fallback>
          <p:pic>
            <p:nvPicPr>
              <p:cNvPr id="17" name="Freihand 16">
                <a:extLst>
                  <a:ext uri="{FF2B5EF4-FFF2-40B4-BE49-F238E27FC236}">
                    <a16:creationId xmlns:a16="http://schemas.microsoft.com/office/drawing/2014/main" id="{33C5634C-00F6-427D-B5F1-89AB69F33806}"/>
                  </a:ext>
                </a:extLst>
              </p:cNvPr>
              <p:cNvPicPr/>
              <p:nvPr/>
            </p:nvPicPr>
            <p:blipFill>
              <a:blip r:embed="rId25"/>
              <a:stretch>
                <a:fillRect/>
              </a:stretch>
            </p:blipFill>
            <p:spPr>
              <a:xfrm>
                <a:off x="5734107" y="4274880"/>
                <a:ext cx="158940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3E6117B-3DBC-41BF-8B52-96AA03D3D71A}"/>
                  </a:ext>
                </a:extLst>
              </p14:cNvPr>
              <p14:cNvContentPartPr/>
              <p14:nvPr/>
            </p14:nvContentPartPr>
            <p14:xfrm>
              <a:off x="5726547" y="4532640"/>
              <a:ext cx="2094120" cy="737280"/>
            </p14:xfrm>
          </p:contentPart>
        </mc:Choice>
        <mc:Fallback>
          <p:pic>
            <p:nvPicPr>
              <p:cNvPr id="18" name="Freihand 17">
                <a:extLst>
                  <a:ext uri="{FF2B5EF4-FFF2-40B4-BE49-F238E27FC236}">
                    <a16:creationId xmlns:a16="http://schemas.microsoft.com/office/drawing/2014/main" id="{B3E6117B-3DBC-41BF-8B52-96AA03D3D71A}"/>
                  </a:ext>
                </a:extLst>
              </p:cNvPr>
              <p:cNvPicPr/>
              <p:nvPr/>
            </p:nvPicPr>
            <p:blipFill>
              <a:blip r:embed="rId27"/>
              <a:stretch>
                <a:fillRect/>
              </a:stretch>
            </p:blipFill>
            <p:spPr>
              <a:xfrm>
                <a:off x="5722227" y="4528320"/>
                <a:ext cx="2102760" cy="745920"/>
              </a:xfrm>
              <a:prstGeom prst="rect">
                <a:avLst/>
              </a:prstGeom>
            </p:spPr>
          </p:pic>
        </mc:Fallback>
      </mc:AlternateContent>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B9AD08-D70B-486D-A1B3-2764284CE134}"/>
                  </a:ext>
                </a:extLst>
              </p14:cNvPr>
              <p14:cNvContentPartPr/>
              <p14:nvPr/>
            </p14:nvContentPartPr>
            <p14:xfrm>
              <a:off x="3495267" y="2529600"/>
              <a:ext cx="1776600" cy="65520"/>
            </p14:xfrm>
          </p:contentPart>
        </mc:Choice>
        <mc:Fallback>
          <p:pic>
            <p:nvPicPr>
              <p:cNvPr id="2" name="Freihand 1">
                <a:extLst>
                  <a:ext uri="{FF2B5EF4-FFF2-40B4-BE49-F238E27FC236}">
                    <a16:creationId xmlns:a16="http://schemas.microsoft.com/office/drawing/2014/main" id="{2BB9AD08-D70B-486D-A1B3-2764284CE134}"/>
                  </a:ext>
                </a:extLst>
              </p:cNvPr>
              <p:cNvPicPr/>
              <p:nvPr/>
            </p:nvPicPr>
            <p:blipFill>
              <a:blip r:embed="rId4"/>
              <a:stretch>
                <a:fillRect/>
              </a:stretch>
            </p:blipFill>
            <p:spPr>
              <a:xfrm>
                <a:off x="3490947" y="2525280"/>
                <a:ext cx="1785240" cy="7416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Breitbild</PresentationFormat>
  <Paragraphs>241</Paragraphs>
  <Slides>21</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Calibri Light</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204</cp:revision>
  <cp:lastPrinted>2022-03-02T20:18:27Z</cp:lastPrinted>
  <dcterms:created xsi:type="dcterms:W3CDTF">2022-03-01T20:52:11Z</dcterms:created>
  <dcterms:modified xsi:type="dcterms:W3CDTF">2023-04-04T09:54:01Z</dcterms:modified>
</cp:coreProperties>
</file>