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notesSlides/notesSlide3.xml" ContentType="application/vnd.openxmlformats-officedocument.presentationml.notesSlide+xml"/>
  <Override PartName="/ppt/ink/ink132.xml" ContentType="application/inkml+xml"/>
  <Override PartName="/ppt/notesSlides/notesSlide4.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notesSlides/notesSlide5.xml" ContentType="application/vnd.openxmlformats-officedocument.presentationml.notesSlide+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notesSlides/notesSlide6.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notesSlides/notesSlide9.xml" ContentType="application/vnd.openxmlformats-officedocument.presentationml.notesSlide+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notesSlides/notesSlide10.xml" ContentType="application/vnd.openxmlformats-officedocument.presentationml.notesSlide+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notesSlides/notesSlide11.xml" ContentType="application/vnd.openxmlformats-officedocument.presentationml.notesSlide+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notesSlides/notesSlide12.xml" ContentType="application/vnd.openxmlformats-officedocument.presentationml.notesSlide+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notesSlides/notesSlide13.xml" ContentType="application/vnd.openxmlformats-officedocument.presentationml.notesSlide+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notesSlides/notesSlide14.xml" ContentType="application/vnd.openxmlformats-officedocument.presentationml.notesSlide+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notesSlides/notesSlide15.xml" ContentType="application/vnd.openxmlformats-officedocument.presentationml.notesSlide+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notesSlides/notesSlide16.xml" ContentType="application/vnd.openxmlformats-officedocument.presentationml.notesSlide+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1372" r:id="rId2"/>
    <p:sldId id="1226" r:id="rId3"/>
    <p:sldId id="1227" r:id="rId4"/>
    <p:sldId id="1228" r:id="rId5"/>
    <p:sldId id="1229" r:id="rId6"/>
    <p:sldId id="1230" r:id="rId7"/>
    <p:sldId id="1231" r:id="rId8"/>
    <p:sldId id="1232" r:id="rId9"/>
    <p:sldId id="1233" r:id="rId10"/>
    <p:sldId id="1234" r:id="rId11"/>
    <p:sldId id="1235" r:id="rId12"/>
    <p:sldId id="1236" r:id="rId13"/>
    <p:sldId id="1237" r:id="rId14"/>
    <p:sldId id="1238" r:id="rId15"/>
    <p:sldId id="1239" r:id="rId16"/>
    <p:sldId id="1240" r:id="rId17"/>
    <p:sldId id="1241" r:id="rId18"/>
    <p:sldId id="1242" r:id="rId19"/>
    <p:sldId id="1243" r:id="rId20"/>
    <p:sldId id="1244" r:id="rId21"/>
    <p:sldId id="1245" r:id="rId22"/>
    <p:sldId id="1246" r:id="rId23"/>
    <p:sldId id="1247" r:id="rId24"/>
    <p:sldId id="1248" r:id="rId25"/>
    <p:sldId id="1249" r:id="rId26"/>
    <p:sldId id="1250" r:id="rId27"/>
    <p:sldId id="1251" r:id="rId28"/>
    <p:sldId id="1258" r:id="rId29"/>
    <p:sldId id="1385" r:id="rId30"/>
    <p:sldId id="1386" r:id="rId31"/>
    <p:sldId id="1387" r:id="rId32"/>
    <p:sldId id="1388" r:id="rId33"/>
    <p:sldId id="1389" r:id="rId34"/>
    <p:sldId id="1390" r:id="rId3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4660"/>
  </p:normalViewPr>
  <p:slideViewPr>
    <p:cSldViewPr snapToGrid="0">
      <p:cViewPr varScale="1">
        <p:scale>
          <a:sx n="114" d="100"/>
          <a:sy n="114" d="100"/>
        </p:scale>
        <p:origin x="6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1.600"/>
    </inkml:context>
    <inkml:brush xml:id="br0">
      <inkml:brushProperty name="width" value="0.05" units="cm"/>
      <inkml:brushProperty name="height" value="0.05" units="cm"/>
    </inkml:brush>
  </inkml:definitions>
  <inkml:trace contextRef="#ctx0" brushRef="#br0">0 1 14083,'0'3'108,"1"0"0,-1 0 0,1 0 0,-1 0 0,1 0 0,0 0 0,0 0 0,0 0 0,1 0 0,-1 0 0,1-1 0,0 1 0,-1 0 0,1-1 0,0 1 0,1-1 0,-1 0 0,0 0 0,4 3 0,6 3-26,0-1-1,0 0 1,16 7-1,3 1 88,88 59 481,164 132 1,-203-150 46,133 70 0,-135-83-550,25 13 144,3-5 1,174 58-1,-60-38 43,184 64-87,-10 28-177,-263-99-64,203 95-36,-204-99-22,93 40-14,-95-44 27,152 93-1,-213-112 20,114 45-1,80 13-14,-90-36 37,273 89 0,-428-144-4,0 1-1,0 1 0,-1 1 1,0 0-1,17 11 0,-32-18-40,0 0-1,1 1 1,-1-1-1,1 0 0,-1 1 1,0-1-1,1 0 0,-1 1 1,0-1-1,0 1 0,1-1 1,-1 0-1,0 1 0,0-1 1,0 1-1,1-1 1,-1 1-1,0-1 0,0 1 1,0-1-1,0 1 0,0-1 1,0 1-1,0-1 0,0 0 1,0 1-1,0-1 0,0 1 1,0-1-1,-1 1 1,1-1-1,0 1 0,0-1 1,0 1-1,-1-1 0,1 0 1,0 1-1,0-1 0,-1 1 1,-16 15-2623,12-13 2246,-6 7-478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3.840"/>
    </inkml:context>
    <inkml:brush xml:id="br0">
      <inkml:brushProperty name="width" value="0.05" units="cm"/>
      <inkml:brushProperty name="height" value="0.05" units="cm"/>
    </inkml:brush>
  </inkml:definitions>
  <inkml:trace contextRef="#ctx0" brushRef="#br0">118 0 20348,'-45'57'2957,"33"-43"-2393,0 0-1,1 1 1,1 1-1,-15 27 1,25-42-564,-1-1-1,1 1 1,0 0 0,-1-1 0,1 1 0,0-1-1,0 1 1,0 0 0,-1-1 0,1 1 0,0 0-1,0-1 1,0 1 0,0 0 0,0-1 0,0 1-1,0 0 1,0-1 0,1 1 0,-1-1-1,0 1 1,0 0 0,1-1 0,-1 1 0,0-1-1,0 1 1,1 0 0,0 0-8,0-1-1,0 1 1,0-1-1,0 1 1,0-1-1,0 1 1,1-1-1,-1 0 1,0 0-1,0 0 1,0 1-1,0-1 1,0 0-1,2-1 1,8 0-83,-1-1-1,19-6 1,-21 6 82,14-3-30,36-5 0,-49 9 35,0 1 0,-1 0 0,1 0-1,0 0 1,-1 1 0,1 1 0,10 2 0,-18-3 5,0-1 0,1 0 0,-1 1 0,0-1 1,0 1-1,0 0 0,0-1 0,0 1 0,0 0 0,0-1 0,0 1 0,0 0 0,0 0 0,0 0 0,0 0 0,0 0 0,-1 0 1,1 0-1,0 0 0,-1 0 0,1 1 0,-1-1 0,1 0 0,-1 2 0,1 0 7,-1 0 0,-1-1-1,1 1 1,0-1 0,0 1 0,-1 0-1,0-1 1,1 1 0,-1-1 0,0 1 0,-2 2-1,-3 6 51,-1 0 0,0-1-1,-16 19 1,11-16-183,-1 0-1,0 0 1,-1-1-1,0-1 1,-27 17 0,39-26 11,0-1 0,0 0 0,-1 0 1,1-1-1,0 1 0,-1 0 0,1-1 1,-4 1-1,5-1 95,1 0 0,-1 0 0,0 0 1,1 0-1,-1-1 0,0 1 0,1 0 1,-1 0-1,0 0 0,1-1 0,-1 1 1,1 0-1,-1-1 0,0 1 0,1 0 1,-1-1-1,1 1 0,-1-1 0,1 1 1,-1-1-1,1 1 0,0-1 0,-1 1 1,1-1-1,0 0 0,-1 1 0,1-1 1,0 1-1,0-1 0,-1 0 0,1 1 1,0-1-1,0 0 0,0 0 0,1-21-530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15.900"/>
    </inkml:context>
    <inkml:brush xml:id="br0">
      <inkml:brushProperty name="width" value="0.025" units="cm"/>
      <inkml:brushProperty name="height" value="0.025" units="cm"/>
    </inkml:brush>
  </inkml:definitions>
  <inkml:trace contextRef="#ctx0" brushRef="#br0">0 45 12364,'0'0'8840,"58"-17"-6726,-36 12-64,4 1-224,2-1-865,-1 0-833,4 2-96,-4 1-545,-3-1-2017,2 3-2435,-11 0-6566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16.528"/>
    </inkml:context>
    <inkml:brush xml:id="br0">
      <inkml:brushProperty name="width" value="0.025" units="cm"/>
      <inkml:brushProperty name="height" value="0.025" units="cm"/>
    </inkml:brush>
  </inkml:definitions>
  <inkml:trace contextRef="#ctx0" brushRef="#br0">71 72 10346,'0'0'12310,"-4"9"-11488,-8 18-148,1 2 0,1 0 0,1 0 0,1 0 0,2 1 0,1 0 0,-1 36 0,29-102 1670,-7 3-2519,-1-1 0,-2 0 1,-2-1-1,-1 0 0,-1-1 1,6-70-1,-15 123-18,0-8 159,-1-1 0,2 1-1,-1-1 1,1 0 0,0 1 0,3 9 0,-3-15 34,0-1-1,0 0 0,1 0 1,-1 1-1,0-1 1,1 0-1,-1 0 0,1-1 1,0 1-1,-1 0 1,1 0-1,0-1 0,0 1 1,0-1-1,0 0 0,0 1 1,1-1-1,-1 0 1,0 0-1,1-1 0,-1 1 1,0 0-1,1-1 0,-1 1 1,1-1-1,4 0 1,-3 0 24,1 1 0,-1-2 0,1 1 0,-1 0 0,1-1 1,-1 0-1,0 0 0,0 0 0,1 0 0,-1-1 1,0 0-1,0 0 0,0 0 0,6-4 0,-1-2 62,0 0 0,-1-1 0,16-18 1,-12 12-15,-10 26-609,-6 10 375,-10 16 150,8-24 27,1 0-1,0 1 1,1-1-1,1 1 1,0 0-1,0 0 1,2 0-1,0 0 1,1 26-1,0-39-8,1 1-1,-1-1 1,0 1 0,1-1-1,-1 1 1,1-1 0,0 0-1,0 1 1,-1-1 0,1 0-1,0 1 1,0-1 0,0 0-1,0 0 1,0 0 0,1 0-1,-1 0 1,0 0 0,0 0-1,1 0 1,-1-1 0,0 1-1,1 0 1,-1-1 0,1 1-1,-1-1 1,1 0 0,-1 1-1,1-1 1,-1 0 0,1 0-1,-1 0 1,1 0 0,0 0-1,-1 0 1,1 0 0,-1-1-1,1 1 1,-1 0 0,1-1-1,1 0 1,3-1 30,1 0 1,-1-1-1,0 1 0,0-1 1,0 0-1,0 0 0,10-8 1,-7-2-87,3-2-95,-8 16-229,-4 10-355,-5 26 479,-3 38-3461,8-75 3558,0 0-1,0 0 1,0 0-1,0 1 1,0-1-1,0 0 1,0 0-1,0 0 1,0 1-1,0-1 0,0 0 1,0 0-1,0 1 1,0-1-1,0 0 1,0 0-1,0 0 1,0 1-1,0-1 1,0 0-1,0 0 1,0 1-1,0-1 1,0 0-1,0 0 0,1 0 1,-1 0-1,0 1 1,0-1-1,0 0 1,0 0-1,1 0 1,-1 0-1,0 1 1,0-1-1,0 0 1,1 0-1,-1 0 1,0 0-1,0 0 1,0 0-1,1 0 0,-1 0 1,0 0-1,0 0 1,1 0-1,-1 0 1,0 0-1,1 0 1,3 0-5634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16.909"/>
    </inkml:context>
    <inkml:brush xml:id="br0">
      <inkml:brushProperty name="width" value="0.025" units="cm"/>
      <inkml:brushProperty name="height" value="0.025" units="cm"/>
    </inkml:brush>
  </inkml:definitions>
  <inkml:trace contextRef="#ctx0" brushRef="#br0">1 0 16720,'0'0'3747,"5"51"-7174,8-33-2306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17.291"/>
    </inkml:context>
    <inkml:brush xml:id="br0">
      <inkml:brushProperty name="width" value="0.025" units="cm"/>
      <inkml:brushProperty name="height" value="0.025" units="cm"/>
    </inkml:brush>
  </inkml:definitions>
  <inkml:trace contextRef="#ctx0" brushRef="#br0">108 22 5990,'0'0'17830,"-10"4"-17147,0-1-472,1 1-1,0 0 0,0 0 1,0 1-1,-11 8 1,17-11-170,1 0 0,-1 0 0,1 0 0,0 1 0,0-1 0,0 0 0,0 1 0,0-1 0,0 1 0,1 0 0,0-1 0,-1 1 0,1 0 0,0 0 0,0 0 0,0 0 0,1 0 0,-1 0 0,1 0 0,0 0 0,0 0 0,0 0 0,0 1 0,0-1 0,0 0 0,2 4 0,-1-5 11,0-1-1,0 1 0,0 0 0,0 0 0,0-1 1,0 1-1,0 0 0,1-1 0,-1 1 0,1-1 0,-1 0 1,1 1-1,0-1 0,-1 0 0,1 0 0,0 0 1,0 0-1,0 0 0,0-1 0,0 1 0,0-1 0,0 1 1,0-1-1,0 1 0,0-1 0,0 0 0,0 0 1,0 0-1,0 0 0,0-1 0,0 1 0,2-1 1,2 0 222,-1 0 1,0 0 0,1 0 0,-1-1-1,0 1 1,0-1 0,0 0-1,0-1 1,0 0 0,0 1 0,4-5-1,-3 0-135,0 1 0,0-1 0,-1 0 0,0-1-1,-1 1 1,6-12 0,-9 16-163,0 1 0,0 0-1,0-1 1,0 1 0,0-1 0,-1 1-1,1-1 1,-1 1 0,1-1 0,-1 1 0,0-1-1,0 1 1,0-1 0,0 0 0,0 1-1,-1-1 1,1 1 0,-1-1 0,0 1-1,0-1 1,0 1 0,0 0 0,0-1 0,0 1-1,-3-3 1,3 4-185,-1 0-1,1 0 1,-1 0-1,1 0 1,-1 0-1,1 0 1,-1 1-1,0-1 1,1 0-1,-1 1 1,0 0-1,1-1 1,-1 1-1,0 0 1,0 0-1,1 0 1,-1 0-1,0 0 1,0 0-1,1 1 1,-3 0-1,-19 11-9162,13-1-680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19.156"/>
    </inkml:context>
    <inkml:brush xml:id="br0">
      <inkml:brushProperty name="width" value="0.025" units="cm"/>
      <inkml:brushProperty name="height" value="0.025" units="cm"/>
    </inkml:brush>
  </inkml:definitions>
  <inkml:trace contextRef="#ctx0" brushRef="#br0">263 109 15150,'0'0'12092,"-7"13"-12162,-61 97 436,-113 138 0,174-235-1068,21-22 248,22-22 184,-9 1 447,-2-1-1,0-1 0,-3-2 0,0 0 0,-2-1 0,17-41 1,-40 97-1353,-10 25 889,0-16 221,0 2 1,2 0 0,1 0-1,2 1 1,1 0-1,2 0 1,-2 35 0,7-67 198,-2-28 892,-8-6-886,7 26-262,1 1 1,-1-1 0,1 1-1,1-1 1,-1 0 0,1 0-1,0 1 1,1-1-1,0 0 1,0 0 0,0 0-1,3-12 1,-1 17 88,0 0 0,0 0 0,1 0 1,-1 0-1,1 1 0,0-1 0,-1 1 0,1-1 0,0 1 0,0 0 0,0 0 0,0 1 1,0-1-1,0 0 0,0 1 0,0 0 0,0 0 0,0 0 0,4 0 0,-3 0 3,1 0-1,0 0 1,0 0-1,0 0 0,0 1 1,0 0-1,0 0 1,-1 1-1,1-1 0,0 1 1,6 3-1,-10-4 13,0-1 0,-1 1 0,1 0 0,0-1 0,-1 1-1,1 0 1,0 0 0,-1 0 0,1 0 0,-1 0 0,1-1 0,-1 1 0,0 0 0,1 0-1,-1 0 1,0 0 0,1 0 0,-1 0 0,0 2 0,3-12 930,2 2-749,0 0 0,0 1 0,0 0 0,0 0 0,10-8 0,11-12 280,17-21 12,-28 33-425,-1-1 1,-1 0 0,-1 0 0,0-2-1,0 1 1,-2-1 0,0-1-1,11-30 1,-18 18 71,-3 29-104,0 1 0,0-1 0,0 1 0,0-1 0,0 0 1,-1 1-1,1-1 0,0 1 0,0-1 0,-1 0 0,1 1 0,0-1 0,-1 1 0,1-1 0,-1 1 0,1-1 0,-1 1 1,1 0-1,-1-1 0,1 1 0,-1-1 0,1 1 0,-1 0 0,0-1 0,-1 1-17,0 1 0,0-1-1,0 0 1,0 1 0,0-1 0,0 1-1,1-1 1,-1 1 0,0 0 0,0 0-1,1 0 1,-1 0 0,0 0-1,1 0 1,-1 1 0,1-1 0,-1 0-1,1 1 1,0-1 0,0 1 0,0 0-1,-2 2 1,-6 9 5,0 0-1,1 1 0,1 0 1,0 0-1,1 0 0,0 1 1,1 0-1,1 0 0,0 1 1,1-1-1,1 1 0,0 0 1,1 0-1,2 16 0,-1-30 30,0 0-1,0 0 1,0 0 0,0 0-1,1 0 1,-1 1-1,1-1 1,-1 0-1,1 0 1,0 0 0,0 0-1,0-1 1,0 1-1,0 0 1,0 0 0,0-1-1,1 1 1,-1 0-1,0-1 1,1 1-1,0-1 1,-1 0 0,1 1-1,0-1 1,0 0-1,-1 0 1,1 0 0,0 0-1,0-1 1,0 1-1,0-1 1,0 1-1,1-1 1,-1 1 0,0-1-1,0 0 1,0 0-1,0 0 1,0 0-1,0-1 1,0 1 0,1 0-1,-1-1 1,0 0-1,0 1 1,0-1 0,-1 0-1,1 0 1,0 0-1,0 0 1,0 0-1,-1-1 1,1 1 0,0 0-1,-1-1 1,3-2-1,-1 0 50,1 0 0,-1-1 1,0 1-1,0-1 0,-1 0 0,1 0 0,-1 0 0,0 0 0,0-1 0,-1 1 0,0 0 0,0-1 0,0 1 0,0-1 0,-1-7 0,0 12-255,-1 5 102,1-1 0,-1 0 0,1 0 0,0 1 0,0-1 0,0 0 0,0 1-1,1-1 1,-1 0 0,1 0 0,0 1 0,0-1 0,0 0 0,0 0 0,4 5 0,-2-5 152,1-1 1,-1 0 0,1 0-1,0 0 1,-1-1-1,1 1 1,0-1 0,0 0-1,0 0 1,0 0-1,1 0 1,-1-1 0,0 0-1,0 0 1,0 0-1,0 0 1,1 0 0,-1-1-1,0 0 1,0 0-1,0 0 1,0-1 0,0 1-1,-1-1 1,1 0-1,0 0 1,-1 0 0,5-3-1,-4 3-29,0-1-1,0 1 0,0-1 1,-1 0-1,1 0 1,-1 0-1,1-1 1,-1 1-1,0-1 1,0 0-1,-1 0 0,1 0 1,-1 0-1,0 0 1,0 0-1,0-1 1,-1 1-1,1-1 1,-1 1-1,0-1 0,0 1 1,-1-1-1,1 0 1,-1-7-1,-1 12-45,1-1-1,0 1 1,-1 0-1,1-1 1,-1 1-1,1 0 1,0 0 0,-1 0-1,1 0 1,-1-1-1,1 1 1,-1 0-1,1 0 1,0 0-1,-1 0 1,1 0-1,-1 0 1,1 0-1,-1 0 1,1 0 0,-1 0-1,1 0 1,0 0-1,-1 1 1,1-1-1,-1 0 1,1 0-1,-1 0 1,1 1-1,0-1 1,-1 0-1,1 0 1,0 1 0,-1-1-1,1 0 1,0 1-1,-1-1 1,-15 12-207,11-7 212,-1 1 0,2 0 0,-1 0 0,0 0 1,1 1-1,0 0 0,1 0 0,0 0 0,0 0 0,0 0 1,1 1-1,0-1 0,0 1 0,1-1 0,0 1 0,0 10 0,1-17 17,1 0 0,-1 0-1,0 0 1,1 0 0,-1 0-1,1 0 1,-1-1 0,1 1-1,-1 0 1,1 0-1,0 0 1,-1-1 0,1 1-1,0 0 1,0-1 0,0 1-1,-1-1 1,1 1 0,0-1-1,0 1 1,0-1-1,0 0 1,0 1 0,0-1-1,0 0 1,0 0 0,0 0-1,0 1 1,0-1 0,0 0-1,0 0 1,1-1-1,39 0 684,-37 1-585,5-1-35,0-1 0,0-1 0,0 1 0,0-1 0,-1-1 0,1 1 0,-1-2 0,0 1 0,0-1-1,0 0 1,6-7 0,-9 9-174,0-1-1,-1 0 1,1 0-1,-1-1 1,0 1-1,0-1 1,-1 0-1,0 0 1,1 0-1,-2 0 1,1-1-1,0 1 0,-1-1 1,0 0-1,-1 1 1,1-1-1,0-10 1,-2 16 70,0 0 0,0-1 1,0 1-1,0 0 0,-1 0 0,1 0 1,0 0-1,0 0 0,0-1 1,0 1-1,-1 0 0,1 0 0,0 0 1,0 0-1,0 0 0,-1 0 0,1 0 1,0 0-1,0 0 0,0 0 0,-1 0 1,1-1-1,0 1 0,0 0 1,0 0-1,-1 1 0,1-1 0,0 0 1,0 0-1,-1 0 0,1 0 0,0 0 1,0 0-1,0 0 0,-1 0 1,1 0-1,0 0 0,0 0 0,0 1 1,0-1-1,-1 0 0,1 0 0,0 0 1,0 0-1,0 0 0,0 1 0,0-1 1,0 0-1,-1 0 0,-9 9-266,3-2 252,1 0-1,0 1 0,0 0 0,-7 14 0,12-19 46,-1 0 0,0 0-1,1 1 1,0-1 0,-1 0-1,1 1 1,1-1 0,-1 1 0,0-1-1,1 1 1,0-1 0,0 1-1,0 0 1,0-1 0,0 1-1,2 4 1,-1-7 6,0 0 1,0 1-1,0-1 0,0 0 1,0 0-1,0 0 0,0 0 0,1 0 1,-1 0-1,1 0 0,-1-1 0,0 1 1,1 0-1,-1-1 0,1 1 0,-1-1 1,1 0-1,0 1 0,-1-1 1,1 0-1,-1 0 0,1 0 0,0 0 1,-1 0-1,1 0 0,1-1 0,2 1 40,0-1-1,0 0 0,-1 0 1,1 0-1,0 0 0,-1-1 0,7-3 1,-2-1-164,-1-1 0,0 0 1,-1 0-1,0-1 1,0 0-1,0 0 0,-1 0 1,0-1-1,-1 0 1,8-16-1,3-14-1520,15-51 0,-23 66 921,-4 13 759,0-1-1,-1 0 1,-1 1 0,0-1 0,1-17 0,-21 52 893,12-10-760,1-1-1,1 1 0,0 0 1,1 0-1,1 0 0,0 1 1,0 14-1,3 102 792,1-57-1400,-2-73 342,0 0 0,0 0 0,0 1-1,0-1 1,0 0 0,0 0 0,0 0 0,0 1 0,0-1 0,0 0-1,0 0 1,0 0 0,0 1 0,0-1 0,-1 0 0,1 0 0,0 0 0,0 1-1,0-1 1,0 0 0,0 0 0,0 0 0,-1 0 0,1 1 0,0-1 0,0 0-1,0 0 1,-1 0 0,1 0 0,0 0 0,0 0 0,0 0 0,-1 0 0,1 0-1,0 1 1,0-1 0,0 0 0,-1 0 0,1 0 0,0 0 0,0 0 0,-1 0-1,-12-5-1567,-10-12-323,10 4 1597,1 0 1,1-1 0,0 0-1,-13-23 1,18 26 1222,0 0 1,1-1 0,0 1 0,1-1-1,0-1 1,1 1 0,-2-14 0,5 25-727,0 0 0,1 0-1,-1 0 1,0 0 0,0 0 0,1 0 0,-1 0 0,0 0 0,1 0 0,-1 0 0,1 0 0,-1 1-1,1-1 1,-1 0 0,1 0 0,0 0 0,-1 1 0,1-1 0,0 0 0,0 1 0,-1-1-1,1 1 1,0-1 0,0 1 0,0-1 0,0 1 0,0 0 0,0-1 0,0 1 0,0 0 0,0 0-1,0-1 1,0 1 0,0 0 0,0 0 0,0 0 0,1 1 0,47 0 332,-39 0-240,10 1-249,0 2-1,0 0 0,23 8 0,-12-2-2323,-10-5-3560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20.133"/>
    </inkml:context>
    <inkml:brush xml:id="br0">
      <inkml:brushProperty name="width" value="0.025" units="cm"/>
      <inkml:brushProperty name="height" value="0.025" units="cm"/>
    </inkml:brush>
  </inkml:definitions>
  <inkml:trace contextRef="#ctx0" brushRef="#br0">260 49 6887,'3'-25'11967,"-12"10"-4955,7 14-6761,0 0 0,0-1 0,-1 1 0,1 1 0,0-1 0,-1 0 0,1 0 0,0 1 0,-1 0 0,1-1 0,-1 1 0,1 0 0,-1 0 0,-3 1 0,-4 0-802,-1 1 1,1 0-1,0 0 0,-17 8 0,7-1 2032,11-4-1470,1 1 0,0 0 0,0 0 0,0 1 1,1 0-1,0 1 0,0-1 0,1 1 1,0 0-1,0 1 0,1 0 0,0 0 1,0 0-1,-2 10 0,1-2-38,1 0 0,1 0 0,0 0 0,2 0 0,0 1 0,1 0 0,1 21-1,0-37-60,0-1-1,0 1 0,0-1 0,1 1 1,-1 0-1,0-1 0,1 1 0,-1-1 0,1 1 1,-1-1-1,1 1 0,0-1 0,-1 1 0,1-1 1,0 0-1,0 1 0,0-1 0,0 0 1,0 0-1,1 0 0,-1 0 0,0 0 0,3 2 1,-1-2-103,-1 0 0,1-1 0,0 1 0,0 0 0,0-1 1,-1 0-1,1 0 0,0 0 0,0 0 0,0 0 0,0 0 1,4-2-1,3 0-1145,0-1-1,0-1 1,0 0 0,0 0 0,-1-1-1,13-8 1,12-12-5385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20.526"/>
    </inkml:context>
    <inkml:brush xml:id="br0">
      <inkml:brushProperty name="width" value="0.025" units="cm"/>
      <inkml:brushProperty name="height" value="0.025" units="cm"/>
    </inkml:brush>
  </inkml:definitions>
  <inkml:trace contextRef="#ctx0" brushRef="#br0">66 1 13196,'0'0'10869,"-7"10"-11013,0-1 208,0 1 0,1-1-1,0 1 1,1 1 0,0-1-1,1 1 1,0 0 0,0 0-1,1 1 1,1-1-1,0 0 1,-1 22 0,3-31-42,1-1 0,-1 0 0,1 0 0,-1 1 0,1-1 0,-1 0 1,1 0-1,0 0 0,0 0 0,-1 0 0,1 0 0,0 0 0,0 0 0,0 0 0,0 0 0,0 0 1,0 0-1,1-1 0,-1 1 0,0-1 0,0 1 0,0 0 0,1-1 0,-1 0 0,0 1 1,1-1-1,-1 0 0,0 0 0,1 0 0,-1 0 0,0 0 0,1 0 0,-1 0 0,0 0 1,1 0-1,1-1 0,6 0 318,-1 0 1,0 0-1,0-1 1,0 0 0,8-3-1,-5-1-7,-1 1 0,1-1 0,-1-1 0,0 0 0,-1 0 0,11-11 0,-16 15-233,0-1-1,0 0 1,-1 0-1,1-1 1,-1 1-1,0-1 1,0 0-1,0 0 1,-1 0 0,0 0-1,0 0 1,0-1-1,0 1 1,-1 0-1,1-9 1,-3 17-192,0 0-1,0 0 1,0 0 0,-1 0 0,1-1 0,-1 1 0,0 0-1,1-1 1,-6 5 0,0 3 5,-3 5 75,0 1 1,-13 30-1,21-39-255,0-1 0,0 1 0,0-1-1,1 1 1,0 0 0,0 0 0,0 0 0,1-1 0,0 1 0,2 13-1,-2-19-28,1 1-1,-1-1 1,0 1-1,1-1 0,-1 0 1,1 1-1,0-1 1,-1 0-1,1 0 0,0 0 1,0 0-1,-1 1 1,1-1-1,0 0 0,0 0 1,0 0-1,1-1 1,-1 1-1,0 0 0,0 0 1,0-1-1,1 1 1,-1 0-1,3 0 0,16 4-7667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26.199"/>
    </inkml:context>
    <inkml:brush xml:id="br0">
      <inkml:brushProperty name="width" value="0.025" units="cm"/>
      <inkml:brushProperty name="height" value="0.025" units="cm"/>
    </inkml:brush>
  </inkml:definitions>
  <inkml:trace contextRef="#ctx0" brushRef="#br0">123 15 14029,'0'0'16208,"-8"-4"-16208,5 2-4,0 1 0,0-1 1,0 1-1,-1 0 1,1 0-1,-1 0 0,1 1 1,-1-1-1,1 1 1,-1 0-1,1 0 0,-1 0 1,1 0-1,-1 1 0,1-1 1,-1 1-1,1 0 1,-1 0-1,1 0 0,0 0 1,0 1-1,0-1 1,-1 1-1,1 0 0,1 0 1,-1 0-1,0 1 1,0-1-1,1 0 0,0 1 1,-1 0-1,1 0 1,0-1-1,0 1 0,0 0 1,-1 5-1,2-7-56,1-1 0,0 1 0,0 0 0,0-1 0,0 1 0,-1 0 0,1-1 1,0 1-1,0 0 0,0 0 0,1-1 0,-1 1 0,0 0 0,0-1 0,0 1 0,0 0 0,1-1 0,-1 1 0,0 0 0,1-1 0,-1 1 0,0-1 0,1 1 0,-1-1 0,1 1 0,-1-1 0,1 1 1,-1-1-1,1 1 0,-1-1 0,1 1 0,-1-1 0,1 0 0,1 1 0,32 12-45,-1 1 66,-31-13 7,-1 0 0,1 0 0,0 1 0,-1-1 0,1 0 0,-1 1 0,1 0 0,-1-1 0,0 1 0,0 0 0,0-1 0,0 1 0,0 0 0,0 0 0,0 0 0,-1 0 0,1 0 0,-1 0 0,1 0 0,-1 0 0,0 0 0,0 0 0,0 0 0,0 1 0,0 1 0,-1-2 73,0 0 1,1-1-1,-1 1 1,0-1-1,0 1 1,-1-1-1,1 1 1,0-1 0,0 1-1,-1-1 1,1 0-1,-1 0 1,1 0-1,-1 0 1,0 0-1,1 0 1,-1 0 0,0 0-1,1-1 1,-1 1-1,0-1 1,0 1-1,0-1 1,0 0-1,0 1 1,1-1 0,-4 0-1,2 0 130,-31-2-502,33 1 49,0 1 0,0-1 0,0 1 0,1-1 0,-1 0 0,0 1 0,0-1 0,0 0 0,0 0 0,1 1 0,-1-1 0,0 0 0,1 0 0,-1 0 0,1 0 0,-1 0 0,1 0 0,-1 0 0,1 0 0,0 0 0,0 0 0,-1 0 0,1 0 0,0 0 0,0-1 0,0 1 0,0 0 0,0-1-1,0-16-6470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26.575"/>
    </inkml:context>
    <inkml:brush xml:id="br0">
      <inkml:brushProperty name="width" value="0.025" units="cm"/>
      <inkml:brushProperty name="height" value="0.025" units="cm"/>
    </inkml:brush>
  </inkml:definitions>
  <inkml:trace contextRef="#ctx0" brushRef="#br0">15 1 14221,'0'0'11147,"-2"57"-10827,-3-33 161,3 3-129,-2-2-160,2-5-96,2 1-32,0-3 0,0-1-31,0-2 63,0-2-321,0-1-1760,0-4-1731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27.093"/>
    </inkml:context>
    <inkml:brush xml:id="br0">
      <inkml:brushProperty name="width" value="0.025" units="cm"/>
      <inkml:brushProperty name="height" value="0.025" units="cm"/>
    </inkml:brush>
  </inkml:definitions>
  <inkml:trace contextRef="#ctx0" brushRef="#br0">67 104 18033,'0'0'6486,"-9"9"-6475,-27 30-75,33-36 72,1 0 1,0 0-1,0 1 1,0-1 0,0 1-1,1-1 1,-1 1-1,1 0 1,0-1-1,0 1 1,0 0-1,1 0 1,-1 0-1,1-1 1,0 1-1,0 0 1,0 0 0,0 0-1,3 7 1,-3-10 52,0-1 0,1 1 1,-1 0-1,1-1 1,-1 0-1,1 1 0,-1-1 1,1 1-1,-1-1 1,1 0-1,-1 1 0,1-1 1,0 0-1,-1 0 1,1 1-1,-1-1 1,1 0-1,0 0 0,-1 0 1,1 0-1,0 0 1,-1 0-1,1 0 0,0 0 1,-1 0-1,1 0 1,-1 0-1,1 0 0,0 0 1,-1 0-1,2-1 1,22-7 1731,-19 5-1626,-1-1 0,1 1 0,-1-1 1,0-1-1,0 1 0,0-1 0,-1 1 0,0-1 1,0 0-1,0 0 0,0 0 0,-1-1 0,0 1 0,0 0 1,0-1-1,-1 0 0,0 1 0,0-1 0,0 0 1,-1 0-1,0-7 0,-1 11-169,0 0 0,0 0 1,0 0-1,0 0 0,0 0 0,0 0 0,-1 1 0,1-1 1,0 0-1,-1 1 0,0-1 0,1 1 0,-1-1 1,0 1-1,0 0 0,0 0 0,0 0 0,0 0 1,0 0-1,0 0 0,0 0 0,0 1 0,0-1 0,-1 1 1,1 0-1,-2-1 0,1 1-141,0-1 0,0 1-1,1 0 1,-1 0 0,0 0 0,1 1 0,-1-1 0,0 0-1,-4 2 1,6-2 10,0 1 0,1-1 0,-1 0 0,0 1 0,0-1 0,1 1 0,-1-1 0,0 1 0,1-1 0,-1 1 0,0-1 0,1 1 0,-1 0 0,1-1 0,-1 1 0,1 0 0,-1 0 0,1-1 0,0 1 0,-1 0 0,1 0 0,0 0 0,-1-1 0,1 1 0,0 0 0,0 0 0,0 1 0,0-1-44,0 0 1,1-1-1,-1 1 0,0 0 1,0-1-1,1 1 0,-1-1 1,1 1-1,-1-1 0,0 1 0,1-1 1,-1 1-1,1-1 0,-1 1 1,1-1-1,0 1 0,-1-1 1,1 0-1,-1 1 0,1-1 1,0 0-1,-1 1 0,1-1 0,0 0 1,-1 0-1,1 0 0,0 0 1,-1 0-1,1 0 0,0 0 1,0 0-1,0 0 0,31 0-1928,-25-1 1222,7-1-550,0-1-1,-1 0 1,1 0 0,-1-2-1,0 0 1,0 0-1,0-1 1,-1-1 0,19-13-1,-3 0 1288,-5-2 3474,-18 13 3892,-16 12-3922,-17 13-1287,11-4-972,8-6-449,1-1 0,0 1 0,0 1-1,1-1 1,0 1 0,-12 16 0,19-23-563,-1 1 0,1 0 0,0 0 0,0-1 0,0 1 0,0 0 0,0-1 0,0 1 0,0 0 1,0 0-1,0-1 0,1 1 0,-1 0 0,0-1 0,0 1 0,1 0 0,-1-1 0,0 1 0,1 0 0,-1-1 0,0 1 0,1-1 0,-1 1 0,1-1 0,-1 1 0,1-1 0,-1 1 1,1-1-1,0 1 0,-1-1 0,1 0 0,0 1 0,-1-1 0,1 0 0,0 0 0,-1 1 0,1-1 0,0 0 0,0 0 0,40 13 69,-24-9-57,-11-2 45,39 18-797,-43-19 674,-1 0 0,1 0 1,0 0-1,-1 1 1,1-1-1,-1 0 0,1 1 1,-1-1-1,0 0 1,0 1-1,1 0 0,-1-1 1,0 1-1,0 0 1,-1-1-1,1 1 0,0 0 1,0 0-1,-1 0 1,1 0-1,-1 3 0,0-4 105,-1 1 0,1-1 0,-1 1 0,0-1-1,0 0 1,0 1 0,0-1 0,0 0 0,0 0-1,0 1 1,0-1 0,0 0 0,0 0 0,-1 0 0,1 0-1,0-1 1,-1 1 0,1 0 0,-1-1 0,1 1-1,-1 0 1,1-1 0,-1 0 0,0 1 0,-1-1-1,-49 10 1921,44-9-1722,0 1-252,-1-1-1,1-1 1,-1 0-1,1 0 1,-1-1-1,-8-1 1,15 2-195,1 0 0,-1-1 0,1 1 1,0-1-1,-1 1 0,1-1 0,0 0 0,-1 1 0,1-1 1,0 0-1,0 0 0,0 0 0,0 0 0,0 0 1,0 0-1,0 0 0,0 0 0,-1-2 0,2 2-188,-1-1-1,1 1 1,0-1-1,0 1 1,0-1-1,0 0 1,0 1-1,0-1 1,0 0-1,0 1 1,1-1-1,-1 1 1,0-1-1,1 1 1,0-1-1,-1 1 1,1-1-1,0 1 1,0-1-1,1-1 1,1-1-623,0 1 0,0 0-1,0 0 1,0 0 0,1 0 0,-1 1 0,1-1 0,7-3 0,15-7-4788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4.466"/>
    </inkml:context>
    <inkml:brush xml:id="br0">
      <inkml:brushProperty name="width" value="0.05" units="cm"/>
      <inkml:brushProperty name="height" value="0.05" units="cm"/>
    </inkml:brush>
  </inkml:definitions>
  <inkml:trace contextRef="#ctx0" brushRef="#br0">62 0 18820,'-13'10'2482,"9"-4"-2228,0-1-1,0 1 1,0 0 0,1-1-1,0 2 1,1-1 0,-1 0-1,1 0 1,-2 10 0,-1 8 376,-2 31 1,3 11-407,4 1 0,3-1 0,2 0 0,3 0 0,25 93 0,-33-157-203,8 24 60,-9-26-67,1 1 1,1-1-1,-1 1 0,0-1 0,0 1 1,0-1-1,0 1 0,0 0 0,0-1 1,0 0-1,1 1 0,-1-1 0,0 1 1,0-1-1,1 1 0,-1-1 0,0 1 1,1-1-1,-1 0 0,1 1 0,-1-1 1,0 0-1,1 1 0,-1-1 0,1 0 1,-1 1-1,1-1 0,-1 0 0,1 0 1,-1 0-1,1 0 0,-1 1 0,1-1 1,-1 0-1,2 0 0,-1-1 25,-1 0 0,1-1-1,0 1 1,-1 0 0,1 0 0,0-1-1,-1 1 1,1 0 0,-1-1-1,0 1 1,0 0 0,1-1 0,-1 1-1,0-3 1,0-25 277,0 21-218,0-12 13,-1 0 0,0-1 0,-2 1 0,0 0 0,-1 0 0,-1 1 0,-1-1 0,-9-20 0,8 30-130,4 12-15,7 18-49,-2-15 64,0 0 0,1 0 0,0 0 0,0-1 1,0 1-1,1-1 0,-1 0 0,1 0 0,0 0 0,0-1 1,0 1-1,1-1 0,-1 0 0,1 0 0,0-1 0,0 1 1,0-1-1,0 0 0,0 0 0,8 1 0,-8-2 13,-1-1 0,1 1 0,-1-1 0,1 0-1,-1 0 1,1-1 0,0 1 0,-1-1 0,0 0 0,1 0-1,-1-1 1,1 1 0,-1-1 0,0 0 0,0 0 0,0 0 0,0-1-1,0 1 1,-1-1 0,1 0 0,-1 0 0,0 0 0,0-1 0,5-6-1,2-6 17,-1-1-1,0 0 0,-1 0 0,-1-1 0,-1 0 1,-1 0-1,0 0 0,-1-1 0,-1 0 1,1-21-1,-6 30-55,-3 21 25,-4 22-2,5-7-11,-3 40-1,7-58 32,0 0 0,0 0 0,1 0 0,0-1 0,0 1-1,1 0 1,0-1 0,0 1 0,7 12 0,-8-18 1,0 0 0,0 0 0,0 0 0,0 0 0,1-1 0,-1 1 0,1 0 0,-1-1 0,1 0 0,-1 1 0,1-1 0,0 0-1,0 0 1,0 0 0,0 0 0,0 0 0,0 0 0,0 0 0,0-1 0,4 2 0,-2-2-2,0 0 0,-1-1 1,1 1-1,0-1 0,-1 1 0,1-1 1,0 0-1,-1 0 0,1-1 1,-1 1-1,5-3 0,2-2-3,1-1 0,-1 0 0,-1-1 0,1 0 0,-1-1 0,11-13 0,-6 3 13,-1 0 1,-1 0-1,-1-1 0,-1 0 1,0-1-1,-2-1 0,0 1 0,-2-1 1,0 0-1,3-31 0,-8 46 0,-1-1-1,0 1 1,-1-1-1,1 1 1,-3-9-1,2 14-4,1 1-1,0 0 1,0 0-1,-1 0 1,1 0-1,-1 0 1,1 0-1,-1 1 1,1-1-1,-1 0 1,1 0-1,-1 0 1,0 0-1,1 1 1,-1-1-1,0 0 1,0 0-1,-1 0 1,1 1-1,0 0 0,0 0 0,0 0 0,0 0 0,0 0 0,0 0 0,0 1 0,0-1 0,0 0 0,0 1 0,1-1 0,-1 0 0,0 1 0,0-1 0,0 1 0,0-1 0,1 1 0,-1 0 0,0-1 0,1 1 0,-1 0 0,0-1 0,1 1 0,-1 0 0,0 1 0,-5 6 0,0 1 1,0 0-1,1 1 0,1-1 1,-1 1-1,2 0 0,-1 0 1,-3 19-1,3-12 5,2 0 0,0 0 0,1 1 0,1 30 0,1-40 6,1-1 0,-1 1 1,1-1-1,0 1 0,1-1 0,0 1 0,0-1 1,0 0-1,1 0 0,0-1 0,9 12 0,-10-15-15,-1-1-1,1 1 1,-1 0-1,1-1 1,0 1-1,0-1 1,0 0-1,1 0 0,-1 0 1,0-1-1,1 1 1,-1-1-1,1 0 1,0 0-1,-1 0 1,1 0-1,0 0 0,-1-1 1,1 0-1,0 0 1,0 0-1,0 0 1,-1 0-1,1-1 1,6-1-1,-7 1-58,0 0 0,-1-1 0,1 1 0,0 0 0,-1-1 0,0 1 0,1-1 0,-1 0 0,0 0 0,0 0 0,0 0 0,0 0 0,0-1 0,0 1 0,0 0 0,-1-1 0,0 1 0,1-1 0,-1 0 0,0 1 0,0-1 0,0-3 0,1-3-35,0 0-1,-1 0 0,0 0 1,-1-1-1,-1-16 1,-5-29-322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27.420"/>
    </inkml:context>
    <inkml:brush xml:id="br0">
      <inkml:brushProperty name="width" value="0.025" units="cm"/>
      <inkml:brushProperty name="height" value="0.025" units="cm"/>
    </inkml:brush>
  </inkml:definitions>
  <inkml:trace contextRef="#ctx0" brushRef="#br0">24 126 1666,'9'-2'5018,"4"-2"-2513,0 0 0,-1 0 0,1-1 0,16-10 1,-23 11-1494,-1 1 0,0-1 1,1 0-1,-2 0 1,1-1-1,0 1 1,4-7-1,-7 7-822,0 1 0,0 0-1,0-1 1,0 0 0,0 1 0,-1-1 0,2-7-1,-3 10-162,0 0-1,0 0 0,0 1 1,-1-1-1,1 0 0,0 0 1,0 1-1,-1-1 1,1 0-1,-1 1 0,1-1 1,-1 0-1,1 1 0,-1-1 1,1 0-1,-1 1 1,1-1-1,-1 1 0,1-1 1,-1 1-1,0 0 0,0-1 1,1 1-1,-1 0 1,0-1-1,1 1 0,-1 0 1,0 0-1,0-1 0,1 1 1,-1 0-1,0 0 0,0 0 1,0 0-1,1 0 1,-1 0-1,-1 1 0,-37-1-201,36 0 208,-3 2-47,0-1-1,0 1 1,1 0 0,-1 0 0,0 0 0,1 1-1,-1 0 1,1 0 0,0 0 0,0 1 0,0 0 0,0 0-1,-6 7 1,9-9 11,-1 1-1,1-1 1,0 1-1,-1 0 1,1-1-1,1 1 1,-1 0 0,0 0-1,1 0 1,-1 1-1,1-1 1,0 0-1,0 1 1,0-1-1,1 0 1,-1 1 0,1-1-1,0 1 1,0-1-1,0 1 1,0-1-1,0 1 1,1-1-1,0 0 1,1 7-1,0-8 15,0 0 0,0 0 0,0 1 0,0-2 0,0 1 0,0 0 0,1 0 0,-1-1 0,1 1 0,-1-1 0,1 1 0,-1-1 0,1 0 0,0 0 0,0-1 0,-1 1 0,1 0 0,4-1 0,53 6 192,-37-6-230,28 1-948,-20-5-3250,-9-7-4215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28.146"/>
    </inkml:context>
    <inkml:brush xml:id="br0">
      <inkml:brushProperty name="width" value="0.025" units="cm"/>
      <inkml:brushProperty name="height" value="0.025" units="cm"/>
    </inkml:brush>
  </inkml:definitions>
  <inkml:trace contextRef="#ctx0" brushRef="#br0">0 354 13132,'0'0'54,"14"0"608,388-8 2994,-139 0-3298,673-59-2777,-6-60 2854,-737 99 1789,256-28 1746,-290 37-3824,-153 19-377,15-6 628,-20 6-584,-1-1-1,1 1 1,-1-1 0,0 0-1,1 1 1,-1-1-1,0 0 1,0 0-1,1 1 1,-1-1 0,0 0-1,0 1 1,0-1-1,0 0 1,0 0-1,0 1 1,0-1 0,0 0-1,0 0 1,-1 1-1,1-1 1,0 0-1,0 0 1,0 1-1,-1-1 1,1 0 0,-1 0-1,-4-14-9613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06.315"/>
    </inkml:context>
    <inkml:brush xml:id="br0">
      <inkml:brushProperty name="width" value="0.025" units="cm"/>
      <inkml:brushProperty name="height" value="0.025" units="cm"/>
    </inkml:brush>
  </inkml:definitions>
  <inkml:trace contextRef="#ctx0" brushRef="#br0">0 0 13132,'0'0'449,"0"103"-193,0-32 833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06.803"/>
    </inkml:context>
    <inkml:brush xml:id="br0">
      <inkml:brushProperty name="width" value="0.025" units="cm"/>
      <inkml:brushProperty name="height" value="0.025" units="cm"/>
    </inkml:brush>
  </inkml:definitions>
  <inkml:trace contextRef="#ctx0" brushRef="#br0">0 582 10474,'1'15'582,"4"65"1624,4 0 1,36 150-1,-44-225-2161,1 0-1,0-1 0,0 1 1,0-1-1,0 1 0,1-1 1,-1 0-1,1 0 0,0 0 1,7 6-1,-9-9-38,0-1-1,1 1 1,-1 0 0,0-1-1,1 1 1,-1 0 0,0-1 0,1 0-1,-1 1 1,1-1 0,-1 0-1,0 0 1,1 0 0,-1 0-1,1 0 1,-1 0 0,1 0-1,-1 0 1,1-1 0,-1 1-1,0 0 1,1-1 0,-1 1-1,0-1 1,1 0 0,-1 1-1,0-1 1,1 0 0,-1 0 0,0 0-1,0 0 1,0 0 0,0 0-1,0 0 1,0 0 0,0 0-1,-1-1 1,1 1 0,0 0-1,0-2 1,21-33 1073,-2 0 0,-1-1 0,26-75 0,-23 55-318,173-486 72,-168 451-3138,-14 33-2005,-5 5-5341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07.437"/>
    </inkml:context>
    <inkml:brush xml:id="br0">
      <inkml:brushProperty name="width" value="0.025" units="cm"/>
      <inkml:brushProperty name="height" value="0.025" units="cm"/>
    </inkml:brush>
  </inkml:definitions>
  <inkml:trace contextRef="#ctx0" brushRef="#br0">1 0 13933,'0'0'8141,"0"12"-8178,5 39 117,1 0 0,3 0 1,21 65-1,1 13-17,86 773 104,-91-618-142,-22-236-27,13 89-26,-14-121 23,1 0 0,0-1 1,1 1-1,1-1 0,0 0 0,10 16 0,-16-30-5,1 0-1,-1 0 1,0 0-1,1 0 0,-1 0 1,1 0-1,-1 0 1,1-1-1,-1 1 0,1 0 1,-1 0-1,1-1 1,0 1-1,0 0 0,-1-1 1,1 1-1,0 0 1,0-1-1,0 1 0,0-1 1,-1 0-1,1 1 1,0-1-1,0 0 1,0 1-1,0-1 0,0 0 1,0 0-1,0 0 1,0 0-1,0 0 0,0 0 1,0 0-1,0 0 1,0 0-1,2-1 0,-2 0-164,0-1-1,0 1 1,1 0-1,-1-1 1,0 0-1,0 1 1,-1-1 0,1 0-1,0 1 1,0-1-1,-1 0 1,1 0-1,-1 1 1,1-1-1,-1 0 1,0 0-1,0 0 1,0-2-1,0-31-4682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08.611"/>
    </inkml:context>
    <inkml:brush xml:id="br0">
      <inkml:brushProperty name="width" value="0.025" units="cm"/>
      <inkml:brushProperty name="height" value="0.025" units="cm"/>
    </inkml:brush>
  </inkml:definitions>
  <inkml:trace contextRef="#ctx0" brushRef="#br0">49 450 12107,'0'0'5798,"-9"-7"-3059,6 3-2598,-1 1 0,1 0 0,0-1 0,0 0 0,0 0 0,0 0 0,0 0 0,1 0 0,0-1 0,0 1 0,0-1 1,0 1-1,1-1 0,0 0 0,0 1 0,0-1 0,1 0 0,-1 0 0,1 0 0,1-9 0,0 3-88,1 1-1,0 0 0,1 0 0,0 0 0,0 1 0,1-1 1,1 1-1,-1 0 0,1 0 0,1 0 0,8-11 0,-9 15-98,0-1-1,0 1 0,0-1 0,0 1 0,1 1 0,0-1 0,0 1 0,0 0 1,0 1-1,1-1 0,0 1 0,-1 0 0,1 1 0,0 0 0,0 0 0,13-2 1,-18 4 6,0 0 1,1 0-1,-1 0 0,0 1 1,0-1-1,0 1 1,1-1-1,-1 1 1,0-1-1,0 1 1,0 0-1,0 0 1,0 0-1,0 1 1,0-1-1,-1 0 1,1 1-1,0-1 1,-1 1-1,1-1 1,-1 1-1,1 0 1,-1 0-1,0-1 1,0 1-1,0 0 1,0 0-1,0 0 1,0 1-1,0-1 1,-1 0-1,1 3 1,2 8 92,-1 1 0,0 0 1,-1-1-1,-1 17 0,0-17-35,0 81 199,-1-33-149,7 63-1,-6-119-81,1 0 0,0 0 0,0 0 0,0 0 0,1 0 0,0-1 0,0 1 0,0-1 0,5 9 0,-6-12 12,0 0 0,0 0 0,0 0 0,0 0 0,0 0 0,0-1 0,1 1 0,-1 0 0,0-1 0,0 1 0,1 0 0,-1-1 0,0 0 0,0 1 0,1-1 0,-1 0 0,0 1 0,1-1 0,-1 0 0,1 0 0,-1 0 0,0 0 0,1-1 0,-1 1 0,0 0 0,1 0 0,-1-1 0,0 1 0,1-1 0,-1 1 0,0-1 0,0 0 0,0 1 0,1-1 0,-1 0 0,0 0 0,0 0 0,0 0 0,0 0 0,0 0 0,0-1 0,7-6 150,0-1 1,-1 0-1,0 0 1,0-1-1,-1 0 0,7-15 1,28-72 147,-32 76-275,8-26 258,-2-1 0,-2 0 0,-2-1 0,-3-1 1,-1 1-1,-1-83 0,-21 175-477,-2 91 185,15-115 20,2 1 0,0 0 0,1 0 0,7 34 0,-8-51 2,0-1 0,0 1 0,1-1 0,-1 1 1,1-1-1,0 0 0,0 1 0,0-1 0,0 0 1,0 0-1,0 0 0,1 0 0,-1 0 0,1 0 1,-1 0-1,1 0 0,0 0 0,0-1 0,0 1 1,-1-1-1,2 1 0,-1-1 0,0 0 0,0 0 1,0 0-1,1 0 0,-1 0 0,0 0 1,1-1-1,-1 1 0,0-1 0,1 1 0,-1-1 1,1 0-1,-1 0 0,1 0 0,-1-1 0,1 1 1,-1 0-1,0-1 0,1 0 0,-1 0 0,0 1 1,1-1-1,-1 0 0,0-1 0,3-1 0,7-3 83,0-2 0,0 0-1,-1 0 1,0-1 0,-1 0 0,18-20-1,-12 8-57,0-1 1,-2-1-1,-1 0 0,-1-1 0,-1-1 0,0 0 0,-2 0 1,-2-1-1,8-39 0,-15 75-51,0 0 0,0 0 0,1 0 0,1 0 0,0 0 0,0 0 0,7 17 0,-8-23-212,1-1 1,0 0-1,0 0 1,1 1-1,-1-1 0,1-1 1,-1 1-1,1 0 1,0-1-1,0 1 1,0-1-1,0 0 0,1 0 1,-1 0-1,1 0 1,-1-1-1,1 1 0,0-1 1,-1 0-1,1 0 1,0 0-1,0-1 0,-1 1 1,5-1-1,24-2-5104,-1-9-3059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09.273"/>
    </inkml:context>
    <inkml:brush xml:id="br0">
      <inkml:brushProperty name="width" value="0.025" units="cm"/>
      <inkml:brushProperty name="height" value="0.025" units="cm"/>
    </inkml:brush>
  </inkml:definitions>
  <inkml:trace contextRef="#ctx0" brushRef="#br0">30 7 11115,'-1'-1'278,"0"1"0,0-1 1,0 0-1,0 1 0,0-1 1,0 1-1,-1-1 0,1 1 1,0 0-1,0-1 0,0 1 1,-1 0-1,1 0 0,0 0 1,-1 0-1,1 0 0,-2 0 1,3 0-114,-1 1 1,1-1-1,-1 0 1,1 1 0,-1-1-1,1 1 1,0-1-1,-1 1 1,1-1 0,0 1-1,-1-1 1,1 1-1,0-1 1,0 1 0,-1-1-1,1 1 1,0-1-1,0 1 1,0-1 0,0 1-1,0-1 1,0 1-1,0 0 1,0-1 0,0 2-1,0 3 133,1-1 0,0 1-1,0-1 1,1 1 0,-1-1 0,1 1-1,0-1 1,3 5 0,133 203 2000,-33-80-9160,-86-111 1886,-5-5-3149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09.760"/>
    </inkml:context>
    <inkml:brush xml:id="br0">
      <inkml:brushProperty name="width" value="0.025" units="cm"/>
      <inkml:brushProperty name="height" value="0.025" units="cm"/>
    </inkml:brush>
  </inkml:definitions>
  <inkml:trace contextRef="#ctx0" brushRef="#br0">0 352 16752,'0'-8'1991,"2"-3"-1652,0 1 0,0 0 1,1 0-1,0 1 0,1-1 0,0 0 0,0 1 0,1 0 1,0 0-1,1 1 0,0-1 0,0 1 0,1 0 0,0 1 1,9-8-1,23-21 438,68-49 0,-98 78-733,3-2-48,43-30 79,-52 37-103,0 0 0,1 1 0,-1-1 0,0 0 1,1 1-1,-1 0 0,1 0 0,-1 0 0,1 0 0,-1 1 0,1-1 0,0 1 0,6 0 0,-10 1 18,1 0 0,0 0 0,-1 0 0,1 0 0,0 0-1,-1 0 1,1 0 0,-1 0 0,0 0 0,1 0 0,-1 0 0,0 0 0,0 0 0,0 1 0,0-1-1,0 0 1,0 0 0,0 0 0,0 0 0,0 0 0,0 1 0,0-1 0,-1 0 0,1 0 0,-1 0-1,0 1 1,1-1 5,-6 18 127,-1-1 0,-1-1 0,0 1-1,-20 28 1,19-32-40,0 1 0,1 0 0,0 0 0,2 1 0,-1-1 0,2 1 1,-4 17-1,9-32-93,0 0 0,0 0 0,0 0 0,0 0 1,0 0-1,0-1 0,0 1 0,0 0 0,0 0 1,0 0-1,0 0 0,1 0 0,-1-1 0,0 1 0,1 0 1,-1 0-1,1 0 0,-1-1 0,1 1 0,-1 0 1,1 0-1,-1-1 0,1 1 0,0-1 0,-1 1 0,1 0 1,1 0-1,28 5-85,40-16-294,-64 8 260,17-3-562,1 1 0,0 1 0,0 1 0,35 1 0,-53 1 532,0 1-1,0 0 1,0 0 0,0 0 0,0 1-1,0 0 1,-1 0 0,1 1-1,-1 0 1,7 3 0,-9-4 156,-1 1 0,1-1 0,0 1 0,-1-1-1,0 1 1,1 0 0,-1 0 0,0 0 0,-1 0 0,1 0 0,0 1 0,-1-1 0,0 0 0,0 1 0,0-1 0,0 1 0,0-1 0,0 7-1,-1 2 537,0 1 0,-1-1 0,0 1-1,-1-1 1,0 1 0,-1-1-1,-1 0 1,0 0 0,0-1-1,-1 1 1,0-1 0,-1 0 0,-1 0-1,0 0 1,0-1 0,-1 0-1,0-1 1,0 0 0,-16 12 0,22-18-552,0-1 1,0 0 0,-1 0 0,1-1 0,-1 1 0,0 0 0,1-1 0,-1 0 0,0 1 0,0-1 0,0 0 0,0-1 0,0 1 0,0 0 0,0-1 0,0 0 0,0 0 0,0 0 0,-1 0 0,1 0 0,0 0 0,0-1 0,0 0 0,0 1 0,0-1 0,-3-2-1,3 2-327,0-1-1,0 0 0,0-1 0,1 1 0,-1 0 0,0-1 0,1 1 0,0-1 0,-3-4 1,-14-35-6908,13 11-593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0.122"/>
    </inkml:context>
    <inkml:brush xml:id="br0">
      <inkml:brushProperty name="width" value="0.025" units="cm"/>
      <inkml:brushProperty name="height" value="0.025" units="cm"/>
    </inkml:brush>
  </inkml:definitions>
  <inkml:trace contextRef="#ctx0" brushRef="#br0">0 188 12844,'0'0'5461,"10"-3"-2338,17-6-1975,0 0 0,33-18-1,-53 24-1109,0-1 0,0 0 0,-1 0 0,1-1 1,-1 1-1,0-1 0,-1 0 0,1-1 0,-1 0 0,0 0 0,0 0 0,-1 0 0,1-1 0,-2 1 0,6-12 0,-9 17 30,1 0 1,-1-1-1,1 1 0,-1 0 0,1-1 1,-1 1-1,0 0 0,0-1 1,0 1-1,0 0 0,0-1 0,0 1 1,0 0-1,0-1 0,-1 1 1,1 0-1,-1-1 0,1 1 0,-1 0 1,1 0-1,-1-1 0,1 1 0,-1 0 1,0 0-1,0 0 0,-1-2 1,0 2 16,0 0 1,0 0-1,0 0 1,0 0 0,0 0-1,-1 1 1,1-1 0,0 1-1,0-1 1,-1 1-1,1 0 1,0 0 0,0 0-1,-4 0 1,-1 1-34,1 0 0,-1 0 0,1 1 0,-1-1 0,1 1 0,0 1 0,-1-1 0,1 1 0,1 0 0,-11 7 0,11-5-53,0 1 1,1-1-1,0 1 1,0 0-1,0 0 1,0 1-1,1-1 1,0 1-1,1-1 1,-1 1 0,1 0-1,1 0 1,-1 0-1,1 0 1,0 14-1,1-17-50,0-1 0,0 1 0,0-1 0,0 1 0,1-1 0,0 1 0,-1-1 1,2 1-1,-1-1 0,0 0 0,0 1 0,1-1 0,0 0 0,0 0 0,0 0 0,0 0 0,0 0 0,0-1 0,1 1 0,0-1 0,-1 0 0,1 1 0,0-1 0,0 0 0,0-1 0,0 1 0,0 0 0,1-1 0,-1 0 0,0 0 0,1 0 0,-1 0 0,6 1 0,-1-1-706,0-1 0,-1 1-1,1-2 1,0 1 0,0-1-1,-1 0 1,1 0 0,0-1-1,-1 0 1,1 0 0,-1-1-1,0 0 1,0 0 0,8-6-1,25-19-6833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0.795"/>
    </inkml:context>
    <inkml:brush xml:id="br0">
      <inkml:brushProperty name="width" value="0.025" units="cm"/>
      <inkml:brushProperty name="height" value="0.025" units="cm"/>
    </inkml:brush>
  </inkml:definitions>
  <inkml:trace contextRef="#ctx0" brushRef="#br0">60 323 18001,'-6'11'2616,"-4"6"-1390,1 0-1,-12 33 1,18-42-1049,1 0 0,0 0 1,0 0-1,0 1 0,1-1 0,0 0 1,1 1-1,0-1 0,0 1 0,3 14 1,-2-22-174,-1 1 0,1 0 1,0 0-1,0-1 1,0 1-1,1-1 1,-1 1-1,0-1 1,0 0-1,1 1 1,-1-1-1,1 0 1,-1 0-1,1 0 1,0 0-1,-1 0 1,1 0-1,0-1 1,0 1-1,-1 0 1,1-1-1,0 1 1,0-1-1,0 0 1,0 0-1,0 0 0,0 0 1,-1 0-1,1 0 1,0 0-1,3-1 1,1 0 1,-1 0 1,1 0-1,-1 0 1,1 0-1,-1-1 1,1 0-1,-1 0 1,0-1-1,7-4 1,-4-1-17,1-1 0,-2 0 0,0 0 0,0 0 0,0-1 0,-1 0 0,-1 0 0,0-1 0,0 0 0,-1 0 0,-1 0 0,1 0 0,-2-1 0,0 1 0,1-17 0,-4 42 68,0 0 1,0-1 0,1 1-1,1 0 1,0-1 0,1 1 0,1-1-1,0 0 1,0 1 0,1-1-1,1-1 1,8 16 0,21 28 13,-16-28-60,-1 2-1,13 31 1,-26-52 7,-1 0-1,0 0 1,0 1 0,-1 0-1,0-1 1,-1 1 0,0 0-1,-1 0 1,0 0 0,0-1-1,-3 16 1,3-24-9,0 0 0,0 0 1,0 0-1,-1 0 0,1 0 1,0 1-1,-1-1 0,1 0 1,-1 0-1,1 0 0,-1 0 0,0 0 1,1 0-1,-1 0 0,0 0 1,0-1-1,1 1 0,-1 0 1,0 0-1,-2 1 0,3-2 8,-1 0 0,0 0 0,0 0-1,0 0 1,0 0 0,1 0 0,-1 0 0,0 0 0,0 0-1,0 0 1,0-1 0,1 1 0,-1 0 0,0-1 0,0 1-1,0 0 1,1-1 0,-1 1 0,0-1 0,1 1 0,-2-1-1,-1-2 44,-1-1-1,1 1 1,0 0-1,0-1 1,0 0-1,1 1 1,0-1 0,-5-9-1,-2-17-365,1 0 0,1 0 0,1-1 0,2 0 0,1-1 0,2 1 0,1 0 0,1-1 0,2 1-1,1 0 1,1 0 0,2 1 0,11-35 0,-16 58 302,1 0-1,0-1 0,0 1 1,0 0-1,1 1 0,-1-1 0,2 1 1,-1-1-1,1 1 0,0 1 1,0-1-1,10-8 0,-13 14 137,-1-1 0,1 1 0,0 0-1,-1-1 1,1 1 0,-1 0 0,1 0 0,-1 0-1,1 0 1,0 1 0,-1-1 0,1 0 0,2 1-1,-3 0-99,1-1 0,0 1-1,-1-1 1,1 0 0,0 1 0,0-1-1,0 0 1,-1 0 0,1 0-1,0-1 1,0 1 0,0 0-1,1-1 1,6-4 38,-1-1 0,0 1-1,-1-1 1,1-1 0,-1 1-1,10-13 1,-13 13-33,0 1 0,0 0-1,0 0 1,1 1 0,0 0 0,-1-1-1,2 1 1,-1 1 0,0-1 0,1 1-1,0 0 1,0 0 0,0 1 0,0 0-1,0 0 1,0 0 0,9-1 0,13 8 1144,-27-4-1165,1 0 0,-1-1-1,1 1 1,0-1-1,0 1 1,-1-1 0,1 0-1,0 0 1,0 0 0,-1 1-1,1-2 1,0 1 0,0 0-1,-1 0 1,1-1-1,0 1 1,-1 0 0,1-1-1,0 0 1,-1 1 0,1-1-1,-1 0 1,1 0-1,-1 0 1,1 0 0,-1 0-1,1 0 1,-1-1 0,1-1-1,14-17 343,-2 0-1,15-30 0,-9 16-536,-20 33 128,0 1 0,0-1 1,1 0-1,-1 1 0,0-1 0,0 1 1,1-1-1,-1 1 0,1-1 0,-1 1 0,0-1 1,1 1-1,-1-1 0,1 1 0,-1 0 1,1-1-1,-1 1 0,1 0 0,-1-1 1,1 1-1,-1 0 0,1 0 0,0-1 0,-1 1 1,1 0-1,-1 0 0,1 0 0,0 0 1,-1 0-1,1 0 0,0 0 0,9 16-269,-3 9-2829,-5-6-6932,-2-14 4763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4.907"/>
    </inkml:context>
    <inkml:brush xml:id="br0">
      <inkml:brushProperty name="width" value="0.05" units="cm"/>
      <inkml:brushProperty name="height" value="0.05" units="cm"/>
    </inkml:brush>
  </inkml:definitions>
  <inkml:trace contextRef="#ctx0" brushRef="#br0">6 8 16371,'-5'-7'1985,"5"14"-1137,1-1-368,9 4 1777,4-1-1265,6-1-1256,3 2 560,3 4-280,3 4-112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1.122"/>
    </inkml:context>
    <inkml:brush xml:id="br0">
      <inkml:brushProperty name="width" value="0.025" units="cm"/>
      <inkml:brushProperty name="height" value="0.025" units="cm"/>
    </inkml:brush>
  </inkml:definitions>
  <inkml:trace contextRef="#ctx0" brushRef="#br0">1 0 18033,'0'0'9801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1.731"/>
    </inkml:context>
    <inkml:brush xml:id="br0">
      <inkml:brushProperty name="width" value="0.025" units="cm"/>
      <inkml:brushProperty name="height" value="0.025" units="cm"/>
    </inkml:brush>
  </inkml:definitions>
  <inkml:trace contextRef="#ctx0" brushRef="#br0">57 553 15375,'0'0'12289,"-8"-6"-11094,3 2-1098,3 3-66,1-1 1,-1 1 0,0-1 0,0 1 0,0 0 0,0 0 0,0 0 0,0 0-1,0 0 1,0 1 0,-4-2 0,-3 10 50,4 17-98,4-8-3,0-6-16,0 0 1,1 1 0,1-1 0,2 19-1,-3-29 33,0 0-1,1 1 1,-1-1-1,0 0 1,1 1-1,-1-1 1,1 0-1,-1 0 1,1 1-1,0-1 0,-1 0 1,1 0-1,0 0 1,0 0-1,0 0 1,0 0-1,0 0 1,0 0-1,0 0 1,0-1-1,0 1 1,0 0-1,1-1 1,-1 1-1,0-1 0,0 1 1,1-1-1,-1 1 1,0-1-1,1 0 1,-1 0-1,0 0 1,1 0-1,-1 0 1,1 0-1,-1 0 1,0 0-1,1 0 0,-1-1 1,0 1-1,0 0 1,1-1-1,-1 1 1,0-1-1,0 0 1,2-1-1,2-1 11,0 0 0,-1 0-1,1-1 1,-1 0 0,0 0-1,0 0 1,-1-1 0,1 1-1,-1-1 1,0 0 0,0 1 0,4-10-1,25-66 197,-17 25 37,-3 1-1,8-84 0,-20 139-242,0 14-39,0 0 0,1 0 0,1-1 0,4 20 1,-6-31 36,1 0 1,0 0-1,0 0 1,1 0 0,-1 0-1,0 0 1,1 0-1,0 0 1,0-1-1,-1 1 1,2 0 0,-1-1-1,0 0 1,0 1-1,1-1 1,-1 0-1,1 0 1,0-1 0,0 1-1,0 0 1,-1-1-1,2 0 1,-1 0-1,0 0 1,0 0 0,4 1-1,-2-2 3,0 1-1,0-1 1,0 0-1,1 0 1,-1 0-1,0-1 1,0 0-1,0 0 0,0 0 1,0-1-1,0 1 1,0-1-1,0 0 1,-1-1-1,8-4 1,-1-2-8,0 0 0,0-1 0,-1-1 0,10-12 0,27-27-13,-47 50 17,1 0-1,-1-1 0,0 1 1,1 0-1,-1 0 0,1-1 1,-1 1-1,0 0 0,1 0 1,-1 0-1,1 0 0,-1-1 1,1 1-1,-1 0 0,0 0 0,1 0 1,-1 0-1,1 0 0,-1 0 1,1 0-1,-1 0 0,0 0 1,1 0-1,-1 1 0,1-1 1,-1 0-1,1 0 0,-1 0 1,0 0-1,1 1 0,-1-1 0,0 0 1,1 0-1,0 1 0,12 15-31,-12-14 36,0 0-1,0-1 1,0 1-1,0 0 1,0-1 0,0 0-1,1 1 1,-1-1-1,1 0 1,-1 1 0,1-1-1,-1 0 1,1 0-1,-1 0 1,1 0 0,0-1-1,3 2 1,-2-30 145,-5 18-187,0 0 1,0 0-1,-1 0 1,0 0-1,-1 0 1,0 1-1,0-1 0,-1 1 1,0 0-1,-1 1 1,0-1-1,-13-14 1,-8-14-3,26 36 47,0 1 1,1-1-1,-1 0 0,0 0 0,1 0 0,-1 1 0,1-1 1,-1 0-1,1 0 0,0 0 0,-1 0 0,1 0 1,0 0-1,0 0 0,-1 0 0,1 0 0,0 0 1,0 0-1,0 0 0,0 0 0,0 0 0,1 1 0,-1-1 1,0 0-1,0 0 0,0 0 0,1 0 0,-1 0 1,1 0-1,-1 0 0,1 0 0,-1 1 0,1-1 1,-1 0-1,1 0 0,0 1 0,-1-1 0,1 0 1,0 1-1,0-1 0,1-1 0,4 0-33,1-1-1,-1 1 0,1-1 1,0 2-1,8-2 1,9-3 5,58-24-1530,-30 2-3070,-12-4-3862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2.189"/>
    </inkml:context>
    <inkml:brush xml:id="br0">
      <inkml:brushProperty name="width" value="0.025" units="cm"/>
      <inkml:brushProperty name="height" value="0.025" units="cm"/>
    </inkml:brush>
  </inkml:definitions>
  <inkml:trace contextRef="#ctx0" brushRef="#br0">1 0 10314,'0'0'10249,"7"11"-8583,115 209 2226,-23-36-3337,-90-169-1185,-12-23-1650,-20-26-1857,-7 1-913,-9-4-1393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2.521"/>
    </inkml:context>
    <inkml:brush xml:id="br0">
      <inkml:brushProperty name="width" value="0.025" units="cm"/>
      <inkml:brushProperty name="height" value="0.025" units="cm"/>
    </inkml:brush>
  </inkml:definitions>
  <inkml:trace contextRef="#ctx0" brushRef="#br0">2 310 13100,'0'0'11916,"-2"-56"-10155,12 29-191,12-3-513,0-2-417,6 0-287,8-1-289,-6 5-32,0 3-288,0 4-1122,-4 7-1857,-6 5-1249,-10 6-2595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2.865"/>
    </inkml:context>
    <inkml:brush xml:id="br0">
      <inkml:brushProperty name="width" value="0.025" units="cm"/>
      <inkml:brushProperty name="height" value="0.025" units="cm"/>
    </inkml:brush>
  </inkml:definitions>
  <inkml:trace contextRef="#ctx0" brushRef="#br0">1 189 15887,'0'0'4676,"57"-10"-1985,-23-8-993,3-5-1442,5-2-192,-3-2-160,2 0-1506,-6 0-1889,-9-4-4100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3.224"/>
    </inkml:context>
    <inkml:brush xml:id="br0">
      <inkml:brushProperty name="width" value="0.025" units="cm"/>
      <inkml:brushProperty name="height" value="0.025" units="cm"/>
    </inkml:brush>
  </inkml:definitions>
  <inkml:trace contextRef="#ctx0" brushRef="#br0">0 445 13901,'1'9'2573,"0"-3"-1929,0 0-1,0-1 1,0 1 0,1 0-1,0-1 1,0 0-1,4 10 1,-4-13-549,-1-1 1,1 1-1,-1 0 0,1-1 0,-1 1 1,1-1-1,0 0 0,0 1 0,0-1 1,0 0-1,0 0 0,0 0 1,0 0-1,0-1 0,0 1 0,0 0 1,0-1-1,1 1 0,-1-1 0,0 0 1,0 0-1,0 0 0,1 0 0,-1 0 1,0-1-1,0 1 0,1-1 0,2 0 1,5-3 78,0 1 0,-1-2-1,1 1 1,-1-1 0,0-1 0,0 0 0,-1 0 0,0-1 0,0 0 0,0 0 0,12-15 0,3-7-17,40-62 1,-50 77-510,-4 22 622,-8-7-202,-1 1-1,1-1 0,0 0 0,0 0 1,0 1-1,0-1 0,0 0 0,0 0 1,0 0-1,0 0 0,0 0 0,0-1 0,1 1 1,-1 0-1,0-1 0,1 1 0,-1 0 1,0-1-1,1 1 0,-1-1 0,1 0 1,-1 0-1,3 1 0,2-2 0,0 0 0,0 0 0,0-1 0,0 0 0,-1 0-1,1 0 1,0-1 0,-1 1 0,1-2 0,-1 1 0,0 0 0,0-1 0,0 0-1,6-7 1,10-11-681,31-39 0,-39 44-554,-11 15 589,-1 1 1,0-1 0,0 0 0,0-1-1,0 1 1,0 0 0,0 0-1,-1 0 1,1 0 0,-1-1-1,0 1 1,1 0 0,-1 0-1,0-1 1,-1-3 0,1 1-1220,0-12-6647</inkml:trace>
  <inkml:trace contextRef="#ctx0" brushRef="#br0" timeOffset="1">448 0 8712,'0'0'-1185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3.748"/>
    </inkml:context>
    <inkml:brush xml:id="br0">
      <inkml:brushProperty name="width" value="0.025" units="cm"/>
      <inkml:brushProperty name="height" value="0.025" units="cm"/>
    </inkml:brush>
  </inkml:definitions>
  <inkml:trace contextRef="#ctx0" brushRef="#br0">105 174 11179,'0'0'11354,"0"-9"-9042,0 5-2187,-3-26 1422,2 29-1481,1 0 0,-1 0-1,1 0 1,-1 0 0,0 0-1,1 0 1,-1 1 0,0-1-1,0 0 1,0 0 0,1 1 0,-1-1-1,0 1 1,0-1 0,0 1-1,0-1 1,0 1 0,0-1-1,0 1 1,0 0 0,0 0-1,0-1 1,-1 1 0,1 0 0,0 0-1,0 0 1,0 0 0,0 0-1,0 1 1,0-1 0,0 0-1,0 0 1,0 1 0,-1 0 0,-2 0-72,1 1 1,1-1-1,-1 1 1,0 0-1,0 0 1,1 1-1,-1-1 1,1 0-1,0 1 1,-1 0-1,1-1 1,1 1-1,-1 0 1,0 0-1,1 0 1,-1 0-1,1 0 0,0 0 1,-1 5-1,-15 67-118,10-9 143,6-60-15,1 0-1,0 0 1,0 0 0,1 1 0,0-1 0,0 0-1,0 0 1,3 8 0,-3-12-4,0-1 0,0 0-1,0 1 1,0-1 0,0 0 0,1 0-1,-1 0 1,0 1 0,1-2 0,-1 1 0,0 0-1,1 0 1,-1 0 0,1 0 0,-1-1-1,1 1 1,-1-1 0,1 1 0,0-1-1,-1 0 1,1 0 0,0 0 0,-1 0 0,1 0-1,0 0 1,-1 0 0,1 0 0,-1 0-1,1-1 1,0 1 0,-1-1 0,1 1-1,-1-1 1,1 0 0,1-1 0,2 0 13,0 0 1,0-1 0,0 0-1,0 0 1,-1-1 0,1 1-1,-1-1 1,0 0 0,4-6-1,2-2 22,-2-2 1,0 1-1,-1-1 0,0 0 0,-1-1 0,0 0 0,-1 0 0,-1 0 1,-1 0-1,0-1 0,2-30 0,-5 45-78,0 33-218,0-26 278,-1-2 19,1-1-1,0 1 1,0-1 0,0 1 0,1-1 0,-1 1-1,1-1 1,0 1 0,2 5 0,-2-8-30,0 0-1,1 0 1,-1 0 0,0 0 0,0 0 0,1-1 0,-1 1 0,0 0 0,1-1-1,-1 1 1,1-1 0,-1 1 0,1-1 0,-1 0 0,1 1 0,-1-1 0,1 0 0,-1 0-1,1 0 1,-1 0 0,1 0 0,-1-1 0,1 1 0,-1 0 0,1-1 0,1 0 0,5-2 13,1 0 0,-1-1 0,0 1 1,-1-2-1,1 1 0,-1-1 1,0 0-1,0-1 0,0 1 1,-1-1-1,0-1 0,9-11 1,-7 9-31,0 1 0,1-1 1,-1 1-1,2 1 0,-1-1 0,12-5 1,-20 12 4,0 1 0,0 0 1,0 0-1,0-1 1,0 1-1,0 0 0,0 0 1,0 0-1,0 0 1,0 0-1,0 0 0,0 0 1,0 1-1,0-1 0,0 0 1,0 1-1,0-1 1,0 0-1,0 1 0,0-1 1,0 1-1,-1-1 1,2 2-1,18 5 39,-14-8 79,-1 0 1,0 0-1,0-1 0,0 1 0,-1-1 1,1-1-1,0 1 0,-1 0 0,1-1 1,-1 0-1,0 0 0,0-1 0,5-4 1,22-26-2614,-20 17-2421,-3 2-3534,-5 9-1697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4.090"/>
    </inkml:context>
    <inkml:brush xml:id="br0">
      <inkml:brushProperty name="width" value="0.025" units="cm"/>
      <inkml:brushProperty name="height" value="0.025" units="cm"/>
    </inkml:brush>
  </inkml:definitions>
  <inkml:trace contextRef="#ctx0" brushRef="#br0">1 103 8488,'2'-9'6150,"0"4"-5447,0-4 706,1-1-1,1 1 0,0 0 1,7-13-1,-10 20-1331,0 0 0,0 0 0,0 0 0,1 0 0,-1 1 0,0-1 0,1 0 0,0 1 0,-1-1 0,1 1 0,0 0 0,0-1 0,0 1 0,0 0 0,0 0 0,0 0 0,0 1 0,0-1 0,0 0 0,0 1 0,0-1 0,1 1 0,-1 0-1,0 0 1,0 0 0,1 0 0,-1 0 0,4 1 0,-4 0-70,0 0 0,0 1-1,0-1 1,-1 1 0,1-1 0,-1 1-1,1-1 1,-1 1 0,1 0-1,-1 0 1,0 0 0,0 0 0,0 0-1,0 0 1,0 0 0,-1 0-1,1 0 1,-1 0 0,1 0 0,-1 1-1,0-1 1,1 0 0,-1 0-1,0 1 1,-1 3 0,-5 59 1329,-18 6 1483,18-57-2438,0 0 0,1 1 0,1 0 0,-4 20 1,8-34-383,0 0 0,0-1 0,0 1 0,0 0 0,0 0 0,0-1 0,0 1 0,0 0 0,0-1 0,0 1 0,0 0 0,1-1 0,-1 1 0,0 0 0,1-1 0,-1 1 0,0 0 0,1-1 0,-1 1 0,1-1 0,-1 1 0,1-1 0,-1 1 0,1-1 0,-1 1 0,1-1 0,-1 1 0,1-1 0,0 0 0,0 1 0,28 1 169,28-18 127,-53 14-587,62-32 213,-36 10-4310,-28 23 3429,-1-1 1,0 1-1,0-1 1,1 1-1,-1-1 1,0 0-1,0 0 1,0 1-1,-1-1 1,1 0-1,0 0 1,-1 0-1,1-2 1,-1-4-12067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4.420"/>
    </inkml:context>
    <inkml:brush xml:id="br0">
      <inkml:brushProperty name="width" value="0.025" units="cm"/>
      <inkml:brushProperty name="height" value="0.025" units="cm"/>
    </inkml:brush>
  </inkml:definitions>
  <inkml:trace contextRef="#ctx0" brushRef="#br0">1 141 13741,'0'0'10025,"50"-46"-9128,-9 28-704,4-1-226,2-7-2305,0-6-7207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5.012"/>
    </inkml:context>
    <inkml:brush xml:id="br0">
      <inkml:brushProperty name="width" value="0.025" units="cm"/>
      <inkml:brushProperty name="height" value="0.025" units="cm"/>
    </inkml:brush>
  </inkml:definitions>
  <inkml:trace contextRef="#ctx0" brushRef="#br0">0 0 14286,'0'0'9326,"2"10"-8750,14 65 1426,5-1 0,30 75 0,-48-140-1949,1 0 1,0 0-1,1 0 1,11 15-1,-16-22-49,1-1-1,0 0 1,0 0-1,0 1 1,0-1-1,0 0 0,1 0 1,-1 0-1,0 0 1,1 0-1,-1 0 1,0 0-1,1-1 1,-1 1-1,1 0 1,-1-1-1,1 1 1,-1-1-1,1 0 0,0 1 1,-1-1-1,1 0 1,-1 0-1,1 0 1,0 0-1,-1 0 1,1 0-1,-1-1 1,1 1-1,0 0 1,-1-1-1,1 0 0,-1 1 1,1-1-1,-1 0 1,0 1-1,1-1 1,-1 0-1,2-2 1,10-10 47,-2 0 1,0-1 0,0-1 0,-1 1-1,-1-2 1,0 1 0,8-25 0,2 2-7,-19 37-57,1-1-1,-1 1 1,1 0 0,-1 0 0,1 0 0,0 0 0,-1-1 0,1 1 0,0 0 0,0 0-1,-1 0 1,1 1 0,0-1 0,0 0 0,0 0 0,0 0 0,0 1 0,1-1 0,-1 0-1,0 1 1,0-1 0,2 0 0,-2 2-16,0-1-1,0 1 1,0-1-1,-1 1 1,1-1 0,0 1-1,0-1 1,-1 1-1,1 0 1,0 0 0,-1-1-1,1 1 1,-1 0-1,1 0 1,-1 0 0,1-1-1,-1 1 1,1 0-1,-1 0 1,0 0 0,1 1-1,10 58-994,-10-44 921,-1-9 78,0 0-1,0-1 1,1 1-1,0 0 1,1-1 0,2 9-1,6-53 121,-9-2-49,-1 26-27,1 0 1,0 0-1,3-17 1,-3 31-22,-1-1 0,0 1 1,0-1-1,0 1 0,1-1 1,-1 1-1,0-1 0,1 1 1,-1 0-1,0-1 0,1 1 1,-1-1-1,1 1 0,-1 0 1,0-1-1,1 1 0,-1 0 1,1 0-1,-1-1 1,1 1-1,-1 0 0,1 0 1,-1 0-1,1 0 0,-1 0 1,1-1-1,-1 1 0,1 0 1,0 0-1,-1 0 0,1 0 1,-1 1-1,1-1 0,-1 0 1,1 0-1,-1 0 0,2 1 1,25 9-37,-13-3 34,-7-6 42,-1-1-1,1 1 1,-1-1-1,0 0 1,1 0-1,-1-1 1,1 0-1,-1 0 1,0 0-1,0-1 1,1 0-1,-1 0 0,0-1 1,-1 0-1,1 0 1,0 0-1,-1 0 1,0-1-1,0 0 1,0 0-1,6-8 1,-3 5-34,-2-1 1,1-1-1,-1 0 1,-1 1-1,1-2 1,-1 1 0,-1-1-1,0 1 1,0-1-1,3-17 1,-16 67-202,4-27 300,2 1-1,0-1 1,0 1-1,2 0 1,-1 0 0,2 0-1,0-1 1,2 23 0,0-34-81,-1 0 1,0 1 0,1-1 0,-1 0-1,1 0 1,0 0 0,-1-1 0,1 1-1,0 0 1,0-1 0,0 1 0,1-1-1,-1 1 1,0-1 0,1 0 0,-1 0-1,0 0 1,1 0 0,-1-1 0,1 1-1,-1-1 1,1 1 0,2-1 0,29-3-2003,-32 3 1563,-1-1 1,0 1 0,1-1 0,-1 0-1,0 1 1,0-1 0,0 0-1,0 0 1,0 0 0,1 0 0,-2 0-1,1 0 1,0 0 0,0 0-1,0 0 1,0 0 0,-1 0 0,2-3-1,0-14-6951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5.358"/>
    </inkml:context>
    <inkml:brush xml:id="br0">
      <inkml:brushProperty name="width" value="0.05" units="cm"/>
      <inkml:brushProperty name="height" value="0.05" units="cm"/>
    </inkml:brush>
  </inkml:definitions>
  <inkml:trace contextRef="#ctx0" brushRef="#br0">148 108 18660,'-7'2'465,"1"0"0,-1 0 1,0 1-1,1 0 0,0 1 0,0-1 0,0 1 0,0 0 1,0 0-1,1 1 0,0 0 0,-7 7 0,8-7-379,0-1-1,1 1 1,-1 0-1,1 0 0,0 0 1,0 0-1,1 1 0,0-1 1,-1 1-1,2-1 1,-1 1-1,1 0 0,0 0 1,-1 11-1,3-13-131,-1-1 0,1 1-1,0-1 1,0 1 0,0-1-1,0 0 1,1 0-1,-1 0 1,1 1 0,0-1-1,0-1 1,3 5 0,34 33-487,-13-16 257,-14-10 231,-1 1 0,0 0-1,-1 0 1,-1 1 0,0 1 0,-1 0-1,-1 0 1,8 28 0,-12-34 79,0 1 1,0 0 0,-2 0 0,1 0-1,-2 0 1,1-1 0,-2 1 0,1 0-1,-2 0 1,0 0 0,0 0-1,-1-1 1,0 1 0,-7 14 0,9-23 10,0 0 0,-1 0 1,0 0-1,0 0 1,0 0-1,0-1 0,0 1 1,-1-1-1,1 1 0,-1-1 1,0 0-1,0 0 1,1 0-1,-1 0 0,-1 0 1,1-1-1,0 1 1,0-1-1,0 0 0,-1 0 1,1 0-1,-1 0 0,1-1 1,-5 1-1,3-1 4,1-1-1,-1 0 1,0 1-1,1-1 1,-1-1 0,1 1-1,-1-1 1,1 1-1,0-1 1,0-1-1,0 1 1,0 0-1,0-1 1,0 0-1,1 0 1,-1 0 0,-5-7-1,4 4-42,1 0-1,0-1 1,0 1 0,0-1 0,1 0-1,0 0 1,0 0 0,1 0-1,0 0 1,0-1 0,1 1-1,0-1 1,0 1 0,0-1 0,1 1-1,1-1 1,1-11 0,-1 10-8,1 0-1,0 0 1,1 1 0,-1 0 0,2-1 0,-1 1 0,1 0 0,0 1-1,1-1 1,0 1 0,0-1 0,1 2 0,0-1 0,12-10 0,88-57-1089,-75 51 889</inkml:trace>
  <inkml:trace contextRef="#ctx0" brushRef="#br0" timeOffset="1">585 0 23245,'6'5'1848,"-6"6"-1376,-3 2-215,5 6 647,-1 1-216,5 6-448,4-3-168,-1-2-520,-1 1-400,-1-7-625,-2-3-1431,-7-11 2272,-9-1-529,-5-7-287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5.394"/>
    </inkml:context>
    <inkml:brush xml:id="br0">
      <inkml:brushProperty name="width" value="0.025" units="cm"/>
      <inkml:brushProperty name="height" value="0.025" units="cm"/>
    </inkml:brush>
  </inkml:definitions>
  <inkml:trace contextRef="#ctx0" brushRef="#br0">1 0 7303,'0'0'13965,"52"12"-14670,-35-9-1825,0-2-3235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5.739"/>
    </inkml:context>
    <inkml:brush xml:id="br0">
      <inkml:brushProperty name="width" value="0.025" units="cm"/>
      <inkml:brushProperty name="height" value="0.025" units="cm"/>
    </inkml:brush>
  </inkml:definitions>
  <inkml:trace contextRef="#ctx0" brushRef="#br0">148 0 13132,'0'0'5072,"-11"5"-1821,4-3-2841,-10 5 234,0 1 0,0 0 1,-16 11-1,30-18-621,0 1 0,0-1 1,0 1-1,0 0 0,1 0 1,-1 0-1,1 0 1,0 1-1,-1-1 0,1 1 1,0-1-1,0 1 0,1 0 1,-1 0-1,0 0 0,1-1 1,0 2-1,0-1 0,0 0 1,0 0-1,0 0 1,1 0-1,-1 1 0,1-1 1,0 0-1,0 1 0,0 4 1,1-7-27,0 0 1,-1 0-1,1 0 0,0 0 1,0 0-1,0 0 0,0-1 1,0 1-1,0 0 1,0 0-1,0-1 0,0 1 1,0-1-1,0 1 1,0-1-1,0 0 0,0 1 1,0-1-1,1 0 0,-1 0 1,0 0-1,0 1 1,2-2-1,37 1-184,-26-1 95,-2 1 43,-2 0-172,0 0 1,-1 0-1,1 1 0,0 0 0,12 4 0,-20-5 262,0 1-1,0 0 0,0 0 0,0 0 0,0 0 0,-1 0 0,1 0 0,0 0 0,0 0 0,-1 1 1,1-1-1,-1 1 0,1 0 0,-1-1 0,0 1 0,1 0 0,-1 0 0,0 0 0,0-1 0,0 1 0,-1 0 1,1 0-1,0 1 0,-1-1 0,1 0 0,-1 0 0,0 0 0,0 0 0,0 4 0,0 1 357,-1-1 0,0 0 0,0 1 0,-1-1 0,0 0-1,0 0 1,0 0 0,-1 0 0,1 0 0,-2 0 0,-6 8 0,8-9-340,-2-1-1,1 0 1,0 0 0,-1-1 0,0 1 0,1-1 0,-2 0 0,1 0 0,0 0 0,0 0 0,-1-1 0,0 0-1,1 0 1,-11 3 0,14-5-196,0 0-1,1-1 1,-1 1-1,0 0 1,0 0-1,0-1 1,1 1 0,-1-1-1,0 1 1,1 0-1,-1-1 1,0 1-1,1-1 1,-1 0-1,1 1 1,-1-1-1,0 0 1,1 1-1,0-1 1,-1 0 0,1 1-1,-1-1 1,1 0-1,0 0 1,-1 1-1,1-1 1,0 0-1,0 0 1,0 0-1,0 0 1,0 1 0,0-1-1,0 0 1,0 0-1,0 0 1,0 0-1,1-34-5675,7 1-949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6.068"/>
    </inkml:context>
    <inkml:brush xml:id="br0">
      <inkml:brushProperty name="width" value="0.025" units="cm"/>
      <inkml:brushProperty name="height" value="0.025" units="cm"/>
    </inkml:brush>
  </inkml:definitions>
  <inkml:trace contextRef="#ctx0" brushRef="#br0">57 37 13933,'0'0'5622,"8"-1"-3049,19-1-1295,-6 1 2504,-21-1-3603,0 1 0,1 0 0,-1-1 0,-1 1 0,1-1 0,0 1 0,0 0 0,0-1 1,-1 1-1,1-1 0,-1 1 0,1 0 0,-1 0 0,-1-3 0,0 3-177,1 0 1,-1 0 0,0 0 0,0 0 0,0 0 0,0 0 0,0 1-1,0-1 1,0 1 0,0-1 0,0 1 0,0 0 0,0 0 0,0 0-1,0 0 1,0 0 0,0 0 0,0 1 0,0-1 0,0 1 0,0-1-1,0 1 1,-2 1 0,0 0-17,1 0 0,0 0 0,0 1 0,0 0 0,0-1 0,1 1 0,-1 0 0,1 1 0,0-1-1,-1 0 1,-1 6 0,0 0 52,0-1 0,1 1 0,0 0-1,0 0 1,1 0 0,0 0 0,1 0 0,0 0-1,0 18 1,2-25-26,-1 0-1,1 1 1,-1-1-1,1 0 1,0 0-1,0 0 1,0 0-1,0 0 1,0 0-1,0 0 1,1 0-1,-1-1 1,1 1-1,-1 0 1,1-1-1,-1 1 1,1-1-1,0 0 1,2 2 0,1-1-2,0 1 1,1-1 0,-1 0 0,1 0 0,-1-1 0,1 1-1,7 0 1,10 0-66,-1-2 0,43-3 0,-61 3 37,11-2-753,0-1 1,0 0 0,0 0 0,0-1-1,-1-1 1,27-14 0,20-17-8588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6.463"/>
    </inkml:context>
    <inkml:brush xml:id="br0">
      <inkml:brushProperty name="width" value="0.025" units="cm"/>
      <inkml:brushProperty name="height" value="0.025" units="cm"/>
    </inkml:brush>
  </inkml:definitions>
  <inkml:trace contextRef="#ctx0" brushRef="#br0">0 235 12364,'0'0'12230,"6"13"-11760,12 26-50,7 15 510,33 54-1,-57-106-895,0 0 0,0-1 0,0 1 0,0 0-1,1 0 1,-1-1 0,1 1 0,-1-1 0,1 1 0,-1-1-1,1 0 1,0 0 0,0 0 0,-1 1 0,1-2 0,0 1-1,0 0 1,0 0 0,0-1 0,0 1 0,0-1 0,0 1-1,1-1 1,1 0 0,-1-1 63,0 0 0,0 0 1,-1 0-1,1 0 0,-1 0 0,1-1 0,-1 1 0,1-1 0,-1 0 1,0 0-1,0 0 0,0 0 0,0 0 0,0 0 0,0-1 0,-1 1 1,3-5-1,9-16 194,-1 0 0,-1-1 1,-1-1-1,-1 0 0,-1 0 1,7-43-1,-1-47-1344,-10 1-5491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6.840"/>
    </inkml:context>
    <inkml:brush xml:id="br0">
      <inkml:brushProperty name="width" value="0.025" units="cm"/>
      <inkml:brushProperty name="height" value="0.025" units="cm"/>
    </inkml:brush>
  </inkml:definitions>
  <inkml:trace contextRef="#ctx0" brushRef="#br0">0 41 12236,'0'0'9384,"64"33"-7750,-40-31-1378,-2-2-128,3 0-416,1-11-1634,-2-5-928,2-6-1410,-7-4-2243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7.172"/>
    </inkml:context>
    <inkml:brush xml:id="br0">
      <inkml:brushProperty name="width" value="0.025" units="cm"/>
      <inkml:brushProperty name="height" value="0.025" units="cm"/>
    </inkml:brush>
  </inkml:definitions>
  <inkml:trace contextRef="#ctx0" brushRef="#br0">44 141 13773,'0'0'4543,"-5"14"-3022,-3 3-947,2 0-1,0 1 1,1 0-1,1 0 1,1 0-1,-3 36 1,6-52-496,0 0 1,0 0-1,0 0 0,0 0 1,0 0-1,0 0 0,1 0 1,-1 0-1,1-1 1,-1 1-1,1 0 0,0 0 1,0 0-1,-1-1 0,1 1 1,0 0-1,1-1 0,-1 1 1,0-1-1,0 1 1,3 1-1,-2-2-22,0-1 0,0 1 0,-1-1 0,1 0 0,0 0 0,0 0 0,0 0 0,0 0 0,0 0-1,0-1 1,0 1 0,-1-1 0,1 1 0,0-1 0,0 0 0,-1 1 0,1-1 0,0 0 0,-1 0 0,1 0 0,-1 0 0,1-1 0,-1 1 0,2-2 0,15-13 242,-1 0-1,-1-2 1,0 0 0,16-25-1,-17 22-545,1 1 0,0 1 0,33-30 0,-30 39-347,-8 16 289,-5 31 674,-1-1 1345,-5-35-1687,1-1-1,-1 0 1,0 1-1,1-1 1,-1 1 0,1-1-1,-1 0 1,0 1-1,1-1 1,-1 0-1,1 0 1,-1 1-1,1-1 1,-1 0 0,1 0-1,-1 0 1,1 0-1,-1 0 1,1 0-1,0 0 1,-1 1 0,1-1-1,-1-1 1,1 1-1,-1 0 1,1 0-1,-1 0 1,1 0 0,-1 0-1,1 0 1,-1-1-1,1 1 1,-1 0-1,1 0 1,-1-1-1,1 1 1,-1 0 0,0-1-1,1 0 1,16-13 430,11-24-155,16-19-207,-40 53-247,-1 0 0,1 0 1,0 1-1,0-1 0,0 1 0,1 0 0,-1 1 0,1-1 0,-1 1 0,7-3 0,-9 5 141,-1-1-1,0 1 1,0 0 0,0 0-1,1 0 1,-1 0-1,0 0 1,0 0-1,1 0 1,-1 0 0,0 0-1,0 1 1,1-1-1,-1 0 1,0 1-1,0-1 1,0 1-1,0-1 1,0 1 0,0 0-1,0-1 1,0 1-1,0 0 1,0 0-1,0 0 1,0 0 0,0 0-1,-1 0 1,1 0-1,0 0 1,-1 0-1,1 0 1,-1 0-1,1 0 1,0 2 0,-1-2 24,0 0 0,1 0 0,-1 0 0,0 0 0,1-1 0,-1 1 0,1 0 0,-1 0 0,1 0 0,0 0 0,-1-1 0,1 1 0,0 0-1,0 0 1,-1-1 0,1 1 0,0-1 0,0 1 0,0-1 0,0 1 0,0-1 0,0 1 0,0-1 0,0 0 0,0 0 0,0 1 0,0-1 0,0 0 0,0 0 0,0 0 0,0 0 0,0 0 0,0 0 0,0 0 0,2-1 0,-1 0-245,0-1-1,0 1 1,-1 0-1,1-1 1,0 1-1,-1-1 0,1 0 1,0 0-1,-1 0 1,0 0-1,1 0 1,1-3-1,12-29-9270,-7 9-2331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7.502"/>
    </inkml:context>
    <inkml:brush xml:id="br0">
      <inkml:brushProperty name="width" value="0.025" units="cm"/>
      <inkml:brushProperty name="height" value="0.025" units="cm"/>
    </inkml:brush>
  </inkml:definitions>
  <inkml:trace contextRef="#ctx0" brushRef="#br0">0 133 14798,'0'0'3934,"0"8"49,1 44 554,-1-52-4511,0 1-1,0-1 0,0 1 0,0 0 0,0-1 0,0 1 1,0-1-1,1 1 0,-1-1 0,0 1 0,0-1 1,0 1-1,1-1 0,-1 1 0,0-1 0,1 1 0,-1-1 1,0 0-1,1 1 0,-1-1 0,1 1 0,-1-1 0,1 0 1,-1 1-1,1-1 0,-1 0 0,1 0 0,-1 0 0,1 1 1,-1-1-1,2 0 0,20-5 230,16-20-162,-20 6-399,-1 0 1,17-25-1,-20 25-478,0 1 0,2 0 1,17-16-1,-32 34 805,-1-1 1,0 1-1,1 0 1,-1-1-1,0 1 1,1 0-1,-1 0 0,1-1 1,-1 1-1,0 0 1,1 0-1,-1 0 1,1-1-1,-1 1 1,1 0-1,-1 0 1,1 0-1,-1 0 1,1 0-1,-1 0 0,1 0 1,-1 0-1,0 0 1,1 0-1,-1 0 1,1 0-1,-1 1 1,1-1-1,-1 0 1,1 0-1,-1 0 1,0 1-1,1-1 1,-1 0-1,1 0 0,-1 1 1,0-1-1,1 0 1,-1 1-1,0-1 1,1 0-1,-1 1 1,0-1-1,0 1 1,1-1-1,-1 0 1,0 1-1,0-1 1,0 1-1,0-1 0,0 1 1,1-1-1,-1 1 1,0-1-1,0 1 1,0-1-1,0 1 1,0-1-1,0 1 1,-1-1-1,1 0 1,0 1-1,0 0 0,1 50 2042,-1-19-369,0-32-1718,0 1-1,1-1 1,-1 1 0,0-1-1,1 1 1,-1-1 0,1 0-1,-1 1 1,0-1 0,1 0-1,-1 1 1,1-1 0,-1 0-1,1 0 1,-1 0 0,1 1-1,-1-1 1,1 0 0,-1 0-1,1 0 1,-1 0 0,1 0-1,-1 0 1,1 0 0,-1 0-1,1 0 1,-1 0 0,1 0-1,-1 0 1,1 0 0,-1 0-1,1 0 1,-1-1 0,1 1-1,-1 0 1,2-1 0,17-10-6454,-10-4-3392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8.291"/>
    </inkml:context>
    <inkml:brush xml:id="br0">
      <inkml:brushProperty name="width" value="0.025" units="cm"/>
      <inkml:brushProperty name="height" value="0.025" units="cm"/>
    </inkml:brush>
  </inkml:definitions>
  <inkml:trace contextRef="#ctx0" brushRef="#br0">1 1 13901,'0'0'11024,"5"9"-10730,7 20 144,-2 1 1,-1 0-1,-1 0 1,-1 1 0,4 55-1,6 25 972,-11-98-1236,1-22 92,3-24 180,-6 5-211,-2-54-1,-2 70-303,0 11 54,0 1 1,0 0-1,0-1 0,0 1 0,0 0 0,0 0 0,0-1 0,0 1 0,0 0 1,0-1-1,1 1 0,-1 0 0,0 0 0,0-1 0,0 1 0,0 0 1,0 0-1,1-1 0,-1 1 0,0 0 0,0 0 0,0 0 0,1-1 0,-1 1 1,0 0-1,0 0 0,1 0 0,-1 0 0,0-1 0,0 1 0,1 0 1,-1 0-1,0 0 0,1 0 0,-1 0 0,0 0 0,0 0 0,1 0 0,-1 0 1,0 0-1,1 0 0,-1 0 0,0 0 0,1 0 0,-1 0 0,0 0 1,0 0-1,1 1 0,-1-1 0,0 0 0,0 0 0,1 0 0,-1 0 0,0 0 1,0 1-1,1-1 0,-1 0 0,0 1 0,22 14-301,-14-9 324,-4-3 0,0-1 0,1 0 0,-1 0 1,0-1-1,1 1 0,0-1 0,-1 0 0,1 0 0,0 0 0,-1-1 0,1 0 0,0 0 1,0 0-1,-1 0 0,1-1 0,0 0 0,0 0 0,-1 0 0,8-3 0,-8 2 32,-1 1 0,0-1 0,0 0-1,0 0 1,0 0 0,0-1 0,0 1-1,0-1 1,-1 0 0,1 1 0,-1-1-1,0 0 1,0 0 0,0-1 0,0 1-1,-1 0 1,1-1 0,-1 1 0,0-1-1,0 1 1,0-1 0,-1 1 0,1-1-1,-1 0 1,1-5 0,-1 9-36,0 0 1,0-1-1,0 1 0,0 0 1,0 0-1,0-1 0,0 1 1,0 0-1,0 0 0,0-1 1,0 1-1,-1 0 1,1 0-1,0-1 0,0 1 1,0 0-1,0 0 0,0 0 1,0-1-1,0 1 0,-1 0 1,1 0-1,0 0 0,0-1 1,0 1-1,-1 0 0,1 0 1,0 0-1,0 0 1,0 0-1,-1-1 0,1 1 1,0 0-1,0 0 0,-1 0 1,1 0-1,0 0 0,0 0 1,-1 0-1,-11 5-182,-9 14-325,20-17 492,0 0 1,0 0 0,0 0 0,0 1-1,0-1 1,1 0 0,-1 0-1,1 0 1,-1 1 0,1-1-1,0 0 1,0 0 0,0 1-1,0-1 1,0 0 0,1 0-1,-1 1 1,1-1 0,0 4 0,0-5 12,1-1 1,-1 1 0,0 0 0,0 0-1,0 0 1,0 0 0,1-1 0,-1 1-1,0-1 1,1 1 0,-1-1 0,1 1 0,-1-1-1,0 0 1,1 0 0,-1 0 0,1 1-1,-1-2 1,1 1 0,-1 0 0,0 0 0,1 0-1,-1-1 1,1 1 0,-1 0 0,0-1-1,1 1 1,-1-1 0,0 0 0,1 1 0,0-2-1,16-8 78,-1 0 1,-1-1-1,0 0 0,25-25 0,28-18-27,-62 48-87,0 1 0,1 0-1,-1 1 1,1 0 0,0 0 0,1 0-1,-1 1 1,0 1 0,1-1 0,0 1-1,14-1 1,-22 3 34,0 1 0,1-1 0,-1 1 0,1-1 0,-1 1 0,0-1 0,0 1 0,1 0 0,-1 0 0,0 0 0,0 0 0,0 0 0,0 0 0,0 0 0,0 0 0,0 0 0,0 0 0,-1 0 0,1 1-1,0-1 1,-1 0 0,1 1 0,-1-1 0,1 0 0,-1 1 0,0-1 0,1 0 0,-1 1 0,0-1 0,0 3 0,0-3 14,0 0 0,0 0 0,0 0 1,0 0-1,0 1 0,1-1 0,-1 0 0,0 0 0,1 0 0,-1 0 0,1 0 0,-1 0 0,1 0 0,-1 0 0,1 0 1,0 0-1,-1 0 0,1 0 0,0 0 0,0-1 0,0 1 0,0 0 0,-1-1 0,1 1 0,0 0 0,0-1 1,0 1-1,1-1 0,0 1 0,0-2-9,0 1 0,0-1 1,-1 0-1,1 0 0,0 0 1,-1 0-1,1-1 0,-1 1 1,1 0-1,-1-1 0,0 1 1,1-1-1,-1 1 0,0-1 0,0 1 1,0-1-1,1-3 0,9-17-2290,-6 3-4739,-4 4-4422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8.635"/>
    </inkml:context>
    <inkml:brush xml:id="br0">
      <inkml:brushProperty name="width" value="0.025" units="cm"/>
      <inkml:brushProperty name="height" value="0.025" units="cm"/>
    </inkml:brush>
  </inkml:definitions>
  <inkml:trace contextRef="#ctx0" brushRef="#br0">0 146 19763,'0'0'7142,"13"-55"-6917,6 41-193,9-2-64,9 0-1346,8-4-1312,2-4-3716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9.103"/>
    </inkml:context>
    <inkml:brush xml:id="br0">
      <inkml:brushProperty name="width" value="0.025" units="cm"/>
      <inkml:brushProperty name="height" value="0.025" units="cm"/>
    </inkml:brush>
  </inkml:definitions>
  <inkml:trace contextRef="#ctx0" brushRef="#br0">0 51 4965,'0'0'1025,"47"5"-1826,-36-21 897,2-4-256,0 0-929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5.764"/>
    </inkml:context>
    <inkml:brush xml:id="br0">
      <inkml:brushProperty name="width" value="0.05" units="cm"/>
      <inkml:brushProperty name="height" value="0.05" units="cm"/>
    </inkml:brush>
  </inkml:definitions>
  <inkml:trace contextRef="#ctx0" brushRef="#br0">1 6 23109,'4'-2'1800,"-2"-1"-1376,5 2-168,6 2 449,1 4-529,10 3-1137,2 2 1754,6 2-921,4 1-64,2 4-137</inkml:trace>
  <inkml:trace contextRef="#ctx0" brushRef="#br0" timeOffset="1">422 129 16564,'3'-2'2795,"-8"-1"-1508,-12 2 577,12 2-1587,0 0 0,0 1 0,0 0 0,0 0 0,0 0 0,0 1 0,0-1 0,1 1 0,0 0 0,-1 1 0,1-1 0,-7 8 0,10-10-291,0 1-1,0-1 0,-1 0 1,1 1-1,0-1 0,0 1 1,1-1-1,-1 1 0,0 0 1,0-1-1,1 1 0,-1 0 1,1-1-1,-1 1 0,1 0 0,0 0 1,0-1-1,0 1 0,0 0 1,0 0-1,0-1 0,0 1 1,0 0-1,1 0 0,-1-1 1,1 1-1,-1 0 0,1-1 1,0 1-1,0 0 0,-1-1 1,1 1-1,0-1 0,0 0 1,1 1-1,-1-1 0,0 0 0,0 1 1,1-1-1,-1 0 0,1 0 1,1 1-1,7 3-189,0 1 0,1-2 0,-1 0-1,1 0 1,0-1 0,0 0 0,0 0 0,17 0-1,-13-1 37,-1 1-1,1 0 0,27 10 1,-40-13 178,-1 1 0,0-1 0,0 0 0,0 1 0,0-1 0,0 1 1,0-1-1,0 1 0,0 0 0,0-1 0,0 1 0,0 0 0,-1 0 0,1 0 1,0-1-1,0 1 0,-1 0 0,1 0 0,0 0 0,-1 0 0,1 0 1,-1 0-1,1 1 0,-1-1 0,0 0 0,0 0 0,1 2 0,-2-2 26,1 1 0,-1 0-1,0-1 1,1 1-1,-1-1 1,0 1 0,0-1-1,0 1 1,0-1-1,0 0 1,-1 1 0,1-1-1,0 0 1,-1 0-1,-2 2 1,-8 4 231,-1 0 0,0 0 0,-15 5-1,27-12-255,-5 3 49,-37 12 320,41-14-459,-1-1 1,1 1 0,0-1-1,0 1 1,-1-1-1,1 0 1,0 0-1,-1 0 1,1 0-1,0-1 1,-1 1 0,1-1-1,0 1 1,0-1-1,-4-1 1,5 1 16,0 0-1,0 0 1,0 1 0,1-1 0,-1 0 0,1 0-1,-1 0 1,0 0 0,1 0 0,-1 0 0,1 0 0,0 0-1,-1 0 1,1 0 0,0 0 0,0-1 0,0 1-1,0 0 1,0 0 0,0 0 0,0 0 0,0 0-1,0-2 1,9-30-327,-7 25 164,13-40-555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19.751"/>
    </inkml:context>
    <inkml:brush xml:id="br0">
      <inkml:brushProperty name="width" value="0.025" units="cm"/>
      <inkml:brushProperty name="height" value="0.025" units="cm"/>
    </inkml:brush>
  </inkml:definitions>
  <inkml:trace contextRef="#ctx0" brushRef="#br0">90 284 9289,'0'0'10196,"-8"-3"-8386,6 2-1760,1 0-12,-1 0 0,0 0 0,1 1 0,-1-1 1,0 0-1,1 1 0,-1-1 0,0 1 0,0-1 0,0 1 1,0 0-1,1 0 0,-1 0 0,0 0 0,0 0 1,0 0-1,0 1 0,1-1 0,-1 1 0,0-1 0,0 1 1,1-1-1,-1 1 0,0 0 0,1 0 0,-1 0 0,1 0 1,-1 0-1,1 0 0,-1 1 0,1-1 0,0 0 1,0 1-1,-1-1 0,1 1 0,0-1 0,0 1 0,1-1 1,-1 1-1,0 0 0,0 0 0,1-1 0,-1 4 0,-3 5 142,2 1-1,-1 0 1,1 0-1,1 0 0,0 0 1,0 0-1,1 0 0,0 0 1,3 13-1,-3-23-170,0 0-1,1-1 1,-1 1-1,0 0 1,1 0 0,-1-1-1,1 1 1,-1 0-1,1-1 1,-1 1 0,1 0-1,-1-1 1,1 1-1,-1-1 1,1 1-1,0-1 1,-1 1 0,1-1-1,0 1 1,0-1-1,-1 0 1,1 1-1,0-1 1,0 0 0,0 0-1,-1 0 1,1 0-1,0 1 1,0-1-1,0 0 1,-1 0 0,1 0-1,0-1 1,0 1-1,0 0 1,0 0 0,-1 0-1,1-1 1,0 1-1,0 0 1,-1-1-1,1 1 1,0 0 0,-1-1-1,2 0 1,2-2 53,0 1-1,0-1 1,0 1 0,0-1 0,-1 0 0,7-7 0,6-13 207,-1 0 0,-1-1 0,-1 0 0,-1-1 0,-1 0 0,-1-1 1,-2 0-1,0-1 0,-2 0 0,-1 0 0,2-34 0,-8 128-583,0-17 367,8 84 0,-7-131-36,0 1-1,1-1 1,0 1-1,0-1 1,0 1-1,0-1 1,0 1-1,1-1 1,0 0-1,-1 0 1,1 1 0,0-1-1,1-1 1,-1 1-1,0 0 1,1 0-1,0-1 1,-1 0-1,1 1 1,5 2-1,-6-5-9,1 1-1,-1 0 0,1-1 0,0 1 1,0-1-1,-1 0 0,1 0 1,0 0-1,0 0 0,-1 0 0,1-1 1,0 1-1,-1-1 0,1 1 1,-1-1-1,1 0 0,0 0 0,-1-1 1,0 1-1,1 0 0,-1-1 1,0 1-1,0-1 0,0 0 0,0 0 1,0 0-1,3-3 0,4-6-3,0 0-1,-1 0 1,-1-1-1,0 0 1,0-1-1,-1 1 1,-1-1-1,0 0 1,0-1-1,-2 1 1,0-1-1,0 0 1,-1 0-1,-1 1 1,0-1-1,-2-21 1,-2 60-977,1-13 899,0 0 0,1 0-1,1 1 1,0-1 0,2 20-1,-2-30 81,0 0-1,1 0 0,0 0 1,-1 0-1,1 1 1,0-2-1,0 1 1,0 0-1,0 0 1,0 0-1,0 0 0,0 0 1,1-1-1,-1 1 1,1-1-1,-1 1 1,1-1-1,0 0 0,0 1 1,-1-1-1,1 0 1,0 0-1,0 0 1,0 0-1,0-1 1,0 1-1,0 0 0,0-1 1,1 0-1,-1 1 1,0-1-1,0 0 1,0 0-1,0 0 1,0 0-1,1-1 0,-1 1 1,0 0-1,0-1 1,4-1-1,0 0 48,1-1-1,-1 0 1,0 0-1,0-1 1,0 1-1,-1-1 1,1 0-1,-1-1 1,0 0-1,0 1 1,0-1-1,-1-1 1,1 1-1,4-10 1,2-2 4,-1 0 1,-1-1-1,13-35 0,-19 46-64,0-1 0,0 0 0,-1 0-1,0-1 1,-1 1 0,0 0 0,0-1-1,-1 1 1,0 0 0,-2-15 0,2 22 5,0 1 0,0-1 0,0 1 0,0-1 0,0 1 0,0-1 0,-1 1 0,1-1 0,0 1 0,0 0 1,0-1-1,-1 1 0,1-1 0,0 1 0,-1 0 0,1-1 0,0 1 0,-1 0 0,1 0 0,-1-1 0,1 1 0,0 0 1,-1 0-1,1-1 0,-1 1 0,1 0 0,-1 0 0,1 0 0,-1 0 0,1 0 0,-1 0 0,1 0 0,0 0 0,-1 0 1,1 0-1,-1 0 0,1 0 0,-1 0 0,1 0 0,-1 0 0,1 0 0,-1 0 0,1 1 0,-1-1 0,1 0 0,0 0 1,-1 1-1,1-1 0,-1 0 0,1 0 0,0 1 0,-1-1 0,1 1 0,0-1 0,0 0 0,-1 1 0,1-1 0,0 0 1,0 1-1,-1-1 0,1 1 0,0-1 0,0 2 0,-16 27-237,12-16 293,1-1 1,1 0-1,1 1 1,0 0-1,0-1 1,1 1-1,1-1 1,0 1-1,3 15 1,-3-25-132,-1 0 0,1 0 0,0 0 0,0 0 0,0 0 0,0 0 0,1 0 0,-1 0 0,1 0 0,0-1 0,-1 1 0,1-1 0,1 1 0,-1-1 0,0 0 0,0 1 1,1-1-1,0-1 0,-1 1 0,1 0 0,0-1 0,0 1 0,-1-1 0,1 0 0,0 0 0,1 0 0,-1 0 0,0 0 0,0-1 0,0 0 0,0 1 0,1-1 0,-1 0 1,0 0-1,0-1 0,0 1 0,0-1 0,0 0 0,1 0 0,-1 0 0,5-2 0,-6 2-451,1 0-1,-1-1 1,0 1 0,0 0-1,0-1 1,0 1 0,0-1-1,0 0 1,0 1 0,0-1-1,-1 0 1,1 0 0,-1 0-1,1-1 1,-1 1 0,0 0-1,0 0 1,1-4-1,5-24-10018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0.116"/>
    </inkml:context>
    <inkml:brush xml:id="br0">
      <inkml:brushProperty name="width" value="0.025" units="cm"/>
      <inkml:brushProperty name="height" value="0.025" units="cm"/>
    </inkml:brush>
  </inkml:definitions>
  <inkml:trace contextRef="#ctx0" brushRef="#br0">1 0 16688,'0'0'2626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0.637"/>
    </inkml:context>
    <inkml:brush xml:id="br0">
      <inkml:brushProperty name="width" value="0.025" units="cm"/>
      <inkml:brushProperty name="height" value="0.025" units="cm"/>
    </inkml:brush>
  </inkml:definitions>
  <inkml:trace contextRef="#ctx0" brushRef="#br0">28 138 7719,'0'0'17062,"-4"3"-16934,2-2-120,0 0 1,1 1-1,-1-1 1,1 1-1,-1 0 1,1 0 0,0-1-1,0 1 1,0 0-1,0 0 1,0 0-1,0 0 1,0 0-1,1 0 1,-1 0-1,0 3 1,-3 50 448,5-42-263,0 0 1,0-1 0,2 1-1,-1-1 1,2 1 0,6 17-1,-10-29-182,1 1 1,0 0-1,0-1 0,-1 1 0,1-1 0,0 1 0,0-1 0,0 0 0,1 1 0,-1-1 0,0 0 0,0 0 0,1 0 0,-1 0 0,1 0 0,-1 0 0,1 0 0,-1 0 1,1-1-1,-1 1 0,1 0 0,0-1 0,-1 1 0,1-1 0,0 0 0,0 0 0,-1 0 0,1 0 0,0 0 0,0 0 0,-1 0 0,1 0 0,0-1 0,-1 1 0,1 0 1,0-1-1,-1 0 0,1 1 0,-1-1 0,1 0 0,-1 0 0,1 0 0,-1 0 0,1 0 0,-1 0 0,0 0 0,0-1 0,2-1 0,6-6 186,0 0 0,-1 0 0,0-1 0,-1 0-1,9-16 1,-4 5-111,-1 0 0,-1-1 0,-1 0 0,-1-1 0,-1 0 0,-1 0 0,-2-1 0,0 0 0,2-45 0,-7 82-205,-1 1 0,0-1 0,-6 20-1,-4 25 106,10-35 25,0-14 47,1 1 0,0 0-1,0-1 1,1 1-1,0 0 1,1 0 0,0-1-1,1 1 1,3 14-1,-4-22-54,1-1-1,-1 0 0,0 1 0,0-1 0,1 0 0,-1 0 0,0 0 0,1 0 1,-1 0-1,1 0 0,0-1 0,-1 1 0,1 0 0,0-1 0,-1 1 1,1-1-1,0 0 0,0 1 0,-1-1 0,1 0 0,0 0 0,0 0 1,-1 0-1,1-1 0,0 1 0,3-1 0,0 0 11,0 0-1,1-1 0,-1 0 1,0 0-1,0 0 1,0 0-1,6-4 1,97-88-361,-106 94 335,-1-1 0,0 1 0,0-1 0,0 1 0,0 0 1,0 0-1,1-1 0,-1 1 0,0 0 0,0 0 0,1 0 0,-1 0 1,0 1-1,0-1 0,0 0 0,1 0 0,-1 1 0,0-1 1,0 0-1,0 1 0,0-1 0,0 1 0,0 0 0,0-1 1,0 1-1,0 0 0,0 0 0,0 0 0,0-1 0,0 1 0,-1 0 1,1 0-1,0 0 0,-1 0 0,1 0 0,-1 1 0,2 0 1,-1 0 14,0 0 1,0 0 0,1 0 0,-1 0-1,1-1 1,0 1 0,-1-1 0,1 1-1,0-1 1,0 0 0,0 1 0,0-1 0,0 0-1,0 0 1,3 0 0,-2-1 36,1 0 1,-1 0-1,1-1 0,-1 1 1,0-1-1,1 0 0,-1 0 1,0 0-1,0 0 1,0 0-1,1-1 0,-1 0 1,-1 0-1,1 1 0,0-2 1,0 1-1,-1 0 1,1 0-1,-1-1 0,3-4 1,8-9-52,0-1 0,13-25 0,-2 4-1455,-16 28-102,-4 3-860,1 1-3500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1.517"/>
    </inkml:context>
    <inkml:brush xml:id="br0">
      <inkml:brushProperty name="width" value="0.025" units="cm"/>
      <inkml:brushProperty name="height" value="0.025" units="cm"/>
    </inkml:brush>
  </inkml:definitions>
  <inkml:trace contextRef="#ctx0" brushRef="#br0">16 0 3011,'0'0'17552,"-4"10"-17477,0 11 443,1 1 0,0-1 0,2 1-1,0-1 1,2 1 0,0 0 0,6 24 0,-5-17 543,-1-14-859,0-1 0,0 0 0,1 1-1,1-1 1,1 0 0,0 0 0,0-1 0,1 1 0,9 14 0,-14-27-196,1 0-1,-1 0 1,1-1-1,-1 1 1,1 0-1,-1 0 1,1 0 0,0-1-1,0 1 1,-1 0-1,1-1 1,0 1-1,0 0 1,0-1 0,0 1-1,0-1 1,0 0-1,0 1 1,0-1-1,0 0 1,0 1 0,0-1-1,0 0 1,2 0-1,-2-1 17,0 1-1,0-1 1,0 1 0,0-1-1,0 0 1,-1 1-1,1-1 1,0 0-1,0 0 1,-1 0 0,1 0-1,0 0 1,-1 0-1,1 0 1,-1 0-1,1 0 1,-1 0-1,1-1 1,2-5 82,-1 0 0,-1-1 1,1 1-1,-1-1 0,0-8 0,-2-4-222,0 1 0,-2 0 0,0 0 0,-1 1-1,-1-1 1,-12-28 0,19 50 76,1 0-1,-1-1 1,0 1 0,1-1 0,0 1-1,0-1 1,0 0 0,0 0 0,0 0-1,0-1 1,0 1 0,1-1 0,-1 1-1,0-1 1,1 0 0,-1 0-1,1-1 1,0 1 0,-1-1 0,1 0-1,5 0 1,-3 1 106,1-1-1,-1 0 0,1 0 1,-1-1-1,1 0 0,-1 0 1,0 0-1,0-1 0,1 0 1,-1 0-1,0 0 1,-1-1-1,10-5 0,-10 4-40,-1 1-1,0-1 0,0 0 0,0-1 1,0 1-1,-1 0 0,0-1 0,1 0 1,-2 0-1,1 0 0,-1 0 0,1 0 0,-1-1 1,-1 1-1,1-1 0,-1 1 0,1-8 1,-2 12-24,0 1 0,-1-1 1,1 0-1,0 1 0,0-1 0,-1 1 1,1-1-1,0 0 0,-1 1 1,1-1-1,-1 1 0,1-1 1,0 1-1,-1 0 0,1-1 0,-1 1 1,1-1-1,-1 1 0,0 0 1,1-1-1,-1 1 0,1 0 0,-1 0 1,0-1-1,1 1 0,-1 0 1,1 0-1,-1 0 0,0 0 1,1 0-1,-1 0 0,0 0 0,1 0 1,-1 0-1,0 0 0,1 0 1,-1 0-1,0 1 0,1-1 0,-1 0 1,1 0-1,-1 1 0,0-1 1,1 0-1,-1 1 0,-31 16-57,26-10 73,0 0-1,0 0 1,0 1 0,1 0 0,0 0-1,1 0 1,0 1 0,0-1 0,1 1 0,0 0-1,0 0 1,1 0 0,0 1 0,1-1-1,0 0 1,0 12 0,1-20-10,0 0 1,0 0-1,0 0 1,0 0-1,1 0 1,-1 0 0,0 0-1,0 0 1,1 0-1,-1-1 1,1 1-1,-1 0 1,0 0-1,1 0 1,0 0-1,-1-1 1,1 1-1,-1 0 1,1 0-1,0-1 1,0 1-1,-1-1 1,1 1-1,0-1 1,0 1-1,0-1 1,0 1-1,1 0 1,1 0 2,1-1 0,-1 1 0,1-1 0,-1 1 0,1-1 1,-1 0-1,1 0 0,4-1 0,7-2 10,-1 0 1,27-9-1,-2-4 18,-24 9-39,0 1 0,0 0 1,0 1-1,1 0 0,0 1 0,0 1 0,0 1 1,20-1-1,-31 17 423,-6-9-271,1-12 40,0-5-401,1 1 1,0 0 0,1-1-1,0 1 1,1 0-1,0 0 1,0 0-1,6-11 1,-7 19 185,0-1-1,0 0 1,0 0-1,0 1 1,1-1 0,0 1-1,-1-1 1,1 1 0,0 0-1,1 0 1,-1 1-1,0-1 1,1 1 0,0-1-1,-1 1 1,1 0-1,0 0 1,0 1 0,0-1-1,0 1 1,1 0 0,-1 0-1,0 1 1,8-1-1,-11 1 44,0 0 0,0 1-1,0-1 1,1 1 0,-1 0-1,0-1 1,0 1 0,-1 0-1,1 0 1,0-1 0,0 1-1,0 0 1,0 0 0,-1 0-1,1 0 1,0 0 0,-1 0-1,1 0 1,-1 0 0,1 0-1,-1 1 1,0-1-1,1 0 1,-1 0 0,0 0-1,0 0 1,0 1 0,0-1-1,0 0 1,0 0 0,0 0-1,0 2 1,-2 49 860,1-46-670,-9 45 1123,7-39-959,0 0-1,1 0 1,-2 19 0,7-31-380,-1-1-1,0 1 1,0-1 0,0 0-1,0 0 1,0 0-1,0 0 1,-1-1-1,1 1 1,0 0-1,0-1 1,2-3 0,10-18-2970,-12 14-1045,-1-1-3606,-1 0-3292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2.035"/>
    </inkml:context>
    <inkml:brush xml:id="br0">
      <inkml:brushProperty name="width" value="0.025" units="cm"/>
      <inkml:brushProperty name="height" value="0.025" units="cm"/>
    </inkml:brush>
  </inkml:definitions>
  <inkml:trace contextRef="#ctx0" brushRef="#br0">0 197 10826,'18'-14'11469,"14"-9"-5494,8-4-3961,138-82-2334,-169 104 289,-5 2-57,0 1 0,0 0 0,1 0 0,-1 0 0,0 0 0,1 1 1,-1-1-1,1 1 0,-1 0 0,9 0 0,-12 4 65,0 1 1,0-1-1,-1 1 0,0-1 1,1 1-1,-1-1 0,0 1 1,-1-1-1,1 1 0,-1-1 1,-1 7-1,-22 58 59,18-57-29,1 0 1,1 1 0,0 0 0,1 0 0,0 0 0,-2 25 0,8-39-444,0 0 0,0-1 0,0 1 0,0 0 0,-1-1 0,1 0 0,-1 0 0,3-3 0,22-44-11736,-16 21-293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2.934"/>
    </inkml:context>
    <inkml:brush xml:id="br0">
      <inkml:brushProperty name="width" value="0.025" units="cm"/>
      <inkml:brushProperty name="height" value="0.025" units="cm"/>
    </inkml:brush>
  </inkml:definitions>
  <inkml:trace contextRef="#ctx0" brushRef="#br0">26 369 12172,'0'0'16436,"9"0"-15923,-4 0-486,1 0 0,-1-1 0,0 0 0,1 0 0,-1 0 0,0-1 0,0 0 0,1 0 0,-1 0 0,9-6 0,-11 6-23,0 0 0,0 0-1,0 0 1,0-1-1,0 1 1,-1-1 0,1 0-1,-1 1 1,1-1 0,-1-1-1,0 1 1,0 0 0,-1 0-1,1-1 1,-1 1-1,1-1 1,-1 1 0,0-1-1,-1 0 1,2-4 0,-2 6-3,0 1 1,1 0 0,-1 0-1,0 0 1,0 0-1,0 0 1,0-1 0,0 1-1,0 0 1,0 0 0,0 0-1,0 0 1,-1 0 0,1 0-1,0-1 1,-1 1 0,1 0-1,-1 0 1,1 0 0,-1 0-1,0 0 1,1 0-1,-1 0 1,0 1 0,0-1-1,1 0 1,-1 0 0,0 0-1,0 1 1,0-1 0,0 1-1,0-1 1,0 1 0,0-1-1,0 1 1,0-1 0,0 1-1,-1 0 1,1-1 0,0 1-1,0 0 1,0 0-1,0 0 1,0 0 0,-1 0-1,1 0 1,0 0 0,0 1-1,0-1 1,0 0 0,-1 1-1,-3 1-5,1-1 0,-1 1 0,1 0 0,0 0 0,0 1 0,0-1-1,0 1 1,0 0 0,1 0 0,-1 0 0,1 1 0,-4 4 0,0 2 58,0 0 1,1 1 0,0-1-1,1 1 1,0 1-1,1-1 1,0 1 0,1 0-1,0 0 1,1 0 0,0 0-1,1 0 1,1 0 0,-1 0-1,2 1 1,3 19-1,-3-30-44,-1 0 0,1 1-1,1-1 1,-1 0 0,0 0-1,1 0 1,-1 0-1,1 0 1,-1-1 0,1 1-1,0 0 1,0-1 0,-1 1-1,1-1 1,0 0-1,1 1 1,-1-1 0,0 0-1,0 0 1,0-1 0,1 1-1,-1 0 1,0-1-1,1 1 1,-1-1 0,1 0-1,-1 0 1,0 0-1,1 0 1,-1 0 0,1 0-1,3-2 1,2 1-6,0-1 1,1 0-1,-2 0 1,1-1-1,0 0 1,0 0-1,-1-1 1,11-7-1,4-6 3,0-1-1,0-1 1,-2-1 0,-1-1-1,0-1 1,-2 0 0,18-31 0,-25 37-5,-1 0 1,0-1 0,-2-1-1,0 1 1,-1-1 0,0 0-1,-2-1 1,0 1 0,-1-1-1,-1 0 1,-1-35 0,-1 51-10,0 0 0,0 0 1,-1 0-1,1 0 0,-1 0 1,0 1-1,0-1 0,0 0 1,0 0-1,0 0 0,-1 1 1,1-1-1,-1 1 1,0-1-1,0 1 0,0 0 1,0 0-1,0-1 0,0 1 1,-1 1-1,1-1 0,0 0 1,-5-1-1,5 2 2,-1 0 0,1 0 0,-1 1-1,1 0 1,-1-1 0,1 1 0,-1 0 0,0 0 0,1 0-1,-1 1 1,1-1 0,-1 0 0,1 1 0,-1 0 0,1 0-1,-1 0 1,1 0 0,0 0 0,-1 0 0,1 0 0,0 1-1,0-1 1,0 1 0,0 0 0,0 0 0,-3 3 0,-7 11 86,0-1 0,2 2 0,0-1 1,0 2-1,2-1 0,0 1 0,1 0 0,1 1 1,1-1-1,0 1 0,1 1 0,1-1 0,0 28 1,3-44-72,0 0 0,0 0 0,0-1 0,0 1 1,1 0-1,-1 0 0,1 0 0,0-1 0,-1 1 0,1 0 1,1-1-1,-1 1 0,0-1 0,1 1 0,-1-1 1,1 1-1,0-1 0,-1 0 0,1 0 0,5 4 0,-4-4-4,1-1 0,-1 1 0,1 0 0,0-1 0,-1 0 0,1 0 0,0 0 0,0 0 0,0-1 0,0 0 0,0 1 0,0-1 0,5-1-1,5-1-10,-1 0-1,0-1 0,0-1 1,0 0-1,0 0 0,-1-2 0,22-11 1,15-18-362,-41 27 189,2 0 1,-1 1-1,1 1 0,0-1 0,0 2 1,1-1-1,19-6 0,-29 12 166,-1 1 1,1-1-1,0 0 0,-1 0 0,1 1 1,0-1-1,-1 1 0,1-1 0,-1 1 0,1-1 1,-1 1-1,1-1 0,-1 1 0,1-1 0,-1 1 1,1-1-1,-1 1 0,0 0 0,1-1 1,-1 1-1,0 0 0,0-1 0,1 1 0,-1 0 1,0 0-1,0-1 0,0 1 0,0 0 1,0-1-1,0 1 0,0 0 0,0 0 0,0-1 1,-1 2-1,1 36 195,0-30-87,0 1-36,4 25 952,-4-33-997,1-1-1,-1 1 1,1-1-1,0 1 1,-1 0-1,1-1 1,0 0-1,0 1 1,-1-1-1,1 1 1,0-1-1,0 0 1,0 0-1,-1 1 1,1-1-1,0 0 1,0 0 0,0 0-1,0 0 1,0 0-1,-1 0 1,1 0-1,0 0 1,0-1-1,0 1 1,0 0-1,-1 0 1,1-1-1,0 1 1,0 0-1,-1-1 1,1 1-1,0-1 1,0 1 0,-1-1-1,1 1 1,0-1-1,0-1 1,14-8-8,-1-1 0,0 0 0,17-19 0,-21 20-360,0 0 1,0 1-1,0 0 1,1 1-1,1 0 1,-1 1-1,16-8 1,-26 15 346,-1 0-1,0-1 1,1 1 0,-1 0 0,0 0 0,0 0-1,1 0 1,-1 0 0,0 0 0,1 0 0,-1 0 0,0 0-1,1-1 1,-1 1 0,0 0 0,1 1 0,-1-1 0,0 0-1,1 0 1,-1 0 0,0 0 0,1 0 0,-1 0 0,0 0-1,1 0 1,-1 1 0,0-1 0,0 0 0,1 0 0,-1 0-1,0 1 1,0-1 0,1 0 0,-1 0 0,0 0 0,0 1-1,0-1 1,1 0 0,-1 1 0,0-1 0,0 0-1,0 1 1,0-1 0,0 1 0,-1 21 620,-13 18 982,8-15-1079,6-24-500,1-1 1,-1 0 0,0 0-1,0 0 1,1 1 0,-1-1-1,0 0 1,1 0 0,-1 0 0,0 0-1,1 0 1,-1 0 0,0 1-1,1-1 1,-1 0 0,0 0-1,1 0 1,-1 0 0,0 0-1,1-1 1,-1 1 0,0 0-1,1 0 1,-1 0 0,0 0-1,1 0 1,-1 0 0,0 0-1,1-1 1,-1 1 0,0 0 0,1 0-1,-1 0 1,0-1 0,1 1-1,37-32 752,-23 18-820,6-7-479,1 0 0,1 2 1,0 1-1,1 0 0,40-20 0,-64 38 524,1-1-1,-1 1 1,1-1-1,0 1 1,-1-1-1,1 1 1,0 0-1,-1-1 1,1 1-1,0 0 1,0 0-1,0-1 0,-1 1 1,1 0-1,0 0 1,0 0-1,-1 0 1,1 0-1,0 0 1,0 0-1,0 0 1,-1 0-1,1 1 1,0-1-1,0 0 1,-1 0-1,1 1 1,0-1-1,0 1 1,-1-1-1,1 0 1,0 1-1,-1-1 0,1 1 1,-1-1-1,1 1 1,-1 0-1,1-1 1,-1 1-1,1 0 1,-1-1-1,1 1 1,-1 0-1,0-1 1,1 1-1,-1 0 1,0 0-1,0-1 1,0 1-1,1 0 1,-1 0-1,0 0 1,0-1-1,0 1 1,0 0-1,-1 1 0,0 9 625,0 1 0,-1-1-1,-5 19 1,0 7 476,7-36-1103,0-1 0,1 1 1,-1-1-1,0 1 0,1-1 1,-1 0-1,1 1 1,-1-1-1,1 1 0,-1-1 1,1 0-1,-1 1 0,1-1 1,-1 0-1,1 0 0,-1 1 1,1-1-1,-1 0 1,1 0-1,0 0 0,-1 0 1,1 0-1,-1 0 0,1 0 1,-1 0-1,1 0 0,0 0 1,-1 0-1,1 0 1,-1 0-1,1 0 0,0-1 1,-1 1-1,1 0 0,-1 0 1,1-1-1,-1 1 0,1 0 1,0-1-1,25-12-2939,-8-2-2129,-1-3-3587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3.486"/>
    </inkml:context>
    <inkml:brush xml:id="br0">
      <inkml:brushProperty name="width" value="0.025" units="cm"/>
      <inkml:brushProperty name="height" value="0.025" units="cm"/>
    </inkml:brush>
  </inkml:definitions>
  <inkml:trace contextRef="#ctx0" brushRef="#br0">1 196 7271,'0'0'20574,"9"0"-19779,5-1-615,-1-1-1,-1 0 0,1-1 1,0 0-1,0-1 0,-1 0 0,0-1 1,0 0-1,0-1 0,-1-1 1,12-8-1,41-35 428,-60 46-582,-1 1 0,0-1 0,1 1 0,-1-1 0,-1 0 0,1-1 0,-1 1 0,1 0 0,-1-1 0,0 1 0,-1-1 0,1 0 0,-1 1 0,1-7 0,-2 10-26,1 1-1,-1-1 1,0 0 0,0 0 0,0 1-1,0-1 1,0 0 0,-1 0-1,1 1 1,0-1 0,0 0-1,0 1 1,-1-1 0,1 0-1,0 1 1,0-1 0,-1 0-1,1 1 1,-1-1 0,1 1 0,-1-1-1,1 1 1,-1-1 0,1 1-1,-1-1 1,1 1 0,-1-1-1,0 1 1,1-1 0,-1 1-1,-1-1 1,-25 4-137,19 0 109,0 0 0,0 0 1,0 1-1,1 0 0,-8 6 1,-1 3 9,1 1 0,0 1 1,1 0-1,-15 20 0,23-26 57,-1 1-1,2-1 0,-1 1 0,2 0 0,-1 0 0,1 0 0,1 1 0,0 0 0,-3 16 0,6-26-33,0 0-1,-1 1 0,1-1 1,0 0-1,0 0 1,0 0-1,1 1 0,-1-1 1,0 0-1,0 0 1,1 0-1,-1 0 0,1 0 1,-1 0-1,1 0 0,-1 1 1,1-1-1,-1-1 1,1 1-1,0 0 0,0 0 1,-1 0-1,1 0 1,0 0-1,0-1 0,1 2 1,1-1 0,0 0 0,0 0 0,0 0 1,0 0-1,0 0 0,0-1 0,0 1 1,0-1-1,0 0 0,4 0 0,5-1 21,0 0 0,-1-1 0,1 0-1,18-7 1,9-7-257,-1-3 0,0-1 1,51-36-1,-13 8-101,-74 46 322,-1 1-1,1 0 1,0 0-1,0 0 1,0 0 0,0 1-1,0-1 1,0 1-1,0-1 1,0 1 0,0-1-1,3 1 1,-4 0 16,-1 0 1,1 0-1,-1 1 0,1-1 1,-1 0-1,1 0 0,-1 1 1,1-1-1,-1 0 1,0 0-1,1 1 0,-1-1 1,1 1-1,-1-1 0,0 0 1,1 1-1,-1-1 1,0 1-1,0-1 0,1 1 1,-1-1-1,0 1 0,0-1 1,0 1-1,1-1 1,-1 1-1,0-1 0,0 1 1,0 0-1,0 6 161,-1 0 0,1 0 0,-2 0 0,1 0 0,-4 11 0,3-9 101,-3 19 480,6-28-745,-1 1-1,0-1 1,0 1-1,1-1 0,-1 1 1,0-1-1,0 1 1,1-1-1,-1 0 0,0 1 1,1-1-1,-1 1 1,1-1-1,-1 0 0,1 1 1,-1-1-1,0 0 1,1 0-1,-1 1 0,1-1 1,-1 0-1,1 0 1,-1 0-1,1 0 0,-1 0 1,1 0-1,-1 0 1,1 0-1,0 0 0,-1 0 1,1 0-1,-1 0 1,1 0-1,-1 0 0,1 0 1,-1 0-1,2-1 1,16-3-13,33-26-2417,-45 25 1853,-1 1 0,1 0 0,0 0 0,0 1 0,0-1 0,0 1-1,1 1 1,-1-1 0,1 1 0,-1 0 0,1 1 0,0-1 0,11 0 0,-14 5-3500,-3 9 932,-2-10 2177,-2 12-5355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5.696"/>
    </inkml:context>
    <inkml:brush xml:id="br0">
      <inkml:brushProperty name="width" value="0.025" units="cm"/>
      <inkml:brushProperty name="height" value="0.025" units="cm"/>
    </inkml:brush>
  </inkml:definitions>
  <inkml:trace contextRef="#ctx0" brushRef="#br0">63 66 14606,'0'0'6673,"0"-10"-4202,3-43 348,-3 53-2761,-1 0 0,0-1-1,1 1 1,-1 0 0,0 0 0,1-1 0,-1 1-1,0 0 1,1 0 0,-1 0 0,0 0-1,0 0 1,1 0 0,-1 0 0,0 0 0,1 0-1,-1 0 1,0 1 0,1-1 0,-1 0 0,0 0-1,1 1 1,-1-1 0,0 0 0,1 1-1,-1-1 1,1 0 0,-1 1 0,1-1 0,-1 1-1,1-1 1,-1 1 0,0 1 0,-5 6-69,1 1 1,0 0 0,0 0 0,1 1 0,0-1-1,1 1 1,0 0 0,1 0 0,0 0-1,0 0 1,0 16 0,2-25-1,1 0 0,-1 0 0,1 0 1,0 0-1,-1 0 0,1 0 0,0 0 0,-1 0 1,1-1-1,0 1 0,0 0 0,0 0 0,0-1 0,0 1 1,0-1-1,0 1 0,0-1 0,0 1 0,0-1 1,0 1-1,0-1 0,0 0 0,0 0 0,2 1 0,38 7-57,-27-6-15,-7-1-1,-1 1-1,0 0 1,0 0-1,0 1 1,-1 0-1,1 0 1,-1 0-1,1 0 1,-1 1-1,0 0 1,0 0-1,0 0 1,6 9-1,-9-9 119,1 0-1,0 0 0,-1 0 0,0 1 1,0-1-1,-1 1 0,1 0 1,-1-1-1,0 1 0,0 0 1,0 0-1,-1 0 0,0 0 1,0 0-1,0 0 0,-1-1 1,1 1-1,-3 6 0,3-7 126,-1-1 0,-1 1 0,1-1-1,-1 0 1,1 1 0,-1-1-1,0 0 1,0 0 0,0 0 0,0 0-1,-1-1 1,1 1 0,-1-1 0,0 1-1,0-1 1,1 0 0,-2 0 0,-5 3-1,7-4-172,1 0-1,-1-1 1,0 1-1,0-1 0,0 1 1,0-1-1,0 0 0,0 1 1,0-1-1,0 0 0,0-1 1,0 1-1,0 0 0,0 0 1,0-1-1,0 1 1,0-1-1,0 0 0,1 1 1,-1-1-1,0 0 0,0 0 1,1 0-1,-1-1 0,0 1 1,1 0-1,0 0 0,-1-1 1,1 1-1,0-1 1,-1 1-1,1-1 0,0 0 1,-2-3-1,-17-44-5048,13 15-1699,6 6-530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6.075"/>
    </inkml:context>
    <inkml:brush xml:id="br0">
      <inkml:brushProperty name="width" value="0.025" units="cm"/>
      <inkml:brushProperty name="height" value="0.025" units="cm"/>
    </inkml:brush>
  </inkml:definitions>
  <inkml:trace contextRef="#ctx0" brushRef="#br0">27 198 13132,'0'0'10971,"10"-4"-9316,-1 0-1244,-1-1-1,1 0 1,0 0 0,-1-1 0,11-10 0,-16 13-313,-1 1-1,1-1 0,-1 1 1,0-1-1,0 0 1,0 0-1,0 0 1,-1 0-1,1 0 1,-1 0-1,0 0 1,0-1-1,0 1 1,0 0-1,-1-1 1,1 1-1,-1-1 0,0 1 1,0-1-1,0 1 1,0-1-1,-1 1 1,-1-6-1,1 7-72,0 0-1,0 1 1,0-1-1,0 1 1,-1-1-1,1 1 1,0-1 0,-1 1-1,1 0 1,-1-1-1,1 1 1,-1 0-1,0 0 1,0 0-1,1 0 1,-1 1-1,0-1 1,0 0-1,0 1 1,0-1-1,0 1 1,0 0 0,0 0-1,0 0 1,-3 0-1,2 0-39,1-1-1,-1 1 1,1 0 0,-1 1-1,1-1 1,-1 0-1,1 1 1,-1-1 0,1 1-1,0 0 1,-1 0 0,1 0-1,0 0 1,0 0-1,-1 0 1,1 1 0,0-1-1,0 1 1,1 0 0,-3 2-1,-1 5-14,1 1 0,0 0 0,1 0 0,0 0 0,0 1 0,1-1 0,1 1 0,-1 12 0,1-17 26,1 0-1,0 0 0,0-1 0,1 1 0,-1 0 0,1 0 0,0-1 1,1 1-1,-1 0 0,1-1 0,1 1 0,-1-1 0,1 0 0,-1 0 1,1 0-1,7 8 0,-8-11-3,0-1 0,0 1 0,0-1 0,1 1 0,-1-1 0,1 0 1,-1 1-1,1-1 0,-1-1 0,1 1 0,0 0 0,-1-1 0,1 1 0,0-1 0,0 0 0,-1 0 1,1 0-1,0 0 0,0 0 0,-1-1 0,1 1 0,0-1 0,0 0 0,-1 0 0,1 0 0,-1 0 1,1 0-1,-1 0 0,1-1 0,-1 1 0,0-1 0,0 0 0,3-2 0,4-4-220,0 0 1,-1-1-1,0 1 0,0-2 0,-1 1 1,8-14-1,-8 10-750,-1 1 0,0-1 0,5-16 0,4-43-6700,-8 18 55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6.440"/>
    </inkml:context>
    <inkml:brush xml:id="br0">
      <inkml:brushProperty name="width" value="0.025" units="cm"/>
      <inkml:brushProperty name="height" value="0.025" units="cm"/>
    </inkml:brush>
  </inkml:definitions>
  <inkml:trace contextRef="#ctx0" brushRef="#br0">36 2 12492,'-3'10'2114,"-6"25"414,1 0-1,2 1 1,-3 56 0,9-90-2494,0 0 1,0 0-1,0 0 0,0 0 1,0 0-1,1 0 1,-1 0-1,1 0 0,0 0 1,-1 0-1,1 0 1,0 0-1,0-1 0,0 1 1,0 0-1,0 0 1,1-1-1,-1 1 0,0-1 1,1 1-1,0-1 1,-1 0-1,1 1 0,-1-1 1,1 0-1,0 0 1,0 0-1,0 0 0,0-1 1,0 1-1,0 0 1,0-1-1,0 1 0,0-1 1,0 0-1,0 0 1,0 0-1,0 0 0,0 0 1,0 0-1,0 0 1,0-1-1,2 0 0,5 0 39,-1-1 0,1 0 0,-1 0 0,0-1 0,0 0-1,0-1 1,0 0 0,-1 0 0,10-7 0,16-19 87,26-22-134,-57 50-81,1 0-1,0 0 0,0 0 0,0 0 1,0 1-1,0-1 0,0 1 1,0 0-1,0 0 0,1 0 0,-1 1 1,0-1-1,1 1 0,-1-1 0,1 1 1,-1 0-1,5 1 0,-5 1 74,0 1-1,0 0 1,-1-1 0,1 1-1,0 0 1,-1 1 0,0-1-1,0 0 1,0 1 0,0-1-1,0 1 1,-1-1 0,0 1-1,1 0 1,-1 0 0,0 4-1,11 23 1301,-9-39 2777,2-40-3418,-11-58-1761,36 97-3896,21-14-2718,-22 3 10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6.150"/>
    </inkml:context>
    <inkml:brush xml:id="br0">
      <inkml:brushProperty name="width" value="0.05" units="cm"/>
      <inkml:brushProperty name="height" value="0.05" units="cm"/>
    </inkml:brush>
  </inkml:definitions>
  <inkml:trace contextRef="#ctx0" brushRef="#br0">139 1 18884,'1'0'60,"-1"0"0,0 0 0,1 1-1,-1-1 1,0 0 0,1 0 0,-1 1 0,0-1 0,0 0 0,1 1-1,-1-1 1,0 0 0,0 1 0,1-1 0,-1 0 0,0 1 0,0-1-1,0 1 1,0-1 0,0 0 0,0 1 0,0-1 0,0 0 0,0 1-1,0-1 1,0 1 0,0-1 0,0 0 0,0 1 0,0-1-1,0 1 1,0-1 0,0 0 0,0 1 0,0-1 0,-1 0 0,1 1-1,0 0 1,-9 23 277,7-18-1,-7 22 136,2 0-1,0 0 0,2 1 0,2 0 1,0 0-1,2 1 0,1-1 0,7 53 0,2-28-1599,2-1-1,2 0 1,37 91-1,-50-144 1085,0 1 0,0-1 0,0 0 0,0 0 0,0 0 0,0 1 0,0-1 0,0 0 0,0 0 0,0 0 0,0 1 0,0-1 0,0 0 0,0 0 0,0 0 0,0 1 0,0-1 1,0 0-1,0 0 0,0 0 0,-1 0 0,1 1 0,0-1 0,0 0 0,0 0 0,0 0 0,0 0 0,-1 0 0,1 1 0,0-1 0,0 0 0,0 0 0,-1 0 0,1 0 0,0 0 0,0 0 0,0 0 0,-1 0 0,1 0 0,0 0 0,0 0 0,0 0 0,-1 0 0,1 0 0,0 0 0,0 0 0,0 0 0,-1 0 0,1 0 0,0 0 1,0 0-1,0 0 0,-1 0 0,1 0 0,0 0 0,0-1 0,0 1 0,0 0 0,-1 0 0,1 0 0,0 0 0,0 0 0,0-1 0,-15-5-966,-4-10 635,1 0 0,1-1 0,1 0 0,-16-23-1,24 30 774,0-1-1,1 0 1,1-1-1,0 1 1,0-1 0,1-1-1,1 1 1,0-1-1,-2-15 1,5 25-240,1-1 1,-1 0-1,1 1 1,0-1 0,0 1-1,1-1 1,-1 1-1,1-1 1,0 1-1,0-1 1,0 1 0,0 0-1,0-1 1,1 1-1,-1 0 1,1 0 0,0 0-1,0 0 1,0 0-1,1 0 1,-1 1 0,1-1-1,-1 1 1,1-1-1,0 1 1,0 0-1,0 0 1,6-2 0,6-3 43,0 2 0,0 0 0,1 1 0,0 0 0,18-1 0,-9 1-618,73-18 199,-48 10 14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7.291"/>
    </inkml:context>
    <inkml:brush xml:id="br0">
      <inkml:brushProperty name="width" value="0.025" units="cm"/>
      <inkml:brushProperty name="height" value="0.025" units="cm"/>
    </inkml:brush>
  </inkml:definitions>
  <inkml:trace contextRef="#ctx0" brushRef="#br0">0 389 10474,'0'0'11371,"10"7"-9444,-5-3-1493,24 16 493,-27-19-844,-1-1 0,0 1 0,1-1 0,-1 1 0,1-1 0,-1 0 0,1 0 0,-1 1 0,1-1 0,-1 0 1,1 0-1,0 0 0,-1-1 0,1 1 0,-1 0 0,1-1 0,-1 1 0,1 0 0,-1-1 0,0 0 0,1 1 0,-1-1 1,0 0-1,3-1 0,5-7 268,0 0 0,0-1-1,-1 0 1,0 0 0,0-1 0,-2 0 0,1 0 0,7-18 0,-11 21-302,0 0 1,0 0-1,0 0 0,-1-1 1,0 1-1,0-1 0,-1 1 1,-1-1-1,1 0 0,-1 1 1,-1-1-1,1 1 0,-5-17 1,5 24-73,-1-1 0,1 0 0,-1 1 0,0-1 0,1 1 0,-1-1 1,0 0-1,0 1 0,0 0 0,0-1 0,0 1 0,-1 0 0,1 0 0,0-1 0,-1 1 1,1 0-1,-1 0 0,1 0 0,-1 1 0,1-1 0,-1 0 0,1 1 0,-1-1 0,0 1 1,1-1-1,-1 1 0,0 0 0,0-1 0,1 1 0,-1 0 0,0 0 0,0 0 0,-3 1 1,2 0-50,1 0 1,-1 0 0,0 0-1,0 0 1,1 0 0,-1 0-1,0 1 1,1 0 0,0-1-1,-1 1 1,1 0 0,0 0-1,0 0 1,0 0 0,0 1-1,0-1 1,0 1 0,1-1-1,-3 5 1,-1 9 39,0 1 0,1-1 0,1 1 0,0 0 0,1 0 0,1 1 0,1-1 0,3 31 0,-3-46 32,1 0 0,-1 0 1,0 0-1,1 1 1,-1-1-1,1 0 0,0 0 1,0 0-1,0 0 1,0 0-1,0 0 1,0-1-1,0 1 0,1 0 1,-1 0-1,0-1 1,1 1-1,0-1 0,-1 1 1,1-1-1,0 0 1,0 0-1,0 0 0,0 0 1,0 0-1,0 0 1,0 0-1,0 0 0,0-1 1,0 1-1,0-1 1,0 0-1,0 0 0,1 0 1,1 0-1,1 0 8,0-1 1,1 1-1,-1-1 0,-1 0 1,1-1-1,0 1 0,0-1 0,0 0 1,-1-1-1,1 1 0,-1-1 1,0 1-1,0-1 0,5-4 0,9-13 39,-1-1-1,0-1 0,-2 0 0,-1-1 0,21-43 0,-33 62-45,-2 4-29,0-1 1,0 0-1,0 1 0,0-1 0,0 0 1,1 0-1,-1 1 0,0-1 0,1 0 1,-1 1-1,0-1 0,1 0 1,-1 1-1,1-1 0,-1 1 0,1-1 1,-1 1-1,1-1 0,-1 1 0,1-1 1,-1 1-1,1-1 0,0 1 0,-1 0 1,1-1-1,0 1 0,-1 0 1,1 0-1,0-1 0,0 1 0,-1 0 1,1 0-1,0 0 0,0 0 0,1 0 1,11 24-610,-13-22 643,1 0 0,0 1 0,0-1 0,0 0 0,0 1 0,0-1 0,0 0 0,0 0 1,1 0-1,-1 0 0,1 0 0,0 0 0,-1-1 0,1 1 0,0 0 0,4 1 0,-3-2 67,0-1 0,1 0 0,-1 0-1,0 0 1,0-1 0,1 1 0,-1-1 0,0 0 0,0 1-1,1-2 1,-1 1 0,0 0 0,0-1 0,-1 1 0,1-1 0,0 0-1,0 0 1,-1 0 0,1 0 0,-1 0 0,0-1 0,3-2-1,8-11 44,0 1 0,15-28 0,-16 24-121,-1-1 0,14-21 28,-24 39-67,0 1 1,0 0-1,0-1 0,0 1 1,0 0-1,0-1 1,0 1-1,1 0 1,-1 0-1,0 0 1,1 0-1,-1 0 0,1 1 1,-1-1-1,1 0 1,0 1-1,-1-1 1,1 1-1,-1-1 1,3 1-1,-2 1 16,-1 0-1,1 0 1,-1 0 0,1 1-1,-1-1 1,0 1 0,1-1 0,-1 1-1,0-1 1,0 1 0,0 0-1,1 2 1,18 23 514,-19-27-475,-1 0-1,1 1 1,0-1-1,-1 0 1,1 0-1,-1 0 1,1 1-1,-1-1 1,1 0-1,0 0 1,-1 0 0,1 0-1,0 0 1,-1 0-1,1 0 1,-1 0-1,1 0 1,0-1-1,-1 1 1,1 0 0,-1 0-1,1 0 1,-1-1-1,1 1 1,0 0-1,-1-1 1,1 1-1,-1 0 1,0-1-1,1 1 1,-1-1 0,1 1-1,-1-1 1,0 1-1,1-1 1,-1 1-1,0-1 1,1 1-1,-1-1 1,0 1-1,0-1 1,1 1 0,-1-1-1,0 0 1,0 0-1,12-26-2557,-7-2-5294,-4 4-2649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7.641"/>
    </inkml:context>
    <inkml:brush xml:id="br0">
      <inkml:brushProperty name="width" value="0.025" units="cm"/>
      <inkml:brushProperty name="height" value="0.025" units="cm"/>
    </inkml:brush>
  </inkml:definitions>
  <inkml:trace contextRef="#ctx0" brushRef="#br0">1 5 20692,'0'0'6438,"65"-2"-10826,-39 2-1954,4-2-3684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7.957"/>
    </inkml:context>
    <inkml:brush xml:id="br0">
      <inkml:brushProperty name="width" value="0.025" units="cm"/>
      <inkml:brushProperty name="height" value="0.025" units="cm"/>
    </inkml:brush>
  </inkml:definitions>
  <inkml:trace contextRef="#ctx0" brushRef="#br0">8 0 13549,'0'0'2274,"-1"12"-219,-2 2-1442,1 0 0,1 1 0,1-1 0,0 1 0,0-1 0,2 1 0,0-1 0,0 1 0,2-1 0,-1 0 1,12 25-1,182 273 2942,-161-269-3448,-37-58 1250,-6-9-776,-68-90-206,47 73-928,-42-80-1,69 120 437,1 0 0,0 0 0,0 0 0,-1 1 1,1-1-1,0 0 0,0 0 0,0 0 0,0 0 0,0 0 0,1 0 0,-1 1 0,0-1 0,0 0 0,0 0 1,1 0-1,-1 1 0,0-1 0,1 0 0,-1 0 0,1 0 0,-1 1 0,1-1 0,-1 0 0,1 1 0,0-1 0,-1 1 1,1-1-1,0 1 0,-1-1 0,1 1 0,0-1 0,0 1 0,-1-1 0,1 1 0,0 0 0,1-1 0,41-12-4093,-28 10 2037,49-20-5861,-32 9 2492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8.286"/>
    </inkml:context>
    <inkml:brush xml:id="br0">
      <inkml:brushProperty name="width" value="0.025" units="cm"/>
      <inkml:brushProperty name="height" value="0.025" units="cm"/>
    </inkml:brush>
  </inkml:definitions>
  <inkml:trace contextRef="#ctx0" brushRef="#br0">95 72 12075,'0'0'11643,"-10"-4"-10201,-32-7-748,41 11-680,-1 0 1,1 0-1,-1 0 1,1 0-1,0 0 1,-1 0 0,1 1-1,-1-1 1,1 1-1,-1-1 1,1 1-1,0-1 1,-1 1-1,1 0 1,0 0-1,0-1 1,-1 1-1,1 0 1,0 0-1,0 0 1,0 1 0,0-1-1,0 0 1,0 0-1,1 0 1,-1 1-1,0-1 1,1 0-1,-1 1 1,1-1-1,-1 1 1,1-1-1,-1 1 1,1 1 0,-5 52 622,5-51-449,0-2-172,0-1 0,0 1 0,0-1-1,0 1 1,0-1 0,0 1-1,0-1 1,1 1 0,-1-1 0,1 1-1,-1-1 1,1 0 0,-1 1 0,1-1-1,0 0 1,0 1 0,-1-1-1,1 0 1,0 0 0,0 0 0,0 0-1,0 0 1,1 0 0,-1 0 0,0 0-1,0 0 1,1 0 0,-1-1-1,0 1 1,1 0 0,-1-1 0,0 0-1,1 1 1,-1-1 0,1 0 0,-1 1-1,1-1 1,-1 0 0,1 0 0,-1 0-1,1 0 1,-1-1 0,1 1-1,-1 0 1,1-1 0,-1 1 0,3-2-1,3 0 56,0 0-1,0-1 0,0 0 1,0 0-1,0 0 0,-1-1 1,0 0-1,9-7 0,-5-1-181,0 1 0,-1-1 1,0-1-1,-1 1 0,0-1 0,-1-1 0,10-25 0,-8 18-1409,-10 29 941,1-1 0,1 1 0,-1 0 0,1 0 0,0-1 0,4 14 0,-3-15 233,-2-3 127,1 1 1,0 0-1,1 0 1,-1 0-1,1-1 0,-1 1 1,1 0-1,0-1 1,1 0-1,-1 1 1,0-1-1,1 0 0,0 0 1,0-1-1,5 5 1,-5-5-402,0 0 1,0-1 0,0 1 0,1-1 0,-1 0-1,0 0 1,1 0 0,-1 0 0,1-1 0,-1 1-1,6-1 1,17 0-5963</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8.660"/>
    </inkml:context>
    <inkml:brush xml:id="br0">
      <inkml:brushProperty name="width" value="0.025" units="cm"/>
      <inkml:brushProperty name="height" value="0.025" units="cm"/>
    </inkml:brush>
  </inkml:definitions>
  <inkml:trace contextRef="#ctx0" brushRef="#br0">94 257 5317,'0'0'8750,"-10"5"-4485,5-3-3976,0 1 0,-1 0 0,1 0 0,0 1 0,1-1 0,-1 1 0,1 0 0,-1 0 0,1 1 0,1-1 0,-1 1 0,0 0 0,1 0 0,0 0 0,0 0 0,1 1 0,-1-1 0,1 1 0,1-1 0,-1 1 0,-1 8 0,2-11-221,1 0 0,-1 0 0,1 0 0,-1 0 0,1 0 0,0 0 0,0 0 0,0 0 0,1 0 0,-1 0 0,1 0 0,-1 0 0,1 0 0,0 0 0,0-1 0,1 1 0,-1 0 0,0-1 0,3 5 0,-1-5-34,0 0-1,0 0 1,0-1 0,0 1-1,0 0 1,0-1 0,1 0-1,-1 0 1,0 0 0,1 0 0,-1 0-1,1-1 1,-1 1 0,1-1-1,-1 0 1,6-1 0,-4 1 75,-1 0 1,1-1 0,0 0 0,0 0 0,-1 0-1,1 0 1,0-1 0,-1 0 0,1 0 0,-1 0 0,0 0-1,0-1 1,7-5 0,-3 1-31,-1 0 1,0 0 0,0-1-1,-1 0 1,0 0-1,6-12 1,0-2-57,-1-1 0,-2-1 0,0 1 0,8-39 1,-13 48-93,-2 1 0,0-2 0,0 1 1,-2 0-1,1 0 0,-2 0 1,-3-23-1,4 34 26,-1 0 0,0 0 0,0-1-1,0 1 1,0 0 0,0 0 0,0 0 0,-1 0 0,0 0 0,1 1 0,-1-1-1,0 0 1,0 1 0,-1 0 0,1-1 0,-1 1 0,1 0 0,-1 0 0,1 0-1,-1 0 1,0 1 0,0-1 0,0 1 0,0 0 0,0 0 0,0 0 0,-1 0-1,1 0 1,0 1 0,0-1 0,-1 1 0,1 0 0,0 0 0,0 0 0,-1 0 0,1 1-1,0-1 1,-4 2 0,1 0 20,0-1-1,0 2 0,1-1 1,-1 1-1,0 0 1,1 0-1,0 0 1,-1 1-1,2-1 0,-1 2 1,0-1-1,1 0 1,-1 1-1,1 0 0,-5 8 1,4-6 59,0 1 0,1-1 1,0 1-1,0 0 0,1 0 0,0 1 1,0-1-1,1 1 0,0-1 0,-1 15 1,3-21-32,-1-1 0,1 1 0,1 0 0,-1-1 1,0 1-1,0-1 0,1 1 0,-1-1 0,0 1 1,1-1-1,0 1 0,-1-1 0,1 0 0,0 1 1,0-1-1,0 0 0,-1 1 0,1-1 0,1 0 1,-1 0-1,0 0 0,0 0 0,3 2 0,-1-2 2,0 1 0,1-1 0,-1 0 0,1 0 0,-1 0 0,1 0-1,0 0 1,-1-1 0,1 0 0,4 0 0,4 0 11,0-2 0,0 1 1,0-1-1,0-1 0,17-6 0,23-12-105,-34 12-94,1 1 1,1 1-1,-1 0 0,1 2 1,0 0-1,1 1 1,29-2-1,-48 7 215,0-1 0,0 0-1,0 1 1,0-1 0,0 1 0,0 0-1,0-1 1,0 1 0,0 0 0,-1 0-1,1 0 1,0 1 0,-1-1 0,1 0-1,-1 1 1,1-1 0,-1 1 0,0-1-1,0 1 1,1-1 0,-1 1 0,0 0-1,0 0 1,-1-1 0,1 1 0,1 4-1,3 31-473,-10-15-3020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9.085"/>
    </inkml:context>
    <inkml:brush xml:id="br0">
      <inkml:brushProperty name="width" value="0.025" units="cm"/>
      <inkml:brushProperty name="height" value="0.025" units="cm"/>
    </inkml:brush>
  </inkml:definitions>
  <inkml:trace contextRef="#ctx0" brushRef="#br0">1 104 16143,'0'0'2184,"0"11"-764,4 34-77,1 0 1,3 0-1,1-1 1,2 0-1,23 56 1,-34-98-1310,1-1 0,-1 1 1,1-1-1,-1 1 1,1-1-1,0 1 0,0-1 1,0 1-1,0-1 1,0 1-1,0-1 0,0 0 1,0 0-1,0 0 0,0 1 1,1-1-1,-1 0 1,1-1-1,-1 1 0,0 0 1,1 0-1,0 0 1,-1-1-1,1 1 0,-1-1 1,1 0-1,0 1 0,-1-1 1,3 0-1,-2-1 78,1 0 0,0 0 0,0 0-1,-1-1 1,1 1 0,-1-1 0,0 0-1,1 0 1,-1 0 0,0 0 0,0 0-1,0 0 1,0 0 0,3-5 0,5-10 450,1-1 1,-2 0 0,11-30 0,1-6-1017,-3 0 0,-2-2 1,12-82-1,-28 135-255,2-20-640,-4 14-6480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29.923"/>
    </inkml:context>
    <inkml:brush xml:id="br0">
      <inkml:brushProperty name="width" value="0.025" units="cm"/>
      <inkml:brushProperty name="height" value="0.025" units="cm"/>
    </inkml:brush>
  </inkml:definitions>
  <inkml:trace contextRef="#ctx0" brushRef="#br0">0 206 11307,'0'0'3187,"5"10"720,-2-4-3357,19 36 2950,-20-40-3350,0 0 1,-1 1 0,1-1 0,1 0 0,-1 0-1,0 0 1,0-1 0,1 1 0,-1 0 0,1-1 0,0 0-1,-1 1 1,1-1 0,0 0 0,0 0 0,-1-1-1,5 2 1,-1-2-99,0 0 0,0-1 0,0 1 0,-1-1 1,1 0-1,0-1 0,-1 1 0,1-1 0,-1 0 0,1 0 0,-1-1 0,0 0 0,0 0 0,0 0 0,-1 0 1,1-1-1,-1 0 0,1 0 0,-1 0 0,0 0 0,-1-1 0,1 0 0,-1 1 0,0-1 0,0 0 0,-1-1 0,1 1 1,-1 0-1,0-1 0,-1 1 0,1-1 0,-1 0 0,0 1 0,0-1 0,-1 0 0,0-11 0,-6-19-205,-3 26-104,8 10 246,0 0-1,0 1 1,0-1 0,1 0-1,-1 0 1,0 1-1,0-1 1,0 1-1,1-1 1,-1 0-1,0 1 1,1-1-1,-1 1 1,0 0 0,1-1-1,-1 1 1,1-1-1,-1 1 1,1 0-1,-1 0 1,0 0-1,-2 6 19,0 0-1,0 0 1,0 1 0,1-1-1,0 0 1,0 1-1,1 0 1,0-1-1,0 1 1,1-1 0,0 1-1,2 13 1,-2-19-4,0 0 1,1-1-1,-1 1 0,1 0 1,-1-1-1,1 1 1,0-1-1,-1 1 1,1-1-1,0 1 0,0-1 1,0 0-1,0 1 1,0-1-1,1 0 1,-1 0-1,0 0 0,1 0 1,-1 0-1,0 0 1,1 0-1,-1 0 1,1 0-1,-1-1 0,1 1 1,0-1-1,-1 1 1,1-1-1,0 0 1,-1 1-1,1-1 1,2 0-1,-1 0 17,0 0 1,0 0-1,0 0 1,0-1-1,0 1 0,0-1 1,0 1-1,0-1 1,0 0-1,0 0 0,0-1 1,-1 1-1,1 0 1,0-1-1,-1 0 0,0 0 1,3-2-1,52-83-404,-58 93 282,1 0 1,0 0 0,0-1-1,0 1 1,1 0-1,-1 0 1,1 0-1,1-1 1,1 8 0,-2-12 144,-1 1-1,1-1 1,-1 0 0,0 1 0,1-1 0,0 0 0,-1 1 0,1-1 0,0 0 0,0 0 0,0 0 0,0 1 0,0-1 0,0 0 0,0 0 0,0 0 0,0-1 0,0 1 0,1 0 0,-1 0 0,0-1 0,0 1 0,1-1 0,-1 1 0,1-1 0,-1 1 0,0-1 0,3 0 0,-1 0 14,0 0 1,1-1 0,-1 0 0,0 0-1,1 0 1,-1 0 0,0 0-1,0-1 1,0 1 0,0-1-1,5-4 1,4-4-14,1-1-1,-2 0 1,1 0 0,10-16-1,-13 15-291,5-4-1178,-14 16 1397,1 1 0,-1-1 0,1 0-1,-1 1 1,1-1 0,-1 1-1,1-1 1,-1 1 0,0-1 0,1 1-1,-1 0 1,0-1 0,1 1 0,-1-1-1,0 1 1,0 0 0,0-1 0,0 1-1,0 0 1,1-1 0,-1 1-1,0 0 1,0-1 0,-1 1 0,1 0-1,0-1 1,0 1 0,0 0 0,0-1-1,0 1 1,-1 0 0,1-1 29,0 0 1,0 1-1,0-1 0,0 0 1,0 0-1,0 0 1,1 0-1,-1 1 0,0-1 1,0 0-1,0 0 0,0 0 1,0 0-1,0 0 1,1 1-1,-1-1 0,0 0 1,0 0-1,0 0 1,0 0-1,1 0 0,-1 0 1,0 0-1,0 0 1,0 0-1,1 0 0,-1 0 1,0 0-1,0 0 1,0 0-1,1 0 0,-1 0 1,0 0-1,0 0 1,0 0-1,0 0 0,1 0 1,-1 0-1,0 0 0,0 0 1,0 0-1,1 0 1,-1 0-1,0 0 0,0 0 1,0-1-1,0 1 1,0 0-1,1 0 0,-1 0 1,0 0-1,0 0 1,0-1-1,0 1 0,0 0 1,0 0-1,0 0 1,0 0-1,0-1 0,1 1 1,-1 0-1,0 0 1,0 0-1,0-1 0,0 1 1,0 0-1,0 0 0,8-11-5,1-2-519,0 1-1,0 0 1,1 1-1,1 0 1,0 0-1,13-10 1,-12 12 708,0 0-1,1 1 1,17-8 0,-29 15-155,-1 1 0,0 0 0,1-1 0,-1 1-1,0 0 1,1 0 0,-1 0 0,1-1 0,-1 1 0,0 0 0,1 0 0,-1 0-1,1 0 1,-1 0 0,1-1 0,-1 1 0,0 0 0,1 0 0,-1 0 0,1 0-1,-1 1 1,1-1 0,-1 0 0,0 0 0,1 0 0,-1 0 0,1 0 0,-1 0-1,0 1 1,1-1 0,-1 0 0,1 0 0,-1 1 0,0-1 0,1 0 0,-1 0 0,0 1-1,1-1 1,-1 1 0,-2 20 958,-21 31 764,20-46-1395,-9 15 677,-12 27 953,23-45-1888,0 0 0,0 0 0,0-1 1,0 1-1,1 0 0,-1 1 0,1-1 1,0 0-1,0 0 0,0 0 0,0 0 0,0 0 1,2 4-1,-1-6-89,0 0 1,1 0 0,-1-1-1,0 1 1,1 0 0,-1-1-1,1 1 1,-1-1-1,1 1 1,0-1 0,-1 0-1,1 0 1,-1 0 0,1 0-1,-1 0 1,1 0-1,1-1 1,32-1 41,-12-3-87,0-1-1,0 0 1,27-13-1,-3-4-3346,-32 13-598,-9 0-1882,-5 1-3020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30.255"/>
    </inkml:context>
    <inkml:brush xml:id="br0">
      <inkml:brushProperty name="width" value="0.025" units="cm"/>
      <inkml:brushProperty name="height" value="0.025" units="cm"/>
    </inkml:brush>
  </inkml:definitions>
  <inkml:trace contextRef="#ctx0" brushRef="#br0">1 87 13389,'0'0'8968,"65"-4"-7975,-24-6-320,6-3-225,3-4-384,1-1-1345,-7-6-4452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30.786"/>
    </inkml:context>
    <inkml:brush xml:id="br0">
      <inkml:brushProperty name="width" value="0.025" units="cm"/>
      <inkml:brushProperty name="height" value="0.025" units="cm"/>
    </inkml:brush>
  </inkml:definitions>
  <inkml:trace contextRef="#ctx0" brushRef="#br0">109 215 16207,'0'0'6017,"-9"-1"-4015,-33-1-775,40 2-1170,0 0-1,-1 0 1,1 1-1,0-1 1,0 1-1,-1 0 1,1-1-1,0 1 1,0 0 0,0 0-1,0 1 1,0-1-1,0 0 1,1 1-1,-1-1 1,0 1-1,1-1 1,-1 1-1,1 0 1,-1 0-1,1 0 1,0-1-1,0 1 1,0 1-1,0-1 1,0 0-1,0 0 1,0 0-1,0 5 1,-1 4 107,0 0 1,0 0-1,1 0 1,1 14-1,0-23-114,0 0-33,-1-1 0,1 1 0,0-1 0,0 0 0,0 1 1,0-1-1,0 1 0,0-1 0,1 0 0,-1 1 0,0-1 0,1 0 0,-1 1 0,1-1 0,-1 0 0,1 1 0,0-1 0,-1 0 0,1 0 0,0 0 0,0 0 0,0 0 0,0 0 1,0 0-1,0 0 0,0 0 0,0 0 0,1 0 0,-1-1 0,0 1 0,0 0 0,1-1 0,-1 1 0,0-1 0,1 0 0,-1 1 0,0-1 0,1 0 0,-1 0 0,1 0 0,-1 0 1,0 0-1,1 0 0,1 0 0,2-1 11,1-1 1,-1 1 0,0-1 0,0 0-1,0 0 1,0-1 0,-1 0 0,1 1-1,0-1 1,4-5 0,45-45 68,-39 36-98,1 2 1,0-1 0,29-19 0,-43 34-21,-1 0 0,1 0 0,-1 0 0,1 0 0,-1 0 0,1 1 0,0-1 0,-1 1 0,1-1 0,0 1 0,-1-1 0,1 1 0,0 0 0,0 0 0,-1 0 0,3 0 0,-3 0 10,0 1-1,0-1 1,0 1-1,0-1 1,-1 1-1,1-1 1,0 1-1,0-1 1,-1 1-1,1 0 1,-1-1-1,1 1 1,0 0-1,-1 0 1,1 0-1,-1-1 1,0 1-1,1 0 0,-1 0 1,0 0-1,1 0 1,-1 1-1,1 7 17,0 0 0,0 1-1,-1-1 1,-1 1 0,-1 9-1,1 7 382,4-17 1131,5-20-596,5-22-258,-8 3-399,3-49-1,-3 14-1499,7 3-4861,-6 48 1215,0 5-1420,4 1-3126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31.133"/>
    </inkml:context>
    <inkml:brush xml:id="br0">
      <inkml:brushProperty name="width" value="0.025" units="cm"/>
      <inkml:brushProperty name="height" value="0.025" units="cm"/>
    </inkml:brush>
  </inkml:definitions>
  <inkml:trace contextRef="#ctx0" brushRef="#br0">12 1 15983,'0'0'2717,"-2"9"-464,-1 6-1444,0 0 0,1 0 1,1 0-1,1 30 0,0-42-720,0 0 0,0 1-1,1-1 1,-1 0 0,1 1 0,0-1 0,0 0 0,0 0-1,0 0 1,1 0 0,-1 0 0,1 0 0,0 0 0,-1-1-1,1 1 1,1 0 0,-1-1 0,0 0 0,1 1 0,-1-1-1,1 0 1,0 0 0,-1-1 0,1 1 0,0 0 0,0-1-1,0 0 1,0 0 0,1 0 0,-1 0 0,0 0 0,6 0-1,89 0-709,-44-3-1816,-54 2 2445,1 0 1,0 0 0,0 0 0,0 0 0,-1 0 0,1 0 0,0 0-1,0 0 1,0 0 0,-1 1 0,1-1 0,0 0 0,0 1 0,-1-1 0,1 0-1,0 1 1,-1-1 0,1 1 0,0-1 0,-1 1 0,1-1 0,-1 1-1,1 0 1,-1-1 0,1 1 0,-1 0 0,1-1 0,-1 1 0,1 0-1,-1-1 1,0 1 0,0 0 0,1 0 0,-1 0 0,0-1 0,0 1 0,0 0-1,0 0 1,0 0 0,0-1 0,0 1 0,0 0 0,0 0 0,0 0-1,-1-1 1,1 1 0,0 0 0,0 0 0,-1-1 0,1 1 0,-1 1-1,-1 2 261,0 1 0,0-1 0,0 1-1,-1-1 1,1 0 0,-1 0-1,-5 6 1,-1-3 155,1 0 0,-1 0-1,-1-1 1,1 0 0,-1-1 0,0 0-1,0 0 1,-11 3 0,17-7-514,0 1 0,0-1 0,0 0 0,0 0 0,-1-1 0,1 1 0,0-1 0,0 0 0,0 0 0,0 0 0,-1 0 0,1-1 0,0 0 0,0 0 0,0 0 0,0 0 0,0 0 0,0-1 0,0 0 0,1 0 0,-1 0 0,1 0 0,-1-1 0,-3-2 0,-5-17-4166,15 5-2058,11 4-855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6.962"/>
    </inkml:context>
    <inkml:brush xml:id="br0">
      <inkml:brushProperty name="width" value="0.05" units="cm"/>
      <inkml:brushProperty name="height" value="0.05" units="cm"/>
    </inkml:brush>
  </inkml:definitions>
  <inkml:trace contextRef="#ctx0" brushRef="#br0">1 224 19716,'3'-19'776,"1"2"0,1-1-1,0 0 1,9-17-1,-10 25-481,1 1 0,1-1 0,-1 1 0,1 0 0,1 1 0,0-1 0,0 1 0,10-8 0,-15 14-265,-1 0 0,1 1 0,0 0-1,0-1 1,0 1 0,0 0 0,0 0 0,1 0-1,-1 0 1,0 0 0,0 1 0,1-1-1,-1 1 1,0-1 0,1 1 0,-1 0 0,0 0-1,1 0 1,-1 0 0,0 1 0,4 0 0,-4 0-27,1 0 1,-1 0-1,0 0 1,1 1 0,-1-1-1,0 1 1,0 0-1,0-1 1,0 1 0,0 0-1,0 0 1,0 0-1,-1 1 1,1-1 0,-1 0-1,0 1 1,1-1-1,0 4 1,4 13-59,0 0-1,-2 0 1,0 1 0,-1 0-1,1 39 1,-2-27-87,6 36 0,-8-65 134,1 0 1,0 0-1,-1 0 1,1 0-1,1 0 0,-1 0 1,0 0-1,1 0 1,-1 0-1,1-1 1,0 1-1,0-1 0,0 1 1,0-1-1,0 0 1,1 1-1,-1-1 1,4 2-1,-3-3 17,0 0 1,0 0-1,0 0 1,0 0-1,0 0 1,0-1-1,1 0 0,-1 1 1,0-1-1,0 0 1,1 0-1,-1-1 1,0 1-1,0-1 1,0 0-1,0 1 0,1-1 1,2-2-1,5-2 80,0 0 0,0-1 0,-1-1 0,0 1 0,0-2-1,-1 1 1,1-1 0,-2-1 0,1 0 0,-1 0 0,0 0 0,-1-1-1,10-18 1,-12 19-25,0 0 0,-1 0 0,0-1-1,0 1 1,-1-1 0,0 0-1,-1 0 1,0 0 0,-1 0 0,0 0-1,0 0 1,-1 0 0,0 0 0,-1-1-1,0 1 1,-5-18 0,4 24-99,1 1 0,-1-1-1,0 1 1,-1-1 0,1 1 0,-1 0 0,1 0 0,-1 0 0,0 0 0,0 0-1,0 1 1,0-1 0,-5-1 0,7 3-49,0 0-1,0 1 1,0-1-1,0 1 1,0-1-1,0 1 1,0-1-1,-1 1 1,1 0-1,0 0 1,0-1-1,0 1 1,-1 0-1,1 0 1,0 0-1,0 0 1,0 1-1,-1-1 1,1 0-1,0 0 1,0 1-1,0-1 1,0 1-1,0-1 1,0 1 0,0-1-1,-1 1 1,1-1-1,1 1 1,-1 0-1,0 0 1,0 0-1,0 0 1,0-1-1,1 1 1,-1 0-1,0 0 1,1 0-1,-1 0 1,0 1-1,1-1 1,0 0-1,-1 0 1,1 0-1,0 0 1,-1 0-1,1 2 1,-1 1-52,1-1 1,0 0-1,-1 0 0,1 1 1,0-1-1,1 0 1,-1 0-1,0 1 1,1-1-1,0 0 0,1 4 1,8 17-916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31.950"/>
    </inkml:context>
    <inkml:brush xml:id="br0">
      <inkml:brushProperty name="width" value="0.025" units="cm"/>
      <inkml:brushProperty name="height" value="0.025" units="cm"/>
    </inkml:brush>
  </inkml:definitions>
  <inkml:trace contextRef="#ctx0" brushRef="#br0">1 491 12684,'0'0'4335,"6"-8"-305,15-14-2170,-6 5-881,-1 1 0,0-2 0,14-22 0,-28 39-967,0 1-1,1 0 1,-1 0 0,0 0-1,0 0 1,0-1-1,0 1 1,0 0-1,1 0 1,-1-1-1,0 1 1,0 0 0,0 0-1,0 0 1,0-1-1,0 1 1,0 0-1,0 0 1,0-1-1,0 1 1,0 0-1,0 0 1,0-1 0,0 1-1,0 0 1,0 0-1,0-1 1,-1 1-1,1 0 1,0 0-1,0 0 1,0-1 0,0 1-1,0 0 1,0 0-1,-1 0 1,1 0-1,0-1 1,0 1-1,0 0 1,-1 0 0,1 0-1,0 0 1,-14 0 310,-15 13-69,24-7-220,0 0 1,0 1-1,0-1 0,1 1 0,0 0 0,0 0 1,1 0-1,-1 1 0,2-1 0,-1 1 0,1 0 1,0 0-1,1-1 0,0 1 0,0 0 1,1 0-1,1 14 0,-1-21 3,0 1 0,0-1 0,1 1 0,-1-1 0,0 1 0,1-1 0,0 0 0,-1 1-1,1-1 1,0 0 0,-1 0 0,1 1 0,0-1 0,0 0 0,0 0 0,0 0 0,0 0 0,1 0 0,-1 0 0,0-1 0,0 1 0,0 0 0,1 0 0,-1-1 0,0 1 0,1-1-1,-1 1 1,1-1 0,-1 0 0,1 0 0,-1 1 0,1-1 0,-1 0 0,0 0 0,1 0 0,-1-1 0,1 1 0,-1 0 0,2-1 0,4 0 53,1 1 0,-1-2 0,0 1 1,0-1-1,0 0 0,-1-1 0,8-3 0,4-4-98,-1-1-1,0-1 1,-1 0 0,-1-1-1,0-1 1,0-1-1,-1 0 1,-1-1-1,-1 0 1,0-1-1,-1 0 1,16-36 0,-20 29-808,-8 24 801,1 0 1,0 0-1,0 0 0,0 0 0,0-1 0,0 1 0,0 0 0,0 0 0,0 0 1,0 0-1,-1 0 0,1 0 0,0 0 0,0-1 0,0 1 0,0 0 1,0 0-1,0 0 0,-1 0 0,1 0 0,0 0 0,0 0 0,0 0 0,0 0 1,0 0-1,-1 0 0,1 0 0,0 0 0,0 0 0,0 0 0,0 0 1,0 0-1,-1 0 0,1 0 0,0 0 0,0 0 0,0 0 0,0 0 0,0 0 1,-1 0-1,1 1 0,0-1 0,0 0 0,0 0 0,0 0 0,0 0 0,0 0 1,0 0-1,-1 0 0,1 1 0,0-1 0,0 0 0,0 0 0,0 0 1,0 0-1,0 0 0,0 0 0,0 1 0,0-1 0,-24 36-468,18-25 615,2 0-1,-1 1 1,1-1 0,1 1 0,0 0-1,1 0 1,-2 22 0,4-33-119,0-1-1,0 1 1,0-1 0,0 0-1,0 1 1,1-1 0,-1 1-1,0-1 1,0 0 0,0 1 0,0-1-1,0 0 1,0 1 0,1-1-1,-1 1 1,0-1 0,0 0-1,1 1 1,-1-1 0,0 0-1,0 0 1,1 1 0,-1-1-1,0 0 1,1 0 0,-1 1-1,0-1 1,1 0 0,-1 0-1,1 0 1,-1 0 0,0 1-1,1-1 1,-1 0 0,0 0-1,1 0 1,-1 0 0,1 0-1,21-6 301,17-17-27,-23 7-290,-2-2 1,0 1-1,0-2 0,-2 0 1,0 0-1,-2-1 1,0-1-1,7-21 0,-7 14-303,-2 1 0,-1-2 0,-1 1-1,-1-1 1,-2 0 0,0-29-1,-14 137 177,0-9 643,11-67-485,-4 49 884,2-1-1,8 78 1,4-94-722,-10-34-246,1 1 0,-1-1 1,1 1-1,-1-1 0,1 1 1,0-1-1,0 1 1,-1-1-1,1 0 0,0 1 1,0-1-1,1 0 0,-1 0 1,0 0-1,0 0 0,1 0 1,-1 0-1,2 1 0,-14-29-2296,-53-58-2227,-3 2 4675,55 68 539,12 15-539,-1-1 0,1 1 0,-1 0 0,1-1 0,-1 1 0,1-1 0,-1 1 0,1-1 0,0 1 0,-1-1 0,1 1 0,0-1 0,-1 1-1,1-1 1,0 1 0,0-1 0,-1 1 0,1-1 0,0 0 0,0 1 0,0-1 0,0 0 0,0 1 0,0-1 0,0 1 0,0-1 0,0 0 0,0 1 0,0-1 0,1 1 0,-1-1 0,0 0 0,0 1 0,0-1 0,1 1 0,-1-1 0,0 1 0,1-1 0,-1 1 0,1-1 0,-1 1 0,0-1 0,1 1 0,-1 0 0,1-1 0,-1 1-1,1 0 1,-1-1 0,1 1 0,0 0 0,-1 0 0,1-1 0,-1 1 0,1 0 0,-1 0 0,1 0 0,0 0 0,-1 0 0,1 0 0,1 0 0,47-1-684,-36 2 914,18 0-636,26-1-1539,-24-7-6828,-26 2 266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32.326"/>
    </inkml:context>
    <inkml:brush xml:id="br0">
      <inkml:brushProperty name="width" value="0.025" units="cm"/>
      <inkml:brushProperty name="height" value="0.025" units="cm"/>
    </inkml:brush>
  </inkml:definitions>
  <inkml:trace contextRef="#ctx0" brushRef="#br0">0 1 14670,'0'0'8424,"53"14"-19026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33.251"/>
    </inkml:context>
    <inkml:brush xml:id="br0">
      <inkml:brushProperty name="width" value="0.025" units="cm"/>
      <inkml:brushProperty name="height" value="0.025" units="cm"/>
    </inkml:brush>
  </inkml:definitions>
  <inkml:trace contextRef="#ctx0" brushRef="#br0">110 109 9161,'0'0'3336,"5"-9"246,-3 6-3091,20-37 3319,-21 37-3471,0 1 1,0 0-1,0 0 0,0-1 1,-1 1-1,1-1 1,0 1-1,-1-1 0,0 1 1,1-1-1,-1 1 1,0-1-1,-1 1 0,1-1 1,0 1-1,-1-1 1,0-3-1,0 5-282,0 0 1,0 1-1,0-1 0,0 0 1,0 0-1,0 1 1,0-1-1,0 1 0,-1-1 1,1 1-1,0 0 0,0-1 1,0 1-1,-1 0 0,1 0 1,0 0-1,0 0 0,0 0 1,-1 0-1,1 0 1,0 0-1,0 0 0,-1 0 1,1 1-1,-2 0 0,-30 13-107,25-5 71,1-1 1,-1 1-1,1 0 0,1 1 0,0-1 0,0 1 0,1 1 0,0-1 0,1 1 0,0-1 0,1 1 0,0 1 0,0-1 0,1 0 0,1 1 0,0-1 0,1 20 0,0-29-17,1-1-1,-1 1 1,1-1-1,0 1 1,-1-1-1,1 0 0,0 1 1,0-1-1,0 0 1,0 1-1,0-1 0,0 0 1,0 0-1,0 0 1,0 0-1,0 0 0,1 0 1,-1-1-1,0 1 1,1 0-1,-1-1 1,0 1-1,1 0 0,-1-1 1,1 0-1,-1 1 1,1-1-1,-1 0 0,1 0 1,0 0-1,-1 0 1,1 0-1,-1 0 1,1 0-1,-1-1 0,3 0 1,2 1 13,0-1 0,0 0 0,0-1-1,1 1 1,-2-1 0,1-1 0,11-5 0,-6 1-15,-1-1 0,0 0 0,-1-1 0,0 0 0,13-17 1,-18 20 4,0 1 1,0-1-1,-1 0 1,0 0 0,0 0-1,0 0 1,-1-1 0,0 1-1,0-1 1,0 1 0,-1-1-1,1-8 1,-16 50-402,3-10 532,10-20 102,-1 1 0,1 0 1,0-1-1,0 1 0,1 0 0,0 0 0,1 11 1,1-16-192,1-1-1,-1 1 1,0-1 0,1 0 0,-1 1 0,1-1 0,-1 0 0,1-1 0,-1 1-1,0 0 1,1-1 0,3-1 0,7-4 6,-1 0 0,0-1 0,17-14 0,-21 15-126,-1 0 0,1 1 0,0 0 0,0 0 0,1 1 0,-1 0 0,1 0 0,0 1 0,0 0 0,13-2 0,-21 5 54,0 0 0,1 1 0,-1-1-1,0 0 1,0 0 0,0 1 0,0-1-1,1 1 1,-1-1 0,0 1 0,0-1-1,0 1 1,0 0 0,0 0 0,0-1-1,-1 1 1,1 0 0,0 0 0,0 0-1,0 0 1,-1 0 0,1 0 0,-1 0-1,1 0 1,-1 0 0,1 0 0,-1 1-1,1-1 1,-1 0 0,0 0 0,0 0-1,1 1 1,-1-1 0,0 1 0,2 57 148,-1-34 117,-1-24-221,0 0 0,0 0 0,0-1 0,0 1 0,1 0 0,-1 0 0,0 0 0,1 0 0,-1 0 0,1-1 0,-1 1 0,1 0 0,-1 0 0,1-1 0,0 1 0,-1 0 0,1-1 0,0 1 0,0 0 0,-1-1 0,1 1 0,0-1 0,0 1 0,0-1 0,0 0 0,-1 1 0,1-1 0,0 0 0,0 0 0,0 0 0,0 0 0,0 1 0,0-1 0,0 0 0,0 0 0,0-1 0,0 1 0,0 0 0,0 0 0,-1 0 0,1-1 0,0 1 0,0 0 0,0-1 0,0 1-1,0-1 1,-1 1 0,1-1 0,0 1 0,1-2 0,41-27 412,-22 7-426,-16 15-102,1 1 0,0-1 0,1 1-1,-1 1 1,1-1 0,1 1 0,-1 0-1,12-5 1,-18 13-362,0 0 0,0 1 0,0-1 0,-1 0 0,0 1 0,1-1 0,-1 1-1,0-1 1,-1 0 0,1 1 0,-2 5 0,-7 2-4919,0-3-3636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33.958"/>
    </inkml:context>
    <inkml:brush xml:id="br0">
      <inkml:brushProperty name="width" value="0.025" units="cm"/>
      <inkml:brushProperty name="height" value="0.025" units="cm"/>
    </inkml:brush>
  </inkml:definitions>
  <inkml:trace contextRef="#ctx0" brushRef="#br0">1 0 17200,'0'0'10165,"0"10"-9936,3 195 1800,-3-204-2016,0-1-1,0 1 1,0 0 0,0 0 0,0 0 0,0 0 0,0-1-1,0 1 1,1 0 0,-1 0 0,0 0 0,0-1 0,1 1-1,-1 0 1,0 0 0,1-1 0,-1 1 0,1 0 0,-1-1 0,1 1-1,-1-1 1,1 1 0,-1 0 0,1-1 0,0 1 0,-1-1-1,1 1 1,0-1 0,-1 0 0,3 1 0,-2-1 11,1 1 1,0-1-1,0 0 1,0-1-1,0 1 1,0 0-1,0 0 1,0-1-1,0 1 1,0-1-1,0 0 1,2-1-1,4-2 20,0 0-1,-1 0 1,0-1-1,12-10 1,69-78-17,-88 93-36,0 0 1,0 0-1,0 0 1,0 0-1,0 0 1,0-1-1,1 1 1,-1 0-1,0 0 1,0 0-1,0 0 1,0 0-1,0 0 1,0 0-1,1 0 1,-1 0-1,0-1 1,0 1-1,0 0 0,0 0 1,1 0-1,-1 0 1,0 0-1,0 0 1,0 0-1,0 0 1,0 0-1,1 0 1,-1 0-1,0 0 1,0 0-1,0 0 1,0 0-1,1 1 1,-1-1-1,0 0 1,0 0-1,0 0 1,0 0-1,0 0 1,0 0-1,1 0 1,-1 0-1,0 0 1,0 1-1,0-1 1,0 0-1,0 0 1,0 0-1,0 0 1,0 0-1,0 0 1,1 1-1,-1-1 1,3 15-136,-3 27 216,0-35-98,0-7 30,1 1 1,-1-1-1,0 1 1,0-1-1,1 1 1,-1-1-1,0 0 1,0 1-1,1-1 1,-1 1-1,1-1 1,-1 0-1,0 1 1,1-1-1,-1 0 1,1 0-1,-1 1 1,1-1 0,-1 0-1,1 0 1,-1 0-1,1 0 1,-1 1-1,1-1 1,-1 0-1,1 0 1,-1 0-1,1 0 1,-1 0-1,1 0 1,-1 0-1,1 0 1,-1-1-1,1 1 1,-1 0-1,1 0 1,-1 0-1,1 0 1,-1-1-1,1 1 1,-1 0-1,0-1 1,1 1-1,-1 0 1,1-1-1,-1 1 1,26-15 210,116-127-637,-141 141 411,-1 0 0,0 0 0,1 1 0,-1-1 0,1 1 0,0-1 0,-1 0 0,1 1 0,0-1 0,-1 1 0,1-1 0,0 1 0,-1 0 0,1-1 0,0 1 0,0 0 0,-1-1 0,1 1 0,0 0 0,0 0 0,0 0 0,-1 0 0,1 0 0,0 0 0,0 0 0,0 0 0,0 0 0,-1 0 0,1 0 0,0 0 0,0 1 0,0-1 0,-1 0 0,2 1 0,-1 1-24,0 0 0,0 0-1,0 0 1,-1 0 0,1 0 0,-1 0-1,1 0 1,-1 0 0,0 0 0,0 0 0,0 0-1,0 0 1,-1 2 0,-12 68-571,11-53-5272,4-23-576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34.495"/>
    </inkml:context>
    <inkml:brush xml:id="br0">
      <inkml:brushProperty name="width" value="0.025" units="cm"/>
      <inkml:brushProperty name="height" value="0.025" units="cm"/>
    </inkml:brush>
  </inkml:definitions>
  <inkml:trace contextRef="#ctx0" brushRef="#br0">6 384 13901,'0'0'12407,"9"0"-12108,-2-1-187,1 0 0,-1 0 1,0 0-1,0-1 1,1 0-1,-1-1 1,-1 1-1,1-2 1,7-3-1,-11 6-30,0-1 0,-1 0-1,1 1 1,0-1-1,-1 0 1,0 0 0,0-1-1,1 1 1,-1 0-1,0-1 1,-1 1 0,1-1-1,0 0 1,-1 1-1,0-1 1,1 0 0,-1 0-1,0 0 1,0 0-1,-1 0 1,1 0 0,-1 0-1,1 0 1,-1 0-1,0 0 1,0-1 0,-1 1-1,0-6 1,1 9-87,0-1-1,-1 0 1,1 1 0,0-1 0,-1 0-1,1 1 1,0-1 0,-1 1 0,1-1 0,-1 0-1,1 1 1,-1-1 0,1 1 0,-1-1-1,1 1 1,-1 0 0,1-1 0,-1 1 0,0 0-1,1-1 1,-1 1 0,1 0 0,-1-1-1,0 1 1,1 0 0,-1 0 0,0 0 0,0 0-1,1 0 1,-1 0 0,0 0 0,1 0-1,-1 0 1,0 0 0,1 0 0,-1 0 0,0 1-1,0-1 1,1 0 0,-1 0 0,0 1-1,-26 17-324,16-4 308,1 0 0,0 1 0,1 0 0,-11 26 0,16-32 22,1 0 0,-1 0-1,2 0 1,-1 1 0,1 0 0,1-1-1,0 1 1,0 0 0,2 18 0,-1-26 1,1-1 0,-1 0 0,1 1 1,0-1-1,-1 0 0,1 0 0,0 0 0,0 1 0,0-1 1,0 0-1,0 0 0,0 0 0,0 0 0,0 0 0,0-1 1,0 1-1,1 0 0,-1 0 0,0-1 0,1 1 0,-1-1 1,0 1-1,1-1 0,-1 0 0,1 1 0,-1-1 0,0 0 1,1 0-1,-1 0 0,1 0 0,-1 0 0,1-1 0,1 1 1,4-1 17,0 0 0,0 0 0,0 0 0,0-1 0,13-5 1,-3-2 0,-1 0 0,0-1-1,0-1 1,-1-1 0,-1 0 0,0-1 0,-1 0 0,0-1 0,11-16 0,-2 0 13,-2-1 0,-1 0 0,25-57 0,-36 68-8,0 1 0,-1-1 0,-1 0 0,-1 0 0,-1-1 1,2-41-1,-6 62-32,1 0 0,-1-1 0,0 1 0,0-1 0,0 1 0,0-1 1,0 1-1,0 0 0,0-1 0,0 1 0,0-1 0,0 1 0,0-1 0,0 1 1,-1 0-1,1-1 0,0 1 0,0-1 0,0 1 0,0 0 0,-1-1 0,1 1 0,0 0 1,0-1-1,-1 1 0,1 0 0,0-1 0,-1 1 0,1 0 0,0 0 0,-1-1 0,1 1 1,0 0-1,-1 0 0,1 0 0,-1-1 0,1 1 0,0 0 0,-1 0 0,-17 10-347,-13 26 50,16-13 428,1 1 0,0 1 0,-16 44 0,26-56 3,-1-1 0,2 1 0,0 0 0,0 1 0,2-1 0,-1 0 0,2 1 0,0-1 1,3 27-1,-3-37-256,1 1 1,0-1 0,0 0-1,1 0 1,-1 0 0,1 0-1,-1 0 1,1 0 0,0 0-1,0 0 1,0 0 0,0-1-1,1 1 1,-1-1 0,1 0 0,0 0-1,-1 0 1,1 0 0,6 3-1,-5-3-916,0 0-1,1-1 1,-1 0 0,1 1-1,-1-1 1,1-1-1,-1 1 1,1-1 0,5 0-1,17-1-8760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34.856"/>
    </inkml:context>
    <inkml:brush xml:id="br0">
      <inkml:brushProperty name="width" value="0.025" units="cm"/>
      <inkml:brushProperty name="height" value="0.025" units="cm"/>
    </inkml:brush>
  </inkml:definitions>
  <inkml:trace contextRef="#ctx0" brushRef="#br0">112 259 18674,'0'0'6651,"-10"6"-5289,2-1-1200,0 1 0,1-1 0,0 1 0,0 1 0,0-1 0,1 1 0,0 0 1,1 1-1,-1 0 0,1 0 0,1 0 0,-1 0 0,2 0 0,-1 1 0,1 0 0,0 0 1,1 0-1,-2 9 0,4-15-144,-1-1 0,1 0 1,0 1-1,0-1 0,0 0 0,0 1 1,0-1-1,1 0 0,-1 1 0,1-1 1,-1 0-1,1 1 0,0-1 0,0 0 1,0 0-1,0 0 0,0 0 0,1 0 1,-1 0-1,1 0 0,-1 0 1,4 2-1,-3-3 7,1 0 1,0 0-1,-1-1 1,1 1 0,-1-1-1,1 1 1,0-1-1,-1 0 1,1 0-1,0 0 1,-1-1-1,1 1 1,0-1 0,-1 1-1,1-1 1,-1 0-1,1 0 1,-1 0-1,0 0 1,1 0 0,2-3-1,9-4 42,-1-1 0,0 0 0,-1-1 0,0-1 0,-1 0-1,0 0 1,9-13 0,62-95-127,-17 2-153,-59 105 56,-1-1 0,0 0 0,-1 0 1,0-1-1,-1 1 0,0-1 0,1-21 0,-4 36 148,-1-1 0,1 0-1,0 0 1,0 1 0,0-1-1,-1 0 1,1 0 0,0 0 0,0 1-1,-1-1 1,1 0 0,0 0-1,0 0 1,-1 0 0,1 1 0,0-1-1,-1 0 1,1 0 0,0 0-1,0 0 1,-1 0 0,1 0 0,0 0-1,-1 0 1,1 0 0,0 0-1,-1 0 1,1 0 0,0 0-1,-1 0 1,1 0 0,0 0 0,0-1-1,-1 1 1,1 0 0,0 0-1,-1 0 1,1 0 0,0-1 0,0 1-1,-1 0 1,1 0 0,0 0-1,0-1 1,0 1 0,0 0 0,-1 0-1,1-1 1,0 1 0,0 0-1,0-1 1,0 1 0,0 0 0,0 0-1,-1-1 1,1 1 0,0 0-1,0-1 1,0 1 0,0 0 0,0-1-1,0 1 1,0 0 0,1-1-1,-18 22-256,1 7 474,2 1-1,1 1 1,1 0 0,1 0-1,2 1 1,1 1 0,2-1-1,1 1 1,-2 57 0,7-87-235,0 1 0,0-1 0,0 1 0,1-1 1,-1 1-1,1-1 0,-1 0 0,1 1 1,0-1-1,0 0 0,0 0 0,0 0 0,0 1 1,0-1-1,1 0 0,-1-1 0,1 1 1,-1 0-1,1 0 0,0-1 0,0 1 0,0-1 1,0 1-1,2 0 0,16 6-3262,2-6-4091,-3-2-4909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35.406"/>
    </inkml:context>
    <inkml:brush xml:id="br0">
      <inkml:brushProperty name="width" value="0.025" units="cm"/>
      <inkml:brushProperty name="height" value="0.025" units="cm"/>
    </inkml:brush>
  </inkml:definitions>
  <inkml:trace contextRef="#ctx0" brushRef="#br0">7 115 17360,'0'0'9946,"9"-2"-8446,0 0-1227,0-1 0,-1 0-1,1 0 1,13-8 0,-20 10-235,0 0-1,0 0 1,0 0-1,0 0 1,-1 0 0,1 0-1,0 0 1,-1-1-1,1 1 1,-1-1 0,0 1-1,1-1 1,-1 0-1,0 1 1,0-1 0,0 0-1,0 0 1,0 0-1,-1 1 1,1-1 0,0 0-1,-1 0 1,1 0-1,-1 0 1,0 0 0,0 0-1,0-1 1,0 1-1,0 0 1,0 0 0,-1 0-1,1 0 1,-1-3-1,0 4-26,0 1 0,0-1 0,1 0-1,-1 0 1,0 0 0,0 1-1,0-1 1,0 1 0,0-1 0,0 0-1,0 1 1,-1 0 0,1-1-1,0 1 1,0 0 0,0-1 0,0 1-1,0 0 1,-1 0 0,1 0-1,0 0 1,0 0 0,0 0 0,0 1-1,-1-1 1,1 0 0,0 0 0,0 1-1,-2 0 1,0 0-33,-1 0 1,1 0-1,0 1 1,-1-1 0,1 1-1,0-1 1,0 1-1,-5 4 1,4 0 13,0 0 1,0 0 0,1 1-1,0-1 1,0 1-1,0 0 1,1-1 0,0 1-1,0 0 1,1 1 0,0-1-1,0 0 1,1 0 0,0 0-1,1 15 1,-1-21 11,1 0 0,-1 0 0,1 0 0,-1 0 0,1 0 0,0 0 0,-1 0 0,1 0 0,0 0 0,0 0 0,-1 0 0,1 0 0,0-1 0,0 1 0,0 0 0,0-1 0,0 1 0,0 0 0,0-1 0,0 1 0,0-1 0,1 0 0,-1 1 0,0-1 0,0 0 0,0 0 0,1 1 0,-1-1 0,0 0 0,0 0 0,0-1 0,2 1 1,42-5 166,-23-2-143,-1-1 0,0-2 0,0 0 0,36-24 0,-40 23-279,1 0 0,0 1 0,1 0 0,1 2 0,-1 0 0,26-6 0,-44 14 232,0-1-1,0 1 1,0 0 0,-1 0-1,1-1 1,0 1 0,0 0-1,0 0 1,0 0 0,0 0-1,0 0 1,0 0-1,-1 1 1,1-1 0,0 0-1,0 0 1,0 0 0,0 1-1,0-1 1,-1 1 0,1-1-1,0 1 1,0-1 0,-1 1-1,1-1 1,0 1 0,-1-1-1,1 1 1,0 0 0,-1-1-1,1 1 1,-1 0 0,1 0-1,-1 0 1,0-1 0,1 1-1,-1 0 1,0 0 0,1 0-1,-1 0 1,0-1 0,0 1-1,0 0 1,0 0 0,0 0-1,0 0 1,0 0 0,0 0-1,0 0 1,0 0 0,-1-1-1,1 1 1,0 0 0,0 0-1,-1 0 1,0 1 0,-2 10 445,-2 1 0,0-1-1,-7 14 1,4-10 569,37-32-82,29-42-780,16-13-2151,-74 120 1260,-5-30 753,2-8 11,1-1 1,0 0 0,0 1 0,1 0 0,1-1 0,0 12 0,0-22-128,0 0 0,0 1 1,0-1-1,0 0 0,0 0 0,1 1 0,-1-1 0,0 0 0,0 1 0,0-1 1,1 0-1,-1 0 0,0 1 0,0-1 0,1 0 0,-1 0 0,0 0 1,1 1-1,-1-1 0,0 0 0,1 0 0,-1 0 0,0 0 0,1 0 1,-1 0-1,0 0 0,1 0 0,-1 0 0,0 0 0,1 0 0,-1 0 1,0 0-1,1 0 0,-1 0 0,0 0 0,1 0 0,-1 0 0,0 0 0,1 0 1,-1 0-1,1-1 0,0 1-531,11-5-7340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35.739"/>
    </inkml:context>
    <inkml:brush xml:id="br0">
      <inkml:brushProperty name="width" value="0.025" units="cm"/>
      <inkml:brushProperty name="height" value="0.025" units="cm"/>
    </inkml:brush>
  </inkml:definitions>
  <inkml:trace contextRef="#ctx0" brushRef="#br0">0 0 17745,'0'0'8936,"32"85"-7494,-28-39-257,-4 7-288,0 0-33,0-2-287,0 0-289,0-4-224,0 0-96,-4-3-1761,-7-7-3492,1-5-8937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36.067"/>
    </inkml:context>
    <inkml:brush xml:id="br0">
      <inkml:brushProperty name="width" value="0.025" units="cm"/>
      <inkml:brushProperty name="height" value="0.025" units="cm"/>
    </inkml:brush>
  </inkml:definitions>
  <inkml:trace contextRef="#ctx0" brushRef="#br0">0 1 21460,'0'0'5830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53.558"/>
    </inkml:context>
    <inkml:brush xml:id="br0">
      <inkml:brushProperty name="width" value="0.025" units="cm"/>
      <inkml:brushProperty name="height" value="0.025" units="cm"/>
    </inkml:brush>
  </inkml:definitions>
  <inkml:trace contextRef="#ctx0" brushRef="#br0">4 1494 13068,'0'0'4960,"-2"-11"-3337,1 2-1444,1 0 1,0 0-1,0-1 1,1 1-1,0 0 1,1 0-1,0 0 1,0 0-1,1 0 0,7-14 1,52-98 1086,-51 102-1052,320-487 1109,-203 325-1061,147-278 0,-268 445-305,-3 8-79,-1 0 0,1-1 0,-1 1-1,-1-1 1,0 0 0,0 0 0,0 0-1,1-9 1,-26 34-5168,-12 16-609,-8 12-4030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7.677"/>
    </inkml:context>
    <inkml:brush xml:id="br0">
      <inkml:brushProperty name="width" value="0.05" units="cm"/>
      <inkml:brushProperty name="height" value="0.05" units="cm"/>
    </inkml:brush>
  </inkml:definitions>
  <inkml:trace contextRef="#ctx0" brushRef="#br0">114 200 18748,'0'-4'282,"0"1"0,0 0 1,-1-1-1,1 1 0,-1 0 0,0 0 0,0-1 1,0 1-1,0 0 0,-1 0 0,1 0 0,-3-3 1,3 5-193,0 0 1,0 0-1,0 0 1,0 0-1,0 0 1,0 0-1,0 0 1,0 1-1,-1-1 1,1 0-1,0 1 1,0-1-1,-1 1 1,1-1-1,0 1 1,-1 0 0,1-1-1,-1 1 1,1 0-1,0 0 1,-1 0-1,1 0 1,-1 0-1,1 0 1,0 1-1,-1-1 1,1 0-1,0 1 1,-1-1-1,1 1 1,-3 1-1,0 0-40,0 1 0,0 0 0,0 0 0,1 0 0,-1 1 0,1-1-1,0 1 1,0 0 0,0 0 0,0 0 0,1 0 0,0 1 0,0-1-1,-3 9 1,3-9-55,1 0 0,-1-1-1,1 1 1,0 0 0,1 0-1,-1 0 1,1 1 0,-1-1-1,1 0 1,0 0 0,1 0-1,-1 0 1,1 0 0,0 0 0,0 0-1,0 0 1,3 7 0,-2-9-1,-1 0 0,1-1 0,-1 1 0,1-1 0,0 1 0,0-1 0,-1 0 0,1 0 1,0 0-1,0 0 0,0 0 0,0 0 0,1 0 0,-1-1 0,0 1 0,0-1 1,3 1-1,43 1-84,-29-3 56,-7 1 16,0 1 0,-1 0 0,1 1 0,0 0 0,20 6 0,-29-7 26,-1 0-1,1 1 0,0-1 0,0 1 1,-1-1-1,1 1 0,-1 0 1,1 0-1,-1 0 0,0 0 0,0 0 1,0 0-1,0 1 0,0-1 1,-1 1-1,1-1 0,-1 1 0,1 0 1,-1 0-1,0 0 0,0-1 0,0 1 1,-1 0-1,1 0 0,-1 0 1,1 0-1,-1 6 0,-14-32 1127,-46-239 1693,59 261-2844,1 0 0,0 0 0,-1 0 0,1 0 0,0 0 0,0 0 0,0 0 0,0 0 0,0 0 0,0 0 1,0 0-1,0 0 0,1 0 0,-1 0 0,0 0 0,1 0 0,-1 0 0,0 0 0,1 0 0,-1 0 0,2-1 0,-1 2-47,0-1-1,0 1 1,1 0 0,-1-1-1,0 1 1,0 0-1,1 0 1,-1 0 0,0 0-1,1 0 1,-1 0 0,0 0-1,2 1 1,11 0-214,3-1 59,-1-2 0,0 0 1,0 0-1,24-8 0,-27 6 180,1 0 0,-1 1 0,1 1 0,0 0 0,0 1 0,0 1 0,15 1 0,-26-1 33,-1 1 0,1 0 1,-1-1-1,1 1 0,-1 0 0,1 0 0,-1 1 1,1-1-1,-1 0 0,0 1 0,0 0 0,0-1 0,0 1 1,0 0-1,0 0 0,0 0 0,0 0 0,-1 0 1,1 1-1,-1-1 0,0 0 0,0 1 0,0-1 0,0 1 1,1 2-1,1 8-11,-1-1-1,0 1 1,0 0 0,-1 15-1,1 7 87,-2-34-63,0-1 0,0 0 0,0 1 0,0-1 0,-1 0 0,1 1 0,0-1 0,0 1 0,0-1 0,1 0 0,-1 1 0,0-1 0,0 0 0,0 1 0,0-1 0,0 1 0,0-1 0,0 0 0,1 1 0,-1-1 0,0 0 0,0 1 0,0-1 0,1 0 0,-1 1 0,0-1 0,1 0 0,-1 0 0,0 1 0,0-1 0,1 0 0,-1 0 0,0 0 0,1 0 0,-1 1 0,1-1 0,-1 0 1,0 0-1,1 0 0,-1 0 0,0 0 0,1 0 0,-1 0 0,1 0 0,-1 0 0,0 0 0,1 0 0,-1 0 0,1 0 0,-1 0 0,0 0 0,1 0 0,-1-1 0,0 1 0,1 0 0,-1 0 0,0 0 0,1-1 0,-1 1 0,0 0 0,1 0 0,-1-1 0,0 1 0,0 0 0,1-1 0,-1 1 0,0-1 0,19-23 250,-2-2-80,3-6-29,1 0 0,2 1 0,29-30 0,-51 59-150,0 1 0,0 0 0,0 0-1,1 0 1,-1 0 0,0 0 0,0 0-1,1 0 1,-1 0 0,0 1 0,1-1-1,-1 0 1,1 1 0,-1-1 0,1 1-1,-1 0 1,1-1 0,-1 1 0,1 0-1,-1 0 1,1 0 0,1 0-1,-2 1 0,0 0-1,0-1 0,0 1 0,0 0 0,0 0 0,0 0 0,0 0 0,0 0 0,-1 0 0,1 0 1,0 0-1,-1 1 0,1-1 0,-1 0 0,1 0 0,-1 0 0,0 1 0,0-1 0,1 0 0,-1 1 1,0-1-1,0 0 0,0 0 0,0 3 0,0 11-362,-1 0-1,0 0 1,-1 0 0,-4 18 0,6-30 89,4-2-77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53.889"/>
    </inkml:context>
    <inkml:brush xml:id="br0">
      <inkml:brushProperty name="width" value="0.025" units="cm"/>
      <inkml:brushProperty name="height" value="0.025" units="cm"/>
    </inkml:brush>
  </inkml:definitions>
  <inkml:trace contextRef="#ctx0" brushRef="#br0">92 95 12748,'0'0'1660,"-1"10"-1083,-33 137 1507,-18 104 2115,50-239-4108,1-5-56,0-1 0,0 1 0,1 0 0,0 0 0,0-1 1,2 10-1,-2-15-33,1 0 1,-1 0 0,1 1-1,-1-1 1,1 0 0,-1 0-1,1 0 1,0 0 0,0 1-1,0-1 1,-1 0 0,1-1-1,0 1 1,0 0 0,0 0-1,1 0 1,-1 0 0,0-1-1,0 1 1,0-1 0,0 1-1,1-1 1,-1 1 0,0-1-1,1 0 1,-1 1 0,0-1-1,1 0 1,-1 0 0,0 0-1,1 0 1,-1 0 0,0 0-1,0-1 1,1 1 0,-1 0-1,2-1 1,6-3 127,0 1 1,-1-1-1,1 0 0,-1-1 1,0 0-1,0 0 0,-1-1 1,1 0-1,-1 0 1,-1-1-1,9-9 0,5-4 180,100-93 623,66-63-682,-63 57-3656,-29 26-4725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55.673"/>
    </inkml:context>
    <inkml:brush xml:id="br0">
      <inkml:brushProperty name="width" value="0.025" units="cm"/>
      <inkml:brushProperty name="height" value="0.025" units="cm"/>
    </inkml:brush>
  </inkml:definitions>
  <inkml:trace contextRef="#ctx0" brushRef="#br0">2 174 18065,'0'0'1367,"0"-10"63,-1 6-1327,0-1 0,1 0 0,0 1 0,0-1 0,1 1 0,-1-1 0,1 1 0,0-1 0,0 1 0,0-1 0,1 1 0,0 0 0,0 0 0,0 0 0,0 0 0,0 0 0,1 0 0,0 0 0,0 1 0,0-1 0,0 1 0,0 0 0,6-4 0,1-1 33,0 1 0,1 1-1,0 0 1,0 0 0,0 1 0,0 0-1,1 1 1,0 0 0,0 1 0,0 0-1,0 1 1,0 1 0,20-1 0,-31 2-135,0 0 0,1 1 0,-1-1-1,0 0 1,1 0 0,-1 1 0,0-1 0,0 1 0,0-1 0,1 1 0,-1-1 0,0 1 0,0 0 0,0-1 0,0 1 0,0 0 0,0 0 0,0 0 0,0 0 0,0 0 0,-1 0 0,1 0 0,1 2 0,-1 0 20,0 0-1,0 0 1,0 0-1,0 0 1,-1 0-1,1 0 1,-1 1-1,0-1 1,0 5-1,0 1 133,-1 1 1,-1-1-1,0 0 1,0 1-1,-1-1 1,-3 9-1,-40 56 691,38-63-792,0 0 0,0 1 0,1 0 0,1 0 1,0 1-1,1-1 0,0 1 0,-4 16 0,9-27-69,0-1-1,0 0 1,0 0-1,0 0 0,0 0 1,0 0-1,0 1 0,1-1 1,-1 0-1,0 0 1,1 0-1,-1 0 0,0 0 1,1 0-1,-1 0 0,1 0 1,0 0-1,-1 0 1,1 0-1,0 0 0,0 0 1,0-1-1,-1 1 1,1 0-1,0 0 0,0-1 1,0 1-1,0-1 0,0 1 1,0-1-1,0 1 1,1-1-1,-1 0 0,0 1 1,0-1-1,0 0 1,0 0-1,0 0 0,0 0 1,1 0-1,-1 0 0,0 0 1,0 0-1,0 0 1,0-1-1,0 1 0,2-1 1,5 0-310,1-1 0,-1 0 0,1 0 0,-1-1-1,12-6 1,2-3-2829,0-2-1,28-23 0,-3-3-6009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55.990"/>
    </inkml:context>
    <inkml:brush xml:id="br0">
      <inkml:brushProperty name="width" value="0.025" units="cm"/>
      <inkml:brushProperty name="height" value="0.025" units="cm"/>
    </inkml:brush>
  </inkml:definitions>
  <inkml:trace contextRef="#ctx0" brushRef="#br0">74 1 17264,'0'0'1559,"-10"15"-53,1-2-1135,3-5-207,0 0 1,0 0-1,1 1 0,0 0 0,1 0 1,0 0-1,0 0 0,1 1 0,0 0 0,-1 10 1,2-9 35,1 0 0,0 0 0,1 0-1,0 1 1,1-1 0,0 0 0,1 0 0,4 14 0,-5-22-154,0 1 0,0-1 0,1 0 0,0 1 0,0-1 0,-1 0-1,2 0 1,-1-1 0,0 1 0,1 0 0,-1-1 0,1 1 0,0-1 0,0 0 0,0 0-1,0 0 1,0 0 0,0 0 0,0-1 0,1 0 0,-1 1 0,0-1 0,1-1 0,-1 1-1,1 0 1,0-1 0,-1 0 0,1 1 0,3-2 0,-2 1 2,1 0 0,-1-1 0,0 0 0,1 0 0,-1 0-1,0-1 1,0 0 0,0 0 0,0 0 0,0-1 0,-1 1 0,1-1 0,-1 0 0,1-1 0,6-5 0,-5 2 96,-1 1 1,1-1 0,-1 0 0,0 0-1,-1 0 1,0-1 0,0 0 0,0 0-1,4-13 1,-6 13-18,0 1 1,-1-1-1,0 0 1,0 0-1,0 0 0,-1 0 1,0 0-1,-1 0 1,1 1-1,-4-13 0,2 15-92,1 0 0,-1 0 0,0 1 0,0-1 0,0 1 0,-1-1 0,1 1 0,-1 0 0,0 0 0,-1 0 0,1 1-1,-1-1 1,1 1 0,-1 0 0,0 0 0,0 0 0,-6-3 0,7 4-166,0 0 0,0 1 0,0-1 0,-1 1 0,1 0 0,0 0 0,-1 0 0,1 0 0,-1 1 0,1-1 0,-1 1 0,0 0 0,1 0 0,-1 0 0,1 0 0,-1 1-1,1-1 1,-1 1 0,1 0 0,-1 0 0,1 1 0,0-1 0,0 1 0,-1-1 0,1 1 0,0 0 0,-4 4 0,4-3-122,0 0-1,0 1 0,0 0 1,1 0-1,-1 0 0,1 0 1,0 0-1,0 0 0,0 1 1,1-1-1,0 0 1,-1 1-1,1 0 0,1-1 1,-1 1-1,1 0 0,0-1 1,0 1-1,0 0 0,2 6 1,-2-10-31,0 0 0,1 0 0,-1 0 0,1 0 0,-1 0 0,1 0 0,-1 0 0,1 0 0,-1 0 0,1 0 0,0 0 0,0 0 0,-1 0 0,1-1 0,0 1 0,0 0 0,0-1 0,0 1 0,0-1 0,0 1 0,0-1 1,0 1-1,0-1 0,0 1 0,0-1 0,0 0 0,0 0 0,1 0 0,-1 1 0,2-1 0,17 1-6944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56.335"/>
    </inkml:context>
    <inkml:brush xml:id="br0">
      <inkml:brushProperty name="width" value="0.025" units="cm"/>
      <inkml:brushProperty name="height" value="0.025" units="cm"/>
    </inkml:brush>
  </inkml:definitions>
  <inkml:trace contextRef="#ctx0" brushRef="#br0">160 4 17040,'0'0'2621,"-8"-1"-90,3 1-2439,1 0 1,-1 1-1,0-1 1,1 1-1,0 0 1,-1 0-1,1 0 1,-1 0-1,1 1 1,0 0 0,0 0-1,0 0 1,0 0-1,0 1 1,0-1-1,1 1 1,-1 0-1,1 0 1,0 1-1,0-1 1,0 1-1,0-1 1,-3 8-1,-2 2-51,1 0-1,0 0 1,1 1-1,1 0 1,0 0-1,1 0 0,0 0 1,1 1-1,1 0 1,0-1-1,1 1 0,1 0 1,2 25-1,-2-37-24,0 0-1,1 0 0,-1-1 0,1 1 0,0 0 1,0 0-1,0 0 0,0-1 0,0 1 1,1 0-1,-1-1 0,1 1 0,0-1 1,-1 0-1,1 1 0,0-1 0,0 0 0,1 0 1,-1 0-1,0-1 0,1 1 0,-1-1 1,1 1-1,-1-1 0,1 0 0,0 0 1,0 0-1,-1 0 0,1 0 0,0 0 0,5 0 1,-2-1 105,-1 0 0,1 0 0,-1 0 0,1-1 0,-1 0 0,1 0 1,-1 0-1,0-1 0,1 0 0,-1 1 0,0-2 0,0 1 0,0-1 0,-1 0 0,1 0 1,4-4-1,1-2 82,-1 0 0,0-1 1,0 0-1,-1 0 1,-1-1-1,0 0 0,0-1 1,-1 0-1,0 1 0,-1-2 1,-1 1-1,0-1 0,-1 1 1,0-1-1,0 0 1,-2 0-1,0 0 0,0-1 1,-1 1-1,-3-20 0,2 29-179,-1 1 1,1 0-1,-1 0 0,0 1 0,0-1 0,0 0 0,-1 1 0,1-1 0,-1 1 0,1 0 0,-1 0 0,0 0 0,0 0 0,0 0 0,0 0 0,0 1 0,0-1 1,0 1-1,-1 0 0,1 0 0,0 0 0,-1 1 0,1-1 0,-1 1 0,1 0 0,-4 0 0,3 0-155,0 0-1,1 0 1,-1 0-1,0 1 1,1-1 0,-1 1-1,1 0 1,-1 0 0,1 0-1,-1 1 1,-3 1-1,5-2-121,1 0 1,-1 0-1,1 0 0,-1 1 0,1-1 0,0 0 0,0 0 1,-1 1-1,1-1 0,0 1 0,0-1 0,0 1 0,1 0 1,-1-1-1,0 1 0,1 0 0,-1-1 0,1 1 0,-1 0 1,1 0-1,0 0 0,0 3 0,0-5 52,0 1-1,0-1 1,0 1 0,0-1-1,0 1 1,0-1-1,0 1 1,0-1 0,1 1-1,-1-1 1,0 1 0,0-1-1,0 1 1,1-1 0,-1 1-1,0-1 1,1 0-1,-1 1 1,0-1 0,1 1-1,-1-1 1,1 0 0,-1 0-1,1 1 1,-1-1-1,1 0 1,-1 0 0,0 1-1,1-1 1,-1 0 0,1 0-1,0 0 1,-1 0 0,1 0-1,-1 0 1,1 0-1,-1 0 1,1 0 0,-1 0-1,1 0 1,-1 0 0,2 0-1,17 0-5366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56.760"/>
    </inkml:context>
    <inkml:brush xml:id="br0">
      <inkml:brushProperty name="width" value="0.025" units="cm"/>
      <inkml:brushProperty name="height" value="0.025" units="cm"/>
    </inkml:brush>
  </inkml:definitions>
  <inkml:trace contextRef="#ctx0" brushRef="#br0">128 1 16816,'0'0'6438,"-12"6"-4762,4-1-1523,0 0 0,0 0 0,0 1 0,1 0 0,0 0 0,0 1 0,1 0 1,0 0-1,0 1 0,0-1 0,1 1 0,1 0 0,-1 1 0,-3 10 0,4-10 70,1 0 0,0 1 1,1 0-1,0-1 1,1 1-1,0 0 0,0 0 1,2 12-1,-1-20-201,0 0 0,0 0 0,1 0 0,-1-1 0,1 1 0,-1 0 0,1 0 0,0-1 1,0 1-1,-1 0 0,1-1 0,1 1 0,-1-1 0,0 1 0,0-1 0,0 0 0,1 1 0,-1-1 0,3 2 0,-1-2-17,0 0 0,0-1 0,-1 1 0,1-1 0,0 1 0,0-1 0,-1 0 0,1 0 0,0 0 0,0-1 0,0 1 0,-1-1 0,1 1 0,0-1 0,-1 0 0,1 0 0,4-2 0,1-2 24,1 1 0,-1-1 0,0-1 0,-1 0 0,1 0 0,-1 0 0,-1-1 0,1 0 0,-1-1 0,0 1 0,6-12-1,-4 7-81,-1 0 0,0-1-1,-1 0 1,-1 0-1,0 0 1,-1-1-1,3-14 1,-8 36 17,0 1 1,1-1 0,0 1-1,1 0 1,-1-1 0,2 0-1,-1 1 1,1-1 0,0 0-1,1 1 1,0-1 0,0-1-1,1 1 1,0 0 0,1-1-1,-1 0 1,1 0 0,0 0-1,1-1 1,7 7 0,24 15 282,-23-19-279,-1 1 0,0 0 0,-1 0 0,0 2 0,10 12 0,-20-22 86,0 0 0,-1 0-1,0 0 1,1 0-1,-1 0 1,0 1 0,0-1-1,0 0 1,0 1-1,-1-1 1,1 0 0,-1 1-1,1-1 1,-1 1-1,0-1 1,0 1 0,0-1-1,0 1 1,-1-1-1,1 1 1,0-1 0,-1 1-1,0-1 1,0 0-1,0 1 1,0-1 0,0 0-1,0 0 1,0 0-1,-1 0 1,1 0 0,-1 0-1,1 0 1,-1 0-1,0 0 1,0-1 0,0 1-1,-3 2 1,-6 3 46,1-1 1,-1 1-1,0-2 0,0 1 1,-1-2-1,1 1 1,-1-2-1,0 1 1,0-2-1,0 0 0,-1 0 1,1-1-1,-1 0 1,1-1-1,-16-2 1,26 1-206,0 1 0,0 0 1,0-1-1,0 1 0,0-1 1,0 0-1,0 1 0,0-1 1,1 0-1,-1 0 0,0 0 1,0-1-1,1 1 0,-1 0 1,1-1-1,-1 1 0,-1-3 1,-6-21-5182,8 0-3234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57.363"/>
    </inkml:context>
    <inkml:brush xml:id="br0">
      <inkml:brushProperty name="width" value="0.025" units="cm"/>
      <inkml:brushProperty name="height" value="0.025" units="cm"/>
    </inkml:brush>
  </inkml:definitions>
  <inkml:trace contextRef="#ctx0" brushRef="#br0">0 0 16656,'0'0'9219,"0"10"-9000,2 23 346,1 0-1,2 0 1,1-1-1,2 1 1,1-2-1,1 1 1,18 37-1,-26-66-555,-1 0 0,1 1 0,0-1 0,0 0 0,0 0 0,1 0 0,-1 0 0,1 0 0,0-1 0,-1 1 0,1-1 0,0 0 0,1 0 0,-1 0 0,0 0 0,0 0 0,1-1 0,-1 1 0,1-1 0,0 0 0,-1 0 0,1-1 0,0 1 0,-1-1 0,1 1 0,0-1 0,0 0 0,-1-1 0,1 1 0,0-1-1,-1 1 1,1-1 0,3-2 0,5 0 10,-1-2 0,0 0-1,0 0 1,-1-1-1,1 0 1,-1-1 0,0 0-1,-1-1 1,10-9-1,-19 28-3378,5-18-6588,-3-7 1540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57.757"/>
    </inkml:context>
    <inkml:brush xml:id="br0">
      <inkml:brushProperty name="width" value="0.025" units="cm"/>
      <inkml:brushProperty name="height" value="0.025" units="cm"/>
    </inkml:brush>
  </inkml:definitions>
  <inkml:trace contextRef="#ctx0" brushRef="#br0">61 150 13261,'0'0'9427,"-8"0"-8333,5 0-1044,1 0-37,1-1 0,-1 1 1,0 0-1,1 0 0,-1 0 0,0 0 1,1 0-1,-1 0 0,0 0 0,1 1 1,-1-1-1,0 1 0,1-1 0,-1 1 1,1-1-1,-1 1 0,1 0 0,-1 0 1,1 0-1,-1 0 0,1 0 0,0 0 1,0 0-1,-1 0 0,1 1 0,0-1 1,0 0-1,0 1 0,0-1 0,1 1 1,-1-1-1,0 1 0,0-1 0,1 1 1,-1 0-1,1-1 0,0 1 0,-1 0 1,1-1-1,0 4 0,0 5 18,0-1-1,0 0 1,1 0-1,0 1 1,0-1-1,1 0 1,4 11-1,-5-18 19,-1 0-1,1 0 1,0-1-1,0 1 1,0 0-1,0-1 1,1 1-1,-1-1 0,0 1 1,1-1-1,-1 1 1,1-1-1,-1 0 1,1 0-1,0 0 1,-1 0-1,1 0 1,0 0-1,0 0 1,0 0-1,0-1 1,-1 1-1,1-1 1,0 0-1,0 1 0,0-1 1,0 0-1,0 0 1,0 0-1,0 0 1,0-1-1,0 1 1,0 0-1,0-1 1,0 0-1,0 1 1,0-1-1,0 0 1,-1 0-1,4-2 1,2-1 17,-1-1 0,-1 0 0,1 0 0,-1 0 0,1-1 1,-2 0-1,1 0 0,-1 0 0,1 0 0,-2-1 1,1 0-1,-1 1 0,0-1 0,0-1 0,-1 1 1,0 0-1,-1-1 0,1 1 0,0-12 0,-5 12-38,-4 15-242,-3 18-48,9-21 253,1 0 1,0 0-1,0-1 1,0 1-1,0 0 1,1 0-1,0 0 0,3 9 1,-4-12 0,1-1-1,0 0 1,0 1 0,0-1 0,0 0-1,0 1 1,0-1 0,0 0 0,0 0-1,1 0 1,-1 0 0,0 0-1,1 0 1,-1 0 0,0-1 0,1 1-1,-1 0 1,1-1 0,-1 1 0,1-1-1,0 1 1,-1-1 0,1 0-1,-1 0 1,1 0 0,0 0 0,-1 0-1,1 0 1,0 0 0,-1-1 0,3 1-1,-1-2-33,0 1-1,0 0 0,-1 0 0,1-1 0,0 0 1,-1 1-1,1-1 0,-1 0 0,1 0 0,-1-1 1,0 1-1,0 0 0,0-1 0,0 1 0,0-1 1,-1 0-1,3-4 0,22-53-2577,-19 39-408,0-1-1,5-35 1,-6-1-3277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58.090"/>
    </inkml:context>
    <inkml:brush xml:id="br0">
      <inkml:brushProperty name="width" value="0.025" units="cm"/>
      <inkml:brushProperty name="height" value="0.025" units="cm"/>
    </inkml:brush>
  </inkml:definitions>
  <inkml:trace contextRef="#ctx0" brushRef="#br0">1 105 11211,'0'10'2124,"0"-5"-1981,0 28 1449,1 0-1,2-1 0,6 35 0,-7-58-1394,0-1 0,0 1 0,1-1 0,0 1 0,0-1-1,1 0 1,0 0 0,0-1 0,1 1 0,0-1 0,0 0 0,1 0 0,-1-1 0,2 0 0,-1 0 0,1 0 0,14 9-1,-19-13-185,1-1 0,0 1 0,-1-1 0,1 0-1,0 1 1,0-1 0,0-1 0,0 1-1,0 0 1,0-1 0,0 1 0,0-1-1,0 0 1,1 0 0,-1 0 0,0-1-1,0 1 1,0-1 0,0 1 0,0-1 0,4-2-1,-4 1 7,0 0 0,-1 0-1,1-1 1,0 1 0,-1-1 0,1 0-1,-1 0 1,0 0 0,0 0-1,0 0 1,0-1 0,-1 1 0,1 0-1,-1-1 1,1-3 0,3-15 41,-1 0 0,-1 0 0,-1 0 1,-1-34-1,-1 56-58,0-27 73,0 0 0,-2 1 1,-1-1-1,-2 1 0,0-1 0,-17-46 0,22 73-68,0-1 0,0 1 0,1 0 0,-1 0 0,0 0 0,0 0 0,0-1 0,0 1 0,0 0 0,0 0 0,0 0 0,0-1 0,0 1 0,0 0 0,0 0 0,0 0 0,-1-1-1,1 1 1,0 0 0,0 0 0,0 0 0,0 0 0,0-1 0,0 1 0,0 0 0,0 0 0,-1 0 0,1 0 0,0 0 0,0-1 0,0 1 0,0 0 0,0 0 0,-1 0 0,1 0 0,0 0-1,0 0 1,0 0 0,-1 0 0,1 0 0,0 0 0,0-1 0,0 1 0,0 0 0,-1 0 0,1 0 0,0 0 0,0 0 0,0 0 0,-1 1 0,1-1 0,0 0 0,0 0 0,0 0 0,-1 0 0,1 0-1,0 0 1,0 0 0,0 0 0,0 0 0,-1 1 0,-2 16 422,1 31 186,2-45-604,1 9 8,0-1 1,0 0-1,1 1 0,0-1 0,1 0 0,1 0 0,-1 0 1,2 0-1,-1-1 0,2 0 0,-1 0 0,1 0 0,14 16 1,1-2-119,1-2 1,0-1 0,48 34 0,-73-54-3509,-16-2 268,-9-6-2404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58.435"/>
    </inkml:context>
    <inkml:brush xml:id="br0">
      <inkml:brushProperty name="width" value="0.025" units="cm"/>
      <inkml:brushProperty name="height" value="0.025" units="cm"/>
    </inkml:brush>
  </inkml:definitions>
  <inkml:trace contextRef="#ctx0" brushRef="#br0">0 80 10218,'0'0'9000,"53"-18"-7783,-16 10-672,6-2-257,4 0-192,3 1-32,-9 1-480,-2 1-1762,-11 2-2883,-5 0-4580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58.809"/>
    </inkml:context>
    <inkml:brush xml:id="br0">
      <inkml:brushProperty name="width" value="0.025" units="cm"/>
      <inkml:brushProperty name="height" value="0.025" units="cm"/>
    </inkml:brush>
  </inkml:definitions>
  <inkml:trace contextRef="#ctx0" brushRef="#br0">0 242 13293,'0'0'6608,"9"-1"-4125,-1 0-2101,0-1 1,0-1-1,0 1 0,-1-1 1,1 0-1,-1-1 0,1 0 1,-1 0-1,0 0 0,-1-1 1,1 0-1,-1 0 1,0-1-1,0 0 0,6-8 1,-6 8-253,0-1 1,-1-1-1,0 1 1,0-1 0,0 0-1,-1 0 1,0 0 0,-1-1-1,0 1 1,0-1-1,-1 0 1,0 0 0,0 0-1,0-9 1,-2 17-118,0 1 1,0-1-1,0 0 1,0 1 0,0-1-1,0 1 1,0-1-1,0 1 1,0-1-1,0 0 1,0 1-1,0-1 1,-1 1-1,1-1 1,0 1-1,0-1 1,-1 1 0,1-1-1,0 1 1,-1-1-1,1 1 1,0-1-1,-1 1 1,1 0-1,-1-1 1,1 1-1,-1-1 1,1 1-1,-1 0 1,1 0 0,-2-1-1,-17 7-50,-14 23-236,29-22 271,0 0 1,1 1 0,-1 0 0,2 0 0,-1 0 0,1 0 0,1 0-1,0 0 1,0 0 0,0 1 0,1-1 0,0 0 0,2 13 0,-2-20 7,1 0 0,-1 0 0,1 0 0,-1-1 0,1 1 0,-1 0 0,1 0 0,-1 0 0,1-1 0,0 1 0,0 0 0,-1-1 0,1 1 0,0 0 0,0-1 0,0 1 0,0-1 0,0 1 0,0-1 0,0 0 0,0 1 0,-1-1 0,1 0 0,0 0 0,1 0 0,-1 1 0,0-1 0,0 0 0,0 0 0,0-1 0,0 1 0,0 0 0,0 0 0,0 0 0,0-1 0,-1 1 0,3-1 0,37-15 257,-19 1-191,-1-1-1,-1-1 1,19-21 0,-18 18-72,1 1 1,29-22-1,-48 39-24,0 1 1,0-1 0,0 1-1,0 0 1,1 0-1,-1 0 1,1 0-1,-1 0 1,1 0-1,-1 1 1,4-1-1,-5 1 23,0 0-1,0 0 1,0 0-1,0 1 1,0-1-1,0 0 1,0 0-1,0 1 1,0-1-1,-1 1 1,1-1-1,0 1 1,0-1-1,0 1 1,0-1-1,-1 1 1,1 0-1,0 0 1,0-1-1,0 2 1,2 4 62,0 0 1,-1 0-1,1 0 1,-1 0-1,0 0 1,-1 0-1,2 9 1,-3-10 14,0-1 0,1 0-1,0 1 1,0-1 0,0 0 0,0 0 0,1 0 0,-1 0 0,1 0 0,0 0 0,0 0 0,1 0 0,-1-1 0,1 1-1,5 5 1,-7-8-118,1-1 1,-1 1-1,0-1 0,0 1 0,0-1 0,1 0 0,-1 1 0,0-1 0,0 0 0,1 0 0,-1 0 1,0 0-1,1 0 0,-1 0 0,0 0 0,0-1 0,1 1 0,-1 0 0,0-1 0,0 1 0,1-1 1,-1 1-1,0-1 0,0 1 0,0-1 0,0 0 0,1-1 0,12-19-4539,-5-9-5205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8.211"/>
    </inkml:context>
    <inkml:brush xml:id="br0">
      <inkml:brushProperty name="width" value="0.05" units="cm"/>
      <inkml:brushProperty name="height" value="0.05" units="cm"/>
    </inkml:brush>
  </inkml:definitions>
  <inkml:trace contextRef="#ctx0" brushRef="#br0">1 239 15147,'0'1'176,"0"0"-1,0 0 1,1 1-1,-1-1 1,0 0 0,1 0-1,-1 0 1,1 0-1,-1 0 1,1 0-1,0 0 1,-1 0-1,1 0 1,0 0-1,0 0 1,0 0 0,0 0-1,0 0 1,-1-1-1,1 1 1,1 0-1,1 0 1,-1 0 20,0-1 0,0 1-1,0-1 1,0 0 0,1 1 0,-1-1 0,0 0 0,0 0 0,0-1-1,0 1 1,5-2 0,0 0 68,0 0 0,0-1 0,0 0 0,-1 0 1,1-1-1,10-8 0,-8 5-85,0-1 0,0-1 0,-1 1 0,0-2 0,-1 1 0,0-1 0,-1 0 0,1 0 1,-2-1-1,0 0 0,0 0 0,-1 0 0,0 0 0,-1-1 0,0 1 0,1-15 0,-4 24-148,0-1 1,0 1-1,0-1 0,-1 1 0,1 0 0,0-1 0,-1 1 0,0-1 0,1 1 0,-1 0 1,0 0-1,0-1 0,-1 1 0,1 0 0,-2-2 0,2 3-23,0 0-1,0 0 1,0 1-1,1-1 1,-1 0-1,0 1 1,0-1-1,-1 1 1,1-1-1,0 1 1,0-1-1,0 1 1,0 0-1,0 0 1,0 0-1,0-1 1,-1 1-1,1 0 1,0 0 0,0 0-1,0 1 1,0-1-1,-1 0 1,1 0-1,0 1 1,0-1-1,0 0 1,0 1-1,0-1 1,0 1-1,0 0 1,0-1-1,-1 2 1,-6 5-7,0 0 0,0 1 0,1 0 0,0 0 0,0 1 0,1 0 1,-8 16-1,6-13-9,-6 11-9,2 1-1,-16 37 0,24-50 6,1 0-1,0-1 0,0 1 0,1 0 0,0 0 1,1 1-1,1-1 0,0 17 0,0-26-1,0 0 1,1 0-1,-1 0 0,0 0 0,1 0 0,0 0 1,-1 0-1,1 0 0,0 0 0,0 0 0,0 0 1,0 0-1,1-1 0,-1 1 0,0-1 0,1 1 1,-1-1-1,1 1 0,-1-1 0,1 0 1,2 2-1,-1-2-50,0 1 1,1-1 0,-1 0-1,0-1 1,1 1 0,-1-1-1,0 1 1,1-1 0,-1 0-1,0 0 1,1-1 0,3 0-1,4-1-259,-1-1 0,0 0 0,1 0 0,-1-1 0,0-1 0,-1 1 0,13-10 0,-11 7 114,-1-1 1,-1-1 0,0 0 0,0 0-1,15-20 1,7-25-553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5:59.657"/>
    </inkml:context>
    <inkml:brush xml:id="br0">
      <inkml:brushProperty name="width" value="0.025" units="cm"/>
      <inkml:brushProperty name="height" value="0.025" units="cm"/>
    </inkml:brush>
  </inkml:definitions>
  <inkml:trace contextRef="#ctx0" brushRef="#br0">21 408 10410,'0'0'5861,"-5"-8"-2866,3 3-2616,0 0 0,-1 1-1,1-2 1,1 1-1,-1 0 1,1 0 0,0 0-1,0-1 1,0-6 0,2 9-235,-1 1 0,0-1 1,1 1-1,-1-1 0,1 1 0,0-1 1,0 1-1,0 0 0,0 0 0,0-1 1,1 1-1,-1 0 0,1 0 1,-1 0-1,1 0 0,0 0 0,0 1 1,0-1-1,0 0 0,0 1 1,0 0-1,0-1 0,0 1 0,0 0 1,1 0-1,3-1 0,-3 1-98,0-1-1,0 1 1,0 0-1,0 0 1,0 1-1,0-1 1,0 0-1,0 1 1,0 0 0,0 0-1,0 0 1,0 0-1,0 0 1,0 1-1,0-1 1,0 1-1,5 2 1,-6-2-21,0 0-1,0 1 1,0-1 0,-1 1-1,1 0 1,0-1 0,-1 1 0,1 0-1,-1 0 1,0 0 0,1 0 0,-1 0-1,0 1 1,0-1 0,-1 0 0,1 0-1,1 5 1,0 9 40,-1 1 1,0 0-1,-1 0 0,-1-1 1,-3 22-1,1-8 83,3-29-150,-1-1 0,1 1 0,0-1 0,0 1-1,0-1 1,0 0 0,0 1 0,0-1 0,0 1 0,0-1 0,0 1 0,0-1 0,0 1 0,0-1 0,0 1 0,0-1 0,0 1 0,0-1 0,0 1 0,1-1 0,-1 0 0,0 1 0,0-1 0,1 1 0,-1-1 0,0 0 0,1 1 0,-1-1 0,0 1 0,1-1 0,-1 0 0,0 0 0,1 1 0,-1-1 0,1 0 0,-1 0 0,1 1 0,16-12 17,16-29 105,-15 13-650,-2-1 0,0 0-1,-2-1 1,-1-1 0,10-37 0,-25 117 584,0-34 298,1 1 0,1 0 0,1 0 0,3 26 1,-4-41-308,1-1 1,-1 1 0,0-1 0,1 1-1,-1 0 1,1-1 0,-1 1 0,1-1 0,0 0-1,-1 1 1,1-1 0,0 0 0,0 1-1,0-1 1,0 0 0,0 0 0,0 0-1,0 0 1,1 0 0,-1 0 0,0 0 0,1 0-1,-1 0 1,1 0 0,-1-1 0,1 1-1,-1-1 1,1 1 0,-1-1 0,1 0-1,-1 1 1,1-1 0,-1 0 0,1 0 0,0 0-1,-1 0 1,1 0 0,-1-1 0,1 1-1,-1 0 1,1-1 0,-1 1 0,1-1 0,1-1-1,3 0 99,-1-1 1,1 0-1,-1 0 0,0-1 0,0 0 1,0 0-1,-1 0 0,1 0 0,-1-1 1,4-5-1,1-4-135,-1 0 0,-1 0 1,0-1-1,-1 0 0,0 0 1,-1 0-1,-1-1 0,-1 0 1,0 0-1,-1 0 1,0-27-1,-2 42-33,0-1 1,0 1 0,0-1-1,0 1 1,0-1 0,0 1-1,0-1 1,0 1-1,-1-1 1,1 1 0,-1-1-1,1 1 1,-1 0 0,0-1-1,1 1 1,-1 0-1,0-1 1,0 1 0,0 0-1,0 0 1,0 0 0,0 0-1,0 0 1,0 0 0,-1 0-1,1 0 1,0 0-1,0 1 1,-3-2 0,2 2 4,1 0 0,0 0 0,0 0 0,-1 1 0,1-1 0,0 0 0,0 1 0,-1-1 0,1 1 0,0-1 0,0 1 0,0-1 0,0 1 0,0 0 0,0 0 1,0 0-1,0-1 0,0 1 0,0 0 0,0 0 0,0 0 0,1 0 0,-1 0 0,0 1 0,1-1 0,-1 0 0,1 0 0,-1 0 0,1 1 0,-1-1 0,1 0 0,0 0 1,0 3-1,-3 5-34,1-1 111,0 1 0,0 0 0,1 0 1,0 12-1,1-19-45,0-1 1,0 0 0,0 1 0,0-1-1,0 0 1,0 1 0,1-1-1,-1 0 1,0 1 0,1-1-1,-1 0 1,1 1 0,0-1 0,-1 0-1,1 0 1,0 0 0,0 0-1,0 0 1,0 0 0,-1 0-1,1 0 1,1 0 0,-1 0 0,0 0-1,0-1 1,0 1 0,0 0-1,1-1 1,-1 1 0,0-1-1,0 1 1,1-1 0,-1 0 0,0 0-1,3 1 1,4-1 5,-1-1-1,0 0 1,0 0 0,0 0 0,1-1 0,-1 0-1,-1 0 1,1-1 0,0 0 0,-1 0-1,1 0 1,-1-1 0,0 0 0,0 0-1,8-8 1,40-24-751,-53 36 714,0 0 1,-1-1 0,1 1-1,0-1 1,-1 1 0,1 0-1,0-1 1,0 1 0,-1 0-1,1 0 1,0-1 0,0 1-1,0 0 1,-1 0 0,1 0-1,0 0 1,0 0 0,0 0-1,-1 0 1,1 1 0,0-1-1,0 0 1,0 0 0,-1 1-1,1-1 1,0 0 0,0 1-1,-1-1 1,1 1 0,0-1-1,-1 1 1,1-1 0,-1 1-1,1-1 1,-1 1 0,1 0-1,-1-1 1,1 1 0,-1 0-1,1-1 1,-1 1 0,0 0-1,1 0 1,-1-1 0,0 1-1,0 0 1,1 1 0,-1-1 49,0-1 0,0 1 0,1 0 0,-1 0 0,1 0 0,-1 0 0,0 0 0,1 0 0,0-1 0,-1 1 0,1 0 0,-1 0 0,1-1 0,0 1 0,0 0 0,-1-1 0,1 1 0,0-1 0,0 1 0,0-1 0,0 1 0,-1-1 0,1 0 0,0 1 0,0-1 0,2 0 0,-2 0 15,1-1 0,-1 1 0,0-1 0,0 0 0,0 0 1,0 1-1,1-1 0,-1 0 0,0 0 0,0 0 0,-1 0 1,1 0-1,0-1 0,0 1 0,0 0 0,-1 0 0,1 0 1,-1-1-1,1-1 0,14-33 156,-11 25-154,4-12 38,-7 19-265,0 1-1,0 0 1,0-1-1,0 1 1,0 0-1,1 0 1,-1 0-1,1 0 1,0 0-1,0 0 1,0 0-1,0 1 0,0-1 1,1 1-1,-1-1 1,1 1-1,0 0 1,0 0-1,-1 0 1,6-2-1,25-14-3899,-18-1-3166,-9 2-1341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0.001"/>
    </inkml:context>
    <inkml:brush xml:id="br0">
      <inkml:brushProperty name="width" value="0.025" units="cm"/>
      <inkml:brushProperty name="height" value="0.025" units="cm"/>
    </inkml:brush>
  </inkml:definitions>
  <inkml:trace contextRef="#ctx0" brushRef="#br0">1 0 7655,'0'0'14414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0.375"/>
    </inkml:context>
    <inkml:brush xml:id="br0">
      <inkml:brushProperty name="width" value="0.025" units="cm"/>
      <inkml:brushProperty name="height" value="0.025" units="cm"/>
    </inkml:brush>
  </inkml:definitions>
  <inkml:trace contextRef="#ctx0" brushRef="#br0">7 416 18385,'0'0'7586,"-2"5"-6956,1-4-607,1 0 0,-1-1-1,1 1 1,-1 0 0,1 0 0,0 0-1,-1 0 1,1-1 0,0 1 0,0 0-1,0 0 1,0 0 0,-1 0 0,1 0-1,0 0 1,0 0 0,1 0 0,-1 0-1,0-1 1,0 1 0,0 0 0,1 0-1,-1 0 1,0 0 0,1 0 0,-1-1-1,1 1 1,-1 0 0,2 1 0,0-1 30,0 0 0,0 0 0,1 0 0,-1-1 0,0 1 0,1 0 0,-1-1 0,0 0 0,1 1 0,-1-1 0,1 0 0,-1 0 0,5-1 1,3-1 45,0-1 0,0 1 0,0-2 0,0 1 1,-1-2-1,0 1 0,1-1 0,-2 0 1,1-1-1,-1 0 0,14-13 0,-9 9-108,0 0-1,1 1 1,19-10 0,-32 18-4,0 0 0,0 0 0,0 1 0,1-1 0,-1 0 0,0 1 0,0-1 0,0 1 0,1 0 0,-1-1 0,0 1 0,0 0 0,1 0 1,-1 0-1,0 0 0,0 0 0,1 0 0,-1 0 0,0 0 0,1 0 0,-1 0 0,0 1 0,0-1 0,0 1 0,1-1 0,-1 1 0,0-1 1,0 1-1,0 0 0,0-1 0,0 1 0,0 0 0,0 0 0,0 0 0,0 0 0,0 0 0,-1 0 0,1 0 0,0 0 0,-1 0 0,1 0 0,-1 0 1,2 2-1,6 10 192,-7-12-170,-1-1 0,1 1-1,0 0 1,-1-1 0,1 1 0,0-1 0,0 0 0,0 1-1,-1-1 1,1 0 0,0 1 0,0-1 0,0 0 0,0 0 0,0 0-1,0 0 1,-1 0 0,1 0 0,0 0 0,0 0 0,0 0-1,0 0 1,0 0 0,0 0 0,0-1 0,-1 1 0,1 0 0,0-1-1,0 1 1,0-1 0,-1 1 0,1-1 0,0 1 0,-1-1-1,1 1 1,0-1 0,-1 0 0,1 1 0,0-3 0,24-26-1009,-1-12-5737,-16 18 128</inkml:trace>
  <inkml:trace contextRef="#ctx0" brushRef="#br0" timeOffset="1">212 1 18417,'0'0'9930,"58"42"-9866,-45-35-2915,-7-3-5861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1.332"/>
    </inkml:context>
    <inkml:brush xml:id="br0">
      <inkml:brushProperty name="width" value="0.025" units="cm"/>
      <inkml:brushProperty name="height" value="0.025" units="cm"/>
    </inkml:brush>
  </inkml:definitions>
  <inkml:trace contextRef="#ctx0" brushRef="#br0">130 267 17264,'0'0'5301,"-8"3"-3742,1 0-1438,0 0-1,1 1 0,-1 0 1,1 0-1,0 0 1,0 1-1,0 0 0,1 0 1,-1 1-1,1 0 1,1-1-1,-1 2 0,1-1 1,0 0-1,0 1 1,1 0-1,-3 8 1,1-5 114,1 1 1,0 1-1,1-1 0,0 0 1,1 1-1,0 0 1,1-1-1,0 18 1,1-28-230,0 0 0,1-1 0,-1 1 0,0 0 0,0 0 0,0 0 0,1 0 0,-1 0 0,0 0-1,1 0 1,-1-1 0,1 1 0,-1 0 0,1 0 0,0-1 0,-1 1 0,1 0 0,-1-1 0,1 1 0,0 0 0,0-1 0,-1 1 0,1-1 0,0 1 0,0-1 0,0 0 0,0 1 0,0-1 0,-1 0 0,1 0 0,0 1 0,0-1 0,0 0 0,0 0 0,0 0-1,0 0 1,0 0 0,0 0 0,0 0 0,0-1 0,0 1 0,-1 0 0,2-1 0,3 0 5,-1 0 1,0-1-1,0 0 0,0 1 0,0-1 0,-1-1 1,1 1-1,5-5 0,5-6 43,-1-2 1,-1 0-1,0-1 1,0 0-1,-2 0 0,14-29 1,-8 11 119,-2-1-1,15-53 1,-20 43-8,2-6-195,-11 51 23,0 1 1,0-1 0,0 0 0,0 0 0,0 0 0,0 0-1,0 0 1,0 0 0,0 0 0,1 0 0,-1 0 0,0 0-1,0 0 1,0 0 0,0 0 0,0 0 0,0 0-1,0 0 1,0 0 0,0 0 0,0 0 0,1 0 0,-1 0-1,0 0 1,0 0 0,0 0 0,0 0 0,-2 33-249,0-9 247,-1 2 43,1 1-1,1-1 1,2 1 0,3 28-1,-3-52-30,-1-1 0,1 1-1,0-1 1,0 0-1,0 0 1,0 1 0,0-1-1,0 0 1,1 0-1,-1 0 1,1 0 0,-1 0-1,1-1 1,0 1-1,-1 0 1,1-1 0,0 1-1,0-1 1,0 0-1,1 1 1,-1-1 0,0 0-1,0 0 1,1-1-1,-1 1 1,0 0 0,1-1-1,-1 1 1,1-1-1,-1 0 1,1 0 0,-1 0-1,0 0 1,1 0-1,-1-1 1,5-1 0,1 1 3,0-1 0,-1 0 1,1 0-1,-1-1 0,0 0 0,0 0 1,0-1-1,0 0 0,0 0 1,8-8-1,-9 7-8,-1 1 0,0-1 0,0-1 0,-1 1 0,0-1 0,0 1 0,0-1 0,0 0 0,-1-1 0,0 1 0,0 0 0,-1-1 0,3-11 0,19 49-347,-22-30 371,0 1 0,0 0 0,0-1 0,0 1 0,1-1 1,-1 0-1,0 0 0,1 0 0,-1 0 0,1 0 0,-1 0 0,1-1 0,-1 1 0,1-1 0,-1 0 1,1 0-1,0 0 0,-1 0 0,1 0 0,-1-1 0,1 1 0,0-1 0,-1 1 0,1-1 0,-1 0 1,0 0-1,1 0 0,-1 0 0,0-1 0,1 1 0,-1-1 0,0 1 0,0-1 0,0 0 1,0 1-1,-1-1 0,1 0 0,0-1 0,-1 1 0,0 0 0,1 0 0,-1 0 0,0-1 0,0 1 1,0-1-1,0 1 0,-1-1 0,1 1 0,-1-1 0,1 1 0,-1-1 0,0 0 0,0 1 0,0-1 1,0 1-1,-1-1 0,1 0 0,-1 1 0,1-1 0,-1 1 0,0-1 0,0 1 0,0 0 0,-1-1 1,-1-3-1,-21-17 530,19 20-526,1-1-1,0 1 1,0-1 0,0 0 0,1 0-1,-1 0 1,1 0 0,0-1 0,0 1-1,-3-9 1,6 12-37,0 0 1,0 0-1,1 0 0,-1 0 0,0 0 0,0 0 0,1 1 0,-1-1 1,1 0-1,-1 0 0,1 0 0,-1 0 0,1 1 0,0-1 0,-1 0 1,1 0-1,0 1 0,-1-1 0,1 0 0,0 1 0,0-1 0,0 1 1,0-1-1,1 0 0,28-11-904,-19 8 270,81-39-7547,-37 14-661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1.726"/>
    </inkml:context>
    <inkml:brush xml:id="br0">
      <inkml:brushProperty name="width" value="0.025" units="cm"/>
      <inkml:brushProperty name="height" value="0.025" units="cm"/>
    </inkml:brush>
  </inkml:definitions>
  <inkml:trace contextRef="#ctx0" brushRef="#br0">179 5 8488,'-8'-1'9625,"4"1"-9013,-1-1-218,-1 0-1,1 0 1,-1 1-1,1 0 1,-1 0-1,1 0 1,-1 1-1,1 0 1,-1 0-1,1 0 1,0 1 0,-1 0-1,1 0 1,0 0-1,0 0 1,0 1-1,1 0 1,-1 0-1,-5 5 1,4-2-241,0 1 1,1-1-1,0 1 1,0 0 0,1 1-1,0-1 1,0 1-1,1-1 1,0 1-1,0 0 1,1 1 0,0-1-1,0 0 1,1 0-1,0 1 1,0 10-1,3-18-153,0 0 1,1 0-1,-1 0 0,0-1 0,0 1 0,0 0 1,0-1-1,1 0 0,-1 1 0,0-1 0,1 0 1,-1 0-1,0 0 0,0 0 0,1-1 0,3 0 0,-2 1 13,13-3-78,-2 0 0,1-1 0,0 0 0,-1-1 0,17-9 0,-21 9-71,0 0 1,1 1 0,0 0-1,0 0 1,0 1 0,0 1 0,0 0-1,0 0 1,0 2 0,22 0-1,-32 1 157,-1-1 1,0 1-1,0 0 0,0 0 1,1 0-1,-1 0 0,0 0 0,0 0 1,0 0-1,-1 0 0,1 0 0,0 0 1,0 1-1,0-1 0,-1 0 0,1 0 1,-1 1-1,1-1 0,-1 1 0,0-1 1,1 0-1,-1 1 0,0-1 0,0 1 1,0-1-1,0 0 0,0 1 0,0-1 1,-1 1-1,1-1 0,0 1 1,-1-1-1,1 0 0,-1 2 0,-17 51 2000,13-43-1725,-1-1-1,0 0 1,-1 0-1,0 0 0,0-1 1,-1 1-1,0-2 1,-11 10-1,19-18-329,0 0-1,0 0 1,-1 0-1,1 0 1,0 0-1,0 0 1,0 0-1,-1 0 1,1 0-1,0 0 1,0 0-1,0 0 1,0 0 0,-1 0-1,1 0 1,0 0-1,0 0 1,0 0-1,-1 0 1,1 0-1,0 0 1,0 0-1,0-1 1,0 1 0,-1 0-1,1 0 1,0 0-1,0 0 1,0 0-1,0 0 1,0-1-1,-1 1 1,1 0-1,0 0 1,0 0-1,0 0 1,0-1 0,0 1-1,0 0 1,0 0-1,0 0 1,0 0-1,0-1 1,0 1-1,0 0 1,0 0-1,0 0 1,0-1-1,0 1 1,-1-19-4115,7-17-5311,4 4 2115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2.136"/>
    </inkml:context>
    <inkml:brush xml:id="br0">
      <inkml:brushProperty name="width" value="0.025" units="cm"/>
      <inkml:brushProperty name="height" value="0.025" units="cm"/>
    </inkml:brush>
  </inkml:definitions>
  <inkml:trace contextRef="#ctx0" brushRef="#br0">0 121 12396,'0'0'4377,"6"13"-69,4 9-2902,-2 0 1,-1 0-1,0 1 0,4 29 0,-3 18-88,-2-13-557,26 108 0,-20-144-503,-5-18-104,-3-15 53,-2-44-263,-2 0 0,-12-99 0,5 97-1151,3-1-1,3-79 1,2 135 1167,-1 0 0,1 0 0,0 1 0,-1-1 1,1 0-1,0 1 0,0-1 0,1 1 0,-1-1 0,1 1 0,-1 0 0,1 0 0,0-1 0,-1 1 1,1 0-1,0 0 0,1 1 0,-1-1 0,0 0 0,0 1 0,1-1 0,-1 1 0,5-2 1,-5 2 51,0 1 1,-1-1-1,1 1 1,0 0-1,-1 0 1,1-1-1,0 1 1,-1 0-1,1 1 1,0-1-1,-1 0 1,1 0-1,0 1 1,-1-1-1,1 1 1,-1-1-1,1 1 1,-1-1-1,1 1 1,-1 0-1,1 0 1,-1 0-1,0 0 1,1 0-1,-1 0 1,0 0-1,0 1 1,0-1-1,0 0 1,0 1-1,0-1 1,0 1-1,0-1 1,-1 1-1,1-1 1,0 1-1,-1-1 1,1 4-1,1 5 220,-1 0-1,-1 0 1,1-1 0,-2 1-1,1 0 1,-1 0-1,-1 0 1,0-1-1,0 1 1,-1-1 0,0 1-1,-1-1 1,0 0-1,0 0 1,-1-1 0,0 1-1,0-1 1,-1 0-1,0 0 1,-9 7-1,4-6-2004,16-20-1165,16-20-2899,-2 3 397,2-4-977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2.467"/>
    </inkml:context>
    <inkml:brush xml:id="br0">
      <inkml:brushProperty name="width" value="0.025" units="cm"/>
      <inkml:brushProperty name="height" value="0.025" units="cm"/>
    </inkml:brush>
  </inkml:definitions>
  <inkml:trace contextRef="#ctx0" brushRef="#br0">0 1 14189,'0'0'8617,"4"52"-5959,-2-17-544,2 0-576,3-1-353,0-5-449,5-6-575,4-8-161,1-9-161,4-6-960,-4 0-1025,-4-11-1601,2-12-3588,-10-10-8296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2.785"/>
    </inkml:context>
    <inkml:brush xml:id="br0">
      <inkml:brushProperty name="width" value="0.025" units="cm"/>
      <inkml:brushProperty name="height" value="0.025" units="cm"/>
    </inkml:brush>
  </inkml:definitions>
  <inkml:trace contextRef="#ctx0" brushRef="#br0">0 0 16848,'0'0'2343,"0"10"33,2 19-1542,0 0 0,2-1-1,1 1 1,1-1 0,2-1 0,1 1-1,0-1 1,2-1 0,2 0 0,22 37-1,-34-61-815,0 0-1,0 0 0,1 0 0,-1 0 0,0 0 0,1 0 0,0-1 0,-1 1 0,1 0 0,0-1 0,0 1 1,0-1-1,0 0 0,0 0 0,0 0 0,1 0 0,-1 0 0,0 0 0,0 0 0,1-1 0,-1 1 0,1-1 1,-1 0-1,5 1 0,-4-2-4,0 0 1,0-1 0,0 1-1,0 0 1,0-1-1,0 1 1,-1-1 0,1 0-1,0 0 1,-1 0 0,1-1-1,-1 1 1,0 0 0,0-1-1,0 1 1,0-1-1,2-5 1,18-31-884,30-79 0,-28 61 389,-63 157 391,38-99 141,0 1 0,0-1 0,1 1 0,-1-1 0,1 1 0,-1 0 0,1-1 0,0 1 0,-1-1 0,1 1 0,0 0 0,0-1 0,0 1 0,0-1 1,1 4-1,-1-5-30,1 1 1,-1-1 0,0 1-1,1 0 1,-1-1 0,1 1-1,-1-1 1,1 1 0,-1-1-1,1 1 1,-1-1 0,1 1-1,0-1 1,-1 0 0,1 1-1,0-1 1,-1 0 0,1 0 0,0 1-1,-1-1 1,1 0 0,0 0-1,0 0 1,0 0 0,5 0 96,0 0 1,0-1-1,0 0 1,0 0-1,0-1 1,11-3-1,29-10-92,-2-2 0,0-2-1,-1-2 1,50-33-1,-75 35-760,-16 2-3334,-3 15 3401,-1 0 0,1 1 0,0-1 0,-1 0 0,1 1 1,-1-1-1,0 1 0,1 0 0,-1-1 0,0 1 0,0 0 0,0 0 1,0 0-1,0 0 0,0 1 0,0-1 0,0 1 0,-3-1 1,-31-7-11558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3.134"/>
    </inkml:context>
    <inkml:brush xml:id="br0">
      <inkml:brushProperty name="width" value="0.025" units="cm"/>
      <inkml:brushProperty name="height" value="0.025" units="cm"/>
    </inkml:brush>
  </inkml:definitions>
  <inkml:trace contextRef="#ctx0" brushRef="#br0">222 115 11755,'0'0'9513,"71"-17"-7335,-41 4-448,0 0-545,-4 2-897,0 0-256,-7 1-704,-8 2-2435,-5 1-4132</inkml:trace>
  <inkml:trace contextRef="#ctx0" brushRef="#br0" timeOffset="1">0 57 16720,'0'0'6598,"51"-9"-6310,-22-2-192,3 1-736,-2-3-5318,-2 0-11146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3.712"/>
    </inkml:context>
    <inkml:brush xml:id="br0">
      <inkml:brushProperty name="width" value="0.025" units="cm"/>
      <inkml:brushProperty name="height" value="0.025" units="cm"/>
    </inkml:brush>
  </inkml:definitions>
  <inkml:trace contextRef="#ctx0" brushRef="#br0">0 305 12011,'0'0'16822,"11"-11"-15760,0 0-879,22-20 646,37-49 0,-62 72-750,-2-1 1,1 0-1,-1-1 0,0 0 1,-1 0-1,0 0 0,-1 0 0,0-1 1,0 1-1,-1-1 0,-1 0 1,2-14-1,-4 24-86,0 0 0,0-1 0,-1 1 1,1 0-1,0 0 0,-1 0 0,1-1 0,-1 1 0,1 0 1,-1 0-1,0 0 0,1 0 0,-1 0 0,0 0 0,0 0 1,1 0-1,-1 0 0,0 1 0,0-1 0,0 0 0,0 0 0,0 1 1,0-1-1,0 1 0,-1-1 0,1 1 0,0-1 0,0 1 1,0 0-1,0-1 0,-1 1 0,1 0 0,0 0 0,0 0 0,-1 0 1,1 0-1,0 0 0,-2 1 0,-2-1-23,0 1 0,1-1 0,-1 1 1,1 0-1,-1 0 0,1 1 0,-1-1 0,1 1 0,-8 5 0,6-2 20,0 1 0,0 0 0,0 0 0,1 0 0,-1 1 0,2 0 0,-1 0 0,1 0 0,0 0 0,0 1 0,1-1 0,0 1 0,-2 11 0,1-5 36,1-1-1,1 1 1,0-1-1,1 1 1,1 0-1,0-1 1,3 21-1,-3-31-19,1 0 0,0 0 0,1 1 1,-1-1-1,1 0 0,-1 0 0,1-1 0,0 1 0,0 0 0,0-1 0,0 1 0,0-1 0,1 1 1,-1-1-1,1 0 0,0 0 0,0 0 0,-1 0 0,1-1 0,0 1 0,0-1 0,1 0 0,-1 0 0,0 0 1,0 0-1,1 0 0,-1-1 0,0 0 0,7 1 0,2-1-11,0 1 0,0-2 0,0 0 1,0 0-1,0-1 0,0 0 0,13-5 0,-5-1-751,0-1 0,0 0 1,0-2-1,23-17 0,16-19-6414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8.840"/>
    </inkml:context>
    <inkml:brush xml:id="br0">
      <inkml:brushProperty name="width" value="0.05" units="cm"/>
      <inkml:brushProperty name="height" value="0.05" units="cm"/>
    </inkml:brush>
  </inkml:definitions>
  <inkml:trace contextRef="#ctx0" brushRef="#br0">45 1 17660,'-7'16'513,"0"1"0,0 0 1,2 0-1,0 1 0,1 0 1,1 0-1,-1 22 0,2 9 615,5 68 0,-1-94-773,7 37-1,-8-53-302,1-1 1,0 1-1,1 0 1,-1 0-1,1-1 1,0 0 0,1 1-1,0-1 1,5 7-1,-8-12-37,1 1-1,-1-1 1,0 0-1,1 0 1,-1 1-1,1-1 1,-1 0-1,1 0 1,-1-1-1,1 1 1,0 0-1,-1 0 1,1-1-1,0 1 1,0-1-1,-1 0 1,1 1-1,0-1 1,0 0 0,0 0-1,-1 0 1,1 0-1,0-1 1,0 1-1,0 0 1,-1-1-1,1 1 1,0-1-1,0 0 1,-1 1-1,1-1 1,-1 0-1,1 0 1,-1 0-1,3-2 1,5-4 41,-2 0 1,1 0-1,-1-1 0,11-14 1,-16 19-44,19-26 209,22-43 0,1-2 70,-44 73-282,1 0-1,-1 1 1,1-1 0,-1 0 0,1 1 0,-1-1-1,1 0 1,-1 1 0,1-1 0,-1 0 0,1 1 0,0-1-1,-1 1 1,1 0 0,0-1 0,-1 1 0,1-1 0,0 1-1,0 0 1,0 0 0,0-1 0,0 1-4,-1 1 1,1-1-1,-1 0 1,1 1 0,-1-1-1,1 0 1,-1 1-1,0-1 1,1 1-1,-1-1 1,0 1-1,1-1 1,-1 1-1,0-1 1,1 1-1,-1-1 1,0 1-1,0-1 1,0 1-1,0-1 1,1 1 0,-1 0-1,3 46 152,-3-37-132,1-7-22,6 53 51,-7-53-54,1 0 1,0 1-1,0-1 0,0 1 0,0-1 1,1 0-1,0 0 0,-1 0 0,1 0 1,0 0-1,0 0 0,1 0 0,2 3 1,-3-5-2,0 0-1,-1-1 1,1 1 0,0 0 0,0-1 0,-1 1 0,1-1 0,0 0 0,0 1 0,0-1 0,-1 0 0,1 0 0,0 0 0,0 0 0,0-1 0,0 1 0,-1 0 0,1-1 0,0 1 0,0-1 0,-1 0 0,1 1 0,0-1 0,-1 0 0,1 0 0,2-2 0,4-3 1,0 0-1,-1 0 0,12-13 1,29-41-4,-36 43 5,0 2 1,25-26-1,-37 41-3,0-1 0,0 1 1,1 0-1,-1-1 0,0 1 1,0 0-1,1-1 0,-1 1 1,0 0-1,1 0 0,-1 0 1,0-1-1,1 1 0,-1 0 0,0 0 1,1 0-1,-1 0 0,1-1 1,-1 1-1,0 0 0,1 0 1,-1 0-1,0 0 0,1 0 0,-1 0 1,1 0-1,-1 0 0,0 0 1,1 0-1,-1 1 0,1-1 1,-1 0-1,0 0 0,1 0 0,-1 0 1,0 0-1,1 1 0,-1-1 1,0 0-1,1 0 0,-1 1 1,0-1-1,0 0 0,1 0 0,-1 1 1,0-1-1,0 0 0,1 1 1,-1-1-1,0 0 0,0 1 1,0-1-1,0 1 0,0-1 1,1 0-1,-1 1 0,0-1 0,0 0 1,0 1-1,0-1 0,0 1 1,0-1-1,0 0 0,-1 1 1,2 33-17,-2-29 12,-1 26-2,1-23 18,0-1 1,0 1-1,1-1 0,0 1 1,1-1-1,-1 1 1,2-1-1,-1 1 0,3 8 1,-3-15-2,-1 0 0,0 0-1,1-1 1,0 1 0,-1 0 0,1 0 0,-1 0 0,1-1-1,0 1 1,-1 0 0,1-1 0,0 1 0,0-1-1,0 1 1,-1-1 0,1 1 0,0-1 0,0 1 0,0-1-1,0 0 1,0 0 0,0 1 0,0-1 0,0 0 0,0 0-1,0 0 1,0 0 0,0 0 0,0 0 0,0 0 0,0 0-1,0-1 1,-1 1 0,1 0 0,0-1 0,0 1 0,0 0-1,0-1 1,0 1 0,1-2 0,5-2 51,0-1 0,0 0 0,11-11 1,-13 11-19,104-108 429,-1 0-459,-104 109-33,1 0-1,0 1 1,-1 0-1,11-6 1,-15 9 16,1-1 0,-1 1 0,1 0 1,-1 0-1,1-1 0,0 1 0,-1 0 0,1 0 0,0 0 0,-1 0 0,1 0 0,0 0 1,-1 0-1,1 0 0,0 0 0,-1 0 0,1 0 0,-1 0 0,1 0 0,0 0 1,-1 1-1,1-1 0,0 0 0,-1 0 0,1 1 0,-1-1 0,1 0 0,-1 1 0,1-1 1,-1 1-1,1-1 0,-1 1 0,1-1 0,-1 1 0,0-1 0,1 1 0,-1-1 0,0 1 1,1-1-1,-1 1 0,0 0 0,0-1 0,1 1 0,-1 0 0,0-1 0,0 1 1,0 0-1,0-1 0,0 1 0,0-1 0,0 2 0,0 16 38,0-1-1,-1 0 1,-4 26-1,-2 30 37,6-69-453,0-12 286,-1-8 18,-3-4-90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4.350"/>
    </inkml:context>
    <inkml:brush xml:id="br0">
      <inkml:brushProperty name="width" value="0.025" units="cm"/>
      <inkml:brushProperty name="height" value="0.025" units="cm"/>
    </inkml:brush>
  </inkml:definitions>
  <inkml:trace contextRef="#ctx0" brushRef="#br0">178 15 6150,'0'0'15572,"-10"-4"-14462,7 2-1015,0 1 0,-1-1 0,1 1 0,-1 0 0,1 0 0,0 0 0,-1 1 0,0-1 0,1 1 0,-1 0 0,1 0 0,-6 1-1,5 0 40,0 0 0,1 1 0,-1 0-1,1 0 1,-1 0 0,1 0 0,0 0-1,0 1 1,0-1 0,0 1-1,0 0 1,1 0 0,-1 0 0,1 0-1,-3 5 1,-4 7 125,0 0 0,1 0 0,1 1 0,1 0 0,0 0 0,1 0 0,0 1-1,1 0 1,2 0 0,-1 0 0,2 0 0,0 1 0,3 23 0,-2-39-255,0 0-1,1 0 1,0 0-1,-1 0 1,1 0 0,0 0-1,0 0 1,0 0-1,0 0 1,1 0 0,-1 0-1,0 0 1,1-1-1,-1 1 1,1-1 0,0 1-1,-1-1 1,1 1 0,0-1-1,0 0 1,0 0-1,0 0 1,0 0 0,0 0-1,0-1 1,0 1-1,0 0 1,1-1 0,-1 0-1,0 0 1,0 1-1,1-1 1,-1 0 0,0-1-1,5 0 1,3 1-30,1-2 1,0 1 0,-1-2-1,1 1 1,-1-1-1,14-6 1,1-3-939,0-1-1,39-28 1,2-17-5293,-36 25-507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4.741"/>
    </inkml:context>
    <inkml:brush xml:id="br0">
      <inkml:brushProperty name="width" value="0.025" units="cm"/>
      <inkml:brushProperty name="height" value="0.025" units="cm"/>
    </inkml:brush>
  </inkml:definitions>
  <inkml:trace contextRef="#ctx0" brushRef="#br0">30 1 17424,'0'0'1383,"-4"10"619,-2 3-1582,2 0 1,0 0-1,1 0 1,0 0-1,1 0 0,0 1 1,0 13-1,2-17 62,0 1 0,1-1 0,0 0 0,1 0 0,0 0 0,4 14 0,-5-22-432,0 0 1,0 0-1,0 0 1,0 0-1,0 0 1,0 0-1,0-1 1,1 1-1,-1 0 1,0-1-1,1 1 1,0-1-1,-1 0 1,1 1-1,0-1 1,0 0-1,0 0 1,0 0-1,-1 0 1,1-1 0,1 1-1,-1 0 1,0-1-1,0 1 1,0-1-1,0 0 1,0 0-1,0 0 1,0 0-1,1 0 1,-1 0-1,0-1 1,0 1-1,0-1 1,0 1-1,0-1 1,0 0-1,3-1 1,1-1 25,0 0 1,-1-1-1,1 1 1,-1-1-1,0-1 1,0 1-1,0-1 1,0 0-1,-1 0 1,0 0-1,0 0 1,0-1-1,5-11 0,5-9-12,16-48-1,-28 69-32,7-35 43,-3 18-390,-2 46-61,-3-15 298,0 0 1,0-1-1,1 1 1,0-1-1,0 0 1,1 1-1,0-1 1,1 0-1,0-1 1,0 1-1,0-1 1,8 10 0,-8-13-520,0 1 1,1-1-1,-1 0 1,1-1-1,0 1 1,0-1-1,10 6 1,-9-7-643,0 1 0,0-1 0,0-1 0,0 1 0,1-1 0,-1 0 0,0 0 0,8-1-1,16 0-7086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5.085"/>
    </inkml:context>
    <inkml:brush xml:id="br0">
      <inkml:brushProperty name="width" value="0.025" units="cm"/>
      <inkml:brushProperty name="height" value="0.025" units="cm"/>
    </inkml:brush>
  </inkml:definitions>
  <inkml:trace contextRef="#ctx0" brushRef="#br0">0 1 18930,'0'0'8296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5.417"/>
    </inkml:context>
    <inkml:brush xml:id="br0">
      <inkml:brushProperty name="width" value="0.025" units="cm"/>
      <inkml:brushProperty name="height" value="0.025" units="cm"/>
    </inkml:brush>
  </inkml:definitions>
  <inkml:trace contextRef="#ctx0" brushRef="#br0">1 440 10570,'0'0'12946,"2"-8"-11115,46-130 1323,-34 105-2809,-1-1 0,-2 0-1,-1-1 1,-2-1 0,-1 1 0,3-52 0,-8 127-565,2 0 0,10 41 1,-3-22 210,-9-45-27,18 84 370,-19-92-370,1-1 1,0 1 0,0 0-1,1 0 1,-1-1 0,1 0-1,0 1 1,1-1-1,-1 0 1,1-1 0,0 1-1,0-1 1,7 6 0,-10-9-211,1 0 1,-1-1-1,1 1 1,0 0-1,-1 0 1,1-1-1,0 1 1,-1-1-1,1 1 1,0-1-1,0 0 0,0 0 1,-1 0-1,1 0 1,0 0-1,0 0 1,3-1-1,-3 0-451,0 0-1,0 0 0,1 0 0,-1 0 1,0 0-1,0 0 0,0-1 0,0 1 1,0-1-1,0 0 0,-1 0 0,3-1 1,16-25-10578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5.782"/>
    </inkml:context>
    <inkml:brush xml:id="br0">
      <inkml:brushProperty name="width" value="0.025" units="cm"/>
      <inkml:brushProperty name="height" value="0.025" units="cm"/>
    </inkml:brush>
  </inkml:definitions>
  <inkml:trace contextRef="#ctx0" brushRef="#br0">1 0 15919,'0'0'2370,"0"69"865,1-31-1249,3 0-929,2-6-192,1-9-417,6-11-415,4-10-802,0-2-1409,2-18-1121,-4-9-1890,-2-8-1794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6.106"/>
    </inkml:context>
    <inkml:brush xml:id="br0">
      <inkml:brushProperty name="width" value="0.025" units="cm"/>
      <inkml:brushProperty name="height" value="0.025" units="cm"/>
    </inkml:brush>
  </inkml:definitions>
  <inkml:trace contextRef="#ctx0" brushRef="#br0">72 104 12300,'0'0'8162,"-8"13"-7217,-1-1-425,2 0 0,-1 1 0,1 0 0,1 1 0,1-1 0,0 1 0,0 0 0,1 1 0,-3 28 0,7-42-517,1-1 1,-1 1 0,0 0 0,1-1 0,-1 1 0,1 0 0,-1-1-1,1 1 1,-1 0 0,1-1 0,-1 1 0,1-1 0,-1 0 0,1 1-1,0-1 1,-1 1 0,1-1 0,0 0 0,0 1 0,-1-1 0,1 0-1,0 0 1,-1 0 0,1 1 0,0-1 0,0 0 0,0 0 0,-1 0-1,1 0 1,1-1 0,34 1 25,-26 0-28,48-6-208,-47 4 136,1 0 0,-1 1 0,0 0 0,0 1 0,1 0 0,-1 1 0,0 0 0,1 1 0,-1 0 0,11 4 0,-20-6 69,0 1 0,0 0 0,-1 0 0,1 0 0,0 0 0,0 1 0,-1-1 0,1 0 0,-1 1 0,1-1 0,-1 1 0,1-1 0,-1 1 0,0 0 0,0 0 0,0-1 0,0 1 0,0 0 1,0 0-1,-1 0 0,2 4 0,-2-3 34,0 1-1,0-1 1,0 0 0,0 0 0,-1 1 0,0-1 0,1 0 0,-1 0 0,0 1 0,-1-1 0,1 0 0,-3 4 0,0 1 40,-1-1 0,0 0 0,0-1 0,-1 1 0,0-1 0,0 0 0,0 0 0,-1-1 0,1 0 0,-10 5 0,13-8-168,0-1-1,-1 0 1,1 1-1,-1-1 1,1-1 0,-1 1-1,1 0 1,-1-1-1,1 0 1,-1 1-1,0-1 1,1-1 0,-5 0-1,5 1-535,0-1 0,0 0 0,0 0 0,0-1 0,0 1-1,0-1 1,0 1 0,1-1 0,-1 0 0,0 0 0,1 0 0,-1 0 0,1 0 0,-3-4 0,-17-25-9063</inkml:trace>
  <inkml:trace contextRef="#ctx0" brushRef="#br0" timeOffset="1">5 135 12844,'0'0'6759,"59"-51"-4229,-25 34-1121,-4 3-864,5 1-417,1 3-128,-10-1-961,2 3-4196,-11-3-7495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6.613"/>
    </inkml:context>
    <inkml:brush xml:id="br0">
      <inkml:brushProperty name="width" value="0.025" units="cm"/>
      <inkml:brushProperty name="height" value="0.025" units="cm"/>
    </inkml:brush>
  </inkml:definitions>
  <inkml:trace contextRef="#ctx0" brushRef="#br0">21 255 14382,'0'10'2605,"0"11"-1098,2-1 0,0 0 0,1 0 0,9 33 1,-9-41-1198,2 0 1,-1 0 0,2-1 0,0 1 0,0-1 0,1 0 0,0-1 0,1 1 0,12 12-1,-20-23-296,0 0-1,0 0 1,0 1-1,0-1 1,0 0-1,1 1 0,-1-1 1,0 0-1,0 0 1,1 1-1,-1-1 1,0 0-1,0 0 0,1 1 1,-1-1-1,0 0 1,1 0-1,-1 0 1,0 0-1,0 1 0,1-1 1,-1 0-1,1 0 1,-1 0-1,0 0 1,1 0-1,-1 0 0,0 0 1,1 0-1,-1 0 1,0 0-1,1 0 1,-1 0-1,0 0 0,1 0 1,-1-1-1,0 1 1,1 0-1,-1 0 0,0 0 1,1 0-1,-1 0 1,0-1-1,0 1 1,1 0-1,-1 0 0,0-1 1,0 1-1,1 0 1,-1 0-1,0-1 1,0 1-1,0 0 0,0-1 1,1 1-1,-1 0 1,0-1-1,0 1 1,0 0-1,0-1 0,0 1 1,0 0-1,0-1 1,0 1-1,0 0 1,0-1-1,1-30 317,-2 24-321,0-21-30,-2 0-1,-1 0 1,-1 0 0,-2 1-1,0-1 1,-2 2 0,-1-1-1,-1 1 1,-23-38-1,11 34-353,14 29-4,5 19 140,5-13 252,-1-1-1,1 1 0,0-1 1,0 0-1,0 1 0,1-1 0,-1 0 1,1 0-1,0 1 0,0-1 0,1-1 1,-1 1-1,1 0 0,0-1 0,0 1 1,0-1-1,0 0 0,0 0 0,1 0 1,0 0-1,5 3 0,-5-4 42,-1 0-1,0-1 1,1 1-1,-1-1 1,1 0-1,0 1 1,0-2-1,-1 1 1,1 0-1,0-1 0,0 1 1,0-1-1,0 0 1,-1-1-1,1 1 1,0-1-1,0 1 1,0-1-1,-1 0 1,1-1-1,0 1 1,-1-1-1,1 1 1,-1-1-1,6-4 1,1-3-4,0 0 1,-1 0-1,-1 0 1,1-1-1,-2-1 0,1 1 1,-1-1-1,-1-1 1,0 1-1,-1-1 1,0 0-1,-1 0 1,0-1-1,-1 1 0,0-1 1,-1 1-1,0-1 1,-1 0-1,-1-15 1,-8 97-1034,8-46 931,0 6 309,5 52 0,-4-74-159,0 0 0,0 0 1,1-1-1,0 1 0,0-1 0,1 1 0,0-1 1,0 0-1,0 0 0,1 0 0,0 0 0,0 0 1,6 5-1,-8-9-79,1 1 1,-1-1-1,1 0 1,0 0 0,0 0-1,-1 0 1,1-1-1,1 1 1,-1-1-1,0 0 1,0 0-1,0 0 1,1 0-1,-1 0 1,0-1 0,1 0-1,-1 1 1,1-1-1,-1 0 1,5-1-1,-3-1 9,0 1-1,0-1 1,0 0-1,0 0 0,0-1 1,0 0-1,-1 0 1,1 0-1,-1 0 0,0 0 1,6-8-1,1-1-40,-1 0-1,0-1 0,-1 0 1,-1-1-1,0 0 0,-1 0 0,8-24 1,-7 3-333,-4 16-517,-2 44 433,-3-16 493,1 0 0,1 0 1,-1-1-1,1 1 0,0 0 0,1 0 1,0 0-1,1-1 0,0 1 0,0-1 1,1 0-1,7 13 0,-11-21-116,0 1 0,1 0 0,-1-1 0,0 1 0,1-1 0,-1 1 0,0-1 0,1 1 0,-1-1 0,1 1 0,-1-1 0,1 0 0,-1 1 0,1-1 0,-1 1 0,1-1 0,-1 0 0,1 0 1,-1 1-1,1-1 0,0 0 0,-1 0 0,1 0 0,-1 1 0,1-1 0,0 0 0,-1 0 0,1 0 0,0 0 0,-1 0 0,1 0 0,0-1 0,-1 1 0,1 0 0,-1 0 0,1 0 0,0 0 0,-1-1 0,1 1 0,0-2-526,0 1 0,0 0 0,0 0 0,0 0 0,-1-1 0,1 1 0,-1 0-1,1 0 1,-1-1 0,1 1 0,-1-1 0,0 1 0,1 0 0,-1-1 0,0 1 0,0-2 0,0-23-10547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6.958"/>
    </inkml:context>
    <inkml:brush xml:id="br0">
      <inkml:brushProperty name="width" value="0.025" units="cm"/>
      <inkml:brushProperty name="height" value="0.025" units="cm"/>
    </inkml:brush>
  </inkml:definitions>
  <inkml:trace contextRef="#ctx0" brushRef="#br0">0 1 6983,'0'0'12748,"49"40"-13901,-19-26-3043,3 2-4004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7.326"/>
    </inkml:context>
    <inkml:brush xml:id="br0">
      <inkml:brushProperty name="width" value="0.025" units="cm"/>
      <inkml:brushProperty name="height" value="0.025" units="cm"/>
    </inkml:brush>
  </inkml:definitions>
  <inkml:trace contextRef="#ctx0" brushRef="#br0">97 97 13997,'0'0'9390,"-10"1"-7478,6-1-1846,1 0 0,0 0 0,-1 0 0,1 0 0,0 1 0,-1-1 0,1 1 0,0 0 0,0 0 0,-1 0 0,1 1 0,0-1 0,0 1 0,0-1 0,1 1 0,-1 0 0,0 0 0,1 1 0,-1-1 0,1 0 1,0 1-1,-1-1 0,1 1 0,1 0 0,-1 0 0,0 0 0,1 0 0,-1 0 0,1 0 0,0 0 0,0 0 0,0 1 0,0-1 0,0 4 0,1-4 34,-1 0 1,1 0-1,0 0 0,0 0 1,0 0-1,0 0 0,0 0 1,1 0-1,0 0 0,-1 0 0,1 0 1,0 0-1,0 0 0,0 0 1,1-1-1,-1 1 0,1 0 1,0-1-1,-1 1 0,1-1 0,0 0 1,0 1-1,1-1 0,1 2 1,0-3-5,-1 1 0,1-1 0,-1 1 0,1-1 1,0 0-1,-1 0 0,1-1 0,0 1 0,0-1 0,-1 0 1,1 0-1,0 0 0,0 0 0,0-1 0,-1 0 0,1 1 0,0-1 1,-1-1-1,6-1 0,1-2-63,-2 0 0,1-1 0,0 0 0,-1 0 0,0-1 0,-1 0 0,1 0 0,-1-1 0,-1 1 0,1-2 0,-1 1 0,-1-1 0,0 0 0,0 0 0,-1 0 0,0-1 0,0 0 0,-1 1 0,0-1 0,-1 0 0,2-16 0,-4 24-139,0 0 0,-1 0-1,1 0 1,0 0 0,-1 0 0,1 0 0,-1 0 0,1 1-1,-1-1 1,0 0 0,0 0 0,0 1 0,0-1 0,0 0-1,0 1 1,-1-1 0,1 1 0,0-1 0,-1 1 0,1 0-1,-1 0 1,1 0 0,-1-1 0,0 2 0,0-1 0,1 0-1,-1 0 1,-3 0 0,2 0-267,-1 0 0,1 0 0,-1 1 0,0-1 0,1 1-1,-1 0 1,0 0 0,1 0 0,-1 1 0,0-1 0,1 1 0,-1 0 0,1 0 0,-1 0 0,-4 3-1,-10 7-6592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8.286"/>
    </inkml:context>
    <inkml:brush xml:id="br0">
      <inkml:brushProperty name="width" value="0.025" units="cm"/>
      <inkml:brushProperty name="height" value="0.025" units="cm"/>
    </inkml:brush>
  </inkml:definitions>
  <inkml:trace contextRef="#ctx0" brushRef="#br0">13 76 9513,'0'0'1730,"-1"-9"779,-2-1-2717,-5-27 5295,7 17 34,14 41-3142,-5 1-1438,-2 0 0,0 0 0,-1 0 0,-2 0 0,0 1 1,-1 34-1,9 57 134,-11-113-672,0 0 1,0 0 0,1 1-1,-1-1 1,0 0-1,1 0 1,-1 0 0,1 0-1,-1 0 1,1 0-1,-1 0 1,1 0 0,0 0-1,-1 0 1,1 0-1,0 0 1,0 0-1,0 0 1,0-1 0,0 1-1,0 0 1,0-1-1,0 1 1,0-1 0,0 1-1,0-1 1,2 1-1,0-1 8,0 1-1,0-1 0,0-1 1,0 1-1,0 0 0,0-1 0,0 0 1,0 1-1,-1-1 0,1 0 1,3-2-1,8-4 19,0-1-1,0-1 1,14-10 0,-27 18-32,3-2-41,71-60-473,-43 26-2634,-10-6-4582,-15 16 403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2.005"/>
    </inkml:context>
    <inkml:brush xml:id="br0">
      <inkml:brushProperty name="width" value="0.05" units="cm"/>
      <inkml:brushProperty name="height" value="0.05" units="cm"/>
    </inkml:brush>
  </inkml:definitions>
  <inkml:trace contextRef="#ctx0" brushRef="#br0">26 475 12915,'-2'-1'107,"0"0"0,0-1 0,0 1 1,1-1-1,-1 1 0,0-1 0,1 1 0,-1-1 1,1 0-1,0 0 0,0 0 0,-1 0 0,1 0 1,1 0-1,-1 0 0,0 0 0,-1-4 1,2 5-81,1 1 0,-1-1 0,0 1 0,0 0 0,1-1 0,-1 1 0,0 0 0,0 0 0,1-1 1,-1 1-1,0 0 0,1 0 0,-1-1 0,0 1 0,1 0 0,-1 0 0,1 0 0,-1 0 1,0-1-1,1 1 0,-1 0 0,1 0 0,-1 0 0,0 0 0,1 0 0,-1 0 0,1 0 1,-1 0-1,1 0 0,0 1 0,16 1 316,-16-2-300,86 21 869,-53-12-611,1-1-1,1-2 1,45 3-1,-76-9-191,0 0-1,0 0 1,1 0 0,-1-1-1,0 0 1,0 0 0,0 0-1,-1-1 1,1 0 0,0 0-1,0 0 1,-1 0-1,1-1 1,-1 1 0,0-1-1,0-1 1,0 1 0,0 0-1,-1-1 1,1 0-1,-1 0 1,0 0 0,0 0-1,0 0 1,0-1 0,-1 1-1,0-1 1,0 1-1,0-1 1,-1 0 0,1 0-1,0-8 1,1-2 269,-1 1 0,-1-1 0,0 1 0,-1-1 0,-4-28-1,-20-70 720,6 37-2493,17 68 1257,0-1 0,0 0 0,1 0-1,1-10 1,3-9-306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9.505"/>
    </inkml:context>
    <inkml:brush xml:id="br0">
      <inkml:brushProperty name="width" value="0.05" units="cm"/>
      <inkml:brushProperty name="height" value="0.05" units="cm"/>
    </inkml:brush>
  </inkml:definitions>
  <inkml:trace contextRef="#ctx0" brushRef="#br0">1 0 16812,'8'47'2595,"5"72"0,0 6-1037,-10-109-1410,-2-6-78,0 0 0,1 0 1,0 0-1,1-1 0,0 1 0,0-1 0,1 0 1,6 11-1,-9-19-57,0 1-1,0-1 1,0 0 0,-1 0-1,1 0 1,1 0 0,-1 0 0,0 0-1,0-1 1,0 1 0,0 0-1,1-1 1,-1 1 0,0 0-1,0-1 1,1 1 0,-1-1 0,0 0-1,1 0 1,-1 1 0,1-1-1,1 0 1,0-1 3,-1 1 0,1-1-1,-1 0 1,1 0 0,-1 0 0,0 0-1,0 0 1,1 0 0,-1 0 0,0-1 0,3-2-1,3-4 38,-1 0-1,0 0 0,0 0 0,9-16 1,9-22 193,23-58 1,-36 79-230,-12 24-14,0 1 0,0-1-1,0 1 1,0-1-1,0 1 1,0-1-1,1 1 1,-1-1 0,0 1-1,0 0 1,0-1-1,1 1 1,-1 0-1,0-1 1,1 1-1,-1-1 1,0 1 0,1 0-1,-1 0 1,0-1-1,1 1 1,-1 0-1,1 0 1,-1-1-1,1 1 1,0 0 0,3 11 25,-1 29-18,-3-33-3,0 8 7,6 60 111,-5-69-98,0 0 0,1 0 0,-1 0 0,1 0 0,1 0 0,-1 0 0,1 0-1,0-1 1,5 8 0,-7-11-7,0 0-1,1-1 1,-1 1 0,1-1-1,-1 1 1,1-1-1,-1 0 1,1 0-1,0 0 1,0 0 0,0 0-1,-1 0 1,1 0-1,0 0 1,0-1-1,0 1 1,0-1 0,0 1-1,0-1 1,0 0-1,0 0 1,1 0 0,-1 0-1,0 0 1,0 0-1,0-1 1,0 1-1,0-1 1,0 1 0,0-1-1,0 0 1,0 0-1,-1 0 1,1 0-1,0 0 1,0 0 0,-1 0-1,1-1 1,-1 1-1,3-3 1,0 0-28,0 0-1,0-1 1,0 1-1,0-1 1,-1 0 0,0 0-1,0 0 1,0-1-1,-1 1 1,0-1 0,0 0-1,2-10 1,-3 11-47,-1 0 0,0 0 0,0 0 0,0 0 1,-1 0-1,0 0 0,0 0 0,0 0 0,0 0 0,-1 0 1,0 1-1,0-1 0,0 1 0,-1-1 0,1 1 1,-1 0-1,-4-4 0,-15-11-267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9.360"/>
    </inkml:context>
    <inkml:brush xml:id="br0">
      <inkml:brushProperty name="width" value="0.025" units="cm"/>
      <inkml:brushProperty name="height" value="0.025" units="cm"/>
    </inkml:brush>
  </inkml:definitions>
  <inkml:trace contextRef="#ctx0" brushRef="#br0">0 486 8808,'0'0'11035,"13"4"-10549,41 14-118,-50-17-334,1-1 0,0 0 0,0 0 0,0-1 0,-1 1 0,1-1-1,0 0 1,-1 0 0,1 0 0,-1-1 0,1 0 0,-1 0 0,0 0 0,0 0 0,0-1 0,0 1 0,0-1 0,0 0 0,-1 0 0,4-4 0,-4 4 90,0 1 0,-1 0 1,1-1-1,-1 1 0,0-1 1,0 0-1,0 0 0,0 0 0,-1 0 1,1 0-1,-1 0 0,1 0 1,-1 0-1,0-1 0,0 1 1,-1 0-1,1-1 0,-1 1 1,0-1-1,1 1 0,-2-1 1,1 1-1,0 0 0,-1-1 1,-1-5-1,1 7-64,0 1 1,1 0-1,-1 0 0,0 0 1,0 0-1,0 0 0,0 0 1,-1 1-1,1-1 1,0 0-1,0 0 0,0 1 1,-1-1-1,1 1 0,0-1 1,-1 1-1,1-1 0,-1 1 1,1 0-1,0 0 0,-1 0 1,1 0-1,0 0 1,-1 0-1,1 0 0,-2 1 1,1-1-20,-1 0 1,1 0 0,0 1-1,0 0 1,0-1 0,0 1-1,0 0 1,0 0 0,0 0-1,1 0 1,-1 0 0,0 0-1,0 1 1,1-1 0,-1 0-1,-2 4 1,-3 11 97,0 1 0,2-1 0,0 1-1,0 0 1,2 0 0,0 1 0,1-1 0,1 1-1,0-1 1,1 1 0,5 27 0,-5-43-127,0 1 0,0-1 1,0 0-1,1 1 0,-1-1 0,1 0 1,-1 1-1,1-1 0,0 0 0,0 0 1,0 0-1,0 0 0,1 0 0,-1 0 1,0 0-1,1 0 0,-1 0 0,1-1 1,0 1-1,-1-1 0,1 1 0,0-1 1,0 0-1,0 1 0,0-1 1,0 0-1,1 0 0,-1 0 0,0-1 1,0 1-1,1-1 0,-1 1 0,0-1 1,1 0-1,-1 1 0,0-1 0,5-1 1,-2 0 6,1 0 1,0-1-1,-1 1 1,0-1-1,1 0 1,-1-1-1,0 0 0,0 1 1,0-1-1,-1-1 1,1 1-1,-1-1 1,1 0-1,4-6 1,0-3-56,0-1 1,-2 0-1,1-1 0,-2 1 1,0-1-1,-1-1 1,0 1-1,-1-1 1,-1 0-1,0 0 0,0-31 1,-3 64-102,-1-4 124,1 0-1,0 1 1,1-1 0,4 20 0,-5-31 29,1 0 0,-1-1-1,0 1 1,1 0 0,-1-1 0,1 1 0,0 0 0,-1-1 0,1 1 0,0-1 0,0 1 0,0-1-1,0 0 1,1 1 0,-1-1 0,0 0 0,0 0 0,1 0 0,-1 0 0,1 0 0,-1 0-1,1 0 1,-1 0 0,1-1 0,-1 1 0,1 0 0,0-1 0,-1 1 0,1-1 0,0 0 0,0 0-1,-1 0 1,1 0 0,0 0 0,0 0 0,-1 0 0,1 0 0,0-1 0,-1 1 0,1-1-1,0 1 1,2-2 0,2-1 54,0 0-1,0-1 1,0 0-1,-1 0 1,1 0-1,-1-1 0,0 0 1,0 0-1,-1 0 1,0 0-1,6-10 1,3-4 8,-2-1 0,11-24 0,14-46-2795,-36 95 2663,-1 5 52,1-1 0,1 0-1,-1 0 1,1 0-1,1 0 1,-1 0 0,2 0-1,4 13 1,-7-21 18,1 0-1,-1-1 1,1 1-1,0 0 1,-1-1 0,1 1-1,-1-1 1,1 1 0,0-1-1,-1 1 1,1-1-1,0 1 1,0-1 0,-1 1-1,1-1 1,0 0-1,0 0 1,0 1 0,-1-1-1,1 0 1,0 0 0,0 0-1,0 0 1,0 0-1,-1 0 1,1 0 0,0 0-1,0 0 1,0-1 0,0 1-1,-1 0 1,1 0-1,0-1 1,0 1 0,-1 0-1,1-1 1,0 1 0,0-1-1,-1 1 1,1-1-1,-1 1 1,1-1 0,0 0-1,-1 1 1,1-1 0,-1 0-1,1 1 1,-1-1-1,0 0 1,1-1 0,24-40 586,-11 13-610,-2-1 1,-2 0 0,0-1 0,10-60 0,-18 71-486,0 0-1,-1 0 1,-1 0 0,-1 0 0,-4-25 0,-5 27-402,10 18 879,-1 0 0,1-1 1,0 1-1,0 0 0,0 0 1,-1-1-1,1 1 0,0 0 1,0 0-1,-1 0 0,1 0 0,0-1 1,0 1-1,-1 0 0,1 0 1,0 0-1,-1 0 0,1 0 0,0 0 1,-1 0-1,1 0 0,0 0 1,-1 0-1,1 0 0,0 0 0,0 0 1,-1 0-1,1 0 0,0 0 1,-1 0-1,1 0 0,0 0 1,-1 0-1,1 0 0,0 1 0,0-1 1,-1 0-1,1 0 0,0 0 1,0 1-1,-1-1 0,1 0 0,0 0 1,0 0-1,0 1 0,-1-1 1,1 0-1,0 1 0,0-1 0,0 0 1,0 0-1,0 1 0,0-1 1,0 0-1,-1 1 0,1-1 1,0 0-1,0 1 0,0-1 0,0 0 1,0 0-1,1 1 0,-6 30 278,2 0 0,1 0-1,2 0 1,4 41 0,-3-59 106,0 1 80,1 0 0,1 0 0,0 0 0,1-1 0,0 1 0,8 15 0,-11-25-401,1 0 0,0 0 0,0 0 0,0 0 0,0-1-1,1 1 1,-1-1 0,1 1 0,0-1 0,0 0 0,0 0 0,0 0-1,1-1 1,-1 1 0,1-1 0,0 0 0,0 0 0,-1 0-1,1 0 1,0-1 0,1 1 0,-1-1 0,0 0 0,5 0 0,-8-1-28,0-1 1,-1 0 0,1 0 0,0 1 0,0-1 0,-1 0 0,1 0-1,0 0 1,-1 0 0,1 0 0,-1 0 0,1 0 0,-1 0 0,1 0-1,-1 0 1,0 0 0,0 0 0,0 0 0,1 0 0,-1-1-1,0 1 1,0 0 0,0 0 0,-1 0 0,1 0 0,0-1 0,-3-35 164,1 31-177,0-1 0,-1 1-1,1-1 1,-1 1-1,-6-8 1,6 9-127,0 1 0,1-1 1,-1 0-1,1 0 0,0 0 0,0 0 0,0-1 1,1 1-1,-1-9 0,26 14-537,-12 0 698,0 0 0,0-1 0,0 0 0,-1-1 0,1 0 0,18-7 0,-23 6 45,0 0 1,-1-1-1,0 0 1,1 0-1,-2 0 1,1-1-1,0 0 0,-1 0 1,0 0-1,0-1 1,8-11-1,14-35 328,-26 49-404,0 0 1,0 0 0,0 0 0,0 0 0,-1 0 0,1 0 0,-1 0-1,0 0 1,0-1 0,0 1 0,0 0 0,0 0 0,-1 0 0,0 0-1,1 0 1,-3-5 0,3 8-19,-1-1 0,0 0 0,0 0 0,1 0 0,-1 0 0,0 1-1,0-1 1,0 0 0,0 1 0,0-1 0,0 1 0,0-1 0,0 1 0,0-1 0,0 1 0,0 0 0,-1 0-1,1-1 1,0 1 0,0 0 0,0 0 0,0 0 0,0 0 0,-1 0 0,1 1 0,0-1 0,0 0 0,0 0 0,-2 2-1,0-1-7,0 0-1,0 0 0,0 0 0,0 0 0,0 1 0,0 0 1,0 0-1,0-1 0,-3 5 0,-1 2 8,1 1 1,-1-1-1,2 1 0,-1 1 1,1-1-1,1 1 0,-4 10 1,6-14 5,0-1 1,0 1-1,1 0 1,0 0-1,0 0 1,1 0-1,-1 0 1,1 0-1,0 0 1,1 0-1,-1 0 1,1 0-1,1-1 1,1 7-1,-2-10-57,1 1 0,-1-1 0,1 0 0,0 0-1,-1-1 1,1 1 0,0 0 0,0 0 0,0-1 0,1 1-1,-1-1 1,0 0 0,0 0 0,1 0 0,-1 0-1,1 0 1,-1 0 0,1-1 0,-1 1 0,1-1 0,-1 1-1,4-1 1,1 0-408,-1 1 0,1-1-1,0-1 1,0 1 0,0-1 0,0 0-1,10-3 1,23-18-5185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09.958"/>
    </inkml:context>
    <inkml:brush xml:id="br0">
      <inkml:brushProperty name="width" value="0.025" units="cm"/>
      <inkml:brushProperty name="height" value="0.025" units="cm"/>
    </inkml:brush>
  </inkml:definitions>
  <inkml:trace contextRef="#ctx0" brushRef="#br0">0 139 13453,'19'18'9167,"3"22"-4613,0-3-2698,-21-34-1810,1-1 0,0 0 0,0 0 0,0 0 0,0 0 0,0 0 0,0 0 0,0 0 0,0-1 0,1 1-1,-1-1 1,1 0 0,-1 0 0,1 0 0,0 0 0,-1 0 0,1 0 0,0-1 0,-1 1 0,1-1 0,0 0 0,0 0 0,5 0 0,-4-1 20,1-1 0,-1 0 0,1 0 0,-1 0 0,0 0 1,1 0-1,-1-1 0,-1 0 0,1 0 0,0 0 0,-1 0 1,6-7-1,4-7 36,0-1 1,-1 0 0,-1 0-1,-1-1 1,9-22 0,-8 21-384,-3 17 63,7 27-29,-14-19 251,1-1-1,0 0 1,0 0-1,1 1 1,-1-1-1,6 6 1,-7-9 5,0 0 1,0-1-1,0 1 1,0 0 0,0-1-1,0 1 1,0-1 0,0 1-1,0-1 1,0 0-1,0 0 1,1 1 0,-1-1-1,0 0 1,0 0 0,0 0-1,0 0 1,0 0-1,1 0 1,-1 0 0,0-1-1,0 1 1,0 0-1,0-1 1,0 1 0,0 0-1,0-1 1,0 0 0,0 1-1,0-1 1,0 1-1,0-1 1,0 0 0,1-1-1,68-63-13,-41 35-3172,-17 18 377,-5 1-2779,-5 0-3135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10.325"/>
    </inkml:context>
    <inkml:brush xml:id="br0">
      <inkml:brushProperty name="width" value="0.025" units="cm"/>
      <inkml:brushProperty name="height" value="0.025" units="cm"/>
    </inkml:brush>
  </inkml:definitions>
  <inkml:trace contextRef="#ctx0" brushRef="#br0">0 0 15439,'0'0'2114,"71"31"-2050,-41-28-1281,2-3-2051,5 0-4803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10.765"/>
    </inkml:context>
    <inkml:brush xml:id="br0">
      <inkml:brushProperty name="width" value="0.025" units="cm"/>
      <inkml:brushProperty name="height" value="0.025" units="cm"/>
    </inkml:brush>
  </inkml:definitions>
  <inkml:trace contextRef="#ctx0" brushRef="#br0">85 369 3395,'0'0'9257,"-10"8"-4607,4-2-4295,-1-1 0,1 1 0,0 1 0,1-1 0,-1 1 0,1 0 0,1 0 0,-1 0 0,1 1 0,0 0 0,1 0 0,0 0 0,0 0 0,1 0 0,-2 15 0,3-19-213,1 0 0,-1 0 0,1 0 0,1 0 0,-1 0 0,0 0 0,1 0 0,0 0 0,0 0 0,0 0 0,0 0 0,4 7 0,-3-10-70,-1 1 1,0-1-1,0 0 1,1 1-1,-1-1 0,1 0 1,-1 0-1,1 0 1,-1 0-1,1 0 1,0-1-1,-1 1 0,1 0 1,0-1-1,0 1 1,-1-1-1,1 0 1,0 1-1,0-1 0,0 0 1,0 0-1,-1 0 1,1-1-1,0 1 1,0 0-1,0-1 1,-1 1-1,1-1 0,0 1 1,0-1-1,1-1 1,1 0 87,0 0 1,0-1 0,0 0 0,0 1-1,0-2 1,-1 1 0,1 0 0,-1-1-1,0 1 1,0-1 0,0 0 0,-1 0-1,3-6 1,27-59 253,-21 39-416,-2-1 0,-1 0 1,-1 0-1,-1-1 1,-2 0-1,0-49 1,-7 64-300,-5 15-175,7 3 448,0 0 0,-1 0 0,1 0 1,0 0-1,0 1 0,0-1 0,0 0 0,0 0 0,0 1 0,1-1 1,-1 0-1,0 1 0,1-1 0,-1 1 0,0 1 0,-5 22 13,1-1 0,-2 29 0,6-44 38,0 1-1,1 0 0,0 0 0,1 0 0,0 0 1,0 0-1,1-1 0,5 14 0,-7-21-17,1 1-1,0-1 0,0 0 1,0 0-1,0 0 0,1 0 1,-1 0-1,0 0 1,1 0-1,-1-1 0,1 1 1,0 0-1,0-1 0,-1 1 1,1-1-1,0 0 0,0 0 1,0 1-1,1-1 1,-1 0-1,0-1 0,0 1 1,0 0-1,1-1 0,-1 1 1,0-1-1,1 0 1,-1 0-1,0 0 0,1 0 1,-1 0-1,0 0 0,1-1 1,2 0-1,0-1-20,0 0 0,0 0 0,0 0 1,0-1-1,0 0 0,0 0 0,-1 0 0,1-1 0,-1 1 0,0-1 0,0 0 1,0 0-1,3-6 0,-3 4-56,0 0 0,-1 0 1,0 0-1,0-1 0,0 0 1,-1 1-1,1-1 0,-2 0 1,1 0-1,-1 0 0,0 0 1,-1 0-1,0-10 0,0 16-115,3 39-533,-1-35 726,0 0 1,0-1 0,0 1 0,0 0-1,0-1 1,1 1 0,-1-1 0,1 0-1,0 1 1,0-1 0,0-1 0,0 1-1,0 0 1,0-1 0,0 1 0,0-1-1,1 0 1,-1 0 0,0 0 0,1-1-1,-1 1 1,1-1 0,-1 0 0,1 0-1,-1 0 1,1 0 0,3-2 0,-1 2 18,0-1 1,0 0-1,-1-1 1,1 1-1,0-1 1,-1-1 0,1 1-1,-1-1 1,0 0-1,0 0 1,0 0-1,0-1 1,0 1-1,-1-1 1,5-5 0,-7 6 54,0 1 1,0-1 0,0 0 0,0 0 0,0 0 0,-1 0 0,1-1-1,-1 1 1,0 0 0,0-1 0,0 1 0,-1 0 0,1-1 0,-1 1 0,0-1-1,1 1 1,-2-1 0,1 1 0,0-1 0,-1 1 0,-1-6 0,-2-1 266,0 0 0,-1 1 0,-1-1 1,1 1-1,-12-13 0,12 16-306,0 0-1,0-1 0,1 1 1,-1-1-1,2 0 1,-1 0-1,1 0 1,0-1-1,0 1 0,1-1 1,0 1-1,-1-11 1,3 16-77,1 1 1,-1-1 0,1 1 0,-1-1-1,1 1 1,0 0 0,-1-1 0,1 1-1,0 0 1,0 0 0,0 0 0,0-1-1,0 1 1,0 0 0,1 0 0,-1 0-1,0 1 1,0-1 0,1 0 0,-1 0-1,0 1 1,1-1 0,-1 1 0,1-1-1,2 0 1,52-12-4087,-25 6-2461,4-7-5941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11.331"/>
    </inkml:context>
    <inkml:brush xml:id="br0">
      <inkml:brushProperty name="width" value="0.025" units="cm"/>
      <inkml:brushProperty name="height" value="0.025" units="cm"/>
    </inkml:brush>
  </inkml:definitions>
  <inkml:trace contextRef="#ctx0" brushRef="#br0">0 143 10730,'0'0'13319,"4"13"-12875,74 251 5305,-77-258-5570,14 38 660,-14-43-831,-1-1 1,0 1-1,1 0 1,-1 0 0,0-1-1,1 1 1,-1 0-1,1-1 1,-1 1-1,1-1 1,-1 1-1,1 0 1,-1-1 0,1 1-1,0-1 1,-1 0-1,1 1 1,0-1-1,-1 1 1,1-1-1,0 0 1,-1 0 0,1 1-1,0-1 1,0 0-1,-1 0 1,1 0-1,0 0 1,0 0-1,0 0 1,-1 0 0,1 0-1,0 0 1,0 0-1,-1 0 1,1-1-1,0 1 1,0 0-1,-1 0 1,1-1 0,0 1-1,-1-1 1,1 1-1,0 0 1,-1-1-1,1 1 1,-1-1-1,1 0 1,0 1 0,-1-1-1,1 0 1,5-7 34,0 0 1,0 0 0,-1 0 0,0-1 0,0 0-1,5-16 1,18-65 125,-21 66-110,39-167 398,-31 110-3728,-14 71 1839,-1 7-2185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12.073"/>
    </inkml:context>
    <inkml:brush xml:id="br0">
      <inkml:brushProperty name="width" value="0.025" units="cm"/>
      <inkml:brushProperty name="height" value="0.025" units="cm"/>
    </inkml:brush>
  </inkml:definitions>
  <inkml:trace contextRef="#ctx0" brushRef="#br0">1 316 10474,'1'9'3299,"-1"-4"-2633,0 1-1,1-1 1,0 1-1,0-1 1,1 0-1,0 0 1,0 1-1,0-1 1,0-1-1,3 6 1,-3-7-379,0-1-1,1 1 1,-1-1 0,0 0 0,1 0-1,-1 0 1,1 0 0,0 0 0,-1 0-1,1-1 1,0 1 0,0-1-1,0 0 1,0 0 0,0 0 0,1 0-1,-1-1 1,0 1 0,0-1-1,1 0 1,3 0 0,-2 0-202,0-1 0,0 0 1,0-1-1,0 1 0,0-1 0,0 0 1,-1 0-1,1 0 0,-1 0 0,0-1 1,1 0-1,-1 0 0,0 0 0,-1 0 1,1-1-1,-1 0 0,1 0 0,-1 0 1,0 0-1,0 0 0,-1 0 0,1-1 1,-1 1-1,3-8 0,-2 3-21,1 0-1,-1 0 1,0-1-1,-1 1 1,0-1-1,0 1 1,-1-1-1,0 0 1,-1 1-1,0-1 1,-3-19-1,2 29-70,1 1 0,0-1-1,0 0 1,0 1-1,0-1 1,-1 0 0,1 0-1,0 1 1,0-1-1,0 0 1,-1 0 0,1 1-1,0-1 1,0 0-1,-1 0 1,1 0 0,0 0-1,-1 1 1,1-1 0,0 0-1,-1 0 1,1 0-1,0 0 1,-1 0 0,1 0-1,0 0 1,-1 0-1,1 0 1,0 0 0,0 0-1,-1 0 1,1 0 0,0 0-1,-1 0 1,1 0-1,0 0 1,-1-1 0,1 1-1,0 0 1,-1 0-1,1 0 1,0 0 0,0-1-1,-1 1 1,1 0-1,0 0 1,0-1 0,0 1-1,-1 0 1,1 0 0,0-1-1,0 1 1,0 0-1,0-1 1,-1 1 0,1 0-1,0 0 1,0-1-1,0 1 1,0 0 0,0-1-1,0 1 1,0 0-1,0-1 1,0 1 0,0-1-1,-10 26-313,10-24 322,-1 10-2,0-1 0,1 1 0,2 20 0,-2-30 5,0 0-1,0 1 0,0-1 1,0 0-1,0 0 0,0 0 1,1 0-1,-1 0 0,0 1 1,1-1-1,-1 0 0,1 0 1,-1 0-1,1 0 1,0 0-1,-1 0 0,1 0 1,0-1-1,-1 1 0,1 0 1,0 0-1,0 0 0,0-1 1,0 1-1,0-1 0,0 1 1,0 0-1,0-1 1,0 0-1,0 1 0,0-1 1,0 0-1,1 1 0,-1-1 1,0 0-1,0 0 0,0 0 1,0 0-1,0 0 0,1 0 1,-1 0-1,0-1 1,0 1-1,0 0 0,0 0 1,0-1-1,0 1 0,0-1 1,2 0-1,1-2 18,0-1 0,-1 1 0,1-1 0,-1 1 0,1-1 0,-1 0 0,-1 0 0,1-1 0,0 1 0,-1-1 0,0 1 0,3-9 0,8-15-144,-13 28 91,1-1 1,-1 1 0,0 0 0,0-1 0,1 1 0,-1-1 0,0 1-1,1 0 1,-1-1 0,0 1 0,1 0 0,-1 0 0,0-1 0,1 1-1,-1 0 1,1 0 0,-1 0 0,0-1 0,1 1 0,-1 0 0,1 0 0,-1 0-1,1 0 1,-1 0 0,1 0 0,-1 0 0,1 0 0,-1 0 0,0 0-1,1 0 1,-1 0 0,1 0 0,-1 0 0,1 1 0,-1-1 0,1 0 0,-1 0-1,0 0 1,1 1 0,-1-1 0,0 0 0,1 0 0,-1 1 0,0-1-1,1 0 1,-1 1 0,0-1 0,1 1 0,-1-1 0,0 0 0,0 1-1,0-1 1,1 1 0,-1-1 0,0 1 0,17 31-265,-13-23 280,-2-6 62,1 1-1,0-1 1,0 1-1,0-1 1,0 0-1,0 0 1,0 0-1,1 0 0,0-1 1,-1 0-1,1 1 1,5 1-1,-7-3 16,0-1 0,-1 1 0,1-1 0,0 1-1,-1-1 1,1 0 0,0 1 0,0-1 0,-1 0-1,1 0 1,0 0 0,0 0 0,-1-1 0,1 1-1,0 0 1,0-1 0,-1 0 0,1 1 0,0-1-1,-1 0 1,1 1 0,-1-1 0,1 0 0,-1 0 0,0-1-1,1 1 1,-1 0 0,0 0 0,0 0 0,0-1-1,1 1 1,-1-1 0,0-1 0,8-13 137,0 0 0,-2 0-1,0-1 1,-1 0 0,5-23 0,-9 31-475,0 0 0,-1-1-1,0 1 1,-1-1-1,1 1 1,-2-1 0,0 1-1,0-1 1,0 1 0,-1-1-1,-6-15 1,4 5-667,21 15 192,-3 3 660,-10 1 134,1 0 1,0 0-1,0 1 1,-1 0 0,1-1-1,0 2 1,0-1-1,0 0 1,8 3-1,-11-2-20,-1 0-1,1 0 0,0 0 0,-1 0 1,1 0-1,-1 1 0,0-1 0,1 0 0,-1 1 1,0-1-1,0 1 0,0-1 0,0 1 0,0 0 1,0-1-1,0 1 0,-1 0 0,1 0 0,-1 0 1,1-1-1,-1 1 0,0 0 0,0 0 0,1 0 1,-1 0-1,0 0 0,-1 3 0,1 95 2270,2-99-2192,0-1 0,0 1 0,0 0 0,0-1 0,0 1 0,0-1 0,1 0 0,-1 0 0,0 0 0,0 0 0,0 0 0,0-1 0,0 1 0,1 0 0,-1-1 0,0 0 0,2-1 1,16-6 112,0-2 1,-1-1 0,33-24 0,-41 27-833,0-1 0,-1 0 1,-1-1-1,10-12 0,-11 6-3737,-7 4-2214,-3 2-4895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12.421"/>
    </inkml:context>
    <inkml:brush xml:id="br0">
      <inkml:brushProperty name="width" value="0.025" units="cm"/>
      <inkml:brushProperty name="height" value="0.025" units="cm"/>
    </inkml:brush>
  </inkml:definitions>
  <inkml:trace contextRef="#ctx0" brushRef="#br0">0 172 8360,'0'0'13645,"71"-21"-12204,-35 3-384,5-3-672,0-2-321,-2-3-641,0-1-3170,-7-9-9130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12.766"/>
    </inkml:context>
    <inkml:brush xml:id="br0">
      <inkml:brushProperty name="width" value="0.025" units="cm"/>
      <inkml:brushProperty name="height" value="0.025" units="cm"/>
    </inkml:brush>
  </inkml:definitions>
  <inkml:trace contextRef="#ctx0" brushRef="#br0">1 0 14221,'0'0'2285,"5"10"828,5 11-1905,23 45 1255,-30-61-2231,0 0-1,0 0 0,1 0 0,0 0 1,0 0-1,0-1 0,0 1 0,1-1 1,6 5-1,-9-9-185,0 1-1,0 0 1,0 0 0,0-1-1,0 1 1,1-1 0,-1 1-1,0-1 1,0 0-1,0 0 1,1 0 0,-1 0-1,0-1 1,0 1 0,0-1-1,0 1 1,1-1 0,2-1-1,40-25 100,-39 23-438,0-1 0,1 1 0,0 1-1,13-7 1,-18 9 101,1 0 1,0 0-1,0 0 0,0 1 0,0-1 1,0 1-1,0 0 0,0-1 0,0 1 1,0 0-1,0 1 0,0-1 0,0 1 0,0-1 1,-1 1-1,6 2 0,-6-2 236,0 1-1,-1 0 0,1 0 1,-1 0-1,0 0 1,1 0-1,-1 0 0,0 1 1,0-1-1,0 0 0,-1 0 1,1 1-1,-1-1 1,1 1-1,-1-1 0,0 1 1,0-1-1,0 0 0,0 1 1,0 3-1,-1 0 288,-1 0 0,0 1 1,0-1-1,0 0 0,0 0 0,-1 0 0,0 0 0,0-1 0,-1 1 0,1-1 0,-1 0 0,-1 0 0,1 0 1,-9 7-1,10-8-274,-1 0 0,0-1 0,1 0 0,-1 0 0,0 0 0,-1 0 0,1-1 1,0 0-1,-1 1 0,1-2 0,-1 1 0,0 0 0,1-1 0,-1 0 0,0 0 0,0-1 1,0 1-1,0-1 0,0 0 0,-8-1 0,12 1-292,-1-1-1,1 0 1,0 1 0,0-1-1,-1 0 1,1 0 0,0 1-1,0-1 1,0 0 0,0 0-1,0 0 1,0 0 0,0-1-1,0 1 1,-1-2 0,-8-24-7451,4 6-412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13.556"/>
    </inkml:context>
    <inkml:brush xml:id="br0">
      <inkml:brushProperty name="width" value="0.025" units="cm"/>
      <inkml:brushProperty name="height" value="0.025" units="cm"/>
    </inkml:brush>
  </inkml:definitions>
  <inkml:trace contextRef="#ctx0" brushRef="#br0">17 569 10602,'0'0'3609,"10"-7"795,1-1-3031,-1 0 0,0-1 0,0-1 0,13-17 0,-19 23-1076,0-1-1,-1 0 0,0 0 0,-1-1 1,1 1-1,-1 0 0,0-1 1,0 0-1,0 1 0,-1-1 0,0 0 1,0 0-1,-1 0 0,1 0 0,-2-10 1,1 15-290,0 0 0,0 0-1,0 0 1,-1-1 0,1 1 0,0 0 0,-1 0 0,1 0 0,-1 0 0,1 0 0,-1 0 0,1 0 0,-1 0 0,0 0 0,0 0 0,1 0 0,-1 1 0,0-1 0,0 0 0,0 0 0,0 1 0,0-1 0,0 1 0,0-1 0,0 1 0,0-1 0,0 1 0,0-1 0,0 1-1,-1 0 1,1 0 0,0 0 0,0-1 0,0 1 0,0 0 0,-1 1 0,1-1 0,0 0 0,0 0 0,0 0 0,0 1 0,0-1 0,0 0 0,0 1 0,-1-1 0,1 1 0,-1 0 0,-2 1-36,-1 0 1,1 1-1,-1-1 1,1 1 0,0-1-1,0 1 1,1 0-1,-1 1 1,1-1-1,-4 5 1,2 0 9,1 1 0,0 0 1,0 0-1,1 0 0,1 0 0,-1 1 1,0 10-1,2-15 20,0 1 1,0-1-1,1 0 1,0 0-1,0 1 1,0-1-1,1 0 1,0 0-1,0 0 0,0 1 1,1-1-1,-1 0 1,1 0-1,4 6 1,-5-9 13,1-1-1,-1 1 1,1 0 0,0-1-1,0 1 1,0-1 0,0 0 0,0 0-1,0 0 1,0 0 0,0 0-1,0 0 1,1 0 0,-1 0 0,0-1-1,1 0 1,-1 1 0,0-1 0,1 0-1,-1 0 1,0 0 0,1 0-1,-1 0 1,0-1 0,1 1 0,-1-1-1,0 0 1,1 0 0,-1 1-1,0-1 1,0 0 0,0-1 0,3-1-1,4-2 81,-1 0 0,0-1 0,0 0-1,0-1 1,-1 0 0,10-11 0,-9 8-104,0-1 1,0 0-1,-1-1 1,-1 0 0,0 0-1,0 0 1,-1-1-1,-1 0 1,0 0 0,-1 0-1,0 0 1,-1 0 0,0-21-1,-3 59-290,1-14 290,-1-1 1,1 1-1,1 0 1,3 20-1,-3-30 19,-1 0 0,1 1 0,-1-1 0,1 0 0,0 0 0,-1 0 0,1 0-1,0 0 1,0 0 0,0 0 0,0 0 0,0 0 0,0 0 0,0-1 0,0 1-1,0 0 1,1-1 0,-1 1 0,0-1 0,0 1 0,0-1 0,1 1 0,-1-1-1,0 0 1,1 0 0,-1 0 0,0 1 0,1-1 0,-1-1 0,0 1 0,1 0-1,-1 0 1,0 0 0,1-1 0,-1 1 0,0-1 0,0 1 0,3-2 0,1 0 18,0 0 0,-1 0 1,1 0-1,-1-1 0,1 0 1,-1 0-1,0 0 1,7-6-1,-2-4-1,0 0-1,-1 0 1,0-1 0,-1 0-1,-1 0 1,0 0 0,-1-1-1,0 0 1,-1 0-1,-1 0 1,0-1 0,0-25-1,-2 29-117,-1 0-1,0 0 0,-1 0 1,0 0-1,-1 0 0,-1 0 1,1 1-1,-2-1 0,0 1 1,0-1-1,-1 1 1,0 0-1,-1 1 0,0 0 1,-1 0-1,-14-17 0,20 26 71,1 0 1,-1 1-1,0-1 0,1 0 0,-1 0 0,0 1 0,1-1 0,-1 1 1,0-1-1,0 1 0,0-1 0,1 1 0,-1-1 0,0 1 1,0-1-1,0 1 0,0 0 0,0 0 0,0 0 0,0-1 0,0 1 1,0 0-1,0 0 0,-2 1 0,3-1 0,-1 1 1,0 0-1,1-1 0,-1 1 1,0 0-1,1 0 1,-1-1-1,1 1 0,-1 0 1,1 0-1,-1 0 0,1 0 1,0 0-1,0 0 0,-1 0 1,1 0-1,0 0 0,0 0 1,0 1-1,3 53-91,0-43 220,1 0 0,0 0-1,1 0 1,0-1 0,1 0 0,0 0-1,0 0 1,1-1 0,1 0 0,12 13-1,0-3 34,0-1-1,2-1 0,35 24 0,-56-39-485,-10-1 168,-16-5-321,4-5 121,-1-2-1,2 0 1,0-1 0,0-2 0,1 0 0,0-1-1,1 0 1,-30-33 0,46 46 422,1-1 0,-1 1 1,1-1-1,0 1 0,-1-1 0,1 0 0,0 1 1,0-1-1,0 0 0,0 0 0,1 0 1,-1 0-1,0 0 0,1 0 0,-1-3 1,1 4-4,0 0 1,0 0-1,1 0 1,-1 0-1,0 0 1,1 0-1,-1 0 1,1 0-1,-1 0 1,1 0-1,-1 0 1,1 0-1,-1 0 1,1 1-1,0-1 1,0 0-1,-1 1 1,1-1-1,0 0 1,0 1-1,0-1 1,1 0-1,7-2 157,0-1 0,-1 2 0,2-1 0,-1 1 0,14-1 0,-6 1-345,20-4-109,69-14 332,-39-2-5857,-47 11-2553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13.966"/>
    </inkml:context>
    <inkml:brush xml:id="br0">
      <inkml:brushProperty name="width" value="0.025" units="cm"/>
      <inkml:brushProperty name="height" value="0.025" units="cm"/>
    </inkml:brush>
  </inkml:definitions>
  <inkml:trace contextRef="#ctx0" brushRef="#br0">59 1411 10346,'-8'7'2108,"-43"38"3727,227-178 924,2-3-3566,357-267-1379,475-309-3015,-927 659 1072,-47 32-3164,-32 19 2807,-1-1-4014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9.959"/>
    </inkml:context>
    <inkml:brush xml:id="br0">
      <inkml:brushProperty name="width" value="0.05" units="cm"/>
      <inkml:brushProperty name="height" value="0.05" units="cm"/>
    </inkml:brush>
  </inkml:definitions>
  <inkml:trace contextRef="#ctx0" brushRef="#br0">32 34 21965,'1'-16'1856,"-3"6"-1360,-6 3-352,3 7 384,0 3-776,1 2 296,-2 5-200,3-2-200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1.740"/>
    </inkml:context>
    <inkml:brush xml:id="br0">
      <inkml:brushProperty name="width" value="0.025" units="cm"/>
      <inkml:brushProperty name="height" value="0.025" units="cm"/>
    </inkml:brush>
  </inkml:definitions>
  <inkml:trace contextRef="#ctx0" brushRef="#br0">21 959 11243,'0'0'8328,"-5"-9"-7063,3 6-1174,0-1 1,0 0-1,0 0 1,0 0 0,1 0-1,0-1 1,0 1-1,0 0 1,0 0-1,1-1 1,-1 1 0,1-1-1,0 1 1,0 0-1,1-1 1,0 1-1,-1 0 1,1-1 0,1 1-1,-1 0 1,1 0-1,-1 0 1,1 0-1,0 0 1,4-5 0,38-58 55,3 2 0,3 3 0,77-76-1,8-10-328,-98 104-55,208-262-2216,-243 303 1438,0 0-455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2.085"/>
    </inkml:context>
    <inkml:brush xml:id="br0">
      <inkml:brushProperty name="width" value="0.025" units="cm"/>
      <inkml:brushProperty name="height" value="0.025" units="cm"/>
    </inkml:brush>
  </inkml:definitions>
  <inkml:trace contextRef="#ctx0" brushRef="#br0">19 1 12748,'0'0'7666,"-4"11"-7517,0 1-81,1 0-1,1 0 0,0 0 1,0 0-1,1 1 0,1-1 0,0 0 1,1 1-1,3 20 0,22 56 111,3-1-1,59 118 1,-40-95-140,-33-74-37,27 57 48,-39-87-52,2 1-1,-1-1 1,1 0 0,0 0-1,0-1 1,1 1-1,0-1 1,0 0 0,8 5-1,-13-10-57,-1-1-1,1 1 0,-1-1 0,1 1 1,-1-1-1,1 1 0,-1-1 0,1 1 0,0-1 1,-1 0-1,1 1 0,0-1 0,-1 0 1,1 0-1,0 1 0,0-1 0,-1 0 1,1 0-1,0 0 0,0 0 0,-1 0 1,1 0-1,0 0 0,0 0 0,-1 0 1,1 0-1,0-1 0,0 1 0,-1 0 1,1 0-1,0-1 0,-1 1 0,1 0 1,0-1-1,-1 1 0,1-1 0,-1 1 1,1-1-1,0 1 0,-1-1 0,1 1 1,-1-1-1,1-1 0,1-17-4310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2.931"/>
    </inkml:context>
    <inkml:brush xml:id="br0">
      <inkml:brushProperty name="width" value="0.025" units="cm"/>
      <inkml:brushProperty name="height" value="0.025" units="cm"/>
    </inkml:brush>
  </inkml:definitions>
  <inkml:trace contextRef="#ctx0" brushRef="#br0">288 46 16271,'0'0'9396,"-9"-8"-8814,5 4-541,1 1-44,0 0 0,0 0 0,-1 0 0,1 1 0,-1-1 0,1 1 0,-1 0 0,0 0 0,0 0 0,0 0 0,0 1 0,0-1 0,0 1 0,0 0 0,0 1 0,-1-1 0,1 1 0,0 0 0,0 0 0,-6 0 0,-4 4 44,0 1-1,0 1 0,1 0 1,0 0-1,0 2 0,0-1 0,1 2 1,0-1-1,1 2 0,-17 17 1,27-26-59,0-1 1,0 1-1,0 0 1,0-1-1,0 1 1,1 0-1,-1 0 1,0 0-1,1 0 1,-1-1 0,0 1-1,1 0 1,-1 0-1,1 0 1,0 0-1,-1 0 1,1 1-1,0-1 1,0 0-1,-1 0 1,1 0-1,0 0 1,0 0 0,0 0-1,0 0 1,1 0-1,-1 1 1,0-1-1,0 0 1,1 0-1,-1 0 1,0 0-1,1 0 1,-1 0-1,1 0 1,0 0 0,-1 0-1,1-1 1,0 1-1,-1 0 1,1 0-1,0 0 1,0-1-1,0 1 1,0 0-1,-1-1 1,1 1-1,0-1 1,0 1 0,0-1-1,0 1 1,1-1-1,-1 0 1,0 0-1,0 1 1,0-1-1,0 0 1,1 0-1,14 3-109,0-1-1,-1 0 0,23 0 0,-16-2 271,-15 1-160,-1 0 1,1 0 0,0 1-1,-1-1 1,1 1-1,-1 1 1,0-1-1,9 6 1,-14-8 18,1 1-1,-1 0 1,0 0 0,0 0 0,1 0 0,-1 1-1,0-1 1,0 0 0,0 1 0,0-1 0,0 0-1,-1 1 1,1-1 0,0 1 0,-1-1 0,1 1-1,-1-1 1,1 1 0,-1 0 0,0-1-1,1 1 1,-1 0 0,0-1 0,0 1 0,0-1-1,-1 1 1,1 0 0,0-1 0,-1 1 0,1 0-1,0-1 1,-1 1 0,0-1 0,1 1-1,-1-1 1,0 0 0,0 1 0,0-1 0,0 0-1,-2 3 1,-5 4 214,0 1 0,0-2-1,0 1 1,-1-1 0,0 0 0,-1-1-1,0 0 1,0-1 0,0 0 0,0 0-1,-15 4 1,10-4-180,1 1 1,0 1-1,0 0 0,-25 18 1,39-25-127,0 0 1,0 0-1,0 0 1,-1 0-1,1 0 1,0 0-1,0 0 1,-1 0-1,1 0 1,0 0 0,0 1-1,0-1 1,0 0-1,-1 0 1,1 0-1,0 0 1,0 0-1,0 0 1,0 1-1,-1-1 1,1 0-1,0 0 1,0 0-1,0 0 1,0 1-1,0-1 1,0 0-1,0 0 1,-1 0-1,1 1 1,0-1-1,0 0 1,0 0-1,0 0 1,0 1 0,0-1-1,0 0 1,0 0-1,0 1 1,0-1-1,0 0 1,0 0-1,1 0 1,-1 1-1,0-1 1,0 0-1,0 0 1,0 0-1,0 1 1,0-1-1,0 0 1,0 0-1,1 0 1,-1 0-1,0 1 1,0-1-1,0 0 1,0 0-1,1 0 1,-1 0 0,0 0-1,0 0 1,1 1-1,17-4-6419,11-10 1027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3.416"/>
    </inkml:context>
    <inkml:brush xml:id="br0">
      <inkml:brushProperty name="width" value="0.025" units="cm"/>
      <inkml:brushProperty name="height" value="0.025" units="cm"/>
    </inkml:brush>
  </inkml:definitions>
  <inkml:trace contextRef="#ctx0" brushRef="#br0">102 1 16848,'0'0'7586,"-11"7"-7079,10-7-510,-11 9 187,1-1 0,0 1 0,-18 19-1,27-26-168,-1 1-1,1-1 1,0 1-1,0-1 1,0 1-1,0 0 1,0 0-1,1 0 0,-1 0 1,1 0-1,0 0 1,0 0-1,0 0 1,0 1-1,0-1 1,1 0-1,0 1 1,-1-1-1,1 1 0,0-1 1,1 0-1,-1 1 1,1-1-1,-1 0 1,1 0-1,0 1 1,2 3-1,-2-5-19,0-1 0,0 1 0,0-1 0,0 1 0,0-1 0,0 1 0,0-1 0,1 0 0,-1 0 1,1 0-1,-1 1 0,1-1 0,-1-1 0,1 1 0,-1 0 0,1 0 0,0-1 0,-1 1 0,1 0 0,0-1 0,0 0 0,2 1 0,0-1 19,-1-1-1,1 1 0,-1-1 1,1 0-1,-1 0 1,1 0-1,-1 0 1,0 0-1,1-1 0,4-3 1,3-2 28,-1 0 1,1-2-1,-2 1 0,1-1 1,8-11-1,29-42 134,-50 90 401,0-15-385,1 0-1,0 0 1,1 1 0,0-1 0,1 0-1,2 15 1,-2-26-168,0 1 0,1-1 1,0 0-1,-1 0 0,1 1 0,0-1 0,0 0 0,0 0 0,1 0 1,-1 0-1,0 0 0,1 0 0,-1 0 0,1-1 0,0 1 1,3 2-1,-3-2-18,1-1-1,0 0 1,0 0 0,-1 0 0,1-1 0,0 1 0,0-1-1,0 1 1,0-1 0,0 0 0,0 0 0,0 0 0,0-1-1,0 1 1,0-1 0,0 1 0,2-2 0,1-1 18,0 1 0,0-1 0,-1 0 0,0 0 0,1 0 0,-1-1 0,-1 0 0,1 0 0,0 0 0,-1-1 0,0 1 0,0-1 0,3-6 0,3-2-86,-1-2 1,-1 1 0,10-25 0,-13 17-187,-5 22 243,0 0-1,0 0 0,0 0 1,0-1-1,0 1 1,0 0-1,0 0 1,0 0-1,-1 0 0,1-1 1,0 1-1,0 0 1,0 0-1,0 0 0,0 0 1,-1 0-1,1 0 1,0-1-1,0 1 0,0 0 1,0 0-1,-1 0 1,1 0-1,0 0 0,0 0 1,0 0-1,0 0 1,-1 0-1,1 0 1,0 0-1,0 0 0,0 0 1,-1 0-1,1 0 1,0 0-1,0 0 0,0 0 1,-1 0-1,1 0 1,0 0-1,0 0 0,0 0 1,0 0-1,-1 0 1,1 1-1,-2 0 5,0 1-1,0-1 1,0 1-1,0-1 1,0 1-1,0 0 1,1 0 0,-1 0-1,0 0 1,1 0-1,0 1 1,-2 2-1,-2 8 206,0-1 0,1 0 0,0 1 0,-3 22 0,7-33-257,0 1-1,0-1 0,0 0 0,0 1 0,0-1 0,0 1 0,1-1 0,-1 0 0,1 1 0,-1-1 0,1 0 0,0 0 0,0 0 0,2 4 0,-2-5-174,1 0 0,-1 0 0,0 0 0,1 0 0,-1 0 1,0 0-1,1 0 0,-1-1 0,1 1 0,0 0 0,-1-1 0,1 0 0,-1 1 0,1-1 0,0 0 0,-1 0 0,1 0 0,0 0 0,-1 0 0,1 0 0,0 0 0,-1 0 0,1-1 0,1 0 0,13-6-4555,-2-8-2440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3.778"/>
    </inkml:context>
    <inkml:brush xml:id="br0">
      <inkml:brushProperty name="width" value="0.025" units="cm"/>
      <inkml:brushProperty name="height" value="0.025" units="cm"/>
    </inkml:brush>
  </inkml:definitions>
  <inkml:trace contextRef="#ctx0" brushRef="#br0">0 1 15054,'0'0'11787,"51"25"-16976,-33-15 865,-1-1-897,0-1-3074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4.107"/>
    </inkml:context>
    <inkml:brush xml:id="br0">
      <inkml:brushProperty name="width" value="0.025" units="cm"/>
      <inkml:brushProperty name="height" value="0.025" units="cm"/>
    </inkml:brush>
  </inkml:definitions>
  <inkml:trace contextRef="#ctx0" brushRef="#br0">132 1 2787,'0'0'18839,"-10"5"-17259,-13 5-891,6-4-221,0 1 1,1 1-1,-19 12 0,34-20-490,0 0 1,1 1-1,-1-1 0,0 1 0,0-1 0,1 1 0,-1-1 0,0 1 0,1-1 0,-1 1 0,0 0 0,1-1 0,-1 1 1,1 0-1,-1 0 0,1-1 0,0 1 0,-1 0 0,1 0 0,0 0 0,-1 0 0,1-1 0,0 1 0,0 0 0,0 0 1,0 0-1,0 0 0,0 0 0,0 0 0,0 0 0,1 1-138,0-1 0,0 0 0,0 0 0,0 0 0,0 1 0,1-1 0,-1-1 1,0 1-1,1 0 0,-1 0 0,0 0 0,1-1 0,-1 1 0,4 0 0,53 11-3216,-53-12 3353,0 0 0,0 0 0,0 1 0,0 0 0,0 0 0,0 1 0,6 2 0,-10-4 135,0 1 0,0 0-1,-1-1 1,1 1 0,0 0 0,0 0-1,-1 0 1,1 0 0,-1 0 0,1 0 0,-1 0-1,1 0 1,-1 0 0,1 0 0,-1 0-1,0 0 1,0 0 0,1 0 0,-1 0-1,0 0 1,0 0 0,0 1 0,0-1 0,0 0-1,-1 0 1,1 0 0,0 0 0,0 0-1,-1 0 1,1 0 0,-1 0 0,1 0 0,-1 0-1,1 0 1,-1 0 0,1 0 0,-1 0-1,0 0 1,-1 1 0,-4 6 621,0 0 0,0-1 1,-1 0-1,1 0 0,-16 11 0,18-14-626,-1-1 1,1 1-1,-1-1 0,0-1 0,0 1 0,0-1 0,0 0 1,-1 0-1,1 0 0,0 0 0,-9 0 0,14-2-325,0-1 0,-1 0 1,1 1-1,0-1 0,-1 0 0,1 1 0,0-1 0,-1 0 0,1 1 0,0-1 0,0 0 0,0 1 0,0-1 0,0 0 0,0 1 0,0-1 0,0 0 0,0 0 0,0 1 0,0-1 0,0 0 0,1 1 0,-1-1 1,0 0-1,0 1 0,1-1 0,-1 0 0,1 0 0,4-5-1189,-1 1 1,1-1 0,0 1 0,0 0-1,1 0 1,7-4 0,19-14-5374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4.439"/>
    </inkml:context>
    <inkml:brush xml:id="br0">
      <inkml:brushProperty name="width" value="0.025" units="cm"/>
      <inkml:brushProperty name="height" value="0.025" units="cm"/>
    </inkml:brush>
  </inkml:definitions>
  <inkml:trace contextRef="#ctx0" brushRef="#br0">36 2 8936,'0'0'17131,"-6"8"-16880,-1 0-183,5-6-52,0 0-1,0 0 1,0 0-1,1 1 1,-1-1-1,0 1 1,1-1-1,-1 1 1,1 0-1,0 0 1,0-1-1,0 1 1,0 0-1,1 0 1,-1 0-1,1 0 1,0 5-1,1-7-16,0 0 1,0 0-1,0 0 0,0-1 0,0 1 0,0 0 1,0-1-1,0 1 0,1-1 0,-1 1 0,0-1 0,0 0 1,1 1-1,-1-1 0,0 0 0,1 0 0,-1 0 1,0 0-1,1 0 0,-1 0 0,0 0 0,0 0 0,3-1 1,35-4 249,-22 1-168,1 0-59,1 0 1,0 1-1,29 0 1,-41 2-862,0-1 0,0 0 0,0 0 1,0-1-1,0 0 0,-1 0 0,1 0 1,11-9-1,-1 3-3074,8-5-2274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4.771"/>
    </inkml:context>
    <inkml:brush xml:id="br0">
      <inkml:brushProperty name="width" value="0.025" units="cm"/>
      <inkml:brushProperty name="height" value="0.025" units="cm"/>
    </inkml:brush>
  </inkml:definitions>
  <inkml:trace contextRef="#ctx0" brushRef="#br0">66 299 13132,'0'0'8184,"-8"2"-8029,5-2-161,0 1-1,0 0 1,1 0 0,-1 0 0,0 0-1,0 0 1,1 1 0,-1-1 0,1 1-1,-1 0 1,1 0 0,-1 0 0,1 0-1,0 0 1,0 0 0,0 0 0,1 1-1,-1-1 1,0 1 0,1-1 0,-1 1-1,1 0 1,0 0 0,0 0 0,0-1-1,1 1 1,-1 0 0,1 0 0,-1 0-1,1 0 1,0 0 0,0 0 0,0 0-1,0 0 1,1 0 0,-1 0 0,1 0-1,0 0 1,0 0 0,2 4 0,-2-5 20,0 0 0,0 0 0,0 0 1,1 0-1,-1 0 0,1 0 0,0 0 1,-1 0-1,1-1 0,0 1 0,0-1 1,0 1-1,0-1 0,0 0 0,1 0 0,-1 1 1,0-2-1,0 1 0,1 0 0,-1 0 1,1-1-1,-1 1 0,0-1 0,1 0 0,-1 0 1,1 0-1,-1 0 0,1 0 0,-1 0 1,1-1-1,-1 1 0,0-1 0,1 0 1,-1 0-1,0 0 0,3-1 0,4-2 43,0 0-1,-1-1 0,0 0 0,0-1 1,0 1-1,0-1 0,11-13 1,-14 14 61,-1 0 1,0-1-1,0 1 1,0-1-1,-1 1 0,0-1 1,0 0-1,0-1 1,-1 1-1,0 0 1,0-1-1,0 1 1,-1-1-1,0 0 1,-1 1-1,1-1 1,-1 0-1,0 1 0,-1-1 1,-1-8-1,1 13-56,1 1 0,0 0 0,-1 0 0,1 0 0,-1 0 0,1 0 0,-1 0 0,1 0 0,-1 0 0,0 0 0,1 0 0,-1 0 0,0 1 0,0-1 0,0 0 0,-1-1 0,1 2-24,1 0 0,-1 0 1,1 0-1,-1 0 1,1 0-1,0-1 0,-1 1 1,1 0-1,-1 0 1,1 0-1,-1 0 0,1 1 1,-1-1-1,1 0 1,-1 0-1,1 0 0,0 0 1,-1 0-1,1 1 1,-1-1-1,1 0 0,-1 0 1,1 1-1,0-1 1,-1 0-1,1 0 0,-1 1 1,1 0-21,-1 0 1,0 0-1,1 1 0,-1-1 1,1 0-1,-1 0 0,1 0 1,-1 1-1,1-1 1,0 0-1,0 0 0,0 1 1,0-1-1,0 0 1,0 1-1,0-1 0,0 0 1,0 0-1,0 1 0,1-1 1,-1 0-1,0 0 1,1 1-1,0-1 0,-1 0 1,1 0-1,-1 0 0,1 0 1,1 2-1,1 0-12,0 0-1,0-1 1,1 1 0,-1-1-1,0 1 1,1-1 0,0 0-1,-1-1 1,1 1 0,0 0-1,0-1 1,0 0-1,0 0 1,0 0 0,0-1-1,0 1 1,0-1 0,0 0-1,1 0 1,-1 0 0,0-1-1,7-1 1,-1 0 16,0 0-1,1-1 1,-1 0 0,0-1 0,-1 0 0,1 0 0,17-12 0,-16 9-12,-1-1 0,0 0 1,0-1-1,-1 0 0,0 0 1,-1-1-1,0 0 1,0-1-1,-1 1 0,0-2 1,-1 1-1,-1-1 1,0 0-1,0 0 0,-1 0 1,0-1-1,-2 1 1,4-25-1,-6 36-10,0 0 0,0 0 0,0 0 0,0 1 0,0-1 0,0 0 0,0 0 0,-1 1 0,1-1 0,0 0 1,-1 0-1,1 1 0,0-1 0,-1 0 0,1 1 0,0-1 0,-1 1 0,1-1 0,-1 0 0,1 1 0,-1-1 0,0 1 0,1-1 0,-1 1 0,0 0 0,1-1 0,-1 1 0,0-1 0,1 1 0,-1 0 0,0 0 0,0-1 1,1 1-1,-1 0 0,0 0 0,0 0 0,1 0 0,-1 0 0,0 0 0,0 0 0,1 0 0,-1 0 0,0 0 0,0 1 0,1-1 0,-1 0 0,0 0 0,0 1 0,1-1 0,-1 1 0,-1 0 0,-3 1 18,1 0 0,-1 0 0,1 1-1,0-1 1,-1 1 0,1 0-1,-3 4 1,-4 4 133,1 2 0,1-1-1,0 1 1,1 0 0,0 1-1,1 0 1,-6 15 0,9-18-99,1-1 0,0 1 0,0 0 0,1 0 0,0 0 0,1 0 0,1 0 0,0 0 0,0 1 0,3 18 0,-1-25-53,-1-1 0,0 1 0,1-1-1,0 0 1,0 0 0,0 0 0,1 0 0,-1 0 0,1-1 0,0 1 0,0-1-1,0 1 1,1-1 0,-1 0 0,1 0 0,0-1 0,-1 1 0,1-1 0,8 3 0,-6-2-2,0 0 1,1-1-1,-1 0 1,1-1 0,0 1-1,0-1 1,0-1-1,-1 1 1,1-1 0,0 0-1,0-1 1,10-1-1,-14 1-89,0 0 0,0 0 0,0-1-1,0 1 1,0-1 0,-1 0-1,1 1 1,0-1 0,-1-1-1,0 1 1,1 0 0,-1 0-1,0-1 1,3-5 0,11-24-6659,-12 10-3504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5.103"/>
    </inkml:context>
    <inkml:brush xml:id="br0">
      <inkml:brushProperty name="width" value="0.025" units="cm"/>
      <inkml:brushProperty name="height" value="0.025" units="cm"/>
    </inkml:brush>
  </inkml:definitions>
  <inkml:trace contextRef="#ctx0" brushRef="#br0">0 1 1890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5.461"/>
    </inkml:context>
    <inkml:brush xml:id="br0">
      <inkml:brushProperty name="width" value="0.025" units="cm"/>
      <inkml:brushProperty name="height" value="0.025" units="cm"/>
    </inkml:brush>
  </inkml:definitions>
  <inkml:trace contextRef="#ctx0" brushRef="#br0">125 91 4676,'0'0'716,"-10"3"-54,4-1-515,-51 19 2644,27-3 1572,8 4 3363,22-21-7619,0-1-1,0 0 1,0 1-1,0-1 1,0 0-1,0 1 0,1-1 1,-1 0-1,0 1 1,0-1-1,0 0 1,0 1-1,0-1 1,0 0-1,0 0 0,1 1 1,-1-1-1,0 0 1,0 1-1,0-1 1,1 0-1,-1 0 1,0 0-1,0 1 1,1-1-1,-1 0 0,0 0 1,1 0-1,-1 0 1,0 1-1,0-1 1,1 0-1,-1 0 1,0 0-1,1 0 0,-1 0 1,0 0-1,1 0 1,-1 0-1,0 0 1,1 0-1,-1 0 1,0 0-1,1 0 1,-1 0-1,0 0 0,1 0 1,-1-1-1,0 1 1,1 0-1,-1 0 1,0 0-1,0 0 1,1-1-1,-1 1 1,22-4 647,-10-1-607,-1 0 0,0-1-1,0 0 1,0-1 0,-1 0 0,14-12-1,-19 15-157,0 0-1,-1-1 0,0 1 0,1-1 0,-2 0 0,1 0 0,0 0 0,-1 0 0,0-1 0,0 0 0,-1 1 1,0-1-1,0 0 0,2-10 0,-4 15 10,0 0 0,0 1-1,0-1 1,0 0 0,0 0 0,0 1 0,0-1 0,-1 0 0,1 1 0,0-1-1,0 0 1,-1 1 0,1-1 0,-1 0 0,1 1 0,-1-1 0,1 1 0,-1-1-1,1 1 1,-1-1 0,1 1 0,-1-1 0,0 1 0,1-1 0,-1 1 0,1 0-1,-1-1 1,0 1 0,0 0 0,1 0 0,-1-1 0,0 1 0,1 0 0,-1 0-1,0 0 1,0 0 0,1 0 0,-1 0 0,0 0 0,0 0 0,1 1 0,-1-1-1,0 0 1,0 0 0,1 0 0,-1 1 0,0-1 0,1 0 0,-2 1 0,-1 0 11,-1 0 0,1 1 0,-1-1 0,1 0 0,0 1 0,-1 0 0,1 0 0,0 0 0,-4 3 0,5-3-24,0 0 0,1 0 0,-1 0 0,0 1 0,1-1 0,-1 0 1,1 1-1,0-1 0,0 0 0,0 1 0,0 0 0,0-1 0,0 1 0,1-1 1,-1 1-1,1 0 0,0 0 0,0-1 0,0 1 0,0 0 0,0-1 0,0 1 1,1 0-1,0 0 0,-1-1 0,1 1 0,0-1 0,0 1 0,0-1 0,1 1 0,-1-1 1,0 0-1,1 0 0,0 1 0,0-1 0,3 3 0,-2-3-559,0 0-1,0 1 1,0-2-1,1 1 0,-1 0 1,0-1-1,1 1 1,0-1-1,-1 0 1,7 1-1,16 1-8660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0.409"/>
    </inkml:context>
    <inkml:brush xml:id="br0">
      <inkml:brushProperty name="width" value="0.05" units="cm"/>
      <inkml:brushProperty name="height" value="0.05" units="cm"/>
    </inkml:brush>
  </inkml:definitions>
  <inkml:trace contextRef="#ctx0" brushRef="#br0">128 434 19468,'-2'0'133,"0"1"0,0-1-1,0 1 1,0-1 0,0 1-1,0 0 1,0 0 0,1 0 0,-1 0-1,0 0 1,1 0 0,-1 0-1,0 1 1,1-1 0,0 1 0,-3 2-1,-19 29 314,21-29-223,-10 15-44,1 1-1,2 0 1,0 1 0,-8 27 0,14-38-185,0 1-1,1 0 1,0 0-1,1 0 1,0 0 0,1 0-1,0 1 1,1-1 0,0 0-1,4 16 1,-5-25 18,1 0 0,-1 0 0,1 0 0,0 0-1,0 0 1,0 0 0,0 0 0,0 0 0,0 0 0,0 0 0,0 0 0,1-1 0,-1 1 0,1-1 0,0 1-1,-1-1 1,1 1 0,0-1 0,0 0 0,-1 0 0,1 0 0,0 0 0,0 0 0,0-1 0,0 1 0,1 0-1,-1-1 1,0 0 0,0 1 0,0-1 0,0 0 0,0 0 0,1 0 0,-1 0 0,3-1 0,2-1 60,-1 0 1,0 0 0,1 0-1,-1-1 1,0 0 0,-1 0-1,1 0 1,0-1 0,-1 0 0,9-8-1,2-4 150,-1-1-1,-1-1 0,0-1 1,-2 0-1,0 0 0,13-32 1,-3 0 297,23-81 1,-32 86-396,-2 0 1,5-49 0,-14 79-147,0 1 0,-2-1 0,0 0 1,-1 1-1,0-1 0,-1 0 0,-1 1 0,0 0 1,-11-29-1,13 41 9,0 1 0,0 0-1,0-1 1,0 1 0,-1 0 0,1-1 0,-1 1 0,1 0-1,-1 0 1,0 0 0,0 1 0,0-1 0,0 0 0,0 1 0,0-1-1,0 1 1,-1-1 0,1 1 0,0 0 0,-1 0 0,1 0 0,-1 1-1,1-1 1,-1 0 0,1 1 0,-1 0 0,0 0 0,1 0 0,-1 0-1,0 0 1,1 0 0,-1 0 0,1 1 0,-1 0 0,1-1-1,-1 1 1,1 0 0,-4 1 0,-1 2-13,0 0 1,0 0-1,0 0 0,1 1 0,0 0 1,0 0-1,0 1 0,0 0 0,1 0 1,0 0-1,-5 9 0,6-9-33,0 1 0,1-1 0,0 1-1,0 0 1,1 0 0,-1 0 0,2 0 0,-1 1-1,1-1 1,-1 15 0,3-16-11,-1 0-1,1 0 1,0 0 0,0 0 0,1 0 0,0-1 0,0 1-1,0 0 1,1-1 0,-1 0 0,1 1 0,1-1-1,-1-1 1,6 7 0,31 33-317,-15-16-430,34 47 0,-52-65 646,0 1 0,-2 0 0,1 0 0,-1 0 0,-1 1 0,0-1 0,-1 1 1,4 23-1,-4-1-274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5.935"/>
    </inkml:context>
    <inkml:brush xml:id="br0">
      <inkml:brushProperty name="width" value="0.025" units="cm"/>
      <inkml:brushProperty name="height" value="0.025" units="cm"/>
    </inkml:brush>
  </inkml:definitions>
  <inkml:trace contextRef="#ctx0" brushRef="#br0">185 1 12940,'0'0'11990,"-9"2"-11141,-1 3-607,-1 0 1,0 1-1,1 0 1,0 1-1,1 0 0,-1 1 1,1 0-1,1 0 0,-15 18 1,18-20-62,-11 9 299,11-12-429,1 1 1,0 0-1,0 0 1,0 0-1,1 0 1,-1 1-1,1-1 1,0 1-1,0 0 1,-3 9 0,8-13-320,1 0 0,0 0 0,-1-1 0,1 1 0,0-1 1,-1 0-1,1 0 0,0 0 0,0 0 0,2 0 0,-2 0 118,26-2-671,-20 1 680,-1 1 0,1-1-1,0 1 1,-1 1 0,1 0-1,14 3 1,-21-3 170,-1-1 1,1 1-1,0 0 0,-1 0 1,1 0-1,0 0 1,-1 1-1,1-1 0,-1 0 1,0 1-1,1-1 0,-1 1 1,0-1-1,0 1 1,0 0-1,0-1 0,0 1 1,0 0-1,0 0 0,-1 0 1,1 0-1,-1 0 1,1-1-1,-1 1 0,0 0 1,0 0-1,0 0 0,0 0 1,0 0-1,0 0 1,-1 0-1,1 0 0,0 0 1,-1 0-1,0 2 1,-1-1 227,1 0 0,-1 0 0,0 0 0,0 0 0,0 0 0,0 0 0,0-1 0,-1 1 0,1-1 0,-1 1 1,1-1-1,-1 0 0,0 0 0,0 0 0,0 0 0,-6 2 0,6-3-233,0 1 0,-1 0 0,1-1 0,0 0 0,-1 0 0,1 0 0,-1 0 0,1-1 0,-1 1 0,1-1 0,-1 0 0,1 0 0,-1 0-1,1 0 1,-1-1 0,-6-1 0,10 2-224,-1-1-1,0 0 1,1 1-1,-1-1 1,1 1-1,-1-1 1,1 0 0,-1 0-1,1 1 1,0-1-1,-1 0 1,1 0-1,0 1 1,-1-1-1,1 0 1,0 0-1,0 0 1,0 1-1,0-1 1,0 0-1,0 0 1,0 0-1,0 0 1,0-1-1,7-21-9248,4 10 1078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6.410"/>
    </inkml:context>
    <inkml:brush xml:id="br0">
      <inkml:brushProperty name="width" value="0.025" units="cm"/>
      <inkml:brushProperty name="height" value="0.025" units="cm"/>
    </inkml:brush>
  </inkml:definitions>
  <inkml:trace contextRef="#ctx0" brushRef="#br0">36 233 16111,'0'0'6492,"-6"12"-6236,4-9-250,-2 5 162,0 0 0,1 0 0,-1 0 0,1 1-1,1-1 1,0 1 0,0 0 0,1 0 0,0-1 0,0 15-1,1-22-122,0 0 0,0-1-1,1 1 1,-1 0 0,0 0-1,1 0 1,-1 0 0,1-1 0,-1 1-1,1 0 1,-1-1 0,1 1-1,0 0 1,-1-1 0,1 1-1,0-1 1,-1 1 0,1-1-1,0 1 1,0-1 0,0 1-1,-1-1 1,1 0 0,0 1-1,0-1 1,0 0 0,0 0 0,0 0-1,-1 0 1,1 0 0,0 0-1,0 0 1,0 0 0,0 0-1,0 0 1,0 0 0,0 0-1,-1-1 1,1 1 0,0 0-1,0-1 1,0 1 0,1-1 0,37-19 1528,-28 9-1543,0 0 1,0-1 0,-1 0 0,0-1-1,-1 0 1,-1 0 0,0-1-1,-1 0 1,0 0 0,-1-1-1,-1 0 1,0 0 0,-1 0-1,-1-1 1,0 1 0,-1-1 0,-1 0-1,-1 0 1,-1-24 0,1 38-37,0 1 1,0-1-1,0 0 1,-1 0-1,1 0 1,0 0-1,-1 0 1,1 0-1,-1 0 1,0 1-1,0-1 1,0 0-1,0 1 1,0-1-1,0 0 1,0 1-1,0-1 1,0 1-1,-1 0 1,1-1-1,-3-1 1,3 3 8,-1-1 1,0 1 0,0 0 0,1-1 0,-1 1-1,0 0 1,0 0 0,0 0 0,1 0 0,-1 0-1,0 0 1,0 1 0,1-1 0,-1 1 0,0-1 0,0 1-1,1 0 1,-3 0 0,-3 4 57,-1-1-1,1 1 1,0 0-1,0 0 1,1 1-1,0 0 1,0 0 0,-6 8-1,6-6 84,0 1 0,1-1 0,0 1-1,1 1 1,0-1 0,0 0 0,-3 14 0,6-21-146,1 0 0,0 0 1,-1 0-1,1-1 1,0 1-1,0 0 0,0 0 1,0 0-1,0 0 0,0 0 1,1 0-1,-1 0 0,0 0 1,1-1-1,0 1 0,-1 0 1,1 0-1,0 0 1,0-1-1,0 1 0,0-1 1,0 1-1,1-1 0,-1 1 1,0-1-1,1 1 0,-1-1 1,1 0-1,-1 0 0,1 0 1,0 0-1,-1 0 1,1 0-1,0 0 0,0-1 1,-1 1-1,1-1 0,0 1 1,0-1-1,0 0 0,0 0 1,0 1-1,3-2 0,14 2-644,0-1-1,1-2 0,-1 0 0,-1 0 1,29-9-1,-9 2-352,-37 9 1008,0 0-1,0 0 1,0 0 0,0 0-1,0 0 1,0 0-1,0 0 1,0 0 0,0 0-1,0 0 1,0 0 0,-1 0-1,1 1 1,0-1-1,0 0 1,0 1 0,0-1-1,0 1 1,0-1-1,-1 1 1,1-1 0,0 1-1,0-1 1,-1 1-1,1 0 1,0-1 0,-1 1-1,1 0 1,-1 0 0,1 0-1,-1-1 1,1 1-1,-1 0 1,0 0 0,1 0-1,-1 0 1,0 0-1,0 0 1,0 0 0,1 0-1,-1 0 1,0 0-1,0 0 1,0-1 0,-1 3-1,-6 57-341,2-30-9531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7.184"/>
    </inkml:context>
    <inkml:brush xml:id="br0">
      <inkml:brushProperty name="width" value="0.025" units="cm"/>
      <inkml:brushProperty name="height" value="0.025" units="cm"/>
    </inkml:brush>
  </inkml:definitions>
  <inkml:trace contextRef="#ctx0" brushRef="#br0">0 1 4901,'0'0'20600,"0"8"-20290,1 150 2183,-1-157-2486,0 1 0,-1-1-1,2 1 1,-1-1 0,0 1 0,0-1-1,0 1 1,1-1 0,-1 1 0,0-1-1,1 1 1,0-1 0,-1 0 0,1 1-1,0-1 1,0 0 0,-1 0 0,1 1-1,0-1 1,0 0 0,0 0 0,1 0-1,-1 0 1,0 0 0,0-1 0,1 1 0,-1 0-1,0 0 1,1-1 0,-1 1 0,0-1-1,1 1 1,-1-1 0,1 0 0,-1 1-1,1-1 1,-1 0 0,1 0 0,-1 0-1,1 0 1,-1 0 0,1 0 0,-1-1-1,1 1 1,-1 0 0,1-1 0,-1 0-1,2 0 1,2-1 30,0 0 0,0-1 0,0 1 0,0-1 0,-1 0 0,1 0 0,-1-1 0,0 0 0,0 1 0,0-1 0,0-1 0,3-4 0,-3 2-32,0-1 0,-1 1 1,0-1-1,0 0 0,-1 0 1,0-1-1,0 1 0,-1 0 1,0-1-1,0-9 0,-15 62-437,13-40 443,1-1 0,0 1 0,-1-1 0,1 1 0,1 0 0,-1-1 0,0 1 0,1-1 0,0 1 0,0-1 0,0 1 0,0-1 0,0 0 0,1 1 0,-1-1 0,1 0 0,0 0 0,0 0 0,0 0 1,1 0-1,-1-1 0,0 1 0,1-1 0,0 0 0,0 1 0,0-1 0,0 0 0,0-1 0,0 1 0,0 0 0,0-1 0,1 0 0,-1 0 0,1 0 0,-1 0 0,1 0 0,-1-1 0,1 1 0,-1-1 0,1 0 0,0 0 0,-1-1 0,1 1 0,3-2 0,-3 2 65,-1-1-1,1-1 0,0 1 1,-1 0-1,0-1 0,1 0 1,-1 0-1,0 0 0,0 0 1,0 0-1,0-1 0,-1 1 1,1-1-1,0 0 0,-1 0 1,0 0-1,0 0 0,0 0 0,0 0 1,0 0-1,-1-1 0,1 1 1,-1-1-1,1-3 0,2-6 78,-1 0-1,0-1 1,-1 1-1,-1-1 0,1-17 1,-3 25-403,13 11-2549,45 5-4826,-17-9-663,-12-1-270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7.514"/>
    </inkml:context>
    <inkml:brush xml:id="br0">
      <inkml:brushProperty name="width" value="0.025" units="cm"/>
      <inkml:brushProperty name="height" value="0.025" units="cm"/>
    </inkml:brush>
  </inkml:definitions>
  <inkml:trace contextRef="#ctx0" brushRef="#br0">56 51 8776,'0'0'15252,"-7"8"-14045,2-3-1031,1-2-99,0 0 0,0 1-1,1-1 1,0 1 0,-1 0 0,1 0 0,1 0 0,-1 0 0,0 1-1,1-1 1,0 1 0,0-1 0,1 1 0,-3 8 0,6-12-102,-1 0-1,1-1 1,0 1 0,-1 0 0,1 0 0,0-1-1,-1 1 1,1-1 0,0 0 0,0 1 0,-1-1-1,1 0 1,0 0 0,0 0 0,0 0 0,2-1-1,36 0-175,2-16 270,-40 17-47,0-1 0,0 0 0,-1 0 1,1 0-1,0-1 0,-1 1 0,1 0 0,-1 0 0,1-1 1,-1 1-1,1-1 0,-1 0 0,0 1 0,0-1 0,0 0 1,0 0-1,0 1 0,0-1 0,0-3 0,3-5-4214,11-12 2246,-3 3-30,-2 1-987,-2-3-1067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7.876"/>
    </inkml:context>
    <inkml:brush xml:id="br0">
      <inkml:brushProperty name="width" value="0.025" units="cm"/>
      <inkml:brushProperty name="height" value="0.025" units="cm"/>
    </inkml:brush>
  </inkml:definitions>
  <inkml:trace contextRef="#ctx0" brushRef="#br0">18 0 12812,'0'0'10517,"-2"9"-9188,-13 257 1842,15-265-3158,-1-1 0,1 1 0,0 0 0,0 0 0,0-1 0,0 1 0,0 0 0,0 0 0,0 0 0,0-1 0,1 1 0,-1 0 0,0 0 0,0 0 0,0-1 1,1 1-1,-1 0 0,1-1 0,-1 1 0,0 0 0,1-1 0,-1 1 0,1 0 0,0-1 0,-1 1 0,1-1 0,-1 1 0,1-1 0,0 1 0,-1-1 0,1 0 0,0 1 0,0-1 0,-1 0 0,1 1 0,0-1 0,0 0 0,-1 0 0,1 0 0,0 0 0,0 0 0,0 0 0,-1 0 0,1 0 0,0 0 1,0 0-1,-1 0 0,1 0 0,0-1 0,0 1 0,0 0 0,-1 0 0,1-1 0,0 1 0,-1-1 0,1 1 0,0-1 0,-1 1 0,1-1 0,-1 1 0,2-1 0,5-4 178,-1 0-1,1 0 1,-1 0 0,11-11 0,-4 1-179,-1-1 0,0 0 0,-1 0 0,-1-1 0,0-1 0,-2 0 0,0 0 0,-1-1 0,0 1 0,-2-2 0,4-19 0,-8 36-4607,1 10 1365,0 13-4181,-2-8 1368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8.810"/>
    </inkml:context>
    <inkml:brush xml:id="br0">
      <inkml:brushProperty name="width" value="0.025" units="cm"/>
      <inkml:brushProperty name="height" value="0.025" units="cm"/>
    </inkml:brush>
  </inkml:definitions>
  <inkml:trace contextRef="#ctx0" brushRef="#br0">0 214 10282,'0'0'7596,"2"9"-4558,-2-9-3035,0 3 105,0-1 0,0 0-1,0 1 1,0-1 0,1 0 0,-1 0 0,1 0 0,0 1 0,0-1 0,0 0 0,0 0-1,0 0 1,0 0 0,0 0 0,1-1 0,-1 1 0,1 0 0,-1 0 0,1-1 0,0 1 0,-1-1-1,1 0 1,0 1 0,0-1 0,0 0 0,0 0 0,0 0 0,0 0 0,1-1 0,-1 1-1,0-1 1,0 1 0,0-1 0,1 0 0,-1 1 0,0-1 0,1 0 0,-1-1 0,3 1 0,3-2-53,-1 1 1,0-1 0,0 1-1,0-2 1,0 1-1,-1-1 1,1 0 0,-1-1-1,0 1 1,1-1 0,-2-1-1,1 1 1,9-10 0,-4 4-71,0-2 0,0 0-1,-1 0 1,0-1 0,10-19 0,-7 45-1026,-11-10 1077,1 0 1,0 1-1,-1-1 0,1 0 0,0 0 0,0-1 1,1 1-1,3 2 0,-1-4-144,0 1 1,0-1-1,0 0 1,0-1-1,0 0 1,0 0-1,0 0 0,0 0 1,1-1-1,-1 0 1,0 0-1,0-1 1,-1 0-1,1 0 1,9-4-1,26-8-509,-38 18 719,1 1 1,-2 0 0,1 0 0,0 0 0,-1 0 0,3 9-1,0-2 27,13 23 124,-11-23-296,-1 0-1,0 0 1,-1 1-1,0 0 0,3 17 1,-7-26 43,-1 0 0,1 0 0,-1 0 0,0 0 1,-1 0-1,1 0 0,-1 0 0,1 0 0,-1 0 0,0 0 0,-1-1 1,1 1-1,-1 0 0,1-1 0,-1 1 0,0-1 0,-1 1 0,1-1 1,-1 0-1,1 0 0,-1 0 0,-5 4 0,4-3 119,0 0-1,0-1 1,-1 1-1,1-1 1,-1-1 0,1 1-1,-1 0 1,0-1-1,0 0 1,0 0 0,0-1-1,-1 1 1,-9 0-1,14-2-81,1-1 0,-1 1 0,0-1 0,1 1 0,-1-1 0,0 0 0,1 1 0,-1-1 0,1 0 0,-1 1 0,1-1 0,-1 0 0,1 0-1,0 0 1,-1 1 0,1-1 0,0 0 0,0 0 0,-1 0 0,1 0 0,0 0 0,0 1 0,0-1 0,0 0 0,0 0 0,0 0 0,0 0 0,1 0 0,-1-1 0,6-32-25,4 16-7,0 0 0,2 1 0,0 0 0,1 1 0,0 1-1,1 0 1,27-22 0,-5 3-6,-16 14 3,2-1 17,31-38 0,-49 54-15,1-1 0,-2 0 0,1 0 0,0 0 0,-1 0 0,0 0-1,-1-1 1,0 0 0,0 1 0,0-1 0,0 0 0,0-11 0,-2 17 8,0 0 1,0 0 0,0 0 0,0 0 0,0 1-1,0-1 1,-1 0 0,1 0 0,0 0 0,0 0 0,-1 1-1,1-1 1,0 0 0,-1 0 0,1 1 0,-1-1-1,1 0 1,-1 1 0,0-1 0,1 0 0,-1 1 0,1-1-1,-1 1 1,0-1 0,0 1 0,1-1 0,-2 0 0,-27 1 426,23 1-374,0 1-1,0 0 0,0 0 1,0 0-1,0 1 0,0 0 0,-6 5 1,9-5-35,-1 0 1,1 0 0,0 0-1,0 1 1,1-1-1,-1 1 1,1 0 0,0 0-1,0 0 1,0 0-1,0 0 1,1 0 0,-1 0-1,1 1 1,0-1-1,1 0 1,-1 1 0,1-1-1,0 6 1,0-8-17,0 1 1,0-1-1,1 0 1,-1 1-1,1-1 0,0 1 1,0-1-1,0 0 1,0 0-1,0 1 1,0-1-1,1 0 0,-1 0 1,1 0-1,-1 0 1,1-1-1,0 1 1,-1 0-1,1-1 1,0 1-1,0-1 0,1 1 1,-1-1-1,0 0 1,0 0-1,0 0 1,1 0-1,-1-1 0,1 1 1,-1 0-1,0-1 1,1 0-1,-1 0 1,1 1-1,2-2 1,3 2 10,-1-2 0,1 1 0,0-1 0,-1 0 0,1 0 1,-1-1-1,1 0 0,-1-1 0,0 0 0,0 0 0,0 0 1,0-1-1,-1 0 0,1 0 0,-1 0 0,0-1 0,0 0 1,-1 0-1,1-1 0,7-10 0,-5 6-54,-4 5-14,0 1-1,0-1 0,0 1 1,0 0-1,1 0 0,0 0 1,0 1-1,6-4 0,-9 12-10,-1 0 0,1 0 0,-1 0 0,0 0 0,0 1 0,-1-1 0,1 10 0,-1-10 38,0-2 15,1 5 22,-1-1 1,1 1 0,1-1-1,0 1 1,0-1 0,3 7-1,-5-12 2,1-1 0,0 1 0,0-1 0,0 0-1,0 1 1,0-1 0,0 0 0,0 0 0,0 0-1,0 0 1,1 0 0,-1 0 0,0 0 0,1 0-1,-1 0 1,0-1 0,1 1 0,-1-1 0,1 1-1,0-1 1,-1 1 0,1-1 0,-1 0 0,1 0 0,-1 0-1,1 0 1,0 0 0,-1 0 0,1 0 0,-1 0-1,1-1 1,0 1 0,-1-1 0,1 1 0,1-2-1,10-5-57,0 0-1,0-1 1,-1-1-1,0 0 0,-1 0 1,0-2-1,0 1 1,9-14-1,-19 24 32,-1-1 0,1 1 0,-1 0 0,0-1 1,1 1-1,-1-1 0,1 1 0,-1 0 0,1 0 0,0-1 0,-1 1 0,1 0 0,-1 0 0,1-1 0,-1 1 0,1 0 0,0 0 0,-1 0 1,1 0-1,-1 0 0,1 0 0,0 0 0,-1 0 0,1 0 0,-1 0 0,1 0 0,0 1 0,-1-1 0,1 0 0,-1 0 0,1 1 1,-1-1-1,1 0 0,-1 1 0,1-1 0,-1 0 0,1 1 0,20 23 191,-2-3-262,12-1-1890,-8-11-3715,-6-7-1569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0:19.253"/>
    </inkml:context>
    <inkml:brush xml:id="br0">
      <inkml:brushProperty name="width" value="0.025" units="cm"/>
      <inkml:brushProperty name="height" value="0.025" units="cm"/>
    </inkml:brush>
  </inkml:definitions>
  <inkml:trace contextRef="#ctx0" brushRef="#br0">3 610 10250,'-3'-1'7399,"13"-3"-2835,33-9-1256,65-13-1160,622-130 3095,420-104-6141,-990 214 938,-51 14 55,201-34 0,-306 66-335,80-5-581,-58 8-3400,-4 6-5317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13.920"/>
    </inkml:context>
    <inkml:brush xml:id="br0">
      <inkml:brushProperty name="width" value="0.025" units="cm"/>
      <inkml:brushProperty name="height" value="0.025" units="cm"/>
    </inkml:brush>
  </inkml:definitions>
  <inkml:trace contextRef="#ctx0" brushRef="#br0">96 665 6054,'-22'-73'3304,"4"-1"1,3-1-1,4 0 1,-4-139-1,14 181-2359,2 17-304,-2 0 1,1 0-1,-2 0 1,0 1-1,-7-26 1,13 115 73,25 58-598,77 220 1,80 117 84,-174-439-196,10 18-13,-10-24-459,-2 1 1,9 31-1,-19-55 313,0-1-1,0 0 1,0 0-1,-1 0 1,1 1-1,0-1 1,0 0-1,-1 0 1,1 0-1,0 0 1,0 0-1,-1 1 1,1-1-1,0 0 1,-1 0-1,1 0 1,0 0-1,0 0 1,-1 0-1,1 0 1,0 0-1,-1 0 1,1 0-1,0 0 1,-1 0-1,1 0 1,0-1-1,0 1 1,-1 0-1,1 0 1,0 0-1,-1 0 1,1 0-1,0-1 1,0 1-1,0 0 1,-1 0-1,1 0 1,0-1-1,0 1 1,-1 0-1,-14-8-2324,-6-6-2514,-8-4-1713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14.310"/>
    </inkml:context>
    <inkml:brush xml:id="br0">
      <inkml:brushProperty name="width" value="0.025" units="cm"/>
      <inkml:brushProperty name="height" value="0.025" units="cm"/>
    </inkml:brush>
  </inkml:definitions>
  <inkml:trace contextRef="#ctx0" brushRef="#br0">1 451 9897,'0'0'1895,"1"13"-47,2 0-1078,0 0 1,1 1-1,0-1 1,1-1-1,0 1 1,1-1-1,1 0 1,12 18-1,-15-24-371,1 0-1,0 0 1,0-1-1,0 0 1,0 0 0,11 7-1,-14-11-336,-1-1 0,1 1-1,-1 0 1,1 0 0,-1 0 0,1-1-1,0 1 1,-1-1 0,1 0 0,0 1 0,0-1-1,-1 0 1,1 0 0,0 0 0,0 0-1,-1 0 1,1 0 0,0-1 0,0 1-1,-1-1 1,1 1 0,0-1 0,-1 1-1,1-1 1,-1 0 0,1 0 0,-1 0-1,1 0 1,-1 0 0,0 0 0,1 0 0,-1-1-1,2-1 1,11-19 585,0 0-1,-2-2 1,0 1-1,-2-1 1,0-1 0,8-36-1,-13 45-431,4-12-455,49-177 1441,-46 136-4688,-7-2-4760,-5 30-5676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15.030"/>
    </inkml:context>
    <inkml:brush xml:id="br0">
      <inkml:brushProperty name="width" value="0.025" units="cm"/>
      <inkml:brushProperty name="height" value="0.025" units="cm"/>
    </inkml:brush>
  </inkml:definitions>
  <inkml:trace contextRef="#ctx0" brushRef="#br0">420 35 13613,'0'0'6716,"-11"-7"-4469,7 6-2150,0-3 65,-1 1 1,0 0-1,0 1 1,0-1-1,0 1 0,0 0 1,0 0-1,-1 1 1,1 0-1,-1 0 1,1 0-1,-1 0 1,0 1-1,1 0 0,-1 0 1,0 0-1,1 1 1,-1 0-1,1 0 1,-1 1-1,1-1 1,-6 3-1,-4 6-60,0-1 0,1 2 0,0 0 0,0 1 1,2 0-1,-1 1 0,2 1 0,-1 0 0,-15 26 0,8-8 191,0 1 1,3 1-1,-21 57 0,28-63-261,1 0 0,1 1 0,2 0 0,1 0 0,1 0 0,1 47 0,2-73-39,0 1-1,0-1 1,0 1-1,0-1 1,1 1 0,0-1-1,0 1 1,0-1-1,0 1 1,0-1-1,0 0 1,1 0-1,0 0 1,0 0 0,0 0-1,0 0 1,0 0-1,0 0 1,1-1-1,-1 1 1,1-1-1,0 0 1,0 0 0,0 0-1,0 0 1,0 0-1,0-1 1,0 1-1,1-1 1,-1 0-1,0 0 1,1 0 0,-1 0-1,1-1 1,-1 1-1,1-1 1,5 0-1,5-2-39,-1 1-1,0-1 1,0-1-1,0 0 1,-1-1-1,1-1 1,-1 0-1,0 0 1,12-8-1,5-5-1066,55-44 0,-14-1-4340,-34 27-936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1.391"/>
    </inkml:context>
    <inkml:brush xml:id="br0">
      <inkml:brushProperty name="width" value="0.05" units="cm"/>
      <inkml:brushProperty name="height" value="0.05" units="cm"/>
    </inkml:brush>
  </inkml:definitions>
  <inkml:trace contextRef="#ctx0" brushRef="#br0">139 675 19436,'-1'-1'72,"1"0"0,0 1 0,0-1 0,-1 0 0,1 1 1,-1-1-1,1 0 0,-1 1 0,1-1 0,-1 1 0,1-1 0,-1 1 0,1-1 0,-1 1 0,1-1 0,-1 1 0,0 0 0,1-1 0,-1 1 0,0 0 0,0-1 0,1 1 0,-1 0 1,0 0-1,1 0 0,-1 0 0,0 0 0,0-1 0,0 1 0,1 1 0,-1-1 0,0 0 0,0 0 0,1 0 0,-1 0 0,0 0 0,1 1 0,-2-1 0,-2 1 150,0 1-1,0-1 1,0 1 0,0-1-1,-7 5 1,4-1-140,1 0-1,0 0 1,0 1 0,0-1 0,0 1 0,1 1 0,0-1 0,1 1-1,-1 0 1,1 0 0,1 0 0,-1 0 0,1 1 0,0-1 0,1 1-1,0 0 1,0 0 0,1 0 0,0 0 0,0 13 0,1-20-73,0 1 0,0-1 0,0 0 1,0 0-1,0 0 0,1 0 0,-1 1 0,0-1 1,1 0-1,-1 0 0,1 0 0,-1 0 1,1 0-1,0 0 0,-1 0 0,1 0 0,0 0 1,0 0-1,0-1 0,0 1 0,-1 0 1,1 0-1,0-1 0,0 1 0,0-1 0,1 1 1,-1-1-1,0 1 0,0-1 0,0 1 0,0-1 1,0 0-1,0 0 0,1 0 0,0 0 1,1 0 27,1 0 0,-1 0 1,0-1-1,0 0 1,0 0-1,1 0 1,-1 0-1,0 0 1,0 0-1,0-1 1,-1 1-1,4-3 1,5-5 65,-1 0 1,0 0-1,-1-1 1,0 0-1,0 0 1,-1-1-1,-1-1 1,11-18-1,-10 12-2,0 0 1,-1 0-1,0 0 0,-2-1 0,5-26 1,-10 42-95,2-7 13,-1 1-1,0-1 0,-1 1 0,0-12 1,-3 12 23,-2 11-16,-3 18-13,4-3-13,2 0 1,1 0 0,0 0 0,1 0 0,0 0 0,2 0-1,0 0 1,1 0 0,0 0 0,9 23 0,-10-36 1,-1 0 1,1-1 0,0 1 0,0-1 0,0 1 0,0-1-1,0 0 1,1 0 0,-1 0 0,1 0 0,0 0-1,0 0 1,0-1 0,1 0 0,5 4 0,-6-5 6,-1 0-1,1 0 1,0-1 0,-1 1 0,1-1-1,0 0 1,0 0 0,-1 0 0,1 0-1,0 0 1,-1 0 0,1-1 0,0 1 0,-1-1-1,1 0 1,0 0 0,-1 0 0,1 0-1,-1 0 1,0-1 0,1 1 0,-1-1-1,0 1 1,3-4 0,5-3 33,-1-1-1,0-1 1,-1 0-1,0 0 1,0-1 0,-1 0-1,-1 0 1,8-18-1,-4 4 13,0 0 0,-2-1 0,5-28 0,-8 23-48,-5 30-8,0 0 0,0 0 0,1 0 0,-1 0-1,0 0 1,0 0 0,0 0 0,0 0-1,0 0 1,0 0 0,0 0 0,-1 0 0,1 0-1,0 0 1,-1 0 0,1 0 0,0 0 0,-1 0-1,1 0 1,-1 0 0,0 0 0,1 1 0,-1-1-1,-1-1 1,1 2-2,0 0 1,0 1-1,0-1 0,0 1 1,1-1-1,-1 1 0,0-1 0,0 1 1,0 0-1,0-1 0,1 1 1,-1 0-1,0 0 0,1 0 0,-1-1 1,1 1-1,-1 0 0,1 0 1,-1 0-1,1 0 0,-1 0 0,1 0 1,0 0-1,0 0 0,-1 1 0,0 2-6,-4 7-4,1 0-1,1 0 0,0 0 1,0 1-1,1 0 1,0-1-1,1 1 1,1 0-1,0 0 1,0 0-1,3 13 0,-3-24 14,0 0-1,1 1 0,-1-1 0,0 0 0,1 1 0,-1-1 1,1 0-1,0 0 0,-1 0 0,1 1 0,0-1 0,0 0 0,0 0 1,-1 0-1,1 0 0,0 0 0,0 0 0,1 0 0,-1-1 1,0 1-1,0 0 0,0-1 0,0 1 0,1-1 0,-1 1 1,0-1-1,1 1 0,-1-1 0,0 0 0,1 0 0,-1 1 0,0-1 1,1 0-1,-1 0 0,1-1 0,-1 1 0,0 0 0,1 0 1,-1-1-1,0 1 0,0 0 0,1-1 0,-1 0 0,2 0 1,3-2 1,-1 0 0,1-1 1,-1 1-1,0-1 1,0 0-1,0 0 0,0-1 1,5-5-1,-1-3 11,0 1 0,-1-1 0,0 0 0,-1-1-1,0 0 1,-1 0 0,-1 0 0,6-26 0,-11 42-21,0 0 1,0 1 0,1-1-1,-1 1 1,0-1 0,1 0-1,0 1 1,-1-1 0,1 0-1,0 0 1,2 3 0,-3-4 11,0 0 0,1 0 0,0 0 1,-1 0-1,1 0 0,-1-1 0,1 1 0,0 0 0,0 0 1,0 0-1,-1-1 0,1 1 0,0 0 0,0-1 0,0 1 1,0-1-1,0 1 0,0-1 0,0 1 0,0-1 1,0 0-1,0 0 0,0 1 0,1-1 0,-1 0 0,0 0 1,0 0-1,0 0 0,0 0 0,0 0 0,0-1 0,0 1 1,2-1-1,3-1 30,0-2 0,0 1 0,0-1 0,-1 1 1,1-1-1,-1-1 0,0 1 0,0-1 0,6-8 0,5-8 106,15-24 0,-2-3-48,-2-1 0,-3-2-1,-2 0 1,-2-2 0,-2 0-1,10-57 1,-23 84-139,-5 26 47,0 0-1,0-1 1,0 1-1,0 0 1,0 0-1,0 0 1,0 0-1,1-1 1,-1 1-1,0 0 1,0 0-1,0 0 1,0-1-1,0 1 1,0 0-1,0 0 1,0 0 0,0-1-1,0 1 1,0 0-1,0 0 1,0 0-1,0-1 1,0 1-1,-1 0 1,1 0-1,0 0 1,0-1-1,0 1 1,0 0-1,0 0 1,0 0-1,0 0 1,-1 0 0,1-1-1,0 1 1,0 0-1,0 0 1,0 0-1,0 0 1,-1 0-1,1 0 1,0 0-1,0-1 1,0 1-1,-1 0 1,1 0-1,-7 8-54,-3 15 22,1-1 0,2 2 0,0-1 0,-7 47 0,10-51 23,-4 35-15,2 1 0,2 0 0,3-1 1,2 1-1,2 0 0,3-1 0,17 71 0,-16-91-13,12 52-153,13 137 0,-31-215 203,-1-4 8,1-1 0,-1 0 0,0 0 1,0 1-1,0-1 0,-1 0 0,1 0 1,-1 1-1,-1 5 0,2-9-14,0 0 0,0 0-1,-1 0 1,1 0 0,0 0 0,0 1-1,0-1 1,0 0 0,0 0 0,0 0-1,0 0 1,0 0 0,-1 0 0,1 0-1,0 0 1,0 0 0,0 0 0,0 0-1,0 1 1,0-1 0,0 0 0,-1 0-1,1 0 1,0 0 0,0 0 0,0 0-1,0 0 1,0 0 0,-1 0 0,1 0-1,0 0 1,0 0 0,0 0 0,0 0-1,0-1 1,0 1 0,-1 0 0,1 0-1,0 0 1,0 0 0,0 0 0,0 0-1,0 0 1,0 0 0,0 0 0,-1 0-1,1 0 1,0-1 0,0 1-1,0 0 1,0 0 0,0 0 0,-8-12 158,-3-14 70,-16-54 186,4-2 0,-23-152 0,45 227-432,-1-3 20,1 0 0,1 0-1,-1 1 1,1-1 0,2-10 0,-2 18-37,0 0-1,1 0 1,-1 0-1,1 0 0,0 0 1,0 0-1,-1 0 1,1 1-1,0-1 1,0 0-1,1 0 1,-1 1-1,0-1 1,1 1-1,-1-1 1,0 1-1,1-1 1,0 1-1,-1 0 1,1 0-1,0 0 1,0 0-1,0 0 1,-1 0-1,1 0 1,0 1-1,0-1 1,0 1-1,0-1 1,3 1-1,18-1-1895,1 0 0,30 4 0,1 0-60,-19-2 529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15.650"/>
    </inkml:context>
    <inkml:brush xml:id="br0">
      <inkml:brushProperty name="width" value="0.025" units="cm"/>
      <inkml:brushProperty name="height" value="0.025" units="cm"/>
    </inkml:brush>
  </inkml:definitions>
  <inkml:trace contextRef="#ctx0" brushRef="#br0">138 185 15695,'0'0'2546,"1"-10"-53,0-30-144,-1 39-2238,0 0 1,0 0-1,0-1 0,0 1 1,0 0-1,0 0 0,-1 0 0,1 0 1,0 0-1,-1 0 0,1 0 1,0 0-1,-1 0 0,0 0 0,1 0 1,-1 0-1,1 0 0,-1 0 0,0 1 1,0-1-1,1 0 0,-3-1 1,2 2-52,0 0 0,0 0 0,0-1 0,0 1 0,0 0 0,0 0 0,0 1 0,0-1 0,0 0 0,0 0 0,0 0 0,0 1 0,0-1 0,0 1 0,0-1 0,0 0 0,0 1 0,1 0 0,-2 0 0,-31 31 333,23-18-229,1 0 0,0 0 0,2 1-1,-1 0 1,2 1 0,0 0-1,1 0 1,0 0 0,2 0 0,0 1-1,-2 28 1,5-44-167,1 0 0,-1 0 0,0-1 0,0 1 0,1 0 0,-1 0 0,1-1 0,-1 1 0,1 0 0,-1-1 0,1 1 0,-1-1 0,1 1 0,-1 0 0,1-1 0,0 1 0,-1-1 0,1 0 0,0 1 0,-1-1 0,1 1 0,0-1 0,0 0-1,-1 0 1,1 1 0,0-1 0,0 0 0,0 0 0,-1 0 0,1 0 0,0 0 0,0 0 0,0 0 0,-1 0 0,1 0 0,0 0 0,0-1 0,0 1 0,-1 0 0,1-1 0,1 1 0,37-13 50,161-95 144,-126 64-169,-73 44 9,0-1 0,0 1-1,0-1 1,0 1 0,-1-1-1,1 0 1,0 1-1,0-1 1,0 0 0,-1 0-1,1 0 1,0 1 0,-1-1-1,1 0 1,-1 0 0,1 0-1,-1 0 1,0 0-1,1 0 1,-1 0 0,0 0-1,0 0 1,1 0 0,-1 0-1,0-1 1,0 1-1,0 0 1,0 0 0,-1 0-1,1 0 1,0 0 0,0 0-1,-1 0 1,1 0 0,0 0-1,-1 0 1,1 0-1,-2-1 1,-32-41 1826,16 24-1476,-62-83-381,128 107-374,-12 0-1399,58 1-1,-78-6-284,0-1-1,0 0 0,22-6 1,-15-1-4183,-10-1-2749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16.173"/>
    </inkml:context>
    <inkml:brush xml:id="br0">
      <inkml:brushProperty name="width" value="0.025" units="cm"/>
      <inkml:brushProperty name="height" value="0.025" units="cm"/>
    </inkml:brush>
  </inkml:definitions>
  <inkml:trace contextRef="#ctx0" brushRef="#br0">114 278 15278,'0'0'8675,"-10"0"-7452,6 0-1165,1 0 0,-1 0 0,1 0 0,-1 0 1,1 1-1,-1 0 0,1 0 0,0 0 0,-1 0 0,1 0 0,0 0 1,0 1-1,0 0 0,0-1 0,0 1 0,0 0 0,0 1 1,0-1-1,1 0 0,-1 1 0,1 0 0,0-1 0,0 1 0,0 0 1,0 0-1,0 0 0,-1 5 0,-1 1 144,0 0 0,1 1 0,0-1 0,1 1 0,0 0 0,1 0 0,-1 0 0,2 0 0,0 0 0,0 0 0,3 19 0,-2-28-198,0 1 1,0-1 0,0 0-1,0 0 1,0 0 0,0 1 0,0-1-1,1 0 1,-1-1 0,0 1-1,1 0 1,-1 0 0,1 0-1,-1-1 1,1 1 0,-1-1 0,1 1-1,-1-1 1,1 0 0,-1 1-1,1-1 1,0 0 0,-1 0-1,1 0 1,0 0 0,1-1 0,4 1 57,-1-1 1,0 1 0,0-1-1,0-1 1,0 1 0,6-3 0,-3-1 19,1 0 0,-1-1 1,-1 0-1,1 0 1,-1-1-1,0 0 1,-1-1-1,12-14 1,3-7 64,21-39-1,-10 14 57,-28 99-294,-4-44 91,0 0 0,0 0 0,0 0 0,1 0 0,-1 0 0,0 0 0,1 0 0,-1 0 0,0 0 0,1 0 0,-1-1 0,1 1 0,0-1 0,-1 1 0,1-1 0,-1 0 0,1 1 0,0-1 0,-1 0 0,1 0 0,-1 0 0,1 0 0,2-1 0,39-6 38,-34 3-15,-2 0 1,1-1 0,0 0 0,-1 0-1,0-1 1,0 0 0,-1 0-1,10-12 1,-13 13-59,1 0 0,1 0 0,-1 0 0,1 0-1,0 1 1,0 0 0,0 0 0,0 0 0,1 0 0,0 1 0,0 0 0,0 0 0,0 1-1,0 0 1,0 0 0,0 0 0,1 1 0,9-1 0,-7 2-590,0 0 0,0 0 0,0-1-1,0-1 1,0 1 0,0-1 0,0-1 0,-1 1 0,1-2 0,-1 1 0,1-1-1,-1 0 1,-1-1 0,1 0 0,0 0 0,-1-1 0,0 0 0,-1 0 0,12-14-1,29-44-5918,-28 30 2241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16.507"/>
    </inkml:context>
    <inkml:brush xml:id="br0">
      <inkml:brushProperty name="width" value="0.025" units="cm"/>
      <inkml:brushProperty name="height" value="0.025" units="cm"/>
    </inkml:brush>
  </inkml:definitions>
  <inkml:trace contextRef="#ctx0" brushRef="#br0">62 64 12107,'0'0'4543,"-6"11"-811,-2 1-2818,1 1 0,0 0 0,1 0 0,0 1 0,1 0 0,1 0-1,0 0 1,1 0 0,-2 19 0,5-32-908,0 0 0,0 0-1,0 0 1,0 1 0,0-1 0,0 0-1,1 0 1,-1 0 0,0 0 0,1 0-1,-1 0 1,1 0 0,-1 0 0,1 0-1,0 0 1,-1-1 0,1 1 0,0 0-1,-1 0 1,1 0 0,0-1 0,0 1-1,0 0 1,0-1 0,0 1 0,0-1-1,0 1 1,0-1 0,0 0 0,0 1-1,0-1 1,0 0 0,0 0-1,0 1 1,0-1 0,0 0 0,0 0-1,0 0 1,0 0 0,1-1 0,-1 1-1,0 0 1,0 0 0,0-1 0,2 0-1,1 0 30,0 0-1,0 0 0,1-1 0,-1 0 1,0 0-1,0 0 0,0 0 0,-1 0 0,1-1 1,4-4-1,3-7-22,0 0 1,-2-1-1,1 0 0,-2 0 0,0-1 1,-1 0-1,-1 0 0,0-1 1,-1 0-1,-1 0 0,-1 0 1,2-22-1,-25 73 442,19-30-406,0 0 0,-1 1 1,1-1-1,1 0 0,-1 1 1,1-1-1,-1 1 0,1-1 1,0 1-1,1-1 0,-1 0 1,1 1-1,0-1 0,0 0 1,3 8-1,-2-9-45,0-1 0,0 1 1,0-1-1,0 1 0,0-1 0,0 0 0,0 0 0,1 0 0,0 0 1,-1 0-1,1-1 0,0 1 0,-1-1 0,1 0 0,0 0 0,0 0 1,0 0-1,0 0 0,0-1 0,0 1 0,1-1 0,-1 0 0,4 0 1,-5 0-87,67-2-238,-64 1-720,1 0-1,-1 0 1,0-1 0,1 0-1,-1 0 1,7-5 0,8-5-8413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17.134"/>
    </inkml:context>
    <inkml:brush xml:id="br0">
      <inkml:brushProperty name="width" value="0.025" units="cm"/>
      <inkml:brushProperty name="height" value="0.025" units="cm"/>
    </inkml:brush>
  </inkml:definitions>
  <inkml:trace contextRef="#ctx0" brushRef="#br0">181 3 19314,'0'0'7645,"-11"0"-7298,4-1-335,4 0-13,-1 1 0,1 0 0,-1-1-1,1 1 1,-1 0 0,0 1 0,1-1-1,-1 1 1,1-1 0,-1 1 0,1 0-1,0 0 1,-1 1 0,1-1 0,0 1-1,0-1 1,0 1 0,0 0 0,0 0 0,0 1-1,0-1 1,-2 4 0,-5 5 56,1 0 0,1 1 0,0 0-1,1 0 1,0 1 0,1 0 0,0 0 0,1 1 0,0 0 0,2 0 0,-1 0 0,2 0 0,-2 25 0,4-38-68,0 1 1,1-1-1,-1 0 1,1 1-1,-1-1 1,1 0-1,-1 0 0,1 0 1,0 0-1,0 1 1,0-1-1,-1 0 1,1 0-1,0-1 1,0 1-1,0 0 1,1 0-1,-1 0 1,0-1-1,0 1 1,0 0-1,1-1 1,-1 1-1,0-1 1,0 0-1,1 1 1,-1-1-1,0 0 1,1 0-1,-1 0 1,0 0-1,1 0 1,-1 0-1,2 0 1,6 0-223,-1-1 0,0 0 0,1 0 0,13-4 0,-5-2-1025,-1 0-1,-1-1 1,1 0-1,-1-2 1,-1 0-1,0 0 1,16-17-1,13-14-5588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17.497"/>
    </inkml:context>
    <inkml:brush xml:id="br0">
      <inkml:brushProperty name="width" value="0.025" units="cm"/>
      <inkml:brushProperty name="height" value="0.025" units="cm"/>
    </inkml:brush>
  </inkml:definitions>
  <inkml:trace contextRef="#ctx0" brushRef="#br0">78 25 12940,'-7'10'3689,"-2"2"-2765,-34 51 3544,40-59-4183,1 0 0,0 0 1,0 0-1,0 0 0,0 1 0,1-1 0,0 1 1,0 0-1,0-1 0,0 1 0,1 0 1,-1-1-1,2 9 0,-1-12-281,1 0 1,-1 0-1,1-1 1,0 1-1,-1 0 1,1 0-1,0-1 0,-1 1 1,1 0-1,0-1 1,0 1-1,0 0 1,0-1-1,0 0 0,-1 1 1,1-1-1,0 1 1,0-1-1,0 0 1,0 0-1,0 0 0,0 1 1,0-1-1,0 0 1,0 0-1,0 0 1,0-1-1,0 1 1,2 0-1,31-8 109,-26 3-27,0 0 1,0-1-1,0 0 1,-1-1-1,0 0 1,0 0 0,-1 0-1,0-1 1,9-13-1,-7 9 16,-1-1-1,-1 0 0,0 0 0,0 0 1,6-27-1,-16 54 131,0 0 0,1 0 1,-3 27-1,5-37-272,1 0 0,0 0 0,1 0 0,-1 0 0,0 0-1,1-1 1,0 1 0,0 0 0,0 0 0,1 0 0,-1-1 0,1 1 0,0-1 0,0 1 0,4 4 0,20 7-3309,13-10-4673,-15-5-1549</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17.830"/>
    </inkml:context>
    <inkml:brush xml:id="br0">
      <inkml:brushProperty name="width" value="0.025" units="cm"/>
      <inkml:brushProperty name="height" value="0.025" units="cm"/>
    </inkml:brush>
  </inkml:definitions>
  <inkml:trace contextRef="#ctx0" brushRef="#br0">1 1 22453,'0'0'4677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18.224"/>
    </inkml:context>
    <inkml:brush xml:id="br0">
      <inkml:brushProperty name="width" value="0.025" units="cm"/>
      <inkml:brushProperty name="height" value="0.025" units="cm"/>
    </inkml:brush>
  </inkml:definitions>
  <inkml:trace contextRef="#ctx0" brushRef="#br0">154 69 13741,'3'-9'2514,"1"-1"-1596,-2 6-474,0 0 0,-1 1-1,1-1 1,-1 0 0,0 0-1,0 0 1,-1 0-1,1 0 1,-1-7 0,0 11-379,0 0 1,0 0 0,0 0-1,0 0 1,0 0 0,0-1-1,0 1 1,0 0 0,0 0-1,0 0 1,0 0 0,0-1-1,0 1 1,0 0 0,0 0-1,0 0 1,0 0-1,0 0 1,0-1 0,0 1-1,0 0 1,-1 0 0,1 0-1,0 0 1,0 0 0,0 0-1,0 0 1,0 0 0,0-1-1,-1 1 1,1 0 0,0 0-1,0 0 1,0 0-1,0 0 1,-1 0 0,1 0-1,0 0 1,0 0 0,0 0-1,0 0 1,0 0 0,-1 0-1,1 0 1,0 0 0,0 0-1,0 0 1,-1 0 0,-10 6 851,-8 11-732,0 15 65,1 0 1,1 2 0,1 0 0,3 1 0,0 0 0,3 1 0,-13 73 0,20-96-197,1-1 1,1 1 0,0 0-1,1 0 1,0 0 0,1 0-1,0 0 1,5 17-1,-5-26-54,0-1 0,0 0 0,1 0 0,-1 0 0,1 0 0,0 0 0,0 0 0,0 0 0,0-1 0,0 1 0,0-1 0,1 1 0,-1-1 0,1 0 0,0 0 0,0 0 0,0-1 0,0 1 0,0 0 0,0-1 0,0 0 0,0 0 0,0 0 0,1 0 0,-1 0 0,0-1 0,1 0 0,-1 1 0,0-1 0,1 0 0,-1-1 0,1 1 0,-1 0 0,0-1 0,1 0 0,3-2 0,-2 2 110,0-1 1,0 1-1,0-2 1,0 1 0,-1 0-1,1-1 1,-1 0-1,1 0 1,-1 0-1,0-1 1,0 1-1,-1-1 1,1 0-1,-1 0 1,0 0-1,0 0 1,0-1-1,-1 1 1,1-1-1,2-8 1,-1 3 53,-1 0 0,0 0 0,-1 0 0,0 0 0,0 0 0,-1 0 0,0-1 0,-1 1 0,-2-16 0,1 23-173,0-1 0,0 1 0,-1-1 0,1 1 0,-1 0-1,0 0 1,0 0 0,0 0 0,0 0 0,-1 0 0,1 0 0,-1 1 0,1-1 0,-1 1 0,0-1 0,0 1-1,0 0 1,-1 1 0,1-1 0,0 0 0,-1 1 0,1 0 0,-1 0 0,1 0 0,-1 0 0,1 0 0,-1 1 0,0 0-1,1-1 1,-1 2 0,-6-1 0,7 0-88,-1 0 1,0 0-1,1 0 0,-1 0 0,1 1 0,-1 0 1,1-1-1,-1 1 0,1 0 0,0 1 0,-1-1 1,1 1-1,0-1 0,0 1 0,0 0 0,0 0 1,0 0-1,0 1 0,1-1 0,-1 1 0,1-1 1,0 1-1,-1 0 0,1 0 0,1 0 0,-1 0 1,0 0-1,1 0 0,-1 1 0,1-1 0,0 0 1,0 1-1,0 3 0,1-6-92,0 0-1,0 0 1,0 0 0,0 0 0,0 0-1,0 0 1,0 1 0,0-1 0,0 0-1,1 0 1,-1 0 0,1 0-1,-1 0 1,0 0 0,1 0 0,0 0-1,-1-1 1,1 1 0,-1 0 0,1 0-1,0 0 1,0-1 0,0 1 0,0 1-1,30 4-5856,2-5 414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18.886"/>
    </inkml:context>
    <inkml:brush xml:id="br0">
      <inkml:brushProperty name="width" value="0.025" units="cm"/>
      <inkml:brushProperty name="height" value="0.025" units="cm"/>
    </inkml:brush>
  </inkml:definitions>
  <inkml:trace contextRef="#ctx0" brushRef="#br0">30 140 15439,'0'0'10383,"-2"11"-9881,-9 43 337,4 0 0,1 0 1,3 80-1,8-107-802,-5-26-37,0 0 1,0-1-1,0 1 1,0 0-1,0-1 1,0 1-1,0 0 1,1-1-1,-1 1 1,0 0-1,0-1 1,1 1-1,-1-1 1,0 1-1,1 0 1,-1-1 0,1 1-1,-1-1 1,1 1-1,-1-1 1,1 1-1,-1-1 1,1 0-1,0 1 1,-1-1-1,1 0 1,-1 1-1,1-1 1,0 0-1,-1 0 1,1 1-1,1-1 1,0-4 90,-1 1 1,1 0-1,-1-1 1,0 0-1,0 1 0,0-1 1,-1 0-1,1 1 1,-1-1-1,0 0 1,0 0-1,0-6 1,0 5 64,-3-117-543,-21-152 0,24 285-43,0-5 408,0 1 0,1-1 1,0 1-1,0-1 0,0 1 1,3 6-1,-4-11 28,1 0 0,0 0 1,0 0-1,1 0 0,-1 0 0,0 0 0,1 0 0,-1 0 1,1 0-1,0-1 0,-1 1 0,1 0 0,0-1 0,0 0 1,0 1-1,0-1 0,0 0 0,0 0 0,0 0 0,1 0 0,-1-1 1,0 1-1,0-1 0,1 1 0,2-1 0,1 1 46,0-1 0,0-1 0,0 1-1,0-1 1,0 0 0,0 0 0,0-1-1,0 1 1,-1-1 0,1-1 0,0 1-1,-1-1 1,0 0 0,0 0 0,0-1-1,9-7 1,-7 5 10,-1 0 1,0-1-1,0 0 0,0 0 0,-1 0 0,0-1 1,-1 0-1,1 0 0,-1 0 0,5-17 0,-23 147-611,11-101 615,1 0 0,0 0 0,2 0 0,0 0 0,6 33 0,-5-49-54,0 0 1,0 1-1,1-1 0,0 0 1,0 0-1,0 0 0,1 0 1,-1-1-1,1 1 0,0-1 1,7 8-1,-7-10-14,0 1-1,0-1 0,0 0 1,1 0-1,-1 0 1,1-1-1,-1 1 1,1-1-1,-1 0 1,1 0-1,0 0 1,0 0-1,0-1 1,-1 1-1,1-1 1,0 0-1,0 0 1,6-1-1,-3-1 15,0 0 0,0 0-1,-1 0 1,1-1 0,0 0 0,-1 0 0,0 0 0,0-1-1,0 0 1,0-1 0,-1 1 0,1-1 0,-1 0-1,0 0 1,0-1 0,-1 1 0,7-12 0,3-6-48,0-1 0,-2-1 0,12-32 0,-19 44-8,-16 41 52,-15 51 530,24-70-457,1 0 0,0 1-1,1-1 1,1 13 0,-1-21-162,0 0 0,0 1 1,1-1-1,-1 1 0,0-1 1,1 1-1,-1-1 0,1 0 0,0 1 1,-1-1-1,1 0 0,0 1 0,0-1 1,0 0-1,2 2 0,-2-3-125,0 1 0,0-1 0,0 0-1,0 1 1,0-1 0,0 0 0,0 0 0,0 1-1,0-1 1,1 0 0,-1 0 0,0 0 0,0 0-1,0-1 1,0 1 0,0 0 0,0 0 0,0-1-1,0 1 1,0-1 0,0 1 0,0-1 0,0 1-1,2-2 1,10-11-4849,-1-10-2232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19.241"/>
    </inkml:context>
    <inkml:brush xml:id="br0">
      <inkml:brushProperty name="width" value="0.025" units="cm"/>
      <inkml:brushProperty name="height" value="0.025" units="cm"/>
    </inkml:brush>
  </inkml:definitions>
  <inkml:trace contextRef="#ctx0" brushRef="#br0">6 0 18001,'0'0'6438,"-6"54"-6406,21-36-96,6 2-801,-3 1-1025,5-4-1216,1 1-1058,-5-1-2371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19.587"/>
    </inkml:context>
    <inkml:brush xml:id="br0">
      <inkml:brushProperty name="width" value="0.025" units="cm"/>
      <inkml:brushProperty name="height" value="0.025" units="cm"/>
    </inkml:brush>
  </inkml:definitions>
  <inkml:trace contextRef="#ctx0" brushRef="#br0">71 70 8360,'0'0'20312,"-10"10"-19927,-29 35 117,36-42-429,0 0 1,1 1-1,0-1 1,0 1-1,0-1 1,0 1-1,1 0 1,-1 0-1,0 5 1,2-8-66,-1 1 1,1 0-1,0-1 1,0 1-1,0-1 1,0 1-1,1-1 1,-1 1-1,0-1 1,1 1-1,-1-1 1,1 1-1,-1-1 1,1 1-1,0-1 0,-1 0 1,3 3-1,-1-2-6,1 0 0,-1 0 0,1 0 0,0 0 0,0 0 0,0-1 0,0 1 0,0-1 0,0 0 0,0 0 0,0 0 0,1 0 0,-1 0 0,0-1 0,1 1 0,-1-1 0,6 0 0,-2-1 65,-1 1 1,0-1-1,0 0 0,0-1 0,1 1 0,-1-1 1,0 0-1,-1-1 0,1 0 0,0 0 0,-1 0 1,0 0-1,1-1 0,-1 0 0,-1 0 0,1 0 1,0-1-1,-1 1 0,0-1 0,0 0 0,-1 0 1,1-1-1,-1 1 0,0-1 0,-1 0 0,1 1 1,-1-1-1,0 0 0,-1-1 0,1 1 0,-1 0 1,-1 0-1,1-11 0,-1 14-74,-1 0-1,1 0 1,-1 0-1,0 0 1,0 0-1,0 0 1,-1 1 0,1-1-1,-1 0 1,1 1-1,-1-1 1,0 1-1,0 0 1,0-1 0,0 1-1,0 0 1,-1 0-1,1 0 1,-1 1-1,1-1 1,-1 0 0,0 1-1,1 0 1,-1 0-1,0 0 1,0 0-1,0 0 1,0 0 0,-4 0-1,-3-1-77,-1 0 0,1 0 0,-1 1 0,1 1 1,-1 0-1,0 0 0,-14 3 0,23-3-148,0 1 0,0-1 0,0 1 1,0 0-1,0 0 0,0 0 0,0 0 0,0 0 1,0 0-1,0 0 0,0 1 0,1-1 1,-4 4-1,-6 16-8893,7-5-4108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2.108"/>
    </inkml:context>
    <inkml:brush xml:id="br0">
      <inkml:brushProperty name="width" value="0.05" units="cm"/>
      <inkml:brushProperty name="height" value="0.05" units="cm"/>
    </inkml:brush>
  </inkml:definitions>
  <inkml:trace contextRef="#ctx0" brushRef="#br0">79 304 18172,'0'0'56,"0"0"1,0 0-1,0-1 1,0 1 0,0 0-1,-1 0 1,1 0-1,0-1 1,0 1-1,0 0 1,0 0-1,0 0 1,0-1-1,-1 1 1,1 0-1,0 0 1,0 0-1,0 0 1,-1 0-1,1-1 1,0 1-1,0 0 1,0 0 0,-1 0-1,1 0 1,0 0-1,0 0 1,-1 0-1,1 0 1,0 0-1,0 0 1,-1 0-1,1 0 1,0 0-1,0 0 1,0 0-1,-1 0 1,1 0-1,0 0 1,0 0 0,-1 0-1,1 1 1,0-1-1,0 0 1,0 0-1,-1 0 1,1 0-1,0 0 1,0 0-1,0 1 1,0-1-1,-1 0 1,-12 9 520,8-4-247,0 0 1,1 1 0,-1 0 0,1-1-1,0 1 1,1 1 0,-1-1 0,1 1 0,1-1-1,-5 14 1,4-10-233,1 0 0,0 0 0,1 1 0,0-1-1,0 0 1,2 21 0,0-29-75,-1 1 0,1 0 0,-1 0-1,1-1 1,0 1 0,0 0 0,0-1-1,0 1 1,0-1 0,1 1 0,-1-1 0,1 0-1,0 1 1,3 2 0,-4-4-14,1 0 0,-1 0 0,1 0 0,-1 0 0,1 0 0,-1-1 0,1 1 0,0 0 0,-1-1 1,1 0-1,0 1 0,-1-1 0,1 0 0,0 0 0,0 0 0,-1 0 0,1 0 0,0 0 0,0-1 0,-1 1 0,1 0 0,0-1 0,-1 1 1,1-1-1,1-1 0,5-2 13,-1-1 0,1 0 0,-1 0 0,0-1 0,-1 0 0,1 0 0,-1 0 0,-1-1 0,1 0 1,-1 0-1,8-15 0,3-8 75,21-53 1,-25 47-53,0 0 1,-2 0 0,9-70 0,-19 76-33,0 30-13,-1 1 0,1-1-1,0 0 1,0 1 0,0-1 0,0 0 0,-1 0 0,1 1-1,0-1 1,0 0 0,0 0 0,-1 0 0,1 1 0,0-1 0,0 0-1,-1 0 1,1 0 0,0 0 0,-1 0 0,1 1 0,0-1-1,0 0 1,-1 0 0,1 0 0,0 0 0,-1 0 0,1 0 0,0 0-1,-1 0 1,1 0 0,0 0 0,-1 0 0,1 0 0,0 0-1,-1-1 1,1 1 0,0 0 0,0 0 0,-1 0 0,1 0-1,0 0 1,0-1 0,-1 1 0,1 0 0,0 0 0,0 0 0,-1-1-1,1 1 1,0 0 0,0 0 0,0-1 0,0 1 0,-1 0-1,1 0 1,0-1 0,0 1 0,0 0 0,0-1 0,0 1 0,0 0-1,0-1 1,0 1 0,0 0 0,0-1 0,0 1 0,0 0-1,0 0 1,0-1 0,-4 6 0,0 1-1,0 0 1,1 0 0,0 0-1,0 1 1,0-1 0,1 1-1,-2 7 1,-10 59 7,12-59-7,-3 16 4,-2 50 0,7-73-3,0 0 0,0 0 0,0 0 0,1 0 0,1 0 0,-1-1 0,1 1 0,0 0 1,0-1-1,1 1 0,0-1 0,0 0 0,6 10 0,-7-14-2,-1-1 0,1 1 1,0 0-1,0 0 0,0-1 0,-1 1 0,1-1 1,1 0-1,-1 0 0,0 1 0,0-1 1,0-1-1,1 1 0,-1 0 0,0 0 1,1-1-1,-1 1 0,1-1 0,3 0 0,-1 0 2,-1-1-1,0 0 0,0 0 0,0 0 0,0 0 0,0-1 1,0 0-1,0 0 0,0 0 0,5-3 0,6-7 2,-1 0-1,0-1 1,-1 0-1,12-15 1,-24 27-3,115-157-42,-121 171 46,0 0-1,1 1 0,0-1 0,1 1 0,1 0 0,-1 20 0,3-29 1,0-1 0,0 1 0,1 0-1,0-1 1,0 1 0,0-1 0,0 1 0,1-1-1,-1 1 1,4 4 0,-4-7 2,1 1 0,0-1 1,0 1-1,0-1 0,0 0 0,0 0 1,1 0-1,-1 0 0,0 0 0,1-1 1,0 1-1,-1-1 0,1 0 0,0 1 1,0-1-1,0-1 0,3 2 1,3-1 11,-1 0 1,1 0 0,0-1 0,-1 0-1,1-1 1,0 0 0,0 0-1,-1-1 1,1 0 0,-1-1 0,0 1-1,0-2 1,0 1 0,0-1 0,0 0-1,-1-1 1,1 0 0,7-7 0,-2 2 12,-1-1 1,0-1 0,0 1 0,-1-2-1,-1 0 1,0 0 0,-1-1-1,14-27 1,-15 22-11,-1 0 1,10-38-1,-15 47-18,0 1-1,-1-1 1,0 0 0,-1 1-1,0-1 1,0 0 0,-1 1-1,-3-12 1,4 19-2,0 0-1,-1 0 1,1 0 0,-1 0-1,1 1 1,-1-1 0,0 0-1,0 0 1,0 1 0,0-1-1,0 0 1,0 1 0,-1-1-1,1 1 1,0 0 0,-1-1 0,-3-1-1,4 2 0,0 1 0,0 0 0,0-1 0,-1 1-1,1 0 1,0 0 0,0 0 0,-1 0 0,1 0 0,0 0-1,-1 0 1,1 0 0,0 1 0,0-1 0,0 0 0,-1 1-1,1-1 1,0 1 0,0-1 0,-2 2 0,-1 1-3,-1 1 1,1-1 0,0 1-1,0 0 1,1 0 0,-1 0 0,1 0-1,-1 1 1,2-1 0,-6 10-1,4-4 4,0 0 0,1 0-1,0 1 1,1-1 0,0 1-1,1-1 1,0 1-1,0 0 1,2 15 0,-1-21 2,1 0-1,0 0 1,0 1 0,0-1-1,1 0 1,-1 0 0,1-1 0,1 1-1,-1 0 1,1-1 0,-1 1 0,1-1-1,1 0 1,-1 1 0,0-2 0,1 1-1,0 0 1,0-1 0,0 0 0,0 0-1,6 4 1,-4-4-46,0-1-1,0 1 1,0-1-1,0 0 1,1 0-1,-1-1 1,0 0-1,1 0 1,-1 0 0,1-1-1,-1 0 1,1 0-1,6-2 1,-10 2-5,0-1 0,1 0 0,-1 0 0,0 0 1,0-1-1,0 1 0,0-1 0,0 1 0,-1-1 0,1 0 1,0 0-1,-1 0 0,1 0 0,-1-1 0,0 1 0,0-1 0,0 1 1,0-1-1,0 0 0,0 0 0,-1 0 0,1 0 0,-1 0 1,0 0-1,0 0 0,0-1 0,0-3 0,4-40-287,-5-16-127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21.410"/>
    </inkml:context>
    <inkml:brush xml:id="br0">
      <inkml:brushProperty name="width" value="0.025" units="cm"/>
      <inkml:brushProperty name="height" value="0.025" units="cm"/>
    </inkml:brush>
  </inkml:definitions>
  <inkml:trace contextRef="#ctx0" brushRef="#br0">4 3 14157,'0'-2'6823,"-4"10"-5254,4 12-1473,0 9-96,4 5 64,7 6 33,-4-1-33,5-2-32,-1 1 0,0-6 0,-5-4 0,1-4-288,-5-7-801,2-4-545,-4-9-672,-10-4-6310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21.759"/>
    </inkml:context>
    <inkml:brush xml:id="br0">
      <inkml:brushProperty name="width" value="0.025" units="cm"/>
      <inkml:brushProperty name="height" value="0.025" units="cm"/>
    </inkml:brush>
  </inkml:definitions>
  <inkml:trace contextRef="#ctx0" brushRef="#br0">58 315 6951,'-8'-8'3592,"2"0"-2547,-1-1 1,1 0-1,0 0 0,1 0 0,-8-18 0,11 23-712,1 0-1,0 0 0,0 0 0,0-1 1,1 1-1,0 0 0,-1 0 0,1-1 1,1 1-1,-1 0 0,1 0 0,-1-1 1,1 1-1,0 0 0,1 0 1,-1 0-1,1 0 0,0 0 0,0 1 1,0-1-1,4-4 0,4-6 170,1 1 0,0 0 0,1 0 0,1 2 0,0-1 0,19-12 0,-23 18-454,0 1 1,1 0-1,-1 0 0,1 1 1,0 1-1,0-1 1,0 2-1,0-1 0,0 1 1,1 1-1,16-1 1,-24 2-66,-1 0-1,1 1 1,-1-1 0,1 0 0,-1 1 0,0-1-1,1 1 1,-1 0 0,1 0 0,-1 0 0,0 0 0,0 0-1,0 1 1,0-1 0,0 1 0,0-1 0,0 1 0,0 0-1,0 0 1,2 3 0,-1-1-8,-1 1 0,0 0 0,0-1 0,0 1 0,0 0 0,-1 0 0,0 0 0,0 0 0,1 9 0,-2-2 50,1 0 1,-2-1 0,0 1 0,0-1 0,-1 1-1,0-1 1,-1 0 0,-7 17 0,-31 45 966,39-70-1127,0 1-1,0-1 1,0 0 0,-1 0 0,1 0 0,-1 0 0,0-1 0,0 1 0,0-1 0,0 0 0,0 0-1,-1 0 1,1 0 0,0 0 0,-1-1 0,0 1 0,1-1 0,-7 1 0,6-8-8359,5 4 6071,-1-10-8985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22.106"/>
    </inkml:context>
    <inkml:brush xml:id="br0">
      <inkml:brushProperty name="width" value="0.025" units="cm"/>
      <inkml:brushProperty name="height" value="0.025" units="cm"/>
    </inkml:brush>
  </inkml:definitions>
  <inkml:trace contextRef="#ctx0" brushRef="#br0">0 193 4516,'0'0'18108,"9"-1"-15556,-4 1-2373,-1-1 0,1 1 1,0-1-1,-1-1 0,1 1 1,0-1-1,-1 0 0,0 0 0,1 0 1,-1 0-1,0-1 0,0 1 0,-1-1 1,1 0-1,0-1 0,-1 1 1,0 0-1,0-1 0,0 0 0,0 0 1,0 0-1,-1 0 0,3-6 1,-1 3-133,2-1-8,-2 0-1,1 1 1,-1-1 0,0-1 0,0 1-1,-1-1 1,0 1 0,-1-1 0,0 0-1,0 0 1,0-9 0,-3 17-24,1 1 0,0-1-1,0 1 1,-1-1 0,1 1 0,-1-1-1,1 1 1,0-1 0,-1 1 0,1 0-1,-1-1 1,1 1 0,-1 0 0,1-1-1,-1 1 1,1 0 0,-1 0 0,1-1 0,-1 1-1,0 0 1,1 0 0,-1 0 0,1 0-1,-1 0 1,0 0 0,1 0 0,-1 0-1,1 0 1,-1 0 0,0 0 0,1 0-1,-1 0 1,1 0 0,-1 1 0,0-1-1,-25 9-81,19-3 60,0 1 0,0 0-1,0 0 1,1 0-1,0 1 1,0 0-1,1 0 1,0 1-1,1-1 1,-1 1-1,2 0 1,-1 0-1,1 0 1,-2 16-1,5-24 2,1 1-1,0 0 1,-1-1-1,1 1 0,0-1 1,0 0-1,0 1 1,0-1-1,1 0 0,-1 1 1,0-1-1,0 0 1,1 0-1,-1 0 0,1 0 1,-1 0-1,1 0 1,-1-1-1,1 1 0,-1-1 1,1 1-1,0-1 1,-1 1-1,1-1 0,0 0 1,2 1-1,53 6 19,-51-6-22,13 1-25,-8 0-68,-1-1-1,1-1 0,0 0 1,-1 0-1,15-2 1,-24 1 94,-1 0 0,1 0 0,0 0 0,-1 1 0,1-1 0,-1 0 0,1 0 0,-1 0 0,0 0 0,1 0 0,-1 0 0,0 0 0,0 0 0,0 0 0,1 0 0,-1 0 0,0 0 0,0-1 0,-1 1 0,1 0 0,0 0 0,0 0 0,0 0 0,-1-1 1,-7-28-2624,-2 8-1202,-3 0-3330,-2 0-3785</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22.499"/>
    </inkml:context>
    <inkml:brush xml:id="br0">
      <inkml:brushProperty name="width" value="0.025" units="cm"/>
      <inkml:brushProperty name="height" value="0.025" units="cm"/>
    </inkml:brush>
  </inkml:definitions>
  <inkml:trace contextRef="#ctx0" brushRef="#br0">183 43 19410,'0'0'7784,"-10"-7"-7101,-31-22-448,39 28-234,-1 0 0,1 0 0,0 1 0,-1-1 0,1 0 0,-1 1 0,1-1-1,-1 1 1,1 0 0,-1 0 0,1 0 0,-1 0 0,1 0 0,-1 1 0,1-1 0,-1 1 0,1 0 0,0-1 0,-1 1 0,1 0 0,0 0 0,0 1 0,0-1-1,-1 0 1,1 1 0,0-1 0,1 1 0,-4 2 0,-3 4-12,0 1-1,1 0 0,0 0 1,-8 14-1,12-19 11,2-1-21,-1 0 0,0 0 1,1 0-1,-1 0 0,1 0 0,0 0 0,0 0 1,0 1-1,0-1 0,1 0 0,-1 5 0,2-7-85,1 0 0,-1 0-1,0-1 1,1 1 0,-1-1 0,1 1-1,-1-1 1,1 0 0,-1 0 0,1 0-1,-1 1 1,1-1 0,-1-1-1,1 1 1,-1 0 0,3-1 0,-1 1-45,13-1-267,1 0-1,31-8 1,-32 5 148,0 1 0,33-2 0,-48 5 273,1 0 1,-1 0-1,0 0 1,1 0-1,-1 0 1,0 0-1,1 1 1,-1-1-1,0 0 1,1 1-1,-1-1 1,0 1-1,0-1 1,0 1-1,1 0 1,-1-1-1,0 1 1,0 0-1,0 0 1,0 0-1,0 0 1,0 0-1,1 2 1,-2-2 128,1 1 0,-1-1 0,0 1 0,1 0 0,-1-1 1,0 1-1,0 0 0,0-1 0,0 1 0,0 0 0,-1 0 0,1-1 0,0 1 0,-1-1 0,1 1 1,-1 0-1,0-1 0,0 1 0,1-1 0,-2 2 0,-3 4 223,1-1-1,-1 0 1,0 0 0,0 0-1,-1-1 1,0 0-1,0 0 1,-11 7 0,14-10-455,-1 1 0,0-1 0,0 0 0,0-1 0,0 1 0,0-1 0,0 0 0,0 0-1,0 0 1,-6 0 0,10-1-104,-1 0-1,1 0 1,0 0-1,-1 0 1,1 0-1,-1 0 1,1-1-1,-1 1 1,1 0-1,0 0 1,-1-1-1,1 1 1,-1 0-1,1 0 0,0-1 1,-1 1-1,1-1 1,0 1-1,0 0 1,-1-1-1,1 1 1,0 0-1,0-1 1,-1 1-1,1-1 1,0 1-1,0-1 1,0 1-1,0-1 0,0 1 1,0-1-1,0 1 1,0 0-1,0-1 1,0 1-1,0-1 1,0 1-1,0-1 1,0 1-1,0-1 1,1 0-1,-1-3-1112,0-16-5120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23.159"/>
    </inkml:context>
    <inkml:brush xml:id="br0">
      <inkml:brushProperty name="width" value="0.025" units="cm"/>
      <inkml:brushProperty name="height" value="0.025" units="cm"/>
    </inkml:brush>
  </inkml:definitions>
  <inkml:trace contextRef="#ctx0" brushRef="#br0">95 328 10922,'0'0'15556,"-9"5"-15582,3-2 13,0 1 1,0 0 0,0 1-1,1-1 1,0 1-1,0 0 1,0 1 0,0-1-1,1 1 1,0 0 0,0 0-1,1 0 1,-1 1-1,1-1 1,1 1 0,-1 0-1,1 0 1,0-1 0,1 1-1,0 1 1,-1 12-1,2-18 6,-1 0-1,1-1 0,0 1 0,0 0 0,0 0 1,0-1-1,0 1 0,0 0 0,0 0 0,0-1 1,1 1-1,-1 0 0,1-1 0,0 1 0,-1 0 1,1-1-1,0 1 0,0-1 0,0 1 0,0-1 1,0 0-1,0 1 0,0-1 0,0 0 0,1 0 1,-1 0-1,1 1 0,-1-1 0,3 1 0,-1-2 9,0 1 0,0-1 1,0 0-1,-1 0 0,1 0 0,0 0 0,0-1 0,0 1 0,0-1 0,0 0 0,-1 0 0,1 0 0,0 0 0,-1 0 1,1 0-1,-1-1 0,1 1 0,3-4 0,16-12 53,1-1 0,-2-1 0,-1-1 0,0-1 1,-2-1-1,20-28 0,-27 37-17,-5 12 12,0 25 122,-6-21-131,0 0-1,0 0 1,0 1-1,1-1 0,-1 0 1,1 0-1,0 0 1,0-1-1,0 1 1,0 0-1,1 0 0,-1 0 1,1-1-1,1 3 1,-1-3-24,0-1-1,1 0 1,-1 0 0,0 0 0,0-1 0,0 1 0,1 0-1,-1-1 1,0 0 0,1 1 0,-1-1 0,0 0 0,1 0-1,-1 0 1,0-1 0,1 1 0,-1 0 0,0-1 0,1 0-1,-1 1 1,0-1 0,0 0 0,0 0 0,0 0 0,3-2-1,5-4 57,1 0 0,-1 0-1,12-13 1,-18 16-55,121-130-2318,-125 135 2350,0 0 0,1-1 0,-1 1 0,0-1 0,1 1 0,-1-1 0,1 1 1,-1-1-1,1 0 0,0 1 0,-1-1 0,1 1 0,-1-1 0,1 0 0,0 0 0,-1 1 0,1-1 0,0 0 0,-1 0 0,1 0 0,0 0 0,-1 1 0,1-1 0,0 0 0,-1 0 0,1-1 0,0 1 0,-1 0 0,1 0 0,0 0 0,-1 0 0,2-1 0,22-4 431,18-28 338,-35 26-834,0 1-1,0 0 1,1 0 0,15-8-1,-20 13 1,-1 0 0,1 0 0,0 0 0,-1 0 0,1 1 0,0-1 0,-1 1 0,1 0 0,0 0 0,-1 0 0,1 0 0,0 0 0,0 0 0,-1 1 0,1-1 0,0 1 1,-1 0-1,1 0 0,-1 0 0,1 0 0,3 3 0,0-1 29,0 1 0,0-1 0,0-1 0,0 1 0,1-1 0,-1 0 0,1 0 0,0-1 0,0 0 0,-1 0 0,1-1 0,0 1 0,0-1 0,0-1 0,7-1 0,-4 0 31,-1-1 0,0 0 1,0-1-1,0 0 0,0-1 0,-1 1 0,0-2 0,0 1 0,0-1 0,8-7 1,63-65-429,-51 42-7891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23.786"/>
    </inkml:context>
    <inkml:brush xml:id="br0">
      <inkml:brushProperty name="width" value="0.025" units="cm"/>
      <inkml:brushProperty name="height" value="0.025" units="cm"/>
    </inkml:brush>
  </inkml:definitions>
  <inkml:trace contextRef="#ctx0" brushRef="#br0">0 65 15663,'0'0'2183,"0"10"113,0 4-1572,1 0 1,0 1-1,0-1 1,2 0-1,7 26 1,-9-37-680,0 0 0,0 0 0,0-1 0,0 1 1,1 0-1,-1-1 0,1 1 0,0-1 0,0 0 1,-1 1-1,2-1 0,-1 0 0,0 0 1,0 0-1,0-1 0,1 1 0,-1 0 0,1-1 1,0 0-1,-1 1 0,1-1 0,0 0 1,0-1-1,0 1 0,-1 0 0,1-1 0,0 1 1,0-1-1,0 0 0,0 0 0,0 0 0,0-1 1,0 1-1,0-1 0,0 1 0,0-1 1,-1 0-1,1 0 0,0 0 0,-1-1 0,4-1 1,5-3 108,-1-1 1,1 1-1,-2-2 0,1 0 1,-1 0-1,0 0 1,-1-1-1,14-19 1,-12 16-155,0 0 1,1 0 0,0 1-1,21-16 1,-31 26-10,-1 1 1,1-1-1,0 0 0,-1 1 1,1-1-1,0 1 0,0-1 1,-1 1-1,1 0 0,0-1 1,0 1-1,-1 0 0,1 0 1,0-1-1,0 1 0,0 0 1,0 0-1,-1 0 0,1 0 0,0 0 1,0 0-1,0 0 0,0 0 1,-1 0-1,1 1 0,0-1 1,0 0-1,0 1 0,-1-1 1,1 0-1,1 1 0,8 24-34,2 4 270,-11-29-208,0 1-1,0 0 0,0-1 0,0 1 0,0-1 0,0 1 0,0-1 1,0 1-1,1-1 0,-1 0 0,0 1 0,0-1 0,0 0 0,0 0 0,1 0 1,-1 0-1,0 0 0,0 0 0,0 0 0,0 0 0,1-1 0,-1 1 1,0 0-1,0-1 0,0 1 0,0-1 0,0 1 0,2-2 0,58-34 56,-20 8-2859,-13 8-2234,-12 5-1766,-4-1-3294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24.131"/>
    </inkml:context>
    <inkml:brush xml:id="br0">
      <inkml:brushProperty name="width" value="0.025" units="cm"/>
      <inkml:brushProperty name="height" value="0.025" units="cm"/>
    </inkml:brush>
  </inkml:definitions>
  <inkml:trace contextRef="#ctx0" brushRef="#br0">0 0 20884,'0'0'1569,"60"33"-6149,-40-31-2146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24.541"/>
    </inkml:context>
    <inkml:brush xml:id="br0">
      <inkml:brushProperty name="width" value="0.025" units="cm"/>
      <inkml:brushProperty name="height" value="0.025" units="cm"/>
    </inkml:brush>
  </inkml:definitions>
  <inkml:trace contextRef="#ctx0" brushRef="#br0">52 260 3940,'0'0'12219,"-7"10"-10233,0 1-1340,1 0 0,0 0 0,1 0 0,1 1 0,0-1 0,-6 25 0,10-34-571,-1 1 0,0 0 1,1-1-1,-1 1 0,1 0 1,0 0-1,0-1 0,0 1 1,0 0-1,1 0 0,-1-1 1,1 1-1,0 0 0,0-1 1,-1 1-1,2-1 1,-1 1-1,0-1 0,0 1 1,1-1-1,-1 0 0,1 1 1,0-1-1,0 0 0,0 0 1,0-1-1,0 1 0,0 0 1,0-1-1,1 1 0,-1-1 1,1 1-1,-1-1 0,1 0 1,-1 0-1,1 0 1,0-1-1,-1 1 0,1-1 1,0 1-1,-1-1 0,1 0 1,3 0-1,-2 0 57,1-1 0,-1 0 0,0 1 0,1-1 0,-1-1 0,0 1 0,0-1 0,0 1 0,0-1 0,0 0 0,-1-1 0,1 1 0,0 0 0,-1-1 0,0 0 0,1 0 0,-1 0 0,-1 0 0,1-1 0,0 1 0,-1-1 0,3-5 0,5-8-6,0-1 0,-1 0-1,8-27 1,-9 26-153,-2 0 0,0-1-1,-1 0 1,-1 0-1,-1 0 1,-1 0 0,0-38-1,-2 58 17,0-1 0,0 1 0,0-1 0,0 1 0,0 0 0,0-1 0,0 1 0,0-1 0,0 1 0,-1 0 0,1-1 0,0 1 0,0-1 0,0 1 0,0 0 0,0-1 0,-1 1 0,1 0 0,0-1-1,0 1 1,-1 0 0,1-1 0,0 1 0,0 0 0,-1-1 0,1 1 0,0 0 0,-1 0 0,1-1 0,-1 1 0,1 0 0,0 0 0,-1 0 0,1 0 0,-1-1 0,-12 11-228,-7 20 75,16-21 210,0 0 0,1 0 0,0 0 0,0 1 0,1-1 0,0 1 0,1-1 0,0 1 0,1 15 1,0-22-47,1 0 0,-1-1 0,1 1 0,0 0 0,0 0 0,0 0 0,0-1 0,0 1 0,0 0 0,1-1 1,-1 0-1,1 1 0,0-1 0,0 0 0,0 0 0,0 1 0,0-2 0,0 1 0,1 0 0,-1 0 1,1-1-1,-1 1 0,1-1 0,-1 0 0,1 0 0,0 0 0,0 0 0,-1 0 0,1-1 0,0 1 1,0-1-1,0 0 0,0 1 0,0-2 0,4 1 0,6-1-474,1 0 0,0 0-1,-1-2 1,1 1 0,-1-2 0,0 0 0,23-10-1,-1 1-188,-33 13 684,0-1 1,0 1-1,0 0 1,0 1 0,0-1-1,0 0 1,0 1 0,0-1-1,0 1 1,0-1 0,0 1-1,0 0 1,0 0 0,0 0-1,-1 0 1,1 0 0,0 0-1,-1 1 1,1-1 0,1 2-1,24 13 305,-25-16-291,-1 0 0,0 0 0,0-1 0,0 1 0,0 0 1,0 0-1,0-1 0,0 1 0,0 0 0,0-1 0,0 1 0,0-1 0,0 0 1,0 1-1,0-1 0,0 0 0,0 1 0,-1-1 0,1 0 0,0 0 1,-1 0-1,1 0 0,0 0 0,-1 0 0,1 0 0,-1 0 0,1 0 0,0-1 1,1-5 122,1 0 1,-1 0 0,0 0 0,0 0 0,-1 0 0,0 0 0,0 0-1,-1-1 1,0 1 0,0 0 0,-1 0 0,1-1 0,-2 1 0,1 0-1,-4-8 1,-3-9 242,-1 0-1,-23-41 0,33 64-442,-1 0 0,0 1 0,0-1 0,1 1 0,-1-1 0,1 1 0,-1-1 1,0 1-1,1-1 0,-1 1 0,1-1 0,-1 1 0,1 0 0,-1-1 0,1 1 0,0 0 0,-1-1 1,1 1-1,-1 0 0,1 0 0,0-1 0,-1 1 0,1 0 0,0 0 0,-1 0 0,1 0 0,0 0 0,35-8-2509,-10 2-1358,12-8-4542</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25.062"/>
    </inkml:context>
    <inkml:brush xml:id="br0">
      <inkml:brushProperty name="width" value="0.025" units="cm"/>
      <inkml:brushProperty name="height" value="0.025" units="cm"/>
    </inkml:brush>
  </inkml:definitions>
  <inkml:trace contextRef="#ctx0" brushRef="#br0">0 6 13581,'0'0'7543,"6"12"-6417,13 46 253,-2 1 0,-3 0-1,10 84 1,-24-143-1377,3 24 422,1 1 1,8 23 0,-12-47-421,0 0 1,0-1 0,0 1-1,1 0 1,-1-1 0,0 1-1,0-1 1,0 1-1,1 0 1,-1-1 0,0 1-1,1-1 1,-1 1 0,0-1-1,1 1 1,-1-1-1,1 1 1,-1-1 0,1 1-1,-1-1 1,1 0 0,-1 1-1,1-1 1,-1 0-1,1 1 1,-1-1 0,1 0-1,0 0 1,-1 1-1,1-1 1,0 0 0,-1 0-1,1 0 1,-1 0 0,1 0-1,0 0 1,-1 0-1,1 0 1,0 0 0,-1 0-1,1 0 1,0-1 0,-1 1-1,1 0 1,-1 0-1,1-1 1,-1 1 0,1 0-1,0-1 1,-1 1 0,1 0-1,-1-1 1,1 1-1,-1-1 1,1 0 0,24-33 809,21-73 404,32-115 1,-67 188-1190,0-12-3291,-15 56-11835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25.769"/>
    </inkml:context>
    <inkml:brush xml:id="br0">
      <inkml:brushProperty name="width" value="0.025" units="cm"/>
      <inkml:brushProperty name="height" value="0.025" units="cm"/>
    </inkml:brush>
  </inkml:definitions>
  <inkml:trace contextRef="#ctx0" brushRef="#br0">1 307 13613,'0'0'8595,"10"5"-7741,35 13-529,-42-18-305,-1 1-1,0-1 0,1 0 0,-1 1 1,1-1-1,-1 0 0,1 0 0,-1-1 1,1 1-1,-1 0 0,0-1 0,1 0 1,-1 1-1,0-1 0,1 0 0,-1 0 0,0 0 1,0-1-1,0 1 0,0 0 0,0-1 1,0 0-1,0 1 0,0-1 0,-1 0 1,1 0-1,-1 0 0,1 0 0,-1 0 1,0 0-1,0 0 0,0 0 0,1-4 1,3-3 238,-2 0 1,1 0 0,-1 0 0,-1-1 0,0 1 0,2-15 0,-3 13 79,0-1-172,0 0 1,-1 0-1,0 0 0,-4-18 0,4 30-167,0 1 0,0-1 0,0 0 0,0 0 0,0 1-1,0-1 1,-1 0 0,1 0 0,0 1 0,0-1 0,0 0 0,-1 0 0,1 0 0,0 1 0,0-1 0,-1 0 0,1 0 0,0 0 0,0 0 0,-1 1-1,1-1 1,0 0 0,0 0 0,-1 0 0,1 0 0,0 0 0,-1 0 0,1 0 0,0 0 0,-1 0 0,1 0 0,0 0 0,-1 0 0,1 0 0,0 0-1,0 0 1,-1 0 0,1 0 0,0 0 0,-1-1 0,1 1 0,0 0 0,0 0 0,-1 0 0,1 0 0,0-1 0,0 1 0,0 0 0,-1 0-1,1-1 1,0 1 0,0 0 0,0 0 0,-1-1 0,1 1 0,0 0 0,0 0 0,0-1 0,0 1 0,0 0 0,0-1 0,0 1 0,0 0 0,0-1-1,0 1 1,0 0 0,0 0 0,0-1 0,-10 21 16,8-11 73,-1 1-1,2 0 1,-1 0-1,2 1 1,-1-1-1,2 16 1,-1-24-79,1-1 0,-1 1 1,0 0-1,1 0 0,-1 0 0,1 0 1,0-1-1,-1 1 0,1 0 1,0-1-1,0 1 0,0 0 1,0-1-1,1 1 0,-1-1 1,0 0-1,1 1 0,-1-1 1,0 0-1,1 0 0,0 0 1,-1 0-1,1 0 0,0 0 0,-1 0 1,1-1-1,0 1 0,0 0 1,0-1-1,-1 0 0,1 1 1,0-1-1,0 0 0,0 0 1,0 0-1,0 0 0,0 0 1,0-1-1,-1 1 0,1-1 0,3 0 1,-1 0 47,0 0-1,1-1 1,-1 1 0,0-1-1,0 0 1,0 0 0,-1-1 0,1 1-1,0-1 1,-1 0 0,1 1 0,-1-2-1,3-3 1,32-49 208,-11 13-604,-27 50 283,0 0 0,-1 0 0,0 0 0,0 0 0,-5 11 0,26-41 281,0-1 0,17-30 0,-29 41-961,0-1 0,-1-1 0,7-17 0,-14 31 734,1 1-1,-1-1 1,0 1-1,1-1 1,-1 1 0,1-1-1,0 1 1,-1-1-1,1 1 1,-1-1-1,1 1 1,0 0-1,-1-1 1,1 1-1,0 0 1,0 0-1,-1-1 1,1 1-1,0 0 1,-1 0-1,1 0 1,0 0-1,0 0 1,-1 0 0,1 0-1,0 0 1,0 0-1,-1 0 1,1 1-1,0-1 1,-1 0-1,1 0 1,0 1-1,0-1 1,-1 0-1,1 1 1,0 0-1,1 0 31,0-1-1,0 1 0,-1 0 0,1 0 1,-1 0-1,1 1 0,0-1 0,-1 0 0,0 1 1,1-1-1,-1 0 0,0 1 0,0 0 1,0-1-1,1 3 0,0 4 67,-1 1 0,-1 0 0,1-1-1,-1 1 1,-2 14 0,1-17-102,0 1 1,0-1-1,1 1 0,0-1 0,1 1 1,-1 0-1,1-1 0,0 1 0,1-1 0,0 1 1,2 5-1,-3-10 19,1-1 0,-1 1 1,0-1-1,1 0 0,-1 1 1,1-1-1,0 0 0,-1 0 1,1 0-1,0 0 0,-1 0 1,1-1-1,0 1 0,0 0 1,0-1-1,0 0 0,0 1 1,0-1-1,0 0 0,-1 0 1,1 0-1,0 0 0,0 0 1,0-1-1,0 1 0,0 0 1,0-1-1,2 0 0,57-22 943,-51 18-966,4-1-562,55-27 1476,-40 10-3902,-27 22 2151,0-1 1,-1 0-1,1 0 1,-1 0-1,1 0 1,-1 0-1,0 0 1,0-1-1,0 1 1,1-4-1,-1-5-8488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2.558"/>
    </inkml:context>
    <inkml:brush xml:id="br0">
      <inkml:brushProperty name="width" value="0.05" units="cm"/>
      <inkml:brushProperty name="height" value="0.05" units="cm"/>
    </inkml:brush>
  </inkml:definitions>
  <inkml:trace contextRef="#ctx0" brushRef="#br0">29 12 18908,'-12'-9'2112,"7"7"-1463,5 3-305,1 5 1576,2 4-1568,-3-2 72,-4 4-312,-8 1-72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26.104"/>
    </inkml:context>
    <inkml:brush xml:id="br0">
      <inkml:brushProperty name="width" value="0.025" units="cm"/>
      <inkml:brushProperty name="height" value="0.025" units="cm"/>
    </inkml:brush>
  </inkml:definitions>
  <inkml:trace contextRef="#ctx0" brushRef="#br0">1 69 14189,'0'0'5157,"71"-2"-4868,-39-6-193,7-3-64,-4-2-705,3 1-1473,-8 0-1185,-2 2-2979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26.448"/>
    </inkml:context>
    <inkml:brush xml:id="br0">
      <inkml:brushProperty name="width" value="0.025" units="cm"/>
      <inkml:brushProperty name="height" value="0.025" units="cm"/>
    </inkml:brush>
  </inkml:definitions>
  <inkml:trace contextRef="#ctx0" brushRef="#br0">67 246 15631,'0'0'5819,"-9"3"-4394,-29 10-795,37-12-578,0 0 0,-1 0 0,1 0 0,0 0 1,0 0-1,0 0 0,-1 0 0,1 0 0,0 0 0,1 1 0,-1-1 0,0 0 1,0 0-1,0 1 0,1-1 0,-1 1 0,1-1 0,-1 1 0,1-1 0,0 1 1,-1-1-1,1 1 0,0-1 0,0 1 0,0-1 0,0 1 0,0 0 0,0-1 1,1 1-1,-1-1 0,1 1 0,-1-1 0,1 0 0,-1 1 0,1-1 0,0 1 1,-1-1-1,1 0 0,0 1 0,0-1 0,0 0 0,0 0 0,0 0 1,0 0-1,1 0 0,-1 0 0,0 0 0,1 0 0,-1 0 0,3 0 0,4 0 6,1-1-1,-1 0 0,0-1 0,1 0 0,-1 0 0,0-1 0,0 0 1,0 0-1,0-1 0,-1 0 0,1 0 0,-1-1 0,1 0 0,9-8 0,-9 7-477,0 0 0,0 0 0,1 1 0,0 0 0,0 1 0,0 0 0,0 0 0,0 1 0,1 0 0,12-1 0,-21 3 402,-1 0 0,1 0 1,-1 0-1,1 1 0,-1-1 1,1 0-1,-1 0 0,1 0 0,-1 1 1,1-1-1,-1 0 0,1 0 1,-1 1-1,1-1 0,-1 0 1,1 1-1,-1-1 0,0 1 0,1-1 1,-1 0-1,0 1 0,1-1 1,-1 1-1,0-1 0,0 1 0,1 0 1,2 19 7430,-1-36-6260,10-121-1805,-11 92-2846,-1-1-3937,-2 11-4133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26.825"/>
    </inkml:context>
    <inkml:brush xml:id="br0">
      <inkml:brushProperty name="width" value="0.025" units="cm"/>
      <inkml:brushProperty name="height" value="0.025" units="cm"/>
    </inkml:brush>
  </inkml:definitions>
  <inkml:trace contextRef="#ctx0" brushRef="#br0">5 1 17777,'0'0'1794,"-1"12"31,1-7-1552,-2 17 997,1-1-1,1 0 1,1 0 0,5 34 0,-5-50-1212,0-1 1,0 1-1,0-1 0,0 1 0,1-1 0,-1 0 0,1 1 0,0-1 0,1 0 1,-1 0-1,1 0 0,-1 0 0,1-1 0,0 1 0,1-1 0,-1 0 0,1 0 1,-1 0-1,1 0 0,0-1 0,0 1 0,0-1 0,0 0 0,1 0 0,-1-1 1,0 1-1,1-1 0,-1 0 0,1 0 0,7 0 0,-4-1-275,1 0 1,0-1-1,-1 0 0,1-1 0,9-3 0,33-4-3793,-50 9 4039,-1 1 0,1-1 0,0 0 0,0 0 1,-1 1-1,1-1 0,0 0 0,-1 1 1,1-1-1,0 1 0,-1-1 0,1 1 1,0-1-1,-1 1 0,1-1 0,-1 1 1,1 0-1,-1-1 0,0 1 0,1 0 1,-1-1-1,0 1 0,1 0 0,-1 0 1,0-1-1,0 1 0,0 0 0,1 0 1,-1 0-1,0-1 0,0 1 0,0 0 1,0 0-1,0 0 0,-1-1 0,1 1 1,0 0-1,0 0 0,0-1 0,-1 1 0,1 0 1,0 0-1,-2 1 0,-14 35 2656,13-34-2505,0 1-1,1 0 0,-1-1 1,0 1-1,-1-1 1,1 0-1,-1 0 0,1 0 1,-1-1-1,0 1 0,0-1 1,0 0-1,0 0 0,0 0 1,-1-1-1,1 1 1,0-1-1,-1 0 0,-5 0 1,9-1-393,0-1 0,0 1 1,0-1-1,0 1 1,0-1-1,0 1 0,1-1 1,-1 0-1,0 1 1,0-1-1,0 0 0,1 0 1,-1 0-1,0 1 1,1-1-1,-1 0 0,1 0 1,-1 0-1,1 0 1,0 0-1,-1 0 0,1 0 1,0 0-1,-1 0 1,1-1-1,0 1 0,0 0 1,0 0-1,0 0 1,0 0-1,0 0 0,1 0 1,-1 0-1,1-2 1,-1 0-819,0-22-7959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27.388"/>
    </inkml:context>
    <inkml:brush xml:id="br0">
      <inkml:brushProperty name="width" value="0.025" units="cm"/>
      <inkml:brushProperty name="height" value="0.025" units="cm"/>
    </inkml:brush>
  </inkml:definitions>
  <inkml:trace contextRef="#ctx0" brushRef="#br0">0 448 15727,'0'0'8915,"8"-1"-7612,-5 2-1215,-1-1 0,0 0 0,1 0 0,-1 0 1,1 0-1,-1-1 0,0 1 0,1 0 0,-1-1 1,0 0-1,0 0 0,1 1 0,-1-2 1,0 1-1,0 0 0,0 0 0,0 0 0,0-1 1,0 1-1,0-1 0,-1 0 0,1 1 1,-1-1-1,1 0 0,-1 0 0,1 0 0,-1 0 1,0 0-1,0 0 0,0-1 0,0 1 0,-1 0 1,1-1-1,0 1 0,-1 0 0,0-1 1,0 1-1,1 0 0,-2-5 0,1 7-81,0-1 0,0 0 1,-1 1-1,1-1 0,0 0 0,-1 1 0,1-1 0,0 0 0,-1 1 0,1-1 0,-1 1 0,1-1 1,-1 1-1,1-1 0,-1 1 0,0-1 0,1 1 0,-1 0 0,1-1 0,-1 1 0,0 0 0,0-1 1,1 1-1,-1 0 0,0 0 0,1 0 0,-1 0 0,0-1 0,0 1 0,1 0 0,-1 0 0,0 1 1,0-1-1,1 0 0,-2 0 0,0 0-43,0 0 1,0 0-1,0 1 0,0-1 0,0 1 1,0-1-1,0 1 0,0 0 1,0-1-1,0 1 0,0 0 1,-2 2-1,2-1 27,1 0-1,-1 0 1,0 1-1,1-1 1,-1 1-1,1-1 1,0 1-1,0 0 1,0-1-1,0 1 0,0 0 1,1 0-1,-1-1 1,1 1-1,0 0 1,0 0-1,0 0 1,0 0-1,0 0 1,1 0-1,-1-1 1,1 1-1,0 0 1,-1 0-1,1-1 1,1 1-1,-1 0 1,0-1-1,1 1 1,-1-1-1,1 0 1,0 1-1,0-1 1,0 0-1,0 0 1,0 0-1,0 0 1,0-1-1,1 1 1,-1 0-1,1-1 1,-1 0-1,1 0 1,0 0-1,-1 0 1,1 0-1,0 0 1,0 0-1,4-1 1,1 0 18,1 0 0,-1-1 0,0 0 1,0-1-1,0 0 0,0 0 0,0-1 0,-1 0 1,1 0-1,-1-1 0,0 0 0,0 0 0,0-1 1,0 1-1,-1-2 0,0 1 0,7-8 0,-6 7-233,-1-1 1,0 0-1,0 0 0,-1 0 0,0-1 0,0 0 0,-1 0 0,0 0 0,0-1 1,-1 1-1,0-1 0,0 0 0,-1 0 0,0 0 0,0-11 0,-2 19 204,0 1 0,0 0 0,0 0 0,1 0 0,-1-1 0,0 1-1,0 0 1,0 0 0,0-1 0,0 1 0,0 0 0,0 0 0,0 0 0,0-1-1,0 1 1,0 0 0,0 0 0,0 0 0,0-1 0,0 1 0,-1 0 0,1 0-1,0 0 1,0-1 0,0 1 0,0 0 0,0 0 0,0 0 0,0-1 0,-1 1-1,1 0 1,0 0 0,0 0 0,0 0 0,0 0 0,-1-1 0,1 1 0,0 0-1,0 0 1,0 0 0,-1 0 0,1 0 0,0 0 0,0 0 0,-1 0 0,1 0 0,0 0-1,-1 0 1,-9 10-76,-8 18 693,18-27-536,-1 0 1,0 0 0,0 0 0,1 1 0,-1-1-1,0 0 1,1 1 0,0-1 0,-1 1-1,1-1 1,0 1 0,0-1 0,-1 0 0,1 1-1,0-1 1,1 1 0,-1-1 0,0 1 0,0-1-1,1 1 1,-1-1 0,0 0 0,1 1 0,0-1-1,-1 0 1,1 1 0,0-1 0,-1 0 0,1 0-1,2 3 1,-1-4-21,-1 0 0,1 1-1,-1-1 1,1 0 0,-1 0-1,1 0 1,-1 0 0,1 0 0,-1 0-1,1 0 1,0-1 0,-1 1-1,1 0 1,-1-1 0,0 1 0,1-1-1,-1 0 1,1 1 0,-1-1-1,0 0 1,1 0 0,-1 0 0,0 0-1,0 0 1,0 0 0,0 0-1,0-1 1,2-1 0,12-15 105,-1-1-1,0 0 1,-1-1 0,-1 0 0,-1-1 0,-1 0 0,13-42 0,-17 42-551,0-1 1,-2 0 0,-1-1 0,2-40 0,-18 97 179,10-14 456,0 1 0,2 0 0,1 0-1,0-1 1,7 41 0,-6-52-188,1-1 0,0 1 0,1-1 0,0 0-1,0 0 1,1 0 0,0 0 0,0 0 0,1-1 0,0 0 0,0 0 0,1 0 0,0-1 0,0 0 0,0 0 0,14 9-1,-4-8-43,-16-14-255,-21-20-645,-71-52-6244,12 9 3987,58 47 4327,22 22-1125,-1 1 0,1-1 0,0 1 0,0 0 0,-1-1-1,1 1 1,0-1 0,0 1 0,0 0 0,-1-1 0,1 1 0,0-1-1,0 1 1,0-1 0,0 1 0,0-1 0,0 1 0,0-1 0,0 1 0,0-1-1,0 1 1,0-1 0,0 1 0,0-1 0,1 1 0,-1 0 0,0-1-1,0 1 1,0-1 0,1 1 0,-1-1 0,0 1 0,0 0 0,1-1-1,-1 1 1,0 0 0,1-1 0,-1 1 0,1 0 0,-1 0 0,0-1-1,1 1 1,-1 0 0,1 0 0,-1-1 0,1 1 0,-1 0 0,1 0-1,-1 0 1,0 0 0,1 0 0,-1 0 0,1 0 0,-1 0 0,1 0-1,-1 0 1,1 0 0,-1 0 0,1 0 0,117-2 771,-10 0-1643,-34-8-3104,-10-6-4546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39.208"/>
    </inkml:context>
    <inkml:brush xml:id="br0">
      <inkml:brushProperty name="width" value="0.025" units="cm"/>
      <inkml:brushProperty name="height" value="0.025" units="cm"/>
    </inkml:brush>
  </inkml:definitions>
  <inkml:trace contextRef="#ctx0" brushRef="#br0">1 290 8360,'0'0'1932,"8"-6"236,24-13-104,1 0 0,1 3 0,58-21 0,124-29-97,-19 7-1748,-159 47-212,-27 10-96,-1-1 0,1-1 0,0 1 0,-1-2 0,0 1 0,0-2 0,15-10 0,-25 16 5,1 0 0,-1 0 0,0 0 0,0 0 0,0 0 0,1 0-1,-1 0 1,0-1 0,0 1 0,0 0 0,0 0 0,1 0 0,-1 0 0,0 0 0,0-1 0,0 1 0,0 0 0,0 0-1,1 0 1,-1-1 0,0 1 0,0 0 0,0 0 0,0 0 0,0-1 0,0 1 0,0 0 0,0 0 0,0 0 0,0-1 0,0 1-1,0 0 1,0 0 0,0-1 0,0 1 0,0 0 0,0 0 0,0 0 0,0-1 0,0 1 0,-1 0 0,1 0 0,0 0-1,0-1 1,0 1 0,0 0 0,0 0 0,0 0 0,-1 0 0,1-1 0,0 1 0,0 0 0,0 0 0,-1 0 0,1 0 0,0 0-1,0 0 1,0 0 0,-1-1 0,-19-2-5377</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39.542"/>
    </inkml:context>
    <inkml:brush xml:id="br0">
      <inkml:brushProperty name="width" value="0.025" units="cm"/>
      <inkml:brushProperty name="height" value="0.025" units="cm"/>
    </inkml:brush>
  </inkml:definitions>
  <inkml:trace contextRef="#ctx0" brushRef="#br0">256 66 11563,'0'0'2653,"11"-9"-678,-2 1-1407,-3 2-282,-1 1-1,1 0 1,0 1 0,0-1-1,1 1 1,-1 0 0,1 1-1,0 0 1,0 0 0,11-3 0,-18 6-288,0 0 0,0 0 0,0 0 1,0 0-1,0 0 0,0 0 0,0 0 1,0 0-1,0 1 0,0-1 1,0 0-1,0 0 0,0 0 0,0 0 1,0 0-1,0 0 0,0 0 1,0 0-1,0 1 0,0-1 0,0 0 1,0 0-1,0 0 0,0 0 0,0 0 1,0 0-1,0 0 0,0 0 1,0 0-1,1 1 0,-1-1 0,0 0 1,0 0-1,0 0 0,0 0 1,0 0-1,0 0 0,0 0 0,0 0 1,0 0-1,0 0 0,1 0 1,-1 0-1,0 0 0,0 0 0,0 0 1,0 0-1,0 0 0,0 0 0,0 0 1,0 0-1,1 0 0,-1 0 1,0 0-1,0 0 0,0 0 0,0 0 1,0 0-1,0 0 0,0 0 1,0 0-1,0 0 0,1 0 0,-1 0 1,0 0-1,0 0 0,0-1 0,-9 11-30,-14 9 112,-59 30 388,-50 36 761,119-75-1077,0 0-1,1 1 1,1 0-1,0 1 1,0 0-1,1 1 1,-11 18 0,19-28-160,1-1 0,-1 0 0,1 1 0,0-1 0,0 1 0,0-1 0,0 1 0,0 0 1,1 0-1,-1-1 0,1 1 0,0 0 0,-1 0 0,1-1 0,1 1 0,-1 0 0,0 0 1,1-1-1,0 5 0,1-5 7,-1 1 0,1-1 0,-1 0 1,1 0-1,0 1 0,0-1 0,0-1 0,0 1 0,0 0 1,0 0-1,1-1 0,-1 0 0,0 1 0,1-1 1,0 0-1,2 1 0,13 3 44,1-1 0,-1-1 0,1 0-1,32 0 1,-31-2 16,-11-1-89,41 4-188,60-5 1,-92-1-1080,1 0 0,-1-1 0,32-10 0,21-14-6925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40.456"/>
    </inkml:context>
    <inkml:brush xml:id="br0">
      <inkml:brushProperty name="width" value="0.025" units="cm"/>
      <inkml:brushProperty name="height" value="0.025" units="cm"/>
    </inkml:brush>
  </inkml:definitions>
  <inkml:trace contextRef="#ctx0" brushRef="#br0">238 20 11787,'0'0'6801,"-3"12"-6395,-7 14-183,0 0 1,-2-1-1,0 0 0,-2-1 1,-23 31-1,-5-3 286,27-35-233,1 1 1,0 0-1,1 1 1,1 0-1,-18 39 0,32-53-367,8-8 68,11-10 9,20-19-291,-1-2-1,-1-2 0,-3-1 1,0-2-1,-3-1 0,-1-2 1,32-56-1,-43 55 110,-21 43 197,-1 0 0,1 0 0,0 0 0,0 0 0,0 0 0,0 0 0,0 0 0,0 0 0,0 0-1,0 0 1,0 0 0,0 0 0,0 0 0,-1 0 0,1 0 0,0 0 0,0 0 0,0 0 0,0 0 0,0 0 0,0 0 0,0 0 0,0 0 0,0 0 0,0 0 0,-1 0 0,1 0 0,0 0-1,0 0 1,0 0 0,0 0 0,0 0 0,0 0 0,0 0 0,0 0 0,0 0 0,0 0 0,0 0 0,0-1 0,0 1 0,0 0 0,0 0 0,0 0 0,0 0 0,-1 0 0,1 0 0,0 0-1,0 0 1,0 0 0,0-1 0,-16 23 126,2 1 310,0 0-1,1 1 1,-12 34 0,20-46-222,1 1 0,1 0 0,0 1 0,0-1 1,1 0-1,1 1 0,0 0 0,3 22 0,-1-31-176,0 1-1,1 0 1,0-1 0,0 1-1,1-1 1,0 1-1,0-1 1,0 0 0,0 0-1,5 4 1,15 30-1195,-23-39 1100,0 0-1,0 0 1,0 0-1,0 0 1,1 1-1,-1-1 1,0 0-1,0 0 1,0 0-1,0 0 1,0 0-1,0 1 1,0-1-1,0 0 1,0 0 0,0 0-1,0 0 1,0 0-1,0 0 1,0 1-1,0-1 1,0 0-1,0 0 1,0 0-1,0 0 1,0 0-1,-1 1 1,1-1-1,0 0 1,0 0 0,0 0-1,0 0 1,0 0-1,0 0 1,0 0-1,0 0 1,0 1-1,-1-1 1,1 0-1,0 0 1,0 0-1,0 0 1,0 0 0,0 0-1,0 0 1,-1 0-1,1 0 1,0 0-1,0 0 1,0 0-1,0 0 1,0 0-1,-1 0 1,-11-3-1023,-12-8 440,-34-43 1487,53 49-303,0-1 0,0 0 0,1 1 1,-1-2-1,2 1 0,-1-1 0,0 1 0,-3-12 1,8 18-511,-1-1 1,0 0-1,0 0 1,1 1 0,-1-1-1,0 0 1,1 0-1,-1 1 1,1-1 0,-1 1-1,1-1 1,-1 0-1,1 1 1,0-1 0,-1 1-1,1-1 1,0 1-1,-1-1 1,1 1 0,0 0-1,0-1 1,-1 1-1,1 0 1,0 0 0,0 0-1,-1-1 1,1 1-1,0 0 1,0 0 0,0 0-1,0 0 1,1 0-1,36-2-225,-32 2 273,39 0-284,26-2-3385,-26-6-5129,-30 2-206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40.852"/>
    </inkml:context>
    <inkml:brush xml:id="br0">
      <inkml:brushProperty name="width" value="0.025" units="cm"/>
      <inkml:brushProperty name="height" value="0.025" units="cm"/>
    </inkml:brush>
  </inkml:definitions>
  <inkml:trace contextRef="#ctx0" brushRef="#br0">0 49 13164,'0'0'8019,"11"-6"-6332,-7 3-1599,55-27 1906,-55 29-1906,-1-1-1,1 1 1,0-1-1,-1 1 1,1 0-1,0 1 1,0-1-1,-1 0 0,1 1 1,0 0-1,0 0 1,0 0-1,0 1 1,0-1-1,-1 1 1,1 0-1,5 2 0,-8-2-101,0-1-1,0 1 0,0 0 1,-1 0-1,1 0 1,0-1-1,-1 1 0,1 0 1,0 0-1,-1 0 0,1 0 1,-1 0-1,0 0 0,1 0 1,-1 0-1,0 0 0,0 0 1,1 1-1,-1-1 0,0 0 1,0 0-1,-1 2 1,-4 30-31,1-12 309,29-20-317,-15-3-83,1 0 0,-1 0 1,1-1-1,-1 0 1,14-6-1,-15 5-111,0 0 1,1 1-1,-1 0 0,1 0 0,0 1 0,14-1 1,-21 57-699,-1-37-441,5-10-5626,-2-7 2277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41.199"/>
    </inkml:context>
    <inkml:brush xml:id="br0">
      <inkml:brushProperty name="width" value="0.025" units="cm"/>
      <inkml:brushProperty name="height" value="0.025" units="cm"/>
    </inkml:brush>
  </inkml:definitions>
  <inkml:trace contextRef="#ctx0" brushRef="#br0">40 1 12172,'0'0'10933,"7"8"-10848,-5-5-78,0-2 2,0 0 0,-1 1 1,1-1-1,-1 1 0,0 0 1,1-1-1,-1 1 0,0 0 1,0 0-1,0 0 0,0 0 1,0 0-1,-1 0 0,1 0 1,-1 0-1,1 0 0,-1 0 1,0 0-1,1 0 0,-1 0 1,0 0-1,-1 0 0,1 0 1,0 1-1,0-1 1,-1 0-1,0 0 0,1 0 1,-1 0-1,0 0 0,0 0 1,0 0-1,0-1 0,0 1 1,0 0-1,-1 0 0,1-1 1,0 1-1,-1-1 0,-2 2 1,0 2 47,0 0 3,-1 0 1,1 0-1,0 0 0,0 0 1,1 1-1,0-1 0,0 1 1,0 0-1,0 0 0,1 0 1,0 0-1,0 0 0,0 7 1,2-12-56,1 1 0,-1-1 1,1 0-1,0 0 0,-1 0 0,1 0 0,0 0 1,0 1-1,-1-1 0,1-1 0,0 1 1,0 0-1,0 0 0,0 0 0,0 0 0,1-1 1,-1 1-1,0 0 0,0-1 0,0 1 1,1-1-1,-1 1 0,0-1 0,1 0 0,-1 0 1,0 0-1,1 1 0,-1-1 0,3-1 1,49 3 241,-44-2-251,0 0-78,1 0-1,-1-1 1,0 0-1,11-3 1,6-9-2492,-25 12 2075,0 0 0,1 0-1,-1-1 1,0 1 0,0-1 0,0 1 0,0 0 0,-1-1-1,1 0 1,0 1 0,-1-1 0,1 1 0,-1-1-1,1-2 1,0-13-8304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41.621"/>
    </inkml:context>
    <inkml:brush xml:id="br0">
      <inkml:brushProperty name="width" value="0.025" units="cm"/>
      <inkml:brushProperty name="height" value="0.025" units="cm"/>
    </inkml:brush>
  </inkml:definitions>
  <inkml:trace contextRef="#ctx0" brushRef="#br0">0 112 9961,'0'0'7138,"12"3"-5206,4 0-1711,1 0 0,0-2-1,0 1 1,0-2 0,0 0-1,0-1 1,-1-1 0,1-1-1,0 0 1,-1-1 0,17-6-1,34-30-86,-64 38-132,0-1-1,0 1 0,0 0 0,0-1 0,-1 1 0,1-1 0,-1 0 1,1 0-1,-1 0 0,0 0 0,0-1 0,-1 1 0,1 0 0,-1-1 1,1 1-1,-1-1 0,1-6 0,-28 33 1045,23-16-931,0-1 0,0 1 0,0 0 0,1 0 0,-1 0 0,2 0 0,-1 0-1,0 14 1,2-20-107,-1 1 0,1 0-1,0 0 1,0 0 0,1 0-1,-1 0 1,0 0 0,1 0 0,-1 0-1,1 0 1,0 0 0,-1 0-1,1-1 1,0 1 0,0 0-1,0 0 1,0-1 0,0 1-1,1-1 1,-1 1 0,1-1 0,-1 0-1,0 1 1,1-1 0,0 0-1,-1 0 1,1 0 0,0 0-1,0 0 1,-1 0 0,1-1-1,0 1 1,0-1 0,0 1 0,0-1-1,2 0 1,6 0-44,0 0 0,-1-1 0,1 0 0,0-1 1,-1 0-1,1-1 0,-1 0 0,0 0 0,0-1 0,0 0 0,0-1 0,-1 0 1,1 0-1,-1-1 0,-1 0 0,1 0 0,-1-1 0,0 0 0,-1 0 0,1-1 1,-1 0-1,-1 0 0,0 0 0,7-14 0,-12 22 30,-1 0-1,1 0 1,0 0 0,0 0-1,-1 1 1,1-1 0,0 0-1,-1 0 1,1 0 0,0 0-1,-1 0 1,1 0 0,0 0-1,0 0 1,-1 0 0,1 0-1,0 0 1,-1 0 0,1-1-1,0 1 1,0 0 0,-1 0-1,1 0 1,0 0 0,0 0-1,-1 0 1,1-1 0,0 1-1,0 0 1,-1 0 0,1-1-1,0 1 1,0 0 0,0 0-1,0 0 1,-1-1 0,1 1-1,0 0 1,0-1 0,0 1-1,0 0 1,0 0 0,0-1-1,0 1 1,0 0 0,0-1-1,0 1 1,0 0 0,0 0-1,0-1 1,0 1 0,0 0-1,0-1 1,0 1 0,0 0-1,0 0 1,0-1 0,0 1-1,0 0 1,1-1 0,-23 16 424,16-10-305,-1 2 1,1-1-1,1 1 1,-1-1-1,1 1 0,0 1 1,1-1-1,0 1 0,0 0 1,0 0-1,1 0 0,1 0 1,-1 1-1,1-1 1,1 1-1,-2 14 0,3-22-115,0 0 0,0 0 0,0 0-1,1 0 1,-1 0 0,0 0 0,1 0 0,-1 0-1,0 0 1,1 0 0,-1 0 0,1 0 0,0 0-1,-1 0 1,1-1 0,0 1 0,-1 0 0,1 0-1,0 0 1,0-1 0,0 1 0,-1-1 0,1 1-1,0 0 1,0-1 0,0 0 0,0 1-1,0-1 1,0 0 0,0 1 0,0-1 0,1 0-1,-1 0 1,0 0 0,0 0 0,0 0 0,0 0-1,0 0 1,0 0 0,0 0 0,0-1 0,0 1-1,0 0 1,0-1 0,2 0 0,0 0-337,1 0 1,0 0-1,-1 0 1,1-1-1,0 1 1,-1-1-1,0 0 0,1 0 1,-1 0-1,0-1 1,5-3-1,7-24-5437,1-6-3683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2.995"/>
    </inkml:context>
    <inkml:brush xml:id="br0">
      <inkml:brushProperty name="width" value="0.05" units="cm"/>
      <inkml:brushProperty name="height" value="0.05" units="cm"/>
    </inkml:brush>
  </inkml:definitions>
  <inkml:trace contextRef="#ctx0" brushRef="#br0">0 330 18204,'37'-80'2688,"-37"79"-2646,1 0 1,-1 0-1,0 1 0,1-1 0,-1 0 0,0 0 0,1 1 0,-1-1 0,1 0 0,-1 0 0,1 1 0,0-1 0,-1 0 0,1 1 0,-1-1 0,1 1 0,0-1 0,0 1 0,-1-1 0,1 1 0,0 0 0,0-1 0,1 1 0,-1 0 30,-1 0 0,1 1 1,0-1-1,-1 1 0,1-1 0,-1 1 0,1-1 0,0 1 1,-1 0-1,0-1 0,1 1 0,-1-1 0,1 1 0,-1 0 0,0-1 1,1 1-1,-1 0 0,0 0 0,0-1 0,1 2 0,7 48 1280,12 261-484,-20-305-851,1 0-1,0 1 1,0-1 0,0 0-1,4 9 1,-4-14-4,-1 0 1,0 0-1,1 0 1,-1-1-1,1 1 0,0 0 1,-1 0-1,1 0 1,0-1-1,-1 1 0,1 0 1,0-1-1,0 1 1,0 0-1,-1-1 0,1 1 1,0-1-1,0 1 1,0-1-1,0 0 0,0 1 1,0-1-1,0 0 1,0 0-1,0 0 0,0 0 1,0 0-1,0 0 1,0 0-1,0 0 0,0 0 1,0 0-1,0 0 1,0-1-1,0 1 0,0 0 1,0-1-1,0 1 1,0-1-1,0 1 1,1-2-1,6-3 96,0 0 1,-1-1-1,0 0 0,0 0 1,0-1-1,-1 0 1,8-10-1,38-61 588,-35 52-461,18-30 443,43-96 0,-64 120-802,-1 0 0,-3-1-1,0-1 1,9-61 0,-17 59-1180,-2 35 1175,0-1 0,0 0 1,-1 0-1,1 1 0,0-1 0,-1 0 0,1 0 1,-1 1-1,1-1 0,-1 1 0,0-1 0,0 0 1,1 1-1,-1-1 0,0 1 0,-2-2 0,2 2 85,1 1 0,-1 0-1,0 0 1,1-1 0,-1 1-1,0 0 1,1 0 0,-1 0-1,0 0 1,1 0 0,-1 0-1,0 0 1,0 0 0,1 0-1,-1 0 1,0 0 0,1 0-1,-1 1 1,0-1 0,1 0-1,-1 0 1,1 1 0,-1-1-1,0 0 1,1 1 0,-1-1-1,1 1 1,-1-1-1,1 1 1,-1-1 0,1 1-1,-1-1 1,1 1 0,-13 14-940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42.388"/>
    </inkml:context>
    <inkml:brush xml:id="br0">
      <inkml:brushProperty name="width" value="0.025" units="cm"/>
      <inkml:brushProperty name="height" value="0.025" units="cm"/>
    </inkml:brush>
  </inkml:definitions>
  <inkml:trace contextRef="#ctx0" brushRef="#br0">0 0 13389,'0'0'891,"1"9"-474,0-5-387,0 0 1,-1-1-1,1 1 1,1-1-1,-1 1 1,0-1-1,1 1 1,0-1-1,0 0 1,0 0-1,0 0 1,0 0-1,0 0 1,6 4-1,-4-3-114,1-1-1,0 0 1,0 0-1,0 0 1,0-1 0,1 1-1,-1-1 1,0-1 0,1 1-1,0-1 1,8 1-1,38 2-2605,-50-4 2777,0 1 1,0-1 0,1 0 0,-1 0 0,0 0 0,0 0-1,1-1 1,-1 1 0,0-1 0,0 1 0,0-1 0,0 0-1,0 0 1,0 0 0,0 0 0,0 0 0,0 0 0,0 0-1,2-3 1,-9 4 7224,-24 19-6595,27-15-631,-1 0 0,0 0 0,1 0 0,0 0-1,0 1 1,0-1 0,0 1 0,1 0 0,-1-1 0,1 1 0,1 0 0,-1 0-1,1 0 1,0-1 0,0 1 0,0 0 0,0 0 0,1 0 0,0 0 0,0-1 0,0 1-1,4 8 1,1-2-45,0-1 0,1 0-1,0 0 1,1 0 0,0-1 0,0 0-1,18 14 1,-6-6-18,36 34 46,-52-47-91,-1 0 0,1 0 0,-1 0 0,0 1 0,0-1 1,0 1-1,-1 0 0,0 0 0,0-1 0,0 1 0,1 6 0,-3-10 37,1 1-1,-1-1 1,0 1-1,0-1 1,-1 1-1,1-1 1,0 1-1,0-1 1,-1 0-1,1 1 1,-1-1-1,1 1 1,-1-1-1,0 0 1,1 1-1,-1-1 1,0 0-1,0 0 1,0 0-1,0 0 1,-1 2-1,-34 17 765,20-14-38,-1-2 0,-28 5 0,40-8-543,0 0 0,-1-1 0,1 1 1,0-1-1,0 0 0,0 0 0,-7-2 1,10 2-191,1-1-1,0 1 1,0-1 0,-1 0 0,1 0 0,0 0 0,0 1 0,0-1 0,0 0 0,0 0 0,0-1-1,0 1 1,1 0 0,-1 0 0,0 0 0,1 0 0,-1-1 0,0 1 0,1 0 0,0-1 0,-1 1 0,1 0-1,0-1 1,-1 1 0,1-1 0,0 1 0,0 0 0,0-1 0,1 1 0,-1-2 0,1-7-221,0 0 0,1 0 0,0 0 0,0 0 0,1 0 0,0 1 0,1 0 0,0-1 0,1 1 0,0 1 0,0-1 0,9-10 0,12-14-878,52-49 0,-34 37 709,-26 25 247,-1 4 333,-2-2 0,24-33 0,-66 64 923,23-8-1106,0-1 0,0 1-1,0 0 1,1 0 0,0 0 0,0 0 0,0 1 0,1-1 0,-1 1-1,1 0 1,1 0 0,-1-1 0,-1 13 0,4-17-9,-1 0 0,0 0 0,1 0-1,-1 0 1,1 0 0,-1 0 0,1 0 0,0 0 0,-1 0 0,1 0-1,0 0 1,0 0 0,0 0 0,-1 0 0,1 0 0,0-1 0,0 1-1,0 0 1,0-1 0,0 1 0,1-1 0,-1 1 0,0-1 0,0 0-1,0 1 1,0-1 0,0 0 0,1 0 0,-1 0 0,2 0 0,46 2 273,-40-2-206,20-2-56,-1 0-1,1-2 1,48-14 0,-5 2-36,-90 43 1376,17-26-1333,1 0 0,-1 0 0,1-1 1,-1 1-1,1 0 0,-1 0 0,1 0 0,0-1 0,-1 1 0,1 0 1,0 0-1,0 0 0,0 0 0,0 0 0,0 0 0,0 0 0,0 0 0,0 0 1,0 0-1,0-1 0,0 1 0,0 0 0,1 0 0,-1 0 0,0 0 1,1 0-1,-1 0 0,1-1 0,-1 1 0,1 0 0,-1 0 0,1-1 0,-1 1 1,1 0-1,1 1 0,8-1 71,0 1 1,1-1-1,-1 0 1,1-1-1,-1-1 1,1 1-1,-1-1 1,0-1-1,0 0 1,13-5-1,28-12-3115,-38 16-1015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44.786"/>
    </inkml:context>
    <inkml:brush xml:id="br0">
      <inkml:brushProperty name="width" value="0.025" units="cm"/>
      <inkml:brushProperty name="height" value="0.025" units="cm"/>
    </inkml:brush>
  </inkml:definitions>
  <inkml:trace contextRef="#ctx0" brushRef="#br0">214 79 12812,'0'0'6433,"-9"-2"-5542,5 1-803,0 0-1,0 0 1,1 0 0,-1 0-1,0 1 1,0 0-1,0 0 1,1 0-1,-1 0 1,0 0-1,0 1 1,0 0 0,1 0-1,-1 0 1,0 0-1,1 0 1,-1 1-1,1-1 1,-1 1-1,1 0 1,0 0-1,0 1 1,0-1 0,0 1-1,0-1 1,1 1-1,-1 0 1,1 0-1,-1 0 1,1 0-1,0 1 1,0-1 0,1 0-1,-3 7 1,3-5-81,-1-1 1,1 1 0,1 0-1,-1 0 1,1-1 0,0 1-1,0 0 1,0 0 0,1 0-1,-1-1 1,1 1 0,0 0-1,1 0 1,2 5 0,3 5 19,0 0 0,19 26 0,-19-32-15,0 1-1,-1 0 1,0 0-1,-1 1 0,0 0 1,-1 0-1,5 16 1,-8-18 1,0-1 0,-1 0 1,0 1-1,0-1 0,-1 0 0,0 0 0,0 1 1,-1-1-1,0 0 0,0 0 0,-1 0 1,0 0-1,-1-1 0,-7 13 0,8-15 97,-1 0 0,0 0 0,0 0 0,0-1 0,-1 1 0,1-1 0,-1 0 0,0 0 1,0-1-1,-1 0 0,1 0 0,-1 0 0,1 0 0,-1-1 0,0 0 0,0 0 0,0-1 0,0 1 0,0-1 0,-11 0 0,15-1-50,0 0-1,1-1 1,-1 1-1,1-1 1,-1 1-1,1-1 1,-1 1 0,1-1-1,-1 0 1,1 1-1,0-1 1,-1 0-1,1 0 1,0 0 0,0 0-1,-1-1 1,1 1-1,0 0 1,0 0 0,0-1-1,1 1 1,-1 0-1,0-1 1,0 1-1,1-1 1,-1 1 0,1-1-1,-1 1 1,1-1-1,0 0 1,-1 1 0,1-4-1,-2-63 47,2 51 5,0-1-109,1 1-1,1 0 0,0 1 0,1-1 0,1 0 0,1 1 1,0-1-1,1 1 0,10-19 0,-11 26-27,0 0 1,1 0-1,0 1 0,1 0 0,-1 0 0,2 1 0,-1-1 1,1 2-1,0-1 0,0 1 0,1 0 0,0 1 1,0 0-1,0 0 0,1 1 0,15-5 0,2 2 16,-14 4 17,1 0 1,-1-1-1,0-1 1,0 0-1,15-8 1,-26 11 2,1 1 0,-1-1 0,0 1 1,0-1-1,0 0 0,0 0 1,0 1-1,-1-1 0,1-1 1,-1 1-1,1 0 0,-1 0 0,1-1 1,-1 1-1,0 0 0,0-1 1,-1 1-1,1-1 0,0 0 0,-1 1 1,1-1-1,-1 1 0,0-1 1,0 0-1,0 1 0,0-1 1,-1 0-1,1 1 0,-1-1 0,1 1 1,-1-1-1,0 1 0,-2-4 1,2 3-43,0 1-1,-1 0 1,1 0 0,-1 0 0,0 0 0,0 1 0,1-1 0,-1 0 0,0 1 0,-1-1 0,1 1 0,0 0 0,0-1 0,-1 1-1,1 0 1,0 1 0,-5-2 0,-17 1-2234,23 1 1997,1 0 1,-1 1-1,0-1 1,0 0 0,0 1-1,1-1 1,-1 1-1,0-1 1,0 1-1,1-1 1,-1 1-1,0-1 1,1 1 0,-1 0-1,1-1 1,-1 1-1,1 0 1,-1-1-1,1 1 1,-1 0-1,0 1 1,-3 10-4798,0 3-1281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45.508"/>
    </inkml:context>
    <inkml:brush xml:id="br0">
      <inkml:brushProperty name="width" value="0.025" units="cm"/>
      <inkml:brushProperty name="height" value="0.025" units="cm"/>
    </inkml:brush>
  </inkml:definitions>
  <inkml:trace contextRef="#ctx0" brushRef="#br0">95 42 21813,'0'0'6165,"-7"10"-5850,-4 7-242,0 0 0,2 0-1,0 1 1,1 1-1,0-1 1,2 1 0,0 1-1,2-1 1,-4 24-1,6-19-40,-1-6-12,1 0 1,1 0 0,1-1-1,1 1 1,2 20-1,7-43 76,-3-11-109,0-1-1,-1 1 1,-1-1-1,-1-1 1,0 1-1,-1 0 1,1-20-1,-1 10-123,2-22-526,-3-72 1,-2 76 545,-6 50-122,1 13 137,4-15 125,1 1 0,-1-1 0,1 1 0,0 0 0,1-1 1,-1 1-1,0-1 0,1 1 0,0-1 0,0 1 0,0-1 0,0 1 0,0-1 1,1 0-1,0 1 0,2 3 0,-1-5 18,0 0-1,0 0 1,0-1-1,1 1 1,-1-1 0,0 1-1,1-1 1,-1 0 0,1 0-1,-1-1 1,1 1-1,0-1 1,-1 0 0,1 0-1,0 0 1,4-1-1,-2 1-1,1-1-1,-1 0 0,0 0 0,0-1 0,-1 0 0,1 0 0,0 0 1,-1 0-1,1-1 0,-1 0 0,0-1 0,1 1 0,5-6 0,-2 1 16,0-1-1,-1 1 0,0-1 1,-1-1-1,0 0 1,6-10-1,-28 47-93,1 1 1,-16 43-1,26-59 36,0 0-1,1 0 0,1 0 1,0 0-1,0 1 0,1-1 1,1 1-1,0-1 0,2 15 0,-1-25 21,-1 0-1,1-1 1,-1 1-1,1 0 0,0-1 1,0 1-1,0-1 1,0 1-1,0-1 0,0 1 1,0-1-1,0 0 1,1 1-1,-1-1 0,0 0 1,1 0-1,-1 0 1,1 0-1,-1 0 0,1 0 1,0 0-1,-1-1 0,1 1 1,0-1-1,-1 1 1,1-1-1,0 0 0,0 1 1,0-1-1,-1 0 1,1 0-1,0 0 0,0-1 1,-1 1-1,1 0 1,0-1-1,3 0 0,0 0 16,1 0-1,-1-1 0,1 0 1,-1 0-1,0 0 0,1 0 0,-1-1 1,0 0-1,-1 0 0,10-7 1,-6 0-79,-1-1 1,0 1-1,0-1 0,-1 0 1,-1-1-1,5-12 1,-2 5-1195,-13 30 1180,1 1 1,0-1 0,1 1-1,0 1 1,0-1 0,1 0-1,0 25 1,2-37-36,0 1 0,0 0 0,0 0 1,0 0-1,0 0 0,1-1 0,-1 1 1,0 0-1,0 0 0,1 0 0,-1-1 1,1 1-1,-1 0 0,1-1 0,-1 1 1,1 0-1,-1-1 0,1 1 0,0 0 1,0 0-273,0 0 0,0-1 0,0 0-1,0 1 1,0-1 0,0 0 0,0 1 0,0-1 0,0 0 0,0 0 0,0 0 0,0 0 0,0 0 0,0 0 0,0 0 0,0 0 0,0 0-1,0 0 1,0 0 0,-1-1 0,1 1 0,0 0 0,0-1 0,0 1 0,1-1 0,10-13-7340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45.837"/>
    </inkml:context>
    <inkml:brush xml:id="br0">
      <inkml:brushProperty name="width" value="0.025" units="cm"/>
      <inkml:brushProperty name="height" value="0.025" units="cm"/>
    </inkml:brush>
  </inkml:definitions>
  <inkml:trace contextRef="#ctx0" brushRef="#br0">0 0 13261,'0'0'4996,"10"52"-6757,1-37-2275,4 2-7335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46.169"/>
    </inkml:context>
    <inkml:brush xml:id="br0">
      <inkml:brushProperty name="width" value="0.025" units="cm"/>
      <inkml:brushProperty name="height" value="0.025" units="cm"/>
    </inkml:brush>
  </inkml:definitions>
  <inkml:trace contextRef="#ctx0" brushRef="#br0">160 13 13132,'0'0'2520,"-11"1"-625,2 1-1538,0 0 1,1 0-1,-1 1 0,0 0 0,1 0 1,0 1-1,0 0 0,-11 8 0,14-9-123,0 1-1,1-1 0,-1 1 0,1 0 1,0 1-1,0-1 0,0 1 0,1-1 0,0 1 1,0 0-1,0 1 0,0-1 0,1 0 1,0 1-1,0-1 0,-2 11 0,4-14-217,-1 0-1,1 0 0,0 0 1,0 0-1,0 0 0,0 0 0,0 0 1,0 0-1,1 0 0,-1 0 1,1 0-1,-1 0 0,1 0 1,0 0-1,0 0 0,0 0 0,0 0 1,0-1-1,0 1 0,0 0 1,1-1-1,-1 1 0,2 1 1,0-1 127,0 0 0,1 0 0,-1 0 0,1-1 0,-1 1 0,1-1 0,-1 0 0,1 0 0,0 0 1,0 0-1,6 0 0,-1-1 109,0 0 0,-1 0 0,1-1 0,-1 0 0,1 0 1,-1-1-1,0 0 0,1 0 0,-1-1 0,14-7 0,-17 6-163,0 1 0,0-1 0,0-1-1,-1 1 1,1-1 0,-1 0 0,0 1-1,-1-2 1,1 1 0,-1 0-1,0-1 1,0 0 0,-1 1 0,3-9-1,-4 11-118,0 1-1,-1-1 0,0 0 0,1 0 0,-1 0 0,0 0 0,0 0 0,0 0 0,-1 1 0,1-1 0,-1 0 0,1 0 0,-1 0 1,0 1-1,0-1 0,0 0 0,-1 1 0,1-1 0,0 1 0,-1-1 0,0 1 0,0 0 0,1-1 0,-1 1 0,-1 0 1,1 0-1,0 1 0,0-1 0,-1 0 0,1 1 0,-6-3 0,0 1-309,1-1 0,-1 2 0,-1-1-1,1 1 1,-13-2 0,-11 7-2575,30-3 2437,1 1 0,0-1 0,-1 1 0,1-1 0,0 1 0,0 0 0,-1 0 0,1 0 0,0-1 0,0 1 0,0 0 0,0 1 0,0-1 0,0 0 0,0 0 0,1 0 0,-2 3 0,-1 9-5479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46.516"/>
    </inkml:context>
    <inkml:brush xml:id="br0">
      <inkml:brushProperty name="width" value="0.025" units="cm"/>
      <inkml:brushProperty name="height" value="0.025" units="cm"/>
    </inkml:brush>
  </inkml:definitions>
  <inkml:trace contextRef="#ctx0" brushRef="#br0">0 495 12300,'8'-1'3368,"100"-30"3526,4-9-3532,17-6-1110,33-6-1421,362-119-2,-183 43-5035,-333 125 3346,20-9-715,-19 1-5562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58.133"/>
    </inkml:context>
    <inkml:brush xml:id="br0">
      <inkml:brushProperty name="width" value="0.025" units="cm"/>
      <inkml:brushProperty name="height" value="0.025" units="cm"/>
    </inkml:brush>
  </inkml:definitions>
  <inkml:trace contextRef="#ctx0" brushRef="#br0">849 107 12204,'-10'-10'159,"-2"0"1,1 0-1,-1 1 0,0 0 1,-1 1-1,0 0 1,0 2-1,-1-1 1,0 1-1,0 1 1,0 1-1,-1 0 1,1 0-1,-1 2 1,0 0-1,0 1 1,0 0-1,0 1 1,0 0-1,0 2 1,0 0-1,0 0 1,1 2-1,-1-1 1,1 2-1,0 0 1,0 1-1,0 0 1,1 1-1,0 0 1,-14 12-1,-1 5-128,1 2 1,1 0-1,2 2 0,1 1 1,1 1-1,1 0 1,-22 45-1,8-3-11,3 2-1,-30 100 1,48-126-7,3-1 1,1 2 0,2 0 0,3 0-1,2 0 1,6 96 0,-1-128-12,1 0 1,1-1-1,1 1 0,0-1 1,1 0-1,0 0 0,2-1 1,0 0-1,0 0 1,2 0-1,0-1 0,18 19 1,-24-28 30,0 0-1,1-1 1,0 0 0,0 0 0,0 0 0,0 0-1,1-1 1,-1 0 0,1 0 0,0 0 0,0-1-1,0 0 1,0 0 0,0-1 0,1 0 0,-1 0-1,0 0 1,1 0 0,-1-1 0,1 0 0,-1-1-1,1 0 1,-1 0 0,0 0 0,0 0 0,1-1-1,-1 0 1,0 0 0,0-1 0,-1 0 0,1 0-1,-1 0 1,1-1 0,-1 0 0,9-8 0,22-20 885,0-3 0,-3 0 0,59-81 0,64-135 556,-125 193-1270,-1-1 0,36-110 0,-55 134-175,-2 0-1,-1 0 0,-2-1 1,-2 1-1,-1-1 1,-3-59-1,0 92-35,0 0-1,0 0 1,-1 0-1,1 0 1,-1 1-1,1-1 0,-1 0 1,0 0-1,0 1 1,-1-1-1,1 0 1,0 1-1,-1-1 1,0 1-1,1 0 1,-1-1-1,0 1 1,0 0-1,0 0 1,-1 0-1,1 0 0,0 1 1,-1-1-1,1 1 1,-6-3-1,5 3-126,0 1 0,0-1 0,-1 1-1,1 0 1,0 0 0,0 0 0,0 0 0,-1 0-1,1 1 1,0-1 0,0 1 0,0 0-1,0 0 1,0 0 0,0 1 0,0-1-1,0 1 1,0-1 0,1 1 0,-1 0 0,1 0-1,-5 4 1,-38 44-7185,29-29-139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59.271"/>
    </inkml:context>
    <inkml:brush xml:id="br0">
      <inkml:brushProperty name="width" value="0.025" units="cm"/>
      <inkml:brushProperty name="height" value="0.025" units="cm"/>
    </inkml:brush>
  </inkml:definitions>
  <inkml:trace contextRef="#ctx0" brushRef="#br0">10506 1 7175,'0'0'2044,"-11"4"-848,-35 16 69,45-20-1175,-1 1-1,0 0 0,0 0 1,1-1-1,-1 1 1,1 1-1,-1-1 0,1 0 1,-1 0-1,1 0 0,-1 1 1,1-1-1,0 1 0,0-1 1,0 1-1,0-1 0,0 1 1,0 0-1,0-1 1,1 1-1,-1 0 0,1 0 1,-1 0-1,1-1 0,0 1 1,-1 0-1,1 0 0,0 0 1,0 0-1,0 0 0,1 0 1,-1-1-1,0 1 1,1 0-1,-1 0 0,1 0 1,-1-1-1,1 1 0,0 0 1,1 1-1,3 6 74,1 0-1,0-1 1,0 1-1,1-1 1,9 9-1,-14-15-33,14 14-16,-1 2 0,0 0 0,-2 0 0,0 1 0,-1 1 1,-1 0-1,-1 1 0,10 30 0,-15-39-106,-2 1-1,0-1 0,0 1 1,-1 0-1,0 0 0,-2 0 1,1 0-1,-2 0 0,1 0 1,-2 0-1,0 0 0,0 0 1,-1 0-1,-1-1 0,0 0 1,-7 15-1,-5 0 59,0-1 0,-2-1 0,0-1 1,-2 0-1,-1-2 0,0 0 0,-2-2 0,-41 30 0,-16 4-16,-122 61-1,-5-15-10,-3-9-1,-365 105 1,-464 49 15,-431-36-34,-12-101-71,1231-92-1,-972 11-415,635-22 349,183 12-1256,-544 93 1,783-81 1653,1 8-1,2 8 1,2 6 0,3 7 0,2 7 0,4 7-1,2 6 1,-143 102 0,271-166-147,13-9-85,0 1 1,0 0-1,0 0 0,1 1 0,0-1 1,0 2-1,1-1 0,0 1 0,0 1 1,1-1-1,-9 15 0,15-23-48,-1 1-1,1 0 1,0 1-1,-1-1 1,1 0-1,0 0 1,0 0 0,0 0-1,0 0 1,0 0-1,0 0 1,0 0-1,0 0 1,0 0-1,0 0 1,0 0-1,1 0 1,-1 0-1,0 0 1,1 0 0,-1 0-1,1 0 1,-1 0-1,1 0 1,0 0-1,-1 0 1,1 0-1,0-1 1,-1 1-1,1 0 1,0 0-1,0-1 1,0 1-1,0-1 1,0 1 0,0-1-1,0 1 1,0-1-1,0 1 1,0-1-1,0 0 1,0 0-1,0 1 1,0-1-1,0 0 1,2 0-1,7 1-16,0-1-1,1 1 0,19-4 0,-21 3-29,8-2-536,-1-1 1,0 0-1,0-1 0,0-1 1,30-13-1,18-14-4034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59.693"/>
    </inkml:context>
    <inkml:brush xml:id="br0">
      <inkml:brushProperty name="width" value="0.025" units="cm"/>
      <inkml:brushProperty name="height" value="0.025" units="cm"/>
    </inkml:brush>
  </inkml:definitions>
  <inkml:trace contextRef="#ctx0" brushRef="#br0">914 15 9417,'0'0'2488,"-10"-3"-1127,3 0-1263,0 1-1,0 0 1,-1 0 0,1 1 0,-1 0-1,1 1 1,-1 0 0,1 0 0,-1 0-1,1 1 1,-1 0 0,1 0 0,0 1 0,0 0-1,-11 5 1,-188 92 986,-290 191-1,484-283-987,-32 23 266,42-29-348,1-1 0,0 1 0,0 0 0,0 0 0,-1 0 0,1 0 0,0 1 0,0-1 1,0 0-1,1 0 0,-1 1 0,0-1 0,0 0 0,1 1 0,-1-1 0,1 1 0,-1-1 1,1 0-1,0 1 0,-1-1 0,1 1 0,0-1 0,0 1 0,0 0 0,0-1 0,1 3 1,-1-3-6,1 0 0,0 0 0,0 0-1,0 0 1,0 0 0,0 0 0,0 0 0,0-1 0,1 1 0,-1 0 0,0-1 0,0 1 0,1-1 0,-1 1 0,0-1 0,0 0 0,1 1 0,-1-1 0,0 0 0,2 0 0,34 1 38,-28-1-21,120-5 97,225-38 0,-163 15-1052,-90 14-2477,-7-4-2979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09.262"/>
    </inkml:context>
    <inkml:brush xml:id="br0">
      <inkml:brushProperty name="width" value="0.025" units="cm"/>
      <inkml:brushProperty name="height" value="0.025" units="cm"/>
    </inkml:brush>
  </inkml:definitions>
  <inkml:trace contextRef="#ctx0" brushRef="#br0">19040 25 10474,'0'0'4612,"8"-4"-4158,-1 0-341,-1 1-1,1 0 1,0 1-1,0-1 1,12-1 0,-18 3-87,0 1 1,0 0 0,1 0 0,-1 0-1,0 0 1,1 0 0,-1 0 0,0 0-1,1 0 1,-1 1 0,0-1 0,1 0-1,-1 1 1,0-1 0,0 1 0,0-1-1,1 1 1,-1 0 0,0-1-1,0 1 1,0 0 0,0 0 0,0 0-1,0 0 1,0 0 0,0 0 0,-1 0-1,1 0 1,0 0 0,-1 0 0,1 1-1,-1-1 1,1 0 0,-1 0 0,1 1-1,-1-1 1,0 0 0,0 0-1,1 1 1,-1-1 0,0 0 0,0 1-1,0-1 1,-1 0 0,1 1 0,0-1-1,0 0 1,-1 1 0,0 0 0,0 3 7,0 0 1,-1-1 0,0 1 0,0-1 0,0 1-1,0-1 1,-1 0 0,1 0 0,-1 0 0,0 0 0,-1-1-1,1 1 1,-7 5 0,-59 44 241,49-40-228,-43 30 31,-3-4 0,-1-2 0,-92 36 0,-223 63 148,380-135-225,-858 237-288,465-136 363,-730 183-437,145-38 400,-2244 585-35,2113-546-558,-690 185 690,1512-391 12,-1535 416-820,-8-30-30,-367 41 718,1446-343-60,-411 86 400,811-161 227,317-76-471,-1 1 1,2 2 0,0 1 0,1 2 0,1 1 0,1 2 0,-37 32 0,65-51-108,0 0 0,0 1-1,0 0 1,1 0 0,0 0 0,0 0-1,0 0 1,0 1 0,1-1-1,-1 1 1,1 0 0,0 0 0,1 0-1,-1 0 1,1 0 0,0 0-1,0 0 1,1 0 0,-1 0 0,1 1-1,0-1 1,1 0 0,-1 0 0,1 0-1,0 1 1,0-1 0,4 9-1,5 21-93,-8-11-3133,-2-19-1536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4.086"/>
    </inkml:context>
    <inkml:brush xml:id="br0">
      <inkml:brushProperty name="width" value="0.05" units="cm"/>
      <inkml:brushProperty name="height" value="0.05" units="cm"/>
    </inkml:brush>
  </inkml:definitions>
  <inkml:trace contextRef="#ctx0" brushRef="#br0">1 470 14123,'1'10'400,"0"1"0,1 0 1,0-1-1,0 0 0,1 1 0,1-1 0,7 15 1,-9-21-190,0-1 0,0 1 1,1-1-1,0 0 1,-1 1-1,1-2 1,0 1-1,1 0 0,-1 0 1,0-1-1,1 0 1,-1 0-1,1 0 1,0 0-1,0 0 0,0-1 1,0 0-1,0 1 1,0-2-1,0 1 1,0 0-1,6-1 0,-4 1-16,0-1-1,0-1 0,0 1 0,0-1 1,0 0-1,0-1 0,0 1 1,-1-1-1,1 0 0,0-1 0,-1 1 1,11-7-1,-8 3-55,-1 0 0,1-1 1,-1 0-1,-1 0 0,1 0 0,-1-1 1,7-11-1,0-4-46,-1-1 0,-1-1 0,-1 0 0,13-49 0,-14 40-30,-2-1 1,6-57-1,-15 84-8,-3 15-30,-3 14 4,-2 19-4,2 0 0,1 1-1,3 0 1,0 68 0,9-78 22,-4-30-36,-1 0-1,0 0 0,0-1 0,0 1 0,0 0 0,0 0 0,1 0 0,-1-1 0,0 1 0,1 0 0,-1-1 0,1 1 0,-1 0 0,1-1 1,-1 1-1,1-1 0,-1 1 0,1 0 0,-1-1 0,1 1 0,0-1 0,-1 0 0,1 1 0,0-1 0,0 1 0,-1-1 0,1 0 0,0 0 1,0 1-1,-1-1 0,1 0 0,0 0 0,0 0 0,0 0 0,-1 0 0,3 0 0,0-2 38,1 0 0,-1 0 0,0 0 0,0 0 0,0-1 0,0 1 0,0-1-1,0 0 1,-1 0 0,1 0 0,-1 0 0,0 0 0,0-1 0,3-5 0,3-8 198,11-30 0,-3-1-44,-3-1-1,-2-1 1,-2 0 0,4-71-1,-47 324-537,32-185 335,-1 6-13,1-1 0,1 1 0,4 47 0,-3-70 9,0 1 0,0 0 0,1-1 0,-1 1-1,0 0 1,1-1 0,-1 1 0,1 0 0,0-1 0,-1 1 0,1-1 0,0 1 0,0-1 0,0 0 0,0 1 0,0-1 0,0 0-1,0 1 1,1-1 0,-1 0 0,0 0 0,1 0 0,-1 0 0,1-1 0,-1 1 0,1 0 0,-1 0 0,1-1 0,0 1 0,-1-1-1,1 0 1,0 1 0,-1-1 0,1 0 0,0 0 0,2 0 0,1-1-6,0 0-1,-1 0 1,1-1-1,0 1 1,-1-1-1,0 0 1,1 0-1,-1-1 1,0 1-1,0-1 1,5-5-1,13-12-13,-1-1 0,32-43-1,29-56 17,-17 25 8,-63 92 0,19-23-17,-20 26 17,-1 0 1,0-1-1,1 1 0,-1 0 0,1-1 0,-1 1 0,0 0 0,1-1 0,-1 1 1,1 0-1,-1 0 0,1 0 0,-1-1 0,1 1 0,-1 0 0,1 0 0,-1 0 1,1 0-1,-1 0 0,1 0 0,-1 0 0,1 0 0,-1 0 0,1 0 0,-1 0 1,1 0-1,-1 1 0,1-1 0,-1 0 0,1 0 0,-1 0 0,1 1 0,-1-1 1,1 0-1,-1 0 0,0 1 0,1-1 0,-1 1 0,1-1 0,-1 0 0,0 1 1,1-1-1,-1 1 0,0-1 0,0 0 0,1 1 0,-1-1 0,0 1 0,0-1 1,0 1-1,0 0 0,3 9-9,-2-1 0,0 1 0,0 0 0,0-1 0,-1 1 0,-2 17 0,0-8 1,-4 41-9,3-47 17,1 1 0,0-1 0,2 1 0,-1-1 0,2 0 1,0 1-1,2 13 0,-3-27 2,0 1 0,0-1 1,0 1-1,0-1 0,0 1 1,1-1-1,-1 0 0,0 1 1,0-1-1,0 1 0,0-1 1,1 1-1,-1-1 0,0 0 1,0 1-1,1-1 0,-1 1 1,0-1-1,1 0 0,-1 1 1,0-1-1,1 0 0,-1 0 1,0 1-1,1-1 0,-1 0 1,1 0-1,-1 1 0,1-1 1,7-10 116,4-23 144,-7 8-61,-2 0 1,0 1-1,-2-42 0,-11-78 412,6 94-459,3 49-156,1 0 0,0 0 0,0 0-1,0 0 1,1 0 0,-1 0 0,0 0 0,0 0 0,1 0-1,-1 0 1,0 0 0,1 0 0,-1 0 0,1 0-1,-1 0 1,1 1 0,-1-1 0,1 0 0,0 0-1,-1 0 1,1 1 0,0-1 0,0 0 0,0 1 0,0-1-1,-1 1 1,1-1 0,0 1 0,0-1 0,2 0-1,3 0-22,0-1 0,0 1 0,0 0 0,8 0 0,3-1-10,16-4-46,69-10-184,-87 15 189,-1 0 1,1 1-1,-1 1 1,29 4-1,-41-5 66,0 1-1,0-1 1,-1 1 0,1-1-1,0 1 1,0 0 0,0 0-1,-1 0 1,1-1 0,0 2-1,-1-1 1,1 0 0,0 0-1,-1 0 1,0 1 0,1-1-1,-1 1 1,0-1 0,0 1-1,0 0 1,0-1 0,0 1-1,0 0 1,0 0 0,-1 0-1,1-1 1,0 1 0,-1 0-1,0 0 1,1 0 0,-1 0-1,0 0 1,0 0 0,0 0-1,0 0 1,-1 0 0,0 3-1,-2 7-5,0 0 0,-1-1 0,0 1 0,-11 20 0,9-19 28,-10 18-8,9-18-2,0 0 1,1 0-1,0 1 1,1 0-1,1 0 0,-5 26 1,9-39-2,-1-1 0,1 1 1,0-1-1,0 1 0,0-1 1,1 1-1,-1 0 0,0-1 0,0 1 1,0-1-1,0 1 0,0-1 1,1 1-1,-1 0 0,0-1 1,0 1-1,1-1 0,-1 1 0,0-1 1,1 0-1,-1 1 0,1-1 1,-1 1-1,1-1 0,-1 0 0,1 1 1,-1-1-1,1 0 0,-1 1 1,1-1-1,-1 0 0,1 0 0,-1 0 1,1 1-1,-1-1 0,1 0 1,0 0-1,-1 0 0,1 0 1,-1 0-1,1 0 0,0 0 0,-1 0 1,1 0-1,-1-1 0,1 1 1,-1 0-1,1 0 0,-1 0 0,1-1 1,0 1-1,0-1 0,32-15 30,-31 15-29,46-26 28,-20 12-663,0-1-1,44-34 0,-71 49 601,0 0-1,0 0 1,0 1-1,0-1 1,0 0-1,0 0 1,0-1 0,-1 1-1,1 0 1,0 0-1,-1 0 1,1 0-1,-1-1 1,1 1-1,-1 0 1,1 0-1,-1-1 1,0 1-1,0 0 1,0-1 0,0 1-1,0-2 1,-8-8-491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09.624"/>
    </inkml:context>
    <inkml:brush xml:id="br0">
      <inkml:brushProperty name="width" value="0.025" units="cm"/>
      <inkml:brushProperty name="height" value="0.025" units="cm"/>
    </inkml:brush>
  </inkml:definitions>
  <inkml:trace contextRef="#ctx0" brushRef="#br0">633 0 12876,'0'0'3903,"-9"0"-3113,5 1-777,0-1 0,0 1-1,0 0 1,0 0 0,1 0 0,-1 0 0,0 0 0,0 1 0,1 0 0,-1 0 0,1 0 0,-1 0 0,-4 5 0,-4 4 24,0 1 1,-17 24-1,-82 107 175,6 5 0,-129 244 0,213-349-100,-21 60 0,42-103-105,0 0 0,1-1 0,-1 1 1,0 0-1,1 0 0,-1 0 0,0 0 0,1 0 1,-1 0-1,0 0 0,1 0 0,-1 0 0,0 0 1,1 0-1,-1 0 0,0 0 0,1 0 0,-1 0 1,0 0-1,1 0 0,-1 0 0,0 0 0,1 1 1,-1-1-1,0 0 0,1 0 0,-1 0 0,0 0 1,1 1-1,-1-1 0,0 0 0,0 0 0,0 1 1,1-1-1,-1 0 0,0 1 0,0-1 0,0 0 1,1 1-1,-1-1 0,0 0 0,0 1 0,0-1 1,0 0-1,0 1 0,0-1 0,0 0 0,0 1 1,0-1-1,0 0 0,0 1 0,0-1 0,0 0 1,0 1-1,0-1 0,0 0 0,0 1 0,-1-1 1,1 0-1,0 1 0,0-1 0,0 0 0,0 1 1,-1-1-1,1 0 0,0 0 0,0 1 0,-1-1 1,28-16 301,167-140 1493,-65 48-1560,214-143-320,-107 93-7766,-129 87-1418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1.742"/>
    </inkml:context>
    <inkml:brush xml:id="br0">
      <inkml:brushProperty name="width" value="0.025" units="cm"/>
      <inkml:brushProperty name="height" value="0.025" units="cm"/>
    </inkml:brush>
  </inkml:definitions>
  <inkml:trace contextRef="#ctx0" brushRef="#br0">0 14 15150,'0'0'3940,"83"11"-2018,-22-11-449,20 0-416,10-5-480,8-2-353,2 1-160,-8 1 0,-5 3-96,-17 2-544,-21 0-770,-14 0-928,-19 0-1569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2.087"/>
    </inkml:context>
    <inkml:brush xml:id="br0">
      <inkml:brushProperty name="width" value="0.025" units="cm"/>
      <inkml:brushProperty name="height" value="0.025" units="cm"/>
    </inkml:brush>
  </inkml:definitions>
  <inkml:trace contextRef="#ctx0" brushRef="#br0">73 0 12812,'0'0'1313,"-59"20"865,46-12 193,13-3-1218,11-2-352,20-2 768,20-1-128,9 0-768,18 0-577,8 0-192,4 0-1602,-3 0-2113,-1-4-802,-9-5-2561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2.419"/>
    </inkml:context>
    <inkml:brush xml:id="br0">
      <inkml:brushProperty name="width" value="0.025" units="cm"/>
      <inkml:brushProperty name="height" value="0.025" units="cm"/>
    </inkml:brush>
  </inkml:definitions>
  <inkml:trace contextRef="#ctx0" brushRef="#br0">51 3 15535,'0'0'3747,"10"-1"-2092,10 0-1020,0 1 1,0 0-1,39 8 0,-51-7-578,0 1 0,1 0 1,-1 0-1,-1 1 0,1 0 0,0 0 0,-1 1 1,1 0-1,-1 1 0,0-1 0,0 1 1,-1 1-1,10 9 0,-14-12-67,0 1-1,0-1 1,0 0 0,-1 0-1,1 1 1,-1-1 0,0 1 0,0-1-1,0 1 1,-1 0 0,1-1-1,-1 1 1,0 0 0,0-1 0,0 1-1,-1 0 1,1-1 0,-1 1-1,0 0 1,0-1 0,0 1-1,0-1 1,-1 0 0,0 1 0,1-1-1,-1 0 1,0 0 0,0 0-1,-3 3 1,-7 10 44,-1-1-1,-1 0 1,-27 23 0,40-37-31,-188 148-1423,171-138-3651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2.766"/>
    </inkml:context>
    <inkml:brush xml:id="br0">
      <inkml:brushProperty name="width" value="0.025" units="cm"/>
      <inkml:brushProperty name="height" value="0.025" units="cm"/>
    </inkml:brush>
  </inkml:definitions>
  <inkml:trace contextRef="#ctx0" brushRef="#br0">53 0 12812,'0'0'8552,"-4"76"-7687,-2-32-192,-3 6-481,5-4-160,-1-2 96,3-8-128,2-6-288,0-7-769,0-6-769,0-8-224,-10-8-1633,-3-1-1154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3.126"/>
    </inkml:context>
    <inkml:brush xml:id="br0">
      <inkml:brushProperty name="width" value="0.025" units="cm"/>
      <inkml:brushProperty name="height" value="0.025" units="cm"/>
    </inkml:brush>
  </inkml:definitions>
  <inkml:trace contextRef="#ctx0" brushRef="#br0">11 87 10858,'0'0'1885,"-3"-8"912,-5-26 112,8 33-2812,0 0-1,0 0 0,0-1 0,0 1 0,0 0 0,1 0 0,-1 0 0,0 0 0,1 0 0,-1 0 0,0 0 1,1 0-1,-1 0 0,1 0 0,0 0 0,-1 0 0,1 1 0,0-1 0,-1 0 0,1 0 0,0 1 1,0-1-1,0 0 0,-1 1 0,1-1 0,0 1 0,0-1 0,0 1 0,0-1 0,2 0 0,33-8 943,-30 9-690,18-4-207,0 2-1,0 0 1,0 2-1,0 0 1,0 2-1,0 1 1,0 1-1,0 0 0,-1 2 1,0 1-1,0 1 1,0 1-1,-1 1 1,-1 1-1,39 25 1,-55-33-157,-1 0 0,0 1 0,-1-1 0,1 1 1,-1-1-1,1 1 0,-1 0 0,0 1 0,0-1 1,-1 0-1,0 1 0,1-1 0,-1 1 0,-1 0 1,1 0-1,-1 0 0,0 0 0,0 0 0,0 0 0,-1 0 1,1 0-1,-1 0 0,0 0 0,-1 0 0,0 0 1,1 0-1,-2 0 0,1 0 0,0 0 0,-1 0 1,0 0-1,0-1 0,0 1 0,-1-1 0,0 1 0,-3 4 1,-7 8 287,0-1 0,-1 0 1,-1-1-1,0 0 1,-1-1-1,-1-1 0,-27 17 1,23-17 245,0-2 1,-1 0 0,-41 14 0,53-21-500,-1-1-1,0-1 1,0 0 0,0 0-1,0-1 1,0 0 0,0-1-1,0-1 1,0 1-1,-16-4 1,25 3-191,0 0-1,-1 0 1,1 1-1,0-1 1,0 0-1,0-1 0,0 1 1,1 0-1,-1 0 1,0-1-1,0 1 1,1-1-1,-1 0 1,1 1-1,-1-1 1,1 0-1,0 0 1,0 0-1,0 0 1,0 0-1,0 0 1,0 0-1,0-1 1,1 1-1,-1 0 1,1-4-1,-1 1-613,1 1 0,0-1 0,0 0 0,0 1 0,1-1 0,0 1 0,0-1 0,0 1 1,0-1-1,1 1 0,-1 0 0,5-7 0,24-27-8109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3.458"/>
    </inkml:context>
    <inkml:brush xml:id="br0">
      <inkml:brushProperty name="width" value="0.025" units="cm"/>
      <inkml:brushProperty name="height" value="0.025" units="cm"/>
    </inkml:brush>
  </inkml:definitions>
  <inkml:trace contextRef="#ctx0" brushRef="#br0">23 85 16944,'0'0'4388,"0"76"-2370,-8-42-1057,-1-3-577,4-3-256,5-6-63,0-5-1,0-6-32,14-7-193,3-4-671,4-4-385,-1-18-353,1-7-1217,-2-9-1889,1-3-3428</inkml:trace>
  <inkml:trace contextRef="#ctx0" brushRef="#br0" timeOffset="1">217 69 11435,'0'0'1767,"4"10"576,-2-5-2098,-2-1 33,2 0 0,-1 0 1,0 0-1,1 0 0,0 0 1,0 0-1,0 0 0,0-1 0,1 1 1,-1-1-1,1 0 0,0 1 1,0-1-1,0-1 0,0 1 0,1 0 1,-1-1-1,1 1 0,-1-1 0,1 0 1,0-1-1,0 1 0,0 0 1,5 0-1,-2-1-21,0-1 0,-1 1 0,1-1-1,-1-1 1,1 0 0,-1 0 0,1 0 0,-1 0 0,1-1 0,-1 0 0,0-1-1,0 1 1,0-1 0,6-4 0,-8 4-143,0 0 0,-1 0 0,1-1 1,0 0-1,-1 1 0,0-1 0,0-1 0,0 1 0,-1 0 0,1-1 1,-1 1-1,0-1 0,0 0 0,-1 1 0,1-1 0,-1 0 0,0 0 0,0-10 1,-1 13-124,1 0 0,-1 1 0,0-1 0,0 0 0,-1 0 0,1 1 0,0-1 1,-1 0-1,1 0 0,-1 1 0,1-1 0,-1 0 0,0 1 0,1-1 1,-1 1-1,0-1 0,0 1 0,0-1 0,-1 1 0,1-1 0,0 1 1,0 0-1,-1 0 0,1 0 0,-1 0 0,1 0 0,-1 0 0,1 0 0,-1 0 1,0 1-1,1-1 0,-1 1 0,0-1 0,0 1 0,1-1 0,-1 1 1,0 0-1,0 0 0,1 0 0,-1 0 0,0 0 0,0 0 0,-1 1 1,-3 0-29,0-1 0,1 1 0,-1 0 0,0 1 0,1-1 0,-1 1 0,1 0 0,0 0 0,0 1 0,0 0 0,0 0 0,-6 5 0,4-2 74,1 2 0,0-1 0,0 1 0,1-1 0,0 2 0,0-1 0,1 0-1,0 1 1,1 0 0,0 0 0,-4 17 0,6-22 8,1 0 0,-1 1 0,1-1 0,-1 0 0,1 0 0,1 1 0,-1-1 0,1 0 0,-1 1 0,1-1 0,1 0 0,-1 0 0,0 0 0,1 0 0,0 0 0,0 0 0,0 0 0,0-1 0,1 1 0,0-1 0,-1 1 0,1-1 0,0 0 0,1 0 0,-1-1 0,0 1 0,6 3 0,2-1 91,1 1 0,0-2 0,0 1 0,0-2 0,1 0 0,14 2 0,-21-4-297,0 0 0,-1-1 0,1 0 0,0 0-1,-1-1 1,1 0 0,8-1 0,-12 1-136,0 0-1,0 1 1,0-1 0,0 0 0,-1 0-1,1 0 1,0 0 0,0-1-1,-1 1 1,1 0 0,0-1-1,-1 1 1,1-1 0,-1 0 0,0 1-1,0-1 1,0 0 0,0 0-1,2-3 1,4-26-7582</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3.807"/>
    </inkml:context>
    <inkml:brush xml:id="br0">
      <inkml:brushProperty name="width" value="0.025" units="cm"/>
      <inkml:brushProperty name="height" value="0.025" units="cm"/>
    </inkml:brush>
  </inkml:definitions>
  <inkml:trace contextRef="#ctx0" brushRef="#br0">0 5 19699,'0'0'5541,"56"-5"-26169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4.153"/>
    </inkml:context>
    <inkml:brush xml:id="br0">
      <inkml:brushProperty name="width" value="0.025" units="cm"/>
      <inkml:brushProperty name="height" value="0.025" units="cm"/>
    </inkml:brush>
  </inkml:definitions>
  <inkml:trace contextRef="#ctx0" brushRef="#br0">10 1 12011,'0'0'11868,"8"9"-11190,-3-1-540,-1 0 0,1 1 1,-1-1-1,0 1 1,-1 0-1,0 0 1,-1 0-1,0 1 1,0-1-1,-1 1 0,0-1 1,-1 1-1,0-1 1,-2 17-1,-3 16 401,-15 64 0,11-65 91,-7 66 0,15-105-597,1-1 0,0 1 0,0-1 0,0 1-1,0-1 1,0 1 0,0 0 0,0-1 0,0 1 0,1-1-1,-1 1 1,1-1 0,-1 1 0,1-1 0,-1 0-1,1 1 1,0-1 0,0 0 0,0 1 0,0-1-1,0 0 1,0 0 0,0 0 0,0 0 0,0 0 0,0 0-1,1 0 1,-1 0 0,0 0 0,1-1 0,-1 1-1,0 0 1,1-1 0,-1 1 0,1-1 0,-1 0-1,1 1 1,-1-1 0,1 0 0,-1 0 0,1 0-1,0 0 1,-1 0 0,3-1 0,5 0 159,0-1-1,0 0 1,0-1 0,-1 1 0,1-2-1,12-5 1,12-10-108,0-1 1,-1-2-1,-2 0 0,0-3 1,-1 0-1,-2-2 1,-1 0-1,-1-2 0,37-56 1,-40 43-1348,-16 14-3026,-6 28 4083,0-1 0,0 1 0,0 0 0,1-1 1,-1 1-1,0 0 0,0-1 0,-1 1 1,1 0-1,0 0 0,0-1 0,0 1 0,0 0 1,0-1-1,0 1 0,0 0 0,0-1 1,-1 1-1,1 0 0,0 0 0,0-1 0,0 1 1,0 0-1,-1 0 0,1-1 0,0 1 0,0 0 1,-1 0-1,1 0 0,0 0 0,-1-1 1,1 1-1,0 0 0,0 0 0,-1 0 0,1 0 1,0 0-1,-1 0 0,1 0 0,0 0 1,-1 0-1,1 0 0,0 0 0,-1 0 0,1 0 1,0 0-1,0 0 0,-1 0 0,1 0 0,-1 0 1,-1 0-1264,-17 0-9037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4.889"/>
    </inkml:context>
    <inkml:brush xml:id="br0">
      <inkml:brushProperty name="width" value="0.025" units="cm"/>
      <inkml:brushProperty name="height" value="0.025" units="cm"/>
    </inkml:brush>
  </inkml:definitions>
  <inkml:trace contextRef="#ctx0" brushRef="#br0">1 105 9961,'0'0'3524,"3"10"170,-2-7-3553,0 1 152,1 1 0,-1-1 0,1 0 0,0 1 0,0-1 0,0 0 1,0 0-1,1 0 0,0-1 0,-1 1 0,2-1 0,-1 1 0,0-1 0,1 0 0,-1 0 0,1-1 0,0 1 0,0-1 0,0 1 0,0-1 0,0 0 1,0-1-1,10 3 0,-8-2-222,1-1 1,-1 0-1,1-1 1,0 1-1,-1-1 1,1 0-1,0-1 1,-1 0-1,1 0 1,-1 0-1,1-1 0,-1 0 1,1 0-1,-1 0 1,0-1-1,0 0 1,0 0-1,-1-1 1,1 0-1,-1 0 1,0 0-1,0 0 1,0-1-1,0 0 1,-1 0-1,0 0 1,0-1-1,0 1 1,-1-1-1,0 0 1,0 0-1,0 0 1,-1 0-1,0-1 1,0 1-1,0-1 1,-1 1-1,0-1 1,0 1-1,-1-12 0,0 18-78,0-1 0,0 0 0,0 0 0,0 1 0,0-1 0,0 0-1,0 1 1,0-1 0,0 0 0,-1 0 0,1 1 0,0-1 0,0 1-1,-1-1 1,1 0 0,0 1 0,-1-1 0,1 0 0,-1 1 0,1-1-1,-1 1 1,1-1 0,-1 1 0,1-1 0,-1 1 0,1 0 0,-1-1-1,0 1 1,1 0 0,-1-1 0,0 1 0,1 0 0,-1 0 0,0 0-1,1-1 1,-1 1 0,0 0 0,0 0 0,1 0 0,-1 0 0,0 0 0,1 0-1,-1 0 1,0 1 0,1-1 0,-1 0 0,0 0 0,1 0 0,-1 1-1,0-1 1,1 0 0,-1 1 0,0 0 0,-3 1-12,0-1 0,0 1 0,0 1 0,1-1 1,-1 1-1,1-1 0,0 1 0,-3 3 0,1 0 107,1-1 1,1 1-1,-1 0 0,1 1 0,0-1 0,0 0 0,1 1 0,-4 13 0,6-18-68,-1 0-1,1-1 0,0 1 0,0 0 0,0 0 0,0 0 0,0-1 0,0 1 0,0 0 0,1 0 0,-1-1 0,1 1 1,-1 0-1,1 0 0,-1-1 0,1 1 0,0 0 0,0-1 0,0 1 0,0-1 0,0 0 0,0 1 0,1-1 0,-1 0 1,0 1-1,1-1 0,-1 0 0,1 0 0,-1 0 0,1 0 0,-1 0 0,1-1 0,0 1 0,-1 0 0,1-1 0,0 0 1,0 1-1,2-1 0,14 3 41,0-2 1,0-1 0,1 0 0,-1-1-1,0-1 1,0 0 0,0-2 0,0 0-1,-1-1 1,0-1 0,0 0-1,0-1 1,-1-1 0,0-1 0,16-11-1,-26 23-302,-6-2 258,0-1 0,1 1 0,-1-1 1,0 0-1,1 1 0,-1-1 0,0 0 0,1 1 0,-1-1 0,1 0 0,-1 1 0,0-1 0,1 0 0,-1 0 0,1 0 0,-1 1 0,1-1 0,-1 0 0,1 0 0,-1 0 0,1 0 0,-1 0 0,1 0 1,-1 0-1,1 0 0,-1 0 0,1 0 0,-1 0 0,1 0 0,-1 0 0,1 0 0,-1-1 0,1 1 0,-1 0 0,1 0 0,-1-1 0,0 1 0,1 0 0,-1 0 0,1-1 0,-1 1 0,0 0 0,1-1 1,-1 1-1,0-1 0,1 1 0,-1 0 0,0-1 0,0 1 0,1-1 0,32-37 226,-27 30-251,0 0-1,1 1 1,0-1 0,1 2 0,15-13-1,-19 17-5,-1 0-1,1 1 1,0 0 0,-1-1-1,1 1 1,0 0-1,0 1 1,0-1-1,0 1 1,0 0-1,0 0 1,-1 0-1,1 0 1,0 1-1,0-1 1,0 1-1,0 0 1,0 0 0,5 3-1,1 0 12,4 1-4,1 0 1,-1 1-1,0 1 1,-1 1-1,15 9 1,-26-16 6,0 1 0,-1-1 0,1 1 0,0 0 0,0-1 0,-1 1 0,1 0 0,-1 0 0,0 0 0,1 0 0,-1 0 0,0 0 0,0 0 0,0 0 0,-1 0 0,1 1 0,0-1 0,-1 0 0,1 1 0,-1-1 0,0 0 0,0 1 0,0-1 0,0 0 0,0 1 0,-1-1 0,1 0 0,-1 1 0,1-1 0,-1 0 0,0 0 0,0 1 0,0-1 0,0 0 0,0 0 0,-1 0 0,1 0 0,0 0 0,-1-1 0,0 1 0,-2 2 0,-6 8 143,-1 0-1,0-1 1,0-1-1,-1 0 1,-1 0-1,0-1 1,-16 8-1,108-34 633,32-3-577,-20 5-4371,-89 15 3670,5-3-2129,-5-2-2408,-2-2-1627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4.489"/>
    </inkml:context>
    <inkml:brush xml:id="br0">
      <inkml:brushProperty name="width" value="0.05" units="cm"/>
      <inkml:brushProperty name="height" value="0.05" units="cm"/>
    </inkml:brush>
  </inkml:definitions>
  <inkml:trace contextRef="#ctx0" brushRef="#br0">1 85 15835,'20'0'1681,"3"-7"-1009,3-4-320,7-2 224,3-2 224,-5 1-368,1 0-88,-4 4-392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5.234"/>
    </inkml:context>
    <inkml:brush xml:id="br0">
      <inkml:brushProperty name="width" value="0.025" units="cm"/>
      <inkml:brushProperty name="height" value="0.025" units="cm"/>
    </inkml:brush>
  </inkml:definitions>
  <inkml:trace contextRef="#ctx0" brushRef="#br0">0 19 3171,'0'0'20595,"71"-9"-19153,-33 9-866,7 0-447,3 0-97,1-1-1410,3-8-5925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5.843"/>
    </inkml:context>
    <inkml:brush xml:id="br0">
      <inkml:brushProperty name="width" value="0.025" units="cm"/>
      <inkml:brushProperty name="height" value="0.025" units="cm"/>
    </inkml:brush>
  </inkml:definitions>
  <inkml:trace contextRef="#ctx0" brushRef="#br0">6 24 11531,'0'0'9107,"-6"13"-3534,11-42-4231,4 21-3739,5 15-5201,-8 0 2724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6.346"/>
    </inkml:context>
    <inkml:brush xml:id="br0">
      <inkml:brushProperty name="width" value="0.025" units="cm"/>
      <inkml:brushProperty name="height" value="0.025" units="cm"/>
    </inkml:brush>
  </inkml:definitions>
  <inkml:trace contextRef="#ctx0" brushRef="#br0">113 265 9257,'0'0'15171,"5"-10"-13569,12-31-396,-17 40-1154,0 0 0,0 0 0,0-1 0,0 1 0,0 0 0,0 0 0,0-1-1,0 1 1,-1 0 0,1 0 0,-1 0 0,1 0 0,0-1 0,-1 1-1,0 0 1,1 0 0,-1 0 0,0 0 0,0 0 0,1 0 0,-1 0 0,0 0-1,0 1 1,0-1 0,0 0 0,0 0 0,0 1 0,0-1 0,0 1-1,-1-1 1,1 1 0,0-1 0,0 1 0,0 0 0,-1-1 0,1 1 0,0 0-1,0 0 1,-1 0 0,0 0 0,-45-2 85,44 3-132,0 0 0,0 0 0,0 1 0,0-1 0,0 0 0,0 1 0,0 0 0,1 0 0,-1 0 0,1 0 0,-1 0 0,1 0 0,0 1 0,0-1 0,0 1 0,0 0 0,0-1 0,0 1 0,1 0 0,0 0 0,-1 0 0,1 0 0,0 0 0,1 0 0,-1 1 0,0-1 0,1 0 0,0 0 0,-1 1 0,1-1 0,1 0 0,0 7 0,-1-9 5,1 0-1,-1 0 0,1 0 0,-1 0 1,1-1-1,-1 1 0,1 0 1,-1 0-1,1 0 0,0 0 0,0-1 1,-1 1-1,1 0 0,0-1 0,0 1 1,0 0-1,0-1 0,0 1 1,0-1-1,0 0 0,0 1 0,0-1 1,0 0-1,0 1 0,1-1 1,31 2 321,-26-2-226,35-2 188,-1-1-1,76-17 0,-35 4-224,-81 16-76,0-1 0,1 1-1,-1-1 1,0 1 0,0 0-1,0 0 1,0-1 0,1 1-1,-1 0 1,0 0 0,0 0-1,0 0 1,0 0 0,1 1-1,-1-1 1,0 0 0,0 0-1,0 1 1,0-1 0,1 1-1,-1-1 1,0 1 0,0-1-1,0 1 1,0 0-1,0 0 1,-1-1 0,1 1-1,2 2 1,-3 0 0,0 0 0,0 0 0,0-1-1,0 1 1,0 0 0,0 0 0,-1 0 0,0 0 0,1-1-1,-3 5 1,-1 10 263,46-87 1309,-19-20-6098,-19 68 1896,0 1 0,2 0 0,16-37 0,-11 36-4121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6.691"/>
    </inkml:context>
    <inkml:brush xml:id="br0">
      <inkml:brushProperty name="width" value="0.025" units="cm"/>
      <inkml:brushProperty name="height" value="0.025" units="cm"/>
    </inkml:brush>
  </inkml:definitions>
  <inkml:trace contextRef="#ctx0" brushRef="#br0">95 1 11563,'0'0'8723,"-3"10"-7506,-9 23-486,-25 72 3394,33-94-3750,1 1-1,1 0 1,0 1 0,0-1 0,1 0-1,1 22 1,1-31-365,-1-1 0,1 1-1,0-1 1,0 1 0,0-1 0,1 0-1,-1 1 1,0-1 0,1 0 0,0 0-1,-1 0 1,1 0 0,0 0-1,0 0 1,0 0 0,0-1 0,0 1-1,1-1 1,-1 0 0,0 1 0,1-1-1,-1 0 1,1 0 0,-1 0 0,1-1-1,4 1 1,9 3-306,1-2 1,-1 0-1,22-1 1,-11-1-985,-16 1 637,31 2-1229,-41-3 1812,1 0-1,-1 0 1,0 0-1,1 0 1,-1 1 0,0-1-1,1 0 1,-1 1-1,0-1 1,0 1 0,1-1-1,-1 1 1,0 0-1,0 0 1,0 0-1,0-1 1,0 1 0,0 0-1,0 0 1,0 0-1,1 2 1,-2-2 149,-1 1 0,1-1-1,-1 0 1,1 0 0,-1 1 0,0-1 0,0 0-1,1 0 1,-1 0 0,0 0 0,0 0 0,0 0 0,0 0-1,0 0 1,0-1 0,0 1 0,0 0 0,-1 0-1,1-1 1,0 1 0,0-1 0,-1 1 0,1-1-1,0 0 1,-1 1 0,-1-1 0,0 1 22,-21 7 684,-1 0 1,0-2-1,0-1 1,-1-1-1,1-1 1,-42-1-1,66-2-890,-1 0 0,1 0 1,0 0-1,0 0 0,0-1 0,-1 1 0,1 0 1,0-1-1,0 1 0,0 0 0,0-1 0,0 0 0,0 1 1,0-1-1,0 0 0,0 1 0,0-1 0,0 0 1,0 0-1,0 0 0,1 0 0,-1 0 0,0-1 1,0 1-316,1 0 1,-1-1 0,1 1 0,0 0-1,0 0 1,0-1 0,-1 1 0,1 0-1,1-1 1,-1 1 0,0 0 0,0-1 0,0 1-1,1 0 1,-1 0 0,1-1 0,-1 1-1,1 0 1,-1 0 0,1 0 0,0 0-1,-1 0 1,1 0 0,0 0 0,0 0-1,0 0 1,0 0 0,0 0 0,2-1 0,20-12-7407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7.493"/>
    </inkml:context>
    <inkml:brush xml:id="br0">
      <inkml:brushProperty name="width" value="0.025" units="cm"/>
      <inkml:brushProperty name="height" value="0.025" units="cm"/>
    </inkml:brush>
  </inkml:definitions>
  <inkml:trace contextRef="#ctx0" brushRef="#br0">17 324 13453,'0'0'11696,"9"6"-10746,29 17-229,-38-23-702,1 1 0,0-1 1,0 0-1,-1 1 0,1-1 0,0 0 1,0 0-1,-1 1 0,1-1 0,0 0 0,0 0 1,-1 0-1,1 0 0,0 0 0,0 0 1,0 0-1,0 0 0,-1 0 0,1-1 0,0 1 1,0 0-1,-1 0 0,1-1 0,0 1 1,0 0-1,-1-1 0,1 1 0,0-1 0,-1 1 1,1-1-1,-1 1 0,1-1 0,-1 1 1,1-1-1,-1 0 0,1 1 0,-1-1 0,1 0 1,-1 1-1,0-1 0,1 0 0,-1 0 1,0 1-1,0-1 0,1 0 0,-1 0 0,0 0 1,0 1-1,0-1 0,0 0 0,0 0 1,0 0-1,-1 0 0,2-2 1,-1 0 1,0 0-1,0 0 0,0 0 0,0 0 1,0 0-1,-1 0 0,1 0 0,-1 0 1,0 0-1,-2-5 0,2 7-36,0 0 0,-1 0 0,1 0-1,0 0 1,-1 1 0,1-1 0,-1 0 0,1 1-1,-1-1 1,1 1 0,-1 0 0,1-1 0,-1 1-1,1 0 1,-1 0 0,0 0 0,1 0 0,-1 0-1,1 0 1,-1 0 0,0 1 0,1-1 0,-1 0-1,1 1 1,-1 0 0,1-1 0,-1 1 0,1 0-1,0-1 1,-1 1 0,1 0 0,0 0 0,0 0-1,0 0 1,-1 1 0,1-1 0,0 0 0,0 0-1,-1 3 1,-1 0 6,-1 1-1,1-1 1,0 0-1,1 1 1,-1 0-1,1-1 1,0 1-1,0 0 1,0 0-1,1 0 1,-1 6-1,2-8 13,-1-1 1,1 1-1,0 0 0,0-1 0,0 1 0,1-1 0,-1 1 1,1 0-1,-1-1 0,1 1 0,0-1 0,0 0 0,0 1 1,0-1-1,3 4 0,-2-4 7,0 0 0,1-1 0,-1 1 0,1 0 0,0-1 0,-1 0 0,1 1 0,0-1 0,0 0 0,0-1-1,0 1 1,0 0 0,5-1 0,8 3-17,0-1 1,1-1-1,-1-1 0,0-1 0,1 0 0,-1-1 0,0 0 0,0-1 1,0-1-1,-1-1 0,1 0 0,-1-1 0,0-1 0,-1 0 0,1-1 0,-2-1 1,1 0-1,19-17 0,-19 9-468,-14 16 462,1 1-1,-1 0 1,0 0-1,0 0 1,0 0-1,0 0 1,0-1-1,0 1 1,0 0-1,0 0 1,0 0-1,0 0 1,0-1-1,0 1 1,0 0-1,0 0 1,0 0-1,0 0 1,0 0-1,-1-1 1,1 1-1,0 0 1,0 0-1,0 0 1,0 0-1,0 0 1,0 0-1,0-1 1,0 1-1,0 0 1,-1 0-1,1 0 1,0 0-1,0 0 1,0 0-1,0 0 1,0 0-1,-1 0 1,1 0-1,0-1 1,0 1-1,0 0 1,0 0-1,0 0 1,-1 0-1,1 0 1,0 0-1,0 0 1,0 0-1,0 0 1,-1 0-1,1 1 1,-3-1-24,-1 1 0,1 0 0,-1 0 0,1 0 0,0 1 1,0-1-1,0 1 0,0 0 0,-3 2 0,-13 8 567,2 2 1,-26 24-1,39-35-358,1 1-1,-1-1 0,1 1 1,0 0-1,0 1 1,0-1-1,0 0 0,1 1 1,0 0-1,0-1 0,0 1 1,0 0-1,1 0 1,0 0-1,0 0 0,0 0 1,1 8-1,0-11-156,0-1 0,0 0 0,0 0 0,1 0 0,-1 0 1,0 0-1,1 0 0,-1 0 0,1 0 0,0 0 0,-1 0 0,1 0 0,0 0 0,-1 0 0,1-1 0,0 1 0,0 0 1,0 0-1,0-1 0,0 1 0,-1-1 0,1 1 0,1-1 0,0 2 0,35 1 576,-25-4-409,-1 0 0,0-2 0,0 1 0,15-7 0,-3-1-129,-1-2 0,-1-1 0,0-1 0,0 0 0,-2-2 0,0 0 0,-1-1 0,0-1 0,-2 0 0,16-22 0,-5 2-453,-3 0-1,0-2 0,-3 0 1,26-68-1,-46 106 376,1 0-1,-1-1 1,0 1-1,0 0 1,-1-1 0,1 1-1,0-1 1,-1 1-1,1-1 1,-1 1-1,0-1 1,0 0 0,0 1-1,-1-3 1,0 5 24,0 0 1,0 0 0,0 1-1,0-1 1,0 0 0,0 1-1,0-1 1,0 1 0,0-1-1,0 1 1,0 0-1,0-1 1,0 1 0,0 0-1,1 0 1,-1 0 0,0-1-1,0 1 1,1 0 0,-2 2-1,-48 66 502,42-53-390,1 1 1,0 0 0,1 0-1,1 0 1,0 1-1,2-1 1,0 1 0,1 0-1,0 21 1,2-27-90,0 0 0,1 1 1,1-1-1,0 1 0,0-1 1,1 0-1,1 0 0,0-1 0,1 1 1,0-1-1,1 0 0,0 0 1,0 0-1,10 10 0,-10-17-264,-6-16-168,-10-16-953,-5 4-1155,-2 1-1,0 1 1,-2 1-1,0 0 0,-1 2 1,-26-20-1,-17-6 2117,-3 8 8049,113 49-2852,-21-8-3673,117 26 1524,-48-19-4056,-91-11 445,8 0-171,-8-6-7149,-3-10-4339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7.838"/>
    </inkml:context>
    <inkml:brush xml:id="br0">
      <inkml:brushProperty name="width" value="0.025" units="cm"/>
      <inkml:brushProperty name="height" value="0.025" units="cm"/>
    </inkml:brush>
  </inkml:definitions>
  <inkml:trace contextRef="#ctx0" brushRef="#br0">1 0 11531,'0'0'10570,"69"5"-28539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8.183"/>
    </inkml:context>
    <inkml:brush xml:id="br0">
      <inkml:brushProperty name="width" value="0.025" units="cm"/>
      <inkml:brushProperty name="height" value="0.025" units="cm"/>
    </inkml:brush>
  </inkml:definitions>
  <inkml:trace contextRef="#ctx0" brushRef="#br0">98 0 14734,'0'0'11130,"-1"9"-10905,-40 144 1227,25-101-408,2 0 1,-10 76-1,24-126-1027,-1 0-1,1 0 1,0 0-1,0 0 1,-1 1-1,2-1 1,-1 0-1,0 0 1,0 0-1,1 0 1,-1 0-1,1 0 1,-1 0 0,1 0-1,0 0 1,0 0-1,0 0 1,0 0-1,0 0 1,2 1-1,0-1 3,-1-1-1,1 0 1,0 0-1,0 0 1,0 0-1,0 0 1,0-1-1,0 1 1,0-1-1,0 0 1,0 0-1,0 0 1,0 0-1,3-1 1,17-3 39,0 0-1,0-1 1,-1-2-1,0 0 1,0-2-1,-1 0 1,30-17-1,-22 10-475,1 2-1,51-16 1,-81 30 379,1 0 1,0-1-1,-1 1 1,1 0-1,-1 0 1,1-1-1,0 1 1,-1 0 0,1 0-1,0 0 1,-1 0-1,1 0 1,-1 0-1,1 0 1,0 0-1,-1 0 1,1 1-1,0-1 1,-1 0 0,1 0-1,-1 0 1,1 1-1,0-1 1,-1 0-1,1 1 1,-1-1-1,1 0 1,-1 1 0,1-1-1,-1 1 1,1 0-1,-2 22-361,-25 31 512,22-46-184,2-4 23,0 1 0,-1 0 1,1 0-1,1 0 0,-1 1 1,1-1-1,0 0 1,0 10-1,1-14-67,0-1 0,0 1-1,1 0 1,-1-1 0,0 1 0,1-1-1,-1 1 1,0-1 0,1 0 0,-1 1 0,1-1-1,-1 1 1,1-1 0,-1 0 0,1 1 0,-1-1-1,1 0 1,-1 0 0,1 1 0,-1-1 0,1 0-1,-1 0 1,1 0 0,0 0 0,-1 0-1,1 1 1,-1-1 0,1 0 0,0-1 0,-1 1-1,1 0 1,-1 0 0,2 0 0,23-3-3113,8-11-2761,0-8-2428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18.843"/>
    </inkml:context>
    <inkml:brush xml:id="br0">
      <inkml:brushProperty name="width" value="0.025" units="cm"/>
      <inkml:brushProperty name="height" value="0.025" units="cm"/>
    </inkml:brush>
  </inkml:definitions>
  <inkml:trace contextRef="#ctx0" brushRef="#br0">175 236 11883,'-9'5'4693,"-8"5"-3359,0 1 0,1 0 0,0 1 0,-16 16 0,26-23-868,-1 1 1,1 1-1,0-1 1,1 1 0,0 0-1,0 0 1,0 1-1,1 0 1,0 0-1,1 0 1,0 0-1,0 0 1,-2 11 0,4-17-443,1 0 0,0 0 0,0 0 0,0 0 1,1 0-1,-1 0 0,0 0 0,1 0 1,-1 0-1,1 0 0,-1 0 0,1 0 0,0-1 1,0 1-1,0 0 0,0 0 0,0-1 1,0 1-1,1-1 0,-1 1 0,0-1 0,1 1 1,1 0-1,1 1 33,1-1 0,-1 0 1,0 0-1,1 0 0,-1 0 1,1-1-1,-1 0 0,1 1 0,8-1 1,-3 0 30,1 0 1,-1-1 0,1-1 0,-1 1 0,0-2 0,1 1 0,-1-2-1,18-5 1,-16 2-56,-1-1-1,0 0 1,0-1 0,0 0-1,10-11 1,-16 15-277,0-1 0,0-1 0,-1 1-1,1 0 1,-1-1 0,-1 0 0,1 0 0,-1 0 0,0-1 0,0 1 0,2-9 0,-12 29-843,2-5 1172,1-1 1,-1 1 0,2-1-1,-5 16 1,7-22-56,1-1 0,0 0 0,-1 0 1,1 1-1,0-1 0,0 0 0,0 1 1,0-1-1,0 0 0,0 1 0,0-1 1,0 0-1,1 0 0,-1 1 0,0-1 0,1 0 1,-1 0-1,1 1 0,0-1 0,-1 0 1,1 0-1,0 0 0,-1 0 0,1 0 1,0 0-1,0 0 0,0 0 0,0 0 1,0 0-1,0-1 0,0 1 0,0 0 0,1-1 1,-1 1-1,0-1 0,0 1 0,0-1 1,1 0-1,-1 1 0,0-1 0,1 0 1,1 0-1,10 1 73,0-2 0,0 1-1,-1-2 1,1 1 0,0-2 0,-1 0 0,0 0 0,0-1 0,0-1 0,0 0 0,0 0 0,-1-1 0,0-1 0,-1 0 0,1 0-1,-1-1 1,14-14 0,0-2-105,0-1 1,-2-1-1,0-1 0,-2 0 0,22-42 0,-2-14-677,-36 75 536,-1 0-1,-1-1 1,1 1 0,-1-1 0,-1 1-1,0-1 1,1-16 0,-3 24 133,0 1 1,-1 0-1,1-1 1,0 1-1,0 0 1,0 0-1,0 0 1,0 0 0,0 0-1,-1 0 1,1 1-1,0-1 1,0 0-1,0 1 1,0-1-1,0 0 1,0 1-1,0-1 1,0 1-1,0-1 1,-1 2 0,-7 5 49,0 0 0,1 0 1,0 0-1,1 1 1,0 1-1,0-1 1,0 1-1,1 0 0,-7 15 1,4-7 146,0 2 0,2-1 0,0 1 0,-6 28 0,10-32-130,0 0 0,1 1-1,1-1 1,1 1-1,0-1 1,1 1-1,0-1 1,2 1-1,0-1 1,0 0-1,1 0 1,1 0-1,1-1 1,0 0 0,1 0-1,0 0 1,1-1-1,1 0 1,0 0-1,0-1 1,20 19-1,-47-79-2212,-59-66-478,-37-63 2956,113 176-277,1 1-1,0-1 1,0 1-1,-1 0 0,1-1 1,0 1-1,0-1 1,-1 1-1,1-1 1,0 1-1,0-1 1,0 1-1,0-1 1,0 1-1,0-1 1,0 1-1,0-1 1,0 1-1,0-1 1,0 1-1,0 0 1,0-1-1,0 1 1,0-1-1,1 1 1,-1-1-1,0 1 1,0-1-1,0 1 1,1-1-1,-1 1 1,0 0-1,1-1 1,-1 1-1,0 0 0,1-1 1,-1 1-1,1-1 1,25-3 435,34 13-303,-59-8-145,46 9-19,138 26 178,-61-25-4105,-39-11-3080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1.154"/>
    </inkml:context>
    <inkml:brush xml:id="br0">
      <inkml:brushProperty name="width" value="0.025" units="cm"/>
      <inkml:brushProperty name="height" value="0.025" units="cm"/>
    </inkml:brush>
  </inkml:definitions>
  <inkml:trace contextRef="#ctx0" brushRef="#br0">127 223 8488,'0'0'4735,"1"-10"-1233,3-33-123,-4 42-3163,0 0-1,0 0 0,0 0 1,0 0-1,1 0 0,-2-1 1,1 1-1,0 0 1,0 0-1,0 0 0,0 0 1,-1 1-1,1-1 0,0 0 1,-1 0-1,1 0 0,-1 0 1,0-1-1,-12 3 1037,-11 20-948,6 0 33,-27 42 0,41-57-255,1 0 1,0 0 0,0 0 0,0 0-1,1 0 1,-1 1 0,2-1-1,-1 0 1,1 1 0,0 0-1,0-1 1,1 1 0,0 11-1,0-17-69,1 0 0,-1 0 0,1 0 0,0 0 0,-1 0 0,1 0 0,0 0 0,0 0 0,-1 0 0,1 0-1,0 0 1,0-1 0,0 1 0,0 0 0,0 0 0,0-1 0,0 1 0,1-1 0,-1 1 0,0-1-1,0 1 1,0-1 0,0 0 0,1 0 0,-1 0 0,0 1 0,0-1 0,3-1 0,39-1 531,-26-1-406,0-2 0,0 0 0,-1-1 0,0-1 0,0 0 0,0-1 0,-1-1 0,0 0 0,0-1 0,-1-1 0,21-21 0,-13 11 21,-2-2 0,-1 0 1,0 0-1,-2-2 0,-1 0 0,14-31 0,-28 53-148,13-30 76,-14 32-89,-1 0 1,1 0-1,-1 0 0,1 0 1,-1-1-1,0 1 1,1 0-1,-1 0 0,0-1 1,0 1-1,0 0 1,0 0-1,0-1 0,0 1 1,0 0-1,0-1 1,0 1-1,-1 0 0,1 0 1,-1-2-1,0 3-14,0 0 0,0 0 0,0 0 0,0 0 0,0 0 0,0 1 0,0-1 0,0 0-1,0 1 1,0-1 0,0 0 0,0 1 0,0-1 0,0 1 0,0 0 0,1-1 0,-1 1-1,0 0 1,0-1 0,1 1 0,-1 0 0,0 0 0,1 0 0,-1-1 0,0 3 0,-23 29-81,21-27 94,2-3 5,-68 103-21,63-94 41,1 0 0,0 0 0,0 1 1,1 0-1,1-1 0,0 1 0,0 0 0,0 15 0,3-26-16,0 1 0,0-1 0,0 0 0,0 0 0,0 0 0,0 0 0,0 0 0,1 0 0,-1 0 0,0 1 0,1-1 1,-1 0-1,1 0 0,-1 0 0,1 0 0,-1 0 0,1 0 0,0-1 0,-1 1 0,1 0 0,0 0 0,0 0 0,0-1 0,0 1 0,0 0 0,0-1 0,0 1 0,2 0 0,0 0 26,0 0-1,1 0 0,-1-1 1,0 1-1,1-1 0,-1 0 0,1 0 1,-1 0-1,7-2 0,-1 0 28,0 0-1,0 0 0,0-1 1,0-1-1,0 1 0,13-9 1,-11 3-40,-1-1 1,0-1 0,0 1-1,-1-2 1,-1 1 0,0-1-1,10-20 1,-5 10-177,-17 70-569,2-40 731,0-1 0,1 0 0,0 0 0,1 1 0,-1-1 0,2 0 0,-1 1 0,2 9 0,-1-14 7,0-1 1,0 1-1,0-1 1,0 1 0,0-1-1,1 0 1,-1 0-1,1 0 1,-1 0-1,1 0 1,0 0 0,0 0-1,0 0 1,0-1-1,0 1 1,0-1-1,0 0 1,1 1 0,-1-1-1,0 0 1,1 0-1,-1 0 1,1-1-1,-1 1 1,1-1 0,4 1-1,7 1 61,1-1 0,-1-1 0,0 0 0,1-1 0,-1 0 0,0-2 0,0 1 0,0-2 0,0 0 0,22-9 0,-29 10-59,0 0 0,0-1 0,0 0 0,-1 0 0,1 0 0,-1-1 0,0 1 0,0-2 0,-1 1 0,0-1 0,0 1 0,0-1 0,0-1 0,-1 1 0,0-1 0,-1 0 0,1 1 0,-1-2 0,-1 1 0,1 0 0,1-12 0,-3 18-20,-1 0 0,1 0 0,-1 0 1,0 0-1,1 1 0,-1-1 1,0 0-1,0 0 0,0 0 0,0 0 1,0 0-1,0 0 0,0 0 1,0 0-1,0 0 0,0 0 0,-1 0 1,1 0-1,0 0 0,-1 0 1,1 0-1,-1 1 0,1-1 0,-1 0 1,1 0-1,-1 0 0,1 1 1,-1-1-1,0 0 0,1 1 0,-1-1 1,0 0-1,0 1 0,0-1 1,1 1-1,-1-1 0,0 1 0,0 0 1,0-1-1,0 1 0,0 0 1,0 0-1,0-1 0,0 1 1,0 0-1,0 0 0,1 0 0,-1 0 1,0 0-1,0 0 0,0 1 1,0-1-1,0 0 0,0 0 0,-1 1 1,-3 1-14,0-1 0,0 1 1,1 0-1,-1 1 0,1-1 0,-1 1 1,1 0-1,0 0 0,-4 4 0,-31 42 3,37-47 27,0 1 0,0 0 0,1 0 0,-1 1 0,1-1 0,0 0 0,0 0 0,0 1 0,0-1 0,1 0 0,-1 1 0,1-1 0,0 1 0,0-1 0,1 6 1,0-7-6,0 0 1,0 0 0,0 0 0,1 0 0,-1 0 0,0-1-1,1 1 1,-1 0 0,1-1 0,0 1 0,0-1 0,-1 0-1,1 0 1,0 1 0,0-1 0,0 0 0,0-1 0,0 1 0,1 0-1,-1-1 1,4 2 0,51 7 147,-50-8-133,30 2-368,46-4 0,-82 2 212,-1-1-1,1 0 1,0 0-1,-1-1 1,1 1-1,-1 0 1,1 0-1,0 0 0,-1 0 1,1 0-1,-1-1 1,1 1-1,0 0 1,-1 0-1,1-1 1,-1 1-1,1-1 1,-1 1-1,1 0 1,-1-1-1,0 1 1,1-1-1,-1 1 1,1-1-1,-1 1 0,0-1 1,1 0-1,1-18-7489,-2 14 4877,0-21-12824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1.496"/>
    </inkml:context>
    <inkml:brush xml:id="br0">
      <inkml:brushProperty name="width" value="0.025" units="cm"/>
      <inkml:brushProperty name="height" value="0.025" units="cm"/>
    </inkml:brush>
  </inkml:definitions>
  <inkml:trace contextRef="#ctx0" brushRef="#br0">0 1 19538,'0'0'6695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5.288"/>
    </inkml:context>
    <inkml:brush xml:id="br0">
      <inkml:brushProperty name="width" value="0.05" units="cm"/>
      <inkml:brushProperty name="height" value="0.05" units="cm"/>
    </inkml:brush>
  </inkml:definitions>
  <inkml:trace contextRef="#ctx0" brushRef="#br0">172 237 20388,'-1'-3'140,"0"0"0,1 1 0,-1-1-1,0 0 1,0 1 0,0-1-1,-1 1 1,1-1 0,-1 1 0,1 0-1,-1 0 1,0-1 0,0 1 0,0 0-1,0 1 1,0-1 0,0 0-1,0 1 1,-1-1 0,1 1 0,-1-1-1,1 1 1,-1 0 0,1 0 0,-1 0-1,0 1 1,1-1 0,-1 1 0,0-1-1,0 1 1,1 0 0,-1 0-1,0 0 1,0 0 0,0 1 0,1-1-1,-1 1 1,0 0 0,1 0 0,-1 0-1,1 0 1,-1 0 0,1 0-1,-1 1 1,1-1 0,0 1 0,-1-1-1,-1 3 1,-2 2-121,0-1-1,0 1 0,1 1 1,0-1-1,0 1 0,1-1 1,0 1-1,0 1 1,-4 9-1,6-13-22,0 1 0,1-1 0,-1 1 0,1 0 0,0 0 0,0 0 0,1 0 0,0 0 0,-1 0 0,1 0 0,1 0 0,-1 0 0,1 0 0,0 0 0,0 0 0,3 6 0,-4-10 2,1 1 0,0-1-1,-1 0 1,1 1 0,0-1 0,0 0-1,0 1 1,0-1 0,0 0 0,0 0 0,0 0-1,0 0 1,0 0 0,1 0 0,-1 0-1,0 0 1,1-1 0,-1 1 0,1-1-1,-1 1 1,1-1 0,-1 1 0,3 0-1,-1-1 7,0-1-1,-1 1 0,1 0 1,0-1-1,0 0 0,-1 1 0,1-1 1,-1 0-1,1 0 0,-1-1 1,1 1-1,2-3 0,4-2 44,0-1 0,0-1 0,-1 0 0,0 0 0,9-13 0,-1-4 169,0-1-1,-2-1 1,13-34 0,-26 58-190,-1 20 145,-1-6-216,0 0 0,1 0-1,0 1 1,0-1 0,5 19 0,-5-29 35,1 0 0,-1 0 1,1 0-1,0 0 0,-1 0 0,1 0 0,0 0 0,0 0 0,-1-1 0,1 1 0,0 0 0,0 0 0,0-1 0,0 1 0,0-1 0,0 1 0,0-1 0,0 1 0,0-1 0,0 0 0,1 1 0,1-1 0,0 0-17,0 0-1,0 0 1,0 0-1,0 0 1,0-1 0,0 1-1,-1-1 1,7-2-1,-5 2-10,1-1 0,0-1 0,-1 1-1,1-1 1,-1 1 0,0-1 0,0 0 0,0-1 0,0 1-1,5-7 1,-8 9 35,-1-1-1,1 1 1,-1 0 0,1-1-1,-1 1 1,0-1 0,1 1-1,-1 0 1,0-1-1,0 1 1,0-1 0,0 1-1,0-1 1,-1 1 0,1-1-1,0 1 1,-1-2-1,-11-28 149,2 7 95,9 22-211,1 0-1,0 0 0,-1 0 1,1 0-1,0 0 1,0 0-1,1 0 0,-1 0 1,0 0-1,1 0 1,-1 0-1,1 0 0,-1 0 1,1 1-1,0-1 0,0 0 1,0 0-1,2-2 1,1-2-279,1 1 1,0 0-1,1 0 1,5-4-1,-6 5-30,0 0 0,0 0-1,-1 0 1,1-1 0,-1 0 0,4-6-1,5-17-267,-1-10-204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2.358"/>
    </inkml:context>
    <inkml:brush xml:id="br0">
      <inkml:brushProperty name="width" value="0.025" units="cm"/>
      <inkml:brushProperty name="height" value="0.025" units="cm"/>
    </inkml:brush>
  </inkml:definitions>
  <inkml:trace contextRef="#ctx0" brushRef="#br0">258 33 6790,'8'-5'7677,"42"-23"32,-49 30-4978,-2 9-2110,-4-1-307,1 1 1,-2-1-1,1 0 1,-1 0-1,-1-1 0,-10 13 1,-54 54 392,52-57-401,-41 37 375,40-38-653,0 0 0,1 1 1,1 1-1,-21 31 0,45-55-3516,22-22 1798,41-76-1616,16-60 3473,-85 161-121,0 1-1,0-1 1,0 1 0,0-1 0,0 0 0,0 1 0,0-1 0,1 1 0,-1-1-1,0 1 1,0-1 0,0 1 0,1-1 0,-1 1 0,0-1 0,1 1-1,-1-1 1,0 1 0,1-1 0,-1 1 0,1 0 0,-1-1 0,1 1-1,-1 0 1,1-1 0,-1 1 0,1 0 0,-1 0 0,1-1 0,-1 1 0,1 0-1,-1 0 1,1 0 0,-1 0 0,2 0 0,3 22 434,-6 43-87,1-61-232,-1 23 53,0 0 1,3 0-1,0 0 0,1 0 0,2-1 1,11 38-1,-12-49-405,10 38 578,-13-50-658,-1-1 1,0 1-1,0 0 0,0-1 1,0 1-1,-1 0 0,1-1 1,-1 1-1,1 0 0,-2 3 1,0-6-258,1 1 1,-1 0 0,1-1-1,-1 1 1,0-1 0,1 0-1,-1 1 1,0-1 0,1 0-1,-1 0 1,0 0 0,1 0-1,-1 0 1,0-1 0,1 1-1,-1 0 1,0-1 0,1 1-1,-1-1 1,1 0 0,-1 0-1,-1 0 1,-17-15-6728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2.691"/>
    </inkml:context>
    <inkml:brush xml:id="br0">
      <inkml:brushProperty name="width" value="0.025" units="cm"/>
      <inkml:brushProperty name="height" value="0.025" units="cm"/>
    </inkml:brush>
  </inkml:definitions>
  <inkml:trace contextRef="#ctx0" brushRef="#br0">77 138 2915,'0'0'5317,"-51"-49"-2467,33 28-159,10 7 576,8 5-608,0 4-385,21 4-1121,12-1-192,5 2-289,12 0-383,8 0-193,-2-2-32,4-6-961,-8-2-4484,-5-6-10762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4.241"/>
    </inkml:context>
    <inkml:brush xml:id="br0">
      <inkml:brushProperty name="width" value="0.025" units="cm"/>
      <inkml:brushProperty name="height" value="0.025" units="cm"/>
    </inkml:brush>
  </inkml:definitions>
  <inkml:trace contextRef="#ctx0" brushRef="#br0">0 425 15150,'0'0'8029,"12"-8"-7217,10-7-446,0 2 0,32-15 0,-45 24-258,0 0 1,-1 1-1,1 0 0,0 0 0,1 1 0,-1 0 1,0 1-1,0 0 0,1 0 0,-1 1 0,19 2 1,-26-1-114,0 0 1,0 1 0,-1-1 0,1 0 0,-1 1-1,1-1 1,-1 1 0,1 0 0,-1-1-1,0 1 1,0 0 0,0 0 0,0-1-1,0 1 1,0 0 0,0 0 0,-1 0 0,1 0-1,-1 0 1,0 0 0,1 1 0,-1-1-1,0 0 1,0 0 0,-1 2 0,2 2 48,-1 0 0,0 0 0,-1 0 1,1-1-1,-1 1 0,0 0 0,-1-1 1,-2 9-1,2-24 584,0 0-1,1-1 1,1 1 0,1-14 0,1-8-496,-1 16-117,0 0 0,1 0 0,7-27 0,-8 42-27,-1 1 0,1-1 0,-1 0 0,1 1 0,-1-1 0,1 1 0,-1-1 0,1 1 1,-1-1-1,1 1 0,-1 0 0,1-1 0,0 1 0,-1 0 0,1-1 0,0 1 0,-1 0 0,1 0 0,0-1 0,0 1 0,-1 0 0,1 0 0,0 0 0,-1 0 0,1 0 0,0 0 1,0 0-1,-1 0 0,1 1 0,0-1 0,-1 0 0,2 1 0,28 9-198,-21-6 243,-1-1-19,0-1 1,1 0 0,-1-1-1,1 1 1,0-2-1,-1 1 1,1-1 0,0 0-1,-1-1 1,1 0-1,0-1 1,-1 1-1,1-2 1,-1 1 0,0-1-1,0 0 1,0-1-1,0 0 1,-1 0 0,1-1-1,-1 0 1,0 0-1,0-1 1,-1 0-1,0 0 1,0 0 0,0-1-1,-1 0 1,0 0-1,0 0 1,-1-1 0,0 1-1,0-1 1,-1 0-1,0 0 1,0-1-1,-1 1 1,0 0 0,0-1-1,0-17 1,-1 26-21,-1-1 0,0 0 0,0 1 0,0-1 0,0 0 0,0 1 0,-1-1 0,1 0 0,0 1 0,0-1 0,0 0 0,-1 1 0,1-1 0,0 1 0,0-1 0,-1 0 0,1 1 0,0-1 0,-1 1 0,1-1 0,-1 1 0,1-1 0,-1 1 0,1 0 0,-1-1 0,1 1 0,-1-1 0,1 1 0,-1 0 0,0 0 0,1-1 0,-1 1 0,0 0 0,1 0 0,-1 0 0,0 0 0,1-1 0,-1 1 1,1 0-1,-1 0 0,0 0 0,1 1 0,-1-1 0,0 0 0,1 0 0,-1 0 0,0 0 0,1 1 0,-1-1 0,0 0 0,0 1 0,-2 0-31,0 0 0,0 1 1,-1 0-1,1-1 0,0 1 1,1 0-1,-1 1 0,0-1 0,-3 4 1,-6 10 32,0 1-1,1 1 1,1 0 0,1 0 0,1 1 0,0 0-1,1 0 1,1 1 0,1 0 0,1 0 0,1 0-1,0 0 1,1 40 0,2-57 21,0 0 1,0 1-1,0-1 0,1 0 1,-1 0-1,1 0 0,0 0 1,0 0-1,0 0 1,0 0-1,0-1 0,0 1 1,1 0-1,0-1 0,-1 1 1,1-1-1,0 1 0,0-1 1,0 0-1,1 0 0,-1 0 1,0 0-1,1 0 0,0 0 1,-1-1-1,1 1 0,0-1 1,0 0-1,-1 0 1,1 0-1,0 0 0,0 0 1,0 0-1,0-1 0,4 0 1,-1 0 48,-1 0 0,1-1 1,-1 1-1,1-1 0,-1-1 0,1 1 1,-1-1-1,0 0 0,0 0 1,0-1-1,0 1 0,0-1 1,0 0-1,-1-1 0,1 1 1,-1-1-1,0 0 0,7-8 0,-5 5-34,-1-1-1,0 0 0,0-1 0,-1 1 0,1-1 0,-2 0 0,0 0 0,0 0 0,0 0 0,-1-1 0,0 1 1,-1-1-1,0 1 0,-1-1 0,0 0 0,-2-14 0,2 23-34,0 1 0,0-1-1,0 1 1,0-1 0,0 1 0,0-1-1,0 1 1,0-1 0,-1 1 0,1-1 0,0 1-1,0-1 1,0 1 0,-1-1 0,1 1-1,0-1 1,-1 1 0,1 0 0,0-1 0,-1 1-1,1 0 1,-1-1 0,1 1 0,0 0-1,-1-1 1,1 1 0,-1 0 0,1 0 0,-1-1-1,1 1 1,-2 0 0,-12 10-185,-7 23 4,20-30 184,0-1 0,0 1 1,0 0-1,0 0 0,0-1 1,1 1-1,-1 0 0,1 0 0,0 0 1,0 0-1,0 0 0,0 0 1,0 0-1,1 0 0,-1 0 0,1-1 1,0 1-1,0 0 0,0 0 0,0-1 1,1 1-1,-1 0 0,1-1 1,-1 0-1,1 1 0,0-1 0,0 0 1,3 3-1,-1-2 27,1-1 1,-1 0 0,1 0-1,0 0 1,0-1-1,0 1 1,0-1-1,0 0 1,0-1-1,0 1 1,0-1-1,1 0 1,-1 0-1,0-1 1,9-1-1,-8 1-17,-1 0 0,1-1-1,-1 0 1,0 0 0,0 0 0,0-1-1,0 1 1,0-1 0,0 0 0,-1-1-1,1 1 1,-1-1 0,0 0-1,0 0 1,0 0 0,-1-1 0,1 1-1,-1-1 1,0 0 0,-1 0 0,1 0-1,-1 0 1,0 0 0,0 0-1,0-1 1,-1 1 0,1-10 0,-2 14-19,1 1 1,-1 0 0,0 0-1,0-1 1,0 1 0,0 0-1,0-1 1,0 1 0,0 0-1,0 0 1,0-1 0,0 1-1,0 0 1,0 0 0,0-1-1,0 1 1,0 0 0,0-1-1,-1 1 1,1 0 0,0 0-1,0-1 1,0 1 0,0 0-1,0 0 1,-1 0 0,1-1-1,0 1 1,0 0 0,0 0-1,-1 0 1,1-1 0,0 1-1,0 0 1,-1 0 0,1 0-1,0 0 1,0 0 0,-1 0-1,1 0 1,0 0 0,0-1-1,-1 1 1,1 0 0,0 0-1,0 0 1,-1 0 0,1 1-1,-16 10-190,-10 21 86,22-25 129,0 1 0,0 0 0,1-1 0,0 2 0,0-1 0,0 0 0,1 0 0,1 1 0,0-1 0,-1 17 0,2-24-12,0 0 0,0 0 0,0 0 1,0 0-1,1 0 0,-1 0 0,0 1 0,1-1 0,-1 0 0,0 0 1,1 0-1,-1 0 0,1 0 0,0 0 0,-1-1 0,1 1 0,0 0 0,0 0 1,-1 0-1,1-1 0,0 1 0,0 0 0,0-1 0,0 1 0,0 0 0,0-1 1,1 1-1,2 0 10,0 0-1,0 0 1,0 0 0,-1-1 0,1 1 0,0-1 0,0 0 0,6-1-1,-1 0 17,0 0 0,1-1 0,-1 0-1,0-1 1,0 0 0,14-7-1,-12 3-143,0 0-1,-1-1 1,0 0-1,-1 0 1,1-1-1,-2-1 1,1 0-1,-1 0 1,-1 0-1,11-19 1,-27 42-790,-22 36 779,29-47 159,1 1 1,0-1-1,0 0 1,0 1-1,1-1 1,-1 1-1,0-1 1,1 1-1,0-1 1,-1 1-1,1-1 1,0 1-1,0-1 1,1 1-1,-1-1 1,0 1-1,1-1 1,0 1-1,-1-1 1,2 3-1,0-4-19,-1 0-1,0 0 0,1 0 1,-1 0-1,1 0 0,-1-1 0,0 1 1,1-1-1,0 1 0,-1-1 1,1 0-1,-1 1 0,1-1 0,-1 0 1,1 0-1,0 0 0,-1 0 1,2-1-1,32-3 344,-22 0-305,0-1-1,0 0 0,0-1 1,-1-1-1,0 0 0,0 0 0,-1-1 1,0-1-1,15-14 0,-6 3-26,-1-1-1,0-1 1,25-40-1,-26 34-235,-2-1-1,-2 0 1,0-1 0,13-45-1,-27 74 191,1 1-1,-1-1 1,0 1 0,1-1-1,-1 1 1,0-1-1,0 0 1,0 1 0,0-1-1,1 1 1,-1-1-1,0 0 1,0 1 0,0-1-1,0 0 1,0 1-1,0-1 1,-1 0 0,1 1-1,0-1 1,0 1-1,0-1 1,-1 0 0,1 1-1,0-1 1,-1 0-1,-11 9-275,-15 25 124,10-5 404,2 0 1,0 0 0,-17 51 0,27-65-123,1-1 0,1 2 1,0-1-1,1 0 1,1 0-1,0 1 1,1-1-1,0 1 1,1-1-1,5 23 1,-5-30-92,2 0 1,-1 0-1,1 0 1,0-1-1,0 1 1,1-1 0,0 0-1,5 7 1,-8-14-21,-1 0 1,1 0-1,-1 0 1,1 0-1,-1-1 0,0 1 1,1 0-1,-1 0 1,0 0-1,0 0 1,0 0-1,0-1 0,0 1 1,0 0-1,0 0 1,0 0-1,0 0 1,-1-2-1,-4-10-422,0-1 1,-1 1-1,-1 0 1,0 0-1,-1 1 0,-17-22 1,6 12-856,-1 1 1,-32-28 0,-2 17 3492,69 38-1940,1 0-1,0-1 1,0-1-1,0-1 1,22 2-1,42-1-2076,-79-4 1601,-1 0 0,0 0 0,1 0 0,-1 0 0,1 0 0,-1 0 0,0 0 0,1 0 0,-1 0 0,1 0 0,-1 0 0,0 0 0,1 0 0,-1 0 0,1 0 0,-1-1 0,0 1 0,1 0 0,-1 0-1,0 0 1,1-1 0,-1 1 0,0 0 0,1 0 0,-1-1 0,0 1 0,1 0 0,-1-1 0,0 1 0,0 0 0,0-1 0,1 1 0,-1 0 0,0-1 0,0 1 0,0-1 0,0 1 0,0 0 0,1-1 0,-1 1 0,0-1 0,0 1 0,0-1 0,0-14-8181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4.571"/>
    </inkml:context>
    <inkml:brush xml:id="br0">
      <inkml:brushProperty name="width" value="0.025" units="cm"/>
      <inkml:brushProperty name="height" value="0.025" units="cm"/>
    </inkml:brush>
  </inkml:definitions>
  <inkml:trace contextRef="#ctx0" brushRef="#br0">7 0 11307,'-6'0'4324,"6"6"-3427,17 4-641,7 1-128,6 3-3491,7-2-6342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4.901"/>
    </inkml:context>
    <inkml:brush xml:id="br0">
      <inkml:brushProperty name="width" value="0.025" units="cm"/>
      <inkml:brushProperty name="height" value="0.025" units="cm"/>
    </inkml:brush>
  </inkml:definitions>
  <inkml:trace contextRef="#ctx0" brushRef="#br0">143 24 18674,'0'0'4089,"-10"-3"-635,-15-4-2170,0 2 0,0 1-1,-28-1 1,52 5-1305,1 0 0,0 0 0,0 1 0,0-1 0,-1 0 0,1 0 0,0 0 0,0 0 0,0 0 0,0 0 0,-1 0 0,1 0 0,0 1 0,0-1 0,0 0 0,0 0 0,0 0 0,0 0 0,-1 0 0,1 1 0,0-1 0,0 0 0,0 0 0,0 0 0,0 0 0,0 1 0,0-1 0,0 0 0,0 0 0,0 0 0,0 1 0,0-1 0,0 0 0,0 0 0,0 0 0,0 1 0,0-1 0,0 0 0,0 0-1,0 0 1,0 1 0,0-1 0,0 0 0,0 0 0,1 0 0,-1 0 0,0 1 0,0-1 0,0 0 0,0 0 0,0 0 0,0 0 0,1 0 0,-1 0 0,0 1 0,0-1 0,0 0 0,0 0 0,1 0 0,-1 0 0,0 0 0,0 0 0,1 0 0,9 10-748,7 1 85,1-2-1,0 0 1,19 6 0,33 17 69,-69-32 627,0 1 0,0-1 0,0 0 0,0 1 0,-1 0 1,1-1-1,0 1 0,0-1 0,0 1 0,-1 0 0,1-1 0,0 1 0,-1 0 1,1 0-1,-1 0 0,1-1 0,-1 1 0,1 0 0,-1 0 0,0 0 1,1 0-1,-1 0 0,0 0 0,0 0 0,1 0 0,-1 0 0,0 0 0,0 0 1,0 1-1,-1 0 63,0 0 1,0 0-1,0 0 0,0 0 1,0 0-1,-1 0 1,1-1-1,-1 1 0,1 0 1,-1-1-1,1 1 1,-4 2-1,-9 5 450,0 0 1,-27 13-1,34-19-552,-2 1-55,3 0-80,0-1 1,0 0-1,-1 0 1,1 0-1,-1-1 1,0 0-1,0-1 1,0 1-1,-7-1 1,14-1-17,-1 0 1,1 0 0,-1 0-1,1-1 1,0 1 0,-1 0 0,1 0-1,0-1 1,-1 1 0,1 0-1,0-1 1,-1 1 0,1 0 0,0-1-1,0 1 1,-1 0 0,1-1-1,0 1 1,0 0 0,0-1-1,-1 1 1,1-1 0,0 1 0,0-1-1,0 1 1,0 0 0,0-1-1,0 1 1,0-1 0,0 1 0,0-1-1,0 1 1,0-1 0,0 1-1,0 0 1,1-1 0,-1-3-1645,0-18-7461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5.265"/>
    </inkml:context>
    <inkml:brush xml:id="br0">
      <inkml:brushProperty name="width" value="0.025" units="cm"/>
      <inkml:brushProperty name="height" value="0.025" units="cm"/>
    </inkml:brush>
  </inkml:definitions>
  <inkml:trace contextRef="#ctx0" brushRef="#br0">110 0 10602,'0'0'8958,"-5"13"-6641,-24 46 692,-24 51 1716,49-100-4611,0 1 1,0-1-1,1 1 1,1 0 0,0 0-1,0 1 1,1-1 0,1 15-1,0-22-70,1 0 0,0 0 0,0 0 0,0 0 0,0 0 0,0 0 0,1-1 0,0 1 0,0 0 0,0-1 0,4 6 0,-3-6-426,0 1 0,1-1 1,-1 0-1,1 0 0,0 0 0,0 0 1,0-1-1,0 0 0,0 0 0,1 0 0,-1 0 1,1-1-1,-1 1 0,8 0 0,-6-1-308,1 0 1,0-1-1,0 0 0,0 0 0,-1 0 0,1-1 0,0 0 0,0 0 1,-1-1-1,1 1 0,-1-2 0,1 1 0,-1-1 0,0 0 0,0 0 0,0 0 1,9-8-1,-9 6 796,-1 0 0,0-1 1,0 0-1,-1 0 0,1 0 0,5-11 1,-8 13 595,0 0 1,-1 0-1,1 0 1,-1 0-1,0 0 0,0 0 1,0 0-1,-1-1 1,0 1-1,0 0 1,0-1-1,-1-7 1,1 11-605,0 0 0,-1 0 0,1 0 1,-1-1-1,1 1 0,-1 0 0,1 1 1,-1-1-1,0 0 0,1 0 0,-1 0 1,0 0-1,0 0 0,0 1 0,1-1 1,-1 0-1,0 1 0,0-1 0,0 1 1,0-1-1,0 1 0,0-1 0,0 1 1,-1 0-1,1-1 0,0 1 0,0 0 1,0 0-1,0 0 0,0 0 0,0 0 1,-1 0-1,1 0 0,0 0 0,0 1 0,0-1 1,0 0-1,0 0 0,0 1 0,0-1 1,0 1-1,-2 1 0,-1-1 49,-1 1 0,1 0 0,-1 0 0,1 1 0,0-1 0,0 1-1,0 0 1,-5 6 0,5-4 5,0 0-1,0 1 0,1 0 1,0-1-1,0 2 0,0-1 0,1 0 1,-4 13-1,6-17-134,0-1 1,-1 1-1,1 0 0,0-1 1,0 1-1,1-1 0,-1 1 1,0 0-1,0-1 0,1 1 0,-1 0 1,1-1-1,-1 1 0,1-1 1,0 1-1,-1-1 0,1 1 1,0-1-1,0 0 0,0 1 0,0-1 1,1 0-1,-1 0 0,0 0 1,0 0-1,1 0 0,-1 0 1,0 0-1,1 0 0,-1-1 1,1 1-1,-1 0 0,1-1 0,0 1 1,-1-1-1,1 0 0,-1 1 1,1-1-1,0 0 0,2 0 1,5 1 53,1 0 0,-1-1 0,0 0 0,0-1 0,0 0 0,0 0 0,0-1 0,9-3 0,-15 4-88,0 0 0,-1 0-1,1 0 1,0 0 0,-1-1 0,1 1-1,0-1 1,-1 0 0,0 0 0,0 0-1,1 0 1,-1 0 0,0 0-1,-1 0 1,1-1 0,0 1 0,-1-1-1,1 1 1,-1-1 0,0 0 0,0 0-1,0 1 1,0-1 0,0 0-1,-1 0 1,1 0 0,-1 0 0,0-4-1,0 5-190,0 0-1,0 1 0,-1-1 1,1 0-1,-1 0 0,1 1 1,-1-1-1,0 0 0,0 1 0,0-1 1,0 1-1,0-1 0,0 1 1,0-1-1,0 1 0,0 0 1,-1 0-1,1 0 0,0-1 1,-1 1-1,1 1 0,-1-1 1,0 0-1,1 0 0,-4-1 1,-4 0-5620,2 1-4406,23 1 6028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5.661"/>
    </inkml:context>
    <inkml:brush xml:id="br0">
      <inkml:brushProperty name="width" value="0.025" units="cm"/>
      <inkml:brushProperty name="height" value="0.025" units="cm"/>
    </inkml:brush>
  </inkml:definitions>
  <inkml:trace contextRef="#ctx0" brushRef="#br0">130 6 8936,'0'0'13603,"-10"-3"-12520,4 2-883,0 1 0,0-1-1,0 1 1,0 0 0,0 0-1,0 1 1,0 0 0,0 0-1,0 0 1,-10 4 0,13-4-146,1 0 0,-1 0 1,1 1-1,-1-1 0,1 1 1,0-1-1,-1 1 0,1 0 1,0 0-1,0 0 0,0 0 1,0 0-1,1 0 0,-1 1 0,1-1 1,-1 1-1,1-1 0,0 1 1,0-1-1,0 1 0,0 0 1,0-1-1,1 1 0,-1 0 1,1 0-1,0 0 0,-1-1 0,2 1 1,-1 0-1,0 0 0,1 3 1,0-4-56,-1 0 0,1 0 1,0 0-1,0 0 0,0 0 1,0 0-1,0 0 0,1-1 1,-1 1-1,0 0 0,1-1 1,-1 1-1,1-1 0,0 1 1,0-1-1,-1 0 0,1 0 1,0 0-1,0 0 0,0 0 1,0 0-1,2 0 0,55 14-306,-39-10 43,-11-3 168,37 12-886,-45-14 976,1 1 0,-1-1-1,1 1 1,-1-1 0,1 1 0,-1 0-1,0 0 1,1-1 0,-1 1-1,0 0 1,0 0 0,0 0 0,0 0-1,0 1 1,0-1 0,0 0 0,0 0-1,0 1 1,-1-1 0,1 0 0,0 1-1,-1-1 1,1 3 0,-1-2 132,-1-1 1,0 1 0,0 0-1,-1-1 1,1 1 0,0-1-1,0 1 1,-1-1 0,1 0-1,-1 0 1,1 0 0,-1 1-1,1-1 1,-1-1 0,0 1-1,0 0 1,1 0 0,-1-1-1,0 1 1,0-1 0,0 1-1,-2-1 1,-45 11 552,46-11-727,1 1-1,0-1 1,0 1-1,0-1 0,0 0 1,0 0-1,0 0 1,-1 0-1,1-1 0,0 1 1,0-1-1,-3 0 1,5 0-51,0 1 1,0 0 0,-1-1 0,1 1 0,0-1 0,0 1 0,0 0 0,0-1 0,0 1 0,0-1-1,0 1 1,0-1 0,0 1 0,0 0 0,1-1 0,-1 1 0,0-1 0,0 1 0,0 0 0,0-1 0,1 1-1,-1-1 1,0 1 0,0 0 0,1-1 0,-1 1 0,0 0 0,1 0 0,-1-1 0,0 1 0,1 0-1,-1 0 1,0-1 0,1 1 0,0 0 0,50-35-5843,-45 32 6084,0-1-383,107-68-6994,-97 60 8245,0-1 0,22-20 8541,-39 44-7330,-6 14-1268,0-8-305,1 1 0,2 0 0,-1 0 0,2 0 0,0 0 0,1 36 0,1-54-654,1 1 0,0-1-1,0 1 1,-1 0 0,1-1 0,0 1-1,0-1 1,0 1 0,0 0 0,0-1-1,0 1 1,0 0 0,0-1-1,0 1 1,0-1 0,1 1 0,-1 0-1,0-1 1,0 1 0,1-1 0,-1 1-1,0 0 1,1-1 0,-1 1-1,0-1 1,1 1 0,-1-1 0,1 1-1,-1-1 1,1 0 0,-1 1 0,1-1-1,-1 0 1,1 1 0,-1-1 0,1 0-1,-1 1 1,1-1 0,0 0-1,-1 0 1,1 0 0,-1 0 0,1 0-1,0 0 1,-1 1 0,1-1 0,0-1-1,-1 1 1,1 0 0,-1 0 0,1 0-1,0 0 1,-1 0 0,1 0-1,0-1 1,-1 1 0,1 0 0,-1-1-1,1 1 1,0-1 0,2 0-302,-1-1 1,1 0 0,-1 0-1,0 0 1,1-1-1,-1 1 1,0 0-1,0-1 1,0 1 0,-1-1-1,3-4 1,18-63-9773,-12 24 2125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6.043"/>
    </inkml:context>
    <inkml:brush xml:id="br0">
      <inkml:brushProperty name="width" value="0.025" units="cm"/>
      <inkml:brushProperty name="height" value="0.025" units="cm"/>
    </inkml:brush>
  </inkml:definitions>
  <inkml:trace contextRef="#ctx0" brushRef="#br0">0 1 11147,'0'0'4516,"23"62"-4676,-5-41-1410,3 2-576,5 0-1858,0-2-2338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6.393"/>
    </inkml:context>
    <inkml:brush xml:id="br0">
      <inkml:brushProperty name="width" value="0.025" units="cm"/>
      <inkml:brushProperty name="height" value="0.025" units="cm"/>
    </inkml:brush>
  </inkml:definitions>
  <inkml:trace contextRef="#ctx0" brushRef="#br0">196 10 3844,'0'0'21567,"-12"-9"-20099,10 9-1418,0 0 0,1 0 0,-1 1 0,0-1 0,0 1 0,0-1 0,0 1 0,1 0 0,-1 0 0,0 0 0,1 0 0,-1 0 0,1 0 0,-1 0 0,1 0 0,-1 1 0,1-1 0,0 0 0,0 1 0,0-1 0,0 1 0,-2 2 0,-20 40 887,20-37-907,1 0 0,0 0 0,0 0-1,1 1 1,0-1 0,1 0 0,-1 1 0,1-1 0,1 0-1,-1 1 1,4 12 0,1-3-15,2 0 0,0 0-1,13 23 1,-12-24 6,-4-7-47,0 0 0,0 0 0,-1 1 0,0 0 0,-1 0 0,0-1 1,0 1-1,-1 0 0,-1 0 0,1 1 0,-3 15 0,2-22 71,-1 0 0,0 0-1,0-1 1,0 1 0,0 0 0,0-1 0,-1 1-1,0-1 1,0 0 0,0 1 0,0-1-1,0 0 1,0 0 0,-1 0 0,0-1 0,1 1-1,-1-1 1,0 1 0,0-1 0,-1 0-1,1 0 1,0 0 0,-1-1 0,1 1 0,-1-1-1,1 1 1,-1-1 0,0-1 0,1 1 0,-1 0-1,0-1 1,0 0 0,-4 0 0,5 0-12,1 0 0,-1 0 1,0 0-1,1-1 1,-1 0-1,0 1 0,1-1 1,-1 0-1,1 0 1,-1 0-1,1 0 0,-1-1 1,1 1-1,0-1 1,0 1-1,0-1 0,-1 0 1,-1-2-1,0-1-56,1 0-1,-1-1 1,1 1-1,0-1 0,0 1 1,0-1-1,-2-10 1,-1-3-545,2 1 1,1-1-1,0-1 1,1-24-1,1 35-145,2-1-1,-1 0 1,1 1 0,1-1 0,0 1-1,0-1 1,1 1 0,0 0-1,0 0 1,1 0 0,1 0 0,8-14-1,19-20-5105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6.722"/>
    </inkml:context>
    <inkml:brush xml:id="br0">
      <inkml:brushProperty name="width" value="0.025" units="cm"/>
      <inkml:brushProperty name="height" value="0.025" units="cm"/>
    </inkml:brush>
  </inkml:definitions>
  <inkml:trace contextRef="#ctx0" brushRef="#br0">63 0 8712,'0'0'18866,"-2"10"-18124,-22 75 558,16-65-984,2 0 1,0 0 0,1 1-1,1 0 1,0 0 0,2 0-1,0 28 1,3-48-307,-1 0 1,0 0-1,1 0 1,-1 0-1,1 0 0,-1 0 1,1 0-1,0 0 1,-1 0-1,1 0 0,0 0 1,-1-1-1,1 1 1,0 0-1,0-1 0,0 1 1,0 0-1,0-1 1,0 1-1,0-1 0,0 0 1,0 1-1,0-1 1,0 0-1,0 1 0,0-1 1,0 0-1,0 0 1,0 0-1,0 0 0,0 0 1,2 0-1,38-8 261,-29 1-289,0 0-1,0 0 1,0-1-1,-1-1 1,0 0 0,-1-1-1,0 0 1,14-18 0,-9 10-99,-2-1 1,-1 0-1,0-1 1,14-33 0,-22 42 313,-4 4-6648,-16 17-4971,-3 5 4093</inkml:trace>
  <inkml:trace contextRef="#ctx0" brushRef="#br0" timeOffset="1">147 183 5894,'0'0'4740,"-31"60"-1088,21-31-481,8-5-705,2 1-416,6-5-705,7-3-608,6-4-545,-1-2-96,8-5-64,-1-4-352,-1-2-1154,-2 0-1729,3-11-1505,-8-5-321,1-1-3299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3.017"/>
    </inkml:context>
    <inkml:brush xml:id="br0">
      <inkml:brushProperty name="width" value="0.05" units="cm"/>
      <inkml:brushProperty name="height" value="0.05" units="cm"/>
    </inkml:brush>
  </inkml:definitions>
  <inkml:trace contextRef="#ctx0" brushRef="#br0">0 2622 11995,'135'-110'4597,"90"-68"-2232,176-92-2109,764-384 0,-94 199-310,289 2 98,-421 149-47,-802 256-62,175-55-233,-222 74 229,-47 11-23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5.721"/>
    </inkml:context>
    <inkml:brush xml:id="br0">
      <inkml:brushProperty name="width" value="0.05" units="cm"/>
      <inkml:brushProperty name="height" value="0.05" units="cm"/>
    </inkml:brush>
  </inkml:definitions>
  <inkml:trace contextRef="#ctx0" brushRef="#br0">23 1 18660,'-9'43'963,"3"1"-1,2 1 1,1-1 0,3 1-1,1-1 1,12 73 0,-13-113-938,1-1-1,0 0 1,0 1 0,0-1 0,0 0 0,0 0 0,1 0-1,-1 0 1,1 0 0,0 0 0,0 0 0,0 0 0,0-1-1,1 1 1,-1-1 0,4 3 0,-4-4-28,0 0 1,0 0-1,0 0 1,1-1-1,-1 1 1,0-1-1,0 1 1,1-1-1,-1 0 1,0 0-1,0 0 0,1 0 1,-1 0-1,0-1 1,1 1-1,-1-1 1,0 1-1,0-1 1,0 0-1,0 0 1,0 0-1,0 0 0,0 0 1,0 0-1,3-3 1,33-23-124,-26 18 71,0 0-1,0 0 1,1 2-1,1-1 1,14-5-1,-27 13 53,1-1 0,-1 1 0,0 0 0,1-1 0,-1 1 1,0 0-1,1 0 0,-1-1 0,0 1 0,1 0 0,-1 0 0,0 1 0,1-1 0,-1 0 0,0 0 0,1 1 0,-1-1 0,0 1 1,0-1-1,1 1 0,-1-1 0,0 1 0,0 0 0,0 0 0,0-1 0,0 1 0,0 0 0,0 0 0,0 0 0,0 0 0,0 0 1,-1 0-1,1 1 0,0-1 0,-1 0 0,1 0 0,-1 0 0,1 1 0,-1-1 0,1 0 0,-1 1 0,0-1 0,0 0 1,0 3-1,1 4 40,0-1 1,-1 1 0,0 0-1,-1-1 1,1 1-1,-4 12 1,1-9 95,-1-1 0,0 1 1,0-1-1,-1 0 0,0-1 0,-1 1 0,0-1 0,-12 13 0,15-18-92,0 0 0,-1-1-1,0 0 1,1 0-1,-1 0 1,-1-1-1,1 1 1,0-1-1,-8 3 1,9-4-84,0 0 0,0 0 1,0-1-1,0 0 0,0 1 0,0-1 0,0 0 1,0 0-1,0-1 0,0 1 0,0-1 0,0 0 1,0 1-1,0-1 0,0 0 0,-4-3 0,4 2-67,0 0-1,0-1 0,0 1 0,0-1 0,0 0 1,0 0-1,1 0 0,-1-1 0,1 1 1,0 0-1,0-1 0,1 0 0,-1 1 1,1-1-1,-1 0 0,1 0 0,-1-7 1,-2-18-540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7.369"/>
    </inkml:context>
    <inkml:brush xml:id="br0">
      <inkml:brushProperty name="width" value="0.025" units="cm"/>
      <inkml:brushProperty name="height" value="0.025" units="cm"/>
    </inkml:brush>
  </inkml:definitions>
  <inkml:trace contextRef="#ctx0" brushRef="#br0">11 359 6598,'0'0'18898,"-3"8"-17248,2-7-1617,0 1 54,0 0 0,0 0 0,1 0 0,-1 0 0,0 0-1,1 0 1,-1 1 0,1-1 0,0 0 0,0 0 0,0 4 0,1-5-43,-1 0 0,1 0 0,0 0 0,0 0 0,0 0 0,-1-1 0,1 1 1,0 0-1,0 0 0,0-1 0,0 1 0,1 0 0,-1-1 0,0 1 0,0-1 0,0 0 0,0 1 0,1-1 0,-1 0 0,0 0 0,0 1 0,1-1 1,-1 0-1,0 0 0,0 0 0,0-1 0,1 1 0,0 0 0,8-1 35,-1 0-1,0-1 1,0 0 0,0 0 0,0-1-1,0 0 1,0 0 0,-1-1 0,0 0-1,0-1 1,0 1 0,14-13 0,-18 14-78,0 1 0,-1-1-1,1-1 1,-1 1 0,0 0 0,0-1 0,0 0 0,-1 1 0,1-1 0,-1 0 0,0 0 0,0-1 0,-1 1 0,1 0 0,-1-1 0,0 1 0,0-1 0,0 1 0,0-1 0,-1 1 0,0-1 0,0 1 0,0-1 0,-1 0 0,1 1 0,-1-1 0,0 1 0,-2-5 0,2 8-10,1 0 1,-1 0 0,1 0 0,-1 1 0,0-1 0,1 0 0,-1 1 0,0-1-1,0 0 1,1 1 0,-1-1 0,0 1 0,0-1 0,0 1 0,0 0 0,0-1-1,0 1 1,0 0 0,1-1 0,-1 1 0,0 0 0,0 0 0,0 0 0,0 0-1,0 0 1,0 0 0,0 0 0,0 0 0,0 1 0,0-1 0,0 0 0,0 1-1,-1-1 1,-1 1-11,1 0 1,-1 0-1,0 0 0,1 1 0,-1-1 0,0 1 1,1-1-1,0 1 0,-5 4 0,3-1 59,0 0 1,0 0-1,0 1 0,1-1 1,0 1-1,0 0 0,0 0 1,1 0-1,0 0 0,0 1 1,1-1-1,-1 0 0,1 1 1,1-1-1,-1 1 0,1-1 1,1 8-1,0-12-30,1 0-1,-1 1 0,1-1 1,-1 0-1,1-1 1,0 1-1,-1 0 0,1 0 1,0-1-1,0 1 1,1-1-1,-1 0 0,0 1 1,0-1-1,1 0 1,-1 0-1,0-1 0,1 1 1,-1 0-1,1-1 1,-1 1-1,1-1 0,-1 0 1,1 0-1,-1 0 1,4-1-1,6 1-1,0 0 0,0-1 0,0 0 0,15-5 0,-11 1-339,0-1 0,0-1 0,-1-1 0,0 0 0,0-1 0,0 0 0,-1-1 0,-1-1 0,17-17 0,-55 72 1330,24-40-847,-1-1 0,0 1-1,1 0 1,0-1 0,0 1 0,0 0-1,0 0 1,0 0 0,1 0-1,0 0 1,0 0 0,0 0-1,1 7 1,0-10-135,0 0 0,0 0 0,0 0 1,1 0-1,-1 0 0,0 0 0,0 0 0,1 0 0,-1 0 0,1 0 1,-1-1-1,1 1 0,-1-1 0,1 1 0,-1-1 0,1 1 1,-1-1-1,1 0 0,-1 0 0,1 0 0,0 0 0,-1 0 0,1 0 1,2-1-1,41-7 232,-25-2-433,-1 0 1,-1-1-1,0 0 1,0-2-1,-1 0 1,-1-1-1,0 0 1,-1-1-1,-1-1 1,0-1-1,-1 0 0,-1-1 1,-1 0-1,0 0 1,-1-2-1,-1 1 1,-1-1-1,-1 0 1,-1-1-1,6-32 1,-11 52 196,-1 0 1,1 1 0,-1-1 0,0 0-1,0 0 1,0 0 0,1 0-1,-1 0 1,0 0 0,0 0 0,0 0-1,0 1 1,-1-1 0,1 0 0,0 0-1,0 0 1,0 0 0,-1 0 0,1 0-1,0 1 1,-1-1 0,1 0 0,-1 0-1,0 0 1,-12 16 486,-11 39 317,18-36-699,2 0-1,0 0 1,0 0 0,2 0 0,0 1-1,2-1 1,0 1 0,1-1 0,0 1-1,2-1 1,0 0 0,1 0 0,1 0-1,0 0 1,2-1 0,15 32 0,-26-60-997,-50-109-7777,-12 12 480,41 73 9001,-1 0 3980,36 36-2109,17 7-734,45 21 1,9 3-328,-69-28-2049,-1-1 0,1 0 0,0-1-1,0-1 1,13 1 0,-17-4-4359,-7-9-4051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7.698"/>
    </inkml:context>
    <inkml:brush xml:id="br0">
      <inkml:brushProperty name="width" value="0.025" units="cm"/>
      <inkml:brushProperty name="height" value="0.025" units="cm"/>
    </inkml:brush>
  </inkml:definitions>
  <inkml:trace contextRef="#ctx0" brushRef="#br0">0 1 12043,'0'0'13101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8.552"/>
    </inkml:context>
    <inkml:brush xml:id="br0">
      <inkml:brushProperty name="width" value="0.025" units="cm"/>
      <inkml:brushProperty name="height" value="0.025" units="cm"/>
    </inkml:brush>
  </inkml:definitions>
  <inkml:trace contextRef="#ctx0" brushRef="#br0">13 0 12524,'0'0'7217,"-2"8"-4969,-3 33-556,1-1 0,2 71 1,2-109-1645,0 1 0,0-1 0,1 1 1,-1-1-1,1 1 0,-1-1 0,1 0 1,0 1-1,-1-1 0,1 0 0,1 0 1,-1 1-1,0-1 0,0 0 0,1 0 1,-1 0-1,1-1 0,0 1 0,-1 0 1,1 0-1,0-1 0,3 2 0,-2-1 53,1-1 0,0 0-1,-1 0 1,1 0-1,0 0 1,0 0 0,0-1-1,0 0 1,-1 0-1,1 0 1,0 0 0,7-2-1,7-2 121,-1-1 0,1 0 1,-1-2-1,29-14 0,8-13-120,-42 25-107,0 1-1,1 0 0,25-11 1,-37 19-17,-1 0 1,1 0 0,0 0 0,-1 0 0,1 1 0,0-1-1,-1 0 1,1 0 0,0 0 0,-1 1 0,1-1-1,-1 0 1,1 1 0,0-1 0,-1 0 0,1 1-1,-1-1 1,1 1 0,-1-1 0,1 1 0,-1-1 0,0 1-1,1-1 1,-1 1 0,0-1 0,1 1 0,-1 0-1,0-1 1,0 1 0,1-1 0,-1 1 0,0 0-1,0-1 1,0 1 0,0 0 0,0-1 0,0 1 0,0 0-1,0-1 1,0 1 0,0 0 0,0 0 0,0 43 67,-1-33-71,1 3-5,3 14 274,-3-27-226,1-1 1,0 1-1,0 0 0,0-1 0,0 1 1,0 0-1,0-1 0,0 1 0,0-1 1,0 1-1,0-1 0,0 0 1,0 1-1,0-1 0,0 0 0,0 0 1,0 0-1,0 0 0,1 0 1,-1 0-1,0 0 0,0 0 0,0 0 1,0-1-1,0 1 0,2-1 0,7-2 64,0 0 0,0-1-1,-1 0 1,1-1-1,-1 0 1,0-1-1,16-12 1,25-15-3303,-23 21-2018,2 6-3497,-25 5 2059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8.884"/>
    </inkml:context>
    <inkml:brush xml:id="br0">
      <inkml:brushProperty name="width" value="0.025" units="cm"/>
      <inkml:brushProperty name="height" value="0.025" units="cm"/>
    </inkml:brush>
  </inkml:definitions>
  <inkml:trace contextRef="#ctx0" brushRef="#br0">1 49 12524,'0'0'11435,"9"-48"-11019,6 48-416,2 0-64,7 0-1313,0 8-3364,6 1-4580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9.262"/>
    </inkml:context>
    <inkml:brush xml:id="br0">
      <inkml:brushProperty name="width" value="0.025" units="cm"/>
      <inkml:brushProperty name="height" value="0.025" units="cm"/>
    </inkml:brush>
  </inkml:definitions>
  <inkml:trace contextRef="#ctx0" brushRef="#br0">314 72 18706,'0'0'8055,"1"11"-7654,-3 18-33,-2 1 0,0-1 1,-2 0-1,-14 40 0,12-36 28,2 0-1,-3 37 0,8-46-3951,3-9-3955,-10-36-561</inkml:trace>
  <inkml:trace contextRef="#ctx0" brushRef="#br0" timeOffset="1">0 1 18930,'0'0'4997,"75"4"-2243,-26-4-768,5 0-641,6 0-768,1 0-321,-5 0-192,-5 0-32,-14 3-96,-7 3-737,-17 0-1313,-13 0-2114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9.642"/>
    </inkml:context>
    <inkml:brush xml:id="br0">
      <inkml:brushProperty name="width" value="0.025" units="cm"/>
      <inkml:brushProperty name="height" value="0.025" units="cm"/>
    </inkml:brush>
  </inkml:definitions>
  <inkml:trace contextRef="#ctx0" brushRef="#br0">1 27 12620,'0'0'11179,"60"15"-8873,-16-15-1057,3 0-961,7-6-224,0 0-32,1 1-512,-3 0-1474,-7-5-2402,-8 0-3171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29.974"/>
    </inkml:context>
    <inkml:brush xml:id="br0">
      <inkml:brushProperty name="width" value="0.025" units="cm"/>
      <inkml:brushProperty name="height" value="0.025" units="cm"/>
    </inkml:brush>
  </inkml:definitions>
  <inkml:trace contextRef="#ctx0" brushRef="#br0">61 170 13485,'0'0'3907,"-9"11"-506,4-4-2890,-27 36 2047,30-40-2303,0 0 0,1 1 0,-1-1 0,1 0 0,0 1-1,-1-1 1,1 0 0,1 1 0,-1-1 0,1 1 0,-1 0-1,1-1 1,0 1 0,1 6 0,-1-9-203,1 0 1,0 0-1,0 0 1,-1 0-1,1 0 0,0 0 1,0 0-1,0 0 1,0 0-1,0 0 1,0-1-1,0 1 1,0 0-1,0-1 0,1 1 1,-1-1-1,0 1 1,0-1-1,1 0 1,-1 1-1,0-1 0,0 0 1,1 0-1,-1 0 1,3 0-1,40-1 425,-36 0-283,10-2-118,0 0 1,0-2 0,-1 0-1,0-1 1,0 0-1,23-13 1,-21 9-364,0 2 1,1 0-1,0 1 1,30-6-1,-49 13 279,0-1 0,0 1 1,0 0-1,0 0 0,0 0 0,0-1 1,0 1-1,0 0 0,-1 0 0,1 0 1,0 1-1,0-1 0,0 0 1,0 0-1,0 0 0,0 1 0,0-1 1,-1 0-1,1 1 0,0-1 0,0 1 1,-1-1-1,1 1 0,0-1 0,0 1 1,-1 0-1,2 0 0,0 23 482,2 7 529,-2-30-974,0 0 0,-1 0 0,1 0 0,0 0 0,0 0 0,0 0 0,0-1 0,1 1 0,-1-1 0,0 1 0,0-1 0,0 0 1,0 0-1,0 0 0,1 0 0,2 0 0,38-3 27,2-12-1934,-19-2-3190,-11 1-2058</inkml:trace>
  <inkml:trace contextRef="#ctx0" brushRef="#br0" timeOffset="1">473 0 18546,'0'0'6662,"66"56"-6598,-31-39-1377,2-1-2979,3 2-1986,-3-3-2563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0.320"/>
    </inkml:context>
    <inkml:brush xml:id="br0">
      <inkml:brushProperty name="width" value="0.025" units="cm"/>
      <inkml:brushProperty name="height" value="0.025" units="cm"/>
    </inkml:brush>
  </inkml:definitions>
  <inkml:trace contextRef="#ctx0" brushRef="#br0">231 40 11755,'0'0'8862,"-11"-7"-6150,2 2-2313,-1 0 1,1 0-1,-1 1 1,0 1-1,0 0 0,-12-3 1,18 6-280,-1-1 1,0 0-1,1 1 1,-1 0-1,0 0 0,0 1 1,1-1-1,-1 1 1,0 0-1,1 0 1,-1 1-1,1-1 1,-1 1-1,1 0 0,0 0 1,-1 0-1,1 1 1,0 0-1,-4 3 1,3-1 1,0 0 1,0 0 0,0 1 0,1 0-1,-1 0 1,1 0 0,-3 8 0,6-13-119,0 0 1,1 1-1,-1-1 0,0 0 1,1 1-1,0-1 1,-1 1-1,1-1 1,0 0-1,0 1 1,-1-1-1,1 1 1,0-1-1,1 1 0,-1-1 1,0 1-1,0-1 1,1 1-1,-1-1 1,0 1-1,1-1 1,0 0-1,-1 1 1,1-1-1,0 0 0,0 1 1,-1-1-1,1 0 1,0 0-1,0 0 1,0 0-1,1 0 1,-1 0-1,0 0 1,0 0-1,0 0 0,1-1 1,-1 1-1,0 0 1,1-1-1,1 1 1,9 3 18,0-1 0,0 0 0,0-1 0,1 0 1,-1-1-1,1 0 0,-1-1 0,1 0 0,-1-1 0,1-1 0,-1 0 1,0 0-1,17-6 0,12-7-72,0-2 0,55-31 0,-76 37 48,-20 11-4,1-1 0,-1 1-1,1 0 1,-1-1 0,1 1 0,-1-1 0,1 1 0,-1 0-1,1-1 1,-1 1 0,1 0 0,-1-1 0,1 1-1,-1 0 1,1 0 0,0 0 0,-1 0 0,1-1 0,-1 1-1,1 0 1,0 0 0,-1 0 0,1 0 0,0 0 0,-1 0-1,1 1 1,-1-1 0,1 0 0,0 0 0,-1 0 0,1 1-1,-1-1 1,1 0 0,-1 0 0,1 1 0,-1-1 0,2 1-1,-6 23 62,-2 3 85,6-27-138,0 1 0,0 0 1,0-1-1,0 1 0,0-1 0,0 1 0,0 0 0,0-1 0,0 1 0,0-1 1,1 1-1,-1 0 0,0-1 0,0 1 0,1-1 0,-1 1 0,0-1 1,1 1-1,-1-1 0,0 1 0,1-1 0,-1 0 0,1 1 0,-1-1 0,1 0 1,-1 1-1,1-1 0,-1 0 0,1 1 0,-1-1 0,1 0 0,-1 0 1,2 1-1,10 0-182,-1-1 0,1 1 1,-1-2-1,1 0 1,-1 0-1,1-1 0,-1 0 1,0-1-1,0-1 1,17-7-1,16-12-6354,-10-7-7374,-30 23 7383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0.666"/>
    </inkml:context>
    <inkml:brush xml:id="br0">
      <inkml:brushProperty name="width" value="0.025" units="cm"/>
      <inkml:brushProperty name="height" value="0.025" units="cm"/>
    </inkml:brush>
  </inkml:definitions>
  <inkml:trace contextRef="#ctx0" brushRef="#br0">0 120 4132,'0'0'4858,"8"-4"-3273,49-31-126,31-19 4785,-81 50-5392,1 0 0,1 1 0,-1-1-1,1 2 1,-1-1 0,1 1 0,0 0 0,13 0 0,-21 2-812,0 0 0,0 0 0,-1 0 1,1 0-1,0 0 0,0 0 0,0 0 1,0 0-1,-1 1 0,1-1 0,0 0 1,0 1-1,0-1 0,-1 1 0,1-1 1,0 1-1,-1-1 0,1 1 1,0-1-1,-1 1 0,1-1 0,-1 1 1,1 0-1,-1 0 0,1-1 0,-1 1 1,0 0-1,1 0 0,-1-1 0,1 2 1,-2 31 944,-1-24-657,-1-1 0,0 1 0,0-1 0,-1 0 0,-6 12 0,2-11-44,1 0 0,-1-1 0,-1 0 0,-9 7 0,-21 20-7,39-34-293,-1-1 0,1 1 0,-1-1 0,1 1-1,-1-1 1,1 1 0,0 0 0,-1-1-1,1 1 1,0-1 0,-1 1 0,1 0-1,0 0 1,0-1 0,-1 1 0,1 0-1,0-1 1,0 1 0,0 0 0,0 0 0,0-1-1,0 1 1,0 0 0,0-1 0,0 1-1,1 0 1,-1 0 0,0-1 0,0 1-1,1 0 1,-1-1 0,0 1 0,1-1 0,-1 1-1,1 0 1,-1-1 0,0 1 0,1-1-1,-1 1 1,1-1 0,0 1 0,-1-1-1,1 1 1,-1-1 0,1 0 0,0 1-1,-1-1 1,1 0 0,0 0 0,-1 1 0,1-1-1,1 0 1,45 11 133,-40-10-142,27 4-58,49 0 1,-3-5-3278,-40 0-1198,-28-1 21,-9-3-1554</inkml:trace>
  <inkml:trace contextRef="#ctx0" brushRef="#br0" timeOffset="1">153 161 10890,'0'0'13293,"51"-3"-12044,-10 3-448,6 0-353,5 0-352,6-3-448,-2-7-3620,5-4-11691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1.422"/>
    </inkml:context>
    <inkml:brush xml:id="br0">
      <inkml:brushProperty name="width" value="0.025" units="cm"/>
      <inkml:brushProperty name="height" value="0.025" units="cm"/>
    </inkml:brush>
  </inkml:definitions>
  <inkml:trace contextRef="#ctx0" brushRef="#br0">528 9 15695,'0'0'1479,"5"11"592,-2-5-1885,0-1 0,-1 1 0,0 1 0,0-1 0,0 0 0,-1 0 0,0 1-1,0-1 1,0 0 0,-1 1 0,0-1 0,-1 1 0,1-1 0,-1 0 0,0 1 0,-1-1 0,1 0 0,-1 0 0,-1 1 0,1-2 0,-1 1 0,0 0 0,-4 5 0,-12 15 562,-2-1 0,-1-1 0,-1-1 1,-1-2-1,-28 21 0,-142 88 2222,125-87-3228,61-37 458,-13 7-1773,15-14 779,8-12 719,4 0 2,1 1-1,0 0 1,1 0-1,1 0 1,0 1-1,13-13 1,8-11 16,-13 15 113,-2-2-1,0 0 1,-1 0 0,-2-2-1,16-37 1,-25 55-158,-1-1-1,0 1 1,0-1 0,0 0-1,-1 1 1,0-1 0,0 0-1,-1 0 1,0 0 0,0 0-1,-1 0 1,0 1 0,0-1-1,0 0 1,-1 0 0,0 1-1,0-1 1,-1 1 0,1-1-1,-2 1 1,1 0 0,-1 0-1,1 1 1,-2-1 0,1 1-1,-6-6 1,5 7 67,0 1 1,0-1-1,0 1 1,0 1-1,-1-1 0,1 1 1,-1 0-1,0 0 1,1 0-1,-1 1 1,0 0-1,0 0 0,0 0 1,0 1-1,0 0 1,0 0-1,0 1 1,0 0-1,0 0 0,-5 1 1,4 0 47,1-1-1,0 1 1,-1 1 0,1-1 0,0 1-1,0 0 1,1 0 0,-1 1 0,1 0-1,0 0 1,0 0 0,0 0 0,0 1-1,1 0 1,-1 0 0,1 0 0,-6 11-1,9-13 7,0-1 0,0 0 0,0 1-1,1-1 1,-1 0 0,1 1-1,0-1 1,-1 1 0,1-1-1,0 1 1,0-1 0,1 1 0,-1-1-1,0 1 1,1-1 0,0 0-1,-1 1 1,1-1 0,0 0-1,0 1 1,1-1 0,-1 0-1,0 0 1,1 0 0,-1 0 0,1 0-1,0 0 1,3 2 0,5 5 150,0-1 1,0-1 0,1 0-1,15 8 1,-9-6-39,67 36 347,-57-33-443,-2 2 0,0 0-1,0 1 1,-1 2-1,-1 0 1,21 22 0,-41-36 50,-1 0 0,1 0 0,-1 1 0,1-1 0,-1 1 0,0-1 0,0 1 0,-1 0 0,1 0 0,-1 0 0,0 0 0,0 0 0,0 0 0,-1 0 0,1 0 0,-1 0 0,0 0 1,0 0-1,-1 0 0,1 0 0,-1 1 0,0-1 0,0 0 0,0-1 0,0 1 0,-1 0 0,1 0 0,-1 0 0,0-1 0,0 1 0,-1-1 0,1 0 0,-1 1 0,0-1 0,0 0 0,0 0 0,0-1 1,0 1-1,0-1 0,-1 0 0,1 0 0,-1 0 0,-5 2 0,6-3-929,2-10-12235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6.456"/>
    </inkml:context>
    <inkml:brush xml:id="br0">
      <inkml:brushProperty name="width" value="0.05" units="cm"/>
      <inkml:brushProperty name="height" value="0.05" units="cm"/>
    </inkml:brush>
  </inkml:definitions>
  <inkml:trace contextRef="#ctx0" brushRef="#br0">1 573 13891,'8'0'531,"0"0"0,0 0 0,0-1 0,1-1 0,-1 1 0,0-1 0,-1-1 0,1 1 0,0-1 0,10-6 0,-15 7-317,-1 0 0,1 0-1,-1 0 1,1 0 0,-1 0-1,0 0 1,0-1 0,0 1-1,0-1 1,-1 0-1,1 0 1,-1 1 0,1-1-1,-1 0 1,0 0 0,0 0-1,0 0 1,-1 0 0,1-1-1,-1 1 1,1 0-1,-1 0 1,0 0 0,0 0-1,-1-1 1,1 1 0,-1 0-1,1 0 1,-3-5 0,3 6-175,-1 0 1,1 0-1,-1 0 1,1 1 0,-1-1-1,1 0 1,-1 1-1,0-1 1,0 1 0,0-1-1,0 1 1,0-1-1,0 1 1,0-1 0,-1 1-1,1 0 1,0 0-1,-1 0 1,1 0 0,-1 0-1,1 0 1,-1 0 0,1 0-1,-1 0 1,0 1-1,0-1 1,1 1 0,-3-1-1,2 1-30,0 1 0,0-1 0,-1 0 0,1 1 0,0 0 0,0 0 0,0 0 0,0-1 0,0 2 0,0-1 1,0 0-1,1 0 0,-1 1 0,0-1 0,1 1 0,-1-1 0,1 1 0,-1 0 0,1-1 0,0 1 0,-1 0 0,0 4 0,-2 1-7,1-1-1,1 1 1,-1 0 0,1 1-1,1-1 1,-1 0 0,1 1 0,0-1-1,1 0 1,0 1 0,0-1 0,1 9-1,0-13 0,-1 0-1,0 1 1,1-1-1,0 0 1,0 0-1,0 0 1,0 0-1,0 0 1,0-1-1,1 1 1,0 0 0,-1-1-1,1 1 1,0-1-1,0 1 1,0-1-1,1 0 1,-1 0-1,1 0 1,-1 0-1,1 0 1,-1 0-1,1-1 1,0 0-1,0 1 1,0-1-1,0 0 1,0 0 0,0 0-1,5 0 1,0-1-1,0 0 1,0-1-1,0 0 1,0-1-1,0 1 1,0-1-1,-1-1 1,1 0-1,-1 0 1,1 0-1,-1-1 1,0 0 0,0 0-1,-1-1 1,1 0-1,-1 0 1,6-6-1,3-4 0,0-1 0,-1-1 0,-1 0 0,0 0 0,11-23 0,-23 38-3,19-37-28,-19 36 23,0 0-1,0 0 0,0 0 1,0 1-1,-1-1 0,1 0 1,-1 0-1,1 0 0,-1 0 1,0 0-1,-1-5 1,1 8 5,0 0 0,0-1 1,0 1-1,0 0 0,0 0 1,0 0-1,0-1 0,0 1 1,0 0-1,0 0 0,-1 0 1,1-1-1,0 1 0,0 0 1,0 0-1,0 0 0,0 0 1,0 0-1,0-1 0,-1 1 1,1 0-1,0 0 0,0 0 1,0 0-1,0 0 0,-1 0 0,1 0 1,0-1-1,0 1 0,0 0 1,-1 0-1,1 0 0,0 0 1,0 0-1,0 0 0,-1 0 1,1 0-1,0 0 0,0 0 1,0 0-1,-1 0 0,1 0 1,0 1-1,-10 6-71,-6 16-17,10-11 70,0 1 0,1-1 0,1 1 0,0-1-1,1 1 1,0 1 0,0-1 0,2 0 0,-1 16 0,2-26 29,0-1 0,0 0 0,0 0-1,1 1 1,-1-1 0,1 0 0,-1 0 0,1 0 0,0 0-1,0 0 1,0 0 0,0 0 0,0 0 0,0 0 0,0 0-1,4 3 1,-4-4 7,1 0 1,-1 0-1,1 0 0,-1 0 0,1-1 0,-1 1 0,1-1 0,-1 1 0,1-1 1,0 1-1,0-1 0,-1 0 0,1 0 0,0 0 0,-1 0 0,1 0 1,2-1-1,3 0 34,-1-1 1,1 0-1,-1-1 1,1 1-1,-1-1 0,0 0 1,0-1-1,-1 0 1,9-6-1,7-9 79,-1 0-1,-1-2 0,-1 0 0,-1-1 0,0-1 1,-2 0-1,17-34 0,-18 26-78,0 0-1,-2-1 1,-2-1 0,-1 0-1,9-55 1,-17 76-57,0 0-1,-1-24 1,-1 34 2,1-1 0,0 0 1,-1 1-1,1-1 0,-1 1 0,0-1 0,0 1 0,0-1 1,-2-2-1,3 5 2,-1-1 0,1 1 0,-1-1 0,1 0 0,-1 1 0,0-1 0,1 1 0,-1-1 0,0 1 0,1 0 0,-1-1 0,0 1 0,1 0 0,-1-1 0,0 1 0,0 0 0,1 0 0,-1 0 0,0-1 0,0 1 0,0 0 0,1 0 0,-1 0 0,0 0 0,0 1 0,0-1 0,1 0 0,-2 0 0,0 1-5,0 0 0,0 0 0,0 0 0,0 0-1,0 1 1,0-1 0,1 0 0,-1 1 0,0-1 0,1 1-1,-1 0 1,1-1 0,0 1 0,0 0 0,0 0 0,-2 3 0,-13 36-52,15-38 56,-3 15 1,0 0 0,0 0 0,2 0-1,0 0 1,1 0 0,1 0 0,1 1 0,0-1 0,2 0 0,4 18 0,-1-11-4,1-1 1,2 0-1,0 0 1,2 0-1,0-1 1,23 33-1,-16-37-146,-12-18-192,-10-13-162,-18-27-946,-3 0 0,0 2-1,-3 1 1,0 2 0,-39-36-1,74 74 1396,0-1 0,1 1-1,-1-1 1,1 0 0,15 3 0,-17-5 78,-4 0 74,0 0-1,0 0 1,0-1-1,0 1 1,0-1-1,1 0 1,-1 0-1,0 0 1,0 0-1,0 0 1,0 0-1,0 0 1,0-1-1,1 1 1,-1-1-1,3-1 1,1-4 113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1.893"/>
    </inkml:context>
    <inkml:brush xml:id="br0">
      <inkml:brushProperty name="width" value="0.025" units="cm"/>
      <inkml:brushProperty name="height" value="0.025" units="cm"/>
    </inkml:brush>
  </inkml:definitions>
  <inkml:trace contextRef="#ctx0" brushRef="#br0">277 1 13261,'0'0'14328,"-13"2"-14216,1 1-87,0 1-1,0 0 1,0 1 0,0 0 0,1 0-1,0 2 1,0-1 0,1 1 0,-1 1-1,-13 13 1,8-5 240,1 0 1,0 0-1,1 2 0,-18 30 1,27-40-226,1 0 0,0 0 0,0 1 1,1-1-1,0 1 0,0 0 0,1 0 1,0 0-1,1 1 0,0-1 0,0 0 0,1 1 1,1 13-1,0-19-143,0 0 0,0 0 0,0 0 0,1 0 0,-1-1 0,1 1 0,0 0 0,0-1 1,1 0-1,-1 1 0,0-1 0,1 0 0,0 0 0,0 0 0,0-1 0,0 1 0,0-1 0,1 1 0,-1-1 0,1 0 0,0 0 0,3 1 1,4 1-1361,0-1 1,0 0-1,0 0 1,0-1 0,1-1-1,18 1 1,13-2-7245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2.287"/>
    </inkml:context>
    <inkml:brush xml:id="br0">
      <inkml:brushProperty name="width" value="0.025" units="cm"/>
      <inkml:brushProperty name="height" value="0.025" units="cm"/>
    </inkml:brush>
  </inkml:definitions>
  <inkml:trace contextRef="#ctx0" brushRef="#br0">146 120 14958,'-9'-1'2813,"4"0"-2285,-9-2 770,0 1 0,0 1 0,-20 0 0,30 1-1083,0 1 0,1-1 0,-1 1 0,1-1 0,-1 1 1,1 0-1,-1 1 0,1-1 0,-4 3 0,6-3-180,-1-1 0,1 1 0,0 0 0,0 0 0,0 1 0,0-1 0,0 0 0,0 0 0,0 0 0,0 1 0,0-1 0,1 0 0,-1 1 0,0-1 0,1 1 0,-1-1 0,1 1-1,0-1 1,-1 1 0,1-1 0,0 1 0,0 1 0,0-2-26,1 1 0,-1-1 0,1 0-1,-1 0 1,1 0 0,-1 0 0,1 0 0,0-1-1,0 1 1,-1 0 0,1 0 0,0 0-1,0 0 1,0-1 0,0 1 0,0 0 0,0-1-1,0 1 1,0-1 0,0 1 0,0-1-1,0 0 1,0 1 0,0-1 0,0 0-1,0 0 1,1 0 0,-1 0 0,2 0 0,45 2 174,-35-2-149,54 3-24,75 12 1,-141-15 134,0-1 1,-1 1-1,1-1 0,0 1 0,0-1 0,0 1 1,0-1-1,0 0 0,-1 1 0,1-1 0,0 0 1,-1 1-1,1-1 0,-1 0 0,1 0 0,0 0 1,-1 0-1,0 0 0,1 0 0,-1 0 1,0 0-1,1 1 0,-1-1 0,0 0 0,0 0 1,0 0-1,0-1 0,0 1 0,0 0 0,0 0 1,0 0-1,0 0 0,-1-1 0,0-53-392,0 37 484,7-65-327,-5 82 38,-1 1 1,1-1-1,0 1 1,-1-1-1,1 1 1,0-1-1,-1 1 1,1-1-1,0 1 1,0 0-1,0-1 1,-1 1-1,1 0 1,0 0-1,0 0 0,0 0 1,0-1-1,0 1 1,-1 0-1,1 0 1,0 1-1,0-1 1,0 0-1,0 0 1,0 0-1,-1 1 1,1-1-1,0 0 1,1 1-1,27 9-965,-15-5-24,-1 0 0,1 0-1,0-1 1,21 2 0,27-2-7675,-35-4 2000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2.757"/>
    </inkml:context>
    <inkml:brush xml:id="br0">
      <inkml:brushProperty name="width" value="0.025" units="cm"/>
      <inkml:brushProperty name="height" value="0.025" units="cm"/>
    </inkml:brush>
  </inkml:definitions>
  <inkml:trace contextRef="#ctx0" brushRef="#br0">143 3 12876,'0'0'3678,"-8"0"-16,2 0-3192,1-1-200,0 0 0,-1 1 0,1 0 1,-1 0-1,1 0 0,-1 1 0,1 0 1,0 0-1,0 0 0,-1 1 0,1 0 1,0 0-1,0 0 0,0 0 0,1 1 1,-1 0-1,0 0 0,1 0 0,0 1 1,-5 4-1,7-6-185,0 1 0,0-1 0,0 1 0,1 0 0,-1 0 0,1 0 0,-1 0 0,1 0 0,0 0 0,-1 5 0,2-7-55,0 0 0,1 0 0,-1 0 0,0 0 0,1 0 0,-1 0 0,1 0 0,-1-1 0,1 1 0,-1 0 0,1 0 0,-1-1 0,1 1 1,0 0-1,0-1 0,-1 1 0,1 0 0,0-1 0,0 1 0,0-1 0,0 0 0,-1 1 0,1-1 0,0 0 0,0 1 0,0-1 0,0 0 0,0 0 0,0 0 0,0 0 0,0 0 0,0 0 0,0 0 0,0 0 0,0 0 0,0 0 0,1-1 1,37-1 133,76-14 0,-36 4-236,-79 12 70,1 0 1,-1-1 0,1 1-1,0 0 1,-1 0-1,1 0 1,-1 0-1,1 0 1,-1 0-1,1 0 1,0 0 0,-1 0-1,1 0 1,-1 0-1,1 0 1,-1 0-1,1 1 1,0-1 0,-1 0-1,1 0 1,-1 1-1,1-1 1,-1 0-1,1 1 1,-1-1-1,0 0 1,1 1 0,-1-1-1,1 1 1,-1-1-1,0 1 1,1-1-1,-1 1 1,0-1 0,1 1-1,-1-1 1,0 1-1,0-1 1,0 1-1,0-1 1,1 1-1,-1-1 1,0 1 0,0 1-1,-8 28 297,2-12-226,49-18 224,-23-4-608,0 0 0,35-13-1,-39 11-875,0 0 0,0 2 0,0 0 0,1 1 0,22-1-1,-38 4 1184,0 0 0,-1 0-1,1 1 1,-1-1-1,1 0 1,-1 1 0,1-1-1,-1 1 1,1-1-1,-1 0 1,0 1 0,1-1-1,-1 1 1,1-1-1,-1 1 1,0 0 0,0-1-1,1 1 1,-1-1-1,0 1 1,0-1 0,0 1-1,0 0 1,1-1-1,-1 1 1,0 0 0,0-1-1,0 1 1,0-1-1,0 1 1,-1 0 0,1-1-1,0 1 1,0-1-1,0 1 1,0 0 0,-1-1-1,1 1 1,0-1-1,-1 1 1,1 0 0,-1 0 0,1-1 0,-1 1 0,1 0 0,0-1 0,0 1 0,-1 0 0,1 0 1,0-1-1,0 1 0,0 0 0,0-1 0,0 1 0,0 0 0,0 0 0,0-1 0,0 1 0,0 0 0,1 0 0,-1-1 0,0 1 0,0 0 0,1-1 0,-1 1 0,0 0 0,1-1 0,-1 1 1,0 0-1,1-1 0,-1 1 0,1-1 0,0 1 0,-1-1 0,1 1 0,-1-1 0,1 1 0,0-1 0,-1 0 0,1 1 0,0-1 0,-1 0 0,1 0 0,1 1 0,5-1-806,1 0 0,0-1-1,0 0 1,0 0 0,0 0-1,-1-1 1,1 0 0,-1-1-1,1 0 1,9-5 0,13-10-5923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3.089"/>
    </inkml:context>
    <inkml:brush xml:id="br0">
      <inkml:brushProperty name="width" value="0.025" units="cm"/>
      <inkml:brushProperty name="height" value="0.025" units="cm"/>
    </inkml:brush>
  </inkml:definitions>
  <inkml:trace contextRef="#ctx0" brushRef="#br0">94 0 13805,'0'0'8531,"-11"5"-7154,5-3-1321,-2 1 336,1 0 0,0 0 0,0 0 0,-12 9 0,16-11-302,1 1 0,0 0 0,0 0 0,0 0 0,0-1-1,1 2 1,-1-1 0,0 0 0,1 0 0,0 0 0,-1 1 0,1-1 0,0 1 0,0-1 0,0 1 0,1-1 0,-1 1-1,1 0 1,-1-1 0,1 1 0,0 0 0,0 3 0,0-5-83,1 0 1,-1 0-1,0 0 1,1-1-1,-1 1 1,1 0-1,-1 0 1,1 0-1,-1 0 0,1-1 1,0 1-1,-1 0 1,1-1-1,0 1 1,0 0-1,0-1 1,-1 1-1,1-1 0,0 1 1,0-1-1,0 0 1,0 1-1,0-1 1,0 0-1,0 0 1,0 1-1,0-1 1,2 0-1,34 1 155,-29-1-129,5-1-115,1 0 0,-1-1 0,0 0 0,0-1 1,25-9-1,-31 9-57,0 0 0,1 0 0,-2 0 1,1-1-1,0 0 0,-1-1 0,0 1 0,0-1 1,0 0-1,0-1 0,8-10 0,-13 10-21,-9 9 189,-12 14 182,14-9-56,1 1-1,1-1 0,0 0 1,0 1-1,1 0 1,0 0-1,0 0 0,1 0 1,-2 19-1,4-24-248,-1-1-1,2 1 1,-1 0 0,0-1 0,1 1 0,-1-1-1,1 1 1,0-1 0,1 1 0,-1-1-1,0 1 1,3 3 0,-2-5-249,-1 0 0,1 0 0,0 1 0,0-1 0,0-1 0,1 1 0,-1 0 0,0 0 0,1-1-1,-1 1 1,1-1 0,-1 0 0,1 0 0,0 0 0,0 0 0,-1 0 0,5 0 0,25 2-7696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3.416"/>
    </inkml:context>
    <inkml:brush xml:id="br0">
      <inkml:brushProperty name="width" value="0.025" units="cm"/>
      <inkml:brushProperty name="height" value="0.025" units="cm"/>
    </inkml:brush>
  </inkml:definitions>
  <inkml:trace contextRef="#ctx0" brushRef="#br0">1 20 18898,'0'0'5925,"80"0"-4131,-39 0-705,6 0-897,3 0-160,-3-7-864,-2-6-4261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4.124"/>
    </inkml:context>
    <inkml:brush xml:id="br0">
      <inkml:brushProperty name="width" value="0.025" units="cm"/>
      <inkml:brushProperty name="height" value="0.025" units="cm"/>
    </inkml:brush>
  </inkml:definitions>
  <inkml:trace contextRef="#ctx0" brushRef="#br0">41 104 13389,'6'-9'2188,"9"-19"-419,22-39 6173,-51 145-5380,-16 23-2058,18-66-236,1 0-1,2 0 1,1 1-1,2 0 1,-3 58-1,9-93-260,0 0 0,0 0 1,0 0-1,0 0 0,0 0 0,1 0 1,-1-1-1,0 1 0,0 0 0,1 0 1,-1 0-1,0 0 0,1-1 0,-1 1 1,1 0-1,-1 0 0,1-1 0,0 1 0,-1-1 1,1 1-1,-1 0 0,1-1 0,0 1 1,0-1-1,-1 1 0,1-1 0,0 0 1,1 1-1,0 0 12,1-1 0,-1 0 0,0 1 0,1-1 0,-1 0 0,1 0-1,-1-1 1,1 1 0,-1 0 0,4-2 0,2 0 36,1-1 0,-1 0 0,0-1 0,0 0 0,9-6-1,-4 2-123,-2-1 0,1-1-1,-1 1 1,-1-2-1,0 1 1,0-2 0,-1 1-1,0-1 1,-1 0-1,-1-1 1,0 0 0,-1 0-1,0-1 1,-1 0-1,0 0 1,-1 0 0,-1 0-1,0-1 1,-1 1-1,0-1 1,-2-24 0,0 38-78,1 1-1,-1 0 1,0-1 0,0 1 0,0-1 0,0 1 0,0-1 0,0 1 0,0 0 0,0-1 0,0 1 0,0-1 0,0 1 0,0-1 0,0 1 0,-1-1 0,1 1 0,0 0 0,0-1 0,0 1-1,0-1 1,-1 1 0,1 0 0,0-1 0,-1 1 0,1 0 0,0-1 0,-1 1 0,1 0 0,0 0 0,-1-1 0,1 1 0,0 0 0,-1 0 0,1-1 0,-1 1 0,1 0 0,0 0-1,-1 0 1,1 0 0,-1 0 0,1 0 0,-1 0 0,1 0 0,-1 0 0,1 0 0,0 0 0,-1 0 0,1 0 0,-1 0 0,1 0 0,-1 0 0,1 0 0,0 1 0,-1-1 0,1 0 0,-1 0-1,1 0 1,0 1 0,-1-1 0,1 0 0,0 1 0,-1-1 0,1 0 0,0 1 0,0-1 0,-1 0 0,1 1 0,0 0 0,-23 26-9023,7 6 991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4.596"/>
    </inkml:context>
    <inkml:brush xml:id="br0">
      <inkml:brushProperty name="width" value="0.025" units="cm"/>
      <inkml:brushProperty name="height" value="0.025" units="cm"/>
    </inkml:brush>
  </inkml:definitions>
  <inkml:trace contextRef="#ctx0" brushRef="#br0">1 176 9225,'0'0'2642,"0"9"-464,0-7-2007,0 1-1,0 0 0,0-1 1,0 1-1,0-1 0,1 1 1,-1 0-1,1-1 0,0 1 1,-1-1-1,3 4 0,-1-4-6,-1-1 1,1 0-1,0 1 0,-1-1 0,1 0 1,0 0-1,0 0 0,0 0 0,0 0 1,0-1-1,0 1 0,0 0 0,0-1 1,0 0-1,0 1 0,0-1 0,0 0 1,0 0-1,0 0 0,3-1 0,147-18 5388,-151 19-4569,-3-3 2507,1-20-3388,6 8-66,-1-1 55,1 0 0,1 0 1,12-21-1,-18 36-99,0 1-1,0 0 1,0 0 0,1-1 0,-1 1 0,0 0 0,1 0-1,-1 0 1,0-1 0,0 1 0,1 0 0,-1 0-1,0 0 1,1 0 0,-1 0 0,0 0 0,1 0 0,-1 0-1,1 0 1,-1 0 0,0 0 0,1 0 0,-1 0 0,0 0-1,1 0 1,-1 0 0,0 0 0,1 0 0,-1 0 0,0 0-1,1 0 1,-1 1 0,0-1 0,0 0 0,1 0-1,-1 0 1,0 1 0,0-1 0,1 0 0,-1 0 0,0 1-1,1-1 1,14 16-82,-7-7 94,-3-5 5,1-1-1,0 0 1,0 0-1,0-1 1,0 0-1,0 0 1,0 0-1,1-1 1,-1 0-1,0 0 1,1-1 0,-1 1-1,1-1 1,-1-1-1,1 1 1,-1-1-1,0 0 1,1-1-1,-1 0 1,0 0 0,0 0-1,0 0 1,0-1-1,8-5 1,1-1 40,0-1 0,0-1 1,-1 0-1,0-1 1,-1 0-1,0-1 0,16-22 1,-49 66-140,1 2 1,-26 61 0,35-73 68,3-7-3,2-5-14,1 0 0,0 1-1,0-1 1,1 1-1,1 0 1,-1-1 0,-1 18-1,4-26-37,0-1 0,0 0 0,0 0-1,0 0 1,0 1 0,0-1 0,0 0-1,0 0 1,0 1 0,0-1 0,0 0-1,0 0 1,0 0 0,0 1 0,0-1-1,0 0 1,0 0 0,0 1 0,0-1-1,0 0 1,0 0 0,1 0 0,-1 1-1,0-1 1,0 0 0,0 0 0,0 0-1,0 0 1,1 1 0,-1-1-1,0 0 1,0 0 0,0 0 0,1 0-1,-1 0 1,0 0 0,0 0 0,0 1-1,1-1 1,-1 0 0,0 0 0,0 0-1,1 0 1,-1 0 0,0 0 0,0 0-1,0 0 1,1 0 0,-1 0 0,0 0-1,12-9-5915,4-14-4423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4.955"/>
    </inkml:context>
    <inkml:brush xml:id="br0">
      <inkml:brushProperty name="width" value="0.025" units="cm"/>
      <inkml:brushProperty name="height" value="0.025" units="cm"/>
    </inkml:brush>
  </inkml:definitions>
  <inkml:trace contextRef="#ctx0" brushRef="#br0">0 1 15375,'0'0'4356,"53"59"-4965,-35-47-3074,7-4-2083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5.289"/>
    </inkml:context>
    <inkml:brush xml:id="br0">
      <inkml:brushProperty name="width" value="0.025" units="cm"/>
      <inkml:brushProperty name="height" value="0.025" units="cm"/>
    </inkml:brush>
  </inkml:definitions>
  <inkml:trace contextRef="#ctx0" brushRef="#br0">103 1 9065,'0'0'14093,"-9"5"-12748,-4 1-889,7-3-183,1-1 1,-1 1-1,1 0 1,0 0-1,0 1 1,-8 6-1,13-10-263,-1 1-1,1-1 1,-1 0-1,0 1 1,1-1-1,-1 1 1,1-1-1,-1 1 1,1-1-1,-1 1 1,1-1-1,-1 1 1,1-1-1,0 1 0,-1 0 1,1-1-1,0 1 1,-1-1-1,1 1 1,0 0-1,0 0 1,0-1-1,0 1 1,0 0-1,-1-1 1,1 1-1,0 0 1,0-1-1,1 1 0,-1 0 1,0-1-1,0 1 1,0 0-1,0-1 1,1 1-1,-1 0 1,0-1-1,1 1 1,-1 0-1,0-1 1,1 1-1,-1-1 1,1 1-1,-1-1 1,1 1-1,-1-1 0,1 1 1,-1-1-1,1 1 1,0-1-1,40 16-1543,-28-12 1149,12 3 42,0 2 0,-1 1-1,-1 1 1,1 1-1,29 21 1,-52-32 376,0-1 0,0 1-1,0 0 1,-1-1 0,1 1 0,0 0 0,0 0 0,0-1 0,-1 1-1,1 0 1,0 0 0,-1 0 0,1 0 0,-1 0 0,1 0 0,-1 0-1,1 0 1,-1 0 0,0 0 0,1 1 0,-1-1 0,0 0 0,0 0-1,0 1 1,0-1 45,-1 0-1,0 0 1,1 0-1,-1 0 1,0 0-1,0 0 1,0 0 0,0 0-1,1 0 1,-1-1-1,0 1 1,0 0-1,-1-1 1,1 1-1,0-1 1,0 1-1,0-1 1,-2 1-1,-11 2 632,0 0-1,0 0 1,-15-1 0,15 0-382,2-1-75,-68 6 956,76-7-1395,-1 1-1,1-1 1,-1-1 0,1 1-1,-1-1 1,1 0-1,-1 0 1,1 0-1,-1 0 1,1-1-1,0 0 1,0 0-1,-7-4 1,10 5-197,0-1 0,-1 1 0,1-1 0,0 1-1,0-1 1,0 0 0,0 1 0,1-1 0,-1 0 0,0 0 0,1 0 0,-1 1 0,1-1 0,0 0 0,0 0 0,-1 0-1,1 0 1,1-3 0,-1-13-6855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5.621"/>
    </inkml:context>
    <inkml:brush xml:id="br0">
      <inkml:brushProperty name="width" value="0.025" units="cm"/>
      <inkml:brushProperty name="height" value="0.025" units="cm"/>
    </inkml:brush>
  </inkml:definitions>
  <inkml:trace contextRef="#ctx0" brushRef="#br0">0 180 12780,'0'0'5024,"12"0"-124,-2 1-4172,0-1-1,0-1 0,0 1 1,0-2-1,-1 1 0,1-1 1,0-1-1,0 0 0,-1 0 1,0-1-1,15-7 0,-11 3-555,0-1 0,0-1-1,16-15 1,-25 22-157,-1-1-1,0 1 1,0-1 0,-1 0 0,1 0 0,-1 0 0,1 0 0,-1 0 0,-1 0 0,1-1 0,0 1-1,-1-1 1,0 1 0,0-1 0,-1 1 0,1-6 0,-1 9-16,-1-1 0,1 1 1,-1 0-1,1 0 0,-1 0 0,1-1 0,-1 1 1,0 0-1,0 0 0,1 0 0,-1 0 1,0 0-1,0 0 0,0 1 0,0-1 0,0 0 1,0 0-1,0 1 0,-1-1 0,1 1 0,0-1 1,0 1-1,0-1 0,-1 1 0,1-1 1,0 1-1,0 0 0,-1 0 0,1 0 0,0 0 1,-1 0-1,1 0 0,0 0 0,-1 0 0,1 1 1,-1-1-1,-4 1-7,0-1 0,0 1 1,0 0-1,0 0 0,0 1 1,1 0-1,-8 3 0,7-1 14,-1 0-1,1 0 1,-1 0-1,1 1 1,1 0 0,-1 1-1,1-1 1,0 1-1,0 0 1,0 0-1,1 1 1,0-1-1,0 1 1,1 0 0,0 0-1,0 0 1,1 1-1,0-1 1,0 1-1,0-1 1,1 1 0,0-1-1,1 16 1,1-19-1,0 0 0,0 0 0,0-1 1,0 1-1,1 0 0,-1-1 1,1 1-1,0-1 0,0 1 0,1-1 1,-1 0-1,1 0 0,-1 0 1,1 0-1,0-1 0,0 1 0,0-1 1,0 0-1,1 0 0,-1 0 0,1 0 1,-1 0-1,1-1 0,0 1 1,-1-1-1,7 1 0,51 10-1409,-6-9-3393,-12-4-3142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6.905"/>
    </inkml:context>
    <inkml:brush xml:id="br0">
      <inkml:brushProperty name="width" value="0.05" units="cm"/>
      <inkml:brushProperty name="height" value="0.05" units="cm"/>
    </inkml:brush>
  </inkml:definitions>
  <inkml:trace contextRef="#ctx0" brushRef="#br0">1 0 18508,'24'3'2432,"5"0"-1399,2-2-409,4 2 1256,2-1-720,-1-1-247,-9-2-409,-4 1-48,-13-3-280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6.861"/>
    </inkml:context>
    <inkml:brush xml:id="br0">
      <inkml:brushProperty name="width" value="0.025" units="cm"/>
      <inkml:brushProperty name="height" value="0.025" units="cm"/>
    </inkml:brush>
  </inkml:definitions>
  <inkml:trace contextRef="#ctx0" brushRef="#br0">16 1 1441,'0'0'23206,"-3"11"-23008,-2 22 97,1 0 1,1 34-1,3-66-272,0 0 1,0 0-1,1 0 1,-1-1-1,1 1 1,-1 0-1,1 0 1,-1-1-1,1 1 0,-1 0 1,1-1-1,-1 1 1,1-1-1,0 1 1,0-1-1,-1 1 1,1-1-1,0 1 0,0-1 1,-1 1-1,1-1 1,0 0-1,0 0 1,0 1-1,0-1 0,-1 0 1,1 0-1,0 0 1,0 0-1,0 0 1,0 0-1,0 0 1,-1 0-1,1-1 0,0 1 1,0 0-1,0 0 1,0-1-1,39-9 451,-14-3-367,-18 9-104,0 0 0,0 0 1,0 1-1,0 0 0,0 0 1,1 1-1,15-3 0,-23 5-7,0 0-1,0 0 0,-1 0 0,1 1 0,0-1 0,-1 0 0,1 0 0,0 0 0,-1 1 0,1-1 0,0 0 0,-1 1 0,1-1 0,-1 0 0,1 1 0,-1-1 0,1 1 0,-1-1 0,1 1 0,-1-1 0,1 1 0,-1-1 0,0 1 1,1 0-1,-1-1 0,0 1 0,1-1 0,-1 1 0,0 0 0,0-1 0,0 1 0,1 0 0,-1 0 0,0-1 0,0 1 0,0 0 0,0 0 0,0 0 6,-1 0 1,1 0-1,0 0 0,1-1 1,-1 1-1,0 0 0,0 0 0,0-1 1,0 1-1,1 0 0,-1 0 0,0-1 1,1 1-1,-1 0 0,0-1 0,1 1 1,-1 0-1,1-1 0,-1 1 1,1-1-1,-1 1 0,1-1 0,0 1 1,-1-1-1,1 1 0,0-1 0,-1 0 1,1 1-1,0-1 0,-1 0 0,1 1 1,0-1-1,0 0 0,-1 0 1,1 0-1,0 0 0,0 0 0,0 0 1,11-1 38,-1 0 1,0-1 0,0 0 0,0-1 0,17-6-1,-18 5-43,-1 1 1,0 0-1,1 0 0,-1 1 0,1 1 0,0 0 0,0 0 0,14 1 1,-23 0-2,1 0 0,-1 1 0,1-1 0,-1 1 0,1-1 1,-1 1-1,0-1 0,1 1 0,-1 0 0,0 0 0,1 0 1,-1 0-1,0 0 0,0 0 0,0 0 0,0 0 0,0 0 1,0 0-1,0 1 0,0-1 0,0 0 0,-1 1 1,1-1-1,-1 0 0,1 1 0,-1-1 0,1 1 0,-1 1 1,3 49 594,-3-39-367,0-12-528,0-4-1960,-4-9-3346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7.206"/>
    </inkml:context>
    <inkml:brush xml:id="br0">
      <inkml:brushProperty name="width" value="0.025" units="cm"/>
      <inkml:brushProperty name="height" value="0.025" units="cm"/>
    </inkml:brush>
  </inkml:definitions>
  <inkml:trace contextRef="#ctx0" brushRef="#br0">0 1 19987,'0'0'9032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7.961"/>
    </inkml:context>
    <inkml:brush xml:id="br0">
      <inkml:brushProperty name="width" value="0.025" units="cm"/>
      <inkml:brushProperty name="height" value="0.025" units="cm"/>
    </inkml:brush>
  </inkml:definitions>
  <inkml:trace contextRef="#ctx0" brushRef="#br0">21 0 13036,'0'0'11467,"2"12"-10816,0 6-208,-2 1-1,0-1 0,-1 0 1,0 1-1,-2-1 0,-7 28 1,7-37-337,1 0 1,1 0 0,-1 0 0,1 0 0,1 12-1,0-21-98,1 1 0,-1 0 0,1 0-1,-1-1 1,1 1 0,-1 0 0,1 0-1,-1-1 1,1 1 0,0-1 0,-1 1-1,1 0 1,0-1 0,0 1 0,0-1-1,-1 0 1,1 1 0,0-1 0,0 0-1,0 1 1,0-1 0,0 0 0,-1 0-1,1 0 1,0 0 0,0 0 0,0 0-1,0 0 1,0 0 0,1 0 0,36-1 174,-34 0-172,59-10-101,-46 8-156,-1 0-1,34-2 1,-49 5 237,-1 1 1,1 0 0,0-1-1,-1 1 1,1 0-1,-1 0 1,0 0-1,1-1 1,-1 1-1,1 0 1,-1 0-1,0 0 1,0 0 0,0 0-1,1-1 1,-1 1-1,0 0 1,0 0-1,0 0 1,0 0-1,0 0 1,-1 0-1,1 0 1,0-1-1,0 1 1,-1 0 0,0 1-1,-7 28-24,-7 0-9,14-29-453,4-12-3807,5-6-1836,2-4-3833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8.342"/>
    </inkml:context>
    <inkml:brush xml:id="br0">
      <inkml:brushProperty name="width" value="0.025" units="cm"/>
      <inkml:brushProperty name="height" value="0.025" units="cm"/>
    </inkml:brush>
  </inkml:definitions>
  <inkml:trace contextRef="#ctx0" brushRef="#br0">117 109 673,'0'0'25138,"-9"-2"-24866,2 1-244,2 0-16,0 0 0,0 0 0,-1 0 1,1 1-1,0-1 0,-1 1 0,-8 2 1,12-2-8,0 1 1,-1 0-1,1 0 0,0 0 1,0 1-1,-1-1 1,1 0-1,0 1 1,0-1-1,0 1 1,1 0-1,-1 0 1,0-1-1,1 1 1,-1 0-1,1 1 0,0-1 1,-1 0-1,1 0 1,0 0-1,0 1 1,0 3-1,-1-3 11,1 0 0,0 0-1,0 0 1,0 0 0,0 0 0,0 0-1,1 0 1,-1 0 0,1 0-1,0 0 1,0 1 0,0-1-1,0 0 1,1 0 0,-1 0 0,1 0-1,0 0 1,0 0 0,0 0-1,0 0 1,0 0 0,1 0 0,-1 0-1,1 0 1,0-1 0,0 1-1,0-1 1,0 0 0,0 1 0,1-1-1,2 2 1,1-1 6,0 0-1,0-1 1,0 1 0,0-2-1,1 1 1,-1-1 0,0 0-1,1 0 1,-1 0-1,1-1 1,-1 0 0,0 0-1,1-1 1,11-2 0,-13 1 24,0 1 0,1-1 0,-1 0 0,0 0 1,0 0-1,0-1 0,-1 1 0,1-1 0,-1 0 1,1-1-1,-1 1 0,0-1 0,0 0 0,-1 0 1,1 0-1,-1 0 0,0-1 0,0 1 0,0-1 0,2-6 1,-1 1 130,0 0-1,-1 0 1,0 0 0,-1 0 0,0 0 0,-1-1 0,0 1 0,0 0-1,-2-17 1,1 24-176,0 1 0,-1-1 1,1 1-1,-1 0 0,0-1 0,0 1 0,1 0 0,-1 0 0,-1 0 0,1 0 0,0 0 0,0 0 1,-1 0-1,1 0 0,-1 0 0,0 0 0,0 1 0,1-1 0,-1 1 0,0-1 0,0 1 0,0 0 0,-4-2 1,0 1-488,0 0 0,0 0 0,-1 0 1,1 1-1,0 0 0,-1 0 0,-10 1 1,17-1 347,-1 1 0,1 0 0,0 0 1,-1 0-1,1 0 0,0 0 1,-1 0-1,1 0 0,0 0 0,-1 0 1,1 0-1,0 0 0,0 0 0,-1 0 1,1 0-1,0 0 0,-1 0 1,1 0-1,0 0 0,-1 0 0,1 1 1,0-1-1,0 0 0,-1 0 0,1 0 1,0 0-1,0 1 0,-1-1 0,1 0 1,0 0-1,0 1 0,-1-1 1,1 0-1,0 0 0,0 1 0,0-1 1,0 0-1,0 1 0,-1-1 0,1 0 1,0 0-1,0 1 0,0-1 1,0 0-1,0 1 0,0-1 0,0 0 1,0 1-1,0-1 0,0 6-5787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8.926"/>
    </inkml:context>
    <inkml:brush xml:id="br0">
      <inkml:brushProperty name="width" value="0.025" units="cm"/>
      <inkml:brushProperty name="height" value="0.025" units="cm"/>
    </inkml:brush>
  </inkml:definitions>
  <inkml:trace contextRef="#ctx0" brushRef="#br0">75 0 12556,'0'0'11739,"-6"15"-11136,-39 132 2400,38-120-2443,1 1 0,2-1 0,0 1 0,1 35 0,3-62-554,0 0 0,0 0 0,0 0 0,0 1 0,1-1 0,-1 0-1,0 0 1,0 0 0,1 1 0,-1-1 0,1 0 0,-1 0 0,1 0 0,0 0 0,-1 0 0,1 0 0,0 0 0,0 0-1,-1 0 1,1 0 0,0 0 0,0-1 0,0 1 0,0 0 0,0-1 0,0 1 0,3 1 0,-2-2 6,1 1 1,0-1 0,0 0 0,0 0-1,0 0 1,0 0 0,0 0 0,0-1 0,0 1-1,0-1 1,4-1 0,2-1-9,1-1-1,-1 0 1,1 0 0,-1-1 0,15-12 0,17-25-20,-33 32 18,0 1 0,1 1 0,0-1 0,12-8 0,-16 21 18,-2 13 33,-4 27 103,1-32-86,0-12-58,0 1 0,0-1 0,0 1 0,0 0 0,0-1 1,0 1-1,0-1 0,0 1 0,0-1 0,0 1 0,1-1 0,-1 1 0,0-1 0,0 1 0,1-1 0,-1 1 0,1-1 0,-1 1 0,0-1 0,1 1 0,-1-1 0,1 0 0,-1 1 0,0-1 0,1 0 0,-1 1 0,1-1 0,0 0 0,-1 0 0,1 1 0,-1-1 0,1 0 1,25-2 200,32-20-174,-50 18-80,-3 2 28,3-2-141,0 1-1,1-1 1,-1 2-1,1-1 1,0 1-1,17-2 1,-26 5 159,1-1 0,-1 0 1,1 1-1,0-1 1,-1 1-1,0-1 0,1 1 1,-1-1-1,1 1 1,-1 0-1,0-1 0,1 1 1,-1-1-1,0 1 1,0 0-1,1-1 0,-1 1 1,0 0-1,0-1 1,0 1-1,0 0 0,0-1 1,0 1-1,0 0 1,0-1-1,0 1 0,0 0 1,0-1-1,-1 2 1,1-1 26,0 0 1,0 0 0,-1 1 0,1-1-1,0 0 1,0 0 0,0 0-1,1 0 1,-1 0 0,0 1 0,0-1-1,0 0 1,1 0 0,-1 0-1,1 0 1,-1 0 0,1 0 0,-1 0-1,1 0 1,0 0 0,-1 0 0,1 0-1,0 0 1,0-1 0,0 1-1,-1 0 1,3 1 0,3-2-3,0 1 1,0-1 0,1 0-1,-1 0 1,0-1-1,0 1 1,0-1-1,0-1 1,0 1-1,9-5 1,63-30 373,-38 16-306,-37 19-99,6-3-31,-1 0 0,1 0 1,0 1-1,0 1 0,0-1 0,0 1 0,11 0 0,-19 5 16,0 0 1,-1 0-1,0 0 1,0 0 0,0 0-1,0 0 1,0 0-1,-2 5 1,-16 25 42,16-30-67,-1 0 1,1 1 0,0-1 0,0 0 0,0 1 0,1 0 0,-1-1-1,1 1 1,0 0 0,0 0 0,-1 5 0,5-9-837,-1 0 1,1-1-1,0 1 1,-1-1-1,1 0 1,-1 1-1,1-1 1,-1 0-1,0 0 1,4-2-1,15-14-7521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39.542"/>
    </inkml:context>
    <inkml:brush xml:id="br0">
      <inkml:brushProperty name="width" value="0.025" units="cm"/>
      <inkml:brushProperty name="height" value="0.025" units="cm"/>
    </inkml:brush>
  </inkml:definitions>
  <inkml:trace contextRef="#ctx0" brushRef="#br0">80 60 14606,'0'0'10287,"-4"9"-8397,-11 30-705,15-38-1151,0-1 0,0 1 1,-1-1-1,1 1 0,0-1 1,0 1-1,0 0 0,0-1 1,0 1-1,0-1 0,0 1 0,0-1 1,0 1-1,0-1 0,1 1 1,-1-1-1,0 1 0,0 0 1,0-1-1,1 1 0,-1-1 1,0 1-1,1-1 0,-1 0 0,0 1 1,1-1-1,-1 1 0,0-1 1,1 0-1,-1 1 0,1-1 1,-1 0-1,1 1 0,-1-1 1,1 0-1,-1 0 0,1 1 0,-1-1 1,1 0-1,-1 0 0,2 0 1,22 1 348,-21-1-269,3 0-19,0-1 1,0 1 0,-1-1 0,1 0-1,0 0 1,0-1 0,-1 0-1,1 0 1,-1 0 0,0 0 0,10-7-1,-12 7-80,-1 0 0,0 0 0,1 0 0,-1 0 0,0 0 0,0-1 0,0 1 0,-1-1 0,1 1 0,-1-1 0,1 0 0,-1 1 0,0-1 0,0 0 0,0 0 0,0 0 0,-1 0-1,1 0 1,-1 0 0,0 0 0,0 0 0,0 0 0,0 0 0,0 0 0,-1-4 0,0 5-19,0 1-1,1-1 1,-1 0 0,0 1 0,0-1-1,0 1 1,0-1 0,0 1-1,0-1 1,0 1 0,-1-1-1,1 1 1,0 0 0,-1 0 0,1 0-1,-1 0 1,0 0 0,1 0-1,-1 0 1,0 1 0,1-1-1,-1 0 1,0 1 0,0 0 0,1-1-1,-1 1 1,0 0 0,0 0-1,0 0 1,0 0 0,1 0-1,-1 0 1,0 1 0,0-1-1,0 0 1,-2 2 0,-3-1-12,1 1 1,-1-1-1,1 1 1,0 1-1,-1-1 1,1 1-1,0 0 1,-10 8-1,8-5 31,1 0-1,0 0 1,1 1-1,-1 0 1,1 0-1,1 1 1,0 0-1,0 0 1,0 0-1,1 1 1,0-1-1,0 1 0,-3 16 1,7-24-10,0 1 1,0-1-1,0 1 1,0-1-1,1 1 0,-1-1 1,0 0-1,1 1 1,-1-1-1,1 1 0,0-1 1,-1 0-1,1 1 1,0-1-1,0 0 0,0 0 1,0 0-1,0 1 1,0-1-1,0 0 0,0 0 1,0 0-1,0-1 1,1 1-1,-1 0 0,0 0 1,1-1-1,-1 1 1,0-1-1,1 1 0,-1-1 1,1 0-1,-1 1 1,1-1-1,-1 0 0,1 0 1,2 0-1,9 1 33,0-1-1,0 0 1,17-2-1,-24 1-29,17-3-17,1-1 0,-1 0 0,0-2 0,-1-1 0,26-13 0,-20 8-26,1 2-1,43-11 1,-71 22 36,-1 1 1,0-1-1,1 0 1,-1 1-1,0-1 1,1 0-1,-1 1 0,0-1 1,0 1-1,0-1 1,1 0-1,-1 1 1,0-1-1,0 1 1,0-1-1,0 1 1,0-1-1,0 1 1,0-1-1,0 1 0,0-1 1,0 1-1,0-1 1,0 1-1,0-1 1,0 0-1,0 1 1,0-1-1,-1 1 1,1-1-1,0 1 0,0-1 1,0 1-1,-1-1 1,1 0-1,0 1 1,-1 0-1,-8 21 189,1-8 3,5-10-115,0 1 0,1-1 0,0 0 0,0 1 0,0-1-1,0 1 1,1 0 0,0 0 0,-1 6 0,3-10-78,0 0 0,-1-1 0,1 1 0,0 0 0,0-1 0,0 1 0,0 0 0,0-1 0,0 1 0,0-1 0,1 0 0,-1 1 0,0-1 0,0 0 0,0 0 0,0 0 0,0 0 0,1 0 0,-1 0 0,0 0 0,0 0 0,2-1 0,32-1 0,-1-7-38,-1-1 0,0-1 0,35-19 0,-28 13-104,-19 7-204,-15 7 247,0 0 0,1 0 0,-1 1 1,0 0-1,1 0 0,-1 0 0,11-1 0,-37 48 1146,23-43-1054,1-1 0,-1 0 0,1 0 1,0-1-1,-1 1 0,1-1 0,0 1 0,0-1 1,-1 0-1,1-1 0,4 0 0,-2 1-162,43 0-2055,-33 0-1265,-1 0-3504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40.585"/>
    </inkml:context>
    <inkml:brush xml:id="br0">
      <inkml:brushProperty name="width" value="0.025" units="cm"/>
      <inkml:brushProperty name="height" value="0.025" units="cm"/>
    </inkml:brush>
  </inkml:definitions>
  <inkml:trace contextRef="#ctx0" brushRef="#br0">47 39 15919,'0'0'9460,"-1"14"-8852,-16 91 968,5-36-442,-5 106 0,18-181-993,0 0 1,0 0 0,1 0-1,0 0 1,0 0-1,4-9 1,6-15-87,-5-4-252,-1 0 0,-2-1 0,-1 1-1,-3-48 1,0 79 137,0 3 50,0-1 0,1 1-1,-1-1 1,0 1 0,0-1 0,0 1 0,0-1-1,0 1 1,0-1 0,0 1 0,1-1 0,-2 1 0,1-1-1,0 1 1,0-1 0,0 1 0,0 0 0,0-1-1,0 1 1,0-1 0,-1 1 0,1-1 0,0 1 0,0-1-1,-1 1 1,1 0 0,0-1 0,-1 1 0,1 0 0,0-1-1,-1 1 1,1 0 0,0-1 0,-1 1 0,1 0-1,-1 0 1,1-1 0,0 1 0,-1 0 0,1 0 0,-1 0-1,1 0 1,-1-1 0,1 1 0,-1 0 0,1 0-1,-1 0 1,0 0 0,0 1-12,0 0-1,0-1 0,0 1 1,0 0-1,0 0 0,0-1 1,0 1-1,1 0 0,-1 0 1,0 0-1,1 0 0,-1 0 1,0 0-1,1 0 1,-1 0-1,1 1 0,0-1 1,-1 2-1,0-2 25,1 1 0,-1-1-1,1 0 1,0 1 0,-1-1 0,1 0 0,0 1 0,0-1-1,0 1 1,0-1 0,0 1 0,0-1 0,1 0 0,-1 1-1,0-1 1,1 0 0,-1 1 0,1-1 0,-1 0 0,1 1-1,0-1 1,-1 0 0,1 0 0,0 0 0,0 0-1,0 1 1,0-1 0,0-1 0,0 1 0,0 0 0,0 0-1,1 0 1,-1 0 0,0-1 0,0 1 0,2 0 0,1-1 75,0 1 1,-1-1 0,1 0 0,0 0 0,0 0 0,-1-1 0,1 1 0,0-1 0,-1 0 0,1 0 0,-1 0 0,1-1 0,5-2-1,4-3-11,-1 0-1,0-1 1,-1 0-1,0-1 0,0 0 1,0-1-1,-1 0 1,-1-1-1,0 0 0,0 0 1,12-24-1,-34 94-1004,4-33 906,-6 14 23,2 0 0,2 1 1,1 1-1,2 0 1,-2 49-1,10-89-24,0 0 0,0 0 1,0 0-1,0 0 0,0 0 0,0 0 0,1 0 1,-1 0-1,1 0 0,0 0 0,0 0 0,-1 0 1,1 0-1,0 0 0,1-1 0,-1 1 0,0 0 1,0-1-1,1 1 0,-1-1 0,1 1 0,-1-1 1,1 1-1,2 0 0,21 1-2923,6-14-3502,-4-10-4639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40.944"/>
    </inkml:context>
    <inkml:brush xml:id="br0">
      <inkml:brushProperty name="width" value="0.025" units="cm"/>
      <inkml:brushProperty name="height" value="0.025" units="cm"/>
    </inkml:brush>
  </inkml:definitions>
  <inkml:trace contextRef="#ctx0" brushRef="#br0">105 0 14189,'0'0'4074,"-12"7"-487,9-4-3476,-8 3 991,1 1 0,0 0 0,-17 18 1,23-22-895,1 0 0,0 1 0,1-1 0,-1 1 0,1 0 0,0 0 0,0 0 0,0 0 0,0 0 0,0 1 0,1-1 0,0 0 0,0 1 0,0-1 0,1 1 0,-1-1 0,1 6 0,1-8-196,0 0 0,0-1 0,-1 0 0,1 1 0,0-1 0,0 1 0,0-1 0,0 0 0,1 0 0,-1 0 0,0 0 0,1 0 0,-1 0 0,0 0 0,1 0 0,-1 0 0,1-1-1,-1 1 1,1 0 0,-1-1 0,1 1 0,0-1 0,-1 0 0,1 0 0,0 1 0,-1-1 0,1 0 0,0 0 0,-1-1 0,4 0 0,1 2 33,1-2-1,-1 1 0,0-1 1,1 0-1,-1 0 0,0-1 1,10-3-1,-3-4-28,-1 0 0,0 0 1,-1-1-1,0 0 0,0-1 0,14-20 1,-1 3-681,-24 28 617,0 0 0,0 0 0,0 0-1,0 0 1,1 0 0,-1 0 0,0 0 0,0 0 0,0 1 0,0-1-1,0 0 1,0 0 0,0 0 0,0 0 0,0 0 0,0 0 0,1 0 0,-1 0-1,0 0 1,0 0 0,0 0 0,0 0 0,0 0 0,0 0 0,0 0-1,1 0 1,-1 0 0,0 0 0,0 0 0,0 0 0,0 0 0,0 0-1,0 0 1,0 0 0,1 0 0,-1 0 0,0 0 0,0 0 0,0 0 0,0 0-1,0 0 1,0 0 0,0-1 0,1 1 0,-9 21-348,-14 27 525,16-39-312,1 0 0,1 0 0,-1 0 0,1 1 0,1-1-1,0 1 1,0 0 0,1 0 0,-1 15 0,3-25 28,0 1-1,0 0 1,0-1-1,0 1 0,0 0 1,0-1-1,0 1 1,0-1-1,1 1 0,-1 0 1,0-1-1,1 1 1,-1-1-1,0 1 0,1-1 1,-1 1-1,0-1 1,1 1-1,-1-1 0,1 1 1,-1-1-1,1 0 1,-1 1-1,1-1 0,-1 0 1,1 1-1,-1-1 1,1 0-1,0 0 0,-1 0 1,1 1-1,0-1 1,-1 0-1,2 0 0,22-1-4555,-22 1 4219,21-6-4410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41.462"/>
    </inkml:context>
    <inkml:brush xml:id="br0">
      <inkml:brushProperty name="width" value="0.025" units="cm"/>
      <inkml:brushProperty name="height" value="0.025" units="cm"/>
    </inkml:brush>
  </inkml:definitions>
  <inkml:trace contextRef="#ctx0" brushRef="#br0">166 247 5509,'0'0'9748,"-7"12"-8162,-25 38 1067,-40 85 1,62-113-1840,1 1 1,1-1 0,1 1-1,1 1 1,1-1 0,1 1-1,-2 35 1,9-54-628,4-12-60,4-14 18,46-141 34,-26 66-584,4 2 0,66-124 1,-100 216 385,29-43-633,-29 43 614,1 0 1,-1 0 0,1 1 0,0-1 0,-1 0 0,1 1-1,0-1 1,0 1 0,0 0 0,1 0 0,-1-1-1,0 2 1,0-1 0,1 0 0,-1 0 0,0 1 0,1-1-1,4 0 1,-7 2 29,1-1 0,-1 1 0,1-1 0,0 1 0,-1-1 0,1 1 0,-1-1 0,1 1 0,-1 0 0,0-1 0,1 1 0,-1 0 0,0-1 0,1 1 0,-1 0 0,0 0 0,0-1 0,0 1 0,1 0 0,-1-1 0,0 1 0,0 0 0,0 0 0,0 0 0,0-1 0,-1 1 0,1 0 0,0 0 0,-3 25-112,-1-16 230,-1-1-1,0 1 1,0-1 0,0 0-1,-1 0 1,-14 16 0,-12 17 302,32-42-430,-1 1 1,1-1-1,0 0 1,-1 1-1,1-1 1,0 1-1,-1-1 0,1 1 1,0-1-1,0 1 1,-1-1-1,1 1 1,0-1-1,0 1 1,0 0-1,0-1 1,0 1-1,0-1 1,0 1-1,0-1 0,0 1 1,0-1-1,0 1 1,0 0-1,0-1 1,0 1-1,0-1 1,1 1-1,-1-1 1,0 1-1,0-1 1,1 1-1,-1-1 0,0 1 1,1-1-1,-1 1 1,0-1-1,1 0 1,-1 1-1,1-1 1,-1 0-1,1 1 1,-1-1-1,0 0 1,1 1-1,0-1 1,-1 0-1,1 0 0,0 0 1,35 4-2096,-16-4 1195,-14 2 853,0 0 0,0-1 0,0 2 0,0-1 0,0 1 0,-1 0 0,1 0 0,-1 0 1,0 1-1,0 0 0,0 0 0,8 9 0,-11-10-6,1 0 1,0 0 0,-1 1-1,1-1 1,-1 1-1,0 0 1,-1 0-1,1 0 1,0 0 0,-1 0-1,0 0 1,0 0-1,0 0 1,-1 0-1,1 1 1,-1-1 0,0 0-1,0 0 1,-2 8-1,1-10 159,0 1 1,0-1-1,-1 0 0,1 0 0,-1 0 1,0 0-1,1 0 0,-1 0 0,0-1 0,0 1 1,0-1-1,0 1 0,0-1 0,-1 0 0,1 0 1,0 0-1,-1 0 0,1 0 0,0 0 0,-1-1 1,1 1-1,-4 0 0,-59 6 3232,61-7-3330,0 0 91,-1 0 0,1 0 0,0 0 1,-1-1-1,1 0 0,-1 1 0,-6-4 0,-1-8-2752,11-13-4986,4 14 1828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41.824"/>
    </inkml:context>
    <inkml:brush xml:id="br0">
      <inkml:brushProperty name="width" value="0.025" units="cm"/>
      <inkml:brushProperty name="height" value="0.025" units="cm"/>
    </inkml:brush>
  </inkml:definitions>
  <inkml:trace contextRef="#ctx0" brushRef="#br0">166 101 7847,'0'0'17831,"8"-9"-15894,26-30-1152,-33 38-723,0 0-1,0-1 1,0 1-1,0 0 1,0-1-1,0 1 1,0-1-1,0 1 1,-1-1-1,1 1 1,-1-1-1,1 1 1,-1-1-1,1 0 1,-1 1-1,0-1 1,0 0-1,0 1 1,0-1-1,0-3 1,-1 4-44,1 0 0,-1 0 0,0 0 0,0 0 1,0 0-1,1 0 0,-1 0 0,0 0 0,0 1 0,0-1 0,0 0 1,0 1-1,-1-1 0,1 1 0,0-1 0,0 1 0,0-1 1,-1 1-1,1 0 0,-2-1 0,-5 0-14,-1 0 0,1 1 0,-1-1 1,1 2-1,-13 1 0,14 0-6,-1 0 0,1 0 1,0 1-1,0 0 0,0 1 1,0-1-1,0 1 0,1 1 1,-1-1-1,1 1 0,0 0 1,-8 10-1,10-11 1,1-1 1,-1 1-1,1 1 0,0-1 0,0 0 0,1 1 1,-1 0-1,1-1 0,0 1 0,0 0 1,0 0-1,1 0 0,0 0 0,0 1 0,0-1 1,1 0-1,-1 0 0,1 1 0,1 6 0,0-10-66,-1 0 0,1-1 0,0 1 0,0 0 0,0-1 0,0 1 0,0-1 0,0 1 0,0-1 0,0 1 0,1-1 0,-1 0 0,0 0 0,1 0 0,-1 0 0,1 0 0,-1 0 0,1 0 0,0 0 0,-1 0-1,1-1 1,0 1 0,0-1 0,-1 1 0,1-1 0,2 0 0,51 1-6851,-18-5-2210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8.167"/>
    </inkml:context>
    <inkml:brush xml:id="br0">
      <inkml:brushProperty name="width" value="0.05" units="cm"/>
      <inkml:brushProperty name="height" value="0.05" units="cm"/>
    </inkml:brush>
  </inkml:definitions>
  <inkml:trace contextRef="#ctx0" brushRef="#br0">0 446 18388,'1'-2'170,"-1"0"0,1-1 1,0 1-1,0 0 0,0 0 0,0 0 1,0 0-1,0 0 0,0 0 0,1 0 1,-1 0-1,1 0 0,-1 0 0,1 1 1,0-1-1,-1 1 0,1-1 0,0 1 1,0 0-1,0 0 0,0 0 0,5-2 0,3-1 284,0-1-1,0 2 1,16-4-1,-23 6-400,0 1 0,0-1 0,0 1-1,0-1 1,0 1 0,0 0 0,-1 0 0,1 0 0,0 1-1,0-1 1,0 1 0,0-1 0,0 1 0,-1 0 0,1 0-1,3 2 1,-4-1-41,-1-1 1,1 1-1,-1-1 0,1 1 0,-1 0 0,0 0 1,1-1-1,-1 1 0,0 0 0,0 0 1,-1 0-1,1 0 0,0 1 0,-1-1 0,1 0 1,-1 0-1,0 0 0,1 0 0,-1 1 0,0-1 1,0 0-1,-1 3 0,-1 8-2,0 0-1,-7 25 1,5-26-4,1 0 0,0 1 0,0 12 0,3-25-2,0 1 1,0-1-1,-1 0 0,1 1 0,0-1 0,0 0 0,0 1 0,0-1 0,0 0 0,0 1 0,1-1 0,-1 0 0,0 1 0,0-1 0,0 0 0,0 1 1,0-1-1,0 0 0,0 1 0,1-1 0,-1 0 0,0 1 0,0-1 0,1 0 0,-1 0 0,0 1 0,0-1 0,1 0 0,-1 0 0,0 1 0,0-1 1,1 0-1,-1 0 0,1 0 0,12-4 148,12-16 50,-4-4-37,-2 0 0,0-1 1,-1-1-1,-2 0 0,-1-2 1,-1 1-1,-1-2 0,-1 0 1,12-50-1,-21 64-62,-6 20-44,-7 26-38,-12 94-8,20-110-9,1 0 1,1 0 0,0-1-1,1 1 1,0 0 0,6 22-1,-6-35 3,-1 0 0,1 0-1,0 1 1,-1-1 0,1-1 0,0 1-1,0 0 1,1 0 0,-1 0-1,0 0 1,1-1 0,-1 1 0,1-1-1,-1 1 1,1-1 0,0 1-1,-1-1 1,1 0 0,0 0 0,0 0-1,0 0 1,0 0 0,0 0 0,0-1-1,0 1 1,0-1 0,1 1-1,-1-1 1,0 0 0,0 0 0,0 0-1,0 0 1,1 0 0,-1 0-1,0-1 1,0 1 0,0-1 0,0 0-1,3 0 1,3-2 24,1-1 0,0 0 0,-1 0 0,0 0 0,0-1 0,0 0 0,-1-1 0,8-6 0,-3-1 14,0 0-1,-1-1 1,-1-1-1,0 1 1,-1-2-1,0 1 1,-1-1-1,-1-1 0,0 1 1,-2-1-1,0 0 1,-1-1-1,0 1 1,2-35-1,-8 34-15,2 18-29,0 0-1,0 0 0,0 0 0,0 0 1,0 0-1,0 0 0,0 0 1,0-1-1,0 1 0,0 0 0,0 0 1,0 0-1,0 0 0,0 0 0,0 0 1,-1 0-1,1 0 0,0 0 1,0-1-1,0 1 0,0 0 0,0 0 1,0 0-1,0 0 0,0 0 1,0 0-1,-1 0 0,1 0 0,0 0 1,0 0-1,0 0 0,0 0 0,0 0 1,0 0-1,0 0 0,-1 0 1,1 0-1,0 0 0,0 0 0,0 0 1,0 0-1,0 0 0,0 0 0,0 0 1,-1 0-1,1 0 0,0 0 1,0 0-1,0 0 0,0 0 0,0 0 1,0 1-1,-1 0-9,0 0 0,0 1 0,0-1 1,1 1-1,-1-1 0,1 1 0,-1-1 0,1 1 1,-1-1-1,1 1 0,0 0 0,0-1 0,0 4 0,0-1 0,0-1-23,0 1 0,0-1 1,0 1-1,0-1 0,1 1 0,-1-1 0,3 6 0,-2-8 16,0 1-1,0-1 1,0 1-1,0-1 1,0 0-1,0 0 1,1 1-1,-1-1 1,0 0-1,1 0 1,-1 0-1,1-1 1,-1 1-1,1 0 1,0 0-1,-1-1 1,1 1 0,2-1-1,10 5-119,-1-2-16,0 1-1,-1 0 1,20 10 0,-28-12 129,-1 1 0,1-1-1,-1 0 1,0 1 0,0 0 0,0-1 0,0 1-1,-1 0 1,1 1 0,-1-1 0,0 0-1,0 1 1,0-1 0,0 1 0,0 0 0,1 5-1,0 5 9,0 0 0,-1 1 0,0-1-1,-1 16 1,1-28 257,2-8-121,4-9 83,-1-9 80,-1-1-1,-1 0 0,3-41 1,-5-80 112,-3 116-367,1 33-39,-1 0 1,1 1-1,-1-1 1,1 0-1,0 0 1,0 0-1,1 0 1,-1 0 0,0 0-1,1 0 1,0 0-1,0 0 1,0-1-1,0 1 1,0-1 0,5 4-1,-6-4 10,1-1 0,0 1 0,-1-1 0,1 0 0,0 0 0,0 0 0,0 0-1,0 0 1,0 0 0,0 0 0,0-1 0,1 1 0,-1-1 0,0 1 0,0-1 0,0 0 0,1 0 0,-1 0 0,0 0-1,0-1 1,0 1 0,1 0 0,-1-1 0,0 0 0,0 1 0,3-3 0,4-2 7,-1-1 0,0 0 0,0-1 0,-1 0 0,1 0 0,-2 0 0,1-1-1,-1 0 1,7-12 0,-4 4 8,0 0-1,-1 0 1,-1-1-1,7-23 1,-18 55-18,-14 60-31,16-66 31,2-1-1,-1 1 1,1-1 0,0 1-1,0-1 1,1 1 0,3 12-1,-4-20 5,1 1 0,-1 0 0,1-1 0,-1 1 0,1 0 0,0-1 0,0 1-1,-1-1 1,1 1 0,0-1 0,0 1 0,1-1 0,-1 0 0,0 1 0,0-1 0,1 0 0,-1 0-1,0 0 1,1 0 0,-1 0 0,1 0 0,-1-1 0,1 1 0,0 0 0,-1-1 0,1 1 0,0-1-1,0 0 1,-1 1 0,1-1 0,0 0 0,0 0 0,-1 0 0,1 0 0,0-1 0,-1 1 0,1 0 0,0-1-1,0 1 1,-1-1 0,1 1 0,3-3 0,3-1-1,1 0 1,0-1-1,-1 0 0,0-1 0,0 0 1,11-10-1,-3 1 5,-1-1 0,0-1 0,-1 0 1,-1-1-1,0 0 0,15-32 0,-34 66-104,0 0 0,1 0-1,2 0 1,-1 1 0,2-1-1,0 1 1,1 0 0,1 0 0,2 25-1,-2-41 79,0 0-1,0 0 0,0 0 1,0 0-1,0-1 0,0 1 1,0 0-1,0 0 1,1 0-1,-1 0 0,0-1 1,1 1-1,-1 0 0,0 0 1,1-1-1,-1 1 0,1 0 1,-1 0-1,1-1 1,-1 1-1,1-1 0,0 1 1,-1 0-1,1-1 0,0 1 1,0-1-1,-1 0 0,1 1 1,0-1-1,0 0 1,-1 1-1,1-1 0,0 0 1,0 0-1,1 1 0,1-2-2,-1 0-1,1 0 0,-1 0 0,0 0 1,0 0-1,1-1 0,-1 1 0,0 0 0,0-1 1,0 0-1,2-2 0,18-19-355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42.308"/>
    </inkml:context>
    <inkml:brush xml:id="br0">
      <inkml:brushProperty name="width" value="0.025" units="cm"/>
      <inkml:brushProperty name="height" value="0.025" units="cm"/>
    </inkml:brush>
  </inkml:definitions>
  <inkml:trace contextRef="#ctx0" brushRef="#br0">213 24 15246,'0'0'9444,"-9"-2"-9113,2 1-279,-1 1 1,1 0-1,0 0 1,-1 1-1,1 0 1,0 0-1,-1 1 1,1 0-1,0 0 0,0 1 1,0 0-1,1 0 1,-1 0-1,1 1 1,-1 0-1,-9 8 1,-32 31 643,45-40-655,0 0 0,1 0 0,0 0 0,-1 0 1,1 0-1,0 1 0,1-1 0,-1 1 0,1-1 0,-1 1 0,1 0 0,0 0 1,0-1-1,0 7 0,2-9-29,0 0 1,-1 0-1,1 0 1,0 0 0,0 0-1,0 0 1,0-1-1,0 1 1,0 0-1,0 0 1,0-1-1,0 1 1,0-1-1,1 1 1,-1-1 0,0 1-1,0-1 1,1 0-1,-1 0 1,0 0-1,0 1 1,1-1-1,-1 0 1,0-1 0,0 1-1,1 0 1,-1 0-1,0 0 1,2-1-1,44-7 178,-34 3-193,0 0 0,-1-1 1,0-1-1,0 0 0,0-1 1,-1 0-1,-1 0 0,1-2 1,-1 1-1,-1-1 0,0 0 1,0-1-1,-1 0 0,0-1 1,7-14-1,-11 13-381,-10 17-178,-11 17 184,13-14 175,1 0 0,-1 0 0,1 1 1,1-1-1,-1 1 0,1 0 0,0 0 0,1 0 0,0 0 0,0 0 1,1 0-1,1 14 0,0-21-161,0 1 0,0-1 0,0 0 0,0 0 0,0 0 1,0 0-1,0 0 0,0-1 0,1 1 0,-1 0 0,0 0 0,0-1 1,1 1-1,-1-1 0,1 1 0,-1-1 0,0 0 0,1 1 0,-1-1 0,1 0 1,-1 0-1,1 0 0,-1 0 0,1 0 0,-1-1 0,0 1 0,1 0 0,-1-1 1,1 1-1,1-1 0,20-9-7820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42.640"/>
    </inkml:context>
    <inkml:brush xml:id="br0">
      <inkml:brushProperty name="width" value="0.025" units="cm"/>
      <inkml:brushProperty name="height" value="0.025" units="cm"/>
    </inkml:brush>
  </inkml:definitions>
  <inkml:trace contextRef="#ctx0" brushRef="#br0">106 1 12492,'0'0'4660,"-8"8"-3998,-7 6 77,2 1-1,-17 23 1,25-30-199,0-1 0,0 0 0,1 1 1,0 0-1,1 0 0,-1 0 0,2 1 1,-1-1-1,-2 16 0,5-22-524,0-1 0,1 1 0,-1-1 0,1 0-1,-1 1 1,1-1 0,-1 0 0,1 1 0,-1-1 0,1 0 0,0 0-1,0 0 1,0 1 0,0-1 0,0 0 0,0 0 0,0 0 0,0-1 0,0 1-1,0 0 1,0 0 0,1 0 0,-1-1 0,0 1 0,1-1 0,-1 1 0,0-1-1,1 0 1,-1 1 0,3-1 0,55 8-50,-38-7-274,28 12-1048,-48-13 1321,1 0 1,0 1-1,-1 0 0,1-1 0,-1 1 1,0 0-1,1 0 0,-1 0 1,0 0-1,1 0 0,-1 0 0,0 0 1,0 0-1,0 0 0,0 1 1,0-1-1,0 0 0,0 1 0,0-1 1,-1 1-1,1-1 0,0 1 1,-1-1-1,1 1 0,-1 2 0,0-3 178,-1 0-1,0-1 0,0 1 0,1 0 0,-1-1 1,0 1-1,0 0 0,0-1 0,0 1 0,0-1 1,0 1-1,0-1 0,0 0 0,0 1 0,0-1 1,0 0-1,0 0 0,0 0 0,0 0 0,-2 0 0,-31 3 1316,27-2-851,-108 4 1368,115-5-2067,1 0 0,-1 0 0,0 0 0,0 0-1,0 0 1,0 0 0,0-1 0,0 1 0,0 0 0,0 0 0,0 0 0,0 0 0,1 0 0,-1-1 0,0 1 0,0 0 0,0 0 0,0 0 0,0 0 0,0-1 0,0 1 0,0 0 0,0 0 0,0 0 0,0 0 0,-1-1-1,1 1 1,0 0 0,0 0 0,0 0 0,0 0 0,0 0 0,0-1 0,0 1 0,0 0 0,0 0 0,0 0 0,-1 0 0,1 0 0,0 0 0,0 0 0,0-1 0,0 1 0,0 0 0,-1 0 0,1 0 0,0 0 0,0 0-1,0 0 1,0 0 0,0 0 0,-1 0 0,1 0 0,0 0 0,0 0 0,0 0 0,0 0 0,-1 0 0,1 0 0,0 0 0,12-8-4618,9 1-1861,3 2-2174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43.225"/>
    </inkml:context>
    <inkml:brush xml:id="br0">
      <inkml:brushProperty name="width" value="0.025" units="cm"/>
      <inkml:brushProperty name="height" value="0.025" units="cm"/>
    </inkml:brush>
  </inkml:definitions>
  <inkml:trace contextRef="#ctx0" brushRef="#br0">195 132 9289,'0'0'14040,"-9"-4"-13357,5 2-634,1 1-1,0 0 1,-1-1-1,1 1 1,-1 1-1,1-1 1,-1 0-1,0 1 0,1 0 1,-1 0-1,1 0 1,-1 0-1,0 1 1,-3 0-1,2 1 94,0 0 0,0 0-1,1 1 1,-1-1-1,1 1 1,-1 0-1,1 0 1,0 1 0,0-1-1,0 1 1,1 0-1,-4 4 1,2-2 86,0 0 1,1 0-1,-1 0 0,1 1 1,0 0-1,1 0 1,-3 7-1,5-11-212,1-1 1,-1 0 0,1 1-1,-1-1 1,1 1-1,0-1 1,0 0-1,0 1 1,0-1-1,1 0 1,-1 1 0,1-1-1,-1 1 1,1-1-1,0 0 1,0 0-1,0 0 1,0 1-1,0-1 1,1 0 0,-1 0-1,1-1 1,-1 1-1,1 0 1,0 0-1,3 2 1,34 27 213,-26-22-397,0 0 1,-2 1-1,1 1 0,13 16 0,-21-23 134,-1 0 0,-1 1 1,1 0-1,-1-1 0,1 1 0,-1 0 0,-1 0 0,1 0 0,-1 1 0,0-1 0,0 0 0,0 1 0,-1-1 0,0 0 0,0 1 0,-1 9 0,-1-11 62,1 0 0,-1 0-1,0 0 1,0 0 0,0-1-1,-1 1 1,1-1 0,-1 0-1,0 0 1,0 0 0,0 0-1,0 0 1,-1-1 0,1 1 0,-1-1-1,1 0 1,-1 0 0,0 0-1,0 0 1,0-1 0,-4 1-1,2 1 90,0-1 0,-1 0 0,1 0-1,-1-1 1,1 0 0,-1 0 0,0 0-1,1-1 1,-1 0 0,0 0 0,0-1-1,-11-2 1,16 2-120,0 0 1,1 0-1,-1 0 0,0-1 0,1 1 0,-1 0 1,1-1-1,0 1 0,0-1 0,-1 1 0,1-1 1,0 0-1,0 1 0,0-1 0,0 0 0,1 0 0,-1 0 1,1 1-1,-1-1 0,1 0 0,-1 0 0,1 0 1,0 0-1,0 0 0,0 0 0,0 0 0,0 0 1,0 0-1,1 0 0,-1 0 0,1 0 0,-1 0 1,2-1-1,0-6-121,1 1-1,0 0 1,0 0 0,1 0 0,0 1 0,6-9 0,12-10 16,1 2 1,1 1 0,1 1 0,1 1 0,53-33-1,-50 36 47,-1-1 0,-1-2 0,-1-1 0,0 0 0,33-41-1,-55 58 63,0 1 0,-1 0 0,0-1 0,0 0 0,0 0 0,-1 0 0,0 0 0,0 0 0,0 0-1,0-1 1,-1 1 0,0-1 0,1-5 0,-2 10-4,-1 0 0,1 0 0,0 1-1,0-1 1,-1 0 0,1 1 0,0-1 0,-1 0-1,1 1 1,-1-1 0,1 1 0,-1-1 0,1 0-1,-1 1 1,1-1 0,-1 1 0,0-1 0,1 1-1,-1 0 1,0-1 0,1 1 0,-1 0 0,0-1 0,1 1-1,-1 0 1,0 0 0,0 0 0,1 0 0,-1 0-1,0 0 1,0 0 0,1 0 0,-1 0 0,0 0-1,0 0 1,1 0 0,-1 0 0,0 0 0,0 1-1,1-1 1,-1 0 0,0 1 0,1-1 0,-1 0 0,-1 2-1,-36 17 51,27-9 100,-1 0 0,1 1 1,1 0-1,0 1 0,-11 17 1,18-24-82,0 0 1,0 0 0,0 1-1,1 0 1,-1-1-1,1 1 1,1 0 0,-1 0-1,1 0 1,0 0-1,0 0 1,1 1 0,0-1-1,0 0 1,0 0-1,2 9 1,-1-13-52,1 0-1,-1 1 1,1-1 0,-1 0-1,1 1 1,0-1 0,0 0-1,0 0 1,0 0 0,0-1 0,0 1-1,1-1 1,-1 1 0,0-1-1,1 1 1,-1-1 0,1 0-1,0 0 1,-1-1 0,1 1-1,0 0 1,0-1 0,-1 0-1,1 0 1,5 0 0,3 1-299,1-1 1,-1 0 0,0-1-1,1 0 1,12-3-1,-14 1-843,-1-1-1,1 0 0,-1-1 0,-1 1 0,1-2 0,-1 1 0,0-1 0,0 0 0,13-14 0,6-14-5690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43.773"/>
    </inkml:context>
    <inkml:brush xml:id="br0">
      <inkml:brushProperty name="width" value="0.025" units="cm"/>
      <inkml:brushProperty name="height" value="0.025" units="cm"/>
    </inkml:brush>
  </inkml:definitions>
  <inkml:trace contextRef="#ctx0" brushRef="#br0">98 0 10794,'-4'9'3492,"-8"21"-2046,1 1 1,1 0 0,2 0 0,1 1 0,2 0-1,-2 38 1,4 210 3996,5-153-4876,-6-97-572,-4-45-324,-6-51-15,10 22-906,2 0-1,5-73 0,-3 115 1223,0-1 1,0 1 0,1 0-1,-1-1 1,1 1 0,-1 0 0,1 0-1,0-1 1,0 1 0,0 0-1,0 0 1,0 0 0,1 0 0,-1 0-1,0 0 1,1 1 0,0-1-1,-1 0 1,1 1 0,0-1 0,0 1-1,0 0 1,0-1 0,0 1-1,0 0 1,0 0 0,0 0 0,0 1-1,1-1 1,2 0 0,5 0 135,0 1-1,0 0 1,0 0 0,0 1 0,20 4 0,21 2 395,-43-7-351,0-1 1,1 1-1,-1-2 0,1 1 1,-1-1-1,0 0 0,0-1 1,0 0-1,11-5 0,-15 5-61,0 1 0,-1 0 0,1-1 0,-1 0 0,1 0 0,-1 0 0,0 0 0,0 0 0,0-1 0,-1 1-1,1-1 1,-1 0 0,0 0 0,0 0 0,0 0 0,0 0 0,-1 0 0,0 0 0,2-8 0,-3 10-80,0 1 1,0 0-1,1-1 0,-1 1 1,0-1-1,0 1 1,-1 0-1,1-1 1,0 1-1,0-1 1,-1 1-1,1 0 0,-1-1 1,1 1-1,-1 0 1,1 0-1,-1-1 1,0 1-1,0 0 1,0 0-1,0 0 0,0 0 1,0 0-1,0 0 1,0 0-1,0 0 1,0 0-1,0 1 0,0-1 1,-1 0-1,1 1 1,0-1-1,-1 1 1,1-1-1,0 1 1,-1 0-1,1-1 0,0 1 1,-1 0-1,1 0 1,-1 0-1,1 0 1,0 0-1,-1 1 1,-1-1-1,-3 1-19,0-1-1,0 1 1,0 0 0,1 1-1,-1-1 1,0 1 0,1 0-1,-1 1 1,-7 4 0,6-2 13,1 0 0,-1 0-1,1 0 1,1 1 0,-1 0 0,1 0 0,0 1 0,0 0 0,1 0 0,0 0 0,0 0 0,1 0-1,0 1 1,0-1 0,0 1 0,1 0 0,0 0 0,1 0 0,0 0 0,0 0 0,1 1-1,0-1 1,1 10 0,0-15-68,1-1-1,-1 0 0,0 0 1,1 1-1,-1-1 1,1 0-1,0 0 0,0-1 1,0 1-1,0 0 0,0-1 1,0 1-1,0-1 1,0 1-1,1-1 0,-1 0 1,0 0-1,1 0 1,-1 0-1,1-1 0,-1 1 1,1-1-1,0 1 0,-1-1 1,1 0-1,4 0 1,71-2-6311,-77 2 6164,41-9-5897,1-7-716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44.880"/>
    </inkml:context>
    <inkml:brush xml:id="br0">
      <inkml:brushProperty name="width" value="0.025" units="cm"/>
      <inkml:brushProperty name="height" value="0.025" units="cm"/>
    </inkml:brush>
  </inkml:definitions>
  <inkml:trace contextRef="#ctx0" brushRef="#br0">155 282 11851,'0'0'11168,"-10"-6"-9796,4 1-1183,5 4-145,-1-1 0,1 1 0,-1-1 0,1 1-1,-1 0 1,0-1 0,0 1 0,0 0 0,1 0 0,-1 1 0,0-1 0,0 0-1,0 0 1,0 1 0,0 0 0,0-1 0,-1 1 0,1 0 0,0 0-1,0 0 1,0 0 0,0 0 0,0 1 0,0-1 0,0 0 0,0 1-1,0 0 1,0-1 0,0 1 0,0 0 0,0 0 0,0 0 0,1 0 0,-3 2-1,-2 3 189,-1-1 0,2 1-1,-1 0 1,1 0 0,0 1-1,0 0 1,1 0-1,-1 0 1,2 0 0,-1 1-1,1-1 1,0 1 0,1 0-1,0 0 1,0 0-1,0 0 1,0 10 0,3-16-214,0 0 0,-1-1 0,1 1 0,0 0 0,0-1 1,0 1-1,0-1 0,0 1 0,0-1 0,0 1 0,1-1 1,-1 0-1,0 0 0,1 0 0,-1 1 0,1-1 0,0-1 0,-1 1 1,1 0-1,-1 0 0,1-1 0,0 1 0,0 0 0,0-1 1,-1 0-1,1 1 0,0-1 0,0 0 0,0 0 0,-1 0 1,4-1-1,4 2 49,1-1-1,-1-1 1,1 0 0,-1 0 0,10-3 0,-3-1-66,0-1-1,-1-1 1,0 0-1,0-1 1,-1-1 0,0 0-1,-1-1 1,0 0-1,0-1 1,13-15 0,-9 7-153,-1 0 1,-1-2-1,-1 1 1,0-2-1,20-45 1,-32 63 106,0 0 1,-1 0 0,0 0-1,0 0 1,0-1 0,0 1-1,-1 0 1,1-6-1,-1 10 39,0 0 0,0-1 0,0 1 0,0 0 0,0 0 0,0-1 0,0 1 0,0 0-1,0 0 1,-1-1 0,1 1 0,0 0 0,0 0 0,0-1 0,0 1 0,0 0 0,0 0 0,-1-1-1,1 1 1,0 0 0,0 0 0,0 0 0,-1-1 0,1 1 0,0 0 0,0 0 0,-1 0 0,1 0-1,0 0 1,0 0 0,-1-1 0,1 1 0,0 0 0,0 0 0,-1 0 0,1 0 0,0 0-1,0 0 1,-1 0 0,-18 14-108,6 1 241,0 1 0,1 0 0,1 1 0,1 0 0,0 0 0,1 1 0,1 1 0,0-1 0,2 1 0,0 1 0,1-1 0,1 1 0,1 0 0,-1 26 0,4-43-129,0-1-1,1 1 0,-1-1 0,1 1 0,-1-1 0,1 1 0,0-1 0,0 0 0,0 1 0,0-1 0,0 0 0,1 0 0,-1 0 0,1 0 1,-1 0-1,1 0 0,0 0 0,0 0 0,0-1 0,0 1 0,0-1 0,0 1 0,0-1 0,0 0 0,0 0 0,1 0 0,-1 0 0,1 0 0,-1-1 1,0 1-1,1-1 0,-1 1 0,1-1 0,-1 0 0,1 0 0,3-1 0,0 2-132,1-2-1,-1 1 1,0-1-1,0 1 1,0-2-1,0 1 1,0-1-1,0 0 1,-1 0-1,1 0 1,0-1-1,-1 0 1,0 0-1,9-7 1,-8 4 82,0-1 1,-1 0-1,1-1 1,-2 1 0,1-1-1,-1 0 1,0 0-1,0 0 1,-1-1-1,0 1 1,-1-1-1,0 0 1,0 0 0,-1 0-1,0 0 1,0-16-1,-2 25 62,1-1 0,-1 0-1,1 0 1,-1 1 0,1-1-1,-1 0 1,0 1 0,1-1 0,-1 1-1,0-1 1,0 1 0,1-1-1,-1 1 1,0 0 0,0-1-1,1 1 1,-1 0 0,0-1 0,0 1-1,0 0 1,0 0 0,0 0-1,0 0 1,1 0 0,-1 0-1,0 0 1,0 0 0,0 0-1,0 0 1,-1 1 0,-29 6 239,23-3-83,0 0-1,0 1 1,0 0 0,-10 9-1,15-12-125,1 0 0,0 1 0,-1-1 0,1 0 0,0 1 0,0-1 0,0 1-1,0 0 1,1-1 0,-1 1 0,1 0 0,-1 0 0,1 0 0,0 0-1,0 1 1,0 3 0,2-6-34,-1 1 0,1-1 0,-1 0 1,1 1-1,0-1 0,0 0 0,0 0 0,0 0 0,0 1 0,0-1 0,0 0 0,0 0 0,0 0 0,1-1 0,-1 1 0,0 0 1,1 0-1,-1-1 0,0 1 0,1-1 0,-1 1 0,1-1 0,2 1 0,46 11 2,-35-9-109,153 47-1815,-167-50 2062,-10-43 2011,6 32-2319,0 0-1,1-1 0,0 1 0,1-1 1,0 1-1,1-1 0,0 1 1,3-22-1,-2 32 150,0 0-1,0 1 1,0-1 0,0 0-1,0 1 1,0-1 0,0 1 0,0 0-1,1-1 1,-1 1 0,0 0-1,0-1 1,0 1 0,1 0 0,-1 0-1,0 0 1,0 0 0,0 0-1,0 0 1,1 0 0,-1 1 0,0-1-1,2 1 1,33 6-43,-33-6 56,11 2-125,1 0 0,0 0-1,-1-2 1,1 0 0,0 0-1,0-1 1,0-1 0,0-1-1,0 0 1,-1-1 0,18-5-1,-24 5 58,-1-1 1,1 1-1,-1-1 0,0 0 0,0-1 0,-1 1 0,1-1 0,-1-1 0,0 1 0,-1-1 0,1 0 0,-1-1 0,0 1 1,0-1-1,-1 0 0,0 0 0,0 0 0,-1-1 0,0 1 0,0-1 0,3-16 0,-3 8 38,0 0 0,1-32 0,-4 44 21,0 0 0,0-1 1,-1 1-1,0 0 0,1 0 1,-2 0-1,-1-7 0,2 9 8,0 1-1,1 0 0,-1 0 1,0 0-1,1 0 1,-1 0-1,0 0 1,0 0-1,0 0 1,0 0-1,0 0 1,0 1-1,0-1 0,0 0 1,0 1-1,-1-1 1,1 1-1,0-1 1,0 1-1,0-1 1,-1 1-1,1 0 0,0 0 1,-2-1-1,1 1 11,1 0 0,0 1 1,0-1-1,-1 0 0,1 0 0,0 1 0,0-1 0,-1 0 0,1 1 0,0-1 0,0 1 0,0 0 0,0-1 0,0 1 0,0 0 0,0 0 0,0 0 0,0 0 0,0-1 0,0 1 0,0 0 0,0 2 0,-14 34 382,6 45 418,9-77-760,-1 6 6,1 1-1,0-1 1,1 0 0,0 0-1,1 0 1,0 1 0,1-2-1,0 1 1,0 0-1,2 0 1,-1-1 0,1 0-1,0 0 1,1 0 0,0-1-1,1 0 1,0 0 0,1-1-1,-1 1 1,17 11-1,-5-12 146,-16-19 36,-17-25-348,-7 1 1,-8-9-44,3-2 0,1-1-1,-26-70 1,51 117 157,0-1 0,0 1 0,0 0 1,0-1-1,0 1 0,-1-1 0,1 1 0,0 0 0,0-1 0,0 1 1,0-1-1,0 1 0,0-1 0,0 1 0,0 0 0,0-1 0,1 1 1,-1-1-1,0 1 0,0 0 0,0-1 0,0 1 0,0 0 0,1-1 1,-1 1-1,0 0 0,0-1 0,1 1 0,-1 0 0,0-1 0,1 1 1,-1 0-1,0 0 0,1-1 0,-1 1 0,0 0 0,1 0 0,0-1 0,21 1 46,24 14 6,-45-14-53,57 22-191,120 39-3905,-109-46-2550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3:45.336"/>
    </inkml:context>
    <inkml:brush xml:id="br0">
      <inkml:brushProperty name="width" value="0.025" units="cm"/>
      <inkml:brushProperty name="height" value="0.025" units="cm"/>
    </inkml:brush>
  </inkml:definitions>
  <inkml:trace contextRef="#ctx0" brushRef="#br0">0 187 11403,'3'5'6794,"9"-3"-4255,21-1-2126,-25-2 619,468-16 5407,-219 5-5458,782-39-326,-4-47-600,-947 87 28,-55 7-1064,-27 3-564,-10 2-1008,-61 11-4633,31-7 75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5:41.683"/>
    </inkml:context>
    <inkml:brush xml:id="br0">
      <inkml:brushProperty name="width" value="0.025" units="cm"/>
      <inkml:brushProperty name="height" value="0.025" units="cm"/>
    </inkml:brush>
  </inkml:definitions>
  <inkml:trace contextRef="#ctx0" brushRef="#br0">53 4 29692,'0'0'-673,"-53"-2"-2017,66 2-6567,14-1 1698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5:41.684"/>
    </inkml:context>
    <inkml:brush xml:id="br0">
      <inkml:brushProperty name="width" value="0.025" units="cm"/>
      <inkml:brushProperty name="height" value="0.025" units="cm"/>
    </inkml:brush>
  </inkml:definitions>
  <inkml:trace contextRef="#ctx0" brushRef="#br0">2046 297 9673,'-65'-20'4447,"-49"-15"-1741,58 19-3448,1 3 0,-112-11 0,54 18 770,0 5 0,-184 22-1,218-9 325,0 3 0,1 3 0,1 4-1,-115 50 1,152-53-386,1 2 0,1 1 0,1 2 1,1 2-1,1 1 0,1 2 0,2 1 0,1 1 0,1 2 0,2 1 0,1 2 0,2 0 0,2 2 0,1 0 1,2 2-1,-18 49 0,32-70 62,1 0 1,0 0-1,2 1 0,0 0 1,1 0-1,1 0 1,1 0-1,0 0 1,2 0-1,5 25 1,0-16-16,1-1 1,1 0 0,1 0 0,2-1 0,1-1 0,21 33-1,8 1 12,3-2 0,2-2 0,2-2 0,103 85 0,-95-93 53,1-4 0,2-2 0,2-2 1,1-3-1,2-3 0,1-3 1,138 40-1,-84-40 127,0-5 0,2-5 0,231 4 0,-175-20-169,-1-9 0,0-7 0,242-50 0,-257 25-30,-1-8-1,268-115 1,-316 108 294,-2-5 0,-2-5 0,-4-5 0,128-105-1,-201 147 82,-1-2-1,-1-1 1,-1-2-1,-2 0 0,-2-2 1,33-53-1,-50 70-255,0 0-1,-1 0 1,0-1-1,-2 0 1,0 0 0,0-1-1,-2 0 1,0 1 0,-1-1-1,-1 0 1,-1 0 0,0 0-1,-2 0 1,0 0 0,-1 0-1,0 1 1,-9-25-1,-1 8-151,-1 2 0,-2 0-1,-2 1 1,0 1 0,-2 1-1,-1 0 1,-1 1-1,-2 2 1,0 0 0,-2 2-1,-31-23 1,-5 1-259,-2 2 1,-1 4-1,-2 2 1,-80-32-1,27 25-1226,-1 5 0,-3 5 0,-218-32 0,60 25-4046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6:13.425"/>
    </inkml:context>
    <inkml:brush xml:id="br0">
      <inkml:brushProperty name="width" value="0.025" units="cm"/>
      <inkml:brushProperty name="height" value="0.025" units="cm"/>
    </inkml:brush>
  </inkml:definitions>
  <inkml:trace contextRef="#ctx0" brushRef="#br0">1718 75 7655,'-498'-66'1757,"462"61"-1482,0 3 1,1 1 0,-1 1 0,0 2 0,0 2-1,1 1 1,-1 2 0,-52 17 0,22 3-135,2 2 0,2 3 1,1 3-1,1 3 0,2 2 0,2 3 0,2 2 1,2 2-1,2 2 0,-44 58 0,76-84-115,2 0 0,0 1 0,2 1 0,1 0-1,0 1 1,2 1 0,1-1 0,2 2-1,0-1 1,2 1 0,-5 46 0,10-57-34,1 0 0,0 1-1,1-1 1,1 0 0,0 0 0,2 0 0,0 0 0,0 0 0,2-1 0,0 0-1,1 0 1,1 0 0,0-1 0,1 0 0,0-1 0,1 0 0,1 0 0,1-1-1,-1-1 1,19 15 0,-4-8 20,1 0-1,1-2 1,1-1 0,0-1-1,1-2 1,1 0 0,60 14-1,-20-11 5,1-3-1,109 5 0,-60-14-194,1-6-1,0-5 1,-1-6-1,205-47 1,-138 9 83,-2-9 0,213-99 0,-214 80 68,281-139 141,-432 199-81,-1-1-1,-1-2 0,-1-1 0,53-52 1,-74 64 55,0-1 1,0 0-1,-1 0 1,-1-1 0,0 0-1,9-24 1,-13 28 38,-1 0 0,-1-1 1,0 1-1,0 0 0,-1 0 0,0-1 1,0 1-1,-1-1 0,-1 1 1,1-1-1,-5-16 0,2 17-75,0 1-1,-1 0 1,0 0-1,0 0 1,-1 0-1,0 1 1,0-1 0,-1 1-1,0 0 1,0 1-1,-1 0 1,1 0-1,-1 0 1,-1 1-1,1 0 1,-1 0 0,0 1-1,-11-5 1,-14-5-137,0 1 1,0 2 0,-49-9-1,-25-1-281,-217-11-1,-117 29 249,296 4 162,-1246 73-2093,1331-69 1879,-310 29-2770,196-13-1266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9:32.829"/>
    </inkml:context>
    <inkml:brush xml:id="br0">
      <inkml:brushProperty name="width" value="0.025" units="cm"/>
      <inkml:brushProperty name="height" value="0.025" units="cm"/>
    </inkml:brush>
  </inkml:definitions>
  <inkml:trace contextRef="#ctx0" brushRef="#br0">825 1138 7111,'0'0'961,"-5"-9"517,1 2-1127,0-1 0,-1 1-1,-1 0 1,1 0 0,-1 1 0,0-1-1,0 1 1,-1 1 0,0-1-1,0 1 1,0 0 0,-13-6-1,5 4 412,0 1-1,-1 0 0,1 1 0,-1 1 1,-1 0-1,1 1 0,0 1 0,-1 1 1,-18 0-1,35 1-767,0 0 0,0 0 0,-1 0 0,1 0 0,0 0 0,0 0 0,-1 0 0,1 0 0,0 0 0,0 0 0,-1 0 0,1 0 0,0 0 0,0 0 0,0 0 0,-1 0 0,1 1 0,0-1 0,0 0 0,0 0 0,-1 0 0,1 0 0,0 0 0,0 1 0,0-1 0,0 0 0,-1 0 0,1 0 1,0 1-1,0-1 0,0 0 0,0 0 0,0 1 0,0-1 0,0 0 0,0 0 0,0 0 0,0 1 0,0-1 0,0 0 0,0 1 0,6 11-196,16 8 132,-3-13 119,-1 0 1,1-1-1,0-1 1,1-1-1,29 2 1,107 2 270,-117-7-265,1427-29 346,-622 0-262,280 26-129,-3 83 1,-651-17-626,298 36 328,-743-100 329,-25 0-39,0 0 0,0 0 1,0 0-1,0 0 1,0 0-1,1 0 0,-1 0 1,0 0-1,0 0 1,0 0-1,0 0 0,0 0 1,0 0-1,1 0 0,-1 0 1,0 0-1,0 0 1,0 0-1,0-1 0,0 1 1,0 0-1,0 0 0,1 0 1,-1 0-1,0 0 1,0 0-1,0 0 0,0 0 1,0-1-1,0 1 1,0 0-1,0 0 0,0 0 1,0 0-1,0 0 0,0 0 1,0-1-1,0 1 1,0 0-1,0 0 0,0 0 1,0 0-1,0 0 0,0-1 1,0 1-1,0 0 1,0 0-1,0 0 0,0 0 1,0 0-1,0 0 1,0-1-1,0 1 0,0 0 1,0 0-1,-1 0 0,1 0 1,0 0-1,0 0 1,-31-20 355,20 14-387,-74-40 149,52 30-54,0-2-1,1-1 1,1-1-1,-44-38 1,-25-40 333,42 40-263,-2 2 1,-3 2 0,-74-48-1,25 37-137,-3 4 0,-174-64 0,-259-54-26,260 106 16,-2 13 1,-417-33 0,-599 54-11,1072 44-5,1 11 1,-247 49-1,347-38 9,1 5 0,2 6-1,2 6 1,-244 121 0,326-140-15,1 3 0,1 1 0,2 2 0,1 2 0,2 2 0,-67 76 0,90-92 0,1 2-1,1 0 0,1 1 1,1 0-1,1 1 1,1 1-1,-7 26 1,12-32 2,1-1 0,1 0 0,1 1 0,1-1 0,0 1 0,1 0 0,1-1 0,1 1 0,0-1 0,1 1 0,7 19 0,-4-19 17,2-1 0,0-1 0,0 1 0,2-2 0,0 1-1,1-1 1,0-1 0,1 0 0,1 0 0,0-1 0,1-1 0,23 16 0,1-2 34,1-2 0,1-1 0,82 32 0,-16-17 9,1-6 0,2-4 0,1-5 0,172 14 1,455-15 30,-728-22-62,1128-56 56,-6-90-16,-273-22-886,-657 115 442,-2-9-1,223-102 0,-194 47-608,-197 97 661,-1 0-1,-1-2 0,-1-1 1,47-49-1,-67 63 250,0-1 0,-1 1 0,-1-1 0,1-1 0,-2 1 0,0-1 0,0 0 0,6-22 1,-9 26 83,0 0 0,-1-1 0,-1 1 0,1 0 0,-1-1 0,0 1 1,-1 0-1,0-1 0,0 1 0,0 0 0,-1 0 0,0 0 1,-1 0-1,1 0 0,-6-9 0,0 4-69,0 0 0,-1 1 1,0 0-1,-1 1 0,0 0 0,-1 0 0,0 1 0,0 1 1,-25-15-1,-14-4-1606,-64-23 1,105 46 1340,-150-58-7254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8.681"/>
    </inkml:context>
    <inkml:brush xml:id="br0">
      <inkml:brushProperty name="width" value="0.05" units="cm"/>
      <inkml:brushProperty name="height" value="0.05" units="cm"/>
    </inkml:brush>
  </inkml:definitions>
  <inkml:trace contextRef="#ctx0" brushRef="#br0">166 390 20252,'-3'-2'141,"0"1"0,-1-1-1,1 1 1,-1-1 0,1 1-1,-1 0 1,0 0 0,1 1-1,-1-1 1,0 1-1,0 0 1,1 0 0,-1 0-1,0 0 1,0 0 0,1 1-1,-1 0 1,0 0 0,1 0-1,-1 0 1,1 1 0,-1-1-1,1 1 1,0 0 0,-1 0-1,1 0 1,0 0 0,0 1-1,-3 2 1,1 1-94,-1 0 0,1 0 1,0 0-1,0 0 0,1 1 1,0 0-1,0 0 0,0 0 1,1 1-1,0-1 0,1 1 0,-3 13 1,4-15-41,0 0 1,0 0-1,1 0 0,0 0 1,1 0-1,-1 0 1,1-1-1,0 1 1,3 8-1,-4-12 5,1-1-1,0 1 1,0 0-1,0 0 1,0-1 0,0 1-1,0 0 1,0-1-1,1 1 1,-1-1 0,1 0-1,-1 1 1,1-1-1,-1 0 1,1 0-1,0 0 1,0 0 0,-1 0-1,1 0 1,0-1-1,0 1 1,0-1-1,0 1 1,0-1 0,0 0-1,0 1 1,0-1-1,0 0 1,0 0 0,4-1-1,3-1 34,1 0 0,0-1 0,-1 0 0,1 0-1,-1-1 1,0 0 0,0-1 0,-1 0 0,1 0 0,9-9 0,3-3 83,-1-1 0,29-33 0,-30 29-93,-2-2-1,0 0 1,-1 0 0,-2-2 0,12-27 0,-19 36-29,0 0 0,-1-1 1,-1 0-1,-1 0 0,0 0 0,-2 0 1,0-1-1,-1-36 0,-1 49-12,-1 1 0,0-1 1,0 0-1,0 1 0,-1 0 0,0-1 1,0 1-1,0 0 0,-1 0 0,1 0 1,-1 0-1,-4-5 0,5 8 2,0 0 0,0 0-1,0 1 1,0-1 0,0 0 0,-1 1-1,1 0 1,0-1 0,-1 1 0,1 0 0,-1 0-1,1 0 1,-1 1 0,1-1 0,-1 1-1,0-1 1,1 1 0,-1 0 0,0 0-1,0 0 1,1 0 0,-1 0 0,0 1 0,1-1-1,-1 1 1,1 0 0,-4 1 0,-4 2-23,0 1-1,1 0 1,-1 1 0,1 0 0,0 0 0,0 1 0,1 0 0,-1 1 0,-12 16 0,5-4-104,1 0 0,1 1 0,-15 31 0,22-41 18,2 1 0,0 0 0,0 1 1,1-1-1,1 1 0,0 0 0,-1 18 0,3-26 70,1 0-1,0 0 0,1-1 1,-1 1-1,1 0 0,0 0 0,0 0 1,0-1-1,1 1 0,-1 0 0,1-1 1,1 1-1,-1-1 0,0 0 0,1 0 1,0 0-1,0 0 0,0 0 0,1-1 1,-1 1-1,1-1 0,7 5 0,3 1 81,1-2 0,-1 0 0,2 0-1,-1-1 1,1-1 0,0-1 0,0 0-1,30 2 1,-8-2 271,0-3-1,65-6 1,-98 5-291,6-1-208,1 0 0,-1-1 0,1 0 1,-1-1-1,11-4 0,-22 7 180,1 0 0,-1 0 0,1 0 0,-1 0 0,0 0 0,1 0 0,-1 0 0,0-1 0,1 1 0,-1 0 0,1 0 0,-1-1 0,0 1 0,1 0 0,-1 0 0,0-1 0,0 1 0,1 0 0,-1-1 0,0 1 0,0 0 0,1-1 0,-1 1 1,0-1-1,0 1 0,0 0 0,0-1 0,0 1 0,0-1 0,1 1 0,-1 0 0,0-1 0,0 1 0,0-1 0,0 1 0,0-1 0,-1 1 0,1 0 0,0-1 0,0 1 0,0-1 0,0 1 0,0 0 0,-1-1 0,1 1 0,0-1 0,0 1 0,-1-1 0,-16-5-354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1:10.118"/>
    </inkml:context>
    <inkml:brush xml:id="br0">
      <inkml:brushProperty name="width" value="0.025" units="cm"/>
      <inkml:brushProperty name="height" value="0.025" units="cm"/>
    </inkml:brush>
  </inkml:definitions>
  <inkml:trace contextRef="#ctx0" brushRef="#br0">6638 524 11147,'0'0'608,"-11"-6"-394,-8-5-45,0 1 0,1-2 1,0-1-1,1 0 0,1-1 0,-21-22 1,18 15-184,0 1 0,-1 0-1,-1 2 1,-1 0 0,-1 2 0,0 0 0,-1 1 0,-1 2 0,0 0 0,0 2 0,-2 1-1,1 1 1,-53-11 0,-224-39 337,-354-23 0,-564 34 849,0 99-1127,299 44 923,708-60-712,1 10 0,-261 90-1,388-103-254,1 3 0,-158 93 0,196-99-18,1 3 0,2 1 0,2 3 0,1 1-1,2 2 1,-44 55 0,68-73 1,0 1-1,1 0 1,2 1 0,0 0-1,1 1 1,2 1 0,0-1-1,2 1 1,-5 29 0,8-33-23,2 0 0,1 1 0,0-1 0,2 1 0,0-1 0,2 0 0,0 1 1,1-1-1,1-1 0,1 1 0,13 28 0,3-4 38,2-1 1,2 0-1,2-3 0,2 0 1,66 69-1,-11-27 27,130 98 0,-128-116-16,3-5 0,3-3 0,122 55 0,-81-55 34,265 76 0,-105-66 20,535 52 0,200-59-16,2-57 0,662-120 177,-1118 20-56,-465 71-83,-2-5-1,-1-4 1,116-57 0,-187 75-32,-1-1 1,-1-2-1,-1-1 0,-1-2 1,-1-1-1,40-39 0,-62 53-38,0 0 0,0 0 0,-1-1 0,0-1 0,-1 1 0,-1-1 0,1 0 0,-2-1 0,0 1 0,0-1 0,-1 0 0,-1 0 0,0-1 0,-1 1 0,0 0 0,-1-1 0,-1 0 0,0 1 0,-1-1-1,0 1 1,-7-27 0,2 20-21,-2-1-1,0 1 1,-1 0-1,-2 0 1,1 2-1,-2-1 0,-16-19 1,-11-9-50,-60-57 0,0 14 127,-4 5 1,-215-137-1,132 114 519,-212-90-1,224 127-398,-4 6-1,-2 9 1,-289-52-1,-50 37-2351,-5 36-4688,283 26-1939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29.722"/>
    </inkml:context>
    <inkml:brush xml:id="br0">
      <inkml:brushProperty name="width" value="0.025" units="cm"/>
      <inkml:brushProperty name="height" value="0.025" units="cm"/>
    </inkml:brush>
  </inkml:definitions>
  <inkml:trace contextRef="#ctx0" brushRef="#br0">0 105 9993,'0'0'-176,"11"2"-235,2-1 448,0 0-1,-1 0 1,1-2 0,0 1-1,-1-2 1,21-3-1,5-6 123,0 3 0,1 1-1,69-4 1,121 12 692,-91 2-698,153-9-39,309 14-25,259 42 1219,-353-27-938,62 2-46,0-41-180,1438-91-64,-941 84-54,-189 1 3,1 34-9,957 68 359,-169 45 246,-1528-109-802,776 82 832,-305-57-5185,-456-36 19</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35.910"/>
    </inkml:context>
    <inkml:brush xml:id="br0">
      <inkml:brushProperty name="width" value="0.025" units="cm"/>
      <inkml:brushProperty name="height" value="0.025" units="cm"/>
    </inkml:brush>
  </inkml:definitions>
  <inkml:trace contextRef="#ctx0" brushRef="#br0">1 469 11339,'0'0'261,"9"-3"-1072,39-13 805,-16 4-16,-1 2-1,2 1 1,-1 2 0,50-5-1,142 9 33,93-5 18,744-1 473,-492 17-266,577-48 97,-323 4 399,-619 30-346,1115 2 1226,-1073 11-1566,0-11-1,260-37 1,245-69 6,-110 16 5,26 55-334,-617 38-952,53-7-1,-40-4-1903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39.087"/>
    </inkml:context>
    <inkml:brush xml:id="br0">
      <inkml:brushProperty name="width" value="0.025" units="cm"/>
      <inkml:brushProperty name="height" value="0.025" units="cm"/>
    </inkml:brush>
  </inkml:definitions>
  <inkml:trace contextRef="#ctx0" brushRef="#br0">9 178 6758,'-8'-3'1170,"20"-5"-915,27-9-440,-36 16 259,31-11-10,0 2 0,1 1 0,0 1 0,1 2 0,-1 2 0,69 0 0,515-9-305,2 0 7,51 32 1803,413 33-2477,-1079-52 909,620 59 513,-393-30-345,681-2 427,-482-28 351,541-25-93,938-155-726,-1753 166-368,147-11 567,-101 19-4092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40.029"/>
    </inkml:context>
    <inkml:brush xml:id="br0">
      <inkml:brushProperty name="width" value="0.025" units="cm"/>
      <inkml:brushProperty name="height" value="0.025" units="cm"/>
    </inkml:brush>
  </inkml:definitions>
  <inkml:trace contextRef="#ctx0" brushRef="#br0">0 249 6342,'62'5'957,"102"-6"0,-98-2-650,574-31 632,945-55-2360,-183 6 227,-25 40 2844,2 58 25,-119 11-1466,-2-37 40,-915 7-232,17-8-1164,-199-2-1539</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52.462"/>
    </inkml:context>
    <inkml:brush xml:id="br0">
      <inkml:brushProperty name="width" value="0.025" units="cm"/>
      <inkml:brushProperty name="height" value="0.025" units="cm"/>
    </inkml:brush>
  </inkml:definitions>
  <inkml:trace contextRef="#ctx0" brushRef="#br0">1 390 10602,'13'0'219,"30"1"-278,1-3 0,70-11 1,45-23 162,141-26 69,-215 49-77,136-4 1,256 39 133,-122-1 137,1723-27 247,2034-91 609,-2728 55-847,92-3 374,31-2 265,-607 14-695,-400 29 40,-37 0-4179,-423 0 733,-21-5-2311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53.339"/>
    </inkml:context>
    <inkml:brush xml:id="br0">
      <inkml:brushProperty name="width" value="0.025" units="cm"/>
      <inkml:brushProperty name="height" value="0.025" units="cm"/>
    </inkml:brush>
  </inkml:definitions>
  <inkml:trace contextRef="#ctx0" brushRef="#br0">0 211 10794,'0'0'3892,"12"-5"-4244,46-17 106,1 2 0,100-19 0,139-9-2219,320-8-2092,7 37 4726,-563 17-122,1923 30 1454,316 103 360,-1608-95-1304,2871 111 2261,-1481-9-2924,-1698-101-3658,-218-25-416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08.077"/>
    </inkml:context>
    <inkml:brush xml:id="br0">
      <inkml:brushProperty name="width" value="0.025" units="cm"/>
      <inkml:brushProperty name="height" value="0.025" units="cm"/>
    </inkml:brush>
  </inkml:definitions>
  <inkml:trace contextRef="#ctx0" brushRef="#br0">67 0 13965,'0'0'4121,"-9"7"-3491,4-4-570,1 0-18,1-1-1,-1 1 1,0-1-1,1 1 1,0 0-1,0 0 1,0 1-1,0-1 0,0 1 1,0 0-1,1-1 1,0 1-1,0 0 1,0 0-1,0 1 1,1-1-1,-3 8 0,4-7 42,-1 1-1,1-1 0,-1 1 1,2-1-1,-1 0 0,0 1 1,1-1-1,0 1 0,2 5 1,-2-10-9,0 1 1,0-1-1,1 1 1,-1-1-1,0 0 1,1 0-1,-1 1 1,0-1-1,1 0 1,-1 0-1,1-1 1,0 1 0,-1 0-1,1 0 1,0-1-1,-1 1 1,1-1-1,0 1 1,0-1-1,-1 0 1,1 0-1,0 0 1,0 0-1,0 0 1,-1 0-1,1 0 1,0-1 0,0 1-1,-1-1 1,3 0-1,-1 0 89,0 0 1,-1 0-1,1-1 0,-1 1 0,1-1 0,-1 0 1,0 1-1,0-1 0,1 0 0,-1 0 0,-1 0 1,1-1-1,0 1 0,0 0 0,-1-1 0,0 1 1,1-1-1,-1 1 0,1-4 0,-1 3-92,0 1 0,0 0-1,0-1 1,0 1 0,-1 0-1,1-1 1,-1 1 0,1-1-1,-1 1 1,0-1 0,0 1-1,0-1 1,0 0 0,-1 1 0,1 0-1,-1-1 1,1 1 0,-1-1-1,0 1 1,0 0 0,0-1-1,-2-1 1,3 3-80,-1 0 1,1 0-1,-1 0 1,0 1-1,0-1 1,1 0-1,-1 1 0,0-1 1,0 0-1,0 1 1,0-1-1,0 1 0,0 0 1,0-1-1,0 1 1,0-1-1,0 1 0,0 0 1,0 0-1,0 0 1,0 0-1,0 0 0,0 0 1,0 0-1,0 0 1,0 0-1,0 0 1,0 0-1,0 1 0,0-1 1,0 0-1,0 1 1,0-1-1,0 1 0,0-1 1,1 1-1,-1 0 1,0-1-1,0 1 0,0 0 1,1-1-1,-1 1 1,0 0-1,1 0 0,-1 0 1,0 0-1,0 1 1,-1 1 3,0 1 0,0 0 0,0 0 1,0-1-1,1 1 0,-1 0 1,1 1-1,0-1 0,0 0 0,0 5 1,2-9-5,0 1 1,-1 0 0,1-1 0,0 1-1,-1 0 1,1-1 0,0 1 0,0-1 0,0 1-1,0-1 1,0 0 0,-1 1 0,1-1-1,0 0 1,0 1 0,0-1 0,0 0 0,0 0-1,0 0 1,0 0 0,0 0 0,0 0-1,0 0 1,1-1 0,29-1 118,-28 1-49,0 0 1,0 0-1,0 0 1,0 0-1,-1 0 1,1-1 0,-1 1-1,1-1 1,-1 0-1,1 0 1,-1 1-1,0-2 1,0 1 0,0 0-1,0 0 1,0-1-1,-1 1 1,1-1-1,-1 1 1,1-1 0,-1 0-1,0 1 1,0-1-1,0 0 1,0 0-1,-1 0 1,1 0-1,-1 0 1,0-6 0,0 8-53,-1 0 1,1 0 0,-1 0 0,0 0-1,1 0 1,-1 0 0,0 0-1,0 1 1,0-1 0,0 0 0,0 0-1,1 1 1,-1-1 0,-1 0 0,1 1-1,0-1 1,0 1 0,0-1 0,0 1-1,0 0 1,0-1 0,0 1-1,-1 0 1,1 0 0,0 0 0,0 0-1,0 0 1,-2 0 0,2 0-33,0 0 0,0 0 0,0 0 0,0 0 0,0 0 0,0 0 0,0 0 0,0 0 0,0 0 0,0 0 0,0 1 0,0-1 0,0 0 0,0 1 0,0-1 0,0 1 0,0-1 0,0 1 0,0 0 0,1-1 0,-1 1 0,0 0 0,0-1 0,1 1 0,-1 0 0,1 0 0,-1 0 0,0-1 0,1 1 0,-1 0 0,1 0-1,0 0 1,-1 0 0,1 2 0,0-3-65,0 0-1,0 1 0,0-1 0,0 0 0,0 0 0,0 1 0,0-1 1,0 0-1,0 0 0,0 1 0,0-1 0,0 0 0,0 0 0,1 0 0,-1 1 1,0-1-1,0 0 0,0 0 0,0 0 0,1 1 0,-1-1 0,0 0 0,0 0 1,0 0-1,1 0 0,-1 0 0,0 0 0,0 1 0,0-1 0,1 0 1,-1 0-1,0 0 0,0 0 0,1 0 0,-1 0 0,0 0 0,0 0 0,1 0 1,-1 0-1,0 0 0,0 0 0,1 0 0,-1 0 0,0 0 0,0 0 1,0-1-1,1 1 0,1 0-770,14-1-5222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1.553"/>
    </inkml:context>
    <inkml:brush xml:id="br0">
      <inkml:brushProperty name="width" value="0.025" units="cm"/>
      <inkml:brushProperty name="height" value="0.025" units="cm"/>
    </inkml:brush>
  </inkml:definitions>
  <inkml:trace contextRef="#ctx0" brushRef="#br0">25 356 9161,'1'3'8961,"0"3"-5045,-1 18-4723,0-20 1928,-19 337 3587,20-375-3303,-5-50 0,0-25-1503,4 107 2,21 22-144,-12-17 238,0 0 0,0 0 1,0-1-1,1 0 0,-1-1 1,1 0-1,-1 0 0,1-1 1,-1 0-1,1 0 0,-1-2 0,1 1 1,-1-1-1,0 0 0,0-1 1,0 0-1,0 0 0,11-6 1,-13 5 51,-1 1 1,1-1-1,-1 0 1,0 0-1,0-1 1,0 1-1,-1-1 1,0-1-1,0 1 1,0-1-1,0 0 1,-1 0-1,0 0 1,0-1-1,-1 1 1,0-1-1,0 0 1,0 0-1,-1 0 1,0 0-1,-1-1 1,1 1-1,0-12 1,-2 18-45,0 0 0,0-1 1,1 1-1,-1 0 0,0-1 0,0 1 1,0 0-1,0-1 0,-1 1 1,1 0-1,0-1 0,-1 1 1,1 0-1,0-1 0,-1 1 0,0 0 1,1 0-1,-1 0 0,0 0 1,1-1-1,-1 1 0,0 0 1,0 0-1,0 0 0,0 0 0,0 1 1,0-1-1,-2-1 0,2 3-12,-1-1-1,0 0 0,0 1 1,1-1-1,-1 1 0,0 0 1,0-1-1,1 1 0,-1 0 1,1 0-1,-1 0 0,1 1 1,-1-1-1,1 0 0,0 0 1,-1 1-1,1-1 0,0 1 1,0-1-1,-1 3 0,-8 11-6,0-1 0,2 1 0,0 0 0,-10 27 0,15-34 11,0 0 0,1 0 0,0 1-1,0-1 1,1 1 0,0 0 0,0-1 0,1 1 0,0 0 0,1-1 0,2 11 0,-2-15 8,1-1 0,0 1 0,-1-1 0,2 1 0,-1-1 0,0 0 1,1 0-1,-1 0 0,1 0 0,0-1 0,0 1 0,0-1 1,0 1-1,1-1 0,-1 0 0,1-1 0,-1 1 0,1 0 0,0-1 1,-1 0-1,1 0 0,0 0 0,0 0 0,0-1 0,0 1 0,0-1 1,4 0-1,1 0 12,1 0-1,-1 0 1,1-1 0,-1 0 0,0 0 0,0-1 0,1 0-1,-1-1 1,-1 0 0,15-7 0,-7-1 0,-1 0 0,0-1 1,-1-1-1,-1 0 0,0-1 0,0-1 0,-2 0 1,1 0-1,-2-1 0,0-1 0,-1 1 0,-1-2 1,11-33-1,-7 13 20,-2-1 1,-1 1-1,-2-2 1,-2 1-1,0-64 1,-5 102-41,0 1 0,0-1 1,0 0-1,0 1 0,0-1 1,0 0-1,0 1 0,0-1 1,0 1-1,0-1 0,0 0 1,0 1-1,-1-1 0,1 1 0,0-1 1,0 0-1,-1 1 0,1-1 1,0 1-1,-1-1 0,1 1 1,-1-1-1,1 1 0,0 0 1,-1-1-1,1 1 0,-1-1 1,1 1-1,-1 0 0,0-1 0,1 1 1,-1 0-1,1 0 0,-1 0 1,0-1-1,1 1 0,-1 0 1,1 0-1,-1 0 0,0 0 1,1 0-1,-1 0 0,1 0 1,-1 0-1,0 0 0,1 0 1,-1 1-1,0-1 0,1 0 0,-1 0 1,1 0-1,-1 1 0,1-1 1,-1 0-1,1 1 0,-2 0 1,-1 1-15,-1 0 0,1 0 0,-1 0 0,1 1 0,0-1 0,0 1 0,-5 5 0,-5 12 13,2 1 1,0 1 0,1-1 0,1 2 0,1-1 0,0 1 0,2 1-1,1-1 1,1 1 0,2 0 0,0 0 0,1 0 0,1 0 0,5 34-1,-4-52-122,-1-1-1,2 1 0,-1-1 1,1 1-1,-1-1 0,2 0 1,-1 1-1,0-1 0,1-1 1,0 1-1,0 0 0,1-1 0,-1 1 1,1-1-1,0 0 0,0 0 1,0 0-1,1-1 0,-1 0 1,1 1-1,0-2 0,0 1 1,0 0-1,10 2 0,-7-3-450,0 0 0,0-1 0,0 0 0,-1 0 0,1-1 0,0 0 0,0-1 0,0 1 0,0-2 0,0 1-1,-1-1 1,1 0 0,-1 0 0,1-1 0,-1 0 0,0-1 0,10-5 0,-7 2 315,-1 1 1,0-1-1,0-1 0,-1 1 0,1-1 1,-2-1-1,1 0 0,-1 0 1,-1 0-1,9-17 0,-11 19 710,-1 0 0,0 0 0,-1-1 0,0 1 0,0-1 0,-1 0 0,0 1 0,0-1 0,-1 0 0,0-11 0,0 18-340,0-1 0,0 1-1,0-1 1,0 0 0,0 1-1,-1-1 1,1 1 0,0-1-1,-1 1 1,1-1 0,-1 1-1,0 0 1,1-1 0,-1 1-1,0 0 1,0-1 0,0 1-1,0 0 1,0 0 0,0 0-1,0 0 1,-1 0 0,1 0-1,0 0 1,0 0 0,-1 0-1,1 1 1,-1-1 0,1 1-1,0-1 1,-1 1 0,1-1-1,-1 1 1,0 0 0,1-1-1,-1 1 1,1 0 0,-1 0-1,1 0 1,-1 1 0,1-1-1,-1 0 1,1 0 0,-4 2-1,0-1-35,0 1-1,0 0 1,0 0-1,0 1 1,0-1-1,0 1 1,1 0-1,-1 1 1,1-1-1,0 1 1,-6 6-1,4-2 94,0 0-1,1 0 1,0 1-1,0 0 1,1 0-1,0 0 1,1 1-1,0-1 1,0 1-1,1 0 1,0 0-1,1 0 1,0 0-1,1 12 1,0-21-145,0 1 0,0 0 0,0-1 1,1 1-1,-1 0 0,1-1 0,-1 1 1,1-1-1,0 1 0,-1-1 0,1 1 1,0-1-1,0 1 0,0-1 0,0 0 1,0 0-1,0 1 0,1-1 0,-1 0 0,0 0 1,1 0-1,-1 0 0,3 1 0,-1-1 34,0 0-1,1 0 1,-1 0 0,1 0-1,0-1 1,-1 0-1,1 1 1,-1-1-1,1-1 1,5 0-1,0 0 48,0-1-1,-1 0 1,1 0-1,-1-1 1,0 0-1,0-1 1,0 0 0,11-7-1,-6-2-198,0 0-1,-1-1 1,-1-1 0,0 0 0,-1 0-1,-1-1 1,0 0 0,6-18 0,-24 57 23,5-13 67,0-1 0,0 1 0,1 1 1,0-1-1,1 0 0,0 1 0,0 19 0,2-29 8,0 0-1,1 1 1,0-1-1,-1 1 1,1-1-1,0 0 0,-1 0 1,1 1-1,0-1 1,0 0-1,0 0 1,0 0-1,0 0 1,0 0-1,0 0 0,1 0 1,-1 0-1,0-1 1,0 1-1,1 0 1,-1-1-1,1 1 0,-1-1 1,0 1-1,1-1 1,-1 0-1,1 1 1,-1-1-1,1 0 1,-1 0-1,1 0 0,-1 0 1,1-1-1,2 1 1,3-1 35,-1 1 0,1-1 0,0 0 0,-1-1 0,1 0 0,-1 0 1,7-3-1,1-3 62,-1-1 0,1-1 1,-1-1-1,-1 0 0,0 0 0,-1-1 1,0-1-1,0 0 0,-2 0 1,1-1-1,10-22 0,5-15 217,36-106 0,-57 144-384,0 1 0,-1-1-1,0-1 1,-1 1-1,0 0 1,-1-16 0,-1 28 70,0 1-1,0-1 1,0 1 0,0 0 0,0-1 0,0 1 0,0-1 0,0 1 0,0 0 0,0-1 0,0 1 0,0 0 0,0-1-1,0 1 1,0-1 0,0 1 0,-1 0 0,1-1 0,0 1 0,0 0 0,0-1 0,-1 1 0,1 0 0,0-1 0,0 1-1,-1 0 1,1 0 0,0-1 0,-1 1 0,1 0 0,0 0 0,-1 0 0,1-1 0,0 1 0,-1 0 0,1 0 0,-1 0-1,0 0 1,-16 8 3,-14 20 15,19-12 32,2 1-1,0 0 1,1 0-1,0 1 0,2 0 1,0 1-1,1 0 0,1 0 1,0 0-1,-1 26 1,-1 29-49,3 102 0,4-131 32,3-34 93,4-26 74,5-28 101,-4-13-268,-2-1-1,-3-64 1,-3 119-71,0 33-278,1-20 304,0-1-1,1 0 1,0 1 0,0-1-1,1 0 1,1 0 0,0 0-1,9 16 1,-11-21 15,1-1 0,0 0 1,0 0-1,0 0 0,0-1 0,1 1 0,-1-1 0,1 0 1,7 5-1,-9-7-1,0 0 0,1 0 1,-1 0-1,0 0 0,1 0 0,-1 0 1,1-1-1,0 1 0,-1-1 1,1 0-1,-1 0 0,1 0 0,0 0 1,-1 0-1,1-1 0,-1 1 0,1-1 1,-1 0-1,3 0 0,-1-1 9,-1 0-1,1-1 0,-1 1 0,0 0 0,1-1 1,-1 0-1,-1 0 0,1 0 0,0 0 0,-1 0 1,1-1-1,-1 1 0,0-1 0,0 1 1,-1-1-1,1 0 0,-1 0 0,0 1 0,0-1 1,0 0-1,0 0 0,0-6 0,7-19 14,-12 39-138,-21 72-19,22-74 141,1-1 0,1 1 0,0 0 0,0 0 0,0 0 0,1 0 0,1 0 0,-1 0 0,3 11 0,-2-18 9,0 1-1,0 0 1,0-1-1,0 0 1,1 1-1,-1-1 0,1 0 1,-1 0-1,1 1 1,-1-1-1,1 0 1,-1-1-1,1 1 1,0 0-1,0 0 0,-1-1 1,1 1-1,0-1 1,0 1-1,0-1 1,0 0-1,0 0 1,-1 0-1,4 0 0,21-6-1407,-25 6 1056,0-1 0,0 1 0,0-1 1,0 1-1,0-1 0,0 0 0,0 1 0,0-1 0,-1 0 0,1 0 1,0 0-1,-1 1 0,1-1 0,0 0 0,-1 0 0,1 0 1,-1 0-1,1-2 0,2-11-6905,-3-3-4399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1.928"/>
    </inkml:context>
    <inkml:brush xml:id="br0">
      <inkml:brushProperty name="width" value="0.025" units="cm"/>
      <inkml:brushProperty name="height" value="0.025" units="cm"/>
    </inkml:brush>
  </inkml:definitions>
  <inkml:trace contextRef="#ctx0" brushRef="#br0">5 1 19987,'-4'0'4708,"11"0"-4676,4 4-32,6 3-864,0 1-2468,-4 0-3170,0 0-5990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9.103"/>
    </inkml:context>
    <inkml:brush xml:id="br0">
      <inkml:brushProperty name="width" value="0.05" units="cm"/>
      <inkml:brushProperty name="height" value="0.05" units="cm"/>
    </inkml:brush>
  </inkml:definitions>
  <inkml:trace contextRef="#ctx0" brushRef="#br0">1 79 18172,'20'-3'1816,"14"-4"-1184,4-2-216,9-2 497,3-2-553,3 1 8,2 2-48,-8-4-320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2.257"/>
    </inkml:context>
    <inkml:brush xml:id="br0">
      <inkml:brushProperty name="width" value="0.025" units="cm"/>
      <inkml:brushProperty name="height" value="0.025" units="cm"/>
    </inkml:brush>
  </inkml:definitions>
  <inkml:trace contextRef="#ctx0" brushRef="#br0">24 18 11979,'0'0'9791,"4"11"-8841,-2-4-847,0 0 0,0 0 0,-1 0 0,0 0 0,0 1 0,-1-1 0,0 0 0,0 0 0,0 1 0,-1-1 0,0 0 0,-1 0 0,0 0 0,0 0 0,0 0 0,-5 8 0,4-7 92,-1 1-1,1-1 1,1 1-1,-1 0 1,2 0-1,-1 0 1,1 0 0,0 19-1,1-27-151,1 0-1,-1 0 1,0 0-1,0 0 1,1 0-1,-1 0 1,1 0-1,-1-1 1,1 1 0,-1 0-1,1 0 1,0 0-1,-1 0 1,1-1-1,0 1 1,0 0-1,-1 0 1,1-1-1,0 1 1,0-1 0,0 1-1,0-1 1,1 1-1,33 7 604,33-9-23,-59-1-567,0 0-1,0 0 0,0-1 1,-1 0-1,1-1 1,-1 0-1,0 0 0,0-1 1,-1 0-1,1 0 1,-1-1-1,0 0 0,0 0 1,-1-1-1,0 1 0,0-1 1,-1-1-1,0 1 1,0-1-1,0 0 0,-1 0 1,0 0-1,-1-1 1,0 1-1,0-1 0,-1 0 1,0 0-1,-1 0 0,0 0 1,0 0-1,-1-16 1,-1 22-40,0 0 0,0 0 1,0-1-1,-1 1 0,0 0 1,1 0-1,-1 0 0,0 1 1,0-1-1,0 0 0,-1 1 1,1-1-1,-1 1 0,1 0 1,-1 0-1,0 0 0,-5-3 1,6 4-13,-1-1 0,1 1 0,0 0 1,-1 0-1,1 0 0,-1 0 0,1 0 1,-1 1-1,1-1 0,-1 1 0,1-1 1,-1 1-1,1 0 0,-1 0 0,0 0 1,1 1-1,-1-1 0,1 0 0,-1 1 1,1 0-1,-1 0 0,1 0 1,-1 0-1,-1 1 0,2-1 0,1 0 0,0 0-1,0-1 1,0 1 0,0 0 0,1 0-1,-1 1 1,0-1 0,0 0 0,1 0 0,-1 0-1,0 0 1,1 1 0,0-1 0,-1 0-1,1 1 1,0-1 0,-1 0 0,1 1 0,0-1-1,0 0 1,0 1 0,0-1 0,0 0-1,0 1 1,1-1 0,-1 0 0,0 1-1,1-1 1,-1 0 0,1 1 0,-1-1 0,1 0-1,0 0 1,-1 0 0,1 0 0,0 0-1,0 0 1,1 1 0,1 2 0,0 0-1,0-1 1,1 0-1,-1 0 1,1 0 0,0 0-1,0-1 1,0 1-1,8 3 1,7-1-62,1 0 0,-1-2 0,1 0 0,0-1 0,-1-1 1,34-2-1,-43 0-595,-1 0-1,0-1 1,0 0 0,0 0 0,11-5 0,5-9-5438,-7-4-5462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2.757"/>
    </inkml:context>
    <inkml:brush xml:id="br0">
      <inkml:brushProperty name="width" value="0.025" units="cm"/>
      <inkml:brushProperty name="height" value="0.025" units="cm"/>
    </inkml:brush>
  </inkml:definitions>
  <inkml:trace contextRef="#ctx0" brushRef="#br0">145 20 18225,'0'0'9177,"-9"-5"-8910,5 3-264,2 1-3,0-1 0,0 1 0,0-1 1,0 1-1,-1 0 0,1 0 0,0 0 0,0 1 1,-1-1-1,1 0 0,-1 1 0,1-1 1,0 1-1,-1 0 0,1 0 0,-1 0 0,1 0 1,-1 1-1,1-1 0,-1 0 0,1 1 0,0 0 1,-1-1-1,1 1 0,0 0 0,0 0 0,0 1 1,-1-1-1,1 0 0,0 1 0,0-1 0,1 1 1,-1 0-1,0-1 0,1 1 0,-3 4 1,-3 1-8,1 1 1,0 1 0,1-1 0,-9 18 0,12-22-7,1 0 1,-1 0-1,1 1 0,0-1 1,0 0-1,0 1 0,0-1 0,1 1 1,0-1-1,0 1 0,0-1 1,0 1-1,2 5 0,-1-8-14,0-1-1,0 1 0,0 0 1,0-1-1,0 0 1,0 1-1,0-1 0,1 0 1,-1 1-1,1-1 1,-1 0-1,1 0 0,-1 0 1,1 0-1,0-1 0,-1 1 1,1 0-1,0-1 1,2 1-1,41 9-496,-35-8 437,32 3-206,-30-4 107,0 0 0,0 1-1,0 0 1,-1 1 0,1 0-1,-1 1 1,15 6 0,-25-10 170,-1 1 1,1-1 0,0 1-1,0-1 1,0 1 0,0 0-1,-1-1 1,1 1 0,0 0-1,-1-1 1,1 1 0,0 0-1,-1 0 1,1 0 0,-1 0-1,1 0 1,-1 0 0,0-1-1,1 1 1,-1 0 0,0 0-1,0 0 1,0 0 0,0 0-1,1 0 1,-2 2 0,1-1 46,-1 0 0,0 0 1,1 0-1,-1 0 0,0-1 1,0 1-1,0 0 0,-1-1 1,1 1-1,0-1 0,-1 1 1,-2 1-1,-5 5 215,-1-1 1,0 0-1,-15 7 0,22-12-258,-5 2-42,-59 29 783,62-31-951,0 0 0,0-1 0,0 1 0,0-1 0,0 0 0,-1 0 0,1-1 0,0 1 0,-1-1 0,-9-1 0,8-6-4711,6-11-2423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3.118"/>
    </inkml:context>
    <inkml:brush xml:id="br0">
      <inkml:brushProperty name="width" value="0.025" units="cm"/>
      <inkml:brushProperty name="height" value="0.025" units="cm"/>
    </inkml:brush>
  </inkml:definitions>
  <inkml:trace contextRef="#ctx0" brushRef="#br0">56 0 3075,'-3'9'9000,"-2"8"-7512,-22 91 7270,19-32-6154,8-37-2249,7 49 0,-5-74-352,0-1-1,1 1 1,1-1 0,0 0-1,1 0 1,0-1 0,9 15-1,-14-26-61,0 0 0,1 0 0,-1 0-1,0-1 1,1 1 0,-1 0 0,0 0 0,1-1-1,-1 1 1,1 0 0,-1-1 0,1 1 0,0-1 0,-1 1-1,1-1 1,0 1 0,-1-1 0,1 1 0,0-1-1,0 1 1,-1-1 0,1 0 0,0 0 0,1 1-1,2-18-3275,-13-34-279,-21-9 3118,22 46 918,1-1-1,0 0 1,-9-28-1,16 42-312,0 1 0,0-1-1,1 0 1,-1 1 0,0-1-1,1 0 1,-1 1 0,1-1-1,-1 1 1,1-1 0,-1 1-1,1-1 1,-1 1 0,1-1 0,-1 1-1,1-1 1,0 1 0,-1 0-1,1-1 1,0 1 0,-1 0-1,1-1 1,0 1 0,0 0-1,-1 0 1,1 0 0,0 0-1,-1 0 1,1 0 0,0 0-1,0 0 1,-1 0 0,1 0-1,0 0 1,0 0 0,41 1-86,-32-1 216,80 5-914,23 0-6924,-60-5-153</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3.464"/>
    </inkml:context>
    <inkml:brush xml:id="br0">
      <inkml:brushProperty name="width" value="0.025" units="cm"/>
      <inkml:brushProperty name="height" value="0.025" units="cm"/>
    </inkml:brush>
  </inkml:definitions>
  <inkml:trace contextRef="#ctx0" brushRef="#br0">172 10 13164,'0'0'3924,"-10"-1"-769,0-1-2608,0 2-1,0 0 1,0 0 0,0 1 0,0 0-1,0 0 1,-16 6 0,22-6-392,0 0 1,1 0-1,-1 1 1,1-1-1,0 1 1,-1 0-1,1 0 1,0 1-1,0-1 1,0 0-1,1 1 1,-1 0-1,0 0 1,1 0-1,0 0 1,0 0 0,0 0-1,0 0 1,0 1-1,1-1 1,-1 1-1,1-1 1,0 1-1,0 0 1,0 0-1,1-1 1,-1 6-1,1-7-150,0 0 0,1-1-1,-1 1 1,0 0-1,1-1 1,-1 1-1,1 0 1,0-1 0,0 1-1,0-1 1,-1 1-1,1-1 1,1 0-1,-1 1 1,0-1-1,0 0 1,0 0 0,1 0-1,-1 1 1,0-1-1,1-1 1,-1 1-1,1 0 1,-1 0 0,1 0-1,0-1 1,-1 1-1,1-1 1,0 0-1,-1 1 1,1-1 0,0 0-1,3 0 1,8 2 28,1-1 0,0-1 0,15-2 0,-23 2-22,7-1 2,-1-1 0,0 0 0,1-1 0,-1 0 0,0-1 0,-1 0 0,19-10 0,3-4-405,35-27 1,-9 5-2352,-91 93 976,-8 17 2423,37-64-704,0-1 0,1 1 0,0 0 0,0 0 0,1 0 0,0 0 0,0 1 0,0-1 0,1 0 1,0 12-1,0-17-150,0 1 1,0-1 0,1 0 0,-1 1-1,1-1 1,-1 0 0,1 1-1,-1-1 1,1 0 0,-1 0 0,1 0-1,0 1 1,0-1 0,0 0 0,0 0-1,0 0 1,0 0 0,0 0 0,0-1-1,0 1 1,0 0 0,0 0 0,1-1-1,-1 1 1,0-1 0,1 1 0,-1-1-1,0 1 1,1-1 0,-1 0-1,0 0 1,1 1 0,-1-1 0,1 0-1,-1 0 1,0-1 0,1 1 0,-1 0-1,1 0 1,-1-1 0,0 1 0,1-1-1,0 0 1,4 0-633,-1-1 1,0 0-1,0-1 0,0 1 1,0-1-1,-1 0 0,1 0 1,-1-1-1,8-6 1,12-20-4803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3.809"/>
    </inkml:context>
    <inkml:brush xml:id="br0">
      <inkml:brushProperty name="width" value="0.025" units="cm"/>
      <inkml:brushProperty name="height" value="0.025" units="cm"/>
    </inkml:brush>
  </inkml:definitions>
  <inkml:trace contextRef="#ctx0" brushRef="#br0">17 203 2050,'12'-27'797,"29"-75"2952,-27 32 3983,-14 70-7633,0 0 0,0 0 0,1-1-1,-1 1 1,0 0 0,0 0 0,0 0-1,0 0 1,0 0 0,-1 0 0,1 0-1,0-1 1,0 1 0,0 0 0,0 0 0,0 0-1,0 0 1,0 0 0,0 0 0,0 0-1,0 0 1,0-1 0,0 1 0,0 0-1,0 0 1,0 0 0,-1 0 0,1 0 0,0 0-1,0 0 1,0 0 0,0 0 0,0 0-1,0 0 1,0 0 0,0 0 0,-1 0-1,1 0 1,0 0 0,0 0 0,0 0-1,0 0 1,0 0 0,0 0 0,0 0 0,-1 0-1,1 0 1,0 0 0,0 0 0,0 0-1,0 0 1,0 0 0,0 0 0,0 0-1,0 0 1,-1 0 0,1 0 0,0 0 0,0 0-1,0 0 1,0 0 0,0 0 0,0 1-1,0-1 1,-12 9 1663,-9 13-724,15-13-587,0 0 0,1 1 1,0 0-1,0 0 1,1 0-1,1 0 1,-1 1-1,2-1 0,-1 1 1,0 13-1,3-19-445,-1 0 0,1 0 1,1 0-1,-1 0 0,1 0 0,0-1 0,0 1 0,0 0 1,0-1-1,1 1 0,0-1 0,0 1 0,0-1 0,1 0 1,0 0-1,-1 0 0,1 0 0,0 0 0,1-1 0,-1 1 0,1-1 1,0 0-1,-1 0 0,9 5 0,-1-3-361,1 0 0,-1-1 0,1 0 0,21 5 0,12 3-646,-44-12 1025,0 0-1,0 0 1,0 0-1,0 1 1,0-1-1,0 0 1,-1 1-1,1-1 1,0 1-1,0-1 1,0 1-1,-1-1 1,1 1-1,0-1 1,-1 1-1,1 0 1,0-1-1,-1 1 1,1 0-1,-1-1 1,1 1-1,-1 0 1,1 0-1,-1 0 1,0 0-1,0-1 1,1 1-1,-1 0 1,0 1-1,0 0 87,-1-1 0,1 1 0,-1-1-1,1 1 1,-1-1 0,0 0 0,0 1 0,1-1 0,-1 0 0,0 1-1,0-1 1,-1 0 0,1 0 0,-2 2 0,-4 2 376,0 0 0,-1 0 0,1 0 0,-16 6 0,14-8-360,0 0-1,0 0 0,0 0 0,0-2 0,0 1 0,0-1 0,0 0 1,-15-1-1,23 0-176,1 0 0,-1 0-1,1 0 1,-1 0 0,0-1 0,1 1 0,-1 0 0,1 0 0,-1-1 0,1 1 0,-1 0-1,1-1 1,-1 1 0,1 0 0,-1-1 0,1 1 0,0-1 0,-1 1 0,1-1 0,-1 1-1,1-1 1,0 1 0,0-1 0,-1 1 0,1-1 0,0 1 0,0-1 0,0 0 0,-1 1-1,1-2 1,4-22-3056,20-17-5211,-1 16 930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4.159"/>
    </inkml:context>
    <inkml:brush xml:id="br0">
      <inkml:brushProperty name="width" value="0.025" units="cm"/>
      <inkml:brushProperty name="height" value="0.025" units="cm"/>
    </inkml:brush>
  </inkml:definitions>
  <inkml:trace contextRef="#ctx0" brushRef="#br0">53 1 16271,'0'0'8777,"-13"53"-5606,1-26-1089,1-1-609,4 1-608,-3-4-737,10-1-128,0-5 0,4-3-384,4-3-641,3-5-705,2-5-1281,4-1-864,0-8-2435,5-15-2883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4.493"/>
    </inkml:context>
    <inkml:brush xml:id="br0">
      <inkml:brushProperty name="width" value="0.025" units="cm"/>
      <inkml:brushProperty name="height" value="0.025" units="cm"/>
    </inkml:brush>
  </inkml:definitions>
  <inkml:trace contextRef="#ctx0" brushRef="#br0">42 1 16464,'0'0'4441,"-2"8"-2418,-21 128 2758,11 8-3289,8 51-7637,8-171 3486,3-16-756,4-13-4001,-4-7-1894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4.837"/>
    </inkml:context>
    <inkml:brush xml:id="br0">
      <inkml:brushProperty name="width" value="0.025" units="cm"/>
      <inkml:brushProperty name="height" value="0.025" units="cm"/>
    </inkml:brush>
  </inkml:definitions>
  <inkml:trace contextRef="#ctx0" brushRef="#br0">1 197 10570,'0'0'12428,"9"0"-10667,9-1-1074,-6 2-133,0-2 0,0 1 0,1-1 0,-1-1 0,0-1 0,0 1 0,-1-2-1,1 1 1,-1-2 0,21-10 0,-27 12-521,0 0-1,-1-1 1,1 1-1,-1-1 1,0 0-1,0 0 1,-1 0-1,1 0 1,-1-1-1,0 1 1,0-1-1,0 0 1,-1 0-1,0 0 1,0 0-1,0-1 1,0 1-1,-1-1 1,0 1-1,0-1 1,-1 1-1,1-11 1,-2 15-39,1-1 1,-1 1 0,1 0-1,-1-1 1,0 1 0,1 0-1,-1 0 1,0-1 0,0 1-1,0 0 1,0 0 0,0 0 0,0 0-1,0 0 1,0 0 0,0 1-1,0-1 1,-1 0 0,1 1-1,0-1 1,-1 0 0,1 1-1,0 0 1,-1-1 0,1 1 0,0 0-1,-1 0 1,1-1 0,-1 1-1,1 0 1,-1 1 0,1-1-1,0 0 1,-1 0 0,1 0-1,-1 1 1,1-1 0,-2 2 0,-2-1-14,0 0 0,1 0 1,-1 1-1,1-1 1,0 1-1,-1 0 1,1 0-1,0 1 1,0-1-1,-7 7 0,9-6 15,-1-1 0,1 1 0,0 0 0,0 0-1,0 0 1,0 1 0,1-1 0,-1 0-1,1 1 1,0-1 0,-1 1 0,2-1-1,-1 1 1,0 0 0,1-1 0,0 1-1,0 0 1,0-1 0,0 1 0,1 5 0,0-6 6,1 1 0,0-1 1,0 0-1,-1 0 1,2 0-1,-1 0 1,0 0-1,1 0 1,-1-1-1,1 1 1,0-1-1,0 1 0,0-1 1,0 0-1,0 0 1,0-1-1,1 1 1,-1-1-1,0 1 1,6 0-1,21 7 37,46 6 1,-53-11-113,1 0 0,-1 2 0,41 15 0,-53-12 620,-24-27 48,9 2-595,1 0 0,1 0 0,1 0 0,0-1 0,1 1 0,0 0 0,5-23 0,-5 36-56,0 0 0,1 0 0,0 0-1,-1 0 1,1 0 0,0 0 0,1 1 0,-1-1 0,0 0-1,1 1 1,0-1 0,-1 1 0,1-1 0,0 1 0,0 0-1,0 0 1,0 0 0,1 0 0,-1 0 0,1 1 0,-1-1 0,1 1-1,-1-1 1,1 1 0,5-2 0,3 1-467,1 0-1,-1 0 1,0 1 0,1 0-1,14 2 1,-8-1-210,-16-7-12063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5.212"/>
    </inkml:context>
    <inkml:brush xml:id="br0">
      <inkml:brushProperty name="width" value="0.025" units="cm"/>
      <inkml:brushProperty name="height" value="0.025" units="cm"/>
    </inkml:brush>
  </inkml:definitions>
  <inkml:trace contextRef="#ctx0" brushRef="#br0">0 0 22517,'0'0'5477</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5.620"/>
    </inkml:context>
    <inkml:brush xml:id="br0">
      <inkml:brushProperty name="width" value="0.025" units="cm"/>
      <inkml:brushProperty name="height" value="0.025" units="cm"/>
    </inkml:brush>
  </inkml:definitions>
  <inkml:trace contextRef="#ctx0" brushRef="#br0">112 1 12812,'0'0'8638,"-10"2"-7245,9-2-1376,-2 1 15,-1-1-1,1 1 1,0 0-1,0-1 1,0 2-1,0-1 1,-1 0 0,1 1-1,1-1 1,-1 1-1,0 0 1,0 0-1,1 0 1,-1 0-1,1 0 1,0 1 0,-1-1-1,1 1 1,0 0-1,0-1 1,1 1-1,-1 0 1,1 0-1,-3 6 1,-4 18 386,1 0 1,0 0-1,3 0 1,0 1-1,1 0 0,2 0 1,3 44-1,-1-68-391,-1 1 0,1 0-1,0-1 1,0 1 0,0 0-1,1-1 1,0 1-1,0-1 1,0 0 0,0 0-1,0 0 1,1 0 0,0 0-1,0 0 1,0-1 0,0 1-1,1-1 1,-1 0 0,1 0-1,0 0 1,0 0 0,0-1-1,0 0 1,0 0 0,1 0-1,-1 0 1,1-1 0,-1 1-1,1-1 1,6 1 0,0-1 45,-1 0 0,0-1 0,1 0 0,-1 0 0,0-1 0,1 0 1,-1-1-1,0 0 0,0-1 0,0 0 0,0 0 0,-1-1 0,13-7 1,-6 1-11,-1 0 0,0-1 0,0-1 0,-1-1 0,-1 1 0,22-28 0,-28 31-79,-1 0 0,0 0 1,0 0-1,-1-1 1,-1 0-1,1 0 1,-1 0-1,-1-1 1,0 1-1,-1-1 1,0 0-1,1-20 0,-3 32 5,0-1 0,0 0 0,0 0 0,-1 0 0,1 1 0,0-1 0,0 0 0,0 0 0,-1 0 0,1 0 0,0 1 0,0-1 0,-1 0 0,1 0-1,0 0 1,-1 0 0,1 0 0,0 0 0,0 0 0,-1 0 0,1 0 0,0 0 0,-1 0 0,1 0 0,0 0 0,0 0 0,-1 0 0,1 0-1,0 0 1,-1 0 0,1 0 0,0 0 0,0 0 0,-1 0 0,1-1 0,0 1 0,0 0 0,-1 0 0,1 0 0,0-1 0,0 1 0,0 0-1,-1 0 1,1 0 0,0-1 0,0 1 0,0 0 0,0 0 0,0-1 0,-1 1 0,1 0 0,0-1 0,0 1 0,0 0 0,0 0 0,0-1 0,0 1-1,0 0 1,0-1 0,0 1 0,0 0 0,0 0 0,0-1 0,0 1 0,0 0 0,0-1 0,0 1 0,1-1 0,-17 19-164,10-4 203,0-1 1,0 1-1,2 0 1,-1 1-1,2-1 1,0 1-1,1-1 1,0 1-1,1 0 1,1 0-1,0 0 1,4 23-1,-3-34 11,0 1-1,0 0 1,0 0-1,1-1 0,0 1 1,0-1-1,0 0 1,0 1-1,1-1 1,0 0-1,-1 0 1,2-1-1,-1 1 0,0-1 1,1 1-1,-1-1 1,1 0-1,0 0 1,0-1-1,0 1 1,1-1-1,-1 0 0,1 0 1,-1 0-1,1-1 1,-1 0-1,1 1 1,0-2-1,8 2 1,-5-1 114,1-1 0,0 1 1,-1-2-1,1 1 0,0-1 1,-1-1-1,1 1 0,0-1 1,-1-1-1,0 0 0,0 0 1,0 0-1,0-1 0,0 0 1,13-10-1,-12 5-127,1-1-1,-1 0 1,0-1-1,-1 0 1,-1 0 0,1-1-1,-2 0 1,0 0-1,0-1 1,-1 1 0,-1-1-1,0 0 1,0-1-1,-2 1 1,1 0 0,-2-1-1,0 0 1,-1 1-1,0-1 1,-1 0 0,0 1-1,-5-18 1,4 24-279,0-1 0,-1 2 0,0-1 0,-1 0 0,-7-11 1,-12-3-2360,22 21 2350,0-1 1,0 1 0,0 0 0,0 0 0,0-1 0,0 1 0,0 0 0,0 0 0,0 0 0,0 0 0,0 0 0,0 0 0,0 0 0,0 0 0,0 1 0,0-1 0,0 0 0,0 1 0,0-1 0,0 0 0,0 1-1,0-1 1,0 1 0,-1 0 0,-8 14-4975,5 7-987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9.487"/>
    </inkml:context>
    <inkml:brush xml:id="br0">
      <inkml:brushProperty name="width" value="0.05" units="cm"/>
      <inkml:brushProperty name="height" value="0.05" units="cm"/>
    </inkml:brush>
  </inkml:definitions>
  <inkml:trace contextRef="#ctx0" brushRef="#br0">0 168 21789,'11'-6'1896,"14"2"-1368,8-5-224,11-5 1033,6-2-753,6-4-1208,2-4 704,-2-11-192,-5-5-97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5.983"/>
    </inkml:context>
    <inkml:brush xml:id="br0">
      <inkml:brushProperty name="width" value="0.025" units="cm"/>
      <inkml:brushProperty name="height" value="0.025" units="cm"/>
    </inkml:brush>
  </inkml:definitions>
  <inkml:trace contextRef="#ctx0" brushRef="#br0">0 182 15150,'0'0'4757,"8"-5"-337,73-38 1036,15-8-4388,-95 51-1063,1-1 1,-1 1-1,0-1 1,1 0-1,-1 0 1,0 1 0,0-1-1,0 0 1,1 0-1,-1 0 1,0-1 0,0 1-1,0 0 1,-1 0-1,1 0 1,0-1-1,0 1 1,-1 0 0,1-1-1,-1 1 1,1-1-1,-1 1 1,0-1-1,1 1 1,-1-1 0,0 1-1,0-1 1,0 1-1,0-1 1,0 1 0,0-1-1,-1 1 1,1-1-1,0 1 1,-1 0-1,1-1 1,-1 1 0,0-2-1,-1 0-29,0 1 0,0-1-1,0 1 1,0 0 0,-1 0 0,1 0-1,0 0 1,-1 0 0,0 0 0,1 1-1,-1-1 1,0 1 0,0 0 0,0-1-1,0 1 1,0 1 0,-6-2 0,6 1-13,-1 1 1,1 0 0,-1 0 0,1 0 0,-1 0-1,0 1 1,1-1 0,-1 1 0,1 0-1,-1 0 1,1 0 0,0 1 0,-1-1-1,1 1 1,0 0 0,0 0 0,0 0 0,0 0-1,1 0 1,-1 1 0,0-1 0,1 1-1,0-1 1,-1 1 0,1 0 0,0 0 0,1 0-1,-1 1 1,0-1 0,1 0 0,-2 6-1,0 2 38,-1 0 0,2 0-1,0 0 1,0 1-1,1-1 1,1 0 0,0 1-1,0-1 1,3 13 0,-2-19-41,0-1 0,0 0 0,1 1 0,-1-1 0,1 0 0,0 0 0,1 0 0,-1 0 0,1-1 0,0 1 0,-1-1 0,1 1 0,1-1 0,-1 0 0,1 0 0,-1 0 0,1-1 0,0 1 0,0-1 0,0 0 0,0 0 0,0 0 0,0-1 0,0 0 0,9 2 0,-2 0-872,0-1 1,0 0-1,23-1 1,26-7-6831,-18-9 652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6.881"/>
    </inkml:context>
    <inkml:brush xml:id="br0">
      <inkml:brushProperty name="width" value="0.025" units="cm"/>
      <inkml:brushProperty name="height" value="0.025" units="cm"/>
    </inkml:brush>
  </inkml:definitions>
  <inkml:trace contextRef="#ctx0" brushRef="#br0">66 388 9065,'0'0'1003,"-6"10"513,-2 2-1253,1-1 0,0 1 0,1 1 0,1-1 0,0 1 1,0 0-1,1 0 0,1 0 0,0 1 0,-1 13 0,3-12 486,0-7-539,1 0-1,0 0 1,0 1-1,2 12 1,-2-20-121,1 1 0,-1-1 0,0 0 1,1 1-1,-1-1 0,1 0 0,-1 1 0,1-1 1,0 0-1,0 0 0,-1 0 0,1 1 0,0-1 0,0 0 1,0 0-1,0 0 0,0-1 0,0 1 0,0 0 1,1 0-1,-1-1 0,0 1 0,0 0 0,1-1 1,-1 1-1,0-1 0,1 0 0,-1 1 0,1-1 1,-1 0-1,0 0 0,3 0 0,1 0 252,0-1 0,0 0-1,0 0 1,0 0 0,0-1 0,0 0 0,-1 0-1,1 0 1,-1 0 0,1-1 0,-1 1-1,0-1 1,0 0 0,0-1 0,0 1-1,0-1 1,5-7 0,-1 1 421,-1 0 0,0 0 0,-1-1-1,0 0 1,-1 0 0,6-17 0,-11 30-760,0-1 0,0 1-1,0-1 1,0 1 0,0-1 0,0 1-1,0-1 1,1 1 0,-1-1 0,0 1 0,1-1-1,-1 0 1,1 1 0,0-1 0,0 0-1,-1 1 1,1-1 0,0 0 0,0 0 0,1 1-1,-1-1 2,-1 0-1,1-1 1,0 1-1,0 0 1,-1-1-1,1 1 1,0-1-1,0 0 1,0 1-1,-1-1 1,1 0-1,0 1 1,0-1-1,0 0 1,0 0-1,0 0 0,0 0 1,0 0-1,0 0 1,0 0-1,-1 0 1,1 0-1,0 0 1,0 0-1,0-1 1,0 1-1,0 0 1,0-1-1,-1 1 1,1-1-1,0 1 1,0-1-1,0 1 1,-1-1-1,1 1 0,0-1 1,-1 0-1,1 1 1,0-1-1,0-1 1,11-13 89,0 0-1,-1-1 1,0 0 0,-2-1 0,0 0 0,-1-1 0,0 0-1,-2 0 1,7-28 0,0-18-38,8-95 0,-10 60-29,-11 98-28,0 0 0,1 1-1,-1-1 1,0 0-1,0 1 1,0-1 0,0 0-1,0 1 1,0-1-1,0 0 1,0 0-1,0 1 1,0-1 0,0 0-1,0 1 1,-1-1-1,1 0 1,0 1-1,0-1 1,-1 0 0,1 1-1,0-1 1,-1 1-1,1-1 1,-1 0-1,-13 6-58,-10 23-11,6 0 61,1 0 0,2 2 0,-17 46 0,26-62 54,2 1 0,0-1 0,1 1 1,0 0-1,1 0 0,1 1 0,0-1 0,1 0 1,4 30-1,-4-42-39,1 0 0,-1 0 0,1-1 1,0 1-1,0 0 0,0-1 0,1 1 0,-1-1 0,1 1 1,-1-1-1,1 0 0,0 1 0,0-1 0,0 0 0,0 0 1,0-1-1,0 1 0,0 0 0,1-1 0,-1 1 0,1-1 1,-1 0-1,1 1 0,-1-1 0,1-1 0,0 1 0,0 0 0,4 0 1,6 0-57,0 0 0,1-2 0,-1 1 0,26-6 0,9 1-319,-47 6 368,0 0-1,-1-1 1,1 1-1,0 0 1,-1 0-1,1 0 1,-1 0-1,0 0 1,1 0-1,-1 0 1,0 0-1,1 0 1,-1 0-1,0 0 1,0 1-1,0-1 0,0 0 1,0 0-1,0 0 1,0 0-1,0 0 1,-1 0-1,1 0 1,-1 2-1,-5 30 145,-1-15-82,5-13-83,0-1-1,0 0 1,0 1 0,0 0 0,1-1-1,0 1 1,0 0 0,0 0-1,1-1 1,0 1 0,0 8 0,1-13-258,1 1 0,-1-1 0,1 0 0,-1 0 0,1 1 0,-1-1 0,1 0 0,0-1 0,-1 1 0,1 0 0,-1 0 0,1-1 0,-1 1 0,1-1 1,-1 1-1,0-1 0,1 1 0,-1-1 0,1 0 0,-1 0 0,1-1 0,10-6-2017,-1-1 0,-1-1 0,1 0 0,-2 0 0,14-19 0,4-6-2595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7.217"/>
    </inkml:context>
    <inkml:brush xml:id="br0">
      <inkml:brushProperty name="width" value="0.025" units="cm"/>
      <inkml:brushProperty name="height" value="0.025" units="cm"/>
    </inkml:brush>
  </inkml:definitions>
  <inkml:trace contextRef="#ctx0" brushRef="#br0">79 0 4388,'0'0'18941,"-7"5"-17585,-2 1-786,1 0 0,0 1 1,0-1-1,1 2 0,-8 8 0,13-14-446,0 1 0,1 0 0,-1-1 0,0 1 0,1 0 0,0 0 0,0 0-1,-1 0 1,2 0 0,-1 0 0,-1 4 0,2-6-123,1 1 1,-1-1-1,0 1 1,0 0-1,0-1 1,1 1-1,-1-1 1,1 1-1,-1-1 1,1 1-1,0-1 0,0 1 1,-1-1-1,1 0 1,0 1-1,0-1 1,0 0-1,1 0 1,-1 0-1,0 0 1,0 0-1,1 0 1,2 2-1,12 6 6,1-1 0,0-1 0,28 9 0,-30-12-179,-1 1 0,0 0 0,0 1 0,0 1 0,25 16 0,-39-22 168,1-1 0,0 0 0,-1 1 0,1-1-1,-1 0 1,1 1 0,0-1 0,-1 1 0,1-1-1,-1 1 1,1-1 0,-1 1 0,0-1-1,1 1 1,-1 0 0,0-1 0,1 1 0,-1 0-1,0-1 1,0 1 0,1 0 0,-1-1 0,0 1-1,0 0 1,0-1 0,0 1 0,0 0 0,0 0-1,0-1 1,0 1 0,0 0 0,0-1 0,-1 1-1,1 1 1,-2-1 22,1 0 0,0 1-1,-1-1 1,1 0 0,-1 0 0,0 0 0,1 0 0,-1 0-1,0-1 1,0 1 0,1 0 0,-4 0 0,-56 7 15,30-14-2238,8-16-3539,10 0-1468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7.594"/>
    </inkml:context>
    <inkml:brush xml:id="br0">
      <inkml:brushProperty name="width" value="0.025" units="cm"/>
      <inkml:brushProperty name="height" value="0.025" units="cm"/>
    </inkml:brush>
  </inkml:definitions>
  <inkml:trace contextRef="#ctx0" brushRef="#br0">1 121 11851,'8'0'4549,"34"1"690,69-1 2574,-109 0-7771,0 0 0,1 0 0,-1 0 0,0-1 1,1 1-1,-1-1 0,0 0 0,0 1 0,1-1 0,-1 0 0,0 0 1,0-1-1,0 1 0,0 0 0,0-1 0,-1 1 0,1-1 0,0 0 0,-1 1 1,1-1-1,-1 0 0,1 0 0,-1 0 0,0 0 0,0 0 0,0 0 1,0 0-1,0-1 0,0 1 0,-1 0 0,1-1 0,-1 1 0,0 0 1,1-1-1,-1-2 0,0 2-34,-1 0 0,1 0 1,-1 0-1,1 1 0,-1-1 0,0 0 0,0 1 1,0-1-1,0 0 0,0 1 0,-1-1 1,1 1-1,-1 0 0,0 0 0,1-1 1,-1 1-1,0 0 0,0 0 0,0 1 1,-1-1-1,1 0 0,0 1 0,-1-1 1,1 1-1,-1 0 0,1 0 0,-1 0 1,0 0-1,0 0 0,-3 0 0,2 0-25,1 1-1,-1-1 0,0 1 1,1 0-1,-1 0 0,0 0 1,1 1-1,-1-1 1,1 1-1,-1 0 0,1 0 1,-1 0-1,1 0 0,-1 1 1,1-1-1,0 1 1,0 0-1,0 0 0,0 0 1,0 0-1,0 1 1,-4 4-1,3-2 45,1 0 0,0 0 0,0 0 0,1 0 0,-1 0 0,1 1 0,0-1 0,1 1 0,-1 0 0,1-1 0,0 1 0,1 0 0,-1 11 1,1-15-7,0 1 0,1 0 1,-1 0-1,1 0 1,-1-1-1,1 1 1,0 0-1,0-1 1,0 1-1,0 0 1,0-1-1,1 1 1,-1-1-1,1 0 1,-1 1-1,1-1 1,0 0-1,0 0 1,3 3-1,0-2 11,0 0 0,0 0-1,1 0 1,-1-1-1,1 1 1,-1-1 0,1-1-1,11 3 1,3-1 34,-1-2 1,1 0-1,0-1 0,35-4 1,-45 2-55,0 0 1,0 0-1,0-1 0,0-1 1,0 0-1,0 0 0,-1-1 1,0 0-1,11-8 1,-16 10-145,0 0 1,0 0-1,0-1 1,0 1 0,0-1-1,-1 0 1,0 0 0,0-1-1,0 1 1,0-1-1,-1 1 1,1-1 0,-1 0-1,0 0 1,-1 0 0,1 0-1,-1 0 1,0 0 0,0-10-1,-1 14-73,0-1 0,0 0 0,0 0 0,0 1 0,-1-1 0,1 0 0,-1 1 0,1-1 0,-1 0 0,0 1 0,0-1 0,0 1 0,0-1 0,0 1 0,0-1 0,0 1 0,0 0 0,0 0 0,0-1 0,-1 1 0,1 0 0,-3-1 0,1 0-986,-1 0 0,0 0 0,0 1 0,0-1 0,0 1 0,0 0 0,-8-1 0,-5 2-6010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8.067"/>
    </inkml:context>
    <inkml:brush xml:id="br0">
      <inkml:brushProperty name="width" value="0.025" units="cm"/>
      <inkml:brushProperty name="height" value="0.025" units="cm"/>
    </inkml:brush>
  </inkml:definitions>
  <inkml:trace contextRef="#ctx0" brushRef="#br0">132 1 15471,'0'0'7436,"-7"13"-6443,-15 36 420,2 1 0,-19 72 0,25-63-703,3 2 0,2-1 0,0 90 0,9-150-716,0 1 1,-1-1-1,1 1 1,0-1-1,0 1 1,0 0-1,0-1 1,0 1 0,0-1-1,0 1 1,1 0-1,-1-1 1,0 1-1,0-1 1,0 1-1,1-1 1,-1 1-1,0 0 1,0-1 0,1 1-1,-1-1 1,1 1-1,-1-1 1,0 0-1,1 1 1,-1-1-1,1 1 1,-1-1-1,1 0 1,-1 1-1,1-1 1,-1 0 0,1 0-1,-1 1 1,1-1-1,0 0 1,-1 0-1,1 0 1,-1 0-1,1 0 1,0 0-1,-1 0 1,1 0 0,-1 0-1,1 0 1,0 0-1,1 0-162,0-1 0,-1 0-1,1 1 1,-1-1 0,0 0-1,1 0 1,-1 0 0,0 0-1,1 0 1,-1 0 0,0 0 0,0 0-1,0 0 1,0 0 0,0-1-1,1-1 1,9-21-4663,1-5-4234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8.441"/>
    </inkml:context>
    <inkml:brush xml:id="br0">
      <inkml:brushProperty name="width" value="0.025" units="cm"/>
      <inkml:brushProperty name="height" value="0.025" units="cm"/>
    </inkml:brush>
  </inkml:definitions>
  <inkml:trace contextRef="#ctx0" brushRef="#br0">67 5 15631,'0'0'5392,"0"9"-3690,-3 29-353,-2-1-1,-1 1 1,-15 49-1,-8 46 1319,28-131-2642,1 0 0,-1 1 0,1-1-1,0 0 1,-1 0 0,1 0-1,0 0 1,0 0 0,1 0-1,-1 0 1,0 1 0,1-1-1,-1 0 1,1 0 0,0 0 0,0 0-1,-1 0 1,1 0 0,1-1-1,-1 1 1,0 0 0,0 0-1,2 1 1,0-2-15,-1 0 1,0 0-1,1 0 1,-1-1-1,1 1 1,-1-1-1,1 0 0,-1 0 1,1 1-1,-1-2 1,1 1-1,-1 0 1,1 0-1,-1-1 0,1 0 1,-1 1-1,0-1 1,1 0-1,-1 0 0,3-2 1,13-6 45,-1 0-1,0-2 1,-1 0 0,0-1 0,-1 0-1,0-1 1,16-19 0,84-111 85,-112 139-165,15-19-734,-1-2-1,-1 0 0,12-29 0,-26 46-895,-13 6-12045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9.257"/>
    </inkml:context>
    <inkml:brush xml:id="br0">
      <inkml:brushProperty name="width" value="0.025" units="cm"/>
      <inkml:brushProperty name="height" value="0.025" units="cm"/>
    </inkml:brush>
  </inkml:definitions>
  <inkml:trace contextRef="#ctx0" brushRef="#br0">1 292 12812,'0'0'3662,"9"7"-122,-4-4-3237,0 1 1,1-1-1,-1 0 1,1 0 0,0-1-1,0 1 1,0-1-1,0-1 1,0 1 0,0-1-1,0 0 1,0 0-1,1-1 1,-1 0-1,0 0 1,1 0 0,-1-1-1,0 0 1,0 0-1,0-1 1,0 0 0,11-4-1,5-5-71,-1-1 0,0-1 0,0 0-1,-2-2 1,19-17 0,-29 24-105,0 0-1,-1-1 1,1-1-1,-2 1 1,0-1-1,0 0 1,-1-1-1,0 0 1,0 0 0,-1 0-1,6-22 1,-12 33-128,1 1 0,0-1 0,-1 0-1,1 0 1,-1 1 0,1-1 0,0 0 0,-1 0 0,1 1 0,-1-1 0,1 0 0,-1 0 0,1 0 0,-1 0 0,1 0 0,-1 0 0,1 0 0,-1 1 0,1-2 0,-1 1 0,1 0 0,-1 0 0,1 0 0,-1 0 0,1 0 0,0 0 0,-1 0 0,1-1 0,-1 1-1,1 0 1,-1 0 0,1-1 0,-1 1 0,1 0 0,0 0 0,-1-1 0,1 1 0,0-1 0,-1 1 0,1 0 0,0-1 0,0 1 0,-1-1 0,1 1 0,0 0 0,0-1 0,0 1 0,-1-1 0,1 1 0,0-1 0,0 1 0,0-1 0,0 1 0,0-1-1,0 1 1,0-1 0,0 1 0,0-1 0,0 1 0,0-1 0,1 1 0,-1-1 0,0 1 0,0-1 0,-31 28-177,25-21 239,1 0 0,-1 0-1,2 1 1,-1-1 0,1 1-1,-1 0 1,2 0 0,-1 1 0,1-1-1,0 1 1,1-1 0,0 1-1,0 0 1,1 0 0,-1 15 0,2-22-56,0 0 0,0 1 0,1-1 0,-1 0 0,1 1 0,-1-1 0,1 0 0,-1 0 0,1 1 0,0-1 0,0 0 0,0 0 1,-1 0-1,1 0 0,0 0 0,0 0 0,0 0 0,1 0 0,-1 0 0,0-1 0,0 1 0,0 0 0,1-1 0,-1 1 0,0-1 0,1 1 1,-1-1-1,0 0 0,1 0 0,-1 1 0,0-1 0,3 0 0,49 1 106,-51-1-106,11-2 19,1 0 0,-1-1 0,1 0-1,-1-1 1,0 0 0,0-1 0,15-8 0,1-3-493,49-37-1,-92 90 27,13-35 444,-18 36 634,18-36-579,0 0 1,0 1-1,1-1 0,-1 0 1,0 0-1,1 0 0,0 0 1,-1 1-1,1-1 0,0 0 1,0 0-1,1 1 1,-1-1-1,0 0 0,2 4 1,-1-5-45,0 0 0,1-1 0,-1 1 0,0 0 0,1-1 0,-1 1 1,1-1-1,-1 0 0,0 1 0,1-1 0,-1 0 0,1 0 1,-1 0-1,1 0 0,-1 0 0,1 0 0,-1 0 0,1-1 0,2 0 1,30-8 128,-26 5-114,0-1 1,0-1-1,0 1 1,-1-1-1,1 0 1,-2-1-1,1 0 0,-1 0 1,0 0-1,0-1 1,-1 0-1,0 0 1,7-15-1,-6 8 16,-1 0 0,-1 0-1,0 0 1,-1-1 0,0 1 0,-1-1-1,-1-24 1,2 39-137,1 1 0,-1-1 0,0 1 0,1 0 0,-1 0 0,1 1 0,-1-1 0,0 1 0,6 1 0,37 5-1384,0-2-1,0-1 1,87-6-1,-36 0 993,-97 3 723,0 1 0,0-1 1,-1 1-1,1 0 0,-1-1 1,1 1-1,-1-1 1,0 1-1,0-1 0,0 0 1,1 1-1,-3 1 0,-36 36 849,-16 19 1220,52-54-2209,0 0-1,0 1 1,1-1 0,-1 1 0,1 0 0,0-1-1,0 1 1,1 0 0,0 0 0,-1 0-1,2 0 1,-2 10 0,3-14-97,-1 1 0,0-1 0,1 1 0,-1-1 0,1 1 0,0-1 0,-1 1 0,1-1 0,0 0 0,0 0 0,0 1 0,0-1 0,0 0 0,0 0 0,0 0 0,0 0 0,1 0 0,-1 0 0,0 0 0,0 0 0,1-1 0,-1 1 0,1 0 0,-1-1 0,1 1 0,-1-1 0,1 0 0,-1 1 0,1-1 0,2 0 0,58 4 0,-50-4 0,16 1-97,78-2-1452,-96 0 1270,0 0 1,-1 0-1,1-1 1,0-1-1,-1 1 0,0-2 1,1 1-1,9-7 1,-5-5-4879,-13 14 4700,-1 0 0,0 0 0,1 0 0,-1 0 0,0 0 0,0 0 0,0 1 0,0-1 0,0 0 1,0 0-1,0 0 0,0 0 0,0 0 0,0 0 0,-1 0 0,1 0 0,0 1 0,-1-1 0,1 0 0,0 0 1,-2-1-1,-12-11-6926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9.573"/>
    </inkml:context>
    <inkml:brush xml:id="br0">
      <inkml:brushProperty name="width" value="0.025" units="cm"/>
      <inkml:brushProperty name="height" value="0.025" units="cm"/>
    </inkml:brush>
  </inkml:definitions>
  <inkml:trace contextRef="#ctx0" brushRef="#br0">1 55 6790,'0'0'20500,"50"0"-19187,4 0-320,16-4-641,6-4-224,-1-2-416,5-4-2498,-7-4-6695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0.204"/>
    </inkml:context>
    <inkml:brush xml:id="br0">
      <inkml:brushProperty name="width" value="0.025" units="cm"/>
      <inkml:brushProperty name="height" value="0.025" units="cm"/>
    </inkml:brush>
  </inkml:definitions>
  <inkml:trace contextRef="#ctx0" brushRef="#br0">350 0 8872,'0'0'19464,"-8"0"-19208,-3 1-226,1 0 0,0 1 0,-1 0 0,1 1 0,0 0 0,0 0 0,1 1 0,-1 0 0,-13 9 0,6-3 151,0 1-1,1 1 0,0 0 0,-22 23 1,36-33-173,0-1 1,1 1 0,-1 0 0,0 0 0,1 0 0,-1 0 0,1 0 0,0 1 0,0-1 0,0 0 0,0 1 0,0-1-1,0 0 1,0 1 0,1-1 0,-1 1 0,1-1 0,0 1 0,0 3 0,1-4-13,-1-1 1,1 1-1,0 0 1,0-1-1,0 1 0,0-1 1,0 1-1,1-1 1,-1 1-1,0-1 1,1 0-1,-1 0 0,1 1 1,-1-1-1,1 0 1,0 0-1,-1-1 1,1 1-1,0 0 0,0-1 1,-1 1-1,1-1 1,0 1-1,0-1 1,3 0-1,110 18-196,-77-14 66,-1 2 0,0 1 0,0 2 0,-1 1 0,38 17 0,-70-25 86,0 0-1,0 0 0,-1 0 0,1 0 0,-1 1 1,0-1-1,1 1 0,-1 0 0,0 0 0,-1 0 1,1 0-1,0 1 0,3 6 0,-5-8 68,-1 0-1,0-1 1,1 1-1,-1 0 1,0 0-1,0 0 1,0 0-1,0-1 1,0 1 0,0 0-1,0 0 1,-1 0-1,1 0 1,-1-1-1,1 1 1,-1 0-1,0-1 1,0 1-1,1 0 1,-1-1-1,0 1 1,-1-1-1,1 1 1,0-1-1,0 0 1,-1 1-1,1-1 1,0 0-1,-1 0 1,0 0-1,1 0 1,-1 0-1,-1 0 1,-19 12 408,-1-1 1,0-1-1,-1-1 0,-43 12 1,13-9 476,-62 8 0,88-17-904,0-1 0,-1-1 0,1-1 0,-55-7 0,69 2-2868,14 3 2751,0 1 1,0 0-1,-1 0 0,1 0 1,0 0-1,0 0 0,0-1 0,0 1 1,-1 0-1,1 0 0,0 0 1,0-1-1,0 1 0,0 0 1,0 0-1,0 0 0,0-1 1,0 1-1,0 0 0,0 0 1,0-1-1,0 1 0,0 0 0,0 0 1,0-1-1,0 1 0,0 0 1,0 0-1,0 0 0,0-1 1,0 1-1,0 0 0,0 0 1,0-1-1,0 1 0,0 0 1,1 0-1,-1 0 0,0 0 1,0-1-1,0 1 0,0 0 0,1 0 1,-1 0-1,0 0 0,0-1 1,0 1-1,1 0 0,-1 0 1,0 0-1,0 0 0,0 0 1,1 0-1,-1 0 0,0 0 1,0 0-1,1 0 0,12-7-9209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5.352"/>
    </inkml:context>
    <inkml:brush xml:id="br0">
      <inkml:brushProperty name="width" value="0.025" units="cm"/>
      <inkml:brushProperty name="height" value="0.025" units="cm"/>
    </inkml:brush>
  </inkml:definitions>
  <inkml:trace contextRef="#ctx0" brushRef="#br0">81 0 11851,'0'0'502,"-11"14"240,-33 44 208,41-54-835,0 0-1,0 1 1,1-1-1,-1 1 1,1 0-1,0 0 1,1-1-1,-1 1 1,1 0-1,0 1 1,0-1-1,1 0 1,-1 0-1,1 0 0,0 0 1,0 1-1,1-1 1,0 0-1,0 0 1,0 0-1,0 0 1,1 0-1,0 0 1,0 0-1,0-1 1,0 1-1,1-1 1,0 1-1,0-1 1,0 0-1,1 0 1,-1-1-1,6 5 1,5 5 19,1-1 1,0-1 0,1-1-1,0 0 1,1-1 0,0-1 0,22 8-1,-3-5-107,-1-1 0,1-2 0,0-1 0,0-2 0,1-2 0,0-1 0,0-2 0,67-8 0,16-11 4,155-46 0,-177 40-21,503-92 138,-445 100-166,300 6 0,-409 13-60,-1 2-1,0 3 1,0 1-1,62 20 1,-80-18 125,-1 1 1,0 1 0,0 1 0,-1 2-1,-1 0 1,0 2 0,43 39 0,-27-18 474,1-2 1,70 45-1,-86-66-280,0 0-1,2-2 0,-1-1 0,1-1 1,1-2-1,39 9 0,-6-8 171,1-3-1,-1-2 1,87-4-1,187-37-167,45-49-1520,-188 38-256,-186 45 1495,45-6-680,-50 9 691,0-1 0,1 0-1,-1 1 1,-1-1 0,1 1 0,0-1 0,0 1 0,0 0 0,0 0-1,0 0 1,0 0 0,-1 0 0,1 0 0,0 0 0,-1 1 0,1-1-1,-1 1 1,0-1 0,1 1 0,-1-1 0,1 3 0,2 1 37,-1-1 1,1 0-1,0 0 0,0 0 1,0 0-1,1-1 1,-1 0-1,1 0 0,0 0 1,0 0-1,0-1 1,0 0-1,0 0 0,0 0 1,1-1-1,10 2 1,10 1 165,-1-2 0,39-1 1,-33-1-7,105 3 181,232 36 0,-173-10 204,1-8 1,1-8-1,0-9 0,319-35 0,-418 21-738,234-32 558,-254 29-1644,-1-4 1,86-30 0,-78 12-4509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10.172"/>
    </inkml:context>
    <inkml:brush xml:id="br0">
      <inkml:brushProperty name="width" value="0.05" units="cm"/>
      <inkml:brushProperty name="height" value="0.05" units="cm"/>
    </inkml:brush>
  </inkml:definitions>
  <inkml:trace contextRef="#ctx0" brushRef="#br0">1 359 16700,'6'-11'450,"0"1"1,1 0-1,0 1 1,1-1-1,0 1 1,0 1 0,1 0-1,13-10 1,-6 4 369,-16 14-810,31-28 738,0 2 1,2 1-1,38-22 1,-69 46-716,0-1 0,1 1 0,-1 0-1,0 0 1,0 0 0,0 0 0,1 1 0,-1-1 0,0 1 0,1-1 0,-1 1 0,1 0 0,-1 0 0,0 0 0,1 0 0,3 1 0,-5-1-24,0 0 0,0 1-1,-1-1 1,1 1 0,-1-1-1,1 1 1,0-1 0,-1 1-1,1-1 1,-1 1 0,1 0 0,-1-1-1,0 1 1,1 0 0,-1-1-1,0 1 1,1 0 0,-1-1 0,0 2-1,1 1-5,-1-1-1,1 1 0,-1 0 1,0-1-1,0 1 0,0 0 1,-2 4-1,-2 15 15,-15 38 0,13-46-9,1 0 0,1 0 0,0 0 0,1 1 0,1-1 0,-2 29-1,4-42 5,0 1-1,0-1 0,0 0 0,0 0 0,0 0 0,1 1 0,-1-1 0,0 0 0,1 0 0,-1 0 0,1 0 0,-1 0 0,1 0 0,-1 0 1,1 0-1,0 0 0,-1 0 0,1 0 0,0 0 0,0 0 0,0 0 0,0 0 0,0-1 0,2 2 0,-2-1 12,1-1-1,0 0 0,0 1 1,0-1-1,0 0 0,0 0 0,0 0 1,-1 0-1,1-1 0,0 1 1,0 0-1,0-1 0,0 1 1,1-2-1,7-2 93,0-1 0,0 0 0,-1-1 0,10-6 0,0-4 40,-1-1 1,0 0-1,-1-1 0,-1-1 0,-1-1 0,0 0 0,-2-1 0,0 0 0,-2-1 0,0 0 1,-1-1-1,9-35 0,-18 56-147,0-1 0,-1 0 1,1 1-1,-1-1 0,1 0 0,-1 0 1,0 0-1,0 0 0,0-2 1,0 5-9,-1-1 0,1 1 0,0 0 0,0 0 0,0 0 0,0 0 0,0 0 0,0 0 0,0 0 0,0 0 0,0 0 1,0 0-1,0 0 0,0 0 0,-1 0 0,1 0 0,0 0 0,0 0 0,0 0 0,0 0 0,0 0 0,0 0 0,0 0 1,0 0-1,-1 0 0,1 0 0,0 0 0,0 0 0,0 0 0,0 0 0,0 0 0,0 0 0,0 0 0,0 0 0,0 0 1,-1 0-1,1 0 0,0 0 0,0 0 0,0 0 0,0 0 0,0 0 0,0 0 0,0 0 0,0 0 0,0 1 0,0-1 1,0 0-1,0 0 0,0 0 0,0 0 0,0 0 0,0 0 0,0 0 0,-1 0 0,1 0 0,0 1 0,0-1 0,0 0 1,0 0-1,0 0 0,-7 18-19,0 8 2,0 1-1,2 0 0,0 1 1,0 52-1,5-77 29,0 1 0,0-1 0,0 0 0,1 0-1,0 0 1,-1 0 0,1 0 0,0 0 0,0 0 0,3 4-1,-4-6-5,1 0 0,0-1 0,-1 1-1,1 0 1,0-1 0,0 1 0,-1-1-1,1 1 1,0-1 0,0 1-1,0-1 1,0 1 0,0-1 0,-1 0-1,1 0 1,0 0 0,0 1-1,0-1 1,0 0 0,0 0 0,0 0-1,0 0 1,0 0 0,0-1-1,0 1 1,0 0 0,0 0 0,0 0-1,-1-1 1,1 1 0,0-1 0,0 1-1,0-1 1,0 1 0,-1-1-1,1 1 1,1-2 0,7-4 36,0-1 0,-1 0 0,0-1 0,0 0 0,-1 0 0,0-1 0,8-12 0,37-69 200,-45 76-230,1 0-53,-2 1 0,1-1 0,-2 0 0,1 0 0,3-20 0,-19 47-424,3 4-33,1 0-1,0 0 0,2 1 0,0-1 0,1 1 0,0 0 0,2 0 0,0 21 0,1-37 438,0 0 1,0-1-1,1 1 1,-1-1-1,0 0 1,0 1-1,1-1 1,-1 1-1,1-1 1,-1 1 0,1-1-1,0 0 1,-1 1-1,1-1 1,0 0-1,0 0 1,0 1-1,0-1 1,0 0-1,0 0 1,0 0-1,0 0 1,1-1-1,-1 1 1,0 0-1,1 0 1,-1-1-1,0 1 1,1-1-1,-1 1 1,1-1-1,-1 1 1,1-1-1,-1 0 1,1 0-1,-1 0 1,1 0-1,-1 0 1,1 0-1,-1 0 1,1 0 0,-1-1-1,1 1 1,-1-1-1,0 1 1,1-1-1,2-1 1,31-18-860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6.034"/>
    </inkml:context>
    <inkml:brush xml:id="br0">
      <inkml:brushProperty name="width" value="0.025" units="cm"/>
      <inkml:brushProperty name="height" value="0.025" units="cm"/>
    </inkml:brush>
  </inkml:definitions>
  <inkml:trace contextRef="#ctx0" brushRef="#br0">32 0 16367,'0'0'8841,"15"80"-8136,-15-38-449,2 2-160,2-2-64,-3 3-288,3-2-1026,-4-3-960,0-7-608,-11-7-97,-8-10-673,-9-9-3843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6.392"/>
    </inkml:context>
    <inkml:brush xml:id="br0">
      <inkml:brushProperty name="width" value="0.025" units="cm"/>
      <inkml:brushProperty name="height" value="0.025" units="cm"/>
    </inkml:brush>
  </inkml:definitions>
  <inkml:trace contextRef="#ctx0" brushRef="#br0">24 191 8360,'-4'-10'3465,"1"4"-3346,0-1 524,0 0-1,0 0 1,1 0-1,0 0 1,-1-10-1,3 15-458,0-1-1,0 1 0,0 0 1,0-1-1,0 1 0,0 0 1,1-1-1,-1 1 0,1 0 0,0 0 1,0-1-1,-1 1 0,1 0 1,1 0-1,-1 0 0,0 0 1,0 0-1,1 0 0,-1 1 0,1-1 1,0 0-1,0 1 0,-1-1 1,4-1-1,12-7 250,1 1 0,0 0 0,1 2 0,-1 0 1,2 1-1,-1 1 0,1 0 0,27-2 0,-18 4-396,0 2 0,1 0 1,-1 2-1,1 1 0,30 7 0,-47-6-39,0 0 0,0 1 0,0 0 0,-1 1 0,0 1 0,0 0 0,-1 1 0,1 0 0,-1 0 0,-1 1 0,1 1 0,9 10 0,-16-14 64,1 0-1,-1 0 1,-1 0-1,1 1 1,-1-1-1,0 1 0,0 0 1,0 0-1,-1 0 1,0 0-1,0 0 1,-1 0-1,0 1 1,0-1-1,0 1 1,-1-1-1,0 1 1,0-1-1,-1 1 0,0-1 1,0 0-1,0 1 1,-1-1-1,1 0 1,-2 0-1,-4 11 1,-1-3 222,-1 0 0,0-1 1,-1 0-1,-1-1 1,0 0-1,0 0 0,-1-1 1,-1-1-1,0 0 1,-23 14-1,6-7 136,0-1-1,0-2 1,-2-1-1,-36 11 1,51-20-328,1 0 0,-1-1 0,0 0 0,-31 0 0,43-3-179,0-1 1,0 1-1,0-1 0,0 0 1,1 0-1,-1 0 0,0-1 1,1 0-1,-7-3 0,8 4-101,1-1-1,0 0 1,0 1 0,0-1-1,0 0 1,1 0-1,-1 0 1,0 0 0,1 0-1,0 0 1,-1 0 0,1-1-1,0 1 1,0 0-1,0-1 1,0 1 0,1-1-1,-1 1 1,0-4-1,1 5-30,0-1 0,0 1-1,0-1 1,0 0 0,1 1-1,-1-1 1,0 1 0,1-1-1,-1 0 1,1 1 0,-1-1-1,1 1 1,0 0 0,0-1-1,0 1 1,0-1 0,0 1-1,0 0 1,0 0 0,0 0-1,0 0 1,0-1 0,1 2-1,-1-1 1,3-2 0,41-16-6353,-36 16 5089,28-9-5542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6.860"/>
    </inkml:context>
    <inkml:brush xml:id="br0">
      <inkml:brushProperty name="width" value="0.025" units="cm"/>
      <inkml:brushProperty name="height" value="0.025" units="cm"/>
    </inkml:brush>
  </inkml:definitions>
  <inkml:trace contextRef="#ctx0" brushRef="#br0">244 1 18481,'0'0'4244,"-10"11"-2717,0 3-1135,0 0 0,0 0-1,2 1 1,0 0 0,0 1-1,2 0 1,-10 32 0,12-29-175,0 1 0,1 0-1,1 1 1,1-1 0,1 0 0,1 1 0,0-1-1,2 0 1,0 0 0,1 0 0,1 0 0,15 36 0,-15-42-290,-4-11-87,-1-1 0,1 1 1,0-1-1,0 1 1,0-1-1,0 1 0,0-1 1,0 0-1,1 1 0,-1-1 1,1 0-1,0 0 0,-1 0 1,1 0-1,0 0 1,3 2-1,-6-16-3908,-36-57-5538,-9 4 3440,-7 4 5211,-2 3 6986,36 38-1874,22 15 916,12 3-3304,23 1-1450,-33 1 292,177 7 585,-90-3-2983,-1-2-4615,-51-2-778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7.318"/>
    </inkml:context>
    <inkml:brush xml:id="br0">
      <inkml:brushProperty name="width" value="0.025" units="cm"/>
      <inkml:brushProperty name="height" value="0.025" units="cm"/>
    </inkml:brush>
  </inkml:definitions>
  <inkml:trace contextRef="#ctx0" brushRef="#br0">1 379 16656,'0'0'5829,"8"2"-3608,1-2-1925,-1 0 0,1 0 0,-1-1 0,0 0-1,1-1 1,-1 0 0,0 0 0,0-1 0,0 0 0,0 0 0,-1-1 0,1 0-1,-1 0 1,0-1 0,9-7 0,10-8 142,-1-1 0,44-47 0,-60 58-412,0 1-1,-1-1 0,-1-1 1,0 1-1,0-1 0,-1-1 0,0 1 1,-1-1-1,0 0 0,-1 0 0,0 0 1,-1-1-1,0 1 0,1-26 0,-4 37-48,0 0-1,1 0 1,-1 0-1,0 0 0,0 0 1,0 0-1,0 0 1,0 0-1,0 0 1,0 0-1,0 0 0,0 0 1,0 0-1,-1 0 1,1 0-1,0 0 0,-1 1 1,1-1-1,-1 0 1,1 0-1,-1 0 0,1 0 1,-1 0-1,0 1 1,1-1-1,-1 0 0,0 1 1,0-1-1,0 0 1,1 1-1,-1-1 0,0 1 1,0-1-1,0 1 1,0 0-1,0-1 0,0 1 1,0 0-1,0-1 1,0 1-1,0 0 0,0 0 1,0 0-1,0 0 1,0 0-1,0 0 0,0 0 1,0 1-1,0-1 1,0 0-1,0 0 1,0 1-1,0-1 0,1 1 1,-1-1-1,0 1 1,0-1-1,0 1 0,0-1 1,1 1-1,-2 1 1,-6 3-19,1 0 0,1 0 0,-1 1 0,1-1 1,-12 14-1,-3 11 95,1 1 1,-32 63 0,45-79 4,1 1 0,0 0 0,2 0 0,-1 0 0,2 0 0,0 1 0,1-1 0,0 30 0,3-42-77,-1 0-1,1 0 1,0 0-1,0-1 1,0 1 0,1 0-1,-1 0 1,1-1-1,0 1 1,0-1 0,0 1-1,1-1 1,-1 0-1,1 0 1,-1 0-1,1 0 1,0-1 0,0 1-1,1-1 1,-1 0-1,0 0 1,1 0-1,-1 0 1,1 0 0,0-1-1,6 2 1,-1 0-602,1 0 1,0-1-1,0 0 1,10 0 0,37-3-6698,-16-8-598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7.636"/>
    </inkml:context>
    <inkml:brush xml:id="br0">
      <inkml:brushProperty name="width" value="0.025" units="cm"/>
      <inkml:brushProperty name="height" value="0.025" units="cm"/>
    </inkml:brush>
  </inkml:definitions>
  <inkml:trace contextRef="#ctx0" brushRef="#br0">46 0 14894,'0'0'6598,"-38"52"-3555,35-32-865,-1 0-1089,4-4-608,7-3-385,10-3-128,4-8-2402,3-2-3332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8.050"/>
    </inkml:context>
    <inkml:brush xml:id="br0">
      <inkml:brushProperty name="width" value="0.025" units="cm"/>
      <inkml:brushProperty name="height" value="0.025" units="cm"/>
    </inkml:brush>
  </inkml:definitions>
  <inkml:trace contextRef="#ctx0" brushRef="#br0">59 46 8968,'0'0'5697,"1"-10"-2500,0-6-2773,-1-4 3811,-6 52-1922,-15 84-689,9-57-323,3 1-1,-2 81 0,10-138-1285,1 0 0,0 0 0,0 0-1,0 0 1,0 0 0,0 0-1,1 0 1,-1 0 0,1 0 0,0 0-1,0 0 1,0 0 0,0 0-1,1-1 1,-1 1 0,1 0-1,-1-1 1,1 1 0,0-1 0,0 0-1,0 0 1,0 1 0,1-1-1,-1-1 1,0 1 0,1 0 0,0-1-1,-1 1 1,1-1 0,0 0-1,0 1 1,0-1 0,0-1 0,-1 1-1,1 0 1,0-1 0,1 0-1,-1 1 1,0-1 0,5-1 0,3 2-2,0-2 1,-1 1-1,1-1 1,0-1-1,0 0 1,-1 0-1,0-1 1,1-1-1,14-6 1,3-5-89,49-34-1,5-3-1013,-82 52 1071,0 0 1,0 0 0,1 0 0,-1 0 0,0 0 0,1 0-1,-1 0 1,0 0 0,0 0 0,1 0 0,-1 0 0,0 0 0,1 0-1,-1 0 1,0 1 0,0-1 0,1 0 0,-1 0 0,0 0-1,0 0 1,1 1 0,-1-1 0,0 0 0,0 0 0,0 0-1,1 1 1,-1-1 0,0 0 0,0 0 0,0 1 0,0-1 0,0 0-1,1 0 1,-1 1 0,0-1 0,0 0 0,0 1 0,0-1-1,0 0 1,0 1 0,0-1 0,0 0 0,0 0 0,0 1 0,0-1-1,0 0 1,0 1 0,-1-1 0,1 0 0,0 0 0,0 1-1,0-1 1,0 0 0,0 0 0,-1 1 0,1-1 0,0 0-1,0 0 1,-1 1 0,-4 20-32,-9 3 67,11-20-9,0 1-1,0 0 0,0 0 1,1 0-1,0 0 0,0 0 1,0 1-1,1-1 0,-2 11 1,4-15-111,0-1 0,0 1 0,0 0 0,0-1 0,0 1 1,0-1-1,0 1 0,0-1 0,1 0 0,-1 1 0,0-1 0,0 0 1,0 0-1,1 0 0,-1 0 0,0 0 0,0 0 0,1 0 0,-1 0 1,0 0-1,0-1 0,0 1 0,0 0 0,2-2 0,3 0-1036,0 0 0,0-1-1,-1 0 1,1 0 0,-1 0 0,0-1-1,0 1 1,6-7 0,20-18-8994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8.675"/>
    </inkml:context>
    <inkml:brush xml:id="br0">
      <inkml:brushProperty name="width" value="0.025" units="cm"/>
      <inkml:brushProperty name="height" value="0.025" units="cm"/>
    </inkml:brush>
  </inkml:definitions>
  <inkml:trace contextRef="#ctx0" brushRef="#br0">100 220 11243,'-7'8'3683,"-15"14"-2001,-44 49 8002,65-71-9646,1 1 1,0-1 0,-1 0 0,1 0 0,0 1 0,0-1-1,-1 0 1,1 1 0,0-1 0,0 0 0,-1 1 0,1-1-1,0 0 1,0 1 0,0-1 0,0 1 0,0-1 0,0 0 0,-1 1-1,1-1 1,0 1 0,0-1 0,0 0 0,0 1 0,1-1-1,-1 1 1,0-1 0,0 1 0,0-1 0,0 0 0,0 1-1,1 0 1,12-1 239,18-11-247,-14 0-194,-14 7-194,1 1-1,-1 1 1,1-1 0,0 1-1,0-1 1,0 1-1,1 0 1,-1 0-1,1 1 1,-1 0 0,9-2-1,-12 4 217,1 1 1,-1 0-1,0 0 0,0 0 0,0-1 0,0 1 1,0 0-1,0 0 0,0 0 0,-1 1 0,1-1 1,-1 0-1,0 0 0,0 0 0,1 0 1,-1 0-1,-1 3 0,5 18 673,-3-21-397,0 0 0,0 0 0,0 0-1,0 0 1,1 0 0,-1-1-1,1 1 1,-1-1 0,1 1 0,-1-1-1,1 1 1,0-1 0,-1 0 0,1 0-1,0 1 1,0-1 0,0-1 0,0 1-1,0 0 1,0 0 0,4 0 0,-2-1 79,0 0 0,0 0 0,0 0 0,0-1 1,0 1-1,0-1 0,0 0 0,0 0 1,0-1-1,6-2 0,4-3 171,0-1-1,0-1 1,-1 0 0,20-19-1,-18 14-288,0-1 0,-1 0 0,-1-1 0,-1-1 0,0 0 0,10-20 0,-17 27-150,0 0 1,-1 1-1,0-2 0,-1 1 1,0 0-1,0-1 0,-1 1 1,-1-1-1,0 0 0,0 1 0,-1-1 1,0 0-1,-3-16 0,3 26 42,0 1 1,-1-1-1,1 1 0,0-1 0,0 1 0,0-1 0,-1 0 0,1 1 0,0-1 0,0 1 0,-1 0 0,1-1 1,0 1-1,-1-1 0,1 1 0,-1-1 0,1 1 0,-1 0 0,1-1 0,0 1 0,-1 0 0,1-1 1,-1 1-1,1 0 0,-1 0 0,0 0 0,1 0 0,-1-1 0,1 1 0,-1 0 0,1 0 0,-1 0 0,0 0 1,1 0-1,-1 0 0,1 0 0,-1 0 0,1 0 0,-1 1 0,1-1 0,-1 0 0,1 0 0,-1 0 0,0 1 1,1-1-1,0 0 0,-1 1 0,1-1 0,-1 0 0,1 1 0,-1-1 0,1 0 0,0 1 0,-1-1 0,1 1 1,0-1-1,-1 1 0,1-1 0,0 1 0,-24 28-261,18-17 340,1 0 0,1 0 0,0 0 0,1 0 0,0 1 0,1-1 0,0 1 0,1 0 0,0 0 0,1-1 0,1 1 0,3 18 0,-3-21-37,1 0 0,0 0 1,1 0-1,0 0 0,1-1 0,0 1 1,0-1-1,1 0 0,0 0 1,1 0-1,-1-1 0,2 0 1,-1 0-1,1-1 0,16 14 1,-13-17-277,-13-15-149,-17-16-555,-10-1 0,5 5 556,-32-37 1,52 54 394,0 0 0,0 0 0,1-1 0,0 1 0,0-1 0,1 0 0,0 0 0,0 0 0,1-1 0,0 1 0,0-1 0,-1-8 0,3 15 22,1 0 0,-1-1-1,0 1 1,1 0 0,-1 0 0,1 0 0,-1 0 0,1-1 0,0 1 0,-1 0 0,1 0 0,0 0 0,0 0 0,0 1 0,-1-1 0,1 0 0,0 0 0,0 0 0,0 1 0,1-1 0,-1 0 0,0 1 0,0-1 0,0 1 0,0-1 0,0 1-1,1 0 1,-1 0 0,0-1 0,0 1 0,1 0 0,-1 0 0,0 0 0,0 0 0,1 1 0,1-1 0,56 5-74,-54-4 64,95 21-710,4 0-5786,-65-18-943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9.401"/>
    </inkml:context>
    <inkml:brush xml:id="br0">
      <inkml:brushProperty name="width" value="0.025" units="cm"/>
      <inkml:brushProperty name="height" value="0.025" units="cm"/>
    </inkml:brush>
  </inkml:definitions>
  <inkml:trace contextRef="#ctx0" brushRef="#br0">14 1 8040,'0'0'9966,"0"14"-8983,-12 382 8722,11-390-9598,1 0 0,0 1 1,0-1-1,0 0 0,1 0 0,0 0 1,0 0-1,3 10 0,-3-14-92,1 0 0,-1-1 1,0 1-1,1-1 0,-1 1 0,1-1 0,-1 0 0,1 0 0,0 0 1,0 0-1,-1 0 0,1 0 0,0 0 0,0 0 0,0-1 1,0 1-1,0-1 0,0 1 0,0-1 0,0 0 0,0 0 1,0 0-1,0 0 0,0 0 0,0-1 0,0 1 0,0 0 1,0-1-1,4-1 0,6-2 22,0 0 0,0-1 0,0 0 0,-1-1 0,0 0 0,0-1 0,0 0 0,18-17 0,-18 15-169,-1 0-1,1 1 1,1 0-1,-1 1 1,1 1 0,0 0-1,20-7 1,-31 13 104,0 0 0,1 0-1,-1 0 1,0 0 0,0 0 0,0 0 0,0 1 0,0-1 0,0 0 0,0 1 0,0-1-1,0 1 1,0-1 0,0 1 0,0-1 0,0 1 0,0 0 0,0-1 0,-1 1 0,1 0-1,0 0 1,-1-1 0,1 1 0,0 0 0,-1 0 0,1 0 0,-1 0 0,1 0-1,-1 0 1,1 0 0,-1 0 0,0 0 0,0 0 0,1 0 0,-1 0 0,0 1 0,0-1-1,0 0 1,0 0 0,0 0 0,-1 1 0,0 55 178,1-51-187,-12 36 959,8-30 768,15-30-1040,1-5-959,-1 0 0,-1-1 0,-1 0 0,-2-1 1,0 0-1,4-33 0,-10 57 99,-1 0 0,0 0 1,0 1-1,1-1 0,-1 0 0,1 0 1,-1 0-1,1 0 0,-1 1 1,1-1-1,-1 0 0,1 1 0,0-1 1,-1 0-1,1 1 0,0-1 0,0 1 1,0-1-1,-1 1 0,1-1 1,0 1-1,0-1 0,0 1 0,0 0 1,0 0-1,0-1 0,-1 1 0,1 0 1,0 0-1,0 0 0,0 0 0,0 0 1,0 0-1,0 0 0,0 0 1,0 1-1,0-1 0,0 0 0,0 1 1,48 16-6734,-29-9 3324,10 0-2110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9.735"/>
    </inkml:context>
    <inkml:brush xml:id="br0">
      <inkml:brushProperty name="width" value="0.025" units="cm"/>
      <inkml:brushProperty name="height" value="0.025" units="cm"/>
    </inkml:brush>
  </inkml:definitions>
  <inkml:trace contextRef="#ctx0" brushRef="#br0">165 0 9769,'-9'0'2899,"0"1"-2315,1 1 1,0-1-1,0 1 0,-1 1 0,1-1 1,1 1-1,-1 1 0,0 0 0,-12 8 1,15-9-254,0 0 0,1 1 1,0-1-1,-1 1 1,1 0-1,0 0 0,1 0 1,-1 1-1,1-1 1,0 1-1,0 0 1,0 0-1,1 0 0,0 0 1,0 1-1,0-1 1,0 1-1,0 5 0,2-10-312,0 0 0,-1 0 0,1 0 0,0 0 0,0 0 0,0 0 0,0 0 0,0 0 0,1 0 0,-1 0 0,0-1 0,0 1 0,0 0 0,1 0 0,-1 0 0,1 0 0,-1 0 0,1 0 0,-1 0 0,1-1 0,-1 1 0,1 0 0,0 0 0,-1-1 0,1 1 0,0 0 0,0-1 0,-1 1 0,1-1 0,1 2 0,1-2 29,0 1 0,-1-1-1,1 1 1,0-1 0,-1 0 0,1 0 0,0 0 0,0-1 0,-1 1 0,1 0 0,3-2 0,6-2 79,-1 0 0,0 0 0,0-1 0,17-10 1,-12 4-715,0-1 0,19-19 0,2-11-6082,-45 57-1628,-1 11 4963,3-5 4405,0 0 0,2 1 0,0 0 0,1 0 0,1 24 0,2-45-1169,0 1-1,0 0 1,0-1 0,1 1-1,-1-1 1,0 1-1,1-1 1,-1 1 0,1-1-1,-1 1 1,1-1-1,0 1 1,0-1 0,-1 1-1,1-1 1,0 0-1,0 0 1,1 1-1,-1-1 1,0 0 0,0 0-1,2 1 1,15 4-4525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0.441"/>
    </inkml:context>
    <inkml:brush xml:id="br0">
      <inkml:brushProperty name="width" value="0.025" units="cm"/>
      <inkml:brushProperty name="height" value="0.025" units="cm"/>
    </inkml:brush>
  </inkml:definitions>
  <inkml:trace contextRef="#ctx0" brushRef="#br0">198 140 12172,'0'0'9363,"-8"-4"-7372,5 3-1860,-1-1-59,1 0 0,-1 0 0,0 1 0,0-1 1,1 1-1,-1 0 0,0 0 0,0 0 0,0 1 1,0 0-1,0-1 0,0 1 0,-1 1 1,1-1-1,0 0 0,0 1 0,0 0 0,1 0 1,-1 0-1,0 1 0,-6 2 0,1 2-29,1 1 0,-1-1-1,1 1 1,1 1 0,-1 0 0,-7 10-1,12-13 25,-1 0-1,1 0 1,0 0-1,0 1 1,0-1-1,1 1 1,0 0-1,0-1 1,0 1-1,1 0 1,0 0-1,-1 8 1,2-13-61,0 0-1,1 0 1,-1 0 0,0 0-1,0 0 1,0 0 0,1 0-1,-1 0 1,0 0 0,1-1-1,-1 1 1,0 0 0,1 0-1,0 0 1,-1-1 0,1 1-1,-1 0 1,1 0 0,0-1-1,-1 1 1,1-1 0,0 1-1,0-1 1,-1 1 0,1-1 0,0 1-1,2 0 1,31 2 181,-23-4-81,-1 0 0,0-1 0,0-1 0,17-6-1,-6-1-52,-1-2-1,-1 0 0,0-1 0,0 0 0,-1-2 0,-1 0 1,-1-1-1,0-1 0,-1 0 0,-1-1 0,-1-1 0,21-36 0,-33 53-75,0 0 0,0 0-1,0 0 1,0 0 0,0-1 0,-1 1-1,1 0 1,-1-1 0,1 1-1,-1-1 1,0 1 0,0 0-1,0-1 1,0 1 0,0-1-1,-2-3 1,2 5 6,0 1-1,0 0 1,-1-1 0,1 1 0,0 0-1,-1-1 1,1 1 0,0 0-1,-1 0 1,1-1 0,0 1-1,-1 0 1,1 0 0,-1 0 0,1-1-1,0 1 1,-1 0 0,1 0-1,-1 0 1,1 0 0,-1 0-1,1 0 1,0 0 0,-1 0 0,1 0-1,-1 0 1,1 0 0,-1 0-1,0 0 1,-22 14-205,11-2 353,-1 1-1,2 0 0,0 0 0,0 2 0,1-1 0,1 1 1,1 0-1,0 1 0,1 0 0,0 1 0,1-1 0,-5 30 1,10-44-113,1 0 1,-1 0-1,1 1 1,0-1-1,0 0 1,0 0 0,1 0-1,-1 1 1,0-1-1,1 0 1,0 0-1,-1 0 1,1 0-1,0 0 1,0 0-1,0 0 1,0 0 0,0 0-1,1 0 1,-1-1-1,0 1 1,1 0-1,-1-1 1,1 1-1,0-1 1,0 0 0,-1 1-1,1-1 1,0 0-1,0 0 1,0 0-1,0 0 1,0-1-1,1 1 1,-1-1-1,0 1 1,0-1 0,0 1-1,0-1 1,1 0-1,3-1 1,5 2 31,0-2 1,-1 1 0,1-2 0,0 1 0,0-1-1,-1-1 1,14-5 0,3-4-38,-2-2 0,1 0 1,-2-2-1,0-1 1,37-34-1,-44 36-408,-43 45-566,22-25 943,-1 2 134,-1 0 0,1 1 0,0-1 0,1 1 0,-1 0 0,2 1 0,-1-1 0,1 1 0,1-1 0,-1 1-1,1 0 1,-1 14 0,4-21-108,-1-1 1,1 0-1,0 0 0,-1 1 0,1-1 0,0 0 0,0 0 0,-1 0 0,1 0 0,0 0 1,0 0-1,0 0 0,0 0 0,1 0 0,-1 0 0,0-1 0,0 1 0,0 0 1,1-1-1,-1 1 0,0-1 0,1 0 0,-1 1 0,0-1 0,1 0 0,-1 0 1,0 1-1,1-1 0,-1 0 0,1-1 0,-1 1 0,0 0 0,1 0 0,-1-1 0,3 0 1,3 0-227,0 0 0,0 0 0,0-1 1,0 0-1,12-5 0,-8-1-1269,0 1-1,-1-1 1,0-1-1,0 0 1,-1 0 0,0-1-1,10-14 1,8-15-5939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10.904"/>
    </inkml:context>
    <inkml:brush xml:id="br0">
      <inkml:brushProperty name="width" value="0.05" units="cm"/>
      <inkml:brushProperty name="height" value="0.05" units="cm"/>
    </inkml:brush>
  </inkml:definitions>
  <inkml:trace contextRef="#ctx0" brushRef="#br0">81 10 16812,'0'0'53,"0"-1"1,0 1 0,0-1-1,-1 1 1,1-1 0,0 1-1,0-1 1,-1 1-1,1-1 1,0 1 0,-1 0-1,1-1 1,-1 1 0,1 0-1,0-1 1,-1 1 0,1 0-1,-1-1 1,1 1 0,-1 0-1,1 0 1,-1-1 0,1 1-1,-1 0 1,1 0 0,-1 0-1,1 0 1,-1 0 0,0 0-1,0 0 0,0 0-1,0 1 1,1-1-1,-1 1 1,0-1-1,0 1 1,0 0-1,1-1 1,-1 1-1,0 0 1,1-1-1,-1 1 1,0 0-1,0 1 1,-16 37 1296,10-17-764,1 0 0,2 1 1,0 0-1,-1 25 0,3 96 784,3-113-1041,30 431 2714,-29-450-2730,1-13 158,1-22-38,-4-39-203,-3 0-1,-21-114 1,19 147-218,-3-14-7,-5-40-73,14 83 67,-1 1 0,0-1 0,0 0 0,0 0 0,1 0 0,-1 1-1,0-1 1,0 0 0,0 0 0,1 0 0,-1 0 0,0 0 0,0 0 0,1 1 0,-1-1 0,0 0 0,0 0 0,1 0-1,-1 0 1,0 0 0,0 0 0,1 0 0,-1 0 0,0 0 0,0 0 0,1 0 0,-1 0 0,0-1 0,0 1 0,1 0-1,-1 0 1,0 0 0,0 0 0,1 0 0,-1 0 0,0-1 0,0 1 0,0 0 0,1 0 0,-1 0 0,0 0-1,0-1 1,0 1 0,0 0 0,1 0 0,-1-1 0,0 1 0,0 0 0,0 0 0,0-1 0,0 1 0,0 0 0,0 0-1,0-1 1,0 1 0,0 0 0,0 0 0,0-1 0,0 1 0,0 0 0,15 17-62,-3 1 27,1-1-1,0 0 0,1-2 0,1 1 1,21 16-1,-32-29 36,1 0 1,-1 0-1,1 0 1,-1-1-1,1 0 1,0 0-1,0 0 0,0 0 1,0-1-1,0 0 1,9 1-1,-10-2 4,0-1-1,0 1 1,0-1 0,0 0-1,0 0 1,0 0-1,0 0 1,-1-1 0,1 1-1,0-1 1,-1 0 0,0 0-1,1 0 1,-1-1-1,0 1 1,0-1 0,4-4-1,1-3 12,0 0-1,0-1 0,-1 1 0,0-2 1,-1 1-1,-1-1 0,1 0 0,-2 0 0,0 0 1,0 0-1,-1-1 0,-1 0 0,0 0 1,-1 1-1,0-1 0,-1-17 0,-1 27-10,1-1 0,-1 1 0,0-1 0,0 1 0,0 0 0,0-1 0,0 1 0,-1 0 0,-2-3 0,4 5-3,-1 0 0,1 0 1,-1 0-1,1 1 0,-1-1 1,0 0-1,0 1 0,1-1 1,-1 0-1,0 1 0,0-1 0,0 1 1,1 0-1,-1-1 0,0 1 1,0 0-1,0-1 0,0 1 0,0 0 1,0 0-1,0 0 0,0 0 1,0 0-1,0 0 0,0 0 1,0 0-1,0 0 0,0 0 0,0 0 1,0 1-1,1-1 0,-1 0 1,0 1-1,0-1 0,0 1 0,-1 0 1,-2 2-4,0 0 0,1 1 0,-1-1 0,1 1 0,0 0 0,0-1 0,0 1 0,0 1 0,1-1 0,0 0 0,0 1 0,0-1 0,0 1 0,0 4 0,0-3-3,0 0 1,1 0-1,0 0 0,0 1 1,1-1-1,-1 0 0,1 0 0,1 0 1,-1 0-1,3 11 0,-3-15 6,1-1 0,-1 0 0,1 1-1,-1-1 1,1 0 0,0 0 0,-1 0-1,1 0 1,0 0 0,0 1 0,0-1-1,0-1 1,0 1 0,0 0 0,0 0-1,0 0 1,0 0 0,0-1 0,1 1-1,-1 0 1,2 0 0,-1-1-1,1 1 0,-1-1 0,0 0 0,1 0 0,-1 0 0,1 0 0,-1 0 0,1-1 0,-1 1 1,0-1-1,3 0 0,4-3 0,0 1 0,0-2 0,0 1 0,14-11 0,3-6-4,-1 0-1,-1-2 0,-1 0 1,37-48-1,-50 61-48,-10 10 54,0 0 0,0 0-1,0 0 1,1 0 0,-1 0 0,0 0 0,0 1 0,0-1 0,0 0 0,1 0-1,-1 0 1,0 0 0,0 0 0,0 0 0,0 0 0,0 1 0,0-1-1,1 0 1,-1 0 0,0 0 0,0 0 0,0 1 0,0-1 0,0 0-1,0 0 1,0 0 0,0 0 0,0 1 0,0-1 0,0 0 0,0 0-1,0 0 1,0 0 0,0 1 0,0-1 0,0 0 0,0 0 0,0 1-1,-5 30-56,2-15 40,1 9-34,1 34 1,1-52-89,1 0 1,0 1 0,0-1-1,0 0 1,1 0 0,0 0 0,1 0-1,0-1 1,5 11 0,-7-16-11,-1 1 1,1-1-1,0 0 0,0 1 1,0-1-1,0 0 1,0 0-1,0 0 1,0 0-1,1 0 1,-1 0-1,0 0 1,1-1-1,-1 1 1,0 0-1,1-1 0,-1 1 1,1-1-1,-1 1 1,1-1-1,-1 0 1,1 1-1,-1-1 1,1 0-1,-1 0 1,3 0-1,0-1-94,-1 0 1,1-1-1,-1 1 0,1-1 0,-1 1 1,1-1-1,-1 0 0,0 0 1,6-5-1,17-15-1218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0.931"/>
    </inkml:context>
    <inkml:brush xml:id="br0">
      <inkml:brushProperty name="width" value="0.025" units="cm"/>
      <inkml:brushProperty name="height" value="0.025" units="cm"/>
    </inkml:brush>
  </inkml:definitions>
  <inkml:trace contextRef="#ctx0" brushRef="#br0">76 0 13997,'0'0'8195,"-4"10"-7005,-8 28 57,-1-1-409,1 1 1,2 0-1,1 1 1,3 0-1,-3 46 1,9-85-837,0 1 0,0-1 1,0 1-1,0-1 0,0 1 0,0-1 0,0 1 1,0-1-1,0 1 0,0-1 0,0 0 0,0 1 1,0-1-1,0 1 0,1-1 0,-1 1 0,0-1 0,0 0 1,0 1-1,1-1 0,-1 1 0,0-1 0,1 0 1,-1 1-1,0-1 0,1 0 0,-1 0 0,0 1 1,1-1-1,-1 0 0,1 0 0,-1 0 0,1 1 1,-1-1-1,0 0 0,1 0 0,-1 0 0,1 0 1,-1 0-1,1 0 0,-1 0 0,1 0 0,-1 0 0,1 0 1,-1 0-1,0 0 0,1 0 0,-1 0 0,1 0 1,-1-1-1,1 1 0,-1 0 0,0 0 0,1 0 1,-1-1-1,1 1 0,-1 0 0,0-1 0,1 1 1,-1 0-1,0-1 0,1 1 0,-1 0 0,1-1 0,24-23 96,-17 14-211,-1-1 0,0-1 0,9-20-1,16-24-1499,-31 55 1325,1 13-155,-1-6 476,0-1-1,0 0 1,0 1 0,1-1 0,0 0-1,0 0 1,1 0 0,-1 0 0,7 9-1,-6-11 17,-1-1 0,1 0 0,0 0 0,0 0-1,0 0 1,0-1 0,0 1 0,0-1 0,0 1 0,0-1 0,1 0-1,-1 0 1,1-1 0,-1 1 0,0-1 0,1 0 0,6 0-1,3 0-64,0-1-1,0 0 0,0-1 1,0-1-1,0 0 0,0-1 0,-1 0 1,0-1-1,0 0 0,0-1 0,0 0 1,-1-1-1,0 0 0,14-13 1,-23 18-518,-11 9 527,-1 1 0,1-1 1,1 1-1,0 1 0,0 0 1,1 0-1,0 0 0,0 1 1,-8 16-1,2-5 495,-9 18 438,21-37-904,0 0 1,0 0 0,0-1-1,1 1 1,-1 1 0,0-1-1,1 0 1,-1 0 0,1 0-1,0 0 1,0 0 0,0 0-1,0 0 1,0 1 0,0-1-1,1 0 1,-1 0 0,1 3-1,0-5-23,0 1-1,0-1 0,0 1 0,-1-1 1,1 1-1,0-1 0,0 0 0,0 1 1,0-1-1,0 0 0,-1 0 0,1 0 1,0 0-1,0 0 0,0 0 0,0 0 1,0 0-1,0 0 0,0 0 0,0 0 1,0 0-1,-1-1 0,1 1 0,0 0 1,1-1-1,23-11-647,-16 5-434,0 0-1,0 0 0,-1-1 0,12-13 0,8-21-7035,-6-3-3780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1.358"/>
    </inkml:context>
    <inkml:brush xml:id="br0">
      <inkml:brushProperty name="width" value="0.025" units="cm"/>
      <inkml:brushProperty name="height" value="0.025" units="cm"/>
    </inkml:brush>
  </inkml:definitions>
  <inkml:trace contextRef="#ctx0" brushRef="#br0">0 1 7527,'0'0'422,"3"10"427,-2-3-635,1 0 1,0 0 0,0-1 0,1 1 0,0-1-1,0 1 1,0-1 0,1 0 0,0 0 0,0-1-1,0 1 1,1-1 0,0 0 0,0 0 0,0-1-1,11 8 1,10 1 3764,-24-12-3737,0 0 1,0-1-1,0 1 0,-1 0 0,1 0 0,0 0 1,0 0-1,-1 0 0,1 0 0,0 0 0,-1 1 1,0-1-1,1 1 0,-1-1 0,0 1 0,1 0 1,-1-1-1,0 1 0,0 0 0,0 0 1,-1 0-1,1-1 0,0 1 0,-1 0 0,1 0 1,-1 0-1,0 0 0,1 0 0,-1 0 0,0 0 1,0 0-1,0 0 0,-1 3 0,-3 15 1554,3-17-1583,0 0-1,0 0 1,1 0-1,-1 0 0,1 0 1,0 1-1,-1-1 1,1 0-1,1 0 1,-1 0-1,1 4 1,4-6-181,1-1 0,-1 1 0,1-1 0,-1 0 0,0 0 0,1-1 0,-1 1 0,8-3 0,7-3-135,0-1 0,-1-1 0,28-14 1,-33 14-22,-1 1 1,1 1 0,0 0-1,0 1 1,1 0 0,-1 1-1,1 1 1,22-2 0,-37 5 118,1 1 0,-1-1 0,1 0 0,-1 1 0,1-1 0,-1 0-1,1 1 1,-1-1 0,1 1 0,-1-1 0,1 1 0,-1-1 0,0 1 0,1-1 0,-1 1 0,0-1 0,1 1 0,-1 0 0,0-1 0,0 1 0,0 0 0,1-1 0,-1 1 0,0-1 0,0 1 0,0 0 0,0-1 0,0 1 0,0 0 0,0-1 0,0 1 0,-1 0 0,1-1 0,0 1 0,0-1 0,-1 1 0,1 0 0,0-1 0,0 1 0,-1-1 0,1 1 0,-1 0 0,-12 28 493,11-26-352,0 0 1,1 0-1,-1 0 0,0 0 1,1 0-1,0 0 1,0 1-1,0-1 0,0 0 1,1 1-1,-1 2 1,2-4-186,-1-1 0,1 0 0,0 0 1,0 0-1,0 0 0,0-1 1,0 1-1,0 0 0,0 0 0,0-1 1,1 1-1,-1 0 0,0-1 1,0 1-1,1-1 0,-1 0 1,0 1-1,0-1 0,1 0 0,-1 0 1,0 0-1,1 0 0,-1 0 1,0 0-1,1 0 0,-1 0 0,0-1 1,2 1-1,28-3-4859,-3-6-3476,-8-1-1567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2.117"/>
    </inkml:context>
    <inkml:brush xml:id="br0">
      <inkml:brushProperty name="width" value="0.025" units="cm"/>
      <inkml:brushProperty name="height" value="0.025" units="cm"/>
    </inkml:brush>
  </inkml:definitions>
  <inkml:trace contextRef="#ctx0" brushRef="#br0">0 269 12075,'0'0'14371,"11"5"-13500,-5-2-758,-1 0 0,1-1 0,0 0 1,0 0-1,0 0 0,0 0 1,0-1-1,0 0 0,1-1 1,-1 1-1,0-1 0,0 0 1,1-1-1,-1 1 0,0-1 1,0 0-1,0-1 0,0 0 1,0 0-1,0 0 0,9-5 1,-11 5-121,-1 0 1,1-1 0,0 1 0,-1-1 0,1 0 0,-1 0-1,0 0 1,0 0 0,0-1 0,0 1 0,-1-1 0,1 1-1,-1-1 1,0 0 0,0 0 0,-1 0 0,1 0 0,-1-1 0,0 1-1,0 0 1,0-1 0,0 1 0,-1-1 0,0 1 0,0-6-1,0 9-24,-1-1 0,1 1-1,0 0 1,-1 0-1,1 0 1,-1 0 0,0 0-1,1-1 1,-1 1 0,0 0-1,1 0 1,-1 1-1,0-1 1,0 0 0,0 0-1,0 0 1,0 1 0,0-1-1,0 0 1,0 1-1,0-1 1,0 1 0,-1-1-1,1 1 1,0-1-1,0 1 1,0 0 0,-1 0-1,1 0 1,0 0 0,0 0-1,-1 0 1,1 0-1,0 0 1,0 0 0,-1 0-1,1 1 1,0-1-1,-1 1 1,-4 0 3,0 0-1,0 1 0,0-1 1,0 1-1,1 1 1,-1-1-1,-6 5 0,0 1 115,1 0 0,1 1 0,-1 1 0,2 0 0,-12 14 0,16-18 28,1 0 0,0 0 0,0 1 0,1-1 0,0 1 0,0 0 0,1 0 0,-1 0 1,1 0-1,1 0 0,-2 14 0,3-19-103,0 0 0,1 0-1,-1 0 1,0 1 0,1-1 0,0 0 0,-1 0 0,1 0 0,0 0 0,0 0 0,0 0 0,0-1-1,0 1 1,1 0 0,-1 0 0,0-1 0,1 1 0,-1-1 0,1 1 0,0-1 0,0 0-1,-1 0 1,1 1 0,0-1 0,0-1 0,0 1 0,0 0 0,0 0 0,0-1 0,0 1 0,4 0-1,8 1 28,0 0-1,0 0 0,23-2 0,-30 0-22,15-1 4,-1-1-1,1-1 1,-1-1-1,0-1 1,0-1-1,0-1 1,-1 0-1,0-2 1,0 0-1,-1-2 1,0 0-1,33-27 0,-23 15-13,-2-1 0,-1-1-1,-1-2 1,-1-1-1,-2 0 1,37-61-1,-57 85-12,0 2-2,-1 0 0,0 0-1,0 0 1,0-1-1,0 1 1,0 0-1,0-1 1,0 1-1,-1-1 1,1 1-1,-1-3 1,-23 12-380,3 5 429,1 2 0,0 1 0,1 0 0,1 1-1,0 1 1,2 0 0,0 2 0,1 0 0,0 0 0,-12 25-1,23-39-8,1 1 0,0-1-1,-1 1 1,2 0-1,-1-1 1,1 1 0,-1 0-1,2 0 1,-1 0-1,1 0 1,0 6-1,0-9-16,1 0 0,-1-1-1,1 1 1,0-1-1,0 1 1,0-1-1,0 1 1,0-1-1,0 1 1,1-1 0,-1 0-1,1 0 1,0 0-1,0 0 1,-1 0-1,1 0 1,0 0-1,1 0 1,-1-1 0,0 1-1,0-1 1,1 0-1,-1 0 1,1 0-1,-1 0 1,4 1-1,12 2 36,-1-1 0,1 0-1,0-1 1,0-1 0,-1-1-1,1-1 1,0 0-1,0-1 1,-1-1 0,1-1-1,25-8 1,-10 0-35,0-1-1,0-1 1,-1-2 0,54-35 0,-77 45-41,15-11 31,41-35-1,-60 47-147,0 0 0,0 0 1,0 0-1,-1-1 0,0 0 0,0 0 0,0 0 1,-1 0-1,0 0 0,0-1 0,-1 0 0,0 1 1,2-10-1,-3 14 57,-1 1 1,0-1-1,0 1 1,0 0 0,0-1-1,0 1 1,-1-1-1,1 1 1,0 0-1,-1-1 1,1 1-1,-1 0 1,1-1 0,-1 1-1,0 0 1,1 0-1,-1 0 1,0-1-1,0 1 1,0 0-1,0 0 1,0 0 0,0 0-1,0 1 1,0-1-1,0 0 1,-1 0-1,1 1 1,0-1-1,0 0 1,-1 1 0,1 0-1,0-1 1,-1 1-1,1 0 1,-1-1-1,1 1 1,0 0-1,-1 0 1,1 0 0,-2 1-1,-4-2-45,1 2 0,0-1 0,-1 1 1,1 0-1,-1 0 0,1 1 0,0 0 0,-6 2 0,3 1 170,0 0 0,1 0 0,0 0 0,0 1 0,1 1 0,-1-1 0,1 1 1,1 0-1,-1 1 0,1-1 0,1 1 0,-1 1 0,2-1 0,-1 1 0,1 0 0,-4 12 0,6-16-17,0 0 0,1 0 0,0 0 0,0 0 0,0 1 0,1-1 0,0 0 0,0 1 0,0-1 0,1 0 0,-1 0 0,1 1 0,1-1 0,-1 0 0,1 0 0,0 0 0,0 0 0,0 0 0,0-1 0,1 1 0,0 0 0,0-1 0,0 0 0,1 0 0,0 0 1,-1 0-1,1-1 0,0 1 0,1-1 0,-1 0 0,6 3 0,5 2-672,0-1 1,1 0 0,0-1 0,0-1-1,0 0 1,1-1 0,25 2-1,18-2-5727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3.047"/>
    </inkml:context>
    <inkml:brush xml:id="br0">
      <inkml:brushProperty name="width" value="0.025" units="cm"/>
      <inkml:brushProperty name="height" value="0.025" units="cm"/>
    </inkml:brush>
  </inkml:definitions>
  <inkml:trace contextRef="#ctx0" brushRef="#br0">79 204 12460,'-1'0'213,"1"0"-1,0 0 1,0 0 0,-1 0-1,1 0 1,0 0 0,0 1 0,-1-1-1,1 0 1,0 0 0,0 0 0,0 0-1,-1 1 1,1-1 0,0 0-1,0 0 1,0 1 0,0-1 0,0 0-1,-1 0 1,1 1 0,0-1 0,0 0-1,0 0 1,0 1 0,0-1-1,0 0 1,0 1 0,0-1 0,0 0-1,0 0 1,0 1 0,0-1 0,0 0-1,0 0 1,0 1 0,0-1 0,0 0-1,1 1 1,-1-1 0,0 0-1,0 0 1,0 0 0,0 1 0,1-1-1,15 1 2334,24-10-1820,-23 2-434,0 0 0,-1-2-1,0 0 1,27-19 0,-38 24-268,1 0 0,-1-1 0,0 1 0,-1-1 0,1 0 1,-1 0-1,0-1 0,0 1 0,-1-1 0,1 0 0,-1 0 0,0 0 0,-1 0 1,0 0-1,0-1 0,2-10 0,-4 16-29,0 0 0,0-1 0,0 1 1,0-1-1,0 1 0,0-1 0,0 1 0,0-1 1,-1 1-1,1-1 0,-1 1 0,1 0 0,-1-1 1,1 1-1,-1 0 0,0-1 0,0 1 0,0 0 1,1 0-1,-1 0 0,0 0 0,-1 0 0,1 0 1,0 0-1,0 0 0,-2-1 0,-1 0-27,1 1 1,-1 0-1,0 0 1,1 0-1,-1 0 0,0 1 1,0-1-1,0 1 0,1 0 1,-7 1-1,0 0-34,0 0 1,0 1-1,0 0 0,1 1 0,-1 0 1,0 1-1,-13 7 0,6 1 117,0 0 0,2 1-1,-1 1 1,-17 21 0,27-29-27,1 0 0,0 0-1,0 1 1,1 0 0,0 0 0,0 0 0,1 0 0,-1 1-1,2 0 1,-1-1 0,1 1 0,0 0 0,-1 14 0,4-20-19,-1-1 1,1 1 0,-1 0 0,1-1-1,0 1 1,-1-1 0,1 1 0,0-1 0,0 1-1,0-1 1,0 0 0,0 1 0,1-1 0,-1 0-1,0 0 1,1 0 0,-1 0 0,0 0-1,1 0 1,-1 0 0,1 0 0,0-1 0,-1 1-1,1-1 1,0 1 0,-1-1 0,1 0-1,0 1 1,-1-1 0,1 0 0,0 0 0,1 0-1,71 0 104,-60-1-88,17-1 11,0-2 0,0-1 0,0-2 0,57-20 0,114-59-338,-194 82 265,28-9-792,-36 16 786,0-1 0,0 1 0,0 0 0,0-1 0,0 1 0,-1 0 0,1-1 0,-1 1 0,-1 4 0,-10 14 228,10-18-63,0 0 1,-1 0-1,1 0 1,0 1-1,1-1 1,-1 1-1,1-1 1,-1 1-1,1 0 1,0 0-1,0-1 1,1 1-1,-1 0 1,1 0 0,0 6-1,2-9-92,1 0 1,-1 0-1,1 0 0,0 0 1,-1 0-1,1 0 0,-1-1 1,1 0-1,0 1 0,-1-1 0,1 0 1,0 0-1,0-1 0,-1 1 1,5-1-1,3 0 66,17-1-66,1-2 0,-1-1 0,0-2 1,26-9-1,-27 8-564,0 1 1,0 1-1,0 1 0,46-3 0,-71 8 534,0-1-1,0 1 1,0 0-1,0 0 1,0 0-1,0 0 0,0 0 1,-1 0-1,1 0 1,0 0-1,0 0 1,0 1-1,0-1 1,0 0-1,0 1 0,0-1 1,0 1-1,0-1 1,0 1-1,-1-1 1,1 1-1,0-1 0,0 1 1,-1 0-1,1-1 1,0 1-1,-1 0 1,1 0-1,-1-1 0,1 1 1,-1 0-1,1 0 1,-1 0-1,0 0 1,1 0-1,-1 0 0,0 0 1,0 0-1,0 0 1,1 0-1,-1 0 1,0 0-1,0 0 1,0-1-1,-1 1 0,1 0 1,0 0-1,0 0 1,-1 2-1,1-2 32,-1 0-1,1 1 0,0-1 1,0 0-1,0 1 0,0-1 1,0 0-1,0 1 1,1-1-1,-1 0 0,0 1 1,1-1-1,-1 0 0,0 1 1,1-1-1,0 0 1,-1 0-1,1 0 0,0 1 1,1 1-1,9-2-1279,-5-10-6254,-4-7-3965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3.412"/>
    </inkml:context>
    <inkml:brush xml:id="br0">
      <inkml:brushProperty name="width" value="0.025" units="cm"/>
      <inkml:brushProperty name="height" value="0.025" units="cm"/>
    </inkml:brush>
  </inkml:definitions>
  <inkml:trace contextRef="#ctx0" brushRef="#br0">1 1 20852,'0'0'7687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6.237"/>
    </inkml:context>
    <inkml:brush xml:id="br0">
      <inkml:brushProperty name="width" value="0.025" units="cm"/>
      <inkml:brushProperty name="height" value="0.025" units="cm"/>
    </inkml:brush>
  </inkml:definitions>
  <inkml:trace contextRef="#ctx0" brushRef="#br0">158 114 8072,'3'-4'1137,"0"0"1,0 0 0,0 0 0,0 0 0,0 0-1,-1 0 1,0-1 0,0 0 0,0 1 0,0-1-1,-1 0 1,2-8 0,-3 12-1017,1-1 0,-1 1 1,0-1-1,0 0 0,0 1 0,0-1 0,0 0 1,0 1-1,0-1 0,0 0 0,-1 1 1,1-1-1,-1 0 0,1 1 0,-1-1 0,1 1 1,-1-1-1,0 1 0,0-1 0,0 1 0,0 0 1,0-1-1,0 1 0,0 0 0,-1 0 1,1 0-1,0 0 0,-1 0 0,1 0 0,0 0 1,-1 0-1,1 1 0,-1-1 0,1 0 0,-1 1 1,0-1-1,1 1 0,-1 0 0,-2-1 1,-2 1-106,0 0 0,1 1-1,-1-1 1,0 1 0,1 1 0,-1-1 0,1 1 0,-1-1 0,1 2 0,0-1 0,-1 0 0,1 1 0,1 0 0,-1 1 0,0-1 0,1 1 0,0-1 0,-8 10 0,7-8-9,0 1 0,0 0 1,1 0-1,0 0 0,0 0 0,1 1 0,0 0 0,0-1 1,0 1-1,1 0 0,0 0 0,0 1 0,1-1 0,-1 11 1,2-17-5,0 1 1,0-1 0,0 0-1,0 0 1,0 0 0,1 1-1,-1-1 1,0 0 0,1 0-1,-1 0 1,1 0-1,-1 0 1,1 0 0,0 0-1,-1 0 1,1 0 0,0 0-1,0 0 1,0 0 0,0 0-1,0 0 1,0-1 0,0 1-1,0 0 1,0-1 0,0 1-1,2 0 1,1 0 6,0 0 0,0 0 0,0 0 0,0-1 0,0 1 0,0-1 0,1 0 0,5-1 0,1 0 4,-1-1 0,0 0-1,0 0 1,1-1 0,-2-1-1,15-6 1,-14 4-2,-1 0 0,1-1 0,-1-1 0,0 0 0,0 0 0,-1 0 0,-1-1 0,1-1 0,-1 1 0,-1-1 0,0 0 0,0-1 0,-1 1 0,0-1 0,6-20 0,-25 71-341,-8 31 297,21-67 50,0 0-1,1 0 1,-1 0-1,1 0 1,0 0-1,0 0 1,0 0 0,1 0-1,0 0 1,-1 0-1,1 0 1,0-1-1,1 1 1,-1 0-1,3 3 1,-2-4-11,0-1-1,0 0 1,0 0 0,1 0 0,-1 0-1,1 0 1,0 0 0,-1-1 0,1 1-1,0-1 1,0 0 0,0 0-1,0 0 1,0 0 0,0-1 0,0 1-1,5 0 1,62 0-150,-48-2-161,-17 2 257,0-1 1,0-1-1,-1 1 0,1-1 0,0 0 0,-1 0 0,7-2 1,-10 3 70,-1 0 1,1-1 0,-1 1 0,1 0-1,-1 0 1,1-1 0,-1 1 0,1-1-1,-1 1 1,0 0 0,1-1 0,-1 1-1,1-1 1,-1 1 0,0-1 0,0 1-1,1-1 1,-1 1 0,0-1 0,0 1-1,0-1 1,0 0 0,1 1 0,-1-2 0,-12-20 910,11 21-923,0-1-1,0 1 1,0-1-1,0 1 1,0-1-1,0 0 1,0 1-1,0-1 1,0 0-1,1 0 1,-1 0-1,1 0 1,-1 1-1,1-3 1,0 3-18,0 0 0,1 1 1,-1-1-1,0 0 0,0 1 0,1-1 0,-1 1 1,0-1-1,1 0 0,-1 1 0,0-1 0,1 1 1,-1-1-1,1 1 0,-1 0 0,1-1 1,-1 1-1,1-1 0,-1 1 0,1 0 0,0-1 1,-1 1-1,1 0 0,-1 0 0,1-1 0,0 1 1,-1 0-1,1 0 0,0 0 0,-1 0 0,1 0 1,0 0-1,-1 0 0,1 0 0,0 0 1,-1 0-1,1 0 0,0 1 0,0-1 0,43 7-43,-20-3 8,0 0 0,0-2 0,44-1-1,-63-1 41,-1 0 0,1-1 0,0 0 0,0 0 0,-1 0 0,1 0 0,0-1 0,-1 1 0,0-1 0,1 0 0,-1-1 0,0 1 0,0-1 0,0 0 0,0 0 0,-1 0 0,1 0 0,-1-1-1,0 1 1,0-1 0,0 0 0,0 0 0,-1 0 0,5-8 0,-7 10 4,1 1 0,0-1 0,0 1 0,-1-1 0,1 1 0,0-1 1,-1 1-1,0-1 0,1 0 0,-1 1 0,0-1 0,0 0 0,0 1 0,0-1 0,0 0 0,0 1 0,0-1 0,-1 0 0,1 1 0,-1-1 0,1 0 0,-1 1 0,1-1 0,-1 1 0,0-1 0,0 1 0,0 0 0,0-1 1,0 1-1,0 0 0,0-1 0,0 1 0,-1 0 0,1 0 0,0 0 0,-1 0 0,1 0 0,-1 1 0,1-1 0,-1 0 0,-2 0 0,2 0-10,-1 1 0,0 0 0,0 0 0,1 0 0,-1 0 0,0 0 0,1 0 0,-1 1 0,0-1 0,1 1 0,-1 0 0,1 0 0,-1 0 0,1 0 1,-1 0-1,1 0 0,0 1 0,-1-1 0,1 1 0,0 0 0,0-1 0,0 1 0,0 0 0,1 0 0,-3 3 0,-1 2 39,1 0 0,0 0 0,0 1 0,0-1 0,1 1 0,0 0 0,1 0 0,0 0 0,0 0 0,1 0 0,0 1 0,0-1 0,1 13 0,0-20-27,0 0 0,1 0-1,-1 1 1,0-1 0,1 0-1,-1 0 1,0 0 0,1 0 0,-1 0-1,1 0 1,0 0 0,-1-1-1,1 1 1,0 0 0,0 0-1,-1 0 1,1-1 0,0 1 0,0 0-1,0-1 1,0 1 0,0-1-1,1 2 1,34 6 26,34-11 12,-58 0-69,-1 0 0,0 0 0,-1-1 0,1-1 0,-1 0 0,0 0 0,0-1 0,18-14 0,-11 6-61,-1 0 0,0-2 0,23-28 0,-76 107-46,33-54 243,0 0-1,0 0 1,1 0 0,0 1 0,0-1-1,1 1 1,1-1 0,-1 21-1,2-30-173,0 1 0,0 0 0,1 0 0,-1 0 0,1 0-1,-1-1 1,1 1 0,-1 0 0,1 0 0,-1-1 0,1 1 0,-1 0 0,1-1-1,0 1 1,0-1 0,-1 1 0,1-1 0,0 1 0,0-1 0,-1 1-1,1-1 1,0 0 0,0 1 0,0-1 0,0 0 0,0 0 0,0 0-1,0 0 1,1 0 0,18-3-6420,-7-9-883</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6.612"/>
    </inkml:context>
    <inkml:brush xml:id="br0">
      <inkml:brushProperty name="width" value="0.025" units="cm"/>
      <inkml:brushProperty name="height" value="0.025" units="cm"/>
    </inkml:brush>
  </inkml:definitions>
  <inkml:trace contextRef="#ctx0" brushRef="#br0">1 1 15214,'0'0'6983,"57"19"-7592,-32-10-3010,1-1-3203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6.960"/>
    </inkml:context>
    <inkml:brush xml:id="br0">
      <inkml:brushProperty name="width" value="0.025" units="cm"/>
      <inkml:brushProperty name="height" value="0.025" units="cm"/>
    </inkml:brush>
  </inkml:definitions>
  <inkml:trace contextRef="#ctx0" brushRef="#br0">180 0 13132,'0'0'8061,"-12"0"-5493,-1 0-2180,-54 2 1845,62-2-2102,0 1-1,0 0 0,0 0 1,0 0-1,0 1 0,0 0 1,1 0-1,-1 0 0,0 0 1,1 1-1,-9 5 0,13-7-144,-1-1-1,0 1 1,0-1-1,1 1 1,-1 0-1,1-1 1,-1 1-1,0 0 1,1-1-1,-1 1 1,1 0-1,-1 0 1,1 0-1,0-1 1,-1 1-1,1 0 1,0 0-1,0 0 1,-1 0-1,1 0 1,0-1-1,0 1 1,0 0-1,0 0 1,0 0-1,0 0 0,0 0 1,1 0-1,-1 0 1,0 0-1,0-1 1,1 1-1,-1 0 1,0 0-1,1 0 1,-1-1-1,1 1 1,-1 0-1,1 0 1,-1-1-1,1 1 1,0 0-1,-1-1 1,1 1-1,0-1 1,0 1-1,-1-1 1,1 1-1,0-1 1,0 0-1,0 1 1,0-1-1,-1 0 1,1 1-1,0-1 0,1 0 1,55 14-1488,-53-14 1435,17 3-313,-6-1 312,0 0 0,0 0 0,0 2 0,0 0 0,-1 1 0,0 0 0,21 11 0,-33-15 88,-1-1 1,0 1-1,0 0 1,1 0-1,-1 0 0,0 0 1,0 0-1,0 0 1,0 0-1,0 0 0,0 0 1,0 1-1,0-1 1,0 0-1,-1 1 0,1-1 1,-1 0-1,1 1 1,-1-1-1,1 1 0,-1-1 1,0 1-1,1-1 1,-1 1-1,0-1 0,0 3 1,-1-1 91,0-1 0,0 1 0,0 0 0,-1-1 0,1 1 0,-1-1 0,1 0 0,-1 1 0,0-1 1,0 0-1,0 0 0,0 0 0,-2 2 0,-7 4 520,-1 0 0,1 0 0,-2-1 0,-17 8 0,17-10-316,-1-1 1,0 1 0,0-2 0,0 0 0,-18 1 0,28-4-496,0 0 1,0 0-1,0 0 1,0 0-1,0-1 1,0 1-1,1-1 1,-1 0-1,0-1 1,-6-2-1,8 3-204,1 0 0,-1 0 0,1 0 0,0-1 0,-1 1 0,1 0-1,0-1 1,0 1 0,0-1 0,-1 1 0,2-1 0,-1 0 0,0 1 0,0-1 0,1 0 0,-1 0 0,0 0-1,1 1 1,0-1 0,-1 0 0,1 0 0,0 0 0,0-2 0,2-9-5810,6 0-2401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8.138"/>
    </inkml:context>
    <inkml:brush xml:id="br0">
      <inkml:brushProperty name="width" value="0.025" units="cm"/>
      <inkml:brushProperty name="height" value="0.025" units="cm"/>
    </inkml:brush>
  </inkml:definitions>
  <inkml:trace contextRef="#ctx0" brushRef="#br0">92 18 15054,'-3'9'1324,"-18"59"1461,2 1-1,3 0 1,3 1-1,-6 136 1,30-220-2038,-6-8-1145,-1-1 0,-1 1-1,-1 0 1,-1-39 0,1 64 387,0 0 1,0 0-1,1 0 0,-1-1 1,1 1-1,0-1 0,-1 1 1,1-1-1,0 0 1,0 0-1,1 0 0,-1-1 1,0 1-1,1-1 0,-1 1 1,0-1-1,1 0 0,0-1 1,6 2-1,9 0 61,1 0 1,27-1-1,-33-1-26,-4 0 14,0-1-1,0 0 0,0 0 0,0-1 1,-1 0-1,1 0 0,0-1 0,12-6 1,-18 7-12,-1 0-1,1 0 1,-1 0 0,0 0 0,0 0 0,0-1 0,0 0 0,-1 1 0,1-1-1,-1 0 1,1 0 0,-1 0 0,0-1 0,0 1 0,0 0 0,-1-1 0,1 0 0,-1 1-1,0-1 1,0 0 0,0 1 0,-1-1 0,1 0 0,-1-7 0,0 10-32,1 0 1,-1-1 0,-1 1-1,1 0 1,0 0-1,0-1 1,0 1 0,-1 0-1,1 0 1,-1-1-1,1 1 1,-1 0 0,1 0-1,-1 0 1,1 0-1,-1 0 1,0 0 0,0 0-1,0 0 1,0 0-1,1 0 1,-1 0 0,0 1-1,-1-1 1,1 0-1,0 1 1,0-1 0,0 0-1,0 1 1,0 0-1,-1-1 1,1 1 0,0 0-1,0-1 1,-1 1-1,1 0 1,0 0 0,0 0-1,-1 0 1,1 0-1,0 0 1,-2 1 0,-1 0-14,-1-1 0,1 1 0,0 1 0,0-1 0,0 0 0,0 1 0,0 0 0,0 0 0,1 0 0,-1 0 1,-5 6-1,1 0 18,1 0 1,0 0-1,1 1 0,0 0 1,-8 17-1,12-22 28,0 0 1,0 0-1,0 0 0,1 1 0,-1-1 1,1 1-1,0-1 0,1 0 0,-1 1 0,1 0 1,0-1-1,0 1 0,0-1 0,1 1 0,-1-1 1,3 8-1,-1-10-17,-1 0 0,1 0 1,0 0-1,0 0 0,0 0 1,0-1-1,0 1 0,0 0 1,0-1-1,1 0 0,-1 1 0,1-1 1,-1 0-1,1 0 0,-1 0 1,1-1-1,-1 1 0,1-1 1,0 1-1,-1-1 0,6 0 1,59-2 167,-58 1-241,0-1-1,1 0 1,-1-1-1,0 0 1,0 0-1,-1-1 1,1 0-1,-1-1 1,1 1-1,-1-2 1,12-9-1,-9 4-173,0 0-1,0-1 1,-1 0 0,-1-1-1,0 0 1,11-20 0,-2-7-329,-1-1 0,-2-1 0,19-85 0,-28 88 1518,-10 32-291,-11 19-667,-4 13 298,2 0 0,1 1 0,1 0 0,1 1-1,1 1 1,1 0 0,2 1 0,1 0 0,1 0-1,2 1 1,-5 46 0,11-72-280,0 0 0,-1 0 0,1 0 0,1 0 0,-1 0 0,0-1 0,1 1 0,0 0 0,0 0 0,0 0 0,1 0 0,-1-1 0,1 1 0,0-1 0,0 1 0,3 3 0,-2-4-2,0-1 0,0 0-1,0 0 1,0 0 0,0 0-1,1-1 1,-1 1 0,1-1 0,0 0-1,-1 0 1,1 0 0,0 0 0,-1-1-1,1 1 1,0-1 0,0 0-1,3-1 1,4 0 12,-1 0 0,1-1 1,-1 0-1,1-1 0,-1 0 0,0-1 0,-1 0 0,1-1 1,-1 0-1,1 0 0,-2-1 0,1 0 0,-1 0 0,1-1 0,-2 0 1,10-11-1,6-8-15,-1-2 0,0 0 1,26-49-1,-38 59-145,0-1 1,-1 0 0,-1-1-1,-1 0 1,0 0-1,-2-1 1,5-33-1,-10 54 118,1-1 0,-1 0-1,0 0 1,0 1-1,0-1 1,1 0 0,-1 1-1,0-1 1,0 0 0,0 0-1,0 1 1,-1-1 0,1 0-1,0 0 1,0 1 0,0-1-1,0 0 1,-1 1 0,1-1-1,0 0 1,-1 1 0,1-1-1,-1 0 1,1 1 0,-1-1-1,1 1 1,-1-1-1,1 1 1,-1-1 0,1 1-1,-1-1 1,1 1 0,-1 0-1,0-1 1,1 1 0,-1 0-1,0-1 1,1 1 0,-1 0-1,0 0 1,0 0 0,1 0-1,-1 0 1,0 0 0,0 0-1,1 0 1,-1 0 0,0 0-1,0 0 1,1 0 0,-1 0-1,0 0 1,1 1-1,-2-1 1,-3 2-18,1 0-1,-1 0 1,1 1-1,0-1 1,0 1 0,-7 6-1,-6 6 58,1 1 0,1 1 0,1 1 0,1 0 0,-16 28 0,21-32 122,0 1 0,2 0 0,0 0 0,0 0 0,1 1 0,1 0 0,1 0 0,-2 19 0,4-33-129,1 1 0,0 0 0,0 0-1,0 0 1,1-1 0,-1 1 0,1 0 0,-1 0 0,1-1 0,0 1 0,0 0 0,0-1 0,0 1 0,0-1-1,1 0 1,-1 1 0,1-1 0,0 0 0,0 0 0,-1 0 0,5 3 0,-2-2-11,-1-1 0,1 0 1,0 0-1,1-1 0,-1 1 1,0-1-1,0 0 0,1 0 1,-1 0-1,1 0 0,-1-1 1,7 0-1,1 0-113,0-1 1,0-1-1,0 0 0,0 0 0,0-1 1,-1-1-1,1 0 0,-1 0 0,14-8 1,-16 6-13,1 1-1,-1-1 1,0-1 0,0 0 0,-1 0-1,0-1 1,0 1 0,0-2 0,-1 1-1,9-15 1,-40 63-464,19-33 748,1-1 0,-1 1-1,1 1 1,0-1 0,1 0 0,0 1 0,0 0-1,1-1 1,0 1 0,0 0 0,1 1 0,-1 13 0,2-20-150,0-1 1,0 0-1,0 0 1,1 0 0,-1 0-1,0 0 1,1 0 0,-1 0-1,1 0 1,0 0-1,-1 0 1,1 0 0,0 0-1,-1 0 1,1 0-1,0 0 1,0-1 0,0 1-1,0 0 1,0 0 0,0-1-1,0 1 1,0-1-1,2 1 1,36 6 355,-22-7-212,-1-1 1,30-6-1,-30 3-320,0-1-1,25-13 1,-25 11-9,-1 1-1,30-9 1,-45 15 183,1 0 0,0 1 1,-1-1-1,1 0 0,0 0 0,-1 1 1,1-1-1,0 0 0,-1 1 1,1-1-1,-1 0 0,1 1 0,0-1 1,-1 1-1,1-1 0,-1 1 0,0 0 1,1-1-1,-1 1 0,1-1 0,-1 1 1,0 0-1,1-1 0,-1 2 0,1-1 36,0 1-1,-1-1 1,1 0-1,0 1 1,0-1-1,0 0 1,0 0-1,0 0 0,0 0 1,0 0-1,1 0 1,-1 0-1,0 0 1,0 0-1,1 0 0,2 0 1,9 1-66,0-1 0,1 0 0,26-3 0,-26 1-1528,0 1 0,1 0-1,14 2 1,-24 0 934,-3-1-1682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9.144"/>
    </inkml:context>
    <inkml:brush xml:id="br0">
      <inkml:brushProperty name="width" value="0.025" units="cm"/>
      <inkml:brushProperty name="height" value="0.025" units="cm"/>
    </inkml:brush>
  </inkml:definitions>
  <inkml:trace contextRef="#ctx0" brushRef="#br0">245 65 16111,'-2'-4'484,"0"0"0,-1 0 0,1 0-1,-1 1 1,0-1 0,0 1 0,0 0-1,0 0 1,0 0 0,-1 0 0,1 1 0,-1-1-1,0 1 1,0 0 0,-5-2 0,5 2-322,-1 1 0,0 0 1,0 0-1,1 1 1,-1-1-1,0 1 0,0 0 1,1 0-1,-1 1 1,0-1-1,0 1 0,-6 2 1,3 0-167,0 0 1,0 0-1,1 1 1,0 0-1,-1 0 1,1 1-1,1-1 1,-1 2-1,1-1 1,0 1 0,0 0-1,0 0 1,1 1-1,0-1 1,-8 15-1,12-20 1,0 1 0,0-1 0,1 0-1,-1 0 1,0 1 0,0-1 0,1 0 0,-1 1 0,1-1-1,-1 0 1,1 1 0,0-1 0,-1 1 0,1-1 0,0 1-1,0-1 1,0 1 0,0-1 0,0 1 0,1-1-1,-1 1 1,0-1 0,1 1 0,-1-1 0,1 0 0,-1 1-1,1-1 1,0 0 0,-1 1 0,1-1 0,0 0 0,0 0-1,0 0 1,0 1 0,0-1 0,0 0 0,0-1-1,1 1 1,-1 0 0,0 0 0,1 0 0,-1-1 0,2 2-1,7 0-43,0 1 0,1-1 0,-1-1 0,1 0 0,15 0-1,14 1-719,-36-2 725,0 1 0,0 0 0,0-1 0,0 1 0,0 1 0,0-1 0,0 1 0,-1-1 0,1 1 0,0 0 0,-1 0 0,1 1 0,-1-1 0,0 1 0,0 0 0,0 0 0,0 0 0,0 0 0,-1 0 0,1 0 0,-1 1 0,0-1 0,0 1 0,0 0 0,-1 0 0,1-1 0,-1 1 0,0 0 0,0 0 0,0 1 0,0-1 0,-1 0 0,0 0 0,0 0 0,0 6 0,-2 1 170,0 0 1,-1 0 0,0 0-1,0 0 1,-1 0 0,-1-1-1,0 1 1,0-1 0,-1 0-1,0-1 1,-15 17 0,-45 44 2426,61-65-2427,0-1 0,0 0 1,0 0-1,-1 0 0,1-1 0,-1 0 1,0 0-1,0 0 0,0-1 1,0 1-1,0-2 0,-10 3 0,16-4-151,-1 0 0,1 0-1,-1-1 1,1 1-1,-1 0 1,1 0 0,-1 0-1,1-1 1,-1 1-1,1 0 1,-1 0 0,1-1-1,0 1 1,-1 0 0,1-1-1,-1 1 1,1-1-1,0 1 1,-1-1 0,1 1-1,0 0 1,0-1-1,0 1 1,-1-1 0,1 1-1,0-1 1,0 1-1,0-1 1,0 1 0,0-1-1,0 1 1,0-1-1,0 0 1,0 1 0,0-1-1,0 1 1,0-1-1,0 1 1,0-1 0,0 1-1,1-1 1,-1 1-1,0-1 1,0 1 0,0 0-1,1-1 1,11-27-1387,2 14 1259,0 0 0,1 1-1,1 0 1,-1 1 0,2 1 0,0 1-1,0 0 1,19-7 0,10-7 103,-11 4 31,156-92 353,-160 91 169,-2 0-1,-1-2 1,51-51 0,-75 69-465,1-1 0,-1 1 1,0-1-1,-1 0 0,1 0 0,-1 0 0,3-9 0,-6 14-41,1 1 1,-1-1-1,0 0 0,0 1 1,0-1-1,0 0 0,0 0 0,0 0 1,0 1-1,0-1 0,0 0 0,0 0 1,0 1-1,0-1 0,0 0 0,0 0 1,-1 1-1,1-1 0,0 0 0,-1 1 1,1-1-1,-1 0 0,1 1 0,0-1 1,-1 0-1,0 0 0,-1 0-15,0 1 0,1-1 0,-1 1 0,0-1 0,0 1-1,0 0 1,0-1 0,0 1 0,0 0 0,1 0 0,-1 0 0,0 1-1,0-1 1,0 0 0,0 1 0,-2 0 0,-7 3 2,0 1 0,0 1 1,0-1-1,1 2 0,0-1 1,0 2-1,0-1 0,1 1 0,0 0 1,1 1-1,0 0 0,0 1 0,-9 14 1,16-22 13,-1 0-1,1 0 1,0 0 0,0 1 0,0-1 0,0 0-1,0 0 1,0 1 0,1-1 0,-1 1 0,1-1 0,-1 1-1,1-1 1,0 1 0,0 4 0,1-6 2,-1 0 1,1 0-1,-1 0 1,1 1-1,0-1 1,-1 0-1,1 0 1,0 0-1,0 0 1,0 0-1,0-1 1,0 1-1,0 0 1,0 0-1,0 0 1,0-1-1,0 1 1,0-1-1,0 1 1,1-1-1,-1 1 1,0-1-1,0 0 1,1 1-1,-1-1 1,0 0-1,0 0 1,1 0 0,-1 0-1,2 0 1,20-2 45,-1 0 1,1-2-1,-1 0 1,0-1 0,-1-2-1,36-14 1,-34 11-128,1 2 0,0 0 0,0 2 0,1 0 0,30-2 0,-54 8 90,0 0-1,0 0 1,0 0-1,1 0 1,-1 0-1,0 0 1,0 0-1,0 1 1,0-1-1,0 0 1,0 1-1,0-1 1,0 0-1,0 1 1,0-1-1,-1 1 1,1 0-1,0-1 1,0 1-1,0 0 1,0-1-1,-1 1 1,1 0-1,0 0 1,-1 0-1,1 0 1,-1-1-1,1 1 1,-1 0-1,1 0 1,-1 0-1,0 0 1,1 0-1,-1 0 1,0 0-1,0 1 1,0-1-1,0 0 1,0 0-1,0 0 1,0 0-1,0 0 1,0 0-1,0 0 1,-1 0-1,1 0 1,-1 1-1,1-1 24,-1 0-1,1 0 0,0 1 1,0-1-1,-1 0 1,1 0-1,0 0 0,0 0 1,0 0-1,0 0 1,0 0-1,0 0 0,0 0 1,1 0-1,-1 0 1,0 0-1,1 0 0,-1 0 1,1 0-1,-1 0 1,1 0-1,-1 0 0,1 0 1,-1 0-1,1 0 1,0 0-1,0-1 0,-1 1 1,1 0-1,0 0 1,0-1-1,0 1 0,0-1 1,0 1-1,0-1 1,0 1-1,0-1 0,0 0 1,0 1-1,0-1 1,0 0-1,0 0 0,0 0 1,2 0-1,5 1-13,16-4-1094,-12-8-4059,-10 4-1487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11.965"/>
    </inkml:context>
    <inkml:brush xml:id="br0">
      <inkml:brushProperty name="width" value="0.05" units="cm"/>
      <inkml:brushProperty name="height" value="0.05" units="cm"/>
    </inkml:brush>
  </inkml:definitions>
  <inkml:trace contextRef="#ctx0" brushRef="#br0">0 4 16211,'0'0'35,"0"-1"-1,0 1 1,0 0-1,0 0 1,0 0-1,0 0 0,0 0 1,0 0-1,0 0 1,0 0-1,0-1 1,0 1-1,0 0 0,0 0 1,1 0-1,-1 0 1,0 0-1,0 0 1,0 0-1,0 0 1,0 0-1,0 0 0,0-1 1,0 1-1,0 0 1,0 0-1,0 0 1,0 0-1,1 0 0,-1 0 1,0 0-1,0 0 1,0 0-1,0 0 1,0 0-1,0 0 0,0 0 1,0 0-1,1 0 1,-1 0-1,0 0 1,0 0-1,0 0 0,0 0 1,0 0-1,0 0 1,0 0-1,0 0 1,1 0-1,-1 0 0,0 0 1,0 0-1,0 0 1,0 0-1,0 0 1,0 0-1,0 1 0,0-1 1,5 8 774,2 12 139,-1 36 359,-3 0-1,-2 0 1,-8 80-1,3-71-584,1-21-331,-1 116 705,4-157-1067,1 0 0,-1 1 0,0-1 0,1 0 0,0 0-1,0 0 1,0 0 0,0 0 0,0-1 0,1 1 0,1 3 0,-3-6-21,1 1 0,-1-1 0,0 0 0,1 1 0,-1-1 0,1 1 0,-1-1 0,1 0 0,-1 1 0,1-1 0,-1 0 0,1 0 0,-1 1 0,1-1 0,0 0 0,-1 0 0,1 0 0,-1 0 0,1 0 0,-1 0 0,1 0 0,1 0 0,-1 0 3,1-1 0,-1 1-1,0-1 1,1 0 0,-1 1-1,0-1 1,0 0 0,1 0-1,-1 0 1,0 0-1,0 0 1,0 0 0,1-1-1,10-13 72,-1 0 0,-1 0 0,-1-1 0,9-17 0,27-72 134,-35 82-216,8-21-50,-18 44 49,0 0 0,0 1-1,0-1 1,0 0 0,0 0-1,0 0 1,0 0 0,0 0-1,0 0 1,0 0-1,0 0 1,0 0 0,0 0-1,0 0 1,0 0 0,0 0-1,0 0 1,0 0-1,0 1 1,0-1 0,0 0-1,0 0 1,0 0 0,1 0-1,-1 0 1,0 0-1,0 0 1,0 0 0,0 0-1,0 0 1,0 0 0,0 0-1,0 0 1,0 0 0,0 0-1,0 0 1,0 0-1,0 0 1,0 0 0,0 0-1,1 0 1,-1 0 0,0 0-1,0 0 1,0 0-1,0 0 1,0 0 0,0 0-1,0 0 1,0 0 0,0 0-1,0 0 1,0 0 0,0 0-1,0 0 1,0 0-1,0 0 1,0 0 0,1 0-1,-1-1 1,0 1 0,0 0-1,0 0 1,0 0-1,1 11-32,0 11 1,-2 11-4,0-20 34,1-1-1,0 1 1,1-1 0,0 1-1,3 13 1,-4-26 3,0 1 0,0 0 0,1 0 0,-1 0 0,0 0-1,1-1 1,-1 1 0,1 0 0,-1 0 0,1-1 0,-1 1 0,1 0 0,-1-1 0,1 1 0,0 0-1,-1-1 1,1 1 0,0-1 0,-1 1 0,1-1 0,0 1 0,0-1 0,0 0 0,-1 1-1,1-1 1,1 0 0,0 0 0,0 0 0,0 0 0,1 0 1,-1 0-1,0-1 0,0 1 0,0-1 0,0 1 0,0-1 0,-1 0 0,3-1 0,7-4 1,0-1-1,-1 0 1,10-10 0,-14 12-2,41-34 1,-23 17-7,52-35 1,-74 56 1,0 0 1,1 0-1,-1-1 1,0 1-1,0 1 1,1-1-1,-1 0 0,1 0 1,2 1-1,-5 0 5,1 0-1,-1 0 0,1 0 0,-1 0 0,1 0 0,-1 0 1,1 1-1,-1-1 0,1 0 0,-1 0 0,1 1 1,-1-1-1,1 0 0,-1 1 0,0-1 0,1 1 0,-1-1 1,0 0-1,1 1 0,-1-1 0,0 1 0,1-1 1,-1 1-1,0-1 0,0 1 0,0-1 0,0 1 0,1-1 1,-1 1-1,0-1 0,0 1 0,0-1 0,0 1 1,0-1-1,0 1 0,0-1 0,0 1 0,0-1 0,-1 1 1,1-1-1,0 1 0,0-1 0,-1 1 0,-10 50-4,8-40 9,0 0 0,0 1 1,1 0-1,0 12 0,2-24-1,0 0 0,0 1 0,0-1 0,0 0 0,0 1 0,0-1 0,0 0 0,0 0 0,0 1 0,0-1 0,0 0 0,0 0 0,0 1 0,0-1 0,0 0 0,0 0 0,0 1-1,0-1 1,1 0 0,-1 0 0,0 1 0,0-1 0,0 0 0,0 0 0,1 1 0,-1-1 0,0 0 0,0 0 0,1 0 0,-1 0 0,0 0 0,0 1 0,1-1 0,-1 0 0,0 0 0,0 0 0,1 0-1,-1 0 1,0 0 0,0 0 0,1 0 0,-1 0 0,0 0 0,1 0 0,-1 0 0,0 0 0,0 0 0,1 0 0,-1 0 0,0 0 0,0 0 0,1 0 0,-1-1 0,0 1 0,0 0 0,1 0 0,-1 0-1,0 0 1,0-1 0,1 1 0,-1 0 0,0 0 0,0 0 0,0-1 0,1 1 0,14-15 109,-8 1-54,0 1 0,0-1 0,-2-1 0,0 1 0,0-1 0,-1 0 0,2-23 0,-2 8-20,-2-1 1,-3-53-1,4 74-83,4 12 16,10 16-2,-15-16 25,2 3 4,0-1 0,0 0 0,0 0 0,0 0 0,1 0 0,0-1 0,0 0-1,0 0 1,0 0 0,0-1 0,1 1 0,-1-1 0,1-1 0,0 1 0,-1-1 0,1 0-1,0 0 1,0 0 0,0-1 0,-1 0 0,1 0 0,0-1 0,0 0 0,0 0 0,-1 0 0,1 0-1,0-1 1,-1 0 0,1 0 0,-1-1 0,0 1 0,0-1 0,0 0 0,0-1 0,0 1-1,-1-1 1,5-5 0,-4 4 5,1 0 1,-1-1-1,-1 0 0,1 0 0,-1-1 0,0 1 0,-1-1 1,1 0-1,-1 0 0,-1 0 0,1 0 0,1-13 1,-4 20-5,1 0 1,-1-1 0,0 1 0,0-1 0,0 1-1,0-1 1,0 1 0,0-1 0,0 1 0,0-1-1,0 1 1,0-1 0,0 1 0,0-1 0,0 1-1,0-1 1,0 1 0,0-1 0,-1 1 0,1 0-1,0-1 1,0 1 0,-1-1 0,1 1 0,0-1-1,-1 1 1,-9 5-23,-9 19-27,7-2 6,-13 34-1,21-47 42,1 0 0,0 0 0,1 1 0,0-1 0,1 1-1,-1 16 1,2-25 7,-1 0 0,1 0-1,0 1 1,0-1 0,0 0-1,0 0 1,0 0 0,0 0-1,1 0 1,-1 1 0,0-1-1,1 0 1,-1 0 0,0 0-1,1 0 1,-1 0 0,1 0 0,0 0-1,-1 0 1,1 0 0,0 0-1,0 0 1,-1-1 0,1 1-1,0 0 1,0 0 0,0-1-1,0 1 1,0-1 0,0 1-1,0-1 1,0 1 0,0-1-1,0 1 1,1-1 0,-1 0 0,0 0-1,0 0 1,0 0 0,0 0-1,0 0 1,1 0 0,-1 0-1,0 0 1,2-1 0,4-1 23,0 0 1,0 0-1,0-1 1,-1 0-1,13-8 1,12-11 25,-1-2 0,0 0 0,27-32 0,2-1-12,-57 55-42,0 1 0,0-1 0,0 0 0,0 1 0,1-1 0,-1 1 0,0 0-1,1-1 1,3 0 0,-5 2 1,-1 0 0,0 0 0,0 0-1,1 0 1,-1 0 0,0 0 0,1 0 0,-1 0-1,0 0 1,0 0 0,1 0 0,-1 0 0,0 0-1,0 0 1,1 0 0,-1 1 0,0-1-1,0 0 1,0 0 0,1 0 0,-1 0 0,0 1-1,0-1 1,0 0 0,1 0 0,-1 0 0,0 1-1,0-1 1,0 0 0,0 0 0,0 1-1,1-1 1,-2 18-2,-6 12 10,1-4 2,-4 30 1,9-49-5,1-1 1,0 1 0,0 0 0,0 0 0,1 0-1,0 0 1,0-1 0,1 1 0,3 10-1,-4-15-11,1 1 0,0-1-1,0 1 1,0-1 0,0 0-1,0 0 1,0 0 0,1 0 0,-1 0-1,0-1 1,1 1 0,0-1-1,-1 1 1,1-1 0,0 0-1,0 0 1,0 0 0,0-1 0,0 1-1,-1-1 1,1 1 0,0-1-1,0 0 1,0 0 0,0 0-1,0-1 1,0 1 0,0-1-1,0 0 1,0 1 0,3-3 0,-4 3-52,1-1 0,0 0 0,-1 0 0,1-1 0,-1 1 0,1-1 0,-1 1 0,0-1 0,0 0 0,0 0 0,1 1 0,-2-2 1,1 1-1,3-4 0,-4 4 12,0 0 1,0 0 0,-1 0-1,1 0 1,-1 0 0,1 0-1,-1 0 1,0 0 0,0 0-1,1 0 1,-1-1 0,-1 1-1,1 0 1,0 0 0,-1 0 0,1 0-1,-1 0 1,1 0 0,-1 0-1,0 0 1,0 0 0,-1-2-1,-17-23-388</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9.506"/>
    </inkml:context>
    <inkml:brush xml:id="br0">
      <inkml:brushProperty name="width" value="0.025" units="cm"/>
      <inkml:brushProperty name="height" value="0.025" units="cm"/>
    </inkml:brush>
  </inkml:definitions>
  <inkml:trace contextRef="#ctx0" brushRef="#br0">54 0 5189,'0'0'17990,"1"13"-15748,-2 21-1286,-2-1 0,-1 1-1,-1 0 1,-13 40-1,12-50-944,0-1 0,2 1-1,0 0 1,2 0 0,0 40-1,4-58-27,2-16-15260,-4-10 308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9.822"/>
    </inkml:context>
    <inkml:brush xml:id="br0">
      <inkml:brushProperty name="width" value="0.025" units="cm"/>
      <inkml:brushProperty name="height" value="0.025" units="cm"/>
    </inkml:brush>
  </inkml:definitions>
  <inkml:trace contextRef="#ctx0" brushRef="#br0">1 66 15407,'0'0'6470,"71"-29"-3908,-36 18-576,6 2-96,-2 2-1057,2 2-705,-5 2-128,-8 2-321,-6 1-896,-10 0-1089,-39 9-20820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0.155"/>
    </inkml:context>
    <inkml:brush xml:id="br0">
      <inkml:brushProperty name="width" value="0.025" units="cm"/>
      <inkml:brushProperty name="height" value="0.025" units="cm"/>
    </inkml:brush>
  </inkml:definitions>
  <inkml:trace contextRef="#ctx0" brushRef="#br0">1 17 14157,'0'0'7239,"50"5"-4452,-14-5-449,10 0-480,1-1-577,7-6-897,0 1-320,-1 2-64,-10 1-800,-13 2-1250,-10 1-1377</inkml:trace>
  <inkml:trace contextRef="#ctx0" brushRef="#br0" timeOffset="1">12 211 13677,'0'0'10154,"75"16"-9898,-34-20-224,0-4-1313,6-2-2883,-4-3-4228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0.484"/>
    </inkml:context>
    <inkml:brush xml:id="br0">
      <inkml:brushProperty name="width" value="0.025" units="cm"/>
      <inkml:brushProperty name="height" value="0.025" units="cm"/>
    </inkml:brush>
  </inkml:definitions>
  <inkml:trace contextRef="#ctx0" brushRef="#br0">251 1 15791,'0'0'4292,"-47"69"-3523,23-35-321,-8-1-320,6 1 129,-4-5-33,6-2-160,1-5-32,5-5-96,3-7-1089,7-6-1602,4-4-2242</inkml:trace>
  <inkml:trace contextRef="#ctx0" brushRef="#br0" timeOffset="1">75 57 15375,'0'0'8968,"58"-1"-8263,-39 11-289,9 5-224,1 1-160,7 0-576,-1 0-1506,1 0-2306,-6-3-3139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0.830"/>
    </inkml:context>
    <inkml:brush xml:id="br0">
      <inkml:brushProperty name="width" value="0.025" units="cm"/>
      <inkml:brushProperty name="height" value="0.025" units="cm"/>
    </inkml:brush>
  </inkml:definitions>
  <inkml:trace contextRef="#ctx0" brushRef="#br0">78 1 13549,'0'0'6294,"-1"11"-4858,-23 178 2818,-7 94-202,31-281-4134,1 1-47,-1-1 0,0 1 0,0 0-1,0-1 1,-1 1 0,1-1-1,0 1 1,-1 0 0,0-1 0,1 1-1,-1-1 1,0 1 0,0-1 0,-1 0-1,1 1 1,-2 1 0,2-5-96,-1-1 1,1 0-1,0 0 1,1 0-1,-1 0 1,0 0-1,0 0 1,1 0-1,0 0 1,-1 0-1,1 0 0,0 0 1,0 0-1,0 0 1,0-4-1,0 2-58,-1-20-978,1 1 0,4-40-1,14-8-4082,5 16-1623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1.177"/>
    </inkml:context>
    <inkml:brush xml:id="br0">
      <inkml:brushProperty name="width" value="0.025" units="cm"/>
      <inkml:brushProperty name="height" value="0.025" units="cm"/>
    </inkml:brush>
  </inkml:definitions>
  <inkml:trace contextRef="#ctx0" brushRef="#br0">96 27 9225,'9'-4'2642,"-3"1"-1999,27-12 356,-5 11 3771,-28 8-1553,-11 11-1955,-3-4-355,0-2 0,-1 0 0,-21 10 0,-35 22 990,70-40-1935,1-1 0,-1 0 0,0 1 0,1-1-1,-1 1 1,0-1 0,1 1 0,-1-1 0,1 1 0,-1-1 0,1 1 0,-1 0 0,1-1 0,-1 1 0,1 0 0,0-1 0,-1 1 0,1 0 0,0-1 0,0 1 0,-1 1 0,13 5-3527,27-7-6717,-38 0 9890,25-2-9516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1.504"/>
    </inkml:context>
    <inkml:brush xml:id="br0">
      <inkml:brushProperty name="width" value="0.025" units="cm"/>
      <inkml:brushProperty name="height" value="0.025" units="cm"/>
    </inkml:brush>
  </inkml:definitions>
  <inkml:trace contextRef="#ctx0" brushRef="#br0">38 269 13741,'0'0'7858,"-5"10"-7132,2-5-642,-19 37 323,21-40-386,0 1 0,-1 0 0,2 0 0,-1 0 0,0 0 0,0 0 0,1 0 0,0 0 0,0 0 0,0 0 0,0 0 0,0 0 1,0 0-1,1 0 0,0 4 0,0-6-23,0 0 0,1 1 0,-1-1 1,0 0-1,0 0 0,0 0 1,1 0-1,-1 0 0,1 0 1,-1 0-1,1 0 0,-1-1 0,1 1 1,-1-1-1,1 1 0,0-1 1,-1 1-1,1-1 0,0 0 1,-1 0-1,1 0 0,0 0 0,-1 0 1,1 0-1,0 0 0,-1-1 1,1 1-1,-1 0 0,1-1 1,2-1-1,2 1-30,0-1 0,0 0-1,0-1 1,0 0 0,-1 0 0,11-6 0,51-35-2530,-50 34 2096,-1 0-1,27-22 1,-24 15 551,-1-2 0,0 0 0,25-35 0,-37 45 70,0 0 0,0 0 0,-1-1 0,-1 0 0,1 0 0,-2 0 0,1 0 0,-2-1-1,1 0 1,-1 1 0,0-17 0,-1 25-148,-1 1 0,0 0 0,0 0-1,0-1 1,-1 1 0,1 0-1,0 0 1,0-1 0,-1 1 0,1 0-1,-1 0 1,1 0 0,-1 0 0,1 0-1,-1 0 1,-1-2 0,2 3 9,-1-1 0,1 1 0,-1 0 0,1-1 0,-1 1 0,1 0 0,-1 0 0,0 0 0,1-1 0,-1 1 0,1 0 0,-1 0 0,0 0 1,1 0-1,-1 0 0,1 0 0,-1 0 0,0 0 0,1 0 0,-1 1 0,1-1 0,-1 0 0,0 0 0,-2 2 42,0-1 0,0 1 0,0 0 0,1 0 0,-1 0 0,1 0 0,-1 0 0,1 0 0,0 1-1,-4 4 1,-2 7 313,0 0-1,1 0 1,1 0-1,0 1 1,1 0-1,1 0 1,0 1-1,1-1 1,1 1-1,-1 23 1,2-29-281,1 0 1,0 0 0,1 0-1,0 0 1,1-1 0,0 1-1,0 0 1,1-1-1,0 0 1,1 1 0,0-1-1,1 0 1,-1-1 0,2 1-1,-1-1 1,1 0 0,12 12-1,3-6-428,-21-14 311,1 0-1,-1 0 0,0 0 0,0 0 0,0-1 1,1 1-1,-1 0 0,0 0 0,0 0 1,0 0-1,1 0 0,-1-1 0,0 1 1,0 0-1,0 0 0,0 0 0,0-1 1,1 1-1,-1 0 0,0 0 0,0 0 1,0-1-1,0 1 0,0 0 0,0 0 1,0-1-1,0 1 0,0 0 0,0 0 1,0-1-1,0 1 0,0 0 0,0 0 1,0-1-1,0 1 0,0 0 0,0 0 1,0 0-1,0-1 0,0 1 0,-1 0 0,1 0 1,0 0-1,0-1 0,-19-39-1657,-19-16 107,24 37 1536,0-1 0,1 0 0,2-2-1,-12-24 1,23 45 126,0 1-1,0-1 0,0 1 0,0-1 1,0 1-1,0-1 0,0 1 0,-1-1 1,1 1-1,1-1 0,-1 1 0,0-1 1,0 0-1,0 1 0,0-1 0,0 1 1,0-1-1,1 1 0,-1 0 0,0-1 1,0 1-1,1-1 0,-1 1 0,0-1 1,0 1-1,1 0 0,-1-1 0,1 1 1,-1 0-1,0-1 0,1 1 0,-1 0 1,1-1-1,-1 1 0,1 0 0,0-1 1,28-3 1006,35 9-849,-61-5-174,26 4-227,88 10-1826,-35-11-8274,-33-3-1858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1.846"/>
    </inkml:context>
    <inkml:brush xml:id="br0">
      <inkml:brushProperty name="width" value="0.025" units="cm"/>
      <inkml:brushProperty name="height" value="0.025" units="cm"/>
    </inkml:brush>
  </inkml:definitions>
  <inkml:trace contextRef="#ctx0" brushRef="#br0">0 55 12780,'0'0'14061,"71"-16"-12427,-35 10-1250,3 0-352,2 1-288,-4-3-2466,4-5-5991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5.876"/>
    </inkml:context>
    <inkml:brush xml:id="br0">
      <inkml:brushProperty name="width" value="0.025" units="cm"/>
      <inkml:brushProperty name="height" value="0.025" units="cm"/>
    </inkml:brush>
  </inkml:definitions>
  <inkml:trace contextRef="#ctx0" brushRef="#br0">110 3 8904,'-3'-3'6937,"-4"12"-2403,-16 32-520,-24 58-1092,41-87-2738,2-1 0,-1 1 0,1 1 0,1-1 0,1 0-1,-1 1 1,2 0 0,-1 18 0,2-30-182,0 0-1,1 0 1,-1 0 0,0 0-1,0-1 1,1 1 0,-1 0-1,0 0 1,1 0-1,-1-1 1,1 1 0,-1 0-1,1-1 1,-1 1 0,1 0-1,-1-1 1,1 1 0,0-1-1,-1 1 1,1-1 0,0 1-1,0-1 1,-1 1-1,1-1 1,0 0 0,0 1-1,1-1 1,29 0 65,-23-2-51,0 0-1,0 0 1,0-1 0,-1 0 0,11-6 0,-4-2 12,0-2 1,0 1-1,-1-2 0,0 0 0,-1 0 0,19-32 1,12-13 24,-42 58-85,-2 8-6,0 1-1,0 0 0,-1-1 1,0 1-1,-5 13 1,4-15 37,1 0 1,0 0 0,0 0-1,1 0 1,-1 0 0,1 1-1,1-1 1,-1 0 0,2 13-1,-1-19-33,0 1 0,1 0 0,-1 0 0,1 0-1,-1 0 1,1-1 0,-1 1 0,1 0 0,-1 0 0,1-1-1,0 1 1,-1 0 0,1-1 0,0 1 0,-1-1 0,1 1 0,0-1-1,0 1 1,0-1 0,0 0 0,-1 1 0,1-1 0,0 0-1,0 0 1,0 1 0,0-1 0,0 0 0,0 0 0,0 0-1,0 0 1,0 0 0,0-1 0,0 1 0,-1 0 0,1 0-1,0 0 1,0-1 0,0 1 0,0-1 0,0 1 0,1-1-1,36-20-3927,-13-3-997,-1-6-2088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6.227"/>
    </inkml:context>
    <inkml:brush xml:id="br0">
      <inkml:brushProperty name="width" value="0.025" units="cm"/>
      <inkml:brushProperty name="height" value="0.025" units="cm"/>
    </inkml:brush>
  </inkml:definitions>
  <inkml:trace contextRef="#ctx0" brushRef="#br0">129 1 9417,'0'0'7073,"-10"11"-3774,-8 10-1638,0 0 0,-18 31 0,30-42-1149,-1 0 0,2 1-1,0 0 1,0 0 0,1 0 0,0 1-1,1 0 1,0-1 0,-1 17 0,4-26-505,0-1 0,0 1 0,0 0 1,0-1-1,0 1 0,1-1 0,-1 1 1,0 0-1,1-1 0,0 1 0,-1-1 1,1 1-1,0-1 0,0 0 0,0 1 1,0-1-1,0 0 0,0 0 0,0 1 1,0-1-1,0 0 0,0 0 0,1 0 1,1 1-1,1 0 8,0-1 0,0 1 1,1 0-1,-1-1 0,0 0 0,1 0 1,-1 0-1,9 0 0,3-1-263,1-1 1,-1 0-1,32-7 0,-45 7 7,1 0-1,0 1 1,-1-1 0,1 1 0,0 0-1,0 0 1,0 0 0,-1 0-1,1 0 1,5 2 0,-8-1 235,0-1 0,0 1 1,0 0-1,0-1 0,-1 1 1,1 0-1,0-1 0,0 1 0,-1 0 1,1 0-1,-1 0 0,1-1 1,-1 1-1,1 0 0,-1 0 1,1 0-1,-1 0 0,0 0 0,1 0 1,-1 0-1,0 0 0,0 0 1,0 0-1,0 0 0,0 0 0,0 0 1,0 0-1,0 0 0,0 0 1,-1 0-1,1 0 0,0 0 1,-1 0-1,1 0 0,-1 0 0,1 0 1,-1 0-1,1 0 0,-1 0 1,-1 1-1,-2 5 249,-1-1 1,1 0-1,-2 1 0,1-1 0,-1-1 1,0 1-1,0-1 0,0 0 1,-1-1-1,0 1 0,0-1 1,0-1-1,0 1 0,-1-1 1,1-1-1,-1 1 0,0-1 1,-14 2-1,21-4-341,0 0 0,0-1 0,0 1 1,0 0-1,0 0 0,0-1 0,0 1 0,0 0 0,1-1 1,-1 1-1,0-1 0,0 1 0,0-1 0,0 1 1,1-1-1,-1 0 0,0 0 0,1 1 0,-1-1 0,0 0 1,1 0-1,-1 0 0,1 1 0,-1-1 0,1 0 0,0 0 1,-1 0-1,1 0 0,0 0 0,0 0 0,-1-2 0,-1-34-7630,3 29 4280,-1-12-5189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3.580"/>
    </inkml:context>
    <inkml:brush xml:id="br0">
      <inkml:brushProperty name="width" value="0.05" units="cm"/>
      <inkml:brushProperty name="height" value="0.05" units="cm"/>
    </inkml:brush>
  </inkml:definitions>
  <inkml:trace contextRef="#ctx0" brushRef="#br0">503 51 14827,'21'-34'1522,"-11"18"-738,-19 32 800,-163 264-444,7-13-1219,20 8 44,141-266 34,-2 2 1,0 1 0,1 1 1,0-1-1,1 1 0,1 0 0,0 0 0,1 0 0,-2 22 0,4-32 0,0-1 1,0 1-1,0-1 1,1 1-1,-1-1 1,1 0-1,-1 1 1,1-1 0,0 0-1,0 1 1,0-1-1,0 0 1,0 0-1,0 0 1,1 0-1,-1 0 1,1 0-1,0 0 1,-1-1-1,1 1 1,0 0-1,0-1 1,0 1-1,0-1 1,0 0-1,0 0 1,1 0-1,3 1 1,2 0 4,0 0-1,1-1 1,-1 0 0,0-1-1,1 0 1,-1 0 0,1-1 0,8-1-1,41-10 68,-2-3 0,0-2 1,68-31-1,-68 26-21,53-21 258,362-129 1791,-356 135-1636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12.421"/>
    </inkml:context>
    <inkml:brush xml:id="br0">
      <inkml:brushProperty name="width" value="0.05" units="cm"/>
      <inkml:brushProperty name="height" value="0.05" units="cm"/>
    </inkml:brush>
  </inkml:definitions>
  <inkml:trace contextRef="#ctx0" brushRef="#br0">1 83 22485,'7'5'2072,"3"-3"-1784,5-7-904,0-5 1944,1-10-1224,3-4-176,-1-3-192</inkml:trace>
  <inkml:trace contextRef="#ctx0" brushRef="#br0" timeOffset="1">194 21 20228,'11'11'1529,"-7"-9"-1617,0-2-352,-4-7 904,-1-3-176,-8-6-384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6.647"/>
    </inkml:context>
    <inkml:brush xml:id="br0">
      <inkml:brushProperty name="width" value="0.025" units="cm"/>
      <inkml:brushProperty name="height" value="0.025" units="cm"/>
    </inkml:brush>
  </inkml:definitions>
  <inkml:trace contextRef="#ctx0" brushRef="#br0">0 246 9513,'9'0'4079,"2"0"-2839,-1-2 1,0 0 0,0 0 0,0-1 0,-1 0 0,1 0 0,-1-1 0,17-10 0,-22 12-1014,0 0-1,0 0 1,-1 0 0,1-1 0,-1 1 0,0-1 0,0 0 0,0 0 0,0 0 0,0-1 0,0 1 0,-1 0 0,0-1 0,0 0 0,0 0 0,0 1 0,0-1 0,-1 0 0,0 0 0,0-1 0,0 1 0,0 0 0,0 0 0,-1 0 0,0-1 0,0-6 0,-1 10-212,1 0-1,-1 1 1,1-1 0,-1 0-1,1 0 1,-1 1 0,1-1 0,-1 1-1,0-1 1,1 0 0,-1 1-1,0-1 1,1 1 0,-1-1 0,0 1-1,0 0 1,1-1 0,-1 1-1,0 0 1,0 0 0,0-1 0,0 1-1,1 0 1,-1 0 0,0 0-1,0 0 1,0 0 0,0 0 0,0 0-1,-1 1 1,-29 7-220,23-3 190,1-1 0,-1 2 0,1-1 0,0 1 0,1 1 0,0-1 0,0 1 0,0 0 0,0 0 0,1 1 0,1-1 0,-1 1 0,1 0 0,0 1 0,-2 9 0,6-17 10,0 1 1,0-1-1,1 0 1,-1 1-1,0-1 1,1 0-1,0 1 1,-1-1 0,1 0-1,0 1 1,-1-1-1,1 0 1,0 0-1,0 0 1,0 0-1,0 0 1,0 0 0,0 0-1,0 0 1,1 0-1,-1 0 1,0-1-1,0 1 1,1 0-1,-1-1 1,1 1 0,-1-1-1,0 0 1,1 1-1,-1-1 1,1 0-1,-1 0 1,0 0-1,3 0 1,61 3-13,-56-3 8,-4 0 18,7 1-4,-1-1 0,0-1-1,1 0 1,-1 0-1,0-1 1,14-4-1,-22 4 34,0 1 0,0-1 0,0 1-1,0-1 1,-1 0 0,1 0 0,-1 0 0,1 0 0,-1-1-1,0 1 1,0 0 0,0-1 0,0 0 0,0 1-1,-1-1 1,1 0 0,-1 0 0,0 0 0,1 0 0,-2 0-1,1-1 1,0 1 0,0 0 0,-1 0 0,0 0 0,0-7-1,0-16 137,0 14-134,0-1 0,1 1 0,0 0 0,6-23 0,-7 33-61,1-1 0,0 1 0,0 0 0,0-1 0,0 1 0,0 0 0,1 0 0,-1 0 0,1 0 0,-1 0 0,1 0 0,0 0 0,0 1 0,-1-1 0,1 0 0,0 1 0,1 0 0,-1-1 0,0 1 0,0 0 0,1 0 0,-1 0 0,0 0 0,1 1 0,-1-1 0,1 1 0,-1-1 0,1 1 0,2 0 0,68-1-5776,-72 0 5554,-1 1-1,0 0 1,0 0 0,1 0 0,-1 0 0,0 0 0,0-1-1,1 1 1,-1 0 0,0 0 0,0 0 0,0-1 0,1 1 0,-1 0-1,0 0 1,0-1 0,0 1 0,0 0 0,0 0 0,1-1 0,-1 1-1,0 0 1,0-1 0,0 1 0,0 0 0,0 0 0,0-1-1,0 1 1,0 0 0,0-1 0,0 1 0,0 0 0,0 0 0,0-1-1,0 1 1,0 0 0,-1-1 0,1 1 0,0 0 0,0 0-1,0-1 1,-5-9-9505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7.010"/>
    </inkml:context>
    <inkml:brush xml:id="br0">
      <inkml:brushProperty name="width" value="0.025" units="cm"/>
      <inkml:brushProperty name="height" value="0.025" units="cm"/>
    </inkml:brush>
  </inkml:definitions>
  <inkml:trace contextRef="#ctx0" brushRef="#br0">0 6 14318,'0'0'9929,"49"-5"-9833,-4 13-1922,-2 1-4227,9 0-5703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7.341"/>
    </inkml:context>
    <inkml:brush xml:id="br0">
      <inkml:brushProperty name="width" value="0.025" units="cm"/>
      <inkml:brushProperty name="height" value="0.025" units="cm"/>
    </inkml:brush>
  </inkml:definitions>
  <inkml:trace contextRef="#ctx0" brushRef="#br0">255 66 4516,'0'0'12471,"0"-8"-6700,0-26-2184,0 33-3458,0 0-1,-1 0 1,1-1-1,0 1 1,-1 0 0,1 0-1,-1 0 1,1 0 0,-1 1-1,1-1 1,-1 0-1,1 0 1,-1 0 0,0 0-1,0 0 1,1 1 0,-1-1-1,0 0 1,0 1-1,0-1 1,0 1 0,0-1-1,0 1 1,0-1 0,0 1-1,0 0 1,0-1-1,0 1 1,-2 0 0,-34-1 256,27 1-188,-1 1-193,0 0-1,0 0 0,0 1 1,0 0-1,0 1 0,0 0 1,1 1-1,-1 0 0,1 1 1,0 0-1,1 0 0,-1 1 1,1 1-1,0-1 0,-9 10 1,17-16-35,0 1 0,1 0 1,-1 0-1,0-1 0,0 1 0,0 0 1,1 0-1,-1 0 0,1 0 0,-1 0 1,1 0-1,-1 0 0,1 0 0,-1 0 1,1 0-1,0 0 0,-1 0 0,1 0 1,0 0-1,0 0 0,0 0 0,0 0 1,0 0-1,0 1 0,0-1 0,0 0 1,1 0-1,-1 0 0,0 0 0,1 0 1,-1 0-1,1 0 0,-1 0 1,1 0-1,-1 0 0,1 0 0,-1 0 1,1 0-1,0-1 0,0 1 0,0 0 1,-1 0-1,1-1 0,0 1 0,0-1 1,0 1-1,0 0 0,0-1 0,0 0 1,2 1-1,6 3-320,0-1 1,0 0 0,1 0-1,12 1 1,-20-4 328,49 7-988,-35-6 942,-1 0 0,1 1 0,-1 1 0,0 1 0,0 0 0,0 1 0,24 11 1,-38-15 82,0-1 1,0 1 0,0-1 0,0 1 0,0 0-1,0-1 1,0 1 0,0 0 0,0 0 0,0 0-1,0 0 1,0 0 0,-1 0 0,1 0 0,0 0 0,-1 0-1,1 0 1,-1 0 0,1 0 0,-1 1 0,0-1-1,0 0 1,1 0 0,-1 0 0,0 1 0,0 1-1,-1-2 65,1 1-1,-1 0 0,0-1 1,0 1-1,0-1 0,0 1 0,0-1 1,0 1-1,-1-1 0,1 0 1,0 1-1,-1-1 0,1 0 1,-1 0-1,-2 1 0,-7 4 369,-1 0-1,0-1 1,-20 7 0,24-9-431,-1-1 0,0 1 0,1-1 0,-1-1 1,0 0-1,0 0 0,0-1 0,-13 0 0,21-1-340,0 0-1,0 0 1,0 0-1,1 0 0,-1 0 1,0 0-1,1 0 1,-1 0-1,0 0 1,1 0-1,-1 0 0,1-1 1,0 1-1,-1 0 1,1 0-1,0 0 1,0-1-1,-1 1 0,1 0 1,0 0-1,0-1 1,1 1-1,-1 0 1,0 0-1,0-1 0,1 1 1,-1 0-1,0 0 1,1 0-1,0-2 1,10-18-7605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7.827"/>
    </inkml:context>
    <inkml:brush xml:id="br0">
      <inkml:brushProperty name="width" value="0.025" units="cm"/>
      <inkml:brushProperty name="height" value="0.025" units="cm"/>
    </inkml:brush>
  </inkml:definitions>
  <inkml:trace contextRef="#ctx0" brushRef="#br0">51 299 12908,'0'0'5862,"-5"12"-2958,-3 5-2135,-19 50 2420,24-62-2877,2 1 0,-1 0 0,1 0 0,-1 0 0,2 1 0,-1-1 0,1 0 0,0 0 0,1 12 1,0-17-298,0 1 0,0-1 0,0 0 0,0 1 1,0-1-1,0 0 0,0 0 0,0 1 1,0-1-1,1 0 0,-1 0 0,0-1 1,1 1-1,-1 0 0,1 0 0,-1-1 1,1 1-1,-1-1 0,1 1 0,0-1 0,-1 0 1,1 1-1,-1-1 0,1 0 0,0 0 1,2 0-1,46-3 470,-40 1-437,0-1-1,0 0 0,0-1 1,-1 0-1,0 0 0,1-1 1,-2-1-1,1 1 0,0-1 1,-1-1-1,0 1 1,-1-1-1,0-1 0,0 1 1,0-1-1,-1-1 0,0 1 1,8-16-1,-4 5-70,0-1 0,-1-1 0,-1 1 0,-1-1 0,-1-1 0,-1 1 0,4-39 0,-8 52-86,-1-1 0,0 0 0,0 1 0,-1-1 0,0 0 0,0 1 0,-1-1 0,0 1 0,0-1 0,-1 1 0,-5-10 0,6 15 82,0 0-1,0 0 1,0 0-1,0 1 1,-1-1-1,1 0 1,-1 1 0,0 0-1,1-1 1,-1 1-1,0 0 1,-1 1 0,1-1-1,0 1 1,0-1-1,-1 1 1,1 0 0,-1 0-1,1 0 1,-1 1-1,1-1 1,-1 1 0,0 0-1,1 0 1,-1 0-1,1 0 1,-1 1 0,1-1-1,-7 3 1,0 0 63,0 0 0,1 1 0,-1 0 1,1 1-1,0 0 0,1 0 0,-1 1 0,1 0 0,-13 13 1,16-14 28,0-1 1,0 1 0,1 0 0,-1 1 0,1-1-1,1 1 1,-1-1 0,1 1 0,0 0 0,0 1-1,1-1 1,-1 0 0,2 1 0,-1-1 0,-1 13-1,3-16-61,1 0-1,0-1 1,-1 1-1,1 0 1,0 0-1,0-1 0,1 1 1,-1-1-1,0 1 1,1-1-1,0 1 1,-1-1-1,1 0 1,0 0-1,0 0 0,0 0 1,1 0-1,-1 0 1,0-1-1,1 1 1,-1-1-1,1 0 1,-1 1-1,1-1 0,0 0 1,0-1-1,5 2 1,12 3-179,0 0 1,38 2-1,-40-5-97,-7-1 160,4 1-134,-1 0 0,1 0-1,-1 1 1,21 8 0,-32-10 242,0 0-1,-1 0 1,1 0 0,0 1 0,0 0 0,-1-1 0,1 1 0,-1 0 0,0 0 0,1 0 0,-1 1 0,0-1 0,0 0 0,-1 1 0,1 0 0,0-1-1,-1 1 1,1 0 0,-1 0 0,0-1 0,0 1 0,0 0 0,-1 0 0,1 0 0,-1 1 0,1-1 0,-1 3 0,-8 61-71,38-83-9273,-13-3 2841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8.649"/>
    </inkml:context>
    <inkml:brush xml:id="br0">
      <inkml:brushProperty name="width" value="0.025" units="cm"/>
      <inkml:brushProperty name="height" value="0.025" units="cm"/>
    </inkml:brush>
  </inkml:definitions>
  <inkml:trace contextRef="#ctx0" brushRef="#br0">54 218 14990,'0'0'7426,"-6"9"-4805,2-4-2398,-28 45 2464,30-47-2508,1 0 0,-1 0 0,1 0 0,0 0 0,0 0 0,0 0 1,0 0-1,0 1 0,1-1 0,-1 0 0,1 1 0,0-1 0,0 0 0,0 1 0,1-1 1,-1 0-1,3 7 0,-1-8-166,0 0 0,0-1 0,0 1 0,0 0 0,0-1 0,1 1 0,-1-1 0,0 0 0,1 0 0,0 0 0,-1 0 0,1 0 1,-1-1-1,1 1 0,0-1 0,0 1 0,-1-1 0,1 0 0,4-1 0,55-4 57,-53 2-179,-1 0 0,0 0 1,0-1-1,0 0 0,0-1 0,-1 0 1,1 0-1,-1 0 0,-1-1 0,1 0 1,-1 0-1,0-1 0,0 0 1,-1 0-1,0 0 0,0-1 0,-1 1 1,7-17-1,-13 18-353,-8 9 305,-9 11 82,13-7 29,-1-2 156,1 1 0,0 0 1,0 0-1,1 1 0,0 0 1,0 0-1,1 0 0,0 1 1,0-1-1,0 1 0,1 0 1,-2 9-1,5-16-100,-1 0 0,2 0 0,-1 0 0,0 0 0,0 0 0,0 0 0,0 0 0,1 0-1,-1-1 1,0 1 0,1 0 0,-1 0 0,1 0 0,-1 0 0,1 0 0,-1 0 0,1-1 0,-1 1 0,1 0 0,0-1 0,0 1 0,-1 0 0,1-1 0,0 1 0,0-1 0,0 1 0,0-1 0,1 1 0,2 0-58,-1 1 0,1-2 0,0 1 0,0 0 0,0-1 0,0 0 0,7 0 0,0 0-430,1-2 1,0 0-1,-1 0 1,16-5-1,-13 1-194,0-1-1,0 0 0,21-16 0,-29 19 523,0-1 0,-1 1 0,1-1 0,-1-1 0,0 1 0,0-1 0,-1 0 1,0 0-1,6-11 0,-65 70 1495,40-37-931,2 1-1,-1 0 1,2 0-1,1 2 1,0-1 0,1 2-1,1-1 1,0 1-1,2 0 1,1 1-1,0 0 1,1 0 0,2 0-1,0 1 1,1-1-1,1 25 1,11-12-327,0-26-53,-9-8-35,0-1 1,0 1 0,-1 0 0,1-1 0,0 1 0,0-1-1,-1 1 1,1-1 0,0 1 0,-1-1 0,1 1 0,-1-1-1,1 0 1,0 1 0,-1-1 0,1 0 0,-1 0 0,0 1 0,1-1-1,-1-1 1,71-159-437,-29 56-375,-26 71 389,78-166-2470,-76 167 2675,2 0 1,1 2 0,42-50 0,-37 58 499,-18 23 93,-10 16-82,-2-5-171,-1-1-1,-1 1 1,0-1-1,-7 10 1,8-14-6,0 0 0,1 1 1,0-1-1,0 1 0,1 0 0,0 0 1,0 0-1,0 0 0,1 0 1,0 1-1,1-1 0,-2 13 0,3-19-125,1 1 0,0 0 0,-1-1 0,1 1 0,0-1 0,0 1-1,0-1 1,-1 0 0,2 1 0,-1-1 0,0 0 0,0 0 0,0 0 0,0 1-1,1-1 1,-1-1 0,1 1 0,-1 0 0,1 0 0,-1 0 0,1-1 0,-1 1-1,4 0 1,47 12-928,-37-10 444,1 0 188,57 17-337,-67-17 655,0-1 0,0 0 0,-1 1 0,1 0 0,-1 1 0,0-1 0,0 1 0,0 0 0,7 8 0,-11-11 32,0 0 0,0 0 1,0 0-1,0 0 0,0 0 0,0 1 0,-1-1 1,1 0-1,-1 0 0,1 1 0,-1-1 1,1 1-1,-1-1 0,0 0 0,1 1 0,-1-1 1,0 1-1,0-1 0,0 0 0,0 1 0,-1-1 1,1 1-1,0-1 0,-1 3 0,-1-1 46,1-1 0,-1 0 0,1 0 0,-1 1-1,0-1 1,0 0 0,0 0 0,0-1 0,0 1 0,-1 0-1,-4 2 1,-5 2 224,0 0 0,0-1 0,-1-1 1,-13 4-1,9-4-292,-1-1 1,1 0-1,-1-2 1,-23 1 0,-5-9-4862,22-5-2587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00.534"/>
    </inkml:context>
    <inkml:brush xml:id="br0">
      <inkml:brushProperty name="width" value="0.025" units="cm"/>
      <inkml:brushProperty name="height" value="0.025" units="cm"/>
    </inkml:brush>
  </inkml:definitions>
  <inkml:trace contextRef="#ctx0" brushRef="#br0">192 193 9417,'-44'2'3641,"43"-2"-2862,7-1 465,46-15-838,0 1 1,1 4-1,68-8 0,166 0-26,-271 18-351,-95-2 1258,-130-21 0,152 16-888,-98-16-217,154 23-230,21 1-326,116 5 580,-62-1-128,81-7 1,-152 2-141,-11-1 3,-30-1-38,-58-3 54,89 6 38,-464-1 1616,605-12-2763,-45-3-3130,-20 0-2743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05.353"/>
    </inkml:context>
    <inkml:brush xml:id="br0">
      <inkml:brushProperty name="width" value="0.025" units="cm"/>
      <inkml:brushProperty name="height" value="0.025" units="cm"/>
    </inkml:brush>
  </inkml:definitions>
  <inkml:trace contextRef="#ctx0" brushRef="#br0">1 91 5605,'0'0'7394,"12"-2"-6967,189-23 137,374-38 1119,-554 63-2005,-41 4-253,-4 1 325,-20 2 329,0-2-1,0-2 1,-78-4 0,13 0 65,-136 7-208,544 5 150,3 1-226,-563 4-978,63-2-1954,136-11-1327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9.710"/>
    </inkml:context>
    <inkml:brush xml:id="br0">
      <inkml:brushProperty name="width" value="0.025" units="cm"/>
      <inkml:brushProperty name="height" value="0.025" units="cm"/>
    </inkml:brush>
  </inkml:definitions>
  <inkml:trace contextRef="#ctx0" brushRef="#br0">0 843 10922,'15'4'785,"48"8"-19,0-3 0,0-2 1,1-3-1,91-6 0,273-41-412,-355 33-145,2355-290 3565,905-20-977,-3203 311-3007,1682-139 4840,-1780 146-4702,-21 2-298,0 0 0,0-1 0,-1-1 0,1 1 0,0-2 0,-1 0 0,15-5 0,-25 8 101,1-1 0,-1 1 0,1 0 0,-1-1 1,1 1-1,-1-1 0,0 1 0,1 0 0,-1-1 0,0 1 0,1-1 0,-1 1 0,0-1 0,1 1 0,-1-1 0,0 1 1,0-1-1,0 0 0,1 1 0,-1-1 0,0 1 0,0-1 0,0 1 0,0-1 0,0 0 0,0 1 0,0-2 1,0 2-24,0-12-7587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0.702"/>
    </inkml:context>
    <inkml:brush xml:id="br0">
      <inkml:brushProperty name="width" value="0.025" units="cm"/>
      <inkml:brushProperty name="height" value="0.025" units="cm"/>
    </inkml:brush>
  </inkml:definitions>
  <inkml:trace contextRef="#ctx0" brushRef="#br0">0 569 9673,'0'0'4169,"16"-2"-3811,383-56 333,269-34-400,1152-111 1701,9 67-1907,-92 72 212,-577 50 2668,-654 18-2079,-17-1-647,-164-5-3121,-303 1-2750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2.472"/>
    </inkml:context>
    <inkml:brush xml:id="br0">
      <inkml:brushProperty name="width" value="0.025" units="cm"/>
      <inkml:brushProperty name="height" value="0.025" units="cm"/>
    </inkml:brush>
  </inkml:definitions>
  <inkml:trace contextRef="#ctx0" brushRef="#br0">72 0 16047,'0'0'2338,"-26"50"-1665,11-14 704,3 4 481,1 8-1057,6 2-96,3 3-193,2 0-320,0-2-96,5-2-32,8-4-32,-1-8 0,-1-7-64,-4-9-128,-1-7-801,-4-9-1793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12.829"/>
    </inkml:context>
    <inkml:brush xml:id="br0">
      <inkml:brushProperty name="width" value="0.05" units="cm"/>
      <inkml:brushProperty name="height" value="0.05" units="cm"/>
    </inkml:brush>
  </inkml:definitions>
  <inkml:trace contextRef="#ctx0" brushRef="#br0">0 1081 18988,'68'-18'1522,"67"-29"0,-54 17-638,262-88 933,509-187-1442,-44-21-306,-444 178-138,-335 136-75,97-36-105,-101 40 213,0 1 0,50-7 0,-63 15-86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2.803"/>
    </inkml:context>
    <inkml:brush xml:id="br0">
      <inkml:brushProperty name="width" value="0.025" units="cm"/>
      <inkml:brushProperty name="height" value="0.025" units="cm"/>
    </inkml:brush>
  </inkml:definitions>
  <inkml:trace contextRef="#ctx0" brushRef="#br0">0 27 14990,'0'0'6470,"68"-2"-4964,-24-1-33,10 2-160,1 0-608,4 1-513,-1-1-160,-4 0-1409,-9-4-3011,-7-7-5670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3.641"/>
    </inkml:context>
    <inkml:brush xml:id="br0">
      <inkml:brushProperty name="width" value="0.025" units="cm"/>
      <inkml:brushProperty name="height" value="0.025" units="cm"/>
    </inkml:brush>
  </inkml:definitions>
  <inkml:trace contextRef="#ctx0" brushRef="#br0">1 123 12268,'0'0'10879,"14"2"-9336,44 2 11,-1-2-1,110-11 1,130-33-860,-172 23-727,-120 18-41,85-16-2561,-33-5-6074,-22 1-5016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5.807"/>
    </inkml:context>
    <inkml:brush xml:id="br0">
      <inkml:brushProperty name="width" value="0.025" units="cm"/>
      <inkml:brushProperty name="height" value="0.025" units="cm"/>
    </inkml:brush>
  </inkml:definitions>
  <inkml:trace contextRef="#ctx0" brushRef="#br0">1 1 14670,'0'0'2594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5.394"/>
    </inkml:context>
    <inkml:brush xml:id="br0">
      <inkml:brushProperty name="width" value="0.025" units="cm"/>
      <inkml:brushProperty name="height" value="0.025" units="cm"/>
    </inkml:brush>
  </inkml:definitions>
  <inkml:trace contextRef="#ctx0" brushRef="#br0">0 1 9225,'0'0'4420,"49"15"-4324,-38-15-96,-3 0-416,1-10-5766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6.972"/>
    </inkml:context>
    <inkml:brush xml:id="br0">
      <inkml:brushProperty name="width" value="0.025" units="cm"/>
      <inkml:brushProperty name="height" value="0.025" units="cm"/>
    </inkml:brush>
  </inkml:definitions>
  <inkml:trace contextRef="#ctx0" brushRef="#br0">6 0 12556,'0'0'-833,"-5"68"737,7-45 96,13-1-1505,1-12-1666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08.923"/>
    </inkml:context>
    <inkml:brush xml:id="br0">
      <inkml:brushProperty name="width" value="0.025" units="cm"/>
      <inkml:brushProperty name="height" value="0.025" units="cm"/>
    </inkml:brush>
  </inkml:definitions>
  <inkml:trace contextRef="#ctx0" brushRef="#br0">81 80 15054,'8'-6'1255,"8"-4"-474,1 1 0,1 0 0,-1 2 0,1 0 0,1 1 1,22-5-1,-14 6-480,-1 1-1,1 1 1,0 1 0,34 2 0,-59 0-304,1 0 0,-1 0 0,0 1 0,0-1 0,0 0 1,0 1-1,0-1 0,0 1 0,0 0 0,0 0 0,0 0 0,0 0 1,0 0-1,0 0 0,0 0 0,-1 1 0,1-1 0,0 1 0,-1-1 1,1 1-1,-1-1 0,2 3 0,-3-2 12,1-1 1,-1 1-1,0-1 0,0 1 1,0-1-1,0 1 0,0-1 1,0 1-1,0-1 1,0 1-1,0 0 0,-1-1 1,1 0-1,-1 1 0,1-1 1,-1 1-1,1-1 0,-1 1 1,0-1-1,0 0 0,0 0 1,0 1-1,0-1 0,0 0 1,0 0-1,0 0 1,0 0-1,0 0 0,-1 0 1,-1 1-1,-14 9 350,0-1 0,-1-1 0,0 0 0,-1-1 0,-23 6 0,-42 19 706,84-33-1078,0 1-1,-1-1 1,1 0 0,0 0 0,0 1-1,0-1 1,0 0 0,0 0 0,0 0-1,0 1 1,0-1 0,0 0 0,0 0-1,0 1 1,0-1 0,0 0-1,0 0 1,0 0 0,1 1 0,-1-1-1,0 0 1,0 0 0,0 0 0,0 1-1,0-1 1,0 0 0,1 0 0,-1 0-1,0 0 1,0 1 0,0-1 0,0 0-1,1 0 1,-1 0 0,0 0-1,0 0 1,0 0 0,1 0 0,-1 0-1,0 0 1,0 1 0,0-1 0,1 0-1,-1 0 1,0 0 0,0 0 0,1 0-1,-1 0 1,0 0 0,0 0 0,1-1-1,13 6-9,-14-4 21,17 3-5,-1 2 0,1 0 0,-1 1 0,0 0 0,-1 2 0,0-1 0,0 2 0,-1 0 0,19 18 0,-31-27 0,-1 1-1,0-1 0,1 1 1,-1 0-1,0-1 1,0 1-1,0 0 1,0 0-1,0 0 0,-1 0 1,1 0-1,-1 0 1,1 0-1,-1 0 1,0 0-1,1 0 0,-1 0 1,0 0-1,0 0 1,-1 0-1,1 0 1,-1 2-1,0-1 37,0 0 0,-1 0 1,0 0-1,1 0 0,-1 0 0,0-1 1,0 1-1,-1-1 0,1 1 0,0-1 1,-1 0-1,-4 3 0,-8 4 298,0-1-1,-1 0 0,0-1 1,-18 6-1,27-11-141,-30 12 11,0-2 0,-2-2 0,1-1-1,-1-2 1,-60 3 0,108-17-4862,18-8-1420,12-3-3427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09.256"/>
    </inkml:context>
    <inkml:brush xml:id="br0">
      <inkml:brushProperty name="width" value="0.025" units="cm"/>
      <inkml:brushProperty name="height" value="0.025" units="cm"/>
    </inkml:brush>
  </inkml:definitions>
  <inkml:trace contextRef="#ctx0" brushRef="#br0">320 2 21140,'-14'0'683,"0"-1"-472,0 1-1,0 0 0,0 1 1,0 1-1,0 0 0,1 1 1,-1 0-1,0 1 0,-24 11 1,25-6-160,0-1 0,1 2 1,0-1-1,1 2 1,0-1-1,0 2 1,1-1-1,1 1 0,-10 17 1,16-26-51,1 1 0,-1 0 0,1 0 0,0 1 0,0-1 0,1 0 0,-1 1 0,1-1 0,0 1 0,0-1 0,0 1 0,1-1 0,0 1 0,0 0 0,0-1 0,0 1 0,1 0 0,0-1 0,0 1 0,0-1 0,0 1 0,1-1 0,-1 0 0,1 1 0,0-1 0,1 0 0,-1 0 0,1 0 0,0-1 0,0 1 0,0-1 0,0 1 0,0-1 0,6 4 0,1-1 99,-1 0 0,1-1 0,0 0 0,1-1 0,-1 0-1,1 0 1,0-1 0,0 0 0,0-1 0,0-1-1,0 0 1,0 0 0,1-1 0,-1 0 0,0-1-1,0 0 1,0-1 0,0 0 0,0-1 0,0 0 0,11-6-1,-13 6 82,0-1-1,0 0 0,0 0 0,0-1 0,-1-1 0,0 1 0,0-1 1,0-1-1,-1 1 0,1-1 0,-2-1 0,1 1 0,-1-1 0,0 0 1,-1 0-1,0-1 0,0 0 0,-1 0 0,0 0 0,-1 0 1,0-1-1,0 1 0,-1-1 0,1-11 0,-2 17-183,-1 0 0,0 0 0,0-1 0,-1 1 1,1 0-1,-1 0 0,0-1 0,0 1 0,0 0 0,-1 0 0,0 0 0,1 0 0,-1 1 0,-1-1 0,1 0 0,-6-6 0,4 5-131,-2 1-1,1-1 1,0 1-1,-1 0 0,0 1 1,0-1-1,0 1 1,0 0-1,-12-3 1,0 1-1042,0 1 0,-1 0 1,1 2-1,-1 0 0,1 1 1,-37 3-1,10 7-6004,7 4-6454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0.030"/>
    </inkml:context>
    <inkml:brush xml:id="br0">
      <inkml:brushProperty name="width" value="0.025" units="cm"/>
      <inkml:brushProperty name="height" value="0.025" units="cm"/>
    </inkml:brush>
  </inkml:definitions>
  <inkml:trace contextRef="#ctx0" brushRef="#br0">2624 1 12588,'-3'9'886,"-98"220"4300,-68 172-2802,169-401-2383,-390 978 1439,-617 946-1584,72-63 3961,924-1839-4005,4-15-2779,8-43-973,5-26-3400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0.632"/>
    </inkml:context>
    <inkml:brush xml:id="br0">
      <inkml:brushProperty name="width" value="0.025" units="cm"/>
      <inkml:brushProperty name="height" value="0.025" units="cm"/>
    </inkml:brush>
  </inkml:definitions>
  <inkml:trace contextRef="#ctx0" brushRef="#br0">23 515 12236,'0'0'2135,"-4"10"-10,-12 28-6,16-38-2056,0 1-1,-1-1 1,1 1 0,0-1 0,0 1-1,0-1 1,-1 1 0,1-1 0,0 1-1,0 0 1,0-1 0,0 1 0,0-1-1,0 1 1,0 0 0,0-1-1,0 1 1,0-1 0,1 1 0,-1-1-1,0 1 1,0-1 0,0 1 0,1-1-1,-1 1 1,0-1 0,1 1 0,-1-1-1,0 1 1,1-1 0,-1 1 0,1-1-1,-1 0 1,0 1 0,1-1-1,-1 0 1,1 1 0,-1-1 0,1 0-1,0 0 1,-1 1 0,1-1 0,-1 0-1,1 0 1,-1 0 0,1 0 0,0 0-1,28-1 1098,-25 1-868,10-2 181,1-1 0,-1-1 0,0 0 0,-1-1 0,1 0 0,15-10 0,79-49 1106,-80 47-1275,272-190 852,-250 168-1059,-1-3 0,-3-2-1,70-85 1,-116 129-98,0 0 0,0 0 0,0 0 1,0 0-1,0 1 0,1-1 0,-1 0 0,0 0 0,0 0 0,0 0 1,0 0-1,0 0 0,0 0 0,0 0 0,0 1 0,0-1 1,1 0-1,-1 0 0,0 0 0,0 0 0,0 0 0,0 0 1,0 0-1,0 0 0,1 0 0,-1 0 0,0 0 0,0 0 1,0 0-1,0 0 0,0 0 0,0 0 0,1 0 0,-1 0 0,0 0 1,0 0-1,0 0 0,0 0 0,0 0 0,0 0 0,0 0 1,1 0-1,-1-1 0,0 1 0,0 0 0,0 0 0,0 0 1,0 0-1,0 0 0,0 0 0,0 0 0,0 0 0,1 0 1,-1-1-1,0 1 0,0 0 0,0 0 0,0 0 0,0 0 0,0 0 1,0 0-1,0-1 0,0 1 0,0 0 0,0 0 0,0 0 1,0 0-1,-2 16-140,-8 31-115,8-41 245,-10 52 62,1 0-1,4 1 0,-1 84 0,29 179-5050,-12-227 14,-7-3-3240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2.208"/>
    </inkml:context>
    <inkml:brush xml:id="br0">
      <inkml:brushProperty name="width" value="0.025" units="cm"/>
      <inkml:brushProperty name="height" value="0.025" units="cm"/>
    </inkml:brush>
  </inkml:definitions>
  <inkml:trace contextRef="#ctx0" brushRef="#br0">206 60 13613,'0'-8'3326,"0"-24"-426,0 12 3686,-1 49-6356,-2-1 0,-1 0 0,-1 0 0,-16 50 0,-50 113 1327,23-69-1050,43-107-462,-5 9-17,1 0 0,2 1 0,0 0 0,2 1 0,-5 46 0,10-70-44,0 0 0,0 0 0,1 0-1,-1 1 1,0-1 0,1 0 0,-1 0-1,1 0 1,0 0 0,0 0 0,-1 0-1,1 0 1,1 0 0,-1 0 0,0 0-1,0-1 1,1 1 0,-1 0 0,1-1 0,-1 1-1,3 1 1,-1-2-108,0 1-1,1 0 1,-1-1-1,1 1 1,0-1 0,-1 0-1,1 0 1,0 0-1,0-1 1,-1 0 0,6 1-1,3-2-372,0 0 1,0 0-1,0-1 0,0 0 0,0-1 0,21-9 1,-1-2-1792,-2-2 1,0-1-1,53-41 1,-65 43 979,-1 0 0,0-1 0,-1-1 0,-1 0 0,0-1 0,21-36 0,-24 30 1332,0-17 4196,-12 40-4010,0-1 0,0 1 0,0-1 0,0 1 0,0-1 0,0 0 0,0 1 0,0-1 0,-1 1 0,1-1 0,-1 1 0,1 0 0,-1-1 0,0 1 0,1-1 0,-1 1 0,0 0 0,0 0 0,0-1 0,0 1 0,0 0 0,0 0 1,0 0-1,0 0 0,-1 0 0,1 0 0,0 0 0,-1 1 0,1-1 0,0 0 0,-1 1 0,1-1 0,-1 1 0,1 0 0,-1-1 0,1 1 0,-1 0 0,1 0 0,-1 0 0,-1 0 0,-5 0-10,1 0 0,0 1 0,0-1 1,0 2-1,0-1 0,0 1 0,1 0 0,-1 0 0,0 1 0,1 0 1,0 0-1,-1 1 0,1-1 0,1 1 0,-1 1 0,0-1 0,1 1 0,-6 7 1,4-5-11,0 1 0,1 0 0,0 0 0,1 0 0,0 1 0,0-1 0,1 1 0,0 1 0,0-1 0,1 1 0,1-1 0,-3 17 0,4-24-184,1 0 1,0 0-1,0 1 0,0-1 1,1 0-1,-1 0 1,1 1-1,-1-1 1,1 0-1,-1 0 0,1 0 1,0 0-1,0 0 1,0 0-1,0 0 1,1 0-1,-1 0 0,0 0 1,1-1-1,-1 1 1,1 0-1,0-1 1,0 0-1,-1 1 0,1-1 1,0 0-1,0 0 1,0 0-1,0 0 1,0 0-1,0 0 1,1-1-1,-1 1 0,0-1 1,0 1-1,1-1 1,-1 0-1,0 0 1,3 0-1,3 0 13,0 1-1,0-2 1,0 1-1,0-1 1,0-1-1,0 1 1,0-1 0,-1-1-1,16-6 1,-10 2 47,-1-1 1,1 0 0,-1-2 0,-1 1-1,0-1 1,0-1 0,-1 0 0,0 0-1,-1-1 1,0 0 0,-1-1 0,0 0-1,8-19 1,-23 53 113,2-11-104,1 1 1,0 0-1,1 1 1,0-1-1,1 0 1,1 1-1,-1-1 1,2 1-1,1 21 1,-1-31-72,1 0 0,0 0 0,0 0 0,0 0 0,0 0 0,0 0 0,1-1 0,-1 1 0,1 0 0,-1-1 0,1 1 0,-1 0 0,1-1-1,0 0 1,0 0 0,0 1 0,0-1 0,0 0 0,0 0 0,0-1 0,0 1 0,0 0 0,0-1 0,0 1 0,0-1 0,1 0 0,2 1 0,9 0 64,1 0 0,28-3 0,-36 2-31,4-2 5,1 0 1,0-1-1,-1 0 0,1-1 0,-1 0 0,0-1 1,-1 0-1,13-7 0,28-13 54,-50 25-101,0 0 0,-1 0 0,1 0 0,0 0 0,0 1 0,0-1 0,0 0 0,0 1 0,0-1 0,0 1 0,-1-1 0,1 1 0,0-1 0,0 1 0,0 0 0,-1-1 0,1 1 0,-1 0 0,1-1 0,0 1 0,-1 0 0,1 0 0,-1 0 0,1 0 0,-1-1 0,0 1 0,1 0 0,-1 0 0,0 0 0,0 0 0,0 0 0,0 0 0,1 0 0,-2 1 0,2 0-5,0 0 0,-1 1 0,1-1 0,0 0 0,0 0 0,0 0 0,1 0 0,-1 0 0,0 0 1,1-1-1,-1 1 0,3 2 0,1-2-70,-1-1 0,1 1 0,0-1 1,-1 0-1,1 0 0,0-1 0,0 1 1,-1-1-1,1 0 0,0-1 0,0 1 1,0-1-1,-1 0 0,1 0 0,0 0 1,-1-1-1,1 1 0,-1-1 0,0 0 1,1 0-1,-1-1 0,0 0 0,0 1 0,4-5 1,6-4-1032,0-1 0,-1-1 1,-1 0-1,0 0 1,11-17-1,-17 22-76,-4 6 684,0-1 0,0 1 0,0-1 1,0 1-1,-1-1 0,1 0 1,-1 0-1,0 0 0,1 1 1,-1-1-1,0-6 0,-1 9 294,0 0 230,-1 1 0,1-1 0,-1 0 0,1 1 0,-1-1 0,1 1 0,-1-1 0,1 1 0,-1-1 0,1 1 0,-1-1 0,1 1 0,0-1 0,-1 1 0,1-1 0,0 1 0,-1 0 0,1-1 0,0 1 0,0 0 0,0-1 0,0 1 0,0 0 0,-1-1 0,1 1 0,0 0 0,1-1 0,-1 1 0,0 0 0,0-1 0,0 1 0,1 1 0,-2-1-12,1 0 0,1 0 0,-1 0 0,0 0 1,0 0-1,0 0 0,1 0 0,-1 0 1,0 0-1,1 0 0,-1 0 0,1 0 1,-1 0-1,1-1 0,-1 1 0,1 0 0,0 0 1,-1 0-1,1-1 0,0 1 0,0 0 1,1 0-1,60 1-843,-58 13 5014,-4 23-3594,0-29-182,-1 70 3372,-19 137 0,16-190-3378,1-3-153,-1 0-1,-1 0 1,-14 39 0,18-58-183,0 0-1,-1 0 1,0 0 0,0 0-1,0 0 1,-1-1 0,1 1-1,-1-1 1,0 1 0,0-1 0,0 0-1,0 0 1,0 0 0,-1-1-1,1 1 1,-1-1 0,0 0-1,0 0 1,1 0 0,-1 0-1,-1-1 1,1 0 0,0 0 0,0 0-1,0 0 1,-8 0 0,9-2-38,1 1 0,-1-1 0,0 0 0,0 0 0,1 0 0,-1-1 0,0 1 0,1-1 0,0 1 0,-1-1 0,1 0 0,0 0 0,0 0 0,0 0 0,0 0 0,0 0 0,0-1 0,1 1 0,-1-1 0,1 1 0,-1-1 0,1 0 0,0 1 0,-1-6 0,-5-10-264,2 0 0,-6-27-1,11 42 178,-4-19-607,0 1-1,2-1 1,1 1-1,0-1 1,2 0 0,0 1-1,8-37 1,-4 40-1089,0 0 0,1 1 0,1-1 0,0 1 0,16-25 0,12-14-9939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33.350"/>
    </inkml:context>
    <inkml:brush xml:id="br0">
      <inkml:brushProperty name="width" value="0.05" units="cm"/>
      <inkml:brushProperty name="height" value="0.05" units="cm"/>
    </inkml:brush>
  </inkml:definitions>
  <inkml:trace contextRef="#ctx0" brushRef="#br0">0 457 14731,'1'11'1047,"0"-8"-852,10 1-154,59 10-165,2-2 1,133 2-1,146-22-224,-270 4 306,1404-154 27,-1385 142 15,771-123-30,4 31 1,-796 100 23,409-23 191,-470 32 130,26-2 219,-42 1-515,1-1 1,-1 1-1,1-1 1,0 0-1,-1 1 0,0-1 1,1 0-1,-1-1 0,0 1 1,1 0-1,-1-1 0,0 1 1,3-4-1,10-21 219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2.802"/>
    </inkml:context>
    <inkml:brush xml:id="br0">
      <inkml:brushProperty name="width" value="0.025" units="cm"/>
      <inkml:brushProperty name="height" value="0.025" units="cm"/>
    </inkml:brush>
  </inkml:definitions>
  <inkml:trace contextRef="#ctx0" brushRef="#br0">103 1 15535,'-22'45'4549,"-18"55"1,30-70-4140,2 0 1,1 0 0,1 1-1,1 0 1,0 48 0,6-71-405,0-1 0,0 0 0,0 0 1,1 0-1,0 0 0,0-1 1,1 1-1,0-1 0,0 1 0,1-1 1,-1 0-1,2 0 0,-1 0 0,0-1 1,1 1-1,0-1 0,0 0 0,1-1 1,-1 1-1,1-1 0,0 0 1,7 3-1,-13-7-33,1 0 1,-1-1 0,1 1-1,-1 0 1,1 0-1,-1-1 1,1 1 0,-1 0-1,1 0 1,-1-1-1,1 1 1,-1-1 0,0 1-1,1 0 1,-1-1 0,0 1-1,1-1 1,-1 1-1,0-1 1,1 1 0,-1-1-1,0 1 1,0-1-1,0 1 1,0-1 0,0 1-1,1-1 1,-1 1-1,0-1 1,0 0 0,0 1-1,0-1 1,0 1 0,-1-1-1,1 0 1,2-34-745,-2 23 533,2-14-901,2 1 0,1-1 0,7-25 0,-8 39 749,0 0 0,0 0 0,1 0 0,1 0 0,0 1 0,1 0-1,0 0 1,9-10 0,-16 20 450,1 0 0,0 1 0,-1-1-1,1 0 1,-1 1 0,1-1-1,0 1 1,0-1 0,-1 1 0,1-1-1,0 1 1,0-1 0,0 1 0,0 0-1,-1-1 1,1 1 0,0 0 0,0 0-1,0-1 1,0 1 0,0 0 0,0 0-1,0 0 1,0 0 0,-1 1 0,1-1-1,0 0 1,0 0 0,0 0 0,0 1-1,0-1 1,0 0 0,-1 1 0,1-1-1,0 1 1,0-1 0,0 1-1,-1-1 1,1 1 0,0 0 0,0 0-1,24 39 2933,-13-20-1985,-9-16-882,-1-1 0,1 1 0,0-1 0,0 0 0,1 0 1,-1 0-1,1-1 0,-1 1 0,1-1 0,0 0 0,0 0 0,0 0 1,0-1-1,0 1 0,0-1 0,1 0 0,-1 0 0,0 0 0,1-1 1,-1 0-1,0 1 0,1-1 0,7-2 0,-9 1-77,1 0 0,0 0-1,-1 0 1,1-1 0,-1 0 0,0 0-1,1 0 1,-1 0 0,0 0-1,0-1 1,0 1 0,-1-1 0,1 0-1,0 0 1,-1 0 0,0 0 0,0 0-1,0 0 1,0-1 0,0 1-1,-1-1 1,1 1 0,-1-1 0,0 0-1,0 1 1,0-6 0,-4 19-106,0 1-1,0-1 1,-1 0 0,-6 11-1,4-10 211,1 1-1,0-1 1,-4 19 0,7-20-68,0 0 0,1 0 0,0 0 0,1 0 0,0 12 0,0-20-115,0-1-1,1 1 1,-1-1 0,0 1-1,0 0 1,1-1 0,-1 1-1,1-1 1,-1 1 0,1-1-1,0 1 1,-1-1 0,1 0 0,0 1-1,0-1 1,0 0 0,0 1-1,0-1 1,0 0 0,1 0-1,-1 0 1,0 0 0,0 0 0,1 0-1,-1-1 1,1 1 0,-1 0-1,1-1 1,-1 1 0,1-1-1,-1 1 1,1-1 0,-1 0 0,1 0-1,0 1 1,-1-1 0,1 0-1,0-1 1,-1 1 0,3-1-1,-2 1-285,0-1-1,0 1 0,-1-1 0,1 0 1,0 0-1,-1 0 0,1 0 0,-1 0 1,1 0-1,-1 0 0,0 0 0,1-1 0,-1 1 1,0 0-1,0-1 0,0 1 0,0-1 1,0 0-1,0 1 0,1-3 0,10-26-7299</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3.164"/>
    </inkml:context>
    <inkml:brush xml:id="br0">
      <inkml:brushProperty name="width" value="0.025" units="cm"/>
      <inkml:brushProperty name="height" value="0.025" units="cm"/>
    </inkml:brush>
  </inkml:definitions>
  <inkml:trace contextRef="#ctx0" brushRef="#br0">1 1 15535,'0'0'4836,"52"47"-4900,-22-33-1601,0-2-1763,-2-2-896,2-1-4740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3.528"/>
    </inkml:context>
    <inkml:brush xml:id="br0">
      <inkml:brushProperty name="width" value="0.025" units="cm"/>
      <inkml:brushProperty name="height" value="0.025" units="cm"/>
    </inkml:brush>
  </inkml:definitions>
  <inkml:trace contextRef="#ctx0" brushRef="#br0">175 0 1666,'0'0'17702,"-8"0"-15807,2 1-1568,0-1-1,0 1 1,0 0 0,1 1 0,-1-1-1,0 1 1,1 0 0,-7 4 0,10-5-279,0 0 1,0 0 0,0 0 0,0 1 0,0-1-1,1 1 1,-1-1 0,0 1 0,1 0 0,0 0-1,-1 0 1,1 0 0,0 0 0,0 0 0,0 0-1,0 0 1,0 0 0,0 0 0,1 1 0,-1-1-1,1 0 1,-1 0 0,1 1 0,0-1 0,0 0-1,0 1 1,0-1 0,1 4 0,0-3-113,0-1-1,1 1 1,-1-1 0,0 1 0,1-1-1,0 0 1,-1 0 0,1 1 0,0-1-1,0 0 1,0-1 0,0 1 0,0 0-1,3 1 1,40 25-452,-31-20 442,-6-4 35,-1 1-1,0 0 0,0 1 0,0 0 0,-1 0 0,7 8 0,-12-13 80,0 0-1,0 0 1,0 1 0,0-1-1,0 1 1,0-1 0,0 0-1,0 1 1,-1 0 0,1-1-1,-1 1 1,1-1 0,-1 1-1,1 0 1,-1-1 0,0 1-1,0 0 1,0 0 0,0-1-1,0 1 1,0 0 0,0-1-1,-1 1 1,1 0 0,-1-1-1,1 1 1,-1 0 0,0-1-1,1 1 1,-1-1 0,0 1-1,0-1 1,0 0 0,0 1-1,0-1 1,0 0 0,-3 3-1,-6 2 434,0 1 0,0-1 0,0-1 0,-1 0 0,0 0 0,0-1-1,0-1 1,0 0 0,-17 3 0,-60 1-2159,88-7 1504,0 0 0,0 0 0,-1 0 0,1 0 0,0 0 0,0 0 0,-1 0 0,1 0-1,0 0 1,-1 0 0,1 0 0,0 0 0,0 0 0,-1 0 0,1 0 0,0-1 0,0 1 0,-1 0 0,1 0 0,0 0 0,0 0-1,0-1 1,-1 1 0,1 0 0,0 0 0,0 0 0,0-1 0,0 1 0,-1 0 0,1 0 0,0-1 0,0 1 0,0 0 0,0 0-1,0-1 1,0 1 0,0 0 0,0 0 0,0-1 0,0 1 0,0 0 0,0-1 0,0 1 0,0 0 0,0 0 0,0-1 0,0 1-1,0 0 1,0 0 0,0-1 0,0 1 0,1 0 0,-1 0 0,0-1 0,0 1 0,5-11-8189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4.929"/>
    </inkml:context>
    <inkml:brush xml:id="br0">
      <inkml:brushProperty name="width" value="0.025" units="cm"/>
      <inkml:brushProperty name="height" value="0.025" units="cm"/>
    </inkml:brush>
  </inkml:definitions>
  <inkml:trace contextRef="#ctx0" brushRef="#br0">83 9 8072,'-3'-2'517,"0"1"0,0 0 1,0 0-1,0 0 1,0 0-1,-1 1 1,1-1-1,0 1 0,0 0 1,-6 0-1,7 0-314,1 1 1,0-1-1,0 0 0,0 1 0,-1 0 1,1-1-1,0 1 0,0 0 0,0-1 0,0 1 1,0 0-1,0 0 0,0 0 0,0 0 0,0 0 1,1 0-1,-1 0 0,0 0 0,1 0 0,-1 1 1,1-1-1,-1 0 0,1 0 0,-1 1 0,1-1 1,0 0-1,-1 3 0,-7 50 2881,2 2 0,1 66-1,5-121-3067,0 0-1,1 0 0,-1 0 0,0 0 0,0 0 0,0 0 0,1 0 0,-1 0 0,1 0 0,-1 0 0,1 0 1,-1 0-1,1 0 0,-1 0 0,1 0 0,0 0 0,0 0 0,-1-1 0,1 1 0,0 0 0,0-1 0,0 1 1,0 0-1,0-1 0,0 1 0,0-1 0,0 1 0,0-1 0,0 0 0,0 1 0,0-1 0,0 0 0,0 0 0,0 0 1,0 0-1,0 0 0,1 0 0,-1 0 0,0 0 0,0 0 0,0 0 0,0-1 0,0 1 0,0 0 0,2-2 1,4 1 63,0-1 0,0-1 0,0 1 0,-1-1 0,12-7 1,10-10-70,-2-2 1,-1 0 0,0-2-1,-2 0 1,26-35 0,-49 59-27,0-1 1,0 1 0,0 0 0,0 0 0,0 0-1,0 0 1,0 0 0,0 0 0,0-1 0,0 1-1,0 0 1,1 0 0,-1 0 0,0 0 0,0 0-1,0 0 1,0 0 0,0 0 0,1-1 0,-1 1-1,0 0 1,0 0 0,0 0 0,0 0 0,0 0-1,1 0 1,-1 0 0,0 0 0,0 0 0,0 0-1,0 0 1,0 0 0,1 0 0,-1 0 0,0 0-1,0 0 1,0 0 0,0 0 0,1 0 0,-1 1-1,0-1 1,0 0 0,0 0 0,0 0 0,0 0-1,0 0 1,1 0 0,-1 0 0,0 0 0,0 1-1,0-1 1,0 0 0,0 0 0,0 0 0,0 0-1,0 0 1,0 0 0,1 1 0,2 16-275,-2 26 359,-1-37-120,0 79 61,0-84-10,0 0-1,0 0 1,1 0 0,-1 0-1,0-1 1,1 1-1,-1 0 1,1 0 0,-1-1-1,1 1 1,-1 0-1,1-1 1,0 1 0,-1 0-1,1-1 1,0 1-1,-1-1 1,1 1 0,0-1-1,0 0 1,-1 1-1,1-1 1,0 0 0,0 1-1,0-1 1,-1 0-1,1 0 1,0 0 0,0 0-1,0 0 1,0 0-1,0 0 1,-1 0 0,1 0-1,0 0 1,0 0-1,0 0 1,0-1 0,0 1-1,-1 0 1,1-1-1,1 0 1,39-15 247,-30 7-218,0 0 1,-1 0 0,0-1-1,-1-1 1,0 1 0,0-1-1,-1-1 1,10-19 0,-15 91-628,-5-38 638,1-16 5,0 0 1,0 0 0,1 0 0,0 0 0,0 0 0,1 0 0,1 9 0,-1-14-37,0 0 1,-1 1 0,1-1-1,0 1 1,0-1 0,0 0 0,0 0-1,0 0 1,0 0 0,1 1-1,-1-1 1,0-1 0,1 1-1,-1 0 1,0 0 0,1 0 0,-1-1-1,1 1 1,-1-1 0,1 1-1,0-1 1,-1 0 0,1 1-1,-1-1 1,1 0 0,0 0 0,-1 0-1,1 0 1,-1-1 0,1 1-1,0 0 1,-1-1 0,3 0-1,-1 0 12,0 0 0,0 0 0,0 0 0,0 0 0,0-1 0,0 1 0,0-1 0,0 0 0,-1 0 0,1 0 0,-1 0 0,1-1 0,-1 1 0,0 0 0,0-1 0,0 0 0,0 0 0,0 1 0,-1-1 0,1 0 0,1-5 0,0-1-75,0 1 1,-1-1-1,1 1 0,-2-1 0,1 0 1,-1-16-1,-27 77-827,25-46 620,-1 0 0,1 0 0,0 0 0,1 0 0,-1 0 0,2 8 0,-1-12-84,0-1-1,0 1 1,0-1 0,1 1-1,-1-1 1,1 1-1,-1-1 1,1 1-1,-1-1 1,1 0 0,0 1-1,0-1 1,-1 0-1,1 0 1,0 1 0,0-1-1,0 0 1,1 0-1,-1 0 1,0 0 0,0 0-1,0-1 1,1 1-1,-1 0 1,0 0 0,1-1-1,-1 1 1,1-1-1,-1 1 1,3-1 0,12 1-5266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6.060"/>
    </inkml:context>
    <inkml:brush xml:id="br0">
      <inkml:brushProperty name="width" value="0.025" units="cm"/>
      <inkml:brushProperty name="height" value="0.025" units="cm"/>
    </inkml:brush>
  </inkml:definitions>
  <inkml:trace contextRef="#ctx0" brushRef="#br0">72 4 18674,'0'0'1334,"0"10"-827,-11 128 3089,-1 25-828,12 57-1578,0-219-1142,0-10 209,-2-19-346,-1 0 0,-1 0 0,-11-37 0,8 37-29,1-1 0,1 0 0,-1-40 0,37 74-458,-21-2 516,0 0 0,1-1 1,0 0-1,-1-1 0,1-1 0,0 1 1,-1-1-1,1-1 0,0 0 1,-1-1-1,1 0 0,-1 0 1,1-1-1,14-7 0,-19 7-8,1-1 0,-1 1 0,0-1 0,-1-1 0,1 1 0,-1-1-1,0 0 1,0 0 0,0-1 0,-1 1 0,0-1 0,0 0 0,0 0 0,-1 0-1,0-1 1,0 1 0,-1-1 0,1 0 0,-2 1 0,1-1 0,-1 0-1,0 0 1,1-8 0,-1-33 180,-21 82-10,10 2 511,2 1 0,2 0 0,2 0 0,1 0 0,2 0 1,4 49-1,-2-78-594,0 1 0,0-1 0,1 0 0,0 0 0,0 0 0,1 0 0,0 0 0,7 12 0,-5-19 321,-2-13-131,-2-13 21,-1-144-2787,42 171 1676,-25 1 956,-1 0 0,1-1 0,0-1 0,0-1 0,-1-1 0,26-3 0,-37 4 29,-1-1 0,1 0 0,0-1 0,-1 1 0,1-1 0,-1 0 0,1 0 0,-1 0 0,0-1 0,0 1 0,0-1 0,0 0 0,-1 0 0,1-1 0,-1 1 1,1-1-1,-1 1 0,-1-1 0,1 0 0,0 0 0,-1 0 0,0-1 0,0 1 0,0-1 0,0 1 0,-1-1 0,2-6 0,-3 10-97,0-1 0,1 1 0,-1 0 0,0-1 1,0 1-1,0-1 0,1 1 0,-2-1 0,1 1 0,0 0 0,0-1 0,0 1 0,-1-1 1,1 1-1,-1 0 0,1-1 0,-1 1 0,1 0 0,-2-3 0,1 4-29,0-1 0,0 1 0,1 0-1,-1-1 1,0 1 0,0-1 0,0 1 0,0 0-1,0 0 1,1 0 0,-1-1 0,0 1-1,0 0 1,0 0 0,0 0 0,0 0 0,0 0-1,0 1 1,0-1 0,1 0 0,-1 0 0,-1 1-1,-3 1-73,1 0-1,-1 0 1,1 0-1,0 1 1,0-1-1,0 1 0,0 0 1,0 1-1,1-1 1,-4 5-1,1-1 84,1 1 0,0 1 0,0-1 0,1 1 0,0 0 0,1 0 0,0 0 0,0 0 0,1 0 0,0 1 0,1-1 0,0 1 0,0 0 0,1-1 0,2 13 0,-2-20 15,0 0 0,0 1 0,1-1-1,-1 0 1,1 1 0,0-1 0,-1 0 0,1 0-1,0 0 1,0 0 0,1 0 0,-1 0 0,0 0 0,1 0-1,-1 0 1,1 0 0,0-1 0,-1 1 0,1-1 0,3 3-1,-1-2 8,0 0 0,0 0 0,0-1 0,1 1 0,-1-1-1,0 0 1,1 0 0,-1 0 0,1-1 0,5 1 0,-2-1 41,0-1 0,1 1 0,-1-1 0,0 0 0,0-1 0,0 0 0,0-1 0,0 1 0,-1-1 1,1-1-1,11-6 0,-4-3 58,0 0 1,-1 0-1,-1-2 1,0 1-1,-1-2 1,-1 0-1,12-21 1,-17 26-134,0-1 0,0 0 0,-1 0 1,-1 0-1,0-1 0,-1 0 1,0 1-1,-1-1 0,0-1 0,-1 1 1,-1-20-1,0 31-19,0 0 1,0 0-1,0 1 1,0-1-1,-1 0 1,1 0-1,-1 0 1,0 0-1,1 0 1,-1 0-1,0 1 1,0-1-1,0 0 0,0 1 1,0-1-1,-1 0 1,1 1-1,0 0 1,-1-1-1,1 1 1,-1 0-1,1 0 1,-3-2-1,1 3-20,1-1-1,-1 0 0,0 1 1,1-1-1,-1 1 1,0 0-1,0 0 1,0 0-1,1 0 0,-1 0 1,0 1-1,0 0 1,1-1-1,-5 2 1,-2 2-50,0 0 0,0 0 0,0 1 0,1 0 0,-1 0 0,1 1 0,-14 13 0,11-7 172,1-1 0,1 2 1,0-1-1,1 1 0,1 1 1,-1 0-1,2 0 0,0 0 1,1 0-1,-3 17 0,6-25-44,1 0-1,0 0 0,0 0 1,0 1-1,1-1 1,0 1-1,0-1 0,1 0 1,0 0-1,0 1 1,0-1-1,1 0 0,0 0 1,0 0-1,1 0 1,-1 0-1,1-1 0,1 1 1,-1-1-1,1 0 1,0 0-1,0 0 1,0 0-1,1-1 0,-1 1 1,10 5-1,-6-4-287,2-1 0,-1 0 0,0-1 0,1 1 0,19 4 0,28 0-5871,-2-9-6021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6.553"/>
    </inkml:context>
    <inkml:brush xml:id="br0">
      <inkml:brushProperty name="width" value="0.025" units="cm"/>
      <inkml:brushProperty name="height" value="0.025" units="cm"/>
    </inkml:brush>
  </inkml:definitions>
  <inkml:trace contextRef="#ctx0" brushRef="#br0">14 20 17745,'-10'6'3267,"7"-6"1217,20 0-3235,7 0-96,9 0 97,9 0-674,6 0-512,4 0-64,2-3-1217,-1-6-3043,-5-4-6502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8.396"/>
    </inkml:context>
    <inkml:brush xml:id="br0">
      <inkml:brushProperty name="width" value="0.025" units="cm"/>
      <inkml:brushProperty name="height" value="0.025" units="cm"/>
    </inkml:brush>
  </inkml:definitions>
  <inkml:trace contextRef="#ctx0" brushRef="#br0">57 0 1569,'0'0'22603,"-1"14"-22395,-4 37 350,-15 60 0,9-59 74,3 0 0,-3 68-1,11-120-627,0 1 0,-1 0 0,1 0 0,0 0 0,0-1 0,1 1 0,-1 0 0,0 0 0,0 0 0,0-1 0,0 1 0,1 0 0,-1 0 0,0-1 0,1 1 0,-1 0 0,1-1 0,-1 1 0,0 0 0,1-1 0,0 1 0,-1 0 0,1-1 0,-1 1 0,1-1 1,0 1-1,-1-1 0,1 0 0,0 1 0,1 0 0,0-1 8,0 0 1,0 0-1,0 0 1,0 0-1,0 0 1,0-1 0,-1 1-1,1 0 1,0-1-1,0 0 1,0 1-1,2-2 1,46-30 233,-32 14-194,-14 14-133,-1 0-1,1 0 0,0 0 0,0 1 1,0-1-1,1 1 0,-1 0 0,6-2 1,-9 9-28,1-1 0,-1 1 1,0-1-1,0 1 0,0 0 0,-1 0 1,1 0-1,-1 0 0,0 5 0,2 3-47,-2-9 259,1 0 0,0 0 1,0 0-1,0 0 0,0 0 0,1 0 1,-1 0-1,1 0 0,0-1 0,0 1 1,0 0-1,0-1 0,0 0 0,1 1 0,-1-1 1,6 4-1,-7-6-48,1 1 0,-1 0 1,1-1-1,-1 1 0,1-1 0,-1 0 0,1 1 1,-1-1-1,1 0 0,0 0 0,-1 0 0,1 0 1,-1 0-1,1 0 0,-1-1 0,1 1 0,0 0 1,-1-1-1,1 1 0,-1-1 0,0 0 0,1 1 1,-1-1-1,1 0 0,-1 0 0,0 0 0,0 0 1,1 0-1,-1 0 0,0 0 0,0 0 0,0-1 1,0 1-1,-1 0 0,3-3 0,2-6 33,0 0 0,-1 0 0,0 0-1,0-1 1,-1 0 0,0 1 0,-1-1 0,-1 0-1,1 0 1,-1-13 0,2-10-648,-5 42 516,0 1 0,1 0 0,1 0 0,0-1 0,0 1 0,0 0 1,1 0-1,1-1 0,-1 1 0,1-1 0,1 1 0,-1-1 0,2 0 0,-1 0 0,1 0 1,0 0-1,8 11 0,-8-13-475,34 45 493,-15-29-1853,0-13-4287,-17-11 27,-1-8-3203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8.742"/>
    </inkml:context>
    <inkml:brush xml:id="br0">
      <inkml:brushProperty name="width" value="0.025" units="cm"/>
      <inkml:brushProperty name="height" value="0.025" units="cm"/>
    </inkml:brush>
  </inkml:definitions>
  <inkml:trace contextRef="#ctx0" brushRef="#br0">0 1 3459,'0'0'16047,"32"62"-16175,-12-45-2722,5-2-1699,5 1-7142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9.073"/>
    </inkml:context>
    <inkml:brush xml:id="br0">
      <inkml:brushProperty name="width" value="0.025" units="cm"/>
      <inkml:brushProperty name="height" value="0.025" units="cm"/>
    </inkml:brush>
  </inkml:definitions>
  <inkml:trace contextRef="#ctx0" brushRef="#br0">161 1 14862,'0'0'2963,"-9"0"-481,2-1-2172,1 1 0,0 0-1,0 0 1,0 1 0,0 0-1,0 0 1,-10 3 0,14-3-234,0 0 0,-1 1 1,1-1-1,0 0 0,0 1 0,-1-1 0,1 1 1,1 0-1,-1 0 0,0 0 0,0 0 0,1 0 1,-1 0-1,1 0 0,-1 1 0,1-1 0,0 0 1,0 1-1,0-1 0,0 1 0,1-1 0,-1 1 1,1 0-1,-1 3 0,0-1-57,1 1-1,-1-1 1,1 1 0,1-1-1,-1 0 1,1 1-1,0-1 1,0 1 0,0-1-1,1 0 1,0 0 0,0 1-1,0-1 1,5 7 0,1-1-25,0-1 1,1 0 0,1 0 0,14 12 0,4 3 7,-14-11-124,0 0-1,-1 0 0,-1 1 0,0 1 1,-1 0-1,-1 1 0,10 21 0,-17-32 118,-1-1 1,0 1-1,0 0 0,-1-1 0,1 1 1,-1 0-1,-1 0 0,1 0 0,-1 0 1,0 0-1,0 0 0,-1 0 0,0 0 0,0 0 1,0 0-1,-1 0 0,0 0 0,0-1 1,0 1-1,-1-1 0,0 1 0,0-1 0,0 0 1,0 0-1,-1 0 0,0-1 0,-5 5 1,-1 0 432,1 0-1,-1-1 1,-1-1 0,0 0 0,0 0 0,0-1 0,-1-1 0,-12 5 0,21-9-351,-1 1-1,1-1 1,0 0-1,0 0 1,-1 0-1,1-1 1,-1 1-1,1-1 1,-1 0 0,1 0-1,-1 0 1,1-1-1,-1 1 1,1-1-1,0 1 1,-1-1-1,1 0 1,0-1-1,-1 1 1,1 0 0,0-1-1,0 0 1,0 0-1,0 0 1,1 0-1,-1 0 1,0 0-1,1-1 1,0 0-1,-1 1 1,1-1 0,0 0-1,-2-4 1,0 0-127,1 0 0,0 0 0,1 0 1,0 0-1,0-1 0,0 1 1,1-1-1,0 1 0,1-1 0,-1 1 1,1-1-1,1 1 0,1-11 0,-1 13-28,1 0 0,-1 0 0,1 0 0,0 0 0,1 0 0,-1 0 0,1 0 0,0 1 0,0 0-1,0-1 1,1 1 0,0 0 0,-1 1 0,1-1 0,0 1 0,1-1 0,-1 1 0,1 0 0,6-2 0,68-30-5752,-28 13-1569</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9.705"/>
    </inkml:context>
    <inkml:brush xml:id="br0">
      <inkml:brushProperty name="width" value="0.025" units="cm"/>
      <inkml:brushProperty name="height" value="0.025" units="cm"/>
    </inkml:brush>
  </inkml:definitions>
  <inkml:trace contextRef="#ctx0" brushRef="#br0">236 14 17072,'0'0'5856,"-8"-3"-4115,4 1-1709,0 0 1,0 1 0,0-1 0,-1 1 0,1 0-1,-1 0 1,1 1 0,-1-1 0,1 1 0,-1 0-1,1 0 1,-1 1 0,1-1 0,-1 1 0,1 0-1,-1 0 1,1 1 0,0-1 0,0 1 0,-5 2-1,-65 43-24,68-42-5,0-1-1,0 1 1,0 0-1,1 0 0,0 1 1,0 0-1,0 0 1,1 0-1,-5 9 0,9-14-6,-1-1 0,1 1 0,0 0 0,0-1 0,0 1 0,0 0 0,0-1 0,0 1 0,0-1 0,0 1 0,0 0 0,0-1 1,1 1-1,-1 0 0,0-1 0,0 1 0,0-1 0,1 1 0,-1 0 0,0-1 0,1 1 0,-1-1 0,1 1 0,-1-1 0,0 1 0,1-1 0,-1 0 0,1 1 0,-1-1 0,1 1 0,0-1 0,-1 0 0,1 1 0,-1-1 0,1 0 0,-1 0 0,1 0 0,0 1 0,-1-1 0,2 0 0,36 6-273,-24-4 200,9 3-15,-1 0 0,38 15 0,-52-17 38,1 1 0,-1 0 0,0 0-1,0 1 1,-1 0 0,1 0 0,-1 1 0,0 0 0,11 13 0,-17-18 63,0 0-1,0 0 1,0 0 0,0 1 0,0-1 0,0 0-1,-1 1 1,1-1 0,0 0 0,-1 1 0,1-1-1,-1 1 1,1-1 0,-1 1 0,0-1 0,0 1 0,0-1-1,1 1 1,-1-1 0,-1 1 0,1-1 0,0 1-1,0-1 1,-1 1 0,1-1 0,0 1 0,-2 1-1,1-1 90,-1 0 0,0 0 0,0-1 1,0 1-1,0 0 0,0-1 0,-1 1 0,1-1 0,0 0 0,-1 0 0,1 0 0,-1 0 0,1 0 0,-4 0 0,-10 3 521,-1-2 1,1 0 0,-28 0 0,41-2-682,0 0 0,0 0 1,0 0-1,0-1 0,0 1 1,0-1-1,1 0 1,-1 1-1,0-1 0,0-1 1,1 1-1,-1 0 0,1-1 1,-1 1-1,1-1 0,-1 0 1,1 1-1,0-1 0,0 0 1,0-1-1,-3-2 0,4 2-333,-1 1-1,1-1 1,0 0-1,0 1 1,0-1 0,0 0-1,0 0 1,1 0-1,-1-3 1,6-32-7608,7 14-1233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3:19.585"/>
    </inkml:context>
    <inkml:brush xml:id="br0">
      <inkml:brushProperty name="width" value="0.05" units="cm"/>
      <inkml:brushProperty name="height" value="0.05" units="cm"/>
    </inkml:brush>
  </inkml:definitions>
  <inkml:trace contextRef="#ctx0" brushRef="#br0">71 17 11466,'-48'-10'1195,"30"5"-625,18 5-557,0 0 1,0 0-1,0 0 1,-1 0-1,1-1 0,0 1 1,0 0-1,0 0 1,0 0-1,0 0 0,0 0 1,0 0-1,0 0 1,-1 0-1,1 0 1,0 0-1,0 0 0,0 0 1,0 0-1,0 0 1,0 0-1,-1 0 1,1 0-1,0 0 0,0 0 1,0 0-1,0 0 1,0 0-1,0 0 1,0 0-1,-1 0 0,1 0 1,0 0-1,0 1 1,0-1-1,0 0 0,0 0 1,0 0-1,0 0 1,0 0-1,0 0 1,-1 0-1,1 0 0,0 0 1,0 1-1,0-1 1,0 0-1,0 0 1,0 0-1,0 0 0,0 0 1,0 0-1,0 0 1,0 1-1,0-1 1,0 0-1,0 0 0,0 0 1,0 0-1,6 10 225,11 8-202,-4-7-58,0 0 1,1-1-1,0-1 0,1 0 1,0-1-1,0 0 1,1-2-1,0 1 0,0-2 1,1 0-1,0-1 1,-1-1-1,1-1 1,20 1-1,24-2 18,0-3-1,99-15 1,-60 4 241,659-59 195,-721 68-564,0 2 0,0 1 1,0 2-1,41 6 0,-64-4 60,-14 1-20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0.618"/>
    </inkml:context>
    <inkml:brush xml:id="br0">
      <inkml:brushProperty name="width" value="0.025" units="cm"/>
      <inkml:brushProperty name="height" value="0.025" units="cm"/>
    </inkml:brush>
  </inkml:definitions>
  <inkml:trace contextRef="#ctx0" brushRef="#br0">36 346 9545,'0'0'8974,"-4"8"-8147,-1 6-615,0-5 62,1 1 0,0-1 0,1 1 1,0 0-1,1 0 0,0 0 1,0 0-1,1 12 0,1-20-252,1-1 1,0 1-1,0-1 0,0 1 1,0-1-1,0 1 0,0-1 0,0 1 1,0-1-1,0 0 0,1 0 1,-1 1-1,1-1 0,-1 0 0,1 0 1,-1-1-1,1 1 0,-1 0 1,1 0-1,0-1 0,-1 1 0,1-1 1,0 1-1,0-1 0,-1 0 1,1 0-1,0 0 0,0 0 0,0 0 1,-1 0-1,4-1 0,5 1 138,0-1-1,-1 0 1,1-1-1,14-4 1,-12 2-14,0-2 1,-1 0-1,1 0 1,-1-1-1,0 0 0,-1-1 1,0 0-1,0-1 1,-1 0-1,0-1 0,0 1 1,-1-2-1,-1 1 1,1-1-1,-2 0 1,9-20-1,-7 13 45,0-1-1,-2 0 1,0 0-1,-2 0 1,0-1 0,-1 1-1,0-1 1,-2 0-1,-1 0 1,-2-24 0,2 40-197,0 0 0,-1 0 0,0 1 0,0-1 1,0 0-1,0 1 0,0-1 0,-1 1 1,0-1-1,1 1 0,-1 0 0,-1 0 0,1 0 1,0 0-1,-1 0 0,1 0 0,-1 0 1,0 1-1,0 0 0,-6-5 0,4 5-13,0 0 0,0 0-1,0 1 1,0-1 0,-1 1 0,1 0-1,0 1 1,0-1 0,-1 1 0,1 0-1,0 0 1,-1 1 0,-8 1 0,6 0-9,1 0 0,0 0 1,-1 1-1,1 0 1,0 0-1,0 1 1,1 0-1,-1 0 1,-10 9-1,14-10 19,-1 0 1,1 0-1,0 1 0,-1 0 0,2 0 1,-1-1-1,0 2 0,1-1 1,0 0-1,0 0 0,0 1 0,0-1 1,1 1-1,0 0 0,-2 8 1,3-10-31,1 0 1,-1 0 0,1 1 0,-1-1 0,1 0 0,0 0 0,0 0-1,0 0 1,1 0 0,-1-1 0,1 1 0,-1 0 0,1 0 0,0-1-1,0 1 1,0-1 0,1 0 0,-1 0 0,0 0 0,1 0 0,0 0-1,-1 0 1,1-1 0,4 3 0,11 5-432,1 0 0,35 10 0,-23-8 330,-25-9 128,-1 0 0,0 0 0,1 1 0,-1 0 0,0 0 0,-1 0 0,1 1 0,0-1 0,-1 1 0,0 0 0,0 1 0,0-1 0,0 1 0,4 7 0,-4-4 125,-1 0 1,-1 0 0,1 0-1,-1 0 1,-1 1-1,1-1 1,-1 0-1,-1 1 1,0 11-1,1 60 576,-1-79-715,1 0 0,-1 0 0,1-1 0,-1 1 0,1 0 0,-1-1 0,1 1 0,0 0-1,0-1 1,-1 1 0,1-1 0,0 1 0,0-1 0,-1 1 0,1-1 0,0 0 0,0 1 0,0-1 0,0 0 0,0 0 0,-1 0 0,1 0 0,0 1 0,0-1-1,0 0 1,0-1 0,0 1 0,0 0 0,0 0 0,-1 0 0,1 0 0,0-1 0,1 1 0,31-11-2083,-22 5 866,-2-1-1,1 0 1,-1-1 0,0 0-1,-1 0 1,0-1 0,0 0-1,-1-1 1,12-20-1,15-36-2102,-10 3 4040,-17 34 3522,-16 41 754,-6 19-1295,5-4-3345,9-21-117,-1 0 0,2 0 0,-1 0 0,1 0 0,-1 0 0,2 0 0,-1 0 0,1 0 0,0 0 0,0 0 0,0-1 0,1 1 0,0 0 1,0-1-1,5 9 0,-5-11-151,1 1 0,0-1 0,1 1 0,-1-1 0,1 0 1,-1-1-1,1 1 0,0-1 0,0 1 0,0-1 0,0 0 0,0 0 1,1-1-1,-1 0 0,0 1 0,1-1 0,-1-1 0,1 1 1,0-1-1,7 0 0,-5 0-17,-1 0 0,1-1 0,-1 0 0,1 0 0,-1-1 0,0 1 0,0-2 0,1 1 0,-1 0 0,-1-1 0,1 0 0,0-1 0,-1 1 0,0-1 0,0 0 0,0-1 0,5-4 0,-1-1 50,-1 0 1,0 0 0,0-1-1,-1 0 1,0-1-1,-1 0 1,6-15 0,-32 47-337,16-11 242,1 1 1,0 0-1,0 0 0,1 0 0,0 1 0,1-1 0,0 0 0,0 1 0,2 11 0,-1-19 23,0 0 0,1 0 0,-1-1 0,1 1 1,-1 0-1,1-1 0,0 1 0,0-1 0,0 1 0,0-1 1,1 1-1,-1-1 0,0 0 0,1 0 0,0 0 0,0 0 1,0 0-1,0 0 0,0 0 0,0 0 0,0-1 0,0 1 1,1-1-1,-1 0 0,0 1 0,1-1 0,-1 0 0,1 0 1,0-1-1,-1 1 0,1-1 0,0 1 0,-1-1 0,1 0 1,0 0-1,-1 0 0,1 0 0,0 0 0,3-1 0,-3 0 35,1 0-1,0 1 1,-1-1-1,1-1 1,-1 1 0,1 0-1,-1-1 1,0 0-1,0 1 1,0-2-1,0 1 1,0 0-1,0 0 1,0-1-1,-1 1 1,4-5-1,-1 1 31,-1-1-1,0 0 1,0 0-1,-1 0 0,0 0 1,0-1-1,3-10 0,-2 1-446,-1 0 0,-1-1 0,0 1-1,-1-1 1,-1 0 0,-2-22-1,-8 6-2494,10 33 2452,-1 0 1,1 0 0,-1-1 0,1 1-1,-1 0 1,0 0 0,1 0 0,-1 0-1,0 0 1,0 0 0,0 0 0,0 0-1,0 1 1,0-1 0,0 0 0,0 0-1,0 1 1,0-1 0,0 0 0,0 1-1,0 0 1,-2-1 0,3 10-5814,8 5 1409</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1.717"/>
    </inkml:context>
    <inkml:brush xml:id="br0">
      <inkml:brushProperty name="width" value="0.025" units="cm"/>
      <inkml:brushProperty name="height" value="0.025" units="cm"/>
    </inkml:brush>
  </inkml:definitions>
  <inkml:trace contextRef="#ctx0" brushRef="#br0">129 257 11018,'0'0'10538,"-8"-3"-9336,5 2-1145,0 0 1,0 0 0,0 1-1,0-1 1,0 1 0,-1-1-1,1 1 1,0 0 0,0 0 0,0 1-1,0-1 1,0 0 0,0 1-1,0 0 1,0 0 0,-3 1-1,1 1 112,1-1 0,0 1 0,0 0 0,1 0 0,-1 1 0,1-1 0,-1 1 0,1 0-1,0 0 1,0 0 0,1 0 0,-4 6 0,4-7-28,0 1 1,0 0 0,0-1-1,0 1 1,1 0-1,-1 0 1,1 0-1,0 0 1,0 0 0,1 0-1,-1 0 1,1 0-1,0 1 1,0-1-1,0 0 1,1 0 0,-1 0-1,1 0 1,1 5-1,0-7-119,0 1-1,0 0 1,0-1-1,0 0 1,1 1-1,-1-1 1,1 0-1,-1 0 1,1 0-1,0 0 1,0-1-1,0 1 1,0-1-1,0 0 1,0 0-1,0 0 0,0 0 1,0 0-1,1-1 1,-1 1-1,0-1 1,0 0-1,1 0 1,2 0-1,11 0 51,0-1-1,0-1 0,0 0 0,0-1 0,-1 0 0,32-12 0,-7-3-63,54-31-1,-62 36-390,-33 14 370,0 0 0,1 0 0,-1 0 0,0 0-1,1 0 1,-1 0 0,0 0 0,0 1 0,0-1 0,0 0 0,0 0 0,0 0 0,0 0 0,0 0 0,0 0 0,-1 0-1,1 0 1,0 0 0,-1 0 0,1 0 0,-1 0 0,1 0 0,-1 0 0,-1 2 0,1-1-21,0-1 1,1 1-1,-1 0 0,1 0 1,-1 0-1,1 0 0,0 0 1,0 0-1,-1 0 0,1 0 1,1 0-1,-1 0 0,0 0 1,1 3-1,0-4-17,-1 0-1,1 0 1,-1-1-1,1 1 1,-1 0-1,1-1 1,-1 1-1,1 0 1,0-1-1,-1 1 1,1-1-1,0 1 1,-1-1-1,1 1 1,0-1-1,0 0 1,0 1-1,-1-1 1,1 0-1,0 0 1,0 1 0,0-1-1,1 0 1,2 0-179,0-1 0,0 1 0,0-1 0,0 1 0,0-1 0,0-1 0,0 1 0,0 0 0,0-1 0,-1 0 0,1 0 0,5-4 0,13-11-1854,0-1-1,-1-2 1,0 0-1,-2-1 1,-1-1 0,0-1-1,-2 0 1,0-1-1,-2-1 1,19-44 0,-29 45 10773,-4 24-8496,0 0 0,-1 0 0,1 0 0,0-1 0,0 1 1,0 0-1,-1 0 0,1 0 0,0-1 0,0 1 0,-1 0 0,1 0 0,0 0 0,0 0 0,-1 0 0,1 0 1,0 0-1,-1 0 0,1-1 0,0 1 0,-1 0 0,1 0 0,0 0 0,0 0 0,-1 1 0,1-1 1,0 0-1,-1 0 0,1 0 0,0 0 0,0 0 0,-1 0 0,1 0 0,0 0 0,0 1 0,-1-1 1,1 0-1,-1 0 0,-15 14 4518,2 4-4481,7-5 399,1 1-1,0 0 1,1 0 0,-4 20-1,4-7-570,1 1 0,2-1-1,0 31 1,2-57-72,0 0-1,0 0 1,0 0-1,1 1 1,-1-1 0,0 0-1,1 0 1,-1 0 0,1 0-1,-1 0 1,1 0 0,-1 0-1,1 0 1,0 0-1,-1 0 1,1 0 0,0 0-1,0-1 1,0 1 0,0 0-1,0 0 1,-1-1-1,1 1 1,1-1 0,-1 1-1,0-1 1,0 1 0,0-1-1,0 1 1,0-1 0,0 0-1,0 0 1,1 0-1,-1 0 1,0 0 0,0 0-1,0 0 1,0 0 0,1 0-1,-1 0 1,0-1 0,0 1-1,0 0 1,0-1-1,2 0 1,4-1-32,1 0-1,-1-1 1,1 0-1,-1 0 1,11-7-1,-4 0 34,0-1-1,-1 0 0,0-1 0,-1 0 0,0-1 1,-1-1-1,0 1 0,-1-2 0,-1 1 0,0-2 1,6-15-1,-45 81-210,23-33 463,1 1-1,1 1 1,1-1 0,0 1 0,2 0 0,0 0 0,1 27 0,1-44-224,0-1 1,0 0-1,0 0 1,0 1-1,0-1 0,0 0 1,1 0-1,-1 1 1,0-1-1,1 0 1,-1 0-1,1 0 1,-1 0-1,1 0 0,-1 1 1,1-1-1,0 0 1,-1 0-1,1-1 1,0 1-1,0 0 1,0 0-1,0 0 0,0 0 1,2 1-1,-1-2 8,0 1 0,0-1 0,0 1 0,1-1 0,-1 0 0,0 0 0,0 0-1,1 0 1,-1 0 0,0 0 0,0-1 0,0 1 0,3-2 0,4-1 14,-1 0 0,1 0 0,-1-1 1,0-1-1,0 1 0,7-7 0,1-3-8,-1 0-1,-1-1 0,0 0 1,-1-1-1,-1-1 1,0 0-1,-2-1 1,13-26-1,-4-1-421,-2-1 0,16-68 0,-44 150-355,1-1 650,1 0 1,-7 57-1,15-23-393,2-45 395,-2 0-1,-4 34 1,5-57-37,0 1 0,0-1 0,0 0 0,-1 0-1,1 0 1,0 1 0,0-1 0,-1 0 0,1 0 0,-1 0 0,1 0-1,-1 0 1,0 0 0,1 0 0,-1 0 0,0 0 0,0 0 0,1 0-1,-1-1 1,0 1 0,0 0 0,0 0 0,0-1 0,0 1 0,0-1-1,0 1 1,0-1 0,-1 1 0,1-1 0,0 0 0,0 1 0,0-1-1,-2 0 1,2 0 87,-1-1 0,1 1 0,-1-1 0,1 1 0,-1-1 0,1 1 0,-1-1 0,1 0 0,0 0 0,-1 0 0,1 0 0,0 0 0,0 0 0,0 0 0,0 0 0,0-1-1,0 1 1,0 0 0,0-1 0,0 1 0,1-1 0,-1 1 0,0-3 0,-3-6 332,1-1 0,1 1 0,0-1 1,0 1-1,1-1 0,1 1 0,-1-1 0,2 0 0,0 1 0,0-1 0,3-11 0,-3 16-212,0 1 0,1 0 0,0 0 0,0 0 0,0 0 1,0 0-1,1 1 0,0-1 0,0 1 0,0-1 0,0 1 0,1 0 0,-1 0 0,1 1 0,0-1 0,1 1 0,-1 0 0,0 0 0,1 0 0,0 1 0,0-1 0,0 1 0,7-2 0,8 0 45,-1 1 0,1 1 0,-1 1 0,39 2 0,30 9-4125,-41-4-2966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2.753"/>
    </inkml:context>
    <inkml:brush xml:id="br0">
      <inkml:brushProperty name="width" value="0.025" units="cm"/>
      <inkml:brushProperty name="height" value="0.025" units="cm"/>
    </inkml:brush>
  </inkml:definitions>
  <inkml:trace contextRef="#ctx0" brushRef="#br0">207 149 16367,'0'-2'381,"0"0"0,0-1-1,0 1 1,-1 0-1,1 0 1,0 0-1,-1 0 1,0 0-1,1 0 1,-1 0-1,0 0 1,0 0-1,0 0 1,0 0-1,-1 1 1,1-1-1,0 0 1,-1 1-1,1-1 1,-1 1-1,1-1 1,-4-1-1,3 2-272,0 0 0,-1 1 1,1-1-1,0 0 0,-1 1 0,1-1 0,-1 1 0,1 0 0,-1 0 0,1 0 1,0 0-1,-1 0 0,1 1 0,-1-1 0,1 1 0,0-1 0,-1 1 0,1 0 1,0 0-1,-1 0 0,-2 2 0,-5 4-115,0 0 0,0 1-1,0 0 1,1 1 0,0 0 0,1 0-1,0 1 1,1 0 0,0 0 0,0 1 0,1 0-1,0 0 1,1 1 0,1-1 0,0 1-1,-5 21 1,9-31-3,0-1 0,0 1 0,0 0 0,1-1-1,-1 1 1,1 0 0,-1-1 0,1 1 0,-1 0-1,1-1 1,0 1 0,-1-1 0,1 1 0,0-1 0,0 0-1,0 1 1,1-1 0,-1 0 0,0 0 0,0 0-1,1 1 1,-1-1 0,0-1 0,1 1 0,-1 0 0,1 0-1,-1 0 1,1-1 0,0 1 0,-1-1 0,1 1-1,0-1 1,-1 0 0,1 0 0,0 0 0,-1 0 0,1 0-1,0 0 1,0 0 0,1-1 0,8 1-107,-1-1 1,1 0 0,-1-1-1,0 0 1,15-5 0,-8-1 61,1 0 1,-2-1 0,1-1-1,-1 0 1,-1-1 0,0-1-1,-1 0 1,0-2 0,14-16-1,-9 8 7,-2 0 0,0-1 0,-2 0-1,-1-2 1,18-38 0,-27 43-119,-16 30 80,-16 28-12,10-11 477,-26 57 0,39-75-291,0 0 0,1 0-1,0 1 1,1-1-1,0 1 1,0 0-1,1-1 1,1 1 0,-1 0-1,3 16 1,-2-24-88,0-1 1,1 1 0,-1 0 0,1-1 0,0 1-1,-1-1 1,1 1 0,0-1 0,0 0 0,0 1-1,0-1 1,0 0 0,0 1 0,0-1-1,0 0 1,1 0 0,-1 0 0,0 0 0,1 0-1,-1-1 1,3 2 0,1 0 0,-1-1-1,0 0 1,1 0 0,-1 0 0,0 0-1,1-1 1,-1 0 0,6 0 0,-1 0-27,0-1-1,0-1 1,0 1 0,-1-1 0,1-1 0,-1 0 0,15-6-1,0-7-648,0-1-1,-1-1 1,28-29-1,-52 102-54,2-51 748,-1 3-5,0 0 0,1 0 0,0 0 0,0-1 0,2 10 1,-2-15-9,0 0 0,0 0 0,1 0 1,-1 0-1,1 1 0,-1-1 1,1 0-1,-1 0 0,1 0 0,0 0 1,0 0-1,-1 0 0,1 0 1,0-1-1,0 1 0,0 0 1,0 0-1,0-1 0,0 1 0,0 0 1,0-1-1,0 1 0,0-1 1,0 1-1,1-1 0,-1 0 0,0 1 1,0-1-1,0 0 0,1 0 1,-1 0-1,0 0 0,0 0 0,2 0 1,-1-1 21,-1 0 0,0 1 0,1-1 0,-1 0 1,0 0-1,1 1 0,-1-1 0,0 0 0,0-1 1,0 1-1,0 0 0,0 0 0,0 0 0,0 0 0,0-1 1,0 1-1,0-1 0,-1 1 0,1 0 0,-1-1 1,1 1-1,-1-1 0,1 1 0,-1-1 0,0-3 0,6-43 984,-6 44-885,2-29 384,-3 20-377,1 0 0,1 0 0,0 0 0,1 0 0,0 1 0,1-1 0,1 1 0,5-14 0,-7 24-66,0 0 0,0 0-1,0 0 1,0 0 0,1 0-1,-1 0 1,0 1 0,1 0-1,0-1 1,-1 1 0,1 0-1,0 0 1,-1 0 0,1 0-1,0 1 1,0-1 0,0 1-1,0 0 1,-1 0 0,5 0-1,67 5-446,-57-3 280,86 3-6449,-46-5-4484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5.269"/>
    </inkml:context>
    <inkml:brush xml:id="br0">
      <inkml:brushProperty name="width" value="0.025" units="cm"/>
      <inkml:brushProperty name="height" value="0.025" units="cm"/>
    </inkml:brush>
  </inkml:definitions>
  <inkml:trace contextRef="#ctx0" brushRef="#br0">369 20 15503,'0'-1'345,"0"0"0,0 1 0,0-1 0,0 0 0,0 1 1,-1-1-1,1 0 0,0 1 0,0-1 0,-1 0 0,1 1 1,-1-1-1,1 1 0,0-1 0,-1 0 0,1 1 0,-1-1 1,1 1-1,-1-1 0,1 1 0,-1 0 0,0-1 0,1 1 1,-1 0-1,1-1 0,-2 1 0,-24-5 1728,-28 12-2442,35 2 361,0 0-1,1 0 1,0 2-1,1 0 1,0 1-1,1 1 1,0 1-1,1 0 1,-26 32-1,25-28 100,2 0 0,-14 25 0,24-37-64,1-1 1,1 0-1,-1 0 0,1 1 1,0-1-1,0 1 1,0 0-1,1 0 0,0-1 1,0 1-1,0 0 0,1 0 1,0 0-1,1 8 0,0-11-20,0-1-1,0 0 1,1 0 0,-1 1-1,1-1 1,-1 0-1,1 0 1,0 0-1,0-1 1,0 1 0,0 0-1,0-1 1,0 1-1,0-1 1,0 0-1,1 0 1,-1 0-1,1 0 1,-1 0 0,1 0-1,-1 0 1,1-1-1,-1 1 1,1-1-1,2 0 1,14 2 63,0-1-1,26-1 1,-27 0 4,-1 0-120,101-5 523,-106 4-706,0-1 0,0 0-1,0-1 1,-1 0-1,0-1 1,1-1 0,16-9-1,-12 0-2721,-11 1-2479,-5-2-4355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5.600"/>
    </inkml:context>
    <inkml:brush xml:id="br0">
      <inkml:brushProperty name="width" value="0.025" units="cm"/>
      <inkml:brushProperty name="height" value="0.025" units="cm"/>
    </inkml:brush>
  </inkml:definitions>
  <inkml:trace contextRef="#ctx0" brushRef="#br0">1 37 13068,'0'0'9962,"73"8"-7624,-17-16-512,3 0-705,9-1-256,-3 2-321,-3 1-384,-8 1-160,-8 3-128,-16 2-1313,-7 0-1250,-19 0-1120,-23 0-16945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5.960"/>
    </inkml:context>
    <inkml:brush xml:id="br0">
      <inkml:brushProperty name="width" value="0.025" units="cm"/>
      <inkml:brushProperty name="height" value="0.025" units="cm"/>
    </inkml:brush>
  </inkml:definitions>
  <inkml:trace contextRef="#ctx0" brushRef="#br0">0 103 12940,'0'0'13613,"51"-14"-12139,-7 1-257,14 0-481,8 0-447,1 3-225,4 2-32,3-2-673,-1 0-3203,-7-2-4483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7.425"/>
    </inkml:context>
    <inkml:brush xml:id="br0">
      <inkml:brushProperty name="width" value="0.025" units="cm"/>
      <inkml:brushProperty name="height" value="0.025" units="cm"/>
    </inkml:brush>
  </inkml:definitions>
  <inkml:trace contextRef="#ctx0" brushRef="#br0">47 0 12075,'-2'3'7844,"-2"8"-3992,-21 74-3435,19-57-315,2 1-1,1-1 1,1 55-1,2-82-99,0 1-1,0-1 1,0 0 0,0 0 0,0 0-1,0 0 1,1 0 0,-1 0-1,0 0 1,1 0 0,-1 0 0,1 0-1,0 0 1,-1 0 0,1 0-1,0 0 1,-1 0 0,1 0 0,0 0-1,0-1 1,0 1 0,-1 0-1,1-1 1,0 1 0,0 0 0,0-1-1,2 1 1,-1 0 7,1-1 0,0 1 0,0-1 0,0 0 0,0 1 0,0-1 0,0-1 0,0 1 0,0 0 0,4-2 0,3 0 16,-1-1-1,0 0 0,0-1 1,-1 0-1,16-9 1,-6-2-3,-1-1 0,-1-1 0,-1-1 0,-1 0 0,0 0 0,22-40 0,-38 73 137,1 1 0,1 0 0,2 24 0,-1-38-143,1-1 1,-1 0 0,0 1 0,1-1 0,-1 0 0,1 0-1,-1 0 1,1 0 0,-1 0 0,1-1 0,0 1 0,-1 0-1,1-1 1,0 1 0,0-1 0,-1 1 0,1-1-1,0 0 1,0 0 0,3 0 0,43-1 146,-43 0-130,7-1-1,0 0-1,0-1 1,-1-1-1,0 0 1,1 0-1,-1-1 1,17-11-1,-15 9 3,1 0-1,0 0 0,26-7 0,-40 14-34,1 0 0,-1 0 1,0 0-1,1 0 0,-1 0 1,1 0-1,-1 0 0,1 0 1,-1 0-1,0 0 0,1 0 1,-1 0-1,1 0 0,-1 0 0,0 1 1,1-1-1,-1 0 0,1 0 1,-1 1-1,0-1 0,1 0 1,-1 0-1,0 1 0,0-1 0,1 0 1,-1 1-1,0-1 0,0 0 1,1 1-1,-1-1 0,0 1 1,0-1-1,0 0 0,1 1 1,-1-1-1,0 1 0,0-1 0,0 0 1,0 1-1,0-1 0,0 1 1,0 27 357,0-9 740,3-17-1053,0-1-1,0 0 1,0-1-1,0 1 1,0 0-1,0-1 0,1 0 1,-1 0-1,0 0 1,0 0-1,0 0 1,1-1-1,3 0 1,2-2-17,0 0 0,-1 0 0,1-1 0,-1 0 1,12-9-1,-14 9-96,0 0 0,0 0 1,0 1-1,1 0 1,-1 0-1,1 1 0,-1 0 1,1 0-1,12-2 1,-18 7 64,-1 0 0,0 0 0,0 1 0,0-1 0,-1 0 0,1 0 0,-1 0 1,1 0-1,-1 0 0,-2 6 0,-6 4 88,6-10-154,1 0 0,0 0-1,0 0 1,0 0 0,1 1 0,-1-1 0,1 0 0,0 1-1,-1-1 1,2 1 0,-2 7 0,14-10-6264,-7-2 91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7.976"/>
    </inkml:context>
    <inkml:brush xml:id="br0">
      <inkml:brushProperty name="width" value="0.025" units="cm"/>
      <inkml:brushProperty name="height" value="0.025" units="cm"/>
    </inkml:brush>
  </inkml:definitions>
  <inkml:trace contextRef="#ctx0" brushRef="#br0">47 0 14734,'0'0'12236,"-6"48"-11852,1-16 64,-3 6-63,3-2-289,3 4-32,-4-4 0,6-2-64,0-1-160,0-3-609,-4-6-416,4-3-224,-1-7-834,1-7-2817,-10-7-5094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8.308"/>
    </inkml:context>
    <inkml:brush xml:id="br0">
      <inkml:brushProperty name="width" value="0.025" units="cm"/>
      <inkml:brushProperty name="height" value="0.025" units="cm"/>
    </inkml:brush>
  </inkml:definitions>
  <inkml:trace contextRef="#ctx0" brushRef="#br0">1 34 14414,'0'0'11370,"69"-32"-10217,-34 31-576,3 0-353,3 1-192,-2 0-32,-3 0-993,-10 2-1409,-4 5-2370,-11-1-2659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8.650"/>
    </inkml:context>
    <inkml:brush xml:id="br0">
      <inkml:brushProperty name="width" value="0.025" units="cm"/>
      <inkml:brushProperty name="height" value="0.025" units="cm"/>
    </inkml:brush>
  </inkml:definitions>
  <inkml:trace contextRef="#ctx0" brushRef="#br0">1 93 13613,'0'0'6470,"56"5"-3779,-13-8-481,9-7-737,4-3-352,6 0-737,-1-1-319,3 1-738,-6-1-2370,-4-3-3779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3:21.286"/>
    </inkml:context>
    <inkml:brush xml:id="br0">
      <inkml:brushProperty name="width" value="0.05" units="cm"/>
      <inkml:brushProperty name="height" value="0.05" units="cm"/>
    </inkml:brush>
  </inkml:definitions>
  <inkml:trace contextRef="#ctx0" brushRef="#br0">18 164 11731,'-8'10'585,"7"-9"-568,0 0 0,0 0 0,0 0-1,0 0 1,1 0 0,-1 1 0,0-1 0,1 0-1,-1 0 1,1 1 0,-1-1 0,0 2 0,2-2-19,-1 0 0,1-1 1,-1 1-1,1 0 1,-1-1-1,1 1 0,0-1 1,-1 1-1,1-1 0,0 1 1,-1-1-1,1 1 1,0-1-1,0 0 0,0 1 1,-1-1-1,1 0 1,0 1-1,0-1 0,0 0 1,0 0-1,-1 0 0,1 0 1,0 0-1,0 0 1,0 0-1,1-1 0,31 2-36,1-1 0,-1-2-1,51-10 1,44-3 125,277 19 441,-126 2-428,316-17-91,4-1-10,-214 15-12,596-13 16,-889 6-2,1292-56 85,-689 39 11,-2 24 65,305-27 461,-585-21 111,-401 44-750,-10 1-13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9.013"/>
    </inkml:context>
    <inkml:brush xml:id="br0">
      <inkml:brushProperty name="width" value="0.025" units="cm"/>
      <inkml:brushProperty name="height" value="0.025" units="cm"/>
    </inkml:brush>
  </inkml:definitions>
  <inkml:trace contextRef="#ctx0" brushRef="#br0">17 15 19571,'0'0'5204,"11"-2"-3196,-9 1-1938,15-3 611,1 1 0,0 1 0,29 0 1,-44 2-599,1 0 0,0 0 0,0 1 0,-1-1 0,1 1 0,0 0 0,-1 0 0,1 1 0,-1-1 0,0 1 0,1-1 0,4 4 0,-7-4-83,0 1 0,0-1 0,0 1 0,0-1 0,0 1 0,0-1 0,0 1 0,0 0 0,-1-1 0,1 1 0,0 0 0,-1 0 0,0 0 1,1-1-1,-1 1 0,0 0 0,0 0 0,0 0 0,0 0 0,0-1 0,0 1 0,-1 0 0,1 0 0,-1 0 0,1-1 0,-1 1 0,-1 2 0,-2 3 12,0-1 0,0 0 0,-1 0 0,0 0 0,0 0 0,0-1 0,-1 0-1,1 0 1,-1 0 0,-1-1 0,1 0 0,-9 4 0,-18 14-199,33-21 138,-1-1 0,1 0 0,-1 0-1,1 1 1,0-1 0,-1 1 0,1-1-1,-1 0 1,1 1 0,0-1 0,-1 1-1,1-1 1,0 1 0,0-1 0,-1 1-1,1-1 1,0 1 0,0-1 0,0 1-1,0-1 1,0 1 0,0 0 0,-1-1 0,1 1-1,0-1 1,1 1 0,-1-1 0,0 1-1,0-1 1,0 1 0,0 0 0,0-1-1,0 1 1,1-1 0,-1 1 0,0-1-1,1 1 1,-1-1 0,0 0 0,1 1-1,-1-1 1,0 1 0,1-1 0,-1 0-1,1 1 1,-1-1 0,0 0 0,1 1 0,-1-1-1,1 0 1,-1 0 0,1 1 0,0-1-1,-1 0 1,1 0 0,-1 0 0,1 0-1,0 0 1,41 13-1075,-34-11 712,12 3-178,-8-2 510,-1-1 0,0 2 1,-1-1-1,1 2 0,-1-1 0,1 2 1,17 11-1,-26-16 130,-1 1 1,0-1 0,1 1-1,-1-1 1,0 1-1,0-1 1,0 1-1,0 0 1,0-1-1,-1 1 1,1 0-1,0 0 1,-1 0 0,1 0-1,-1-1 1,0 1-1,1 0 1,-1 0-1,0 0 1,0 0-1,-1 0 1,1 0-1,0 0 1,0 0 0,-1-1-1,1 1 1,-1 0-1,0 0 1,0 0-1,1-1 1,-1 1-1,0 0 1,-1-1-1,1 1 1,-2 2-1,-3 3 318,0 0 0,0 0 0,-1-1-1,0 0 1,0 0 0,-8 4-1,-81 44 2076,87-49-2397,0-1-1,0-1 0,0 0 1,-1 0-1,0-1 0,1 0 1,-1 0-1,-19 0 0,28-2-132,1-1 1,0 1-1,0 0 1,-1 0-1,1 0 0,0 0 1,-1 0-1,1 0 0,0-1 1,0 1-1,-1 0 0,1 0 1,0 0-1,0-1 1,0 1-1,-1 0 0,1 0 1,0-1-1,0 1 0,0 0 1,0 0-1,-1-1 0,1 1 1,0 0-1,0 0 0,0-1 1,0 1-1,0 0 1,0-1-1,0 1 0,0 0 1,0-1-1,0 1 0,0 0 1,0-1-1,0 1 0,0 0 1,0 0-1,0-1 1,0 1-1,1 0 0,-1-1 1,0 1-1,0 0 0,0 0 1,0-1-1,1 1 0,-1 0 1,0 0-1,10-16-5371,9-1-3340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9.377"/>
    </inkml:context>
    <inkml:brush xml:id="br0">
      <inkml:brushProperty name="width" value="0.025" units="cm"/>
      <inkml:brushProperty name="height" value="0.025" units="cm"/>
    </inkml:brush>
  </inkml:definitions>
  <inkml:trace contextRef="#ctx0" brushRef="#br0">217 17 18321,'0'0'2723,"-13"2"-561,1 0-1924,1 0-1,0 1 1,0 0-1,0 1 1,0 1-1,1 0 1,-1 0-1,1 1 1,1 0 0,-1 0-1,1 1 1,0 1-1,0-1 1,1 2-1,-11 13 1,15-16-134,0 0 0,0 0 0,1 1 1,0-1-1,0 1 0,0 0 0,1 0 0,0 0 1,1 0-1,-1 0 0,2 0 0,-1 0 0,1 0 0,0 1 1,0-1-1,0 0 0,4 12 0,-3-14-86,1-1 0,-1 0-1,1 1 1,0-1 0,1 0-1,-1 0 1,1 0 0,0 0-1,0-1 1,0 1 0,0-1-1,1 0 1,-1 0 0,1 0-1,0 0 1,0 0 0,0-1-1,0 0 1,0 0 0,1 0-1,-1 0 1,1-1 0,-1 0-1,1 0 1,0 0 0,-1 0-1,7 0 1,-1-1 40,1 1 0,0-1 0,0-1 0,-1 0 0,1 0 1,-1-1-1,1-1 0,-1 0 0,0 0 0,0-1 0,0 0 0,0 0 0,-1-1 0,0-1 0,10-6 0,-13 6-22,0 1-1,0-1 0,0 0 1,0 0-1,-1 0 0,0-1 1,-1 0-1,1 0 0,-1 0 1,-1 0-1,1-1 0,-1 1 0,-1-1 1,1 0-1,-1 0 0,-1 0 1,1 0-1,-1 0 0,-1-1 1,0-8-1,-1 12-113,0 0-1,0 0 1,0 0-1,-1 0 0,0 0 1,0 0-1,0 1 1,-1-1-1,0 0 1,1 1-1,-2 0 1,1 0-1,0 0 1,-1 0-1,0 0 1,0 1-1,0 0 1,-9-6-1,-40-18-4272,46 24 2555,1 1 0,-1 1 0,0-1 0,0 1 0,-11 0 1,13 1-4243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9.792"/>
    </inkml:context>
    <inkml:brush xml:id="br0">
      <inkml:brushProperty name="width" value="0.025" units="cm"/>
      <inkml:brushProperty name="height" value="0.025" units="cm"/>
    </inkml:brush>
  </inkml:definitions>
  <inkml:trace contextRef="#ctx0" brushRef="#br0">431 173 22325,'0'0'6983,"-60"50"-6567,31-20 257,-7 4-257,2 1-192,-1 1-160,1-1 33,8-1-97,4-5-353,5-3-832,4-3-705,7-9-1825</inkml:trace>
  <inkml:trace contextRef="#ctx0" brushRef="#br0" timeOffset="1">183 1 12620,'0'0'6604,"-10"0"-5003,7 0-1494,-1 0-36,1 0 1,0 0 0,0 0 0,0 0 0,0 0 0,0 1 0,0 0 0,0-1-1,0 1 1,0 0 0,0 0 0,0 1 0,0-1 0,1 1 0,-1-1 0,1 1-1,-1 0 1,1 0 0,-1 0 0,1 0 0,0 0 0,0 1 0,0-1-1,0 0 1,-1 4 0,0-1-45,1 0-1,0 0 1,0 0-1,1 0 1,-1 0-1,1 0 1,0 1-1,1-1 1,-1 1-1,1-1 1,0 0 0,1 1-1,1 9 1,-1-12 10,0 0 0,0-1 0,0 1 1,1 0-1,0-1 0,-1 1 0,1-1 1,0 0-1,0 1 0,0-1 0,0 0 1,1 0-1,-1 0 0,1-1 0,-1 1 1,1-1-1,-1 1 0,1-1 0,0 0 1,0 0-1,-1 0 0,1 0 0,0 0 1,0-1-1,6 1 0,3 1 183,1-1 0,0-1-1,-1 0 1,1 0 0,21-4-1,-32 3-114,1 1-1,-1 0 0,0 0 0,1-1 1,-1 0-1,0 1 0,0-1 0,1 0 1,-1 0-1,0 0 0,0 0 0,0 0 1,0-1-1,0 1 0,0-1 0,-1 1 1,1-1-1,0 0 0,-1 0 0,1 0 1,-1 1-1,0-1 0,1 0 0,-1-1 1,0 1-1,0 0 0,-1 0 0,1 0 1,0-1-1,-1 1 0,1 0 0,-1-1 1,0 1-1,0-1 0,0 1 0,0 0 1,0-5-1,-1 5-70,-1 0 0,1-1 1,0 1-1,-1 0 0,1 0 1,-1 0-1,1 0 0,-1 0 0,0 0 1,0 0-1,0 1 0,0-1 1,0 1-1,0-1 0,-1 1 0,1 0 1,0 0-1,-1 0 0,1 0 1,-1 0-1,1 1 0,-1-1 0,1 1 1,-4-1-1,-65-5-117,69 6 54,-15-1-8,0 1 1,0 1-1,0 1 0,-26 6 0,40-8-58,0 1 0,0 0-1,0 0 1,0 0 0,0 0 0,0 1-1,0-1 1,0 1 0,0 0-1,0-1 1,1 2 0,-1-1 0,1 0-1,0 0 1,-1 1 0,1-1-1,0 1 1,1-1 0,-1 1 0,0 0-1,1 0 1,-1 0 0,1 0-1,0 0 1,0 0 0,0 0 0,0 1-1,1-1 1,-1 0 0,1 0-1,0 6 1,1-5-377,0 0 0,0 0 0,1 0 0,-1 0 0,1-1 0,0 1 0,0 0 1,0-1-1,1 1 0,-1-1 0,1 0 0,0 0 0,0 0 0,0 0 0,0 0 0,0-1 0,1 1 0,-1-1 0,1 0 0,5 2 0,-7-2 80,36 20-6244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0.139"/>
    </inkml:context>
    <inkml:brush xml:id="br0">
      <inkml:brushProperty name="width" value="0.025" units="cm"/>
      <inkml:brushProperty name="height" value="0.025" units="cm"/>
    </inkml:brush>
  </inkml:definitions>
  <inkml:trace contextRef="#ctx0" brushRef="#br0">182 19 15663,'0'0'4714,"-12"-1"-1020,-4-2-2449,2 0-607,0 0 1,1 2-1,-1-1 0,-26 2 0,37 0-617,1 1 0,-1-1-1,1 0 1,-1 1 0,1-1 0,-1 1-1,1 0 1,0 0 0,-1 0 0,1 0-1,0 0 1,0 0 0,-1 1 0,1-1-1,0 1 1,1-1 0,-1 1 0,0 0 0,0 0-1,1 0 1,-1 0 0,1 0 0,-1 0-1,1 0 1,0 0 0,0 1 0,0-1-1,0 0 1,0 1 0,1-1 0,-1 1-1,1-1 1,0 1 0,-1-1 0,1 5-1,1-2 4,-1-1-1,1 1 0,0-1 0,0 1 1,1-1-1,-1 1 0,1-1 0,0 0 1,0 1-1,1-1 0,-1 0 0,1 0 1,0-1-1,0 1 0,0-1 0,0 1 1,1-1-1,-1 0 0,1 0 0,0 0 1,0-1-1,0 0 0,0 1 0,0-1 1,0-1-1,1 1 0,5 1 0,2 1 14,0-1-1,0 0 0,0-1 1,0 0-1,1-1 0,-1 0 1,1-1-1,-1 0 0,19-4 1,-29 4-33,1 0 0,-1-1 0,0 1 0,1-1 0,-1 0 1,0 0-1,1 0 0,-1 0 0,0 0 0,0 0 0,0-1 1,0 1-1,0-1 0,0 1 0,-1-1 0,1 0 0,0 0 1,-1 1-1,1-1 0,-1 0 0,0-1 0,0 1 0,0 0 1,0 0-1,0 0 0,0-1 0,0 1 0,-1 0 0,1-1 1,-1 1-1,0-1 0,0 1 0,1 0 0,-2-1 0,1-4 1,-13-40-3263,-9 7-6489,2 15-3535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1.454"/>
    </inkml:context>
    <inkml:brush xml:id="br0">
      <inkml:brushProperty name="width" value="0.025" units="cm"/>
      <inkml:brushProperty name="height" value="0.025" units="cm"/>
    </inkml:brush>
  </inkml:definitions>
  <inkml:trace contextRef="#ctx0" brushRef="#br0">322 108 13004,'0'0'7629,"-9"-3"-5627,2 0-1864,-8-4 819,-1 1 1,0 1-1,1 1 1,-1 0-1,-17-1 1,12 4-819,-68 0 28,84 2-175,-1-1-1,1 1 1,0 0-1,-1 0 0,1 1 1,0 0-1,0 0 1,0 0-1,0 0 1,0 1-1,1 0 1,-1 0-1,-5 4 0,10-6-3,-1-1-1,1 0 0,-1 1 0,1-1 0,-1 0 0,1 1 0,-1-1 0,1 0 0,-1 1 0,1-1 0,0 1 0,-1-1 0,1 1 0,0-1 0,-1 1 0,1-1 0,0 1 0,-1-1 0,1 1 0,0-1 0,0 1 0,0 0 0,0-1 0,0 1 0,0-1 0,0 1 0,0-1 0,0 1 0,0 0 0,0-1 0,0 1 0,0-1 0,0 1 0,0-1 0,1 1 0,-1 0 0,0-1 0,0 1 0,1-1 1,-1 1-1,0-1 0,1 1 0,-1-1 0,0 0 0,1 1 0,-1-1 0,1 1 0,-1-1 0,1 0 0,-1 1 0,1-1 0,-1 0 0,1 0 0,-1 1 0,1-1 0,-1 0 0,1 0 0,0 0 0,-1 0 0,1 0 0,-1 1 0,1-1 0,0 0 0,0-1 0,43 5-1376,-40-4 1257,145-7-2292,-147 7 2409,0 1 1,0-1 0,0 1-1,0 0 1,0 0-1,0-1 1,0 1-1,0 0 1,0 1-1,0-1 1,0 0-1,-1 0 1,1 1-1,0-1 1,-1 1-1,0 0 1,1-1-1,-1 1 1,0 0-1,0 0 1,0 0-1,0 0 1,0 0-1,0 0 1,0 0-1,-1 0 1,1 0-1,-1 0 1,0 0-1,1 4 1,1 11 73,0 0-1,-1 31 1,-1-36 11,0 22 335,-1 1-1,-2-1 1,-14 65 0,14-86-77,-1 0 1,0 0-1,-2-1 1,1 1 0,-1-1-1,-1 0 1,0-1 0,-1 0-1,0 0 1,0-1-1,-1 1 1,-1-2 0,-10 10-1,18-18-297,1 0 0,-1 1 1,1-1-1,0 0 0,-1 0 0,0 0 0,1 0 0,-1 0 0,0-1 0,1 1 0,-1 0 0,0-1 0,0 1 1,0-1-1,1 0 0,-1 0 0,0 1 0,0-1 0,-2-1 0,3 1-28,0-1 0,0 1 0,0-1 0,0 0 0,0 1 0,0-1 0,0 0 0,1 0-1,-1 0 1,0 0 0,0 0 0,1 0 0,-1 0 0,0 0 0,1 0 0,-1 0 0,1 0 0,-1 0 0,1 0 0,0-1 0,-1-1 0,0-11-157,-1 0 0,2 0-1,0 1 1,2-17 0,0 6-178,-2 9 214,1 0-1,1 0 1,0 1 0,1-1-1,1 0 1,0 1 0,1 0-1,1 0 1,0 0 0,1 1-1,9-15 1,-5 13-128,1 0 0,0 1-1,1 0 1,0 1 0,1 0 0,1 2 0,0-1 0,26-14-1,25-9-2629,-45 25 1809,0 0 1,-1-1 0,0-2 0,-1 0-1,-1-1 1,24-23 0,-40 36 1183,-1-1 1,1 1-1,-1-1 1,0 0-1,0 1 1,0-1-1,0 0 1,0 0-1,0 0 1,0 0-1,0 0 1,-1 0-1,1 0 1,-1 0-1,1-3 1,-1 4 22,0 0 1,-1 0-1,1 0 1,0 0-1,0 0 1,-1 0 0,1 0-1,-1 0 1,1 0-1,-1 1 1,1-1-1,-1 0 1,1 0 0,-1 0-1,0 1 1,1-1-1,-1 0 1,0 1-1,0-1 1,1 1 0,-1-1-1,0 1 1,-1-1-1,-1 0 16,0 0-1,0 0 0,-1 0 1,1 0-1,0 1 1,0 0-1,-1-1 0,1 1 1,0 0-1,-1 1 1,1-1-1,0 1 0,0-1 1,-1 1-1,1 0 1,0 0-1,-5 3 0,1 0-118,0 1 0,0-1 0,1 2 0,-1-1 0,1 1 0,1 0 0,-1 0-1,1 0 1,0 1 0,0 0 0,1 0 0,0 0 0,0 0 0,1 1 0,0 0-1,0-1 1,1 1 0,0 0 0,0 1 0,1-1 0,-1 10 0,2-16-70,0-1 0,0 1-1,0 0 1,0-1 0,1 1 0,-1 0 0,0-1 0,1 1 0,-1-1 0,1 1 0,0-1 0,0 1 0,-1-1-1,1 1 1,0-1 0,0 1 0,0-1 0,0 0 0,2 2 0,0-2-338,-1 1-1,1-1 1,-1 1 0,1-1 0,0 0-1,-1 0 1,1 0 0,0-1-1,0 1 1,5 0 0,26 0-5736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2.100"/>
    </inkml:context>
    <inkml:brush xml:id="br0">
      <inkml:brushProperty name="width" value="0.025" units="cm"/>
      <inkml:brushProperty name="height" value="0.025" units="cm"/>
    </inkml:brush>
  </inkml:definitions>
  <inkml:trace contextRef="#ctx0" brushRef="#br0">159 9 7911,'-6'11'3908,"5"-10"-3866,-6 11 946,0 1-1,1-1 1,0 1 0,1 0 0,1 1-1,0-1 1,0 1 0,-2 27-1,6-32-868,-1 28 121,3 0 0,9 67-1,-7-88-228,-2 0-1,0 0 1,-1 0-1,-1 1 1,-1-1-1,-3 22 0,4-33 22,-1 0-1,-1 0 1,1 0-1,-1-1 0,0 1 1,0 0-1,0-1 0,-1 0 1,1 0-1,-1 1 0,-3 3 1,3-6 38,1 0 0,0 0 0,-1-1 0,1 1 0,-1 0 1,1-1-1,-1 0 0,0 1 0,0-1 0,0 0 0,0-1 1,0 1-1,1 0 0,-1-1 0,0 1 0,-1-1 0,1 0 1,0 0-1,-5-1 0,7 0-17,-1 1 1,1 0-1,-1-1 0,1 0 1,-1 1-1,1-1 0,0 0 1,-1 0-1,1 0 1,0 0-1,0 0 0,-1 0 1,1 0-1,0 0 0,0 0 1,0-1-1,0 1 1,1 0-1,-1-1 0,0 1 1,0-1-1,1 1 0,-1 0 1,1-1-1,-1 0 0,1 1 1,0-1-1,0-1 1,-4-53 113,4 47-195,1-10-250,1 0-1,1 1 1,1 0 0,0 0 0,1 0 0,1 0 0,1 1 0,0-1 0,1 2-1,1-1 1,1 1 0,0 1 0,23-27 0,0 6-268,0 2-1,2 1 1,2 2 0,48-32 0,-104 93-1567,12-17 2767,2 0-1,-1 0 1,-3 19 0,8-28-540,0 0 1,0-1-1,1 1 0,-1-1 1,1 1-1,0 0 1,0-1-1,1 1 1,-1 0-1,1-1 1,-1 1-1,1-1 0,2 5 1,-1-6-96,-1 0 1,1 0-1,0-1 0,0 1 1,-1-1-1,1 1 1,0-1-1,1 0 0,-1 1 1,0-1-1,0 0 0,0-1 1,1 1-1,-1 0 1,0-1-1,1 1 0,-1-1 1,0 0-1,1 0 0,-1 0 1,3 0-1,17 0 79,-1-1 0,1-1 0,-1-1 0,0-1 0,0-1 0,0-1 0,24-10 1,17-4 723,-61 20-793,-1-1-1,1 1 0,0-1 1,0 1-1,0 0 1,0-1-1,0 1 1,0 0-1,0 0 1,0 0-1,0-1 1,0 1-1,0 0 0,-1 0 1,1 1-1,0-1 1,0 0-1,0 0 1,0 0-1,0 1 1,0-1-1,0 0 0,0 1 1,0-1-1,-1 1 1,1-1-1,0 1 1,0-1-1,-1 1 1,1 0-1,0-1 1,-1 1-1,2 1 0,0 32 1726,-3-15-1261,1-9-74,3 17 764,-2-26-1173,0 0 0,0 0 0,1-1 0,-1 1 0,0 0 1,0-1-1,0 1 0,1-1 0,-1 1 0,0-1 0,0 0 0,1 1 1,-1-1-1,0 0 0,1 0 0,-1 0 0,0 0 0,1 0 1,-1 0-1,3-1 0,-2 1-185,1-1 0,-1 1 1,1-1-1,-1 0 0,1 0 1,-1 1-1,1-2 0,-1 1 1,0 0-1,0 0 0,0-1 1,1 1-1,-1-1 0,-1 0 1,3-2-1,15-19-6324,-7 4-2491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2.603"/>
    </inkml:context>
    <inkml:brush xml:id="br0">
      <inkml:brushProperty name="width" value="0.025" units="cm"/>
      <inkml:brushProperty name="height" value="0.025" units="cm"/>
    </inkml:brush>
  </inkml:definitions>
  <inkml:trace contextRef="#ctx0" brushRef="#br0">63 0 13613,'0'0'2813,"-7"12"364,-4 7-1502,1 0 1,-10 25 0,17-36-1357,0-1 0,1 1 0,0 0 0,0 1 0,1-1 1,0 0-1,0 0 0,1 1 0,0-1 0,1 0 0,1 10 0,-2-16-312,1 0 0,-1 0 0,1-1 0,-1 1-1,1 0 1,0 0 0,0 0 0,0-1 0,0 1 0,0 0 0,0-1 0,0 1 0,1-1-1,-1 1 1,0-1 0,1 0 0,-1 0 0,1 1 0,0-1 0,-1 0 0,1 0 0,0 0-1,0-1 1,-1 1 0,1 0 0,0-1 0,0 1 0,0-1 0,0 0 0,0 0 0,0 1 0,0-1-1,0-1 1,0 1 0,0 0 0,0 0 0,0-1 0,2 0 0,2 0 9,-1-1 0,1 0 1,-1 0-1,0-1 0,1 1 1,-1-1-1,0 0 0,-1-1 0,1 1 1,0-1-1,6-7 0,-6 5-70,-1 0-1,1 0 1,-1-1-1,0 0 1,-1 1-1,1-1 1,-2-1-1,1 1 1,-1 0-1,0-1 1,0 1-1,-1-1 1,1-9-1,-26 59-415,21-34 581,0 1 0,1-1 1,-1 1-1,1 0 0,1 0 0,0 0 0,0 0 0,1 0 0,0 0 1,2 13-1,-1-21-111,0 1 0,-1-1 0,1 0 0,0 1 0,0-1 1,0 0-1,0 0 0,1 0 0,-1 0 0,0 0 0,0 0 1,1 0-1,-1 0 0,0-1 0,1 1 0,-1 0 0,1-1 0,-1 1 1,1-1-1,-1 1 0,1-1 0,-1 0 0,1 0 0,-1 0 1,1 0-1,0 0 0,-1 0 0,1 0 0,1-1 0,2 1-275,1-1-1,-1 1 1,0-1-1,1-1 1,-1 1-1,0-1 1,8-3-1,-2-3-1888,0 0-1,-1 0 0,14-16 0,7-7-5607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3.282"/>
    </inkml:context>
    <inkml:brush xml:id="br0">
      <inkml:brushProperty name="width" value="0.025" units="cm"/>
      <inkml:brushProperty name="height" value="0.025" units="cm"/>
    </inkml:brush>
  </inkml:definitions>
  <inkml:trace contextRef="#ctx0" brushRef="#br0">84 1 13485,'-7'9'2172,"-8"15"1155,-20 42-1,30-56-2692,1 0 0,0 1 0,1 0 0,0 0 0,0 0 0,1 0 0,1 0 0,-1 16 0,2-24-633,1-1 1,-1 1-1,1-1 0,0 1 1,0-1-1,0 0 1,0 1-1,0-1 0,0 0 1,0 0-1,1 0 1,-1 0-1,1 0 0,0 0 1,-1 0-1,1 0 0,0-1 1,0 1-1,0-1 1,0 1-1,1-1 0,-1 0 1,0 0-1,1 0 1,-1 0-1,0 0 0,4 0 1,10 3-596,0 0 1,0-1-1,23 0 1,0 2-1546,-37-5 2120,1 0-1,-1 0 1,0 1 0,0-1-1,0 1 1,1-1-1,-1 1 1,0 0 0,0 0-1,0 0 1,0 0-1,0 0 1,-1 1-1,1-1 1,0 0 0,0 1-1,-1 0 1,1-1-1,-1 1 1,0 0 0,1 0-1,-1 0 1,0-1-1,1 4 1,-2-3 154,0 0 0,0 0 1,-1 0-1,1 1 0,0-1 1,-1 0-1,0 0 0,0 0 0,1 0 1,-1 0-1,0 0 0,-1-1 1,1 1-1,0 0 0,0 0 1,-1-1-1,1 1 0,-1-1 0,1 1 1,-1-1-1,0 0 0,0 0 1,1 1-1,-1-1 0,-3 1 0,3-1-109,1 0-1,-1 0 0,1 0 0,-1 0 0,1 0 0,-1 0 0,0-1 0,1 1 0,-1 0 0,0-1 1,0 0-1,0 1 0,1-1 0,-1 0 0,0 0 0,0 0 0,0 0 0,-2 0 0,4-1-74,-1 1-1,0-1 1,1 1-1,-1-1 1,0 0-1,1 1 0,-1-1 1,1 0-1,-1 1 1,1-1-1,0 0 1,-1 1-1,1-1 1,-1 0-1,1 0 0,0 0 1,0 1-1,0-1 1,-1 0-1,1 0 1,0 0-1,0 0 0,0 1 1,0-1-1,0 0 1,1-1-1,-1-3-539,1 0 0,0 0-1,1 0 1,-1 0 0,1 0-1,0 0 1,0 0 0,0 1 0,1-1-1,0 1 1,5-7 0,-3 5 40,0 1 0,1 1 0,-1-1 0,1 1 0,0 0 0,0 0 0,1 1 0,-1 0 0,9-3 0,-5 3 1301,0 0 1,0 1-1,0 0 0,0 1 0,19 0 0,-29 1-704,0 0 0,0 0-1,0 0 1,0 0 0,0 0 0,0 0 0,1 0 0,-1 1 0,0-1 0,0 0 0,0 0-1,0 0 1,0 0 0,0 0 0,0 0 0,0 1 0,0-1 0,1 0 0,-1 0 0,0 0 0,0 0-1,0 1 1,0-1 0,0 0 0,0 0 0,0 0 0,0 0 0,0 1 0,0-1 0,0 0-1,0 0 1,0 0 0,0 0 0,0 0 0,-1 1 0,1-1 0,0 0 0,0 0 0,0 0 0,0 0-1,0 0 1,0 1 0,0-1 0,0 0 0,0 0 0,-1 0 0,1 0 0,0 0 0,0 0-1,0 0 1,0 0 0,0 1 0,-1-1 0,1 0 0,0 0 0,0 0 0,0 0 0,0 0 0,-1 0-1,1 0 1,0 0 0,0 0 0,0 0 0,0 0 0,0 0 0,-1 0 0,1 0 0,0 0-1,-11 7 1133,8-6-844,-31 12 1497,29-4-1492,23 1-310,7-4 140,1 0 0,0-2 0,0-1-1,0-1 1,0-1 0,51-6 0,-74 5-100,-1 0 0,1 0 0,0 0 1,0-1-1,-1 1 0,1-1 0,-1 0 1,1 0-1,-1 0 0,1 0 0,-1 0 0,1-1 1,-1 1-1,0-1 0,0 1 0,0-1 1,0 0-1,0 0 0,0 0 0,0 0 0,0 0 1,-1 0-1,1 0 0,-1-1 0,0 1 1,0-1-1,0 1 0,1-3 0,-1-4 308,0 0 0,-1 0 1,0 0-1,0 1 0,-1-1 0,0 0 0,-3-9 0,2 9-379,0 1 0,1 0 0,0-1 0,1 1 0,-1-1 0,2 1 0,1-17 0,-1 24-9,0-1-1,0 1 1,1-1-1,-1 1 1,0-1-1,1 1 1,-1 0-1,0 0 1,1 0-1,0 0 1,-1 0-1,1 0 1,0 0-1,-1 0 1,1 0-1,0 1 1,0-1-1,-1 1 1,1 0-1,0-1 1,0 1-1,0 0 1,0 0 0,3 0-1,50 3-292,-7 11-1335,-28-7-3876,-19-7 4762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3.644"/>
    </inkml:context>
    <inkml:brush xml:id="br0">
      <inkml:brushProperty name="width" value="0.025" units="cm"/>
      <inkml:brushProperty name="height" value="0.025" units="cm"/>
    </inkml:brush>
  </inkml:definitions>
  <inkml:trace contextRef="#ctx0" brushRef="#br0">0 5 18097,'0'0'3491,"82"-4"-2562,-37 4-737,2 6-672,-6 2-3075,-2 0-8361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4.807"/>
    </inkml:context>
    <inkml:brush xml:id="br0">
      <inkml:brushProperty name="width" value="0.025" units="cm"/>
      <inkml:brushProperty name="height" value="0.025" units="cm"/>
    </inkml:brush>
  </inkml:definitions>
  <inkml:trace contextRef="#ctx0" brushRef="#br0">235 295 9513,'0'0'8771,"-9"-8"-7442,4 3-1254,0 0 0,-1 1 0,0 0 0,0 0 0,0 0 0,0 1 0,-9-4 0,12 6-65,-1 0 0,1 0 0,-1 1 0,1-1 1,-1 1-1,0 0 0,1 0 0,-1 0 0,0 0 0,1 0 0,-1 1 0,1 0 0,-1 0 0,1 0 0,-1 0 0,1 0 0,-1 1 0,1 0 1,0-1-1,-5 5 0,-2 1-32,-1 2 0,1-1 0,1 2 0,0-1 0,-9 12 0,15-17 43,1-1 0,-1 1 0,1-1 0,-1 1 0,1 0 0,0 0 0,1 0 0,-1 0 0,1 0 0,-1 0 0,1 0 0,1 0 0,-1 1 0,0-1 0,1 0 0,0 1 0,0-1 0,0 1 0,2 4 0,-2-8-10,1 0 0,0 0 0,0 0 0,0 0 0,0 0 1,0 0-1,0 0 0,0 0 0,0-1 0,1 1 0,-1 0 0,0-1 0,0 1 0,0-1 0,1 1 1,-1-1-1,0 0 0,1 0 0,-1 1 0,0-1 0,1 0 0,-1 0 0,0 0 0,3-1 0,35-3 192,-23-1-103,0-1 0,0 0 0,0-1 0,-1-1 0,0 0 0,-1-1 0,1-1 0,-2 0 0,0-1 0,0 0 0,14-17 0,-6 5 364,-2-1 0,0-1 0,-2 0-1,0-2 1,16-37 0,-27 52-211,-1 0 0,0-1 0,-1 1-1,-1-1 1,0 0 0,-1 1 0,1-16 0,-10 33 541,-2 11-990,-2 10 174,2 1 0,1 0 0,1 1 0,2-1 0,1 1 0,1 1 0,1-1 0,3 55 0,0-76-72,0-1 0,0 1 0,1-1-1,-1 1 1,2-1 0,-1 0 0,0 0-1,1 0 1,1 0 0,3 5 0,20 17-3001,-24-27 2291,0 1-1,0 0 1,1-1-1,-1 0 0,0 1 1,0-1-1,1-1 1,-1 1-1,5 0 1,8 0-7636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3:29.259"/>
    </inkml:context>
    <inkml:brush xml:id="br0">
      <inkml:brushProperty name="width" value="0.05" units="cm"/>
      <inkml:brushProperty name="height" value="0.05" units="cm"/>
    </inkml:brush>
  </inkml:definitions>
  <inkml:trace contextRef="#ctx0" brushRef="#br0">42 53 10898,'-4'1'472,"0"1"0,0-1 0,0 1 0,0 0-1,1 0 1,-1 0 0,1 0 0,-7 6 0,10-8-464,0 0 0,0 0 1,0 0-1,0 0 1,-1 0-1,1 0 1,0 0-1,0 0 1,0 1-1,0-1 1,0 0-1,0 0 1,0 0-1,0 0 0,0 0 1,0 0-1,0 1 1,0-1-1,-1 0 1,1 0-1,0 0 1,0 0-1,0 0 1,0 1-1,0-1 1,0 0-1,0 0 0,0 0 1,0 0-1,0 0 1,1 1-1,-1-1 1,0 0-1,0 0 1,0 0-1,0 0 1,0 0-1,0 1 1,0-1-1,0 0 0,0 0 1,0 0-1,0 0 1,1 0-1,-1 0 1,0 0-1,0 0 1,0 1-1,11 2 165,11-3-99,6-3-69,0-2-1,30-8 0,-36 7 5,-1 1 0,1 0 0,0 2 0,36 0-1,-44 4-2,-1 1 1,22 5-1,19 3 3,-11-7-7,0-3 0,53-5 0,88-21 10,33-2 1,-51 24-3,227 23 0,-104 0-5,492-4 45,-565-14-57,615 29 20,-164 2-21,-89-21 18,-563-10-10,295 3 41,303 21 239,281 28-138,-820-53-143,607-7-28,-266 1 54,17 0-44,-96 1 19,181-10 8,29 1 2436,-541 14-2440,-4 0 16,0 0-1,-1 0 1,1 0 0,0 0-1,-1 0 1,1 0 0,0 0-1,-1 0 1,1 0 0,0-1-1,-1 1 1,1 0 0,0 0-1,-1-1 1,1 1 0,-1 0-1,1-1 1,0 1 0,-1 0-1,1-1 1,-1 1 0,1-1-1,-1 1 1,1-2 0,0 1-40,-1-1-1,0 0 1,1 1 0,-1-1 0,0 0 0,0 1 0,0-1 0,0 1 0,0-1 0,-1-3 0,-4-13-107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5.442"/>
    </inkml:context>
    <inkml:brush xml:id="br0">
      <inkml:brushProperty name="width" value="0.025" units="cm"/>
      <inkml:brushProperty name="height" value="0.025" units="cm"/>
    </inkml:brush>
  </inkml:definitions>
  <inkml:trace contextRef="#ctx0" brushRef="#br0">0 63 12268,'0'0'6769,"9"3"-5168,9 3-1004,1-1 0,-1-1-1,1-1 1,21 2 0,-34-4-521,0-1 1,0 0 0,0 0-1,0 0 1,0-1-1,0 0 1,0 0 0,0 0-1,0-1 1,0 0 0,-1 0-1,1 0 1,-1-1 0,0 0-1,1 0 1,-1 0 0,-1 0-1,1-1 1,4-4-1,-8 7-62,0 0-1,0 0 1,0 0 0,0 0-1,0 0 1,0 0-1,-1 0 1,1 0-1,0 0 1,-1 0-1,1-1 1,-1 1-1,0 0 1,1 0-1,-1 0 1,0-1-1,1 1 1,-1 0-1,0-1 1,0 1-1,0 0 1,0 0-1,0-1 1,-1 1-1,1 0 1,0 0-1,-1-1 1,1 1-1,0 0 1,-1 0-1,0 0 1,1-1-1,-1 1 1,0 0-1,1 0 1,-1 0 0,-1-1-1,0 1-27,1 0 0,-1 1 0,1-1-1,-1 1 1,1-1 0,-1 1 0,1-1 0,-1 1 0,0 0-1,1 0 1,-1 0 0,1 0 0,-1 0 0,0 0 0,1 0 0,-1 1-1,1-1 1,-1 0 0,1 1 0,-1-1 0,1 1 0,-1 0-1,1 0 1,-1-1 0,1 1 0,0 0 0,-1 0 0,1 0 0,0 0-1,-1 2 1,-2 1 0,0 0 0,0 1 0,1-1 0,0 1 0,0 0 0,0 0 0,0 0 0,1 1 0,0-1 0,0 0 0,1 1 0,-1-1 0,1 1 0,0 0-1,1-1 1,-1 1 0,1 0 0,1 9 0,0-14 16,-1 0 0,1 1-1,0-1 1,0 1 0,0-1 0,0 0-1,0 0 1,0 1 0,1-1-1,-1 0 1,0 0 0,1 0 0,-1 0-1,1-1 1,-1 1 0,1 0 0,-1-1-1,1 1 1,-1-1 0,1 1-1,-1-1 1,1 0 0,0 1 0,-1-1-1,3 0 1,48 0 116,-40-1-99,8-1 16,0-2 0,0 0 0,39-13 0,-42 11-38,1 0 0,0 2 0,1 0 0,-1 1 1,21-1-1,-38 4 17,0 0 1,0 0 0,0 0 0,0 0 0,-1 0 0,1 0 0,0 0-1,0 1 1,0-1 0,0 0 0,0 1 0,0-1 0,0 0-1,-1 1 1,1-1 0,0 1 0,0 0 0,-1-1 0,1 1 0,0-1-1,-1 1 1,1 0 0,0 0 0,-1-1 0,1 1 0,-1 0-1,1 0 1,-1 0 0,0 0 0,1 1 0,1 33 1273,-2-32-1102,0 0-1,0-1 0,-1 1 1,2 0-1,-1 0 1,0 0-1,1 0 0,-1 0 1,1-1-1,0 1 0,0 0 1,2 4-1,-2-6-168,0-1 0,1 1 0,0 0 0,-1 0-1,1-1 1,-1 1 0,1-1 0,0 1 0,-1-1 0,1 0 0,0 0-1,-1 0 1,1 0 0,0 0 0,0 0 0,-1 0 0,1 0 0,0-1-1,-1 1 1,1-1 0,0 1 0,2-2 0,37-16 124,21-20-459,-43 24-136,1 2-1,1 0 1,36-14-1,-57 26 436,1-1 0,0 1 0,0-1 0,-1 1 0,1 0-1,0 0 1,0-1 0,0 1 0,-1 0 0,1 0 0,0 0 0,0 0-1,0 0 1,-1 0 0,1 0 0,0 0 0,0 0 0,0 0-1,0 0 1,-1 1 0,1-1 0,0 0 0,0 0 0,-1 1 0,1-1-1,0 1 1,-1-1 0,1 1 0,0-1 0,-1 1 0,1-1-1,0 1 1,-1-1 0,1 1 0,-1 0 0,1 1 0,2 34 311,-1 3 380,-1-38-657,-1 0 1,0 0-1,1 0 0,-1 0 1,1 0-1,-1 0 0,1 0 1,0 0-1,-1 0 0,1 0 1,0 0-1,-1 0 0,1-1 1,0 1-1,0 0 0,0-1 1,0 1-1,0 0 0,0-1 1,0 0-1,0 1 0,0-1 0,0 1 1,0-1-1,0 0 0,0 0 1,0 1-1,0-1 0,3 0 1,4-1-237,1 1 1,-1-1-1,1 0 1,0-1-1,-1 0 1,0-1 0,0 0-1,1 0 1,-2 0-1,10-6 1,24-9-5224,-36 17 3222,-8 13-6324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5.984"/>
    </inkml:context>
    <inkml:brush xml:id="br0">
      <inkml:brushProperty name="width" value="0.025" units="cm"/>
      <inkml:brushProperty name="height" value="0.025" units="cm"/>
    </inkml:brush>
  </inkml:definitions>
  <inkml:trace contextRef="#ctx0" brushRef="#br0">19 0 12396,'0'0'3907,"-1"11"-591,-4 43 180,-7 73 2349,13-47-4846,-2-77-996,1 0 1,1 0-1,-1-1 0,0 1 0,1 0 1,-1-1-1,1 1 0,0 0 0,0-1 0,0 1 1,0-1-1,0 1 0,0-1 0,1 0 1,0 1-1,-1-1 0,1 0 0,0 0 1,0 0-1,0 0 0,0-1 0,0 1 1,0 0-1,1-1 0,-1 0 0,0 1 1,1-1-1,-1 0 0,1 0 0,0 0 1,-1-1-1,1 1 0,0-1 0,-1 1 1,1-1-1,0 0 0,-1 0 0,1 0 1,0 0-1,0-1 0,-1 1 0,6-2 1,1 0-50,-1-1 1,1 0 0,-1-1 0,0 0-1,0 0 1,0 0 0,0-1 0,-1 0 0,0-1-1,0 0 1,0 0 0,6-7 0,5-13-57,-1 0 1,-1-1-1,-1-1 1,-2 0-1,0-1 1,-2 0 0,8-36-1,-17 56 191,-3 10-51,-8 27-57,-11 46-3,18-63 85,1 1 1,0-1-1,1 0 1,0 0 0,0 1-1,1-1 1,1 0-1,0 0 1,6 20-1,-6-27-176,0 1-1,1-1 1,-1 0-1,1 0 1,0 0-1,0 0 0,0-1 1,0 1-1,1-1 1,-1 0-1,1 0 1,0 0-1,0 0 1,0-1-1,0 0 0,0 1 1,1-2-1,-1 1 1,1 0-1,-1-1 1,1 0-1,-1 0 0,1 0 1,0-1-1,8 1 1,22-2-3597,0-7-2841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6.343"/>
    </inkml:context>
    <inkml:brush xml:id="br0">
      <inkml:brushProperty name="width" value="0.025" units="cm"/>
      <inkml:brushProperty name="height" value="0.025" units="cm"/>
    </inkml:brush>
  </inkml:definitions>
  <inkml:trace contextRef="#ctx0" brushRef="#br0">174 0 17264,'0'0'2947,"-11"3"-432,-6 2-1510,0 1 1,1 1-1,-28 15 1,39-20-892,1 1-1,-1-1 0,1 1 1,0 0-1,0 0 1,0 0-1,0 1 1,0 0-1,1-1 0,0 1 1,0 0-1,0 0 1,0 1-1,0-1 1,1 1-1,0-1 1,0 1-1,0 0 0,1 0 1,-1 0-1,0 5 1,3-7-154,0-1 0,-1 1 0,1 0 0,0 0 0,0 0 0,1-1 0,-1 1 0,0-1 0,1 1 0,0-1 0,0 1 0,-1-1 0,1 0 0,1 0 0,-1 0 0,0 0 0,0 0 0,1-1 0,-1 1 0,1-1 0,3 2 0,67 30-447,-54-26 412,22 6-217,-31-10 269,0 0-1,1 0 1,-2 1 0,1 0 0,0 1-1,-1 0 1,0 1 0,14 10-1,-22-15 65,-1 0-1,1-1 0,0 1 1,0 0-1,-1 0 0,1 1 1,-1-1-1,1 0 0,-1 0 1,1 0-1,-1 0 0,0 0 1,1 0-1,-1 1 0,0-1 1,0 0-1,0 0 0,0 0 1,0 1-1,0-1 0,0 0 1,-1 0-1,1 0 0,0 1 1,-1-1-1,1 0 0,0 0 1,-1 0-1,0 0 0,1 0 1,-1 0-1,1 0 0,-1 0 1,0 0-1,0 0 0,0 0 1,0 0-1,0-1 0,0 1 1,0 0-1,0-1 0,0 1 1,0 0-1,0-1 0,0 0 1,-2 1-1,-54 22 1865,46-20-1931,-1 0-1,0-1 0,0 0 1,0-1-1,0 0 0,-21-2 1,32 0-327,-1 1 1,1-1-1,0 0 1,0 1-1,-1-1 1,1 0-1,0 0 1,0 0 0,0 0-1,0 0 1,0 0-1,0 0 1,0 0-1,1 0 1,-1-1-1,0 1 1,0 0 0,1 0-1,-1-1 1,1 1-1,-1 0 1,1-1-1,0 1 1,-1-1-1,1 1 1,0-1 0,0 1-1,0 0 1,0-1-1,0 1 1,1-1-1,-1 1 1,1-2-1,-1 0-1234,0-21-10248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6.672"/>
    </inkml:context>
    <inkml:brush xml:id="br0">
      <inkml:brushProperty name="width" value="0.025" units="cm"/>
      <inkml:brushProperty name="height" value="0.025" units="cm"/>
    </inkml:brush>
  </inkml:definitions>
  <inkml:trace contextRef="#ctx0" brushRef="#br0">1 8 13613,'0'0'4548,"48"0"161,-22 0-2275,4 1-801,2 1-1248,2-2-289,3 0-609,-2 0-2818,1-11-5061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7.001"/>
    </inkml:context>
    <inkml:brush xml:id="br0">
      <inkml:brushProperty name="width" value="0.025" units="cm"/>
      <inkml:brushProperty name="height" value="0.025" units="cm"/>
    </inkml:brush>
  </inkml:definitions>
  <inkml:trace contextRef="#ctx0" brushRef="#br0">40 1 13453,'0'0'2947,"-19"55"-481,12-19-544,1 3-737,-2 1-481,8-2-383,0-3-225,0-1-256,0-6-1762,0-6-1281,0-5-2146</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7.361"/>
    </inkml:context>
    <inkml:brush xml:id="br0">
      <inkml:brushProperty name="width" value="0.025" units="cm"/>
      <inkml:brushProperty name="height" value="0.025" units="cm"/>
    </inkml:brush>
  </inkml:definitions>
  <inkml:trace contextRef="#ctx0" brushRef="#br0">0 103 13389,'10'-8'3304,"8"-4"-2372,-1 1 0,2 0 0,-1 2 0,1 0-1,1 1 1,0 1 0,0 1 0,33-6 0,-21 7-508,0 2 1,1 2 0,-1 0 0,36 5-1,-59-3-414,-1 0 0,1 0-1,-1 1 1,1 0 0,-1 0 0,0 1-1,0 0 1,0 1 0,0 0-1,-1 0 1,1 0 0,-1 1 0,0 0-1,0 1 1,-1-1 0,0 1-1,0 1 1,0-1 0,-1 1 0,7 11-1,-9-13 40,0 1 0,-1-1-1,0 1 1,0 0 0,-1-1 0,1 1-1,-1 0 1,-1 0 0,1 0 0,-1 0-1,0 0 1,0 0 0,-1 0 0,0 0-1,0 0 1,-2 8 0,-1-5 135,1 0 0,-2 0 1,1 0-1,-2 0 0,1-1 1,-1 0-1,0 0 0,0 0 1,-9 6-1,-6 6 264,-2-2 0,0 0 0,-2-2 0,1-1 0,-46 21 0,58-30-477,0-1-1,-1-1 1,1 1 0,-1-2-1,0 0 1,0 0-1,-25 0 1,37-3-106,1 0-1,0 0 1,-1 0 0,1 0-1,-1 0 1,1 0 0,0 0-1,-1 0 1,1 0 0,-1-1-1,1 1 1,0 0 0,-1 0-1,1 0 1,0-1 0,-1 1-1,1 0 1,0 0 0,-1-1-1,1 1 1,0 0 0,0-1-1,-1 1 1,1 0 0,0-1-1,0 1 1,0 0 0,-1-1-1,1 1 1,0-1 0,0 1-1,0 0 1,0-1 0,0 1 0,0-1-1,0 1 1,0 0 0,0-1-1,0 1 1,0-1 0,0 1-1,0-1 1,0 1 0,0 0-1,1-1 1,-1 1 0,0 0-1,0-1 1,0 1 0,1-1-1,-1 1 1,0 0 0,0 0-1,1-1 1,-1 1 0,1-1-1,14-20-10055,5 7-2034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7.691"/>
    </inkml:context>
    <inkml:brush xml:id="br0">
      <inkml:brushProperty name="width" value="0.025" units="cm"/>
      <inkml:brushProperty name="height" value="0.025" units="cm"/>
    </inkml:brush>
  </inkml:definitions>
  <inkml:trace contextRef="#ctx0" brushRef="#br0">189 109 14253,'0'0'13955,"-12"-4"-13651,2 1-283,-1 0 0,0 1 0,0 1-1,0 0 1,0 0 0,0 1-1,-17 2 1,25-2-21,0 1 0,-1-1 0,1 1 0,0 0-1,0 0 1,0 0 0,0 0 0,-1 0 0,1 1 0,1-1-1,-1 1 1,0 0 0,0 0 0,1 0 0,-1 0 0,1 1-1,-1-1 1,1 0 0,0 1 0,0 0 0,0 0 0,1-1-1,-1 1 1,1 0 0,-1 0 0,1 0 0,0 1 0,0-1-1,0 0 1,1 0 0,-1 1 0,1-1 0,-1 0 0,2 5-1,-1-6 11,1 1 0,-1-1 0,1 0 0,0 1 0,0-1 0,0 0 0,0 1 0,1-1-1,-1 0 1,0 0 0,1 0 0,0 0 0,-1 0 0,1-1 0,0 1 0,0 0-1,0-1 1,0 1 0,0-1 0,0 0 0,1 0 0,-1 0 0,0 0 0,1 0 0,-1 0-1,1-1 1,-1 1 0,0-1 0,4 1 0,10 2 33,0-1 1,0 0-1,20-1 0,-23-1-3,0-1-1,0 0 1,0-1-1,0 0 1,0-1 0,0-1-1,-1 0 1,1 0-1,-1-1 1,0-1-1,14-8 1,-20 9 15,0 1 0,0-1 0,-1 0-1,1 0 1,-1 0 0,0-1 0,-1 1 0,1-1 0,-1-1 0,0 1-1,-1 0 1,0-1 0,0 0 0,0 0 0,0 0 0,-1 0 0,-1 0-1,1 0 1,-1-1 0,0 1 0,-1-11 0,0 16-116,0 0 1,-1 1-1,1-1 0,0 0 1,-1 0-1,0 1 1,1-1-1,-1 0 0,0 1 1,0-1-1,0 1 1,0-1-1,0 1 0,-1-1 1,1 1-1,0 0 1,-1-1-1,1 1 0,0 0 1,-1 0-1,0 0 1,1 0-1,-1 0 0,0 1 1,1-1-1,-1 0 1,0 1-1,0-1 0,1 1 1,-3 0-1,2-1-217,0 1 0,1 0-1,-1-1 1,0 1 0,0 0 0,1 0-1,-1 0 1,0 0 0,0 1-1,1-1 1,-1 0 0,0 1 0,0-1-1,1 1 1,-1 0 0,1-1-1,-1 1 1,0 0 0,1 0 0,-1 0-1,1 0 1,0 0 0,-1 1 0,1-1-1,0 0 1,0 1 0,0-1-1,0 1 1,0-1 0,0 1 0,-1 1-1,-2 14-4370,4-1-1165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8.024"/>
    </inkml:context>
    <inkml:brush xml:id="br0">
      <inkml:brushProperty name="width" value="0.025" units="cm"/>
      <inkml:brushProperty name="height" value="0.025" units="cm"/>
    </inkml:brush>
  </inkml:definitions>
  <inkml:trace contextRef="#ctx0" brushRef="#br0">89 22 10282,'0'0'11766,"-9"8"-11494,1 1-7,0 0 0,0 0 0,1 1-1,0 0 1,1 1 0,-10 20 0,13-24-32,0 0-1,0 0 0,0 0 0,1 0 1,1 1-1,-1 0 0,1-1 0,0 1 1,1-1-1,0 1 0,0 0 0,0-1 1,1 1-1,2 9 0,-2-14-218,0-1 0,0 0 0,0 0 1,0 1-1,0-1 0,0 0 0,0 0 0,1 0 0,-1 0 0,1 0 0,0-1 0,-1 1 0,1 0 1,0-1-1,0 0 0,0 1 0,0-1 0,0 0 0,0 0 0,0 0 0,1 0 0,-1 0 0,0 0 0,1-1 1,-1 1-1,0-1 0,1 0 0,-1 1 0,1-1 0,-1 0 0,0 0 0,1-1 0,-1 1 0,0-1 1,1 1-1,-1-1 0,0 0 0,1 1 0,-1-1 0,2-2 0,7-1 33,-1-1 0,0 0 1,0-1-1,-1 0 0,0-1 0,0 1 1,11-12-1,-3 0-53,1-2-1,26-40 1,-38 52 0,-1-1 0,0 0 0,-1 0 0,0 0 0,0-1 0,-1 1 0,0-1 0,-1 0-1,0 0 1,1-14 0,-3 23-2,0 1 0,-1 0-1,1 0 1,0 0-1,0 0 1,-1 0 0,1 0-1,0 0 1,-1 0-1,1 0 1,0 0 0,0 0-1,-1 0 1,1 0 0,0 0-1,-1 0 1,1 0-1,0 0 1,-1 0 0,1 0-1,0 0 1,0 0-1,-1 0 1,1 1 0,0-1-1,0 0 1,-1 0-1,1 0 1,0 1 0,0-1-1,-1 0 1,1 0 0,0 0-1,0 1 1,-6 7 28,1 0 1,0 1 0,0 0 0,1-1-1,0 1 1,0 1 0,1-1-1,1 0 1,0 1 0,-2 14 0,1-2 100,1 1 1,1 0 0,4 34 0,-2-49-205,0-1 1,0 1-1,1-1 0,1 0 1,-1 0-1,1 0 0,0 0 1,1 0-1,-1 0 0,9 10 1,11 5-3362,5-9-4075,-4-9-5011</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8.545"/>
    </inkml:context>
    <inkml:brush xml:id="br0">
      <inkml:brushProperty name="width" value="0.025" units="cm"/>
      <inkml:brushProperty name="height" value="0.025" units="cm"/>
    </inkml:brush>
  </inkml:definitions>
  <inkml:trace contextRef="#ctx0" brushRef="#br0">155 236 12396,'0'0'6908,"-3"-11"-3903,2 3-2531,0-1 64,0 1 1,-1 0 0,0 0 0,0-1 0,-1 2 0,0-1-1,0 0 1,-1 0 0,0 1 0,-6-9 0,9 15-516,0 0 0,-1 0 1,1 0-1,0 0 0,-1 0 0,1 0 0,-1 0 1,0 0-1,1 1 0,-1-1 0,0 0 1,1 1-1,-1 0 0,0-1 0,0 1 1,0 0-1,1 0 0,-1 0 0,0 0 0,0 0 1,0 0-1,-3 1 0,2 1-20,0-1 0,0 1 0,0-1 0,0 1 0,0 0 1,0 0-1,0 0 0,0 1 0,1-1 0,0 1 0,-3 3 0,0 0 13,0 0 1,1 0-1,0 1 1,1 0-1,-1-1 1,1 1-1,0 1 1,1-1 0,0 0-1,-2 11 1,4-17-9,0 0 1,0 1-1,0-1 1,0 0 0,1 1-1,-1-1 1,0 0-1,1 0 1,-1 1 0,0-1-1,1 0 1,0 0-1,-1 0 1,1 1 0,0-1-1,-1 0 1,1 0-1,0 0 1,0 0 0,0 0-1,0-1 1,0 1-1,0 0 1,2 1 0,1 0 5,-1-1 1,1 1 0,0-1-1,-1 0 1,1 0 0,0 0-1,0-1 1,6 1 0,5-1-9,1 0 1,0-2 0,20-3-1,-15-1-344,1 0 0,-1-2-1,35-16 1,-35 13-104,2 1 0,39-11-1,-61 21 423,-1 0-1,1 0 0,-1-1 0,1 1 1,0 0-1,-1 0 0,1 0 1,-1 0-1,1 0 0,0 0 0,-1 0 1,1 0-1,-1 0 0,1 0 0,0 1 1,-1-1-1,1 0 0,-1 0 0,1 0 1,0 1-1,-1-1 0,1 0 1,-1 1-1,1-1 0,-1 0 0,0 1 1,1-1-1,-1 1 0,1-1 0,-1 1 1,0-1-1,1 1 0,0 23-141,-18 31 533,16-51-323,-7 15 277,5-13 50,0 1 1,0 0-1,1 0 0,0 1 1,0-1-1,-1 11 0,5-18-249,0-1-1,0 1 0,1-1 0,-1 1 0,0-1 1,0 0-1,0 1 0,0-1 0,0 0 1,3-3-1,6-4-77,-1-1 1,-1 0 0,0-1-1,0 0 1,-1-1-1,0 0 1,11-19 0,-4 2 1,-2-1 0,12-33 0,-14 21-41,-9 31-14,0 1 0,1-1 0,0 1 0,5-11 0,-7 19-22,0 0 1,-1 0-1,1 1 1,0-1-1,0 0 1,0 0-1,0 1 1,0-1-1,1 1 1,-1-1-1,0 1 1,0-1-1,0 1 1,0 0-1,1-1 0,-1 1 1,0 0-1,0 0 1,0 0-1,1 0 1,-1 0-1,0 0 1,0 0-1,1 0 1,-1 1-1,0-1 1,0 0-1,0 1 1,2 0-1,35 16-1713,27 13-3032,-17-17-2649,2-5-5364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9.599"/>
    </inkml:context>
    <inkml:brush xml:id="br0">
      <inkml:brushProperty name="width" value="0.025" units="cm"/>
      <inkml:brushProperty name="height" value="0.025" units="cm"/>
    </inkml:brush>
  </inkml:definitions>
  <inkml:trace contextRef="#ctx0" brushRef="#br0">113 0 9801,'-12'3'381,"-55"18"1715,65-21-1897,0 1 1,1-1-1,-1 1 1,0 0-1,1 0 1,-1-1-1,0 1 1,1 0-1,-1 0 1,1 1-1,-1-1 1,1 0-1,0 0 1,-1 1-1,1-1 1,0 1-1,0-1 1,0 1-1,0-1 1,0 1-1,1 0 1,-1 0-1,0-1 1,1 1-1,-1 0 1,1 0-1,-1 0 1,1-1-1,0 4 1,1-4-110,-1 1 1,1-1 0,-1 1 0,1-1-1,0 0 1,0 0 0,0 1 0,0-1 0,0 0-1,0 0 1,0 0 0,0 0 0,0 0-1,1 0 1,-1-1 0,0 1 0,0 0 0,1-1-1,-1 1 1,3 0 0,33 9 840,-29-9-704,79 12 507,0-5-1,165-4 1,-153-5-976,80-4-2773,-62-11-3350,-41-2-1423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3:41.259"/>
    </inkml:context>
    <inkml:brush xml:id="br0">
      <inkml:brushProperty name="width" value="0.05" units="cm"/>
      <inkml:brushProperty name="height" value="0.05" units="cm"/>
    </inkml:brush>
  </inkml:definitions>
  <inkml:trace contextRef="#ctx0" brushRef="#br0">1 182 11586,'31'-1'326,"0"-2"0,61-12 0,58-25-163,-95 23-172,0 2 0,89-11 0,250 6 43,-232 15-13,392-5 185,18 0 656,173 3 206,-353 21-840,76 5 0,226 36-39,-312-23-104,757 4 980,-116-32-1227,-285-45 87,-99 1-217,-285 65 221,-56 0 43,87-42-44,-238 6 57,69-7 15,162-5 0,194 8-8,261-20 16,-264 18-58,-302 13-35,-87 2 80,-122 3 74,1 3 0,-1 2 0,100 23 0,-132-22-59,1-1 0,-1-1-1,1-2 1,0-1-1,52-2 1,-74 0-50,10 1 535,-14-1-623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9.943"/>
    </inkml:context>
    <inkml:brush xml:id="br0">
      <inkml:brushProperty name="width" value="0.025" units="cm"/>
      <inkml:brushProperty name="height" value="0.025" units="cm"/>
    </inkml:brush>
  </inkml:definitions>
  <inkml:trace contextRef="#ctx0" brushRef="#br0">264 1 15599,'0'0'1185,"65"62"416,-35-33-223,-4 1 31,0 2-32,-7 3-544,-13 5-256,-6 5 95,-12 5 385,-17 8 128,-18 4-736,-7 4-289,-12 1-160,-5 1-897,-5-8-1857,-4-9-3781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2.291"/>
    </inkml:context>
    <inkml:brush xml:id="br0">
      <inkml:brushProperty name="width" value="0.025" units="cm"/>
      <inkml:brushProperty name="height" value="0.025" units="cm"/>
    </inkml:brush>
  </inkml:definitions>
  <inkml:trace contextRef="#ctx0" brushRef="#br0">0 241 11275,'0'1'300,"0"0"1,0 0-1,0 0 1,1 0 0,-1 0-1,0 0 1,0 0-1,0 0 1,1 0 0,-1 0-1,1 0 1,-1 0-1,1 0 1,-1 0 0,1-1-1,-1 1 1,1 0-1,0 0 1,0 0 0,-1-1-1,1 1 1,0 0-1,0-1 1,0 1 0,0-1-1,0 1 1,-1-1-1,3 1 1,1 0 7,0 0 0,-1 0 0,1-1 0,0 0 0,-1 0 0,1 0 0,0 0 0,6-1 0,5-2-98,0-1-1,-1 0 0,23-11 0,-16 6-148,0-2 1,-1 0-1,0-1 0,23-20 0,-37 28-34,-1-1-1,0 0 0,0 0 1,0 0-1,0-1 0,-1 1 1,0-1-1,0 0 0,-1-1 0,1 1 1,-1 0-1,-1-1 0,1 0 1,-1 0-1,0 0 0,-1 0 0,0 0 1,1-8-1,-2 13-26,0 1 1,0-1-1,0 0 1,0 0-1,-1 1 0,1-1 1,0 0-1,-1 1 0,0-1 1,1 0-1,-1 1 0,0-1 1,0 1-1,1-1 0,-1 1 1,-1-1-1,1 1 0,0 0 1,0-1-1,0 1 1,-1 0-1,1 0 0,0 0 1,-1 0-1,1 0 0,-1 0 1,0 1-1,1-1 0,-1 0 1,1 1-1,-1-1 0,0 1 1,0 0-1,1-1 1,-1 1-1,0 0 0,0 0 1,1 0-1,-1 0 0,0 1 1,1-1-1,-1 0 0,0 1 1,-2 0-1,-3 0-11,-1 1 0,1 0-1,-1 1 1,1 0 0,0 0 0,0 0 0,0 1-1,0 0 1,-6 5 0,-4 5 107,2 1 1,-1 1-1,-24 33 1,35-43-68,1 1 0,-1 1 1,1-1-1,1 0 0,-1 1 0,1 0 1,0 0-1,1 0 0,0 0 0,0 0 1,1 0-1,0 0 0,0 11 0,2-16-26,-1 0 0,1-1 0,0 1 0,0-1 0,0 1 0,0-1 0,1 1 0,-1-1 0,1 0 0,-1 1 0,1-1 0,0 0 0,0 0 0,0 0 0,0-1 0,0 1 0,0 0 0,0-1 0,1 1 0,-1-1 0,1 0 0,-1 0-1,1 0 1,-1 0 0,1 0 0,0 0 0,-1-1 0,1 1 0,0-1 0,4 0 0,11 2-50,-1-1 0,1-1 0,24-3 0,-14-2-287,0-2 1,0 0-1,-1-2 0,0-1 0,-1-1 0,42-25 0,-26 15 467,-41 20-105,0 0 1,-1 1-1,1-1 1,0 0 0,0 1-1,0-1 1,0 1-1,0-1 1,0 1 0,-1-1-1,1 1 1,0 0-1,0 0 1,0-1 0,0 1-1,1 0 1,-1 0-1,0 0 1,0 0 0,0 0-1,0 0 1,0 1-1,0-1 1,0 0 0,0 0-1,0 1 1,0-1-1,0 0 1,-1 1 0,1-1-1,0 1 1,0 0-1,0-1 1,0 1 0,0 0-1,0 2 88,0 1 0,0-1 0,-1 0 0,1 1 0,-1-1 0,0 0 0,0 1 0,0 6 0,-1 5 37,1 2 191,-1-12-154,1 1 1,0 0 0,1 0 0,-1-1-1,1 1 1,3 10 0,-3-14-168,0 0 0,0 0 1,0 0-1,0 0 0,0-1 1,1 1-1,-1 0 0,1-1 1,-1 0-1,1 1 0,0-1 1,0 0-1,-1 0 0,1 1 1,0-1-1,0-1 0,0 1 0,0 0 1,0 0-1,0-1 0,0 1 1,5-1-1,9 3-53,1-2-1,1 0 0,-1-1 1,0 0-1,0-2 1,0 0-1,0 0 1,0-2-1,-1 0 0,0-1 1,26-11-1,7-8-102,-1-3 0,56-39 0,-83 52 584,-30 44 814,5-18-1054,-1-1 0,1 0-1,1 1 1,0 0 0,1 0 0,-2 16-1,4-26-261,0 1 0,0-1-1,0 1 1,1-1 0,-1 1-1,0-1 1,1 1 0,0-1 0,0 1-1,0-1 1,0 0 0,0 1-1,0-1 1,0 0 0,3 3-1,-2-3-236,0-1 0,0 0 0,0 1 0,0-1 0,0 0 0,0 0-1,0 0 1,0 0 0,0-1 0,1 1 0,-1 0 0,0-1 0,1 0-1,-1 1 1,0-1 0,1 0 0,-1 0 0,1-1 0,3 0-1,14-5-6303,-1-11-4619</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2.624"/>
    </inkml:context>
    <inkml:brush xml:id="br0">
      <inkml:brushProperty name="width" value="0.025" units="cm"/>
      <inkml:brushProperty name="height" value="0.025" units="cm"/>
    </inkml:brush>
  </inkml:definitions>
  <inkml:trace contextRef="#ctx0" brushRef="#br0">11 48 16976,'0'0'6086,"-11"-48"-3620,13 48-2562,9 6-2178,8 6-5766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3.064"/>
    </inkml:context>
    <inkml:brush xml:id="br0">
      <inkml:brushProperty name="width" value="0.025" units="cm"/>
      <inkml:brushProperty name="height" value="0.025" units="cm"/>
    </inkml:brush>
  </inkml:definitions>
  <inkml:trace contextRef="#ctx0" brushRef="#br0">53 2 13933,'0'0'2392,"10"-1"-1063,2 1-890,0 0-1,-1 0 1,1 1 0,0 0 0,0 1-1,-1 1 1,1 0 0,-1 0-1,0 1 1,21 11 0,-27-12-389,0-1 0,0 1 0,0 1-1,-1-1 1,0 1 0,0 0 0,0 0 0,0 0 0,0 0 0,-1 0 0,1 1-1,-1 0 1,-1 0 0,1 0 0,-1 0 0,1 0 0,-1 0 0,-1 1-1,1-1 1,-1 1 0,0-1 0,0 1 0,-1-1 0,0 1 0,0 0 0,0-1-1,0 1 1,-1-1 0,0 1 0,0-1 0,-1 1 0,1-1 0,-1 1 0,0-1-1,-1 0 1,1 0 0,-7 9 0,-16 21 391,0-1-1,-55 54 1,-18 23 79,94-105-492,1-1 1,-1 0-1,1 1 0,0 0 1,0-1-1,1 1 1,-1 0-1,1 1 0,-1 7 1,3-12-22,0 0 1,-1 0 0,1 0-1,1 0 1,-1 0-1,0-1 1,0 1-1,1 0 1,-1 0 0,1 0-1,-1 0 1,1-1-1,0 1 1,0 0 0,0 0-1,0-1 1,0 1-1,0-1 1,0 1 0,0-1-1,1 0 1,-1 1-1,1-1 1,-1 0 0,1 0-1,-1 0 1,1 0-1,0 0 1,-1 0 0,1 0-1,0-1 1,0 1-1,0 0 1,2-1 0,29 6 58,0-2 1,1-1 0,-1-1 0,1-2-1,60-8 1,-91 7-142,30-2 169,43-11 1,-23-6-1922,-48 18 1046,0-1 0,0 0 1,-1 0-1,1 0 0,-1 0 0,0-1 0,5-6 1,4-9-7378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3.409"/>
    </inkml:context>
    <inkml:brush xml:id="br0">
      <inkml:brushProperty name="width" value="0.025" units="cm"/>
      <inkml:brushProperty name="height" value="0.025" units="cm"/>
    </inkml:brush>
  </inkml:definitions>
  <inkml:trace contextRef="#ctx0" brushRef="#br0">1 36 13325,'0'0'8808,"48"3"-6470,-9-10-576,4 0-705,4 1-545,5 0-416,3 3-384,2 1-2242,-2-1-2819,-7-2-6567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3.755"/>
    </inkml:context>
    <inkml:brush xml:id="br0">
      <inkml:brushProperty name="width" value="0.025" units="cm"/>
      <inkml:brushProperty name="height" value="0.025" units="cm"/>
    </inkml:brush>
  </inkml:definitions>
  <inkml:trace contextRef="#ctx0" brushRef="#br0">77 0 17457,'0'0'4099,"-52"76"-2209,41-45-1025,0 1-449,9 0-127,2-4-161,0 0-160,0-5-737,13-4-865,-6-8-1601,8-8-2754,4-3-3428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4.086"/>
    </inkml:context>
    <inkml:brush xml:id="br0">
      <inkml:brushProperty name="width" value="0.025" units="cm"/>
      <inkml:brushProperty name="height" value="0.025" units="cm"/>
    </inkml:brush>
  </inkml:definitions>
  <inkml:trace contextRef="#ctx0" brushRef="#br0">24 312 3299,'0'0'7965,"-4"9"-5766,4-9-2201,-4 8 591,1 1 0,0-1-1,1 0 1,-1 1 0,-1 16 0,4-22-449,0 0 1,0-1-1,0 1 0,0-1 1,0 1-1,1 0 0,-1-1 1,1 1-1,0-1 0,0 1 1,0-1-1,0 0 0,0 1 1,0-1-1,1 0 0,-1 0 1,1 0-1,-1 0 0,1 0 1,0 0-1,0 0 0,0 0 1,0-1-1,0 1 0,0-1 1,1 1-1,-1-1 0,0 0 1,5 1-1,5 2 18,1 0 0,-1-1 0,1-1 0,0 0 0,0-1 0,0 0 0,0-1 0,0-1 1,0 0-1,0-1 0,0 0 0,0-1 0,-1 0 0,1-1 0,-1 0 0,0-1 0,0-1 0,0 0 0,-1 0 0,0-1 0,0 0 0,-1-1 0,0-1 0,0 1 0,-1-2 0,0 1 1,12-18-1,-20 26-82,1-1 0,-1 1 0,0-1 1,0 1-1,0-1 0,-1 0 1,1 1-1,0-1 0,-1 0 1,1 0-1,-1 1 0,1-1 0,-1 0 1,0 0-1,0 0 0,1 1 1,-1-1-1,-1 0 0,1-3 1,-1 5-67,0-1 0,1 0 0,-1 1 1,0-1-1,0 1 0,0-1 0,1 1 1,-1-1-1,0 1 0,0 0 0,0-1 1,0 1-1,0 0 0,0 0 1,0 0-1,0 0 0,0 0 0,0 0 1,0 0-1,0 0 0,0 0 0,0 0 1,0 0-1,1 1 0,-3-1 1,-5 3-40,0-1 1,0 1 0,0 0 0,0 1 0,0 0 0,-13 9 0,8-2 82,1 0-1,0 0 1,1 1 0,1 1 0,-13 17 0,20-24 11,-1-1 0,1 1 0,0-1 0,0 1 0,1 0 1,0 0-1,0 0 0,0 0 0,0 0 0,1 1 0,0-1 1,1 0-1,0 1 0,-1-1 0,2 1 0,1 9 0,-1-12-53,0-1 0,1 0 0,0 0 0,0 0 0,0 0 0,0 0 0,0 0 0,0 0 0,1-1 0,-1 1 0,1-1 0,0 0 0,0 0 0,-1 0 0,2 0 0,-1 0 0,0-1 0,0 1 0,0-1 0,1 0 0,-1 0 0,1 0 0,-1 0 0,1-1 0,4 1 0,9 0 16,0 1 1,-1-2-1,1-1 1,19-2-1,-9-2-11,0-1 1,-1-1-1,1-2 0,-1 0 0,-1-2 0,0-1 0,-1 0 1,0-2-1,22-17 0,-13 6-8,-1 0-1,-1-2 1,-2-2 0,0 0 0,34-49-1,-53 66-4,0-1-1,-1 0 0,-1-1 1,0 0-1,-1 0 0,-1-1 0,0 0 1,-1 0-1,0 0 0,-1 0 1,-1-1-1,2-29 0,-5 43-8,0 1 0,0-1 0,0 0 1,0 1-1,0-1 0,-1 1 0,1-1 0,0 1 0,-1-1 0,1 1 0,-1-1 1,1 1-1,-1 0 0,0-1 0,0 1 0,0 0 0,0-1 0,0 1 0,0 0 1,0 0-1,0 0 0,0 0 0,0 0 0,0 0 0,-1 0 0,-1 0 0,0 0-15,0 0 1,0 1-1,1-1 0,-1 1 0,0 0 0,0 0 0,0 0 0,0 0 0,0 0 0,0 1 1,0 0-1,-5 1 0,-3 2-35,-1 1 0,2 0 0,-1 0 0,1 1-1,-20 14 1,14-6 64,1 1-1,0 1 1,0 0-1,2 0 1,0 2-1,1 0 1,-12 24-1,18-29 24,0 0-1,0 0 0,2 1 0,0 0 1,0 0-1,1 0 0,1 0 0,0 0 1,1 1-1,1-1 0,2 26 1,-1-34 1,0 1 0,1-1 0,0 0 1,0 0-1,1 0 0,0 0 0,0 0 1,0-1-1,7 10 0,18 10-2217,-26-23 1323,1-1 0,0 1 1,0-1-1,0 0 1,0 0-1,0 0 0,0-1 1,0 1-1,5 0 1,5-1-11664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4.418"/>
    </inkml:context>
    <inkml:brush xml:id="br0">
      <inkml:brushProperty name="width" value="0.025" units="cm"/>
      <inkml:brushProperty name="height" value="0.025" units="cm"/>
    </inkml:brush>
  </inkml:definitions>
  <inkml:trace contextRef="#ctx0" brushRef="#br0">81 5 21652,'0'0'385,"-56"-5"-385,41 5-96,6 0-1890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5.205"/>
    </inkml:context>
    <inkml:brush xml:id="br0">
      <inkml:brushProperty name="width" value="0.025" units="cm"/>
      <inkml:brushProperty name="height" value="0.025" units="cm"/>
    </inkml:brush>
  </inkml:definitions>
  <inkml:trace contextRef="#ctx0" brushRef="#br0">209 189 13933,'1'-9'2226,"-1"7"-2116,1-4 525,0 0 1,-1 0-1,0 0 0,0 0 1,-1 0-1,1 0 1,-3-8-1,3 13-514,0 0-1,-1 0 1,1 0-1,-1 0 1,1 0-1,-1 0 1,0 0-1,1 0 1,-1 0-1,0 0 1,0 0-1,0 0 1,0 0-1,0 1 1,0-1-1,0 0 1,0 1-1,0-1 1,-1 0-1,-1 0-110,1 1 0,0 0 0,-1 0 0,1 0 0,0 0-1,-1 0 1,1 0 0,0 0 0,0 1 0,-1-1 0,1 1 0,0 0 0,0 0 0,-4 1 0,-1 2-16,0 1 0,0 0 0,0 0 0,0 1 0,1 0 0,0 0 0,0 0 0,1 1 0,0 0 0,-8 12 0,-1 5-8,1-1 0,-11 30 1,19-40 33,0 1 0,1 0 0,0 0 0,-2 14 0,6-26-16,-1 1-1,1-1 1,-1 0 0,1 0 0,0 0 0,0 0 0,0 0 0,0 0 0,0 0 0,1 1 0,-1-1 0,0 0 0,1 0 0,0 0 0,-1 0 0,1 0 0,0 0 0,0 0-1,0-1 1,1 1 0,-1 0 0,0 0 0,1-1 0,-1 1 0,1-1 0,-1 1 0,1-1 0,0 0 0,-1 0 0,1 1 0,0-1 0,0 0 0,0-1 0,0 1 0,0 0-1,2 0 1,12 1 0,0-1-1,1-1 1,-1-1-1,0 0 1,-1-1-1,1-1 1,0 0-1,0-1 1,-1 0-1,0-2 0,0 0 1,0 0-1,-1-2 1,0 0-1,-1 0 1,22-17-1,-18 11 127,0 0-1,0-1 1,-2-1-1,0 0 0,0-1 1,-2-1-1,0 0 1,-1 0-1,-1-2 1,-1 1-1,13-34 1,-19 41-45,-1-1 1,-1 1 0,2-23-1,-4 33-79,0 0 0,0 0 0,0-1 0,0 1-1,0 0 1,-1 0 0,1 0 0,-1 0-1,1 0 1,-1-1 0,0 1 0,0 0 0,-1-2-1,1 4-6,0-1-1,1 0 0,-1 1 0,0-1 0,0 1 1,0-1-1,0 1 0,0-1 0,0 1 1,0 0-1,0 0 0,0-1 0,0 1 0,0 0 1,0 0-1,0 0 0,0 0 0,0 0 0,0 0 1,0 0-1,0 0 0,0 1 0,0-1 0,0 0 1,0 0-1,1 1 0,-1-1 0,0 1 1,0-1-1,-1 2 0,-4 2-18,-1 0 1,1 1 0,1 0-1,-1 0 1,1 1-1,-1-1 1,2 1-1,-1 0 1,1 1-1,0-1 1,0 1-1,-4 10 1,-3 7 85,1 1 1,-9 32 0,16-49 63,1 1 0,0 0 0,0 0 0,1 1 0,1-1 0,-1 0 0,1 0 0,1 0 0,-1 1 0,4 13 0,-2-19-112,-1 0 0,1 0 1,0 0-1,0-1 1,0 1-1,1-1 0,-1 1 1,1-1-1,0 0 1,-1 0-1,1 0 0,1 0 1,-1-1-1,0 1 0,1-1 1,-1 0-1,1 0 1,0 0-1,0 0 0,0-1 1,0 0-1,0 1 1,0-1-1,8 0 0,1 1-22,-1-1 0,1 0 0,0-1-1,-1-1 1,1 0 0,-1 0 0,1-2 0,-1 1-1,1-2 1,-1 1 0,14-8 0,-18 8 16,-1 0 1,0-1-1,0 0 1,0-1-1,0 1 1,-1-1-1,0 0 1,0-1-1,0 0 1,-1 0-1,1 0 1,-1 0-1,-1-1 1,1 0-1,-1 0 1,-1 0-1,1-1 1,3-12-1,-6 19 39,-1 0 0,0 0-1,0 0 1,1 0 0,-1 0-1,0-1 1,0 1 0,0 0-1,0 0 1,0 0 0,0 0-1,0 0 1,0 0 0,-1 0-1,1 0 1,0 0 0,-1-1-1,0 0 1,1 2-27,-1 0 0,1-1 0,-1 1 0,1-1-1,-1 1 1,1 0 0,-1 0 0,1-1 0,-1 1 0,1 0 0,-1 0 0,1 0-1,-1 0 1,0-1 0,1 1 0,-1 0 0,1 0 0,-1 0 0,0 0 0,1 0-1,-1 1 1,1-1 0,-2 0 0,-2 1-17,1 1-1,-1-1 1,1 1-1,-1-1 1,1 1-1,0 0 1,0 1 0,0-1-1,-4 3 1,-4 5-13,0 1 0,1 0 1,0 1-1,1 0 0,0 0 1,1 1-1,1 0 0,-1 0 0,2 1 1,0 0-1,1 0 0,0 1 1,1-1-1,-3 21 0,7-33-63,0-1 0,0 1-1,0 0 1,0 0 0,1-1-1,-1 1 1,0 0-1,1-1 1,-1 1 0,1-1-1,0 1 1,-1-1 0,1 1-1,0-1 1,0 1 0,0-1-1,0 1 1,0-1-1,0 0 1,1 0 0,-1 0-1,0 0 1,1 1 0,-1-2-1,0 1 1,1 0 0,-1 0-1,1 0 1,0-1 0,-1 1-1,1-1 1,-1 1-1,4-1 1,2 2-791,1-1 1,0-1-1,0 1 0,-1-1 1,1-1-1,11-1 0,26-9-6208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5.537"/>
    </inkml:context>
    <inkml:brush xml:id="br0">
      <inkml:brushProperty name="width" value="0.025" units="cm"/>
      <inkml:brushProperty name="height" value="0.025" units="cm"/>
    </inkml:brush>
  </inkml:definitions>
  <inkml:trace contextRef="#ctx0" brushRef="#br0">142 1 11403,'-9'7'1244,"-4"2"-1020,-55 45 3951,65-51-3967,-1 1 0,1-1 0,0 0 1,0 1-1,0 0 0,1 0 0,-1 0 0,1 0 0,0 0 1,0 0-1,0 1 0,1-1 0,-1 1 0,1-1 0,0 1 1,0 7-1,1-9-209,1-1 0,0 0 0,0 0 0,0 1 0,0-1 0,1 0 0,-1 0 0,0 0 0,1 0 0,0-1 0,-1 1 0,1 0 0,0-1 0,0 1 1,0-1-1,0 1 0,0-1 0,0 0 0,0 0 0,0 0 0,1 0 0,1 1 0,62 18-430,-51-16 387,20 4 21,-24-7 180,-1 1 1,1 1-1,-1 0 1,1 0-1,-1 1 0,0 0 1,-1 0-1,11 8 1,-20-12-56,1 0 0,-1 1 0,0-1 0,0 0 0,0 1 0,0-1 0,0 1 1,0-1-1,0 0 0,0 1 0,0-1 0,0 1 0,0-1 0,0 0 0,0 1 1,0-1-1,0 1 0,0-1 0,0 0 0,0 1 0,-1-1 0,1 0 0,0 1 0,0-1 1,0 0-1,-1 1 0,1-1 0,0 0 0,0 1 0,-1-1 0,1 0 0,0 1 0,-1-1 1,1 0-1,0 0 0,-1 0 0,1 1 0,0-1 0,-1 0 0,1 0 0,-1 0 1,1 0-1,0 0 0,-1 0 0,1 0 0,-1 0 0,1 0 0,0 0 0,-1 0 0,0 0 1,-24 7 1122,25-7-1135,-41 7 1065,-46 2 0,2-8-4976,70-4-4805,7-8-9242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3:55.715"/>
    </inkml:context>
    <inkml:brush xml:id="br0">
      <inkml:brushProperty name="width" value="0.05" units="cm"/>
      <inkml:brushProperty name="height" value="0.05" units="cm"/>
    </inkml:brush>
  </inkml:definitions>
  <inkml:trace contextRef="#ctx0" brushRef="#br0">1 202 7570,'123'-40'50,"1"6"1,3 5 0,0 5-1,237-12 1,-134 22 624,265-10 913,0 31-773,-6 28-563,199 14-69,609-3 5,-299-50 138,371 1 33,-830 8-456,396-1-529,-56-15 3,177-2 226,-833 21 814,262 43 0,-424-41-529,-36-4 54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6.932"/>
    </inkml:context>
    <inkml:brush xml:id="br0">
      <inkml:brushProperty name="width" value="0.025" units="cm"/>
      <inkml:brushProperty name="height" value="0.025" units="cm"/>
    </inkml:brush>
  </inkml:definitions>
  <inkml:trace contextRef="#ctx0" brushRef="#br0">193 77 4420,'3'-2'893,"-1"-1"1,1 0-1,-1 0 0,0 0 0,0-1 0,-1 1 1,1 0-1,-1-1 0,1 1 0,-1-1 0,0 1 1,0-1-1,-1 0 0,1 1 0,-1-1 0,0 0 1,0 0-1,0-4 0,-1 7-789,0 1 1,0-1-1,1 0 0,-1 1 1,0-1-1,0 1 0,0-1 1,0 1-1,0-1 0,0 1 1,0 0-1,0-1 0,0 1 1,0 0-1,0 0 0,0 0 1,0 0-1,0 0 0,0 0 1,0 0-1,0 0 0,-2 0 1,-23 3 282,17 1-363,0-1 1,1 1 0,-1 0 0,1 1 0,0 0 0,0 1 0,0-1 0,1 1 0,0 1 0,-10 10 0,8-8-12,1 1 1,0 0 0,1 1 0,0 0 0,0 0-1,1 0 1,-6 16 0,12-26-12,-1 0 0,1 0-1,-1 0 1,1 0 0,-1 0 0,1 0 0,-1 0 0,1 0-1,0 1 1,0-1 0,0 0 0,0 0 0,0 0-1,0 0 1,0 1 0,0-1 0,0 0 0,0 0 0,0 0-1,1 0 1,-1 0 0,1 0 0,-1 0 0,1 1 0,-1-1-1,1 0 1,-1 0 0,1-1 0,0 1 0,0 0-1,-1 0 1,1 0 0,0 0 0,0-1 0,0 1 0,2 1-1,1-1 8,1 0 0,0 0-1,0-1 1,0 1 0,0-1-1,0 0 1,6-1 0,2 1 9,-2-2-14,1 1 0,0-2 0,-1 1 0,1-2 0,-1 0 0,0 0 0,0-1 1,0 0-1,-1 0 0,0-2 0,12-8 0,-6 3 1,1-2 0,-2 0 0,0 0 1,0-2-1,18-25 0,-27 35-183,-18 28 50,-26 58 71,36-75 83,1-1 0,0 0 0,0 1 0,0-1 0,1 0 0,-1 1 0,1-1 0,0 1 0,1-1 0,-1 1 0,1-1 0,1 9 1,0-11-15,-1 0 1,0 0 0,1-1-1,-1 1 1,1 0 0,0-1 0,-1 1-1,1-1 1,0 1 0,0-1-1,0 0 1,0 0 0,0 0 0,0 0-1,1 0 1,-1 0 0,0 0-1,0-1 1,1 1 0,-1-1 0,0 0-1,1 0 1,-1 0 0,5 0-1,3-1 25,0 0 0,0 0 0,0-1 0,0-1 0,0 0 0,0 0 0,0-1 0,-1 0 0,0-1 0,0 0 0,0 0 0,9-8 0,-8 6-14,0 0-1,-1-1 1,0 0-1,0 0 1,-1-1-1,0-1 1,0 1-1,9-17 1,-35 59-63,13-24 125,0 0 0,0 0 0,1 1 1,0-1-1,1 1 0,0 0 0,0 0 0,1 0 0,-1 14 0,3-23-58,0 0 0,1 0 0,-1 0 1,1 0-1,-1 0 0,1 0 0,0 0 0,-1 0 0,1 0 0,0 0 0,0 0 0,0 0 0,0 0 1,-1-1-1,1 1 0,0 0 0,0-1 0,0 1 0,1-1 0,-1 1 0,0-1 0,0 1 0,0-1 1,0 0-1,0 0 0,1 0 0,-1 1 0,0-1 0,0 0 0,0 0 0,0-1 0,2 1 0,44-3 430,-31-1-446,0 0 0,0-2 1,-1 0-1,0-1 0,0 0 1,-1-1-1,0-1 1,0 0-1,-1-1 0,0 0 1,0-1-1,-1 0 0,-1-1 1,0-1-1,15-23 0,-18 18-184,-21 27-108,-20 26 105,28-28-18,-33 45 545,35-49-634,1 1 0,0 0 1,1-1-1,-1 1 0,1 0 1,0 0-1,-1 0 0,2 0 1,-1 0-1,0 0 0,1 0 1,0 0-1,0 5 0,5 0-5375,10-5-2857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7.470"/>
    </inkml:context>
    <inkml:brush xml:id="br0">
      <inkml:brushProperty name="width" value="0.025" units="cm"/>
      <inkml:brushProperty name="height" value="0.025" units="cm"/>
    </inkml:brush>
  </inkml:definitions>
  <inkml:trace contextRef="#ctx0" brushRef="#br0">256 211 11883,'-7'10'1116,"1"-1"-755,-137 217 5834,125-194-5473,1 2 1,2 1-1,1 0 0,2 0 1,-11 50-1,36-114-440,0 1 0,19-28 0,5-10-135,-37 66-146,133-241 282,-98 185-265,1 2-1,53-59 1,-82 105-22,34-34 22,-39 40-27,0 0 0,1 0 0,-1 1 1,0-1-1,1 1 0,-1 0 0,1-1 0,-1 1 1,1 0-1,0 0 0,-1 1 0,1-1 0,0 1 1,-1-1-1,1 1 0,0 0 0,4 0 0,-6 1 2,0-1-1,0 1 0,0-1 1,-1 1-1,1 0 0,0-1 0,0 1 1,-1 0-1,1-1 0,-1 1 1,1 0-1,-1 0 0,1 0 0,-1 0 1,1 0-1,-1 0 0,0 0 1,0-1-1,1 1 0,-1 0 0,0 0 1,0 0-1,0 0 0,0 0 1,0 0-1,0 0 0,0 0 0,0 0 1,-1 0-1,1 0 0,-1 2 1,-9 33 34,-10 1 125,14-28-145,1 1 0,0 0-1,1 0 1,-1 0 0,-3 18 0,8-27-398,0 0 1,0 1-1,0-1 1,1 0-1,-1 1 1,0-1-1,1 0 1,-1 0 0,1 1-1,0-1 1,-1 0-1,1 0 1,0 0-1,-1 0 1,1 0-1,0 0 1,0 0-1,0 0 1,0 0-1,0 0 1,2 0-1,30 22-4295,-13-11 3699,-12-5 1226,-1 0 0,0 0 0,0 1 0,0 0 0,9 15 0,-15-22-25,0 0 1,0 1-1,-1-1 1,1 1-1,0 0 1,0-1-1,-1 1 1,1 0-1,-1-1 1,0 1-1,1 0 1,-1 0-1,0-1 1,0 1-1,0 0 1,0 0-1,0-1 1,0 1-1,-1 0 1,1 0-1,-1-1 1,1 1-1,-1 0 1,1-1-1,-1 1 1,0-1-1,0 1 1,0-1-1,0 1 1,0-1-1,0 0 1,0 1-1,-1-1 0,1 0 1,0 0-1,-1 0 1,1 0-1,-1 0 1,1 0-1,-3 1 1,-10 4 987,0-1-1,0 0 1,0 0 0,-1-2-1,-27 4 1,24-5-740,1-1-1,0 0 1,-1-2 0,-30-4-1,46 5-578,0-1 0,0 1 0,0-1 0,0 1 0,0-1 0,0 0 0,1 0-1,-1 0 1,0 0 0,0 0 0,1-1 0,-1 1 0,0 0 0,1-1 0,-2-1 0,-4-20-5804,7 4-1953</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8.100"/>
    </inkml:context>
    <inkml:brush xml:id="br0">
      <inkml:brushProperty name="width" value="0.025" units="cm"/>
      <inkml:brushProperty name="height" value="0.025" units="cm"/>
    </inkml:brush>
  </inkml:definitions>
  <inkml:trace contextRef="#ctx0" brushRef="#br0">0 83 7976,'0'0'16031,"10"6"-15247,-7-4-741,0 0-13,0 0 1,0 1-1,1-1 0,-1-1 0,1 1 0,0 0 0,-1-1 0,1 0 0,0 1 0,0-1 0,-1-1 1,1 1-1,0-1 0,0 1 0,0-1 0,0 0 0,0-1 0,0 1 0,0-1 0,0 0 0,0 0 1,-1 0-1,1 0 0,6-3 0,-6 2 11,0 1 0,0-1 1,-1 0-1,1-1 0,0 1 0,-1 0 1,1-1-1,-1 0 0,0 0 1,0 0-1,0 0 0,0-1 0,-1 1 1,1-1-1,-1 1 0,0-1 0,0 0 1,0 0-1,-1 0 0,1 0 1,-1 0-1,0-1 0,0 1 0,0 0 1,-1-6-1,1 10-44,-1-1 0,0 1 1,0-1-1,0 1 0,0 0 0,0-1 0,0 1 1,-1-1-1,1 1 0,0 0 0,0-1 0,0 1 1,0-1-1,0 1 0,0 0 0,-1-1 0,1 1 1,0 0-1,0-1 0,-1 1 0,1 0 1,0-1-1,0 1 0,-1 0 0,1 0 0,0-1 1,-1 1-1,1 0 0,0 0 0,-1 0 0,1-1 1,0 1-1,-1 0 0,1 0 0,-1 0 0,1 0 1,0 0-1,-1 0 0,-20 6-238,-13 20-124,25-15 361,-31 45-28,38-53 57,0 0-1,0 1 0,0 0 1,1-1-1,0 1 1,0 0-1,0 0 1,0 0-1,0-1 0,1 1 1,-1 0-1,1 0 1,0 0-1,1 6 1,0-8-18,0-1 1,-1 0-1,1 0 1,0 1-1,0-1 1,0 0-1,0 0 1,-1 0-1,2 0 1,-1 0-1,0-1 1,0 1-1,0 0 1,0 0-1,0-1 1,1 1-1,-1-1 1,0 1-1,1-1 1,-1 1-1,0-1 1,1 0-1,-1 0 1,0 1 0,3-1-1,43 0 166,-37 0-141,8-2-21,0-1 0,0-1 1,-1 0-1,1-1 0,-1-1 0,20-10 1,-15 7-113,1 0 0,39-8 0,-61 17 90,-1-1-1,1 1 1,0 0 0,0 0 0,0 0 0,0 0 0,0 0-1,0 0 1,0 0 0,0 0 0,-1 0 0,1 0 0,0 1 0,0-1-1,0 0 1,0 1 0,0-1 0,-1 0 0,1 1 0,0-1-1,0 1 1,-1 0 0,1-1 0,0 1 0,-1-1 0,1 1 0,0 0-1,-1-1 1,1 1 0,-1 0 0,1 1 0,6 32 386,-7-31-324,0-1-1,0 1 1,0 0-1,1 0 1,-1 0 0,1-1-1,-1 1 1,1 0 0,0 0-1,0-1 1,0 1-1,0-1 1,1 1 0,-1-1-1,1 1 1,0-1-1,-1 0 1,1 0 0,0 0-1,0 0 1,4 3-1,-1-3-22,1 0 0,0 0-1,0-1 1,0 0-1,1 0 1,-1 0-1,0 0 1,0-1-1,0 0 1,10-2 0,62-17 372,-63 15-1414,-1 0 0,1 0 0,0 1 0,23-1 0,-33 4-2195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9.032"/>
    </inkml:context>
    <inkml:brush xml:id="br0">
      <inkml:brushProperty name="width" value="0.025" units="cm"/>
      <inkml:brushProperty name="height" value="0.025" units="cm"/>
    </inkml:brush>
  </inkml:definitions>
  <inkml:trace contextRef="#ctx0" brushRef="#br0">1 43 4324,'0'0'15738,"9"-5"-13827,-4 2-1742,0-1 150,-1 1 0,2 0 0,-1 0-1,0 0 1,0 1 0,1 0 0,0 0-1,-1 0 1,1 1 0,0 0 0,0 0-1,11-1 1,-16 3-321,-1 0-1,1-1 1,-1 1 0,1-1-1,0 1 1,-1 0 0,1 0-1,-1-1 1,0 1-1,1 0 1,-1 0 0,0 0-1,1-1 1,-1 1-1,0 0 1,0 0 0,0 0-1,1 0 1,-1 0 0,0-1-1,0 1 1,0 0-1,-1 0 1,1 0 0,0 0-1,0 0 1,0-1-1,-1 1 1,1 0 0,0 0-1,-1 0 1,0 1 0,-11 29 0,-17 7 105,23-32-102,1-1 1,0 1-1,0 1 0,0-1 0,1 1 0,0 0 1,0 0-1,1 0 0,-1 0 0,2 1 0,-4 13 1,6-20-4,1 0-1,-1-1 1,1 1 0,-1 0 0,1 0 0,0-1 0,0 1 0,-1 0 0,1-1 0,0 1 0,0-1 0,0 1 0,0-1 0,-1 1 0,1-1 0,0 0 0,0 1 0,0-1 0,0 0 0,0 0-1,0 0 1,0 1 0,0-1 0,0 0 0,0-1 0,0 1 0,0 0 0,0 0 0,0 0 0,2-1 0,35-5 103,-15-2-99,0 0 0,-1-2 0,0-1-1,-1 0 1,0-2 0,0 0 0,29-27 0,-33 25-879,0-1 0,17-22 0,-63 94-20,26-50 1040,0 1 0,0-1 0,1 1 0,0-1 0,0 1 0,0 0 0,1 0 0,0 0-1,0-1 1,1 1 0,0 0 0,2 13 0,-2-18-97,1 0 1,0 0-1,0 0 0,0-1 0,0 1 1,1 0-1,-1-1 0,0 1 1,1-1-1,-1 1 0,1-1 0,0 0 1,-1 1-1,1-1 0,0 0 1,0 0-1,-1 0 0,1-1 0,0 1 1,0 0-1,0-1 0,0 1 1,0-1-1,0 0 0,0 1 0,0-1 1,0 0-1,4-1 0,6 2 261,0-1-1,1 0 0,19-3 1,-24 1-280,0 0 0,0 0-1,-1-1 1,1 0 0,-1 0 0,1-1 0,-1 0 0,0 0 0,0-1 0,-1 1-1,1-2 1,-1 1 0,0-1 0,-1 1 0,1-2 0,-1 1 0,0-1-1,-1 1 1,1-1 0,-2-1 0,1 1 0,-1 0 0,0-1 0,0 0 0,-1 0-1,0 0 1,0 0 0,-1 0 0,0-16 0,0 24-36,-1-1 1,0 1-1,0-1 0,0 0 1,0 1-1,0-1 1,0 0-1,0 1 0,-1-1 1,1 1-1,0-1 0,0 1 1,0-1-1,-1 0 0,1 1 1,0-1-1,-1 1 1,1-1-1,0 1 0,-1-1 1,1 1-1,0-1 0,-1 1 1,1 0-1,-1-1 1,1 1-1,-1 0 0,1-1 1,-1 1-1,0 0 0,1-1 1,-1 1-1,1 0 1,-1 0-1,1 0 0,-1 0 1,0 0-1,1-1 0,-1 1 1,0 0-1,1 0 0,-1 1 1,1-1-1,-1 0 1,0 0-1,1 0 0,-2 0 1,0 1-7,0 0 1,0 0-1,0-1 1,0 1 0,0 0-1,0 1 1,0-1-1,0 0 1,0 1 0,1-1-1,-4 4 1,2-2 62,1 0 0,0 0 0,0 1 0,0-1 0,0 1 0,1-1 1,-1 1-1,1 0 0,0-1 0,0 1 0,-1 5 0,2-8-38,0 1 1,1-1-1,-1 0 0,0 1 0,0-1 0,1 0 1,-1 0-1,0 1 0,1-1 0,-1 0 1,1 0-1,0 0 0,-1 1 0,1-1 0,0 0 1,0 0-1,0 0 0,-1 0 0,1 0 1,0-1-1,0 1 0,1 0 0,-1 0 0,0-1 1,0 1-1,0 0 0,0-1 0,1 1 0,-1-1 1,0 0-1,0 1 0,1-1 0,-1 0 1,0 0-1,1 0 0,1 0 0,26 1-264,0-1 0,0-1 0,0-1-1,-1-2 1,1-1 0,-1-2 0,41-13-1,-51 17-232,-12 7 198,-16 20 232,9-23 97,0 1 1,0-1 0,0 0-1,0 1 1,0-1 0,0 1-1,0-1 1,0 1 0,1-1 0,-1 1-1,1-1 1,-1 1 0,1 0-1,0-1 1,-1 1 0,1 0-1,0-1 1,0 1 0,0 0-1,0-1 1,1 1 0,-1 0-1,0-1 1,1 1 0,0 2 0,1-3 19,1 0 0,-1 0 1,0-1-1,0 1 0,1-1 1,-1 1-1,0-1 1,1 0-1,-1 0 0,0 0 1,1 0-1,-1 0 1,0-1-1,1 1 0,-1-1 1,0 1-1,1-1 0,-1 0 1,2-1-1,43-20-1865,-17 3-1808,-2-4-3537,3-8-6174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9.426"/>
    </inkml:context>
    <inkml:brush xml:id="br0">
      <inkml:brushProperty name="width" value="0.025" units="cm"/>
      <inkml:brushProperty name="height" value="0.025" units="cm"/>
    </inkml:brush>
  </inkml:definitions>
  <inkml:trace contextRef="#ctx0" brushRef="#br0">140 0 12620,'0'0'1772,"-6"8"1591,-7 12-2420,2-1 0,0 2-1,1 0 1,1 0 0,-12 41-1,17-47-589,2-1 0,-1 1-1,2 0 1,0-1-1,0 1 1,2 0 0,0 0-1,0-1 1,2 1-1,7 28 1,0-23-586,-11-44-278,-14-46-224,-42-50 1258,59 120-403,0-1 0,-1 1 0,1 0 0,0-1 0,0 1 0,-1 0 0,1 0 0,0 0 0,0 0 0,-1 1 0,1-1-1,0 0 1,-1 1 0,3 0 0,58 25 319,1 0-1224,-20-17-5654,-28-9-1168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9.758"/>
    </inkml:context>
    <inkml:brush xml:id="br0">
      <inkml:brushProperty name="width" value="0.025" units="cm"/>
      <inkml:brushProperty name="height" value="0.025" units="cm"/>
    </inkml:brush>
  </inkml:definitions>
  <inkml:trace contextRef="#ctx0" brushRef="#br0">1 0 15439,'0'0'4836,"75"26"-12075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0.090"/>
    </inkml:context>
    <inkml:brush xml:id="br0">
      <inkml:brushProperty name="width" value="0.025" units="cm"/>
      <inkml:brushProperty name="height" value="0.025" units="cm"/>
    </inkml:brush>
  </inkml:definitions>
  <inkml:trace contextRef="#ctx0" brushRef="#br0">161 1 21012,'0'0'3203,"-12"1"-2600,8-1-608,-69 10 178,69-10-208,-1 1-1,1 0 1,0 1-1,-1-1 0,1 1 1,0 0-1,0 0 0,0 0 1,0 0-1,1 1 0,-1 0 1,0 0-1,1 0 0,0 0 1,0 0-1,-3 5 0,5-8-62,1 1 0,-1 0-1,1 0 1,0-1-1,-1 1 1,1 0 0,0 0-1,0 0 1,-1 0-1,1 0 1,0-1 0,0 1-1,0 0 1,0 0-1,0 0 1,0 0 0,0 0-1,1 0 1,-1 0 0,0-1-1,0 1 1,1 0-1,-1 0 1,0 0 0,1-1-1,-1 1 1,1 0-1,-1 0 1,1-1 0,-1 1-1,1 0 1,0-1-1,-1 1 1,1-1 0,0 1-1,-1-1 1,1 1-1,0-1 1,0 1 0,0-1-1,-1 0 1,3 1-1,43 10-2508,-33-9 2436,2 1 5,0 0 240,-1-1 0,0 2 0,0 0 0,0 1 0,26 12 0,-39-16-10,0-1 1,0 0 0,-1 0-1,1 1 1,0-1-1,-1 1 1,1-1 0,0 1-1,-1-1 1,1 1 0,-1-1-1,1 1 1,-1 0-1,1-1 1,-1 1 0,1 0-1,-1-1 1,0 1 0,1 0-1,-1-1 1,0 1-1,1 0 1,-1 0 0,0 0-1,0-1 1,0 1 0,0 0-1,0 1 1,0-1 70,-1 0 1,0 0 0,0 0-1,1 0 1,-1-1-1,0 1 1,0 0 0,0 0-1,0 0 1,0-1 0,0 1-1,0 0 1,0-1-1,0 1 1,0-1 0,-2 1-1,-52 13 3086,51-13-3153,-19 2 825,-1 0 1,-24-2-1,48-1-944,0 0 1,0 0-1,-1 0 1,1 0-1,0 0 1,0 0-1,-1 0 0,1 0 1,0 0-1,0 0 1,-1 0-1,1-1 0,0 1 1,0 0-1,0 0 1,-1 0-1,1 0 1,0 0-1,0-1 0,0 1 1,0 0-1,-1 0 1,1 0-1,0-1 1,0 1-1,0 0 0,0 0 1,0-1-1,0 1 1,0 0-1,0 0 1,0 0-1,0-1 0,0 1 1,0 0-1,0 0 1,0-1-1,0 1 1,0 0-1,0 0 0,0-1 1,0 1-1,0 0 1,0 0-1,0-1 1,0 1-1,0 0 0,0 0 1,0 0-1,1-1 1,-1 1-1,0 0 1,0 0-1,0 0 0,0 0 1,1-1-1,-1 1 1,0 0-1,0 0 0,0 0 1,1 0-1,12-15-4538,16-4-3952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0.421"/>
    </inkml:context>
    <inkml:brush xml:id="br0">
      <inkml:brushProperty name="width" value="0.025" units="cm"/>
      <inkml:brushProperty name="height" value="0.025" units="cm"/>
    </inkml:brush>
  </inkml:definitions>
  <inkml:trace contextRef="#ctx0" brushRef="#br0">84 315 11531,'-8'7'1281,"-1"1"-736,-33 34 2995,39-39-3126,1 1-1,-1-1 1,1 1 0,0-1-1,0 1 1,0 0 0,0 0-1,1-1 1,-1 1 0,1 1-1,0-1 1,0 0-1,0 6 1,2-9-367,-1 0 1,1 0-1,-1 1 1,1-1-1,0 0 0,-1 0 1,1 0-1,0 0 0,0 0 1,0 0-1,0 0 0,0 0 1,0-1-1,0 1 0,0 0 1,0 0-1,1-1 0,-1 1 1,0-1-1,0 1 0,1-1 1,-1 0-1,0 1 0,0-1 1,1 0-1,-1 0 1,0 0-1,1 0 0,-1 0 1,0 0-1,1 0 0,-1 0 1,2-1-1,52-8 1146,-36 2-939,0-1 1,-1-1 0,1-1 0,-2-1-1,1 0 1,-2-1 0,1-1-1,28-30 1,-34 31-189,1-1-1,-1 0 1,-1-1 0,0-1-1,-1 1 1,-1-1 0,0-1-1,-1 0 1,-1 0 0,-1 0-1,5-19 1,-9 27-74,0 1-1,0 0 1,0-1 0,-1 1 0,0 0-1,-1-1 1,0 1 0,-2-11 0,2 15-16,0 1 1,0-1 0,0 1 0,0 0 0,0 0 0,-1-1 0,1 1-1,-1 0 1,1 0 0,-1 0 0,0 0 0,1 1 0,-1-1 0,0 0-1,0 1 1,-1 0 0,1-1 0,0 1 0,0 0 0,-1 0 0,1 0-1,0 0 1,-1 1 0,1-1 0,-1 0 0,-4 1 0,0-1 10,1 1 0,-1 0 0,1 0 0,-1 1 0,1 0 0,-1 0 0,1 0 0,0 1 0,-1 0 0,1 0 0,0 1 0,1 0 0,-1 0 0,0 0 0,1 0 0,-1 1 0,1 0 0,0 0 1,0 1-1,1-1 0,0 1 0,-8 10 0,9-11-7,1 1 0,-1 0-1,1-1 1,0 1 0,0 0 0,1 0 0,-1 1 0,1-1 0,0 0 0,1 0 0,-1 1 0,1-1-1,0 0 1,0 1 0,1-1 0,0 0 0,0 1 0,0-1 0,0 0 0,1 0 0,0 0 0,0 0-1,0 0 1,0-1 0,1 1 0,0-1 0,0 1 0,6 5 0,44 47-1397,-31-36 608,29 39 1,-45-52-156,-1 0 0,0 1 1,0 0-1,7 18 0,-9-10-4166,-3-4-3913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1.619"/>
    </inkml:context>
    <inkml:brush xml:id="br0">
      <inkml:brushProperty name="width" value="0.025" units="cm"/>
      <inkml:brushProperty name="height" value="0.025" units="cm"/>
    </inkml:brush>
  </inkml:definitions>
  <inkml:trace contextRef="#ctx0" brushRef="#br0">72 265 18642,'0'0'6555,"-10"6"-5711,7-4-719,-4 2 166,1 0-1,0 0 1,0 1 0,-11 11 0,15-14-256,1 0 1,-1-1-1,1 1 0,-1 0 1,1 0-1,0 1 0,0-1 1,0 0-1,0 0 1,0 1-1,0-1 0,1 0 1,-1 1-1,1-1 0,-1 0 1,1 1-1,0-1 0,0 1 1,0-1-1,0 1 0,1-1 1,-1 0-1,1 1 0,-1-1 1,2 3-1,0-3-30,-1 0 0,0 0 1,1 0-1,-1-1 0,1 1 0,-1 0 0,1-1 1,0 0-1,0 1 0,0-1 0,0 0 1,0 0-1,0 0 0,0 0 0,0 0 0,0-1 1,0 1-1,1 0 0,-1-1 0,0 0 0,4 1 1,54-1 82,-51-1-104,-1 0-81,0 0 1,0-1-1,0 0 1,0 0-1,0-1 1,-1 0-1,1 0 0,-1-1 1,0 0-1,0 0 1,0-1-1,0 1 1,7-9-1,-8 8-47,-2 1-1,1-1 1,-1-1 0,1 1-1,-1 0 1,-1-1-1,1 0 1,-1 0 0,0 0-1,-1 0 1,1-1 0,-1 1-1,0-1 1,-1 1-1,1-1 1,-1-11 0,-1 18 134,0 0 1,0-1 0,0 1-1,0 0 1,0 0 0,-1 0-1,1-1 1,0 1 0,0 0-1,0 0 1,0 0-1,-1 0 1,1 0 0,0-1-1,0 1 1,-1 0 0,1 0-1,0 0 1,0 0 0,0 0-1,-1 0 1,1 0 0,0 0-1,0 0 1,-1 0 0,1 0-1,0 0 1,0 0 0,-1 0-1,1 0 1,0 0 0,0 0-1,-1 0 1,1 0 0,0 0-1,0 1 1,0-1 0,-1 0-1,1 0 1,0 0 0,0 0-1,0 0 1,-1 1 0,1-1-1,0 0 1,0 0 0,0 0-1,0 1 1,0-1 0,-1 0-1,1 0 1,-11 11 41,8-6 75,0 0 1,0 1-1,1 0 1,0-1-1,0 1 1,0 0-1,1 0 1,0 0-1,0 0 0,0 13 1,2-17-75,-1 0 0,0 0 0,1 1 0,-1-1 0,1 0-1,-1 0 1,1 0 0,0 0 0,0 0 0,0 0 0,0 0 0,0 0 0,1 0 0,-1 0 0,1 0 0,-1-1 0,1 1 0,-1 0 0,1-1 0,0 0-1,0 1 1,0-1 0,0 0 0,0 0 0,0 0 0,0 0 0,0 0 0,0-1 0,0 1 0,1-1 0,-1 1 0,3-1 0,11 2-3,1-1 0,-1-1 0,1 0 0,0-2 0,-1 0 0,1 0 0,-1-2 0,0 0 0,0 0 0,0-2 0,22-11 1,-29 13-129,-1 0 1,0 0-1,0-1 1,0 0-1,-1-1 1,0 0-1,0 0 1,0-1-1,-1 1 1,1-2 0,-2 1-1,1 0 1,-1-1-1,0 0 1,-1 0-1,0-1 1,0 1-1,-1-1 1,0 0 0,-1 0-1,4-18 1,-6 26 29,0-1 1,0 1-1,0-1 1,0 0 0,0 1-1,0-1 1,0 1-1,-1-1 1,1 1 0,0-1-1,-1 1 1,1-1-1,-1 1 1,0-1 0,-1-2-1,1 4 35,1-1 0,-1 1 0,1-1-1,-1 1 1,0-1 0,0 1 0,1 0-1,-1-1 1,0 1 0,0 0 0,1-1 0,-1 1-1,0 0 1,0 0 0,1 0 0,-1 0-1,0 0 1,0 0 0,0 0 0,0 0 0,-1 0-1,-1 1 24,0 0 0,0 0 0,0 0 1,0 1-1,0-1 0,0 1 0,0 0 0,0-1 0,1 1 0,-1 0 0,1 1 0,-1-1 0,-2 4 0,-12 14 534,2 2 0,0 0 1,-14 26-1,25-40-407,1 0-1,-1 0 1,2 0 0,-1 1 0,1-1-1,0 1 1,0-1 0,1 1 0,1 0 0,-1 0-1,1-1 1,1 1 0,2 13 0,-2-19-105,0 0-1,1 0 1,-1 0 0,1 0 0,0 0 0,-1 0 0,1-1 0,1 1 0,-1-1 0,0 1-1,1-1 1,-1 0 0,1 0 0,-1 0 0,1 0 0,0-1 0,0 1 0,0-1 0,0 1-1,0-1 1,0 0 0,1 0 0,-1-1 0,0 1 0,0-1 0,1 1 0,-1-1 0,4 0-1,4 0 31,-1 0 0,1 0-1,-1-1 1,1 0 0,-1-1-1,1 0 1,17-7 0,-11 1-30,0-1 0,-1 0 0,-1-2 1,0 1-1,0-2 0,-1 0 0,0-1 0,-2 0 1,1-1-1,-1-1 0,16-26 0,-9 10 18,-2 0 0,-1-1 0,-2 0 0,-1-2-1,10-39 1,-18 48-205,-5 15 65,-6 15-128,-3 10 429,1 1-1,1 0 1,0 1 0,2 0 0,-8 29-1,-9 97 638,11-65-686,6 10-35,5-88-93,0 1 0,0-1 0,0 0 1,0 1-1,0-1 0,0 1 0,0-1 0,0 0 0,0 1 1,0-1-1,0 0 0,1 1 0,-1-1 0,0 0 0,0 1 1,0-1-1,1 0 0,-1 0 0,0 1 0,0-1 1,1 0-1,-1 0 0,0 1 0,0-1 0,1 0 0,-1 0 1,0 0-1,1 0 0,-1 1 0,0-1 0,1 0 0,-1 0 1,0 0-1,1 0 0,-1 0 0,0 0 0,1 0 1,-1 0-1,1 0 0,-1 0 0,0 0 0,1 0 0,-1 0 1,0 0-1,1 0 0,-1 0 0,0-1 0,1 1 0,-1 0 1,0 0-1,1 0 0,-1 0 0,0-1 0,0 1 0,1 0 1,-1 0-1,0-1 0,0 1 0,1 0 0,-1-1 1,0 1-1,0 0 0,1-1 0,18-19 419,-12 4-507,0 0 0,-1 0 0,-1-1 0,0 0 0,-2 0 0,0 0 0,1-34 0,-2 30-238,0-1 0,2 1 0,0 0 0,10-30 0,-13 49 325,0 0-1,1-1 0,-1 1 1,0 0-1,1 0 0,0 0 0,-1 0 1,1 0-1,0 0 0,0 0 0,0 0 1,0 1-1,1-1 0,-1 1 1,0 0-1,0-1 0,1 1 0,-1 0 1,1 1-1,-1-1 0,1 0 1,3 0-1,7 0 142,-1 0-1,0 0 1,22 3 0,-4 0-91,11-1 41,-10 1-60,-1-2 0,37-5 1,-59 5-36,-1-2 0,1 1 0,-1-1 0,1 0 0,-1-1 1,0 0-1,0 0 0,0 0 0,-1-1 0,1 0 0,-1 0 1,0-1-1,0 0 0,5-5 0,-10 9-8,0 1 0,0-1 0,-1 1-1,1-1 1,0 0 0,-1 0 0,1 1 0,0-1 0,-1 0-1,1 0 1,-1 0 0,0 0 0,1 0 0,-1 0 0,0 1 0,1-1-1,-1 0 1,0 0 0,0 0 0,0 0 0,0 0 0,0 0-1,0-1 1,0 1-13,-1 0 1,0 1-1,1-1 0,-1 1 0,1 0 0,-1-1 0,0 1 1,0-1-1,1 1 0,-1 0 0,0 0 0,0-1 0,1 1 1,-1 0-1,0 0 0,0 0 0,1 0 0,-1 0 0,0 0 0,0 0 1,-1 0-1,-3 1-15,0-1 0,0 1 1,0 0-1,0 0 0,0 1 1,0 0-1,0 0 0,-5 2 1,-1 5 117,0 0 0,0 0 0,1 1 0,0 0 0,0 1 0,1 0 0,1 1 0,0 0 0,0 0 0,1 1 0,1 0 0,0 0 0,1 0 0,0 1 0,1-1 0,1 1 0,-3 24 0,5-35-63,1-1 0,0 1-1,0 0 1,0-1-1,1 1 1,-1 0-1,1-1 1,-1 1-1,1-1 1,0 1 0,0-1-1,0 1 1,0-1-1,1 1 1,-1-1-1,1 0 1,-1 0-1,1 0 1,0 0 0,0 0-1,-1 0 1,5 2-1,-1-1 3,-1 0 0,1-1 0,1 0 0,-1 0 1,0 0-1,0 0 0,1-1 0,-1 0 0,1 0 0,8 0 0,0-1-16,0 0 1,0-1-1,-1-1 1,1 0-1,0-1 1,-1 0-1,0-1 0,19-8 1,-16 3-51,0 0 0,-1-1 1,27-23-1,-36 27 14,-1 1 0,1 0 0,-1-1 0,0 0 1,0-1-1,-1 1 0,1-1 0,-2 0 0,1 0 0,-1 0 0,4-11 0,-7 18 15,0-1 0,0 1-1,1 0 1,-1 0 0,0-1 0,0 1 0,0 0-1,0 0 1,0-1 0,0 1 0,0 0 0,0 0-1,0-1 1,0 1 0,0 0 0,0-1 0,0 1-1,0 0 1,0 0 0,0-1 0,0 1 0,0 0-1,-1 0 1,1-1 0,0 1 0,0 0-1,0 0 1,0 0 0,0-1 0,-1 1 0,1 0-1,0 0 1,0 0 0,0-1 0,-1 1 0,1 0-1,0 0 1,0 0 0,-1 0 0,1-1 0,-13 6-124,-12 13 157,18-12 23,1 0 0,1 0 0,-1 1 1,1 0-1,0 0 0,0 1 0,1-1 1,0 1-1,1 0 0,0 0 0,0 0 0,0 1 1,1-1-1,0 0 0,1 1 0,0 0 1,0 13-1,2-21-75,-1 1 1,0-1 0,1 0-1,-1 0 1,1 0-1,-1 0 1,1 1-1,-1-1 1,1 0-1,0 0 1,0 0 0,-1 0-1,1 0 1,0-1-1,0 1 1,0 0-1,0 0 1,0-1 0,0 1-1,0 0 1,0-1-1,1 1 1,-1-1-1,0 1 1,0-1-1,0 0 1,1 1 0,-1-1-1,0 0 1,0 0-1,1 0 1,-1 0-1,0 0 1,0 0 0,2-1-1,2 1-642,-1-1 0,0 1 0,1-1 0,-1 0 0,0-1 0,0 1 0,0-1 0,0 1-1,5-4 1,17-17-7627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2.183"/>
    </inkml:context>
    <inkml:brush xml:id="br0">
      <inkml:brushProperty name="width" value="0.025" units="cm"/>
      <inkml:brushProperty name="height" value="0.025" units="cm"/>
    </inkml:brush>
  </inkml:definitions>
  <inkml:trace contextRef="#ctx0" brushRef="#br0">0 81 7335,'1'15'449,"-1"0"0,2 0 0,0 0 1,0-1-1,2 1 0,-1-1 0,8 17 0,-7-22-424,0-1 0,1 1 0,0-1 0,0 0 0,1 0 0,0-1 0,0 1 0,1-1 0,0-1 0,0 1 0,1-1 0,10 6 0,-15-10 264,0 0 1,1 0-1,0-1 0,-1 1 0,1-1 0,0 0 0,0 0 1,0 0-1,0-1 0,0 0 0,5 1 0,-7-1 131,-1 0 0,1-1-1,0 1 1,0 0 0,-1 0 0,1-1-1,0 1 1,-1-1 0,1 0 0,0 1-1,-1-1 1,1 0 0,-1 0 0,1 0 0,-1 0-1,0 0 1,1 0 0,-1-1 0,0 1-1,0 0 1,0-1 0,0 1 0,0 0-1,0-1 1,0 1 0,1-3 0,-3 4-359,1-1 0,-1 1 1,1 0-1,0 0 0,-1-1 1,1 1-1,-1 0 0,1 0 1,0 0-1,-1 0 1,1 0-1,-1-1 0,1 1 1,-1 0-1,1 0 0,-1 0 1,1 0-1,-1 0 0,1 0 1,0 1-1,-1-1 0,1 0 1,-1 0-1,1 0 0,-1 0 1,1 0-1,0 1 1,-1-1-1,1 0 0,-1 0 1,1 1-1,0-1 0,-1 0 1,1 1-1,-19 8-185,15-6 150,0 0 1,1 1-1,0-1 1,-1 1-1,2 0 1,-1 0-1,0 0 1,1 0 0,-1 1-1,1-1 1,1 1-1,-1-1 1,-1 7-1,3-10-6,0 0 0,0 1 1,0-1-1,0 1 0,0-1 0,0 0 1,0 1-1,0-1 0,1 1 0,-1-1 0,0 0 1,1 1-1,-1-1 0,1 0 0,0 0 0,-1 1 1,1-1-1,2 2 0,-1-1-6,-1-1 0,1 1 0,0-1 0,0 0 0,1 0 0,-1 0 0,0 0 1,0 0-1,0 0 0,1-1 0,-1 1 0,0-1 0,1 1 0,4-1 0,8 1-27,1-1 0,0 0 1,-1-1-1,1-1 0,0 0 0,-1-1 0,0-1 0,0 0 0,0-1 0,20-10 1,-25 10-23,-1-1 1,0 1-1,0-2 1,0 1 0,-1-1-1,0 0 1,-1-1 0,1 0-1,-1 0 1,-1-1-1,0 0 1,0 0 0,-1 0-1,0 0 1,0-1-1,3-13 1,-3 10-190,-2-1 1,0 1-1,-1-1 0,0 0 0,-1 0 0,0 0 1,-2 0-1,-1-17 0,2 27 91,-1-1 1,1 1-1,-1-1 1,0 1-1,-1 0 1,1 0-1,-1-1 1,0 1-1,0 0 1,0 1-1,0-1 1,-1 0-1,1 0 1,-1 1-1,0 0 1,0-1-1,0 1 1,-1 0-1,1 1 1,-1-1-1,1 1 1,-1-1-1,0 1 1,0 0-1,0 1 1,0-1-1,-1 0 1,1 1-1,-6-1 0,2 1 227,1 1-1,-1 0 1,0 0-1,0 0 1,0 1-1,0 0 1,0 1-1,1 0 1,-1 0-1,1 0 1,-1 1-1,-10 6 1,15-7-63,0-1 1,1 1 0,-1 0 0,1 0 0,-1 0-1,1 0 1,0 0 0,0 0 0,0 1-1,0-1 1,0 1 0,1 0 0,-1-1 0,1 1-1,0 0 1,0 0 0,0 0 0,0 0 0,0 0-1,0 0 1,1 0 0,0 0 0,-1 0 0,1 0-1,0 0 1,0 0 0,1 1 0,-1-1 0,1 0-1,0 0 1,-1 0 0,1 0 0,1 0-1,-1-1 1,2 5 0,8 11-235,1 1 0,0-2 0,2 0 0,0 0 0,23 21 1,26 32-17,-56-62 316,-1 1 0,0 1 0,-1-1 0,0 1 0,-1 0 0,5 11 0,-9-18-238,1 0-1,0 0 1,-1 0-1,1 1 1,-1-1 0,0 0-1,0 0 1,0 0 0,0 0-1,-1 0 1,0 4-1,0-5-321,0-1-1,0 1 0,1 0 0,-1-1 1,0 1-1,-1 0 0,1-1 0,0 1 1,0-1-1,-1 0 0,1 1 1,0-1-1,-1 0 0,0 0 0,1 0 1,-1 0-1,0 0 0,1 0 0,-4 0 1,-1 0-8367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4:11.453"/>
    </inkml:context>
    <inkml:brush xml:id="br0">
      <inkml:brushProperty name="width" value="0.05" units="cm"/>
      <inkml:brushProperty name="height" value="0.05" units="cm"/>
    </inkml:brush>
  </inkml:definitions>
  <inkml:trace contextRef="#ctx0" brushRef="#br0">1 383 12403,'1'1'103,"1"-1"0,0 1 0,-1-1 0,1 0 0,0 1 0,-1-1 1,1 0-1,0 0 0,0 0 0,-1 0 0,1 0 0,0-1 0,0 1 0,1-1 0,39-4-190,-4-1 108,-1-2 1,1-1-1,-1-2 1,37-17 0,-47 17-7,0 2 0,0 1 0,43-6 0,87-4 45,34-6-27,-131 11-41,95-17 1,-124 26 7,1 2 0,-1 0 0,35 4 0,177 33 5,-153-18-3,128 5 1,1540 54 698,-980-68-586,0-51-22,-675 35-73,734-69 6,-837 77-26,991-116 4,-684 92 37,160-16 6,-295 27 258,-69 7 358,-82 1-851,-32-5 38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2.721"/>
    </inkml:context>
    <inkml:brush xml:id="br0">
      <inkml:brushProperty name="width" value="0.025" units="cm"/>
      <inkml:brushProperty name="height" value="0.025" units="cm"/>
    </inkml:brush>
  </inkml:definitions>
  <inkml:trace contextRef="#ctx0" brushRef="#br0">1 134 11050,'0'0'18156,"11"4"-17136,-4-1-962,-1 0 0,1 0 0,0-1 0,1 0 0,-1-1 0,0 0 0,0 0 0,1 0 0,-1-1 0,1 0 1,-1 0-1,0-1 0,1 0 0,-1 0 0,11-4 0,-3-1-40,0 0 0,-1-1 0,0-1 0,16-11 0,-28 17-111,1 1 0,-1-1 0,1 0 0,-1 0 0,0 0 1,0 0-1,0 0 0,0 0 0,0-1 0,0 1 0,-1-1 0,1 1 1,-1-1-1,1 0 0,-1 1 0,0-1 0,0 0 0,0 0 0,-1 0 1,1 0-1,-1 0 0,0 0 0,1 0 0,-1 0 0,-1 0 0,1 0 1,0 0-1,-1 0 0,-1-5 0,1 7 41,0-1 1,0 1-1,0-1 1,0 1-1,-1 0 0,1 0 1,0 0-1,-1 0 1,1 0-1,-1 0 0,1 0 1,-1 0-1,1 0 1,-1 1-1,0-1 1,1 1-1,-1-1 0,0 1 1,0-1-1,1 1 1,-1 0-1,0 0 0,0 0 1,1 0-1,-1 0 1,0 1-1,0-1 0,-2 1 1,-2 0-59,0 0 0,1 1 0,-1 0 0,0 0 0,1 0 0,0 0 0,-8 5 0,6-1 222,0 0-1,0 0 0,0 1 1,1 0-1,0 0 1,0 1-1,1-1 0,-6 13 1,10-18-83,-1 0 0,1 0 0,0 0 0,0 0 0,0 0 0,0 1 0,1-1 0,-1 0 0,1 1 0,-1-1 0,1 1 0,0-1 0,0 1 0,0-1 0,0 0 0,0 1 0,1-1 0,-1 1 0,1-1 0,-1 0 0,1 1 0,0-1 0,0 0 1,0 0-1,0 0 0,1 0 0,-1 0 0,0 0 0,1 0 0,-1 0 0,1 0 0,0 0 0,0-1 0,0 1 0,0-1 0,3 3 0,6 1 16,0-1 1,0 1-1,0-2 1,0 1-1,1-2 1,0 0-1,19 2 1,90-3-280,-68-3-174,80-5 334,-133 7 89,1 0 1,-1 0 0,1 0-1,-1 0 1,0 0 0,1 0-1,-1 0 1,1 0 0,-1 0-1,0 0 1,1 0 0,-1 1 0,1-1-1,-1 0 1,0 0 0,1 0-1,-1 0 1,0 1 0,1-1-1,-1 0 1,0 0 0,0 1-1,1-1 1,-1 0 0,0 1-1,0-1 1,1 0 0,-1 1 0,0-1-1,0 0 1,0 1 0,0-1-1,1 1 1,-1 0 0,-4 17 550,-19 22 690,20-35-915,-9 25 569,12-30-911,0 1 0,0 0 0,0 0 0,0-1 0,0 1 1,0 0-1,1 0 0,-1-1 0,0 1 0,0 0 0,1 0 0,-1-1 0,0 1 0,1 0 0,-1-1 0,1 1 0,-1 0 0,1-1 0,-1 1 1,1-1-1,-1 1 0,2 0 0,1 1-348,1-1-1,0 1 1,0-1 0,1 0 0,-1 0-1,0 0 1,0-1 0,0 1 0,1-1 0,6-1-1,27 1-5404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3.400"/>
    </inkml:context>
    <inkml:brush xml:id="br0">
      <inkml:brushProperty name="width" value="0.025" units="cm"/>
      <inkml:brushProperty name="height" value="0.025" units="cm"/>
    </inkml:brush>
  </inkml:definitions>
  <inkml:trace contextRef="#ctx0" brushRef="#br0">325 133 15727,'4'-11'4185,"-1"5"-3432,0 0-210,0 0 0,-1 1 0,0-1 0,0 0 0,0-1 0,0 1 0,-1 0 0,0 0 0,-1-1 0,1 1 0,-1 0 0,0-1 0,-2-10 0,0 15-501,1 1 1,0-1-1,-1 1 0,1-1 1,-1 1-1,1 0 1,-1 0-1,0 0 1,1 0-1,-1 0 1,0 0-1,0 0 0,0 1 1,0-1-1,1 1 1,-1-1-1,0 1 1,0 0-1,0 0 1,0-1-1,0 1 0,0 1 1,0-1-1,0 0 1,-4 1-1,-2 0-42,0 1-1,0 0 0,-1 0 1,1 0-1,-8 5 0,-6 4 65,0 2-1,1 1 0,1 0 0,0 2 0,1 0 0,0 1 0,2 1 0,0 1 0,1 0 0,-16 26 0,30-41-34,-1 0-1,1 0 1,1 0-1,-1 0 1,0 0-1,1 1 1,0-1-1,0 0 0,0 1 1,1-1-1,-1 1 1,1-1-1,0 1 1,0-1-1,1 1 1,0 4-1,0-6-19,0-1 0,0 1-1,1 0 1,-1-1 0,0 0-1,1 1 1,0-1 0,-1 0-1,1 0 1,0 0 0,0 0 0,0 0-1,1 0 1,-1 0 0,0-1-1,1 1 1,-1-1 0,1 0-1,-1 0 1,1 0 0,-1 0 0,1 0-1,0 0 1,0-1 0,4 1-1,6 1 16,0-1 0,0 0-1,0-1 1,0 0-1,20-4 1,-28 4-11,0-1 0,0-1 1,0 1-1,-1-1 0,1 1 1,0-1-1,-1-1 1,1 1-1,-1-1 0,0 0 1,0 0-1,0 0 0,0 0 1,0-1-1,-1 1 0,7-9 1,-10 12-16,1-1 1,-1 1 0,1-1-1,-1 1 1,1 0 0,-1-1-1,1 0 1,-1 1-1,0-1 1,1 1 0,-1-1-1,0 1 1,1-1 0,-1 0-1,0 1 1,0-1 0,0 0-1,0 1 1,0-1-1,1 0 1,-1 1 0,0-1-1,-1 0 1,1 1 0,0-1-1,0 0 1,0 1 0,0-1-1,0 0 1,-1 1-1,1-1 1,0 1 0,0-1-1,-1 0 1,1 1 0,0-1-1,-1 1 1,1-1-1,-1 1 1,1-1 0,-2 0-1,0 1-5,1-1-1,-1 1 1,0 0-1,0 0 1,0 0-1,0 0 0,0 0 1,0 0-1,1 0 1,-1 1-1,0-1 0,0 0 1,0 1-1,-1 1 1,1-2 3,0 1 1,1-1 0,-1 1-1,1 0 1,-1 0 0,1 0-1,-1 0 1,1 0 0,-1 0-1,1 0 1,0 0 0,0 1-1,-1-1 1,1 0 0,-1 3-1,2-3 8,0 0-1,0 0 0,0-1 1,0 1-1,0 0 0,0 0 0,0 0 1,0 0-1,1-1 0,-1 1 1,0 0-1,0 0 0,1 0 1,-1-1-1,1 1 0,-1 0 1,0 0-1,1-1 0,0 1 1,-1 0-1,1-1 0,-1 1 1,1-1-1,0 1 0,-1-1 1,1 1-1,0-1 0,0 1 1,-1-1-1,1 0 0,0 1 1,0-1-1,0 0 0,-1 0 1,1 1-1,1-1 0,15 5-126,0-1 1,1-1-1,-1-1 0,0 0 0,1-1 0,0-1 0,18-2 0,3 1-799,-17 1 496,-1-1 0,34-7 0,-48 7 371,-1 0-1,1-1 0,-1 0 0,0 0 1,1-1-1,-1 1 0,0-1 0,-1-1 1,1 1-1,-1-1 0,1 0 0,6-6 1,-14 7-9,-9 5-75,-10 6-64,14-3 259,0 0-1,0 0 1,1 1 0,0-1 0,0 1-1,0 1 1,1-1 0,0 1-1,0 0 1,0 0 0,1 0 0,0 1-1,1 0 1,0 0 0,-3 11-1,6-19-91,-1 1-1,1 0 0,0-1 0,0 1 0,0-1 0,0 1 0,0-1 0,0 1 0,0 0 0,0-1 1,0 1-1,1-1 0,-1 1 0,0-1 0,0 1 0,0-1 0,1 1 0,-1-1 0,0 1 0,1-1 1,-1 1-1,0-1 0,1 1 0,-1-1 0,1 1 0,-1-1 0,0 0 0,1 1 0,-1-1 0,1 0 1,-1 0-1,2 1 0,19 1-3599,-16-2 2617,25 0-6759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3.905"/>
    </inkml:context>
    <inkml:brush xml:id="br0">
      <inkml:brushProperty name="width" value="0.025" units="cm"/>
      <inkml:brushProperty name="height" value="0.025" units="cm"/>
    </inkml:brush>
  </inkml:definitions>
  <inkml:trace contextRef="#ctx0" brushRef="#br0">353 1 19026,'0'0'790,"-12"5"427,-21 10 389,0 2-1,2 1 1,-58 44 0,74-50-1193,0 1 1,0 1 0,1 0-1,1 1 1,0 0 0,2 1-1,-1 0 1,2 1 0,-14 30 0,21-42-387,1 0 1,0 0 0,1 0 0,-1 1 0,1-1 0,0 0 0,1 1-1,-1-1 1,1 0 0,0 1 0,1-1 0,-1 1 0,1-1 0,0 0-1,0 1 1,3 7 0,-2-9-28,1 0 0,-1-1 0,1 1 0,0-1 1,0 0-1,0 1 0,1-1 0,-1-1 0,1 1 0,-1 0 0,1-1 0,0 0 0,0 0 0,0 0 0,0 0 0,0-1 0,1 1 0,-1-1 1,0 0-1,7 0 0,4 2-51,0-1 1,0-1-1,1 0 1,-1-1-1,0-1 1,27-4-1,-33 3 29,-1 0-1,1-1 1,-1 0-1,0 0 1,0-1 0,0 0-1,0 0 1,-1-1-1,1 0 1,-1 0 0,-1 0-1,1-1 1,7-9-1,-12 14 18,-1-1 0,1 0-1,-1 0 1,1 0-1,-1 0 1,1 0 0,-1-1-1,0 1 1,0 0 0,0 0-1,-1-1 1,1 1-1,0-1 1,-1 1 0,0-1-1,1 1 1,-1-1-1,0 1 1,0-1 0,-1 1-1,1-1 1,0 1-1,-1-1 1,1 1 0,-1 0-1,0-1 1,-2-3 0,1 4-3,1-1 0,-1 1 0,0-1 0,-1 1 0,1 0 0,0 0 0,-1 0 0,1 0 0,-1 1 0,0-1 0,1 1 0,-1-1 0,0 1 0,0 0 0,0 0 0,0 0 0,0 0 1,0 1-1,0-1 0,0 1 0,-4 0 0,6 0 6,0-1 0,0 1 0,0 0 1,-1 0-1,1 0 0,0 0 0,0 0 0,0 0 1,0 0-1,-1 0 0,1 1 0,0-1 0,0 0 1,0 1-1,0-1 0,0 1 0,0-1 0,0 1 1,0-1-1,0 1 0,0 0 0,0-1 0,0 1 1,1 0-1,-2 1 0,2-1 1,0 1 0,1-1 1,-1 0-1,1-1 0,-1 1 0,1 0 0,-1 0 0,1 0 0,0 0 1,-1 0-1,1 0 0,0-1 0,0 1 0,0 0 0,-1-1 1,1 1-1,0-1 0,0 1 0,0-1 0,0 1 0,0-1 1,0 1-1,0-1 0,0 0 0,0 0 0,2 1 0,17 4-223,0-1-1,0-1 1,0 0-1,23-1 1,50 7-511,-91-9 737,-1 1 0,1-1 0,-1 0-1,0 0 1,1 1 0,-1-1 0,0 1 0,0-1 0,1 1 0,-1 0 0,0-1 0,0 1 0,0 0 0,0 0 0,0 0 0,0 0 0,0 0 0,0 0 0,0 0 0,0 0 0,0 0 0,-1 0 0,1 1 0,-1-1 0,1 0 0,0 0 0,-1 1 0,0-1 0,1 0 0,-1 1 0,0-1 0,0 0 0,0 1 0,0-1 0,0 0 0,0 1 0,0-1 0,0 1 0,0-1 0,-1 0 0,1 1 0,-1-1 0,0 2 0,-3 6 26,0 1 0,0-1 0,-1 1 1,-10 12-1,8-11-6,-7 11-586,-26 46 1467,38-62-2275,-1 0 0,2 0-1,-1 0 1,0 0-1,0 13 1,1-6-12860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5.342"/>
    </inkml:context>
    <inkml:brush xml:id="br0">
      <inkml:brushProperty name="width" value="0.025" units="cm"/>
      <inkml:brushProperty name="height" value="0.025" units="cm"/>
    </inkml:brush>
  </inkml:definitions>
  <inkml:trace contextRef="#ctx0" brushRef="#br0">20 115 9001,'-1'1'299,"1"-1"0,-1 0 0,0 0 0,0 0 0,1 0 1,-1 0-1,0 0 0,0 0 0,0-1 0,1 1 1,-1 0-1,0 0 0,0 0 0,1-1 0,-1 1 1,0-1-1,1 1 0,-1 0 0,0-1 0,1 1 1,-1-1-1,1 1 0,-1-1 0,1 1 0,-1-1 0,0-1 1,1 1-115,0 0 1,0 0-1,0 0 1,0 0-1,0 0 1,0 0-1,0 0 1,0 0-1,0 0 0,1 0 1,-1 0-1,0 0 1,1 0-1,-1 1 1,1-1-1,-1 0 1,2-1-1,1-3-25,0 1 0,1 0-1,-1-1 1,1 1 0,0 1 0,1-1-1,4-3 1,1 0-116,1 1-1,0 0 1,0 0-1,1 1 1,0 0-1,0 1 1,0 1-1,0 0 1,0 0-1,1 1 1,0 1 0,24 0-1,-36 1-44,1 0 0,0 1 0,-1-1 0,1 1 0,-1 0 0,1-1 0,-1 1 0,1 0 0,-1 0 0,1 0 0,-1 0 0,0 0 0,0 0 0,1 0 0,-1 0-1,0 1 1,0-1 0,0 0 0,0 1 0,-1-1 0,2 2 0,0 1 6,-1 1 0,0-1-1,1 0 1,-2 0 0,1 1-1,0-1 1,-1 1 0,0 4 0,0 3 29,-2 0 0,1 0 0,-1 1 0,-1-2 0,-5 16 0,-2-4 15,-1 0-1,-2-1 0,-15 22 1,14-24 101,2 1 1,0 0-1,-13 31 1,25-52-146,0 0 0,0 1 0,0-1 0,0 1 0,-1-1 0,1 0 0,0 1 0,0-1 1,0 0-1,0 1 0,0-1 0,0 1 0,0-1 0,0 0 0,0 1 0,0-1 0,0 1 0,0-1 0,1 0 1,-1 1-1,0-1 0,0 0 0,0 1 0,0-1 0,1 1 0,-1-1 0,0 0 0,0 0 0,1 1 0,-1-1 1,0 0-1,0 1 0,1-1 0,-1 0 0,0 0 0,1 0 0,-1 1 0,0-1 0,1 0 0,-1 0 1,1 0-1,-1 0 0,0 0 0,1 0 0,-1 1 0,1-1 0,-1 0 0,0 0 0,1 0 0,0-1 0,22-1 27,-23 1-19,16-3-57,-1-1-1,0-1 1,0-1 0,-1 0-1,0-1 1,0 0 0,-1-1-1,14-12 1,4-6-384,54-59 0,-69 69 431,-1-1 0,-1-1-1,18-31 1,-45 76 505,1 1 0,2 0-1,0 1 1,2 0 0,1 1 0,2 0-1,0 0 1,0 48 0,4-76-486,1 0 0,0 1 0,0-1 1,0 0-1,0 0 0,1 1 0,-1-1 1,0 0-1,1 1 0,-1-1 0,0 0 0,1 0 1,0 1-1,-1-1 0,1 0 0,0 0 1,-1 0-1,1 0 0,0 0 0,0 0 0,0 0 1,0 0-1,0 0 0,0 0 0,0-1 1,2 2-1,0-1 27,-1 0 0,1-1 0,0 0 1,-1 1-1,1-1 0,-1 0 0,1 0 0,0 0 1,-1-1-1,1 1 0,0-1 0,4-1 1,1-1 69,1 0 1,0 0 0,-1-1 0,0-1 0,0 0 0,0 0 0,8-7 0,-6 2-65,0 0 0,-1-1 0,0 0 0,0-1 1,-1 0-1,-1 0 0,0 0 0,0-1 0,-2 0 0,1-1 0,-2 1 0,0-1 0,0 0 0,-2 0 0,0-1 0,0 1 0,-1 0 0,-1-16 1,0 30-60,0 1 0,-1-1 0,1 0 0,0 0 0,0 1 1,-1-1-1,1 0 0,0 0 0,0 0 0,-1 1 0,1-1 1,0 0-1,0 0 0,-1 0 0,1 0 0,0 0 0,-1 1 1,1-1-1,0 0 0,-1 0 0,1 0 0,0 0 0,-1 0 1,1 0-1,0 0 0,-1 0 0,1 0 0,0 0 1,-1 0-1,1-1 0,0 1 0,-1 0 0,1 0 0,0 0 1,0 0-1,-1 0 0,1-1 0,0 1 0,-1 0 0,1 0 1,0 0-1,0-1 0,-1 1 0,1 0 0,0 0 0,0-1 1,0 1-1,0 0 0,-1-1 0,1 1 0,0 0 0,0 0 1,0-1-1,0 1 0,0 0 0,0-1 0,0 1 1,0 0-1,0-1 0,0 1 0,0 0 0,0-1 0,0 1 1,0 0-1,0-1 0,-17 23-197,16-18 228,-1-1 0,1 1 0,-1 0 0,1-1 0,0 1 0,1 0 0,-1 0 0,1-1 0,-1 1 0,1 0 0,0 0 0,0 0 0,1 0 0,0 4 0,0-5-16,0-1 0,1-1 0,-1 1 0,0 0 0,1 0 1,-1 0-1,1-1 0,-1 1 0,1 0 0,0-1 0,-1 0 0,1 1 0,0-1 0,0 0 1,0 0-1,0 0 0,0 0 0,1-1 0,-1 1 0,0 0 0,0-1 0,0 1 0,1-1 1,-1 0-1,4 0 0,16 1-246,1-1 0,27-4 1,16 0-1352,-65 5 1569,1-1 1,-1 1-1,1-1 1,-1 1-1,1-1 1,-1 1-1,0 0 1,1 0 0,-1 0-1,0 0 1,0 0-1,0 0 1,1 0-1,-1 0 1,0 0-1,0 0 1,-1 1-1,1-1 1,0 0 0,0 1-1,-1-1 1,1 0-1,-1 1 1,1-1-1,0 3 1,12 51 96,-8-31 113,-5-21-157,0-1 1,1 1-1,0 0 1,-1-1-1,1 1 1,0 0-1,0-1 1,1 1-1,-1-1 1,0 1-1,1-1 1,0 0-1,-1 0 1,1 0-1,0 0 1,0 0-1,0 0 1,1 0-1,-1 0 1,0-1 0,0 1-1,1-1 1,-1 0-1,1 0 1,0 0-1,-1 0 1,1 0-1,0 0 1,-1-1-1,1 0 1,0 1-1,0-1 1,-1 0-1,1 0 1,0 0-1,0-1 1,0 1-1,-1-1 1,1 1-1,0-1 1,4-2-1,3-1 33,0-1 0,-1 0-1,0-1 1,0 0 0,0 0 0,-1-1-1,0 0 1,0-1 0,11-14 0,-12 13-61,0 0 0,-1-1 0,-1 1 0,0-1 1,0 0-1,-1-1 0,0 1 0,4-16 1,-4 3-157,-1 1 0,-1-1 0,-1-26 0,-1 48 73,45 3-2717,-3 0-3288,-17-2-887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5.691"/>
    </inkml:context>
    <inkml:brush xml:id="br0">
      <inkml:brushProperty name="width" value="0.025" units="cm"/>
      <inkml:brushProperty name="height" value="0.025" units="cm"/>
    </inkml:brush>
  </inkml:definitions>
  <inkml:trace contextRef="#ctx0" brushRef="#br0">0 1 16848,'0'0'2819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6.035"/>
    </inkml:context>
    <inkml:brush xml:id="br0">
      <inkml:brushProperty name="width" value="0.025" units="cm"/>
      <inkml:brushProperty name="height" value="0.025" units="cm"/>
    </inkml:brush>
  </inkml:definitions>
  <inkml:trace contextRef="#ctx0" brushRef="#br0">161 319 16400,'0'0'6790,"-4"-8"-4356,2 4-2338,0 1 1,0-1-1,0 1 0,0 0 0,0-1 0,-1 1 0,0 0 0,0 0 1,0 0-1,0 1 0,0-1 0,-5-2 0,6 4-114,0 0 0,0 0 0,-1 1 0,1-1-1,0 0 1,-1 1 0,1 0 0,0-1 0,-1 1 0,1 0 0,-1 0-1,1 1 1,0-1 0,-1 0 0,1 1 0,-1-1 0,1 1 0,0 0-1,0 0 1,-1 0 0,1 0 0,0 0 0,0 0 0,0 1 0,0-1 0,0 1-1,-1 1 1,-3 2-16,0 1 0,1-1 0,-1 1 0,1 0-1,1 1 1,-7 10 0,9-14 34,1 0 0,-1 0 0,1 0 0,0 0 0,0 0 0,0 0 0,0 0 0,0 0 0,1 1-1,-1-1 1,1 0 0,0 0 0,0 0 0,0 1 0,1-1 0,-1 0 0,1 0 0,1 6 0,-1-7 0,0-1-1,1 0 1,-1 0-1,0 0 1,1 0-1,-1 0 1,0 0-1,1 0 1,-1 0-1,1-1 1,0 1-1,-1 0 1,1-1-1,-1 1 1,1-1-1,0 0 1,0 1-1,-1-1 1,1 0-1,0 0 1,-1 0-1,3-1 1,41-4 139,-28 0-105,1-1 0,-1-1-1,0 0 1,-1-1 0,0-1-1,22-16 1,85-73 40,-121 96-83,25-21 353,-1-1 0,23-28 0,-43 45-239,-1 0 1,1 0-1,-2-1 1,1 1-1,-1-1 0,0 0 1,0 0-1,-1 0 0,0-1 1,-1 1-1,0-1 0,0 0 1,0-13-1,-2 21-103,1 1 0,-1-1 1,0 1-1,0-1 0,0 1 0,0-1 0,0 1 0,0-1 1,-1 1-1,1-1 0,0 1 0,0-1 0,0 1 0,0-1 0,-1 1 1,1 0-1,0-1 0,0 1 0,-1-1 0,1 1 0,0 0 0,-1-1 1,1 1-1,0 0 0,-1-1 0,1 1 0,0 0 0,-1-1 1,1 1-1,-1 0 0,1 0 0,-1 0 0,1-1 0,-1 1 0,0 0 1,-19 6 24,-17 21 92,25-13 24,1 1 0,0 0 0,1 0 0,0 1 0,1 0 0,-12 32 0,19-43-131,0 1-1,0-1 1,0 0-1,1 1 1,0-1 0,0 1-1,1 0 1,-1-1-1,1 1 1,0 0-1,1-1 1,-1 1 0,1-1-1,0 1 1,0-1-1,1 1 1,0-1-1,0 0 1,0 1 0,1-1-1,-1 0 1,1-1-1,0 1 1,1 0-1,-1-1 1,7 6 0,-1-3-618,0 0 1,1-1 0,-1 0 0,1 0-1,1-1 1,-1-1 0,22 6 0,31 4-5422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6.445"/>
    </inkml:context>
    <inkml:brush xml:id="br0">
      <inkml:brushProperty name="width" value="0.025" units="cm"/>
      <inkml:brushProperty name="height" value="0.025" units="cm"/>
    </inkml:brush>
  </inkml:definitions>
  <inkml:trace contextRef="#ctx0" brushRef="#br0">4 0 17521,'0'0'2007,"0"10"16,-1 11-893,-1-2-90,2 1-1,0-1 0,4 24 0,-4-40-977,0 0 0,1 0 0,-1 1 0,1-1 0,0 0 0,0 0 1,0 0-1,0 0 0,0 0 0,1 0 0,-1 0 0,1-1 0,0 1 0,0 0 0,0-1 0,0 1 0,0-1 1,1 0-1,-1 0 0,1 0 0,-1 0 0,1 0 0,0-1 0,0 1 0,0-1 0,0 1 0,4 0 0,6-1-23,-1 0-1,1-1 0,0 0 1,-1-1-1,1 0 0,0-1 1,-1-1-1,0 0 0,1 0 1,12-7-1,20-9-93,55-34 1,-49 25-168,-15 7 129,-28 15 26,1 0 0,0 1-1,0 0 1,1 0-1,-1 1 1,1 0 0,0 1-1,20-5 1,-29 13 51,0-1 1,-1 0 0,1 0-1,-1 1 1,1-1-1,-1 1 1,-1-1-1,0 8 1,-10 15 84,9-24 48,1 0 0,-1 0 0,1 0 0,0 1 0,0-1 0,0 0 0,0 0 0,0 1 0,1-1 0,-1 0 0,1 6 0,3-8-81,0-1 0,-1 1 0,1 0 0,0-1 0,0 1 0,0-1 0,0 0 0,0 0 0,0 0 0,0 0 0,3-1 0,-4 0-9,29-2-510,0-2 0,34-10 0,-3 0-3571,-54 13 3182,31-10-7358,-26 2 1242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6.776"/>
    </inkml:context>
    <inkml:brush xml:id="br0">
      <inkml:brushProperty name="width" value="0.025" units="cm"/>
      <inkml:brushProperty name="height" value="0.025" units="cm"/>
    </inkml:brush>
  </inkml:definitions>
  <inkml:trace contextRef="#ctx0" brushRef="#br0">0 0 18481,'0'0'5894,"69"23"-24632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7.105"/>
    </inkml:context>
    <inkml:brush xml:id="br0">
      <inkml:brushProperty name="width" value="0.025" units="cm"/>
      <inkml:brushProperty name="height" value="0.025" units="cm"/>
    </inkml:brush>
  </inkml:definitions>
  <inkml:trace contextRef="#ctx0" brushRef="#br0">102 0 13869,'0'0'11755,"-41"69"-12940,35-31 673,1 4-1,-5-4-448,3-2-1409,-6-2-2242,-6-8-5029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7.478"/>
    </inkml:context>
    <inkml:brush xml:id="br0">
      <inkml:brushProperty name="width" value="0.025" units="cm"/>
      <inkml:brushProperty name="height" value="0.025" units="cm"/>
    </inkml:brush>
  </inkml:definitions>
  <inkml:trace contextRef="#ctx0" brushRef="#br0">1 130 8584,'6'-12'4650,"-3"4"-4218,2 1-1,-1-1 1,1 1 0,0 0 0,0 0 0,1 1-1,0-1 1,0 2 0,1-1 0,-1 0-1,1 1 1,1 0 0,-1 1 0,1 0 0,-1 0-1,12-4 1,-4 4-205,0 1 0,0 0 0,1 1 0,-1 1 0,1 0 0,-1 2 0,0-1 0,1 2 1,-1 0-1,0 0 0,0 2 0,0 0 0,0 1 0,0 0 0,-1 1 0,24 13 0,-27-12-221,0 0 1,-1 0-1,0 0 0,0 2 1,0-1-1,-1 1 0,0 1 1,-1-1-1,0 1 0,-1 1 1,0 0-1,0 0 0,-1 0 1,0 0-1,-1 1 0,-1 0 1,0 0-1,-1 1 1,0-1-1,2 21 0,-4-26 107,-1 0-1,-1 0 1,1 0 0,-1 0-1,0 0 1,-1-1-1,0 1 1,0 0-1,0-1 1,-1 0 0,0 1-1,0-1 1,0 0-1,-7 8 1,3-5 243,0-1 0,-1 0 0,-1 0 0,1 0 0,-1-1 0,0 0 0,-1-1 0,-13 7 0,8-6-139,0 0 1,-1-1-1,0 0 0,0-1 1,0-1-1,0-1 1,-1 0-1,0-1 1,1-1-1,-1-1 1,0 0-1,-19-3 1,31 2-362,1 0 0,-1 0 1,0-1-1,0 0 0,1 0 1,-1 0-1,1 0 1,0-1-1,-1 0 0,1 0 1,1 0-1,-1 0 1,0-1-1,1 1 0,-1-1 1,1 0-1,-4-6 0,5 5-534,-1 1 0,1-1-1,0 0 1,0 0 0,1 1-1,-1-1 1,1-1 0,0 1-1,1 0 1,-1-8 0,1-15-5963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4:29.584"/>
    </inkml:context>
    <inkml:brush xml:id="br0">
      <inkml:brushProperty name="width" value="0.05" units="cm"/>
      <inkml:brushProperty name="height" value="0.05" units="cm"/>
    </inkml:brush>
  </inkml:definitions>
  <inkml:trace contextRef="#ctx0" brushRef="#br0">1 283 7066,'77'-13'1672,"-29"5"-509,0 1 1,65 0-1,87 24 88,8-1-924,63-19-604,149 5 103,-67 14 345,1-28-201,503-38-89,-792 47 114,599-48-56,-346 22 58,542 17 465,-673 20-387,284-2-14,24-11 161,-208 6 68,501-59-46,-540 32-252,173 2 8,75-8-35,-475 28 31,-7-1-16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7.826"/>
    </inkml:context>
    <inkml:brush xml:id="br0">
      <inkml:brushProperty name="width" value="0.025" units="cm"/>
      <inkml:brushProperty name="height" value="0.025" units="cm"/>
    </inkml:brush>
  </inkml:definitions>
  <inkml:trace contextRef="#ctx0" brushRef="#br0">62 1 18289,'0'0'2696,"-1"10"-459,-16 176 2075,-5 130-2677,17-330-11607,-2-8 4030,-3-5-170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8.172"/>
    </inkml:context>
    <inkml:brush xml:id="br0">
      <inkml:brushProperty name="width" value="0.025" units="cm"/>
      <inkml:brushProperty name="height" value="0.025" units="cm"/>
    </inkml:brush>
  </inkml:definitions>
  <inkml:trace contextRef="#ctx0" brushRef="#br0">27 312 2723,'0'0'6235,"-5"-10"-2408,0 1-2831,3 6-632,0 0 1,0 0-1,1 0 1,-1 0-1,1 0 1,-1-1-1,1 1 1,0-1-1,0 1 0,1-1 1,-1 1-1,1-5 1,9 4 3746,33 5-1896,35 7-1566,-34-3-1440,0-1 0,52-3 0,-87-3 800,0 1 0,-1-1 0,1 0 1,-1-1-1,0 0 0,1 0 1,-1-1-1,-1 0 0,1 0 1,0 0-1,-1-1 0,0 0 0,0-1 1,-1 1-1,1-1 0,-1 0 1,0 0-1,-1 0 0,7-11 0,-4 5 185,0 0-1,-1-1 0,-1 0 0,0 0 1,0 0-1,-1 0 0,-1-1 0,0 1 1,-1-1-1,1-16 0,-3 30-189,0 0 0,0 0 1,0-1-1,0 1 0,0 0 0,-1-1 1,1 1-1,0 0 0,0 0 0,0-1 0,0 1 1,0 0-1,0 0 0,0-1 0,-1 1 1,1 0-1,0 0 0,0-1 0,0 1 0,-1 0 1,1 0-1,0 0 0,0 0 0,0-1 1,-1 1-1,1 0 0,0 0 0,0 0 0,-1 0 1,1 0-1,0 0 0,-1 0 0,1-1 0,0 1 1,0 0-1,-1 0 0,1 0 0,0 0 1,-1 0-1,1 0 0,0 1 0,0-1 0,-1 0 1,1 0-1,0 0 0,0 0 0,-1 0 1,1 0-1,0 0 0,0 1 0,-1-1 0,1 0 1,0 0-1,0 0 0,-1 0 0,1 1 1,0-1-1,0 0 0,0 0 0,0 1 0,-1-1 1,-15 15 128,-5 11 231,1 2 0,2 0 0,1 1 0,1 1 0,-21 56-1,34-80-218,1 0-1,0 0 0,0 1 0,1-1 1,0 1-1,0-1 0,0 1 0,1 0 1,0-1-1,0 1 0,1 0 0,1 7 1,-1-11-133,0 0-1,1 0 1,-1 0 0,1 0 0,0 0 0,0 0 0,0 0 0,0-1 0,0 1 0,1-1 0,-1 1-1,1-1 1,-1 0 0,1 0 0,0 0 0,0-1 0,0 1 0,0 0 0,0-1 0,0 0 0,0 0 0,1 0-1,-1 0 1,6 0 0,5 1-2,-1 0-1,1-1 1,0-1 0,0 0-1,0-1 1,0 0 0,-1-1-1,1-1 1,21-6-1,-27 6-1,1 0 0,0-1-1,-1 0 1,0 0 0,1-1-1,-2 0 1,1 0 0,-1-1-1,0 0 1,0 0 0,0-1-1,-1 0 1,0 0 0,0-1-1,4-8 1,-9 16-5,-1-1-1,1 0 1,-1 0-1,1 1 1,-1-1-1,1 0 1,-1 0-1,0 0 1,1 0-1,-1 1 1,0-1-1,0 0 1,0 0-1,0 0 1,0 0-1,0 0 1,0 0-1,0 0 0,0 0 1,0 0-1,0 0 1,0 1-1,-1-1 1,1-1-1,-1 1-7,0 1-1,0-1 0,1 1 1,-1-1-1,0 1 0,0-1 1,0 1-1,0 0 0,1 0 1,-1-1-1,0 1 0,0 0 1,0 0-1,0 0 0,0 0 1,0 0-1,0 0 0,1 0 1,-2 0-1,-4 1-18,1 0 0,0 0 0,0 1 0,0-1 0,0 1 0,-8 4 0,8-1 62,0-1 0,0 1-1,0 0 1,1 0 0,0 1-1,0-1 1,0 1 0,1 0-1,-4 8 1,5-11-168,1 0 0,0 1 0,0-1 0,0 0 0,0 0 0,1 1 0,-1-1 0,1 1 0,0 3 0,0-5-121,0-1 0,0 0 0,1 0 0,-1 1 0,0-1 0,1 0-1,-1 0 1,1 0 0,-1 0 0,1 0 0,0 1 0,-1-1 0,1 0-1,0 0 1,0-1 0,0 1 0,-1 0 0,1 0 0,0 0-1,0 0 1,1-1 0,-1 1 0,0-1 0,2 2 0,16 3-7164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8.676"/>
    </inkml:context>
    <inkml:brush xml:id="br0">
      <inkml:brushProperty name="width" value="0.025" units="cm"/>
      <inkml:brushProperty name="height" value="0.025" units="cm"/>
    </inkml:brush>
  </inkml:definitions>
  <inkml:trace contextRef="#ctx0" brushRef="#br0">39 0 16528,'0'0'9929,"-39"53"-9705,39-48-224,11-3-1729,0-2-2628,6-4-4995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9.308"/>
    </inkml:context>
    <inkml:brush xml:id="br0">
      <inkml:brushProperty name="width" value="0.025" units="cm"/>
      <inkml:brushProperty name="height" value="0.025" units="cm"/>
    </inkml:brush>
  </inkml:definitions>
  <inkml:trace contextRef="#ctx0" brushRef="#br0">23 1 15214,'0'0'8163,"0"10"-7544,-10 100 716,-3 32-49,13-142-1272,0 1-1,0 0 0,0 0 1,0-1-1,0 1 0,0 0 1,1-1-1,-1 1 1,0 0-1,0 0 0,1-1 1,-1 1-1,0 0 1,1-1-1,-1 1 0,0 0 1,1-1-1,-1 1 1,1-1-1,-1 1 0,1-1 1,-1 1-1,1-1 0,0 1 1,-1-1-1,1 0 1,-1 1-1,1-1 0,1 1 1,24-2 174,-18-1-154,-1-1-1,1 0 1,-1 0 0,14-8-1,0-6-94,0-1 0,0-1 0,33-41 0,4-3-1350,-57 62 1192,-7 63-567,3-52 974,2 1 1,-1-1-1,1 1 1,1-1-1,0 1 0,0 0 1,4 20-1,-2-29-160,-1 0 0,0 0 0,1 0 0,-1 0-1,1 0 1,0 0 0,0 0 0,0-1 0,0 1 0,0-1-1,0 1 1,0-1 0,0 0 0,0 0 0,1 0 0,-1 0-1,0 0 1,1-1 0,-1 1 0,0-1 0,1 1 0,-1-1-1,1 0 1,3 0 0,3 0 84,1 0 0,-1 0-1,0-1 1,0 0 0,14-3 0,-15 1-101,-1 1 0,1-1 1,0 0-1,-1-1 0,1 0 0,-1 0 1,0-1-1,-1 1 0,1-1 0,-1-1 1,0 1-1,0-1 0,-1-1 1,1 1-1,-1-1 0,-1 1 0,1-1 1,-1-1-1,-1 1 0,1 0 0,-1-1 1,0 0-1,-1 0 0,0 0 0,0 0 1,0-11-1,-2 19-27,1-1 0,-1 1-1,0-1 1,0 1 0,0-1 0,0 1-1,0-1 1,0 1 0,0-1 0,0 1-1,0-1 1,0 1 0,0-1 0,-1 1 0,1-1-1,0 1 1,0-1 0,0 1 0,-1-1-1,1 1 1,0-1 0,0 1 0,-1 0-1,1-1 1,0 1 0,-1 0 0,1-1 0,-1 1-1,1 0 1,0-1 0,-1 1 0,1 0-1,-1 0 1,1-1 0,-1 1 0,1 0-1,-1 0 1,1 0 0,-1 0 0,1 0-1,-1-1 1,1 1 0,-1 0 0,1 0 0,-1 0-1,1 1 1,-1-1 0,1 0 0,-1 0-1,1 0 1,-1 0 0,1 0 0,-1 1-1,1-1 1,-1 0 0,1 0 0,0 1-1,-1-1 1,1 0 0,-1 1 0,1-1 0,0 0-1,-1 1 1,1-1 0,0 0 0,-1 1-1,1 0 1,-27 27-311,23-22 56,0 1 0,0 0 0,0 0 0,1 0 0,-3 9 0,1 21-5470,5-26-478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0.236"/>
    </inkml:context>
    <inkml:brush xml:id="br0">
      <inkml:brushProperty name="width" value="0.025" units="cm"/>
      <inkml:brushProperty name="height" value="0.025" units="cm"/>
    </inkml:brush>
  </inkml:definitions>
  <inkml:trace contextRef="#ctx0" brushRef="#br0">223 308 7591,'0'0'12092,"1"-9"-9669,0 7-2346,-1-1 0,1 1-1,-1-1 1,0 0 0,1 1-1,-2-1 1,1 0 0,0 1 0,0-1-1,-1 0 1,1 1 0,-1-1-1,0 1 1,0-1 0,0 1-1,0-1 1,0 1 0,-1 0 0,1-1-1,-1 1 1,1 0 0,-1 0-1,0 0 1,0 0 0,0 1-1,0-1 1,0 0 0,0 1 0,0-1-1,-1 1 1,1 0 0,0 0-1,-1 0 1,1 0 0,-1 0-1,1 0 1,-1 1 0,0-1 0,1 1-1,-1 0 1,0 0 0,1 0-1,-1 0 1,0 0 0,1 0-1,-1 1 1,1 0 0,-6 1-1,1 0-89,0 1 0,0 0 0,1 0 0,-1 0 0,1 1-1,-1 0 1,1 0 0,0 1 0,1 0 0,-1 0 0,1 0-1,0 1 1,0 0 0,-4 6 0,3-4 39,0 1 0,1 0 0,0 0 1,0 0-1,1 1 0,0 0 0,0 0 0,1 0 0,-2 16 1,4-23-22,1 0 0,0 0 0,0 0 0,0 0 0,0 0 0,1 0 1,-1 0-1,1 0 0,0 0 0,0 0 0,0-1 0,0 1 0,0 0 1,1-1-1,-1 1 0,1-1 0,-1 1 0,5 3 0,-3-3-31,1 1 0,1-1-1,-1 0 1,0 0 0,1-1 0,-1 1-1,1-1 1,0 0 0,9 2-1,6 1-123,0-2-1,0 0 1,0-2-1,25 0 0,-26-2 130,0-1 0,0 0 0,-1-2 0,1 0 0,-1-1 0,0-1 0,0-1 0,-1 0 0,0-2 0,0 0 0,-1 0 0,0-2 0,22-18 0,-13 8 319,-2-1 0,0-1 1,-1-1-1,-2-1 1,-1-1-1,0-1 1,15-32-1,-28 49-176,-1-1 0,0 0 0,-1-1 0,0 1-1,-1-1 1,0 0 0,-1 0 0,0 0 0,-1 0 0,0 0 0,-2-19 0,1 31-128,0-1 1,0 1-1,0-1 1,0 1-1,0-1 1,0 1 0,0-1-1,0 0 1,0 1-1,0-1 1,0 1-1,-1-1 1,1 1-1,0-1 1,0 1 0,-1-1-1,1 1 1,0-1-1,-1 1 1,1 0-1,0-1 1,-1 1-1,1-1 1,-1 1-1,1 0 1,-1 0 0,1-1-1,-1 1 1,1 0-1,-1 0 1,1-1-1,-1 1 1,1 0-1,-1 0 1,1 0 0,-1 0-1,1 0 1,-1 0-1,0 0 1,1 0-1,-1 0 1,1 0-1,-1 0 1,1 0-1,-1 0 1,1 0 0,-1 0-1,1 1 1,-1-1-1,0 0 1,1 0-1,0 1 1,-1-1-1,1 0 1,-1 1 0,1-1-1,-1 1 1,1-1-1,0 0 1,-1 1-1,1-1 1,-1 1-1,-25 29-157,13-6 190,2 1 1,0 0 0,2 1 0,0 0-1,2 0 1,1 1 0,1 0 0,2 1-1,-1 30 1,4-56-16,0 1 0,0-1 0,0 0 0,1 1 1,-1-1-1,1 0 0,-1 0 0,1 1 0,0-1 0,0 0 0,0 0 0,0 0 0,0 0 0,0 0 0,1 0 0,-1 0 1,1 0-1,-1-1 0,1 1 0,0 0 0,-1-1 0,4 2 0,-1 0 2,1-1 1,-1 0-1,1-1 0,-1 1 0,1-1 1,0 0-1,0 0 0,0 0 1,-1-1-1,8 0 0,1 0 27,-1-1 0,1 0-1,-1-1 1,0 0-1,0-1 1,0-1 0,0 0-1,11-5 1,-3-3 141,-1 0 0,-1-1 0,0-1 1,-1 0-1,-1-2 0,0 0 0,24-31 0,-29 32-126,-1 0-1,0 0 1,-1-1-1,-1 0 1,0 0-1,-2-1 1,1 0-1,-2 0 1,6-35-1,-11 52-69,0 0 0,1 0-1,-1-1 1,0 1 0,0 0-1,0 0 1,0 0 0,0-1-1,0 1 1,0 0 0,0 0-1,0 0 1,0-1 0,0 1-1,0 0 1,0 0 0,0-1-1,0 1 1,0 0 0,0 0-1,0 0 1,0-1 0,0 1-1,0 0 1,0 0 0,0-1-1,0 1 1,0 0 0,-1 0-1,1 0 1,0 0-1,0-1 1,0 1 0,0 0-1,0 0 1,-1 0 0,1 0-1,0-1 1,0 1 0,0 0-1,-1 0 1,1 0 0,0 0-1,0 0 1,0 0 0,-1 0-1,1 0 1,0 0 0,0 0-1,-1 0 1,-11 9-357,-11 21 128,4 8 196,1 1 1,-20 67-1,34-89 40,-1-1 0,2 1 1,0 0-1,1 0 0,1 0 0,1 1 0,0-1 1,1 0-1,5 27 0,-5-41-72,0 0 1,0 0-1,0 0 0,0 0 0,1 0 1,-1 0-1,1-1 0,0 1 0,-1 0 1,1-1-1,0 0 0,1 1 0,-1-1 1,0 0-1,1 0 0,-1 0 0,1 0 1,0-1-1,4 3 0,-7-27-3311,-6 9 3201,0 0 0,-1 0 0,-1 1 0,0 1 0,-1-1 0,-18-20 0,-13-18 2105,38 47-1820,-5-4 283,2-1-1,-1 0 0,1-1 1,-6-18-1,10 27-336,0-1 0,1 1 0,-1-1 0,1 1 0,0-1 0,0 1 0,-1-1 0,1 0 0,0 1 0,0-1 0,0 1 0,1-1 0,-1 0 0,0 1 0,1-1 0,-1 1 0,1-1 0,-1 1 0,1-1 0,0 1 0,-1-1 0,1 1 0,0 0 0,0-1 0,0 1 0,0 0 0,0 0 0,0 0 0,1-1 0,-1 1 1,0 1-1,1-1 0,-1 0 0,0 0 0,1 0 0,-1 1 0,1-1 0,-1 1 0,1-1 0,-1 1 0,3-1 0,26-4-316,1 2 1,-1 1 0,0 1-1,32 4 1,18-1-3186,-4-5-3663,7-5-6992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0.954"/>
    </inkml:context>
    <inkml:brush xml:id="br0">
      <inkml:brushProperty name="width" value="0.025" units="cm"/>
      <inkml:brushProperty name="height" value="0.025" units="cm"/>
    </inkml:brush>
  </inkml:definitions>
  <inkml:trace contextRef="#ctx0" brushRef="#br0">6 107 16624,'-5'1'4254,"12"3"-2985,16 3-621,166 2 3383,98-17-2508,-258 7-1381,1021-72-1667,-747 48-1680,-229 18 555,-29 0-1880,-17 1-3018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2.008"/>
    </inkml:context>
    <inkml:brush xml:id="br0">
      <inkml:brushProperty name="width" value="0.025" units="cm"/>
      <inkml:brushProperty name="height" value="0.025" units="cm"/>
    </inkml:brush>
  </inkml:definitions>
  <inkml:trace contextRef="#ctx0" brushRef="#br0">0 129 16143,'0'0'2563,"5"-8"143,-1 1-2480,0 1 0,1 0 0,0 1 0,0-1 0,0 1 0,0 0 0,1 1 0,0-1 0,0 1 0,0 0 0,0 0 0,1 1 0,-1 0 0,1 0 0,0 0 0,0 1 0,0 0 0,0 1 0,0-1 0,9 1 0,-11 0-177,0 0 0,0 1 0,1 0-1,-1 0 1,0 1 0,0-1 0,0 1 0,0 0 0,0 1-1,0-1 1,0 1 0,0 0 0,0 0 0,0 0-1,-1 1 1,5 3 0,-6-3-80,0 0 1,0 0-1,0 1 0,0 0 0,0-1 1,-1 1-1,0 0 0,0 0 0,0 0 1,0 0-1,-1 1 0,0-1 0,0 0 0,0 1 1,0-1-1,0 1 0,-1-1 0,0 9 1,-1-5-51,0-1 0,0 1 0,0-1 0,-1 1 0,0-1 1,0 1-1,-1-1 0,0 0 0,-1 0 0,-7 12 0,5-9 18,0 0 0,1 1 0,-6 18-1,11-28 63,0-1-1,0 0 1,-1 1-1,1-1 1,0 0 0,0 1-1,0-1 1,0 1-1,0-1 1,0 1-1,0-1 1,0 0-1,0 1 1,0-1 0,0 1-1,0-1 1,0 1-1,0-1 1,0 0-1,0 1 1,0-1-1,1 1 1,-1-1-1,0 0 1,0 1 0,0-1-1,1 0 1,-1 1-1,0-1 1,1 0-1,-1 1 1,0-1-1,1 1 1,15-3 91,16-14 184,-17 3-23,-1 0 0,0-1 0,-1-1 0,16-22 0,-23 30-311,-1-1 1,-1 1-1,1-1 1,-1 0-1,-1 0 0,0 0 1,0 0-1,0-1 0,-1 0 1,0 1-1,0-11 0,-2 26 20,0 6 19,0-1 0,1 1 0,0 0 0,1 0 0,4 15 0,-5-25 33,0 1-1,0-1 1,1 0-1,0 0 1,-1 0 0,1 0-1,0 0 1,0 0-1,1 0 1,-1-1-1,1 1 1,-1-1-1,1 1 1,0-1 0,0 0-1,0 0 1,0 0-1,0-1 1,0 1-1,0-1 1,1 0 0,-1 0-1,1 0 1,5 1-1,4 0 31,-1-1-1,1-1 0,0 0 1,0 0-1,-1-1 1,1-1-1,0 0 0,-1-1 1,0 0-1,1-1 1,-1 0-1,21-12 0,-28 14 30,1-2 0,0 1 0,-1-1 0,0 0-1,0 0 1,0 0 0,0-1 0,-1 0 0,0 0 0,0 0-1,0 0 1,0 0 0,-1-1 0,0 0 0,0 0-1,0 0 1,-1 0 0,0 0 0,0 0 0,-1-1 0,0 1-1,0 0 1,0-1 0,-1 1 0,0-1 0,-1-12-1,1 17-80,0 0-1,0 0 0,-1 0 0,1 0 1,0 0-1,-1 0 0,1 1 0,-1-1 1,0 0-1,1 0 0,-1 0 0,0 1 1,0-1-1,0 0 0,0 1 0,-1-1 1,1 1-1,0-1 0,-1 1 0,1 0 0,-1 0 1,1 0-1,-1-1 0,1 1 0,-1 0 1,0 1-1,0-1 0,1 0 0,-1 1 1,0-1-1,0 0 0,0 1 0,0 0 1,0 0-1,0-1 0,0 1 0,0 0 0,1 1 1,-1-1-1,0 0 0,-4 1 0,-2 2-16,1-1-1,-1 1 1,1 0 0,0 0-1,0 1 1,0 0-1,0 0 1,-11 11-1,12-10 39,1 0-1,-1 1 1,1-1-1,1 1 1,-1 1-1,1-1 1,-4 9-1,7-14-17,0 1 0,0-1 1,1 0-1,-1 1 0,1 0 0,-1-1 0,1 1 0,0-1 0,-1 1 0,1 0 0,0-1 0,0 1 0,0 0 1,0-1-1,0 1 0,1-1 0,-1 1 0,0 0 0,1-1 0,-1 1 0,1-1 0,0 1 0,-1-1 1,1 1-1,0-1 0,0 0 0,0 1 0,0-1 0,0 0 0,0 0 0,0 0 0,1 1 0,-1-1 0,0-1 1,1 1-1,-1 0 0,1 0 0,-1 0 0,3 0 0,20 8-390,48 12 0,-57-18 323,-1 0 1,1 1 0,-1 0 0,0 2-1,0-1 1,-1 2 0,0-1 0,0 2-1,20 15 1,-32-22 166,1 0 0,-1 0 0,0 0-1,0 0 1,0 1 0,0-1 0,0 0-1,-1 1 1,1-1 0,0 1 0,-1-1 0,1 1-1,-1-1 1,1 1 0,-1-1 0,1 1 0,-1 0-1,0-1 1,0 1 0,0 2 795,0-24 1888,37-172-2274,-36 184-611,0 0-220,0 0 0,1 1 0,-1-1 1,7-14-1,-8 21 150,1-1 1,0 0-1,0 1 0,0-1 1,0 1-1,0-1 0,1 1 1,-1-1-1,0 1 0,1 0 1,-1-1-1,1 1 0,-1 0 1,1 0-1,-1 0 0,1 0 1,0 1-1,0-1 0,-1 0 1,1 1-1,0-1 0,0 1 1,0 0-1,0-1 0,-1 1 1,3 0-1,123 0-10081,-81-2 5599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2.341"/>
    </inkml:context>
    <inkml:brush xml:id="br0">
      <inkml:brushProperty name="width" value="0.025" units="cm"/>
      <inkml:brushProperty name="height" value="0.025" units="cm"/>
    </inkml:brush>
  </inkml:definitions>
  <inkml:trace contextRef="#ctx0" brushRef="#br0">216 72 9129,'0'-8'3747,"0"-27"-1291,0 33-2395,0 1 1,0 0 0,0 0-1,0 0 1,0 0-1,0 0 1,0 0 0,-1 0-1,1 0 1,0 0-1,-1 0 1,1 0 0,-1 0-1,1 0 1,-1 0-1,1 0 1,-1 1 0,1-1-1,-1 0 1,0 0 0,0 0-1,1 1 1,-1-1-1,0 0 1,0 1 0,0-1-1,0 1 1,0-1-1,0 1 1,0-1 0,0 1-1,0 0 1,0 0-1,0-1 1,0 1 0,0 0-1,0 0 1,0 0-1,0 0 1,0 0 0,0 0-1,0 0 1,0 1-1,0-1 1,0 0 0,0 0-1,0 1 1,0-1-1,0 1 1,0-1 0,0 1-1,0-1 1,0 1-1,0 0 1,1-1 0,-1 1-1,0 0 1,0-1-1,1 1 1,-1 0 0,1 0-1,-2 2 1,-9 15 351,0 1-1,1 1 1,1-1 0,1 2-1,0-1 1,-3 23 0,-7 13 1321,2-12-227,-37 121 2762,48-148-4103,2 1-1,0-1 1,1 1-1,1 0 1,0 0-1,2 0 0,3 25 1,-4-40-162,1 0 1,0 0-1,-1 0 1,1-1-1,0 1 1,1 0-1,-1 0 1,0-1-1,1 1 0,0-1 1,-1 1-1,1-1 1,0 0-1,0 1 1,0-1-1,1 0 1,1 1-1,-2-8-36,-1 0-1,0 0 1,-1 0 0,1-1 0,-1 1-1,-1-9 1,1 9-158,0-57-3868,0 4-3821,0 9-2296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3.608"/>
    </inkml:context>
    <inkml:brush xml:id="br0">
      <inkml:brushProperty name="width" value="0.025" units="cm"/>
      <inkml:brushProperty name="height" value="0.025" units="cm"/>
    </inkml:brush>
  </inkml:definitions>
  <inkml:trace contextRef="#ctx0" brushRef="#br0">1 430 5445,'11'6'1837,"7"2"-941,1-1 1,-1 0 0,2-1 0,-1-2 0,1 0 0,-1 0-1,27 0 1,-35-4 81,0 0 0,-1-1 0,1 0-1,0-1 1,0 0 0,0-1 0,19-7-1,-26 8-753,-1 0-1,1 0 0,-1 0 0,0 0 0,0 0 0,0-1 0,0 0 0,0 1 1,-1-1-1,1 0 0,-1 0 0,0 0 0,0-1 0,0 1 0,0 0 1,0-1-1,-1 0 0,0 1 0,0-1 0,0 0 0,0 1 0,0-1 0,-1 0 1,1 0-1,-1-6 0,0 6-198,-1 1 0,1-1 0,-1 1 0,1-1 0,-1 1 0,0-1-1,0 1 1,-1 0 0,1 0 0,-1 0 0,1 0 0,-1 0 0,0 0 0,0 0 0,0 0 0,-1 0 0,1 1 0,-1 0 0,-5-5 0,6 6-68,0 0 0,0-1 1,0 1-1,-1 0 1,1 1-1,0-1 0,-1 0 1,1 1-1,0-1 1,-1 1-1,1 0 0,-1-1 1,1 1-1,-1 1 1,1-1-1,0 0 0,-1 0 1,1 1-1,-1 0 0,1-1 1,0 1-1,-1 0 1,1 0-1,0 0 0,0 0 1,0 1-1,0-1 1,0 1-1,0-1 0,-2 3 1,0 0 43,-1 1-1,1 0 1,0 0 0,1 1 0,-1-1 0,1 1-1,0-1 1,0 1 0,1 0 0,0 1 0,0-1 0,0 0-1,-1 11 1,3-14 12,-1 0 0,1 0 0,-1 0 0,1 0 0,0 0 0,1 1 0,-1-1 0,0 0 1,1 0-1,0 0 0,-1 0 0,1 0 0,1 0 0,-1 0 0,0 0 0,1 0 0,-1-1 0,1 1 0,0 0 0,0-1 0,0 1 0,0-1 0,0 0 0,1 0 0,-1 0 0,1 0 0,-1 0 0,5 2 0,3 0 3,0-1 0,0-1 0,0 1 0,0-2 0,0 1 0,0-1 0,0-1 0,0 0 0,1 0 0,18-4 0,-11 1 6,-1-1 1,0-1-1,0 0 0,-1-1 1,22-12-1,-22 9-4,0 0 0,-1-2 0,-1 0 0,0 0 0,0-1 0,22-27 0,-29 31-113,-1 0 0,0 0 1,0-1-1,-1 0 0,0 0 0,-1 0 0,0-1 1,0 0-1,-1 1 0,0-1 0,-1 0 1,0-1-1,1-13 0,-3 23 87,0 1 1,0 0-1,0 0 1,0 0-1,0-1 1,0 1-1,0 0 1,0 0-1,0 0 1,0-1-1,0 1 1,1 0-1,-1 0 1,0-1-1,0 1 1,-1 0-1,1 0 1,0 0-1,0-1 1,0 1-1,0 0 1,0 0-1,0 0 1,0-1-1,0 1 0,0 0 1,0 0-1,0 0 1,-1-1-1,1 1 1,0 0-1,0 0 1,0 0-1,0 0 1,-1 0-1,1-1 1,0 1-1,0 0 1,0 0-1,-1 0 1,1 0-1,0 0 1,0 0-1,0 0 1,-1 0-1,1 0 1,0 0-1,0 0 1,0 0-1,-1 0 1,1 0-1,0 0 0,0 0 1,-1 0-1,1 0 1,0 0-1,0 0 1,0 0-1,-1 0 1,1 0-1,0 0 1,0 0-1,0 1 1,0-1-1,-1 0 1,1 0-1,0 0 1,0 1-1,-9 13 281,8-13-214,1 1-1,0-1 1,-1 1 0,1-1-1,0 1 1,0 0-1,0-1 1,0 1-1,0-1 1,0 1-1,0-1 1,1 1-1,-1-1 1,1 1-1,-1-1 1,1 1 0,-1-1-1,1 0 1,0 1-1,0-1 1,-1 0-1,1 1 1,0-1-1,0 0 1,0 0-1,1 0 1,-1 0-1,2 2 1,1-2 10,-1 0 0,1-1 0,0 1 0,0-1 0,0 1 0,0-1-1,0 0 1,0-1 0,0 1 0,8-2 0,3-2-37,1-1-1,0 0 1,-1-1 0,0-1 0,-1 0-1,1-1 1,-1-1 0,-1 0-1,0-1 1,0 0 0,-1-1-1,0 0 1,-1-1 0,0-1 0,14-21-1,-23 30-43,0 1-1,0-1 0,-1 0 0,0 0 1,0 0-1,0 0 0,0-1 1,0 1-1,-1 0 0,0 0 0,0 0 1,0-1-1,0 1 0,-2-5 1,2 7-13,-1 1 0,1-1 0,-1 1 1,0 0-1,1-1 0,-1 1 0,0 0 1,0-1-1,0 1 0,0 0 0,0 0 1,0 0-1,0 0 0,-1 0 0,1 0 1,0 0-1,0 0 0,-1 1 0,1-1 1,-1 0-1,1 1 0,-1-1 0,1 1 1,0 0-1,-1-1 0,0 1 1,1 0-1,-1 0 0,1 0 0,-1 0 1,1 0-1,-1 0 0,1 0 0,-1 1 1,1-1-1,-1 1 0,1-1 0,-1 1 1,1-1-1,0 1 0,-1 0 0,-1 1 1,-5 2-2,0 1 0,-1 0 0,2 0 0,-1 1 0,1 0 0,0 0 0,0 1 0,-7 7-1,-48 66 79,56-72-45,-9 12 304,1 2 0,-23 44 0,33-55-194,0-1-1,0 0 0,1 1 1,0-1-1,1 1 1,0 0-1,1 0 1,0 0-1,2 16 1,-1-23-111,0-1 1,1 1-1,0-1 1,-1 0-1,1 0 1,1 1-1,-1-1 1,0 0-1,1 0 1,0 0-1,-1 0 1,1 0-1,0-1 1,1 1-1,-1-1 1,0 1-1,4 2 1,0-1-57,-1-1 0,0 0 0,1 0 0,0 0 0,-1-1 0,1 1 0,0-1 0,0-1 0,7 2 0,1-1-572,0-1 0,0 0 0,1-1 0,-1 0-1,0-1 1,0-1 0,28-6 0,-29 3-625,0 0-1,1-1 1,-2-1 0,1 0-1,-1 0 1,0-1 0,0-1 0,-1 0-1,12-13 1,-14 13 490,0-2 0,0 1 0,-1-1 0,-1 0 0,9-16-1,-12 18 1420,-1 1-1,1-1 0,-2 0 1,4-15-1,-6 24-504,0 0 0,0 0 0,0 0 0,1-1-1,-1 1 1,0 0 0,0 0 0,0 0 0,0-1 0,0 1 0,0 0 0,0 0 0,0 0 0,0-1 0,0 1 0,0 0 0,0 0 0,0 0 0,-1-1-1,1 1 1,0 0 0,0 0 0,0 0 0,0-1 0,0 1 0,0 0 0,0 0 0,0 0 0,-1 0 0,1 0 0,0-1 0,0 1 0,0 0-1,0 0 1,-1 0 0,1 0 0,0 0 0,0 0 0,0 0 0,-1 0 0,1-1 0,0 1 0,0 0 0,0 0 0,-1 0 0,1 0 0,-13 5 2002,-11 13-1151,14-8-568,1 1-1,0 1 1,1 0-1,0 0 0,1 0 1,-7 16-1,12-23-333,0-1-1,0 1 1,1-1 0,0 1-1,0 0 1,0 0-1,1-1 1,-1 1-1,1 0 1,0 0-1,1 0 1,-1 0-1,1-1 1,0 1 0,0 0-1,0-1 1,1 1-1,0 0 1,0-1-1,0 0 1,0 1-1,4 4 1,50 59-612,-39-48 238,0 1 0,-1 0-1,-1 1 1,14 26 0,-28-47 300,-1 1 1,1-1-1,0 1 0,-1-1 1,1 1-1,0 0 1,-1-1-1,0 1 0,1 0 1,-1-1-1,0 1 1,0 0-1,0-1 0,0 1 1,0 0-1,-1-1 0,1 1 1,0 0-1,-1-1 1,1 1-1,-1 0 0,0-1 1,1 1-1,-1-1 1,0 1-1,-1 1 0,-1-1 54,1 0 0,-1 0 0,0 0-1,0 0 1,0 0 0,0-1-1,0 1 1,0-1 0,0 0 0,0 0-1,0 0 1,-6 0 0,-3 1 129,1-1 0,0 0 0,0-1 0,-1-1 1,1 1-1,0-2 0,-17-3 0,25 4-225,1 0 0,-1 1-1,0-1 1,0-1 0,1 1 0,-1 0-1,1-1 1,-1 1 0,1-1-1,0 0 1,-1 0 0,1 1 0,0-2-1,0 1 1,0 0 0,1 0 0,-1-1-1,0 1 1,1-1 0,0 1 0,-1-1-1,1 1 1,0-1 0,0 0 0,1 0-1,-1 0 1,0 1 0,1-1-1,0 0 1,0 0 0,0 0 0,0 0-1,0 0 1,1-4 0,1 0-121,0 0 0,0 0 0,1 0 0,0 0 1,0 0-1,1 0 0,0 1 0,0 0 0,0 0 0,1 0 0,-1 0 0,9-6 0,3-3-195,122-110-130,179-208 0,-309 323 521,-3 5-2,-1 0 0,0 0 0,0 0 0,0 0 0,-1-1 0,0 1 0,0-1 1,0 0-1,-1 0 0,1 0 0,0-8 0,-3 13-53,0 1 1,0 0-1,0-1 1,0 1-1,0 0 0,-1 0 1,1-1-1,0 1 0,0 0 1,0 0-1,-1-1 1,1 1-1,0 0 0,0 0 1,-1 0-1,1-1 0,0 1 1,-1 0-1,1 0 1,0 0-1,0 0 0,-1 0 1,1 0-1,0 0 0,-1-1 1,1 1-1,0 0 1,-1 0-1,1 0 0,0 0 1,-1 1-1,1-1 0,0 0 1,-1 0-1,1 0 0,0 0 1,-1 0-1,1 0 1,0 0-1,0 0 0,-1 1 1,1-1-1,0 0 0,0 0 1,-1 0-1,1 1 1,0-1-1,0 0 0,-1 0 1,1 1-1,0-1 0,0 0 1,-1 1-1,-18 12-9,8-1 96,1 0 1,0 1 0,0 0-1,2 1 1,-1-1 0,2 2-1,0-1 1,1 1 0,0 0-1,-7 30 1,9-25 31,0 1-1,1-1 1,1 1-1,1 0 1,0 0-1,2 0 1,1 0 0,4 22-1,-3-33-113,0-1 1,0 0-1,1 0 1,0 0-1,0 0 0,1 0 1,1-1-1,-1 0 1,1 0-1,1-1 0,-1 1 1,16 12-1,-16-15-53,0 0 0,1 0 0,0-1-1,0 0 1,0 0 0,1-1 0,0 1 0,-1-2-1,1 1 1,0-1 0,0 0 0,0-1 0,0 0-1,0 0 1,15-1 0,-21 0-32,-1 0-1,1-1 1,-1 0 0,1 1-1,0-1 1,-1 0-1,0 0 1,1 1 0,-1-1-1,1 0 1,-1 0 0,0-1-1,0 1 1,0 0-1,1 0 1,-1-1 0,-1 1-1,1 0 1,0-1 0,0 1-1,0-1 1,-1 1 0,1-1-1,-1 0 1,1 1-1,-1-1 1,0 0 0,1 1-1,-1-1 1,0 0 0,0 1-1,0-1 1,0 0 0,-1 1-1,1-3 1,-1-3-6,1 0 0,-1 0 1,-1 0-1,1 0 0,-1 0 0,-1 1 1,-3-10-1,-13-13 496,0 0 0,-2 2-1,-1 0 1,-43-38 0,-29-36 1330,94 100-1727,-1 1 0,0-1 1,1 0-1,-1 1 0,1-1 0,-1 0 1,1 0-1,-1 1 0,1-1 0,-1 0 1,1 0-1,0 0 0,-1 0 0,1 1 0,0-1 1,0 0-1,0 0 0,0 0 0,0 0 1,0 0-1,0 0 0,0 0 0,0 1 1,0-1-1,0 0 0,0 0 0,1-1 0,0 0-6,0 1 0,0 1-1,1-1 1,-1 0-1,0 0 1,0 0-1,1 1 1,-1-1 0,1 0-1,-1 1 1,0-1-1,1 1 1,-1 0-1,1-1 1,2 1 0,71 1-14,-57 0 12,178 16-195,11 1-2069,-71-17-3607,15-1-8478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4.412"/>
    </inkml:context>
    <inkml:brush xml:id="br0">
      <inkml:brushProperty name="width" value="0.05" units="cm"/>
      <inkml:brushProperty name="height" value="0.05" units="cm"/>
    </inkml:brush>
  </inkml:definitions>
  <inkml:trace contextRef="#ctx0" brushRef="#br0">457 53 14131,'0'-2'152,"0"0"0,0-1 0,-1 1 0,1 0 0,-1 0 0,1 0 0,-1 0 0,0-1 0,1 1 0,-1 0 0,0 0 0,-1 1 0,1-1 0,0 0 0,-1 0 0,1 0 0,0 1 0,-1-1 0,0 1 0,1-1 0,-1 1 1,0 0-1,0 0 0,0 0 0,0 0 0,0 0 0,0 0 0,0 0 0,0 0 0,0 1 0,0-1 0,-1 1 0,1 0 0,-4 0 0,-4-1 185,0 1 1,0 0-1,0 0 1,0 1-1,0 1 1,-16 4-1,6 0-217,1 1 0,0 0 0,1 2 0,-1 0 0,-30 22-1,39-24-120,1 0-1,0 0 1,1 1-1,0 0 1,0 1-1,0 0 1,1 0-1,1 0 1,0 1-1,0 0 1,-8 20-1,13-27-2,0 1-1,0-1 0,0 1 0,1 0 0,-1-1 0,1 1 0,0 0 0,0-1 0,1 1 0,-1 0 0,1-1 0,0 1 0,-1 0 0,2-1 0,-1 1 0,0-1 0,1 0 0,-1 1 1,1-1-1,0 0 0,0 0 0,1 0 0,-1 0 0,0 0 0,1-1 0,0 1 0,4 2 0,8 7-38,1-1-1,1-1 1,0 0 0,20 8 0,-4-2-93,-18-8 37,0 0 1,-1 1 0,-1 1-1,1 0 1,18 18 0,-30-25 87,1-1 1,-1 1-1,0 0 1,1-1-1,-1 1 1,-1 0-1,1 0 1,0 1-1,-1-1 1,1 0-1,-1 1 1,0-1-1,0 0 1,-1 1-1,1-1 1,-1 1-1,1 0 1,-1-1-1,0 1 1,-1-1-1,1 1 1,0-1-1,-1 1 1,0-1-1,0 1 1,0-1-1,0 0 1,-1 1-1,1-1 1,-1 0-1,0 0 1,-3 4 0,-3 3 112,0-1 0,-1 0 0,0 0 0,-1-1 0,0 0 0,0 0 1,0-1-1,-1-1 0,0 0 0,-12 5 0,-5 0 310,0-1-1,0-1 1,-34 5-1,51-11-186,-1-1-1,-24 0 1,34-2-230,1 0 1,-1 0 0,0 0-1,0-1 1,1 1 0,-1 0-1,0-1 1,1 1 0,-1-1-1,0 0 1,1 0 0,-1 1-1,-1-2 1,3 1-28,-1 0 0,1 1-1,-1-1 1,1 0 0,0 1 0,-1-1 0,1 0-1,0 0 1,0 1 0,-1-1 0,1 0 0,0 0-1,0 1 1,0-1 0,0 0 0,0 0 0,0 0 0,0 1-1,0-1 1,0 0 0,1 0 0,-1 0 0,0 1-1,0-1 1,1 0 0,-1 1 0,0-1 0,1 0-1,-1 1 1,1-2 0,7-9-359,-1 0 1,2 0-1,-1 0 0,1 1 1,13-10-1,10-13-147,15-18-361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01.655"/>
    </inkml:context>
    <inkml:brush xml:id="br0">
      <inkml:brushProperty name="width" value="0.05" units="cm"/>
      <inkml:brushProperty name="height" value="0.05" units="cm"/>
    </inkml:brush>
  </inkml:definitions>
  <inkml:trace contextRef="#ctx0" brushRef="#br0">3096 356 10434,'-103'-57'1603,"-52"-25"637,122 66-1688,-1 2-1,-65-16 0,-27 6-27,-198-10 1,265 29-476,-714-35 270,607 41-290,1 8 0,-273 48-1,380-44 106,0 1 0,0 3-1,2 3 1,-105 52 0,142-60-75,0 0 0,1 0 0,0 2 0,1 0 0,1 1 0,0 1 0,-20 26 0,27-30-54,1 0-1,0 0 1,1 1 0,1 0-1,0 0 1,0 1 0,2-1-1,-1 1 1,2 0 0,0 0 0,1 1-1,-1 20 1,4 1-14,1-1-1,2 1 1,2-1 0,1 0-1,16 45 1,76 165-44,-86-219 49,1 0 0,2-1 0,0-1 1,1-1-1,2 0 0,35 34 1,-25-31-8,1-2 1,2-1 0,0-1 0,50 25 0,-25-20-2,1-2 0,63 18 0,124 18 31,-125-40 64,1-5 0,167 0-1,245-35 134,-112-24-188,-289 21-21,148-44 1,-205 42-5,-1-3 1,-1-3-1,-2-4 0,-1-3 0,-2-3 0,67-51 1,-91 55 81,-1-2 0,-2-1-1,-1-3 1,-3-1 0,52-78 0,-75 100-5,-1 0-1,-1-1 1,-2 0-1,0-1 1,12-41-1,-19 53-30,-1 1 0,0-1 1,-1 1-1,0-1 0,0 0 0,-1 1 1,-1-1-1,0 0 0,0 1 0,-1-1 0,-1 1 1,0-1-1,0 1 0,-1 0 0,-8-17 0,1 11 26,0 0 0,-2 1-1,1 0 1,-2 1 0,0 0-1,-1 1 1,0 1 0,0 0-1,-2 2 1,-29-16-1,-10-2 70,-1 3 0,-63-17 0,-589-142-1174,469 124 549,141 27 143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07.171"/>
    </inkml:context>
    <inkml:brush xml:id="br0">
      <inkml:brushProperty name="width" value="0.05" units="cm"/>
      <inkml:brushProperty name="height" value="0.05" units="cm"/>
    </inkml:brush>
  </inkml:definitions>
  <inkml:trace contextRef="#ctx0" brushRef="#br0">22 772 14731,'-15'14'1674,"8"-9"-677,8-10 908,31-40-326,45-50-1,-51 64-1250,438-502 2032,-451 519-2447,-9 11-28,0 0 0,-1-1 0,1 0-1,-1 0 1,0 0 0,0 0 0,0 0-1,0-1 1,-1 1 0,0-1 0,3-8-1,-5 12 79,0 1-1,0 0 1,0-1-1,0 1 1,0-1-1,0 1 1,0 0 0,0-1-1,0 1 1,-1-1-1,1 1 1,0 0-1,0-1 1,0 1-1,-1 0 1,1-1-1,0 1 1,0 0-1,-1-1 1,1 1-1,0 0 1,-1 0-1,1-1 1,0 1-1,-1 0 1,1 0-1,0 0 1,-1-1-1,1 1 1,-1 0-1,1 0 1,0 0-1,-1 0 1,1 0-1,-1 0 1,1 0-1,0 0 1,-1 0-1,1 0 1,-1 0 0,-17 2-419,-2 6-254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07.577"/>
    </inkml:context>
    <inkml:brush xml:id="br0">
      <inkml:brushProperty name="width" value="0.05" units="cm"/>
      <inkml:brushProperty name="height" value="0.05" units="cm"/>
    </inkml:brush>
  </inkml:definitions>
  <inkml:trace contextRef="#ctx0" brushRef="#br0">99 0 15443,'-24'61'2197,"-30"113"1,47-142-1911,2 0 0,1 0 1,1 0-1,1 0 1,5 52-1,-3-80-279,1-1 0,-1 0 0,1 1-1,-1-1 1,1 0 0,0 0 0,0 0 0,0 0 0,1 0 0,-1 0-1,1 0 1,3 4 0,-4-6 9,1 0-1,-1 0 0,0 0 1,1 0-1,-1-1 1,1 1-1,0 0 1,-1-1-1,1 1 0,-1-1 1,1 0-1,0 1 1,-1-1-1,1 0 0,0 0 1,-1 0-1,1 0 1,0-1-1,-1 1 1,1 0-1,-1-1 0,1 1 1,0-1-1,-1 1 1,1-1-1,1-1 0,64-26 531,115-41-687,-117 47 111,4-7-51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08.664"/>
    </inkml:context>
    <inkml:brush xml:id="br0">
      <inkml:brushProperty name="width" value="0.05" units="cm"/>
      <inkml:brushProperty name="height" value="0.05" units="cm"/>
    </inkml:brush>
  </inkml:definitions>
  <inkml:trace contextRef="#ctx0" brushRef="#br0">193 36 18076,'1'-1'144,"-1"-1"0,0 1 0,0-1 0,0 0 0,0 1 0,0-1 0,0 0 0,-1 1 0,1-1 0,0 0 0,-1 1 0,1-1 0,-1 1 0,0-1 1,0 1-1,-1-3 0,2 4-53,-1-1 0,0 0 1,0 1-1,1-1 0,-1 1 1,0-1-1,0 1 1,0-1-1,0 1 0,0 0 1,0 0-1,0-1 0,0 1 1,0 0-1,0 0 0,0 0 1,0 0-1,0 0 1,0 0-1,-1 0 0,-3 1 111,0 1 0,0-1-1,1 1 1,-1 0 0,0 0-1,1 0 1,-1 1 0,1 0-1,-6 4 1,-6 6-43,0 2 0,-19 21 0,29-29-141,0 1-1,0-1 0,1 1 1,0 1-1,0-1 0,1 1 1,-5 14-1,8-21-21,1-1 0,0 1-1,0-1 1,-1 1 0,1 0 0,0-1 0,1 1-1,-1-1 1,0 1 0,0-1 0,1 1 0,-1-1-1,1 1 1,-1-1 0,1 1 0,-1-1 0,1 0-1,0 1 1,0-1 0,0 0 0,0 0 0,0 1-1,0-1 1,0 0 0,0 0 0,0 0 0,1 0 0,-1 0-1,0-1 1,1 1 0,-1 0 0,2 0 0,7 4-26,0-2 1,1 1 0,19 3-1,-5-1 2,-18-4 23,-1 1 0,0-1 1,0 1-1,0 0 0,0 0 1,0 1-1,0 0 0,-1 0 0,0 0 1,5 5-1,-8-7 8,-1 0 0,1 0 0,-1 0 0,0 0 0,0 0 0,0 1 0,0-1 0,0 0 0,0 0 0,0 1 0,-1-1 0,1 0 0,-1 1 1,0-1-1,0 1 0,0-1 0,0 0 0,0 1 0,0-1 0,-1 1 0,1-1 0,-1 0 0,0 1 0,1-1 0,-1 0 0,0 0 0,0 0 0,-1 1 0,1-1 0,0 0 0,-3 2 0,-2 4 93,-1 1 0,0-1 0,-1-1 0,1 0 0,-2 0 0,1 0 0,-1-1 0,0 0 0,0-1 0,0 0 0,-1 0-1,0-1 1,0 0 0,-17 4 0,27-8-122,-1 0 0,1 0 0,-1 0 0,0 1 0,1-1 0,-1 0 0,1 0 0,-1 0 0,0 0 0,1 0 0,-1 0 0,1 0 0,-1 0 0,0-1-1,1 1 1,-1 0 0,1 0 0,-1 0 0,0-1 0,1 1 0,-1 0 0,1-1 0,-2 0 0,2 1 18,0-1 0,0 1 0,0-1 0,0 1 0,-1-1 0,1 0-1,0 1 1,0-1 0,0 1 0,0-1 0,0 0 0,0 1 0,1-1 0,-1 1 0,0-1 0,0 0 0,0 1 0,0-1 0,1 0 0,17-27-179,-3 9-63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09.163"/>
    </inkml:context>
    <inkml:brush xml:id="br0">
      <inkml:brushProperty name="width" value="0.05" units="cm"/>
      <inkml:brushProperty name="height" value="0.05" units="cm"/>
    </inkml:brush>
  </inkml:definitions>
  <inkml:trace contextRef="#ctx0" brushRef="#br0">0 12 18524,'0'0'58,"1"0"-1,-1 0 1,0 0-1,0 0 1,1 0-1,-1 0 1,0 0-1,0 0 1,0 1 0,1-1-1,-1 0 1,0 0-1,0 0 1,0 0-1,0 0 1,1 1 0,-1-1-1,0 0 1,0 0-1,0 0 1,0 1-1,0-1 1,0 0 0,0 0-1,1 0 1,-1 1-1,0-1 1,0 0-1,0 0 1,0 1 0,0-1-1,0 0 1,0 0-1,0 0 1,0 1-1,0-1 1,0 0-1,0 0 1,0 1 0,-1-1-1,1 0 1,0 0-1,0 1 1,-1 16 252,0-13 178,0 15-367,1 1 0,0-1 0,1 0-1,2 0 1,0-1 0,8 29 0,-11-45-97,1 0 0,-1 0 0,1-1 0,0 1-1,0 0 1,0-1 0,0 1 0,0-1 0,0 1 0,0-1 0,1 1 0,-1-1 0,1 0 0,-1 0 0,1 0 0,-1 1 0,1-2 0,-1 1 0,1 0-1,0 0 1,0 0 0,-1-1 0,1 1 0,0-1 0,0 1 0,0-1 0,0 0 0,-1 0 0,1 0 0,0 0 0,0 0 0,0 0 0,0 0-1,0-1 1,0 1 0,-1-1 0,1 1 0,3-2 0,3-1 118,0-1-1,-1 0 0,1 0 1,-1 0-1,0-1 1,0-1-1,7-5 0,71-77 1484,-85 87-1615,1 0 1,-1 1-1,1-1 0,-1 0 1,1 1-1,-1-1 1,1 0-1,-1 1 1,1-1-1,0 1 1,-1-1-1,1 1 1,0-1-1,0 1 1,-1 0-1,1-1 0,0 1 1,0 0-1,-1-1 1,1 1-1,0 0 1,0 0-1,0 0 1,0 0-1,-1 0 1,1 0-1,0 0 0,0 0 1,0 0-1,1 0 1,-1 2-2,0-1 0,0 1 0,0-1 0,0 1 0,0-1 0,0 1 0,0 0 0,-1-1 0,1 1 0,0 3 0,9 18-21,-9-22 10,0 0 1,-1-1 0,1 1-1,-1 0 1,1-1-1,0 1 1,0 0 0,-1-1-1,1 1 1,0-1 0,0 1-1,0-1 1,-1 1 0,1-1-1,0 0 1,0 1 0,0-1-1,0 0 1,0 0 0,0 0-1,0 0 1,2 0 0,0 0-3,1-1 1,-1 0 0,1 0 0,-1 0 0,1-1-1,-1 1 1,1-1 0,-1 0 0,0 0-1,0 0 1,0 0 0,3-3 0,35-36 36,-25 23-2,-4 5-3,22-19 22,-32 30-46,0 0 0,0 0 1,1 1-1,-1-1 0,0 1 0,1 0 1,-1 0-1,1 0 0,-1 0 1,1 0-1,0 0 0,-1 1 0,4-1 1,-5 1-3,0 0 0,0 0 0,1 1 0,-1-1 0,0 1 0,0-1 0,0 0 0,0 1 0,0 0 1,0-1-1,0 1 0,0 0 0,0 0 0,0-1 0,0 1 0,-1 0 0,1 0 0,0 0 0,0 0 0,-1 0 0,1 0 0,-1 0 1,1 0-1,-1 0 0,1 0 0,-1 1 0,0-1 0,1 0 0,-1 0 0,0 0 0,0 2 0,3 42-143,-3-38 25,-5 23-736,5-30 828,0 1 0,0 0 0,0-1 0,0 1 0,0 0 0,-1-1 0,1 1 0,0-1 0,0 1 0,-1 0 0,1-1 0,0 1 0,-1-1 0,1 1 0,-1-1 0,1 1 0,-1-1 0,1 1 0,-1-1 0,1 1 0,-1-1 0,1 0 0,-1 1 0,1-1 0,-1 0 0,0 1 0,1-1 0,-1 0 0,0 0 0,1 0 0,-1 0 0,0 0 0,1 0 0,-1 1 0,0-1 0,1-1 0,-1 1 0,0 0 0,1 0 0,-2 0 0,-6-6-346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09.564"/>
    </inkml:context>
    <inkml:brush xml:id="br0">
      <inkml:brushProperty name="width" value="0.05" units="cm"/>
      <inkml:brushProperty name="height" value="0.05" units="cm"/>
    </inkml:brush>
  </inkml:definitions>
  <inkml:trace contextRef="#ctx0" brushRef="#br0">0 1 17804,'0'5'1824,"3"5"-1256,0 2-888,-1 1 1905,3-5-1281,1 0-168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0.226"/>
    </inkml:context>
    <inkml:brush xml:id="br0">
      <inkml:brushProperty name="width" value="0.05" units="cm"/>
      <inkml:brushProperty name="height" value="0.05" units="cm"/>
    </inkml:brush>
  </inkml:definitions>
  <inkml:trace contextRef="#ctx0" brushRef="#br0">161 337 19004,'1'-2'169,"0"0"-1,-1 0 1,0 1-1,1-1 1,-1 0-1,0 0 1,0 0-1,0 0 1,0 1 0,0-1-1,0 0 1,-1 0-1,1 0 1,0 0-1,-1 1 1,0-1-1,0-2 1,0 3-87,0 0-1,0 0 1,0 1 0,0-1-1,0 0 1,0 1 0,0-1-1,0 1 1,0-1 0,0 1 0,0-1-1,0 1 1,0 0 0,0 0-1,0-1 1,0 1 0,-1 0-1,1 0 1,0 0 0,0 0-1,0 0 1,0 1 0,0-1-1,-1 0 1,1 0 0,0 1 0,0-1-1,0 1 1,0-1 0,0 1-1,-2 0 1,-6 5-14,0 0 0,1 0-1,-1 0 1,1 1 0,0 1 0,1-1 0,0 1-1,0 0 1,1 1 0,0 0 0,0 0 0,1 0 0,0 0-1,0 1 1,1 0 0,1 0 0,0 0 0,0 1-1,-2 18 1,5-28-68,0 0-1,0 0 1,0 0-1,0 0 1,0 0-1,0 0 1,0 0-1,0 0 0,0 0 1,0 0-1,1 0 1,-1 0-1,1 0 1,-1 0-1,0 0 1,1 0-1,0 0 1,-1 0-1,1 0 1,-1 0-1,1-1 1,1 2-1,-1-1 3,0-1 0,0 0-1,0 0 1,0 0 0,0 1-1,0-1 1,0 0 0,0 0 0,0 0-1,-1 0 1,1 0 0,0-1 0,0 1-1,0 0 1,0 0 0,0-1 0,0 1-1,0 0 1,1-2 0,4-1 23,-1 0-1,0-1 1,1 1 0,-1-2 0,-1 1-1,8-8 1,7-12 129,-1 0-1,-1-2 1,-2 0-1,0-1 1,15-41-1,-15 29 121,-2-1 1,-2 0-1,9-59 0,-19 90-206,1 0 0,-2 0 0,1-1 0,-2-11 0,1 21-66,0 0-1,0 0 0,0 0 1,0 0-1,0 0 1,0-1-1,-1 1 1,1 0-1,0 0 1,0 0-1,0 0 0,0 0 1,0 0-1,0 0 1,0 0-1,-1 0 1,1 0-1,0 0 1,0 0-1,0 0 0,0 0 1,0 0-1,0 0 1,-1 0-1,1 0 1,0 0-1,0 0 1,0 0-1,0 0 0,0 0 1,0 0-1,0 0 1,0 0-1,-1 1 1,1-1-1,0 0 1,0 0-1,0 0 0,0 0 1,0 0-1,0 0 1,0 0-1,0 0 1,0 0-1,0 1 1,0-1-1,0 0 0,-1 0 1,1 0-1,0 0 1,0 0-1,0 0 1,0 0-1,0 1 1,0-1-1,0 0 0,0 0 1,0 0-1,0 0 1,0 0-1,0 0 1,0 0-1,0 1 1,1-1-1,-1 0 0,-5 12 7,-3 30-269,3-1 1,1 1-1,2 0 1,2-1-1,8 67 1,-7-101 66,8 41-1285,-9-45 1380,1-1 0,0 1 0,0-1 0,0 1-1,0-1 1,0 0 0,1 1 0,-1-1 0,1 0 0,-1 0-1,1 0 1,0 0 0,0-1 0,0 1 0,2 2-1,-3-4 62,0 1 0,0-1 0,-1 0 0,1 1 0,0-1 0,0 0-1,0 1 1,0-1 0,-1 0 0,1 0 0,0 0 0,0 0 0,0 0-1,0 0 1,0 0 0,0 0 0,-1 0 0,1-1 0,1 1 0,17-16-957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0.709"/>
    </inkml:context>
    <inkml:brush xml:id="br0">
      <inkml:brushProperty name="width" value="0.05" units="cm"/>
      <inkml:brushProperty name="height" value="0.05" units="cm"/>
    </inkml:brush>
  </inkml:definitions>
  <inkml:trace contextRef="#ctx0" brushRef="#br0">0 115 17484,'2'20'1629,"-2"36"0,-1-42-1108,1 1-1,0-1 0,1 1 0,5 25 1,-5-37-484,0-1 0,-1 1 1,1-1-1,0 1 0,0-1 0,0 0 1,0 0-1,1 0 0,-1 1 1,0-1-1,1 0 0,0-1 0,-1 1 1,1 0-1,0 0 0,0-1 1,0 1-1,0-1 0,4 2 1,-3-2-22,0 0 0,0 0 0,0-1 0,0 1 0,0-1 0,1 0 0,-1 0 0,0 0 0,0 0 0,0 0 0,0-1 0,0 0 0,5-1 0,6-3 30,1-2 1,-1 1-1,-1-2 0,25-17 0,-30 20-10,2-2 39,0 0 1,0 1-1,0 0 0,21-8 1,-28 13-58,-1 0 1,1 1-1,0-1 0,-1 0 1,1 1-1,0 0 1,0 0-1,0 0 1,-1 0-1,1 0 1,0 1-1,0-1 1,-1 1-1,1-1 1,0 1-1,-1 0 0,1 0 1,-1 1-1,1-1 1,-1 0-1,0 1 1,1-1-1,-1 1 1,0 0-1,0 0 1,2 2-1,6 8 46,-6-8-28,-1 1 1,1-1 0,0-1-1,0 1 1,8 5-1,-10-8-23,-1 0 0,1 0-1,0-1 1,0 1 0,0 0-1,0-1 1,0 0 0,0 1-1,0-1 1,0 0 0,0 0-1,0 0 1,0 0 0,0 0-1,0-1 1,0 1 0,0-1 0,0 1-1,0-1 1,1 0 0,15-8 68,-1-1-1,-1 0 1,0-1 0,0-1 0,20-20 0,17-12 80,-46 39-135,4-3 18,0-1 0,1 2 0,0 0 0,22-10 0,-32 16-32,0 0 0,0 1-1,1-1 1,-1 0 0,0 1 0,0-1 0,0 1 0,0 0 0,1 0-1,-1 0 1,0 0 0,0 0 0,0 0 0,1 1 0,-1-1 0,0 1-1,0-1 1,0 1 0,0 0 0,0 0 0,0 0 0,0 0 0,0 0-1,0 0 1,0 1 0,-1-1 0,1 1 0,-1-1 0,1 1 0,-1-1-1,1 1 1,-1 0 0,0 0 0,0 0 0,0 0 0,0 0 0,1 2 0,2 5 49,-3-6-27,0 0 1,0 0-1,0 0 1,1 0-1,0 0 1,-1-1-1,3 3 1,-3-4-28,0 0 1,-1-1-1,1 1 0,0-1 1,0 1-1,-1-1 0,1 0 1,0 1-1,0-1 1,0 0-1,-1 1 0,1-1 1,0 0-1,0 0 0,0 0 1,0 0-1,0 0 1,0 0-1,0 0 0,-1 0 1,1 0-1,0-1 1,0 1-1,0 0 0,0 0 1,0-1-1,-1 1 0,1 0 1,0-1-1,0 1 1,1-2-1,9-6-110,0-2-1,-1 1 1,1-1 0,-2-1 0,16-20-1,0 0-1120,24-29-1230,-41 52 1579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1.174"/>
    </inkml:context>
    <inkml:brush xml:id="br0">
      <inkml:brushProperty name="width" value="0.05" units="cm"/>
      <inkml:brushProperty name="height" value="0.05" units="cm"/>
    </inkml:brush>
  </inkml:definitions>
  <inkml:trace contextRef="#ctx0" brushRef="#br0">25 7 19156,'3'-7'1720,"1"7"-1159,-4 7-649,-3 5 1272,-8 1-344,-6-2-640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1.724"/>
    </inkml:context>
    <inkml:brush xml:id="br0">
      <inkml:brushProperty name="width" value="0.05" units="cm"/>
      <inkml:brushProperty name="height" value="0.05" units="cm"/>
    </inkml:brush>
  </inkml:definitions>
  <inkml:trace contextRef="#ctx0" brushRef="#br0">1 70 17572,'25'-15'1677,"-5"3"-566,0 1-1,21-9 1,-37 18-916,1 0-1,-1 0 1,1 1-1,-1 0 1,1 0-1,0 0 1,0 0-1,-1 1 1,1 0-1,0 0 1,0 0-1,0 1 1,-1-1-1,1 1 1,6 2-1,-9-2-141,0 0 0,0 0 0,0 0-1,0 0 1,0 1 0,-1-1-1,1 0 1,0 1 0,-1 0-1,1-1 1,-1 1 0,0 0-1,1-1 1,-1 1 0,2 4-1,-2-1-5,1-1 0,-1 1 0,0-1 0,0 1 0,0 0 0,0 0 1,-1 4-1,-1 10 22,0-1 0,-8 35 1,8-47-45,-18 72 91,-30 77 0,13-43-72,34-106-44,-2 6 7,1-1 0,0 1 1,1-1-1,-2 24 0,4-33-8,0-1 0,0 1 0,0 0 0,0 0 0,0 0 0,0 0 0,1-1 0,-1 1 0,1 0 0,-1 0-1,1-1 1,0 1 0,0 0 0,0-1 0,0 1 0,0-1 0,0 1 0,0-1 0,0 1 0,1-1 0,-1 0 0,0 0 0,1 0-1,-1 1 1,1-1 0,0-1 0,-1 1 0,1 0 0,0 0 0,-1-1 0,1 1 0,0-1 0,0 1 0,-1-1 0,1 0-1,0 1 1,0-1 0,0 0 0,2-1 0,7 1 1,-1-2 0,1 1 0,-1-2 1,1 1-1,-1-1 0,0-1 0,0 0 0,-1 0 0,1-1 0,-1 0 0,0-1 0,10-7 0,1-2-6,-1-1 1,-1-1-1,-1-1 0,17-22 0,-24 28 21,0-1 0,-2 0 0,0 0-1,0-1 1,-1 0 0,-1-1 0,0 0 0,-1 1-1,-1-2 1,3-18 0,-8 13 57,1 21-68,0-1 0,0 1 0,0-1 0,0 1 0,0-1-1,-1 1 1,1 0 0,0-1 0,0 1 0,-1 0 0,1-1 0,0 1 0,-1 0 0,1-1 0,0 1 0,-1 0 0,1 0 0,0-1 0,-1 1 0,1 0 0,0 0 0,-1 0 0,1-1-1,-1 1 1,-1 0 3,1 1-1,0-1 1,0 0-1,-1 1 0,1-1 1,0 1-1,0 0 0,-1-1 1,1 1-1,0 0 1,0 0-1,0 0 0,0 0 1,0 0-1,0 0 1,0 0-1,1 0 0,-1 0 1,0 0-1,0 0 1,1 0-1,-1 2 0,-6 9 8,1 1-1,1 0 0,0 0 1,1 0-1,1 1 0,0-1 1,0 1-1,2 0 0,-1-1 1,2 1-1,1 20 0,-1-31-12,0-1-1,1 0 0,-1 0 0,0 0 0,1 1 1,-1-1-1,1 0 0,0 0 0,0 0 0,0 0 1,0 0-1,0 0 0,0 0 0,1-1 0,-1 1 1,1 0-1,-1-1 0,1 1 0,3 2 0,-3-3 4,0 0 0,0 0 0,0-1 0,0 1 0,1-1 0,-1 1 0,0-1 0,1 0 0,-1 0 0,0 0 0,1 0 0,-1 0 0,0 0 0,0-1 0,5 0 0,2-3 22,0 1-1,0-1 0,0-1 1,0 0-1,-1 0 0,1 0 1,11-11-1,6-10 80,-2 0 1,0-2-1,-2-1 0,21-34 1,-43 61-104,1 1 1,0-1 0,0 1-1,0 0 1,0-1 0,0 1-1,1 0 1,-1 0 0,0 0-1,0 0 1,1 0 0,1-1-1,-3 2-2,0 0 0,1 0 0,-1 0-1,0 0 1,1 0 0,-1 1 0,0-1 0,0 0-1,1 0 1,-1 0 0,0 1 0,0-1 0,1 0 0,-1 0-1,0 1 1,0-1 0,0 0 0,0 0 0,1 1-1,-1-1 1,0 0 0,0 1 0,0-1 0,0 0-1,0 0 1,0 1 0,0-1 0,0 0 0,0 1-1,0-1 1,0 0 0,0 1 0,0-1 0,0 0-1,0 1 1,0-1 0,-7 48-41,6-40 43,-3 15-6,1 0-1,1 1 1,1-1 0,3 36-1,-2-57 7,0-1 0,0 1-1,1-1 1,-1 1 0,0-1-1,1 1 1,-1-1 0,1 1-1,-1-1 1,1 1-1,0-1 1,-1 0 0,1 1-1,0-1 1,0 0 0,0 0-1,0 1 1,0-1 0,1 0-1,-1 0 1,0 0-1,0 0 1,3 1 0,-3-2-9,1 0 0,0 0 0,0 1 0,-1-1 0,1 0 0,0-1 0,0 1 0,-1 0 0,1 0 0,0-1 0,-1 1 0,1-1 0,0 0 0,-1 1 0,1-1 0,-1 0 0,1 0 0,-1 0 0,1 0 0,-1 0 0,2-1 0,4-5-191,-1 1 1,0-1-1,0 0 1,0 0-1,-1 0 1,0-1-1,-1 0 1,1 0-1,3-12 1,4-11-448,8-39 1,-18 60 631,11-41-646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5.226"/>
    </inkml:context>
    <inkml:brush xml:id="br0">
      <inkml:brushProperty name="width" value="0.05" units="cm"/>
      <inkml:brushProperty name="height" value="0.05" units="cm"/>
    </inkml:brush>
  </inkml:definitions>
  <inkml:trace contextRef="#ctx0" brushRef="#br0">44 612 14635,'0'1'63,"0"-1"1,1 1-1,-1-1 0,0 1 0,0-1 1,0 1-1,0-1 0,1 1 0,-1-1 1,0 1-1,1-1 0,-1 1 1,0-1-1,1 0 0,-1 1 0,0-1 1,1 0-1,-1 1 0,1-1 0,-1 0 1,0 1-1,1-1 0,-1 0 0,1 0 1,-1 0-1,1 1 0,-1-1 0,1 0 1,-1 0-1,1 0 0,0 0 1,1 0 32,-1-1 0,0 1 0,1-1 0,-1 1 1,0-1-1,1 0 0,-1 1 0,0-1 1,0 0-1,0 0 0,2-2 0,26-33 946,-28 35-994,5-8 258,0-1-1,-1 1 1,7-16-1,-11 21-198,1 0 0,-1 1 0,0-1 0,0 0 0,-1 0 0,1 0 0,-1 0 0,0 0 0,0 0 0,0 0 0,0 0-1,-1 0 1,0-4 0,1 7-81,-1 0 0,1 0 0,0 1 0,-1-1 0,1 0 0,0 0 0,-1 0 0,1 1 0,-1-1 0,1 0 0,-1 1 0,0-1 0,1 0 0,-1 1 0,0-1 0,1 1 0,-1-1 0,0 1-1,1-1 1,-1 1 0,0 0 0,0-1 0,0 1 0,1 0 0,-1 0 0,0 0 0,0-1 0,0 1 0,0 0 0,0 0 0,1 0 0,-1 0 0,0 0 0,0 0 0,0 1 0,0-1 0,0 0 0,1 0 0,-1 1 0,0-1-1,0 0 1,1 1 0,-1-1 0,0 1 0,-1 0 0,-2 2 44,0-1-1,-1 1 1,1 1-1,0-1 1,1 1-1,-7 6 1,1 2-38,1 0 0,1 1 0,0 0 0,0 0 0,1 0 0,1 1 0,0 0 0,-2 15 0,4-17-37,1 0 0,0 0 0,1 0 0,0 0 0,1 0 0,1 1 0,0-1 0,0 0 0,1 0 0,4 13 0,-5-22 3,0 1 1,1-1-1,-1 1 0,1-1 0,0 1 0,0-1 1,0 0-1,0 0 0,1 0 0,-1 0 1,1 0-1,-1 0 0,1-1 0,0 1 1,0-1-1,7 4 0,-7-5 1,0 0-1,0 0 0,1 0 1,-1-1-1,0 1 1,1-1-1,-1 0 1,0 0-1,1 0 0,-1 0 1,0 0-1,1-1 1,-1 0-1,0 1 1,0-1-1,1 0 0,-1-1 1,0 1-1,5-3 1,5-5 0,0 0 0,0 0 1,-1-1-1,0-1 1,-1 0-1,0 0 0,-1-1 1,-1-1-1,9-13 1,3-8 16,-1-2 1,20-48 0,-34 69-14,-3 8-11,0 0 0,0 0 0,-1 0 0,2-8 1,-11 27-53,-4 17 38,-16 89-64,25-107 56,1 0 1,0 0 0,1 1-1,0-1 1,1 0 0,0 0-1,0 0 1,7 21 0,-8-31 1,0 1 1,1 0-1,0 0 1,-1-1-1,1 1 1,0-1-1,0 1 1,0-1-1,0 1 1,0-1-1,0 1 1,0-1-1,0 0 1,1 0-1,-1 1 1,1-1 0,-1 0-1,1 0 1,-1-1-1,1 1 1,-1 0-1,1 0 1,0-1-1,-1 1 1,1-1-1,0 1 1,0-1-1,-1 0 1,1 0-1,0 0 1,0 0-1,-1 0 1,1 0-1,0 0 1,0 0-1,-1-1 1,1 1 0,3-2-1,2-1-144,0 0 0,-1-1 0,1 0 0,-1 0 0,1 0 0,-1-1 0,9-9 0,8-11-404,-2 0-1,-1-1 0,0-1 0,-3-1 1,0 0-1,21-52 0,58-192-2866,-88 244 3182,15-57 225,-15 50 1164,20-51-1,-41 158 3413,-19 147-2081,22 113-3343,10-214 387,0-118 497,0 0 0,0 0 0,0 0-1,0 0 1,0 0 0,0-1 0,-1 1 0,1 0-1,0 0 1,0 0 0,0 0 0,0 0-1,0 0 1,-1 0 0,1 0 0,0 0-1,0 0 1,0-1 0,-1 1 0,1 0 0,0 0-1,0 0 1,0 0 0,0 0 0,-1 0-1,1 0 1,0 0 0,0 0 0,0 1-1,0-1 1,-1 0 0,1 0 0,0 0 0,0 0-1,0 0 1,0 0 0,-1 0 0,1 0-1,0 0 1,0 0 0,0 1 0,0-1-1,0 0 1,0 0 0,-1 0 0,1 0-1,0 0 1,0 1 0,0-1 0,0 0 0,0 0-1,0 0 1,0 0 0,0 1 0,0-1-1,0 0 1,0 0 0,0 0 0,0 1-1,0-1 1,0 0 0,0 0 0,0 0 0,0 0-1,0 1 1,0-1 0,0 0 0,0 0-1,-8-11-31,-69-143 23,11 25 751,65 126-689,-1 0 0,1-1 1,0 1-1,0-1 0,0 1 1,0 0-1,1-1 0,-1 0 1,1 1-1,0-5 0,0 6-30,0 1 0,1 0-1,-1 0 1,1-1 0,-1 1 0,1 0-1,-1 0 1,1 0 0,0 0-1,-1 0 1,1 0 0,0 0 0,0 0-1,0 0 1,0 0 0,0 0-1,0 0 1,0 1 0,0-1 0,0 0-1,0 1 1,0-1 0,0 1-1,1-1 1,-1 1 0,0 0 0,0-1-1,1 1 1,-1 0 0,2 0 0,13-2 55,0 2 1,1 0 0,-1 0 0,25 6 0,-25-4-238,0 0 0,0-1-1,1-1 1,25-2 0,-27-2-62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2.266"/>
    </inkml:context>
    <inkml:brush xml:id="br0">
      <inkml:brushProperty name="width" value="0.05" units="cm"/>
      <inkml:brushProperty name="height" value="0.05" units="cm"/>
    </inkml:brush>
  </inkml:definitions>
  <inkml:trace contextRef="#ctx0" brushRef="#br0">85 57 15603,'6'-5'1983,"-2"2"269,-1 14-600,0 175 1287,-2-17-1951,9-82-646,-6-56-321,0 1 1,-2 0 0,-1-1-1,-2 1 1,-5 37-1,4-62-13,0 0 0,0 0 0,0-1 0,-1 1 0,0-1 1,-1 0-1,0 1 0,-5 7 0,8-13-5,0 0 1,0 0 0,0 0 0,0 0-1,0 0 1,0 0 0,0 0 0,0 0-1,0 0 1,-1 0 0,1-1 0,0 1-1,-1 0 1,1-1 0,0 1 0,-1-1-1,1 1 1,-1-1 0,1 0 0,0 0-1,-1 0 1,1 1 0,-1-2-1,1 1 1,-1 0 0,1 0 0,-1 0-1,1 0 1,0-1 0,-1 1 0,1-1-1,-1 1 1,1-1 0,0 0 0,0 1-1,-1-1 1,1 0 0,0 0 0,0 0-1,0 0 1,0 0 0,0 0 0,0 0-1,0 0 1,0 0 0,0-1 0,0 0-1,-3-4 3,1 1 1,0-1-1,0 0 0,1 0 0,0 0 0,0 0 0,0 0 0,1 0 0,0-1 1,0 1-1,0 0 0,1-1 0,0 1 0,0-1 0,1 1 0,-1 0 1,4-10-1,0-1 2,0 0 1,2 0 0,0 1 0,1 0-1,11-20 1,6 0 19,1 1 1,2 1 0,41-39-1,8-12 23,-57 63-31,67-85-11,-76 92 25,-1 1 1,0-2 0,-1 1-1,0-1 1,7-25-1,-14 39-23,0 0-1,-1 0 0,1 0 1,-1 0-1,1 0 1,-1 0-1,0 0 0,0 0 1,0 0-1,0 0 0,0 0 1,-1 0-1,1 0 0,0 0 1,-1 0-1,0 0 0,1 1 1,-3-4-1,3 4-4,0 1 0,-1 0 0,1-1-1,-1 1 1,1-1 0,-1 1 0,1 0-1,-1 0 1,1-1 0,-1 1 0,1 0 0,-1 0-1,1 0 1,-1 0 0,0-1 0,1 1-1,-1 0 1,1 0 0,-1 0 0,0 0 0,1 0-1,-2 1 1,0-1 5,0 1 0,0 0 0,0-1 0,0 1 0,1 0 0,-1 0 0,0 1 0,0-1 0,-1 2 0,-7 6 20,1 0-1,0 1 1,0 0-1,1 0 1,1 1-1,0 0 1,0 0-1,1 1 1,-6 15-1,8-16-80,0 0 0,0 0 0,2 1 0,-1-1 0,1 1-1,1 0 1,0 0 0,0-1 0,2 1 0,1 18 0,-1-25-49,0-1 0,1 1 0,-1-1 1,1 0-1,0 1 0,3 4 0,-5-8 85,1 0 0,-1 0-1,1 0 1,0 0-1,0 0 1,0 0-1,-1 0 1,1 0 0,0 0-1,0 0 1,0-1-1,0 1 1,1 0 0,-1-1-1,0 1 1,0-1-1,0 1 1,0-1-1,1 1 1,-1-1 0,0 0-1,0 0 1,1 0-1,-1 0 1,0 0-1,0 0 1,1 0 0,0 0-1,27-14-288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3.110"/>
    </inkml:context>
    <inkml:brush xml:id="br0">
      <inkml:brushProperty name="width" value="0.05" units="cm"/>
      <inkml:brushProperty name="height" value="0.05" units="cm"/>
    </inkml:brush>
  </inkml:definitions>
  <inkml:trace contextRef="#ctx0" brushRef="#br0">0 36 7946,'6'-9'688,"1"1"-704,-1-2-32,-3 1 736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3.856"/>
    </inkml:context>
    <inkml:brush xml:id="br0">
      <inkml:brushProperty name="width" value="0.05" units="cm"/>
      <inkml:brushProperty name="height" value="0.05" units="cm"/>
    </inkml:brush>
  </inkml:definitions>
  <inkml:trace contextRef="#ctx0" brushRef="#br0">146 207 18980,'0'-2'183,"1"0"1,-1 1-1,1-1 0,-1 0 0,0 0 1,0 0-1,0 1 0,0-1 0,0 0 1,0 0-1,-1 0 0,1 1 1,0-1-1,-1 0 0,0 0 0,1 1 1,-1-1-1,0 0 0,0 1 0,0-1 1,0 1-1,0-1 0,0 1 0,0 0 1,0-1-1,-2 0 0,1 1-99,1 0-1,-1 1 0,0-1 1,1 1-1,-1-1 1,0 1-1,0 0 0,1 0 1,-1 0-1,0 0 0,0 0 1,1 0-1,-1 0 1,0 0-1,0 1 0,1-1 1,-1 1-1,0-1 0,1 1 1,-1 0-1,1 0 1,-1 0-1,0-1 0,1 1 1,0 1-1,-1-1 1,-1 2-1,-4 3-56,1 0 0,0 1 0,0 0 0,1 0 0,0 1 0,0 0-1,0-1 1,-3 11 0,1-2-8,1 0 1,0 1-1,-4 22 0,9-34-17,1 1 0,-1-1 0,1 0 0,-1 0 1,2 8-1,-1-12-1,0 0-1,0 0 1,1 0 0,-1 0 0,0 1 0,0-1 0,1 0 0,-1-1 0,1 1 0,-1 0-1,1 0 1,-1 0 0,1 0 0,-1 0 0,1 0 0,0 0 0,-1-1 0,1 1 0,0 0-1,0-1 1,0 1 0,0-1 0,0 1 0,0 0 0,-1-1 0,1 0 0,0 1 0,0-1-1,0 0 1,0 1 0,1-1 0,-1 0 0,0 0 0,1 0 0,2 0 3,0-1 1,0 0-1,0 0 1,0 0-1,-1 0 1,1-1-1,0 1 1,-1-1-1,1 0 1,-1 0-1,0 0 1,5-4-1,38-36 67,-37 33-40,26-27 238,-3-2 0,-1-1 0,-2-1 0,-1-1-1,30-62 1,-48 82 27,-11 21-290,1 0-1,0 0 0,0 0 1,0 0-1,0 0 0,0 0 1,0 0-1,0 0 0,0 0 0,0 0 1,-1 0-1,1 0 0,0 0 1,0 0-1,0 0 0,0 0 1,0 0-1,0 0 0,0 0 0,0 0 1,0-1-1,-1 1 0,1 0 1,0 0-1,0 0 0,0 0 1,0 0-1,0 0 0,0 0 0,0 0 1,0 0-1,0 0 0,0 0 1,0 0-1,0-1 0,0 1 1,0 0-1,0 0 0,0 0 0,0 0 1,0 0-1,0 0 0,0 0 1,0 0-1,0-1 0,0 1 1,0 0-1,0 0 0,0 0 0,0 0 1,0 0-1,0 0 0,0 0 1,0 0-1,0-1 0,-8 9 85,-5 12-71,1 0-1,1 1 1,1 1-1,0 0 1,2 0-1,1 1 1,0 0 0,2 0-1,-5 45 1,10-62-22,0-1 0,0 0 0,0 1 0,1-1 0,-1 1-1,1-1 1,1 0 0,-1 0 0,3 6 0,-3-9 2,-1-1 0,1 0 0,0 1 0,0-1-1,0 1 1,0-1 0,0 0 0,0 0 0,0 0 0,1 0-1,-1 0 1,0 0 0,0 0 0,1 0 0,-1 0-1,1 0 1,-1-1 0,1 1 0,-1-1 0,1 1-1,-1-1 1,1 0 0,0 1 0,-1-1 0,1 0-1,-1 0 1,1 0 0,0 0 0,-1 0 0,1-1-1,0 1 1,-1 0 0,3-1 0,3-2 0,-1 0 0,1 0 0,-1 0 0,0-1 0,0 0 0,0 0 0,0-1 0,0 1 0,-1-1 0,0-1 0,0 1 0,-1-1 0,9-11 0,-2-1 30,-1 0 0,0-1-1,11-30 1,-13 20 11,-8 21-13,-7 18 13,0 6-37,1 0 0,0 1 1,-6 24-1,10-32-6,1 0 1,-1 0-1,1 0 0,1 0 1,0 0-1,0 0 1,1 0-1,2 14 0,-2-21 1,-1 0 0,1-1 0,-1 1-1,1 0 1,0-1 0,0 1 0,0 0 0,0-1-1,0 1 1,0-1 0,0 1 0,1-1-1,-1 0 1,0 0 0,1 0 0,-1 1 0,1-1-1,-1 0 1,1-1 0,0 1 0,-1 0-1,1 0 1,0-1 0,0 1 0,-1-1 0,1 1-1,0-1 1,0 0 0,0 0 0,-1 0-1,1 0 1,0 0 0,0 0 0,0 0-1,0-1 1,2 0 0,6-2-6,1 0 0,-1 0 0,0-2 0,16-8 0,-23 12 6,23-13-28,33-23-1,-51 31 27,0 0-1,0-1 1,-1 1 0,0-2-1,0 1 1,-1-1 0,10-14-1,-15 19 5,1 0 0,-1 0 0,0 1 0,0-1 0,0 0 0,-1 0 0,1 0 0,-1 0 0,0-1 0,0 1 0,0 0 0,0 0 0,0 0 0,0 0 0,-1 0 0,0 0 0,0 0 0,1 0 0,-2 0 0,1 0 0,0 1 0,-1-1 0,1 0 0,-1 1-1,0-1 1,1 1 0,-1-1 0,-3-1 0,-6-8 29,-1 2-1,0-1 1,0 2 0,-17-10-1,24 15-3,13 7-380,0-1 1,0 0-1,1 0 1,11 1-1,-1 0 282,30 4-240,9-3-119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4.274"/>
    </inkml:context>
    <inkml:brush xml:id="br0">
      <inkml:brushProperty name="width" value="0.05" units="cm"/>
      <inkml:brushProperty name="height" value="0.05" units="cm"/>
    </inkml:brush>
  </inkml:definitions>
  <inkml:trace contextRef="#ctx0" brushRef="#br0">7 0 13467,'0'2'560,"0"1"-392,-7-3-136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4.825"/>
    </inkml:context>
    <inkml:brush xml:id="br0">
      <inkml:brushProperty name="width" value="0.05" units="cm"/>
      <inkml:brushProperty name="height" value="0.05" units="cm"/>
    </inkml:brush>
  </inkml:definitions>
  <inkml:trace contextRef="#ctx0" brushRef="#br0">1 121 20004,'6'-18'1546,"0"3"131,-4 29-89,-6 128 811,0-70-2466,8 111-1,1-155-58,1-15-58,-6-13 173,0 0 1,0 0-1,0 0 0,1 0 1,-1 1-1,0-1 0,0 0 1,0 0-1,1 0 0,-1 0 1,0 0-1,0 0 0,0 0 1,1 1-1,-1-1 0,0 0 0,0 0 1,1 0-1,-1 0 0,0 0 1,0 0-1,0 0 0,1 0 1,-1 0-1,0 0 0,0 0 1,1 0-1,-1 0 0,0 0 1,0-1-1,1 1 0,-1 0 0,0 0 1,0 0-1,0 0 0,1 0 1,-1 0-1,0-1 0,0 1 1,0 0-1,3-4-142,-2 0 0,1 1 0,0-1 0,-1 0 0,0 0 0,0 0 0,0 0 0,0 0 0,-1-1 0,1 1 0,-1 0 0,-1-8 0,2 0-223,0-59-2264,-16-139 0,12 183 2419,2 20 307,1 1 0,-1-1-1,1 0 1,0 0 0,1 1-1,0-1 1,2-8 0,-2 12 67,0 1 0,0-1 1,0 1-1,0-1 0,1 1 1,-1 0-1,1-1 0,0 1 1,0 0-1,0 0 0,0 0 0,0 1 1,0-1-1,0 0 0,1 1 1,-1-1-1,0 1 0,1 0 1,-1 0-1,5-1 0,181-50 4064,-185 51-4384,-2 0 89,1 1-1,0-1 1,0 1-1,-1-1 1,1 1-1,0 0 1,0 0-1,0-1 1,0 1-1,-1 1 1,1-1-1,0 0 1,3 1-1,-7 3-317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5.276"/>
    </inkml:context>
    <inkml:brush xml:id="br0">
      <inkml:brushProperty name="width" value="0.05" units="cm"/>
      <inkml:brushProperty name="height" value="0.05" units="cm"/>
    </inkml:brush>
  </inkml:definitions>
  <inkml:trace contextRef="#ctx0" brushRef="#br0">0 164 17596,'26'5'2720,"6"-5"-1495,3-15-481,3-7 2312,8-4-1783,-1 1-145,-2-1-680,-4 1-392,-15 10-1024,-6 3-1537,-17 12 2081,2-3-320,-10 9-336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5.713"/>
    </inkml:context>
    <inkml:brush xml:id="br0">
      <inkml:brushProperty name="width" value="0.05" units="cm"/>
      <inkml:brushProperty name="height" value="0.05" units="cm"/>
    </inkml:brush>
  </inkml:definitions>
  <inkml:trace contextRef="#ctx0" brushRef="#br0">0 710 17156,'0'1'125,"0"1"-1,1-1 1,-1 0 0,0 0 0,1 0 0,-1 0 0,1 0-1,-1 0 1,1 0 0,-1 0 0,1 0 0,0 0 0,-1 0 0,1 0-1,0-1 1,0 1 0,0 0 0,0 0 0,0-1 0,0 1-1,0 0 1,0-1 0,0 1 0,0-1 0,0 0 0,0 1 0,2 0-1,0-1 82,0 0 0,0 0 0,1-1 0,-1 1 0,0-1-1,0 1 1,0-1 0,0 0 0,0 0 0,4-2-1,7-5 44,0 0 0,0 0 0,13-12-1,-6 1-1218,0 0-1,-2-2 0,0 0 0,19-30 0,-27 36-1,-11 14 884,1 0 0,-1 0 0,1 1 1,-1-1-1,1 0 0,0 0 0,-1 1 0,1-1 1,0 1-1,0-1 0,-1 0 0,1 1 0,0-1 0,0 1 1,0 0-1,0-1 0,1 0 0,-1 2 80,-1-1 0,0 0 0,1 0 0,-1 0 0,1 1 0,-1-1 1,0 0-1,1 0 0,-1 1 0,1-1 0,-1 0 0,0 0 0,0 1 0,1-1 0,-1 1 0,0-1 0,0 0 0,1 1 0,-1-1 0,0 0 0,0 1 0,0-1 0,0 1 0,1-1 0,-1 1 0,0 0 0,4 42 1574,-4-26-855,0-15-568,0 0 0,1 1 0,-1-1 0,0 0 0,1 0 0,-1 0 0,1 1 0,0-1 0,0 0 0,0 0 0,0 0 0,0 0 0,0 0 0,1-1 0,-1 1 0,3 2 0,-3-3-68,1 0-1,-1-1 1,1 1 0,0-1 0,-1 1-1,1-1 1,0 0 0,-1 1 0,1-1 0,0 0-1,0 0 1,-1 0 0,1 0 0,0 0-1,0-1 1,-1 1 0,1-1 0,0 1 0,-1-1-1,1 1 1,2-3 0,23-9 478,44-28-1,-46 25-344,48-22 0,-70 36-200,1-1 0,-1 1-1,1 0 1,-1 1-1,0-1 1,1 0 0,-1 1-1,7 0 1,-9 0-1,0 0 0,0 0 0,0 1 0,0-1 0,0 0 0,1 1 0,-1-1 1,0 1-1,0-1 0,0 1 0,0 0 0,-1-1 0,1 1 0,0 0 0,0 0 0,0-1 1,0 1-1,-1 0 0,1 0 0,0 0 0,-1 0 0,1 0 0,-1 0 0,1 0 0,-1 0 0,0 0 1,1 1-1,-1-1 0,0 1 0,3 37 214,-3-33-158,0-1 0,0 1-1,0-1 1,1 0 0,0 1-1,0-1 1,3 10 0,-4-14-55,0-1 1,0 0 0,1 1 0,-1-1 0,0 0-1,0 0 1,0 1 0,1-1 0,-1 0-1,0 0 1,0 1 0,1-1 0,-1 0 0,0 0-1,1 1 1,-1-1 0,0 0 0,1 0-1,-1 0 1,0 0 0,1 0 0,-1 0-1,0 0 1,1 1 0,-1-1 0,0 0 0,1 0-1,-1 0 1,0 0 0,1 0 0,-1-1-1,0 1 1,1 0 0,-1 0 0,0 0-1,1 0 1,-1 0 0,0 0 0,1-1 0,-1 1-1,0 0 1,1 0 0,-1 0 0,0-1-1,0 1 1,1 0 0,-1 0 0,0-1 0,0 1-1,1 0 1,-1-1 0,0 1 0,0 0-1,0 0 1,0-1 0,12-18 71,-9 7-241,0 1 1,-1-1 0,0 0 0,0 0-1,-2 0 1,1 0 0,-3-17 0,0-13-123</inkml:trace>
  <inkml:trace contextRef="#ctx0" brushRef="#br0" timeOffset="1">518 50 15963,'0'-18'4481,"7"4"-3184,-3 3-497,-1 6-392,1 4 2088,8 2-1559,-1 8-1249,-2 2-601,1 4 737,-3 3-160,0 4-144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6.287"/>
    </inkml:context>
    <inkml:brush xml:id="br0">
      <inkml:brushProperty name="width" value="0.05" units="cm"/>
      <inkml:brushProperty name="height" value="0.05" units="cm"/>
    </inkml:brush>
  </inkml:definitions>
  <inkml:trace contextRef="#ctx0" brushRef="#br0">41 0 19404,'-1'0'87,"0"1"1,1-1-1,-1 1 1,0-1-1,0 1 0,0-1 1,0 1-1,0-1 0,0 1 1,0 0-1,1-1 0,-1 1 1,0 0-1,1 0 0,-1 0 1,0 0-1,1-1 0,-1 1 1,1 0-1,0 0 1,-1 0-1,1 0 0,-1 2 1,-8 28 184,9-29-162,-6 28 677,2 1 0,0 54 0,8 64 207,-3-136-915,37 498 1415,-35-497-1191,0-19 183,0-25 39,-3-321 818,-2 331-1389,0 9-99,5 20 34,0 3 75,0 0-1,1 0 1,1-1 0,0 0-1,0 0 1,10 15-1,-13-24 29,0 1 0,0-1 0,0 1 0,0-1 0,0 0 0,1 0 0,-1 0 0,1 0 0,-1 0 0,1 0 0,0-1 0,0 1 0,3 0 0,-3-1 5,-1-1 0,0 0-1,1 0 1,-1 0 0,0 0-1,1 0 1,-1 0 0,0 0 0,1-1-1,-1 1 1,0-1 0,1 0-1,-1 0 1,0 0 0,0 0 0,0 0-1,0 0 1,0 0 0,0-1-1,2-1 1,6-6 0,-1 0 0,1 0-1,-2-1 1,1-1 0,-1 1-1,11-21 1,34-77 113,-33 63-39,-17 42-2,-1 10-36,-2 24-22,0-8 4,1-16-8,0 0 0,0 0 1,1 0-1,0 0 1,0 0-1,0-1 1,1 1-1,0-1 1,0 1-1,8 9 0,-9-13-2,0 0 0,0-1 0,1 0 0,-1 0 0,1 1 0,-1-1 0,1-1 0,0 1 0,-1 0 0,1-1 0,0 1 0,0-1 0,0 0 0,0 0 0,0 0 0,1 0 0,-1-1 0,0 1 0,0-1-1,0 0 1,1 0 0,-1 0 0,0 0 0,0-1 0,6-1 0,-2 0 7,-1 0 1,0-1-1,1 0 0,-1 0 1,0 0-1,-1-1 0,1 0 0,-1 0 1,1-1-1,-1 1 0,0-1 0,5-8 1,-2 3-10,0-1 0,-1 0 1,0-1-1,-1 1 1,8-19-1,-17 43-493,0 0 0,1 1 0,1-1 0,0 1 0,2 23 0,3-23 36,6-16-129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6.992"/>
    </inkml:context>
    <inkml:brush xml:id="br0">
      <inkml:brushProperty name="width" value="0.05" units="cm"/>
      <inkml:brushProperty name="height" value="0.05" units="cm"/>
    </inkml:brush>
  </inkml:definitions>
  <inkml:trace contextRef="#ctx0" brushRef="#br0">0 1 17460,'11'50'2660,"-2"1"1,4 98-1,5 39-1127,-17-184-1499,-1 0 1,1 0-1,0 0 0,1-1 1,-1 1-1,1 0 0,-1 0 1,5 5-1,-5-8-28,0 0 1,-1-1-1,1 1 0,0-1 0,0 1 0,-1-1 0,1 1 0,0-1 1,0 1-1,0-1 0,0 0 0,-1 1 0,1-1 0,0 0 1,0 0-1,0 1 0,0-1 0,0 0 0,0 0 0,0 0 1,0 0-1,0-1 0,0 1 0,0 0 0,0 0 0,-1-1 0,1 1 1,0 0-1,0-1 0,0 1 0,0 0 0,0-1 0,-1 0 1,1 1-1,0-1 0,-1 1 0,1-1 0,0 0 0,-1 1 1,1-1-1,0-1 0,11-10 53,-1-1 0,-1 0 0,16-26 0,6-8 22,-31 45-79,1 0-1,-1 1 1,0-1 0,1 1-1,-1 0 1,1-1-1,-1 1 1,1 0-1,0 0 1,1-1 0,5 4 23,-4 10-9,-4 26 3,-1-30-15,1-1 1,-1 0 0,1 1 0,1-1-1,0 0 1,0 0 0,0 1 0,3 7-1,-4-15-10,0 0 0,1 1 0,-1-1 0,0 0 1,0 1-1,0-1 0,0 0 0,0 0 0,1 1 0,-1-1 0,0 0 0,0 0 0,1 1 0,-1-1 0,0 0 0,0 0 0,1 0 0,-1 1 0,0-1 0,1 0 0,-1 0 0,0 0 0,1 0 0,-1 0 0,0 0 0,1 1 0,-1-1 0,0 0 0,1 0 0,-1 0 0,0 0 1,1 0-1,-1-1 0,0 1 0,1 0 0,-1 0 0,0 0 0,1 0 0,-1 0 0,0 0 0,0 0 0,1-1 0,-1 1 0,0 0 0,1 0 0,-1 0 0,0-1 0,0 1 0,1 0 0,-1 0 0,0-1 0,0 1 0,0 0 0,0 0 0,1-1 0,-1 1 0,0 0 0,0-1 1,0 1-1,0-1 0,2-1-258,-1 0 1,0 1 0,0-1 0,0 0 0,-1 0-1,1-1 1,0 1 0,0-4 0,-1 3 122,0 0 1,-1 0-1,1 0 1,-1 0-1,1 0 1,-1 0-1,-2-5 0,-6-7-592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7.957"/>
    </inkml:context>
    <inkml:brush xml:id="br0">
      <inkml:brushProperty name="width" value="0.05" units="cm"/>
      <inkml:brushProperty name="height" value="0.05" units="cm"/>
    </inkml:brush>
  </inkml:definitions>
  <inkml:trace contextRef="#ctx0" brushRef="#br0">1 119 16003,'8'11'1069,"-1"-1"-1,0 1 0,7 14 0,-9-14-373,1 0 0,1-1-1,-1 0 1,17 18 0,-21-25-652,1-1 1,-1 0-1,1 0 1,0 0-1,-1-1 1,1 1 0,0-1-1,0 1 1,0-1-1,0 0 1,1 0 0,-1 0-1,0 0 1,0-1-1,0 0 1,1 1-1,-1-1 1,0 0 0,1-1-1,-1 1 1,0 0-1,6-2 1,2-2-19,0-1 0,0 1 0,0-1 0,-1-1 0,0 0 0,0-1 0,-1 0 0,0 0 0,0-1 0,0 0 0,-1-1 0,9-11 0,4-8 13,-1-1-1,30-57 0,-44 75-53,-5 8-22,-1 5-12,-10 25-60,8-20 92,-1 4 2,0 1 0,1-1 0,0 1 0,0 13 0,2-23 17,0 0 1,0 0-1,0 0 0,0 0 0,0 0 0,1 0 0,-1 0 0,1 0 0,-1 0 0,1 0 0,0 0 0,0-1 0,-1 1 0,1 0 0,1 0 0,-1-1 0,0 1 0,0-1 0,0 1 0,1-1 0,-1 1 0,1-1 0,-1 0 0,1 0 0,0 1 0,-1-1 0,1-1 0,0 1 1,0 0-1,0 0 0,3 0 0,9 2-5,1-2 0,0 0 0,19-1 1,-21 0-79,1 0 1,-1 1-1,24 4 1,-32-4 50,0 1-1,0-1 1,-1 1 0,1 1 0,-1-1 0,1 0 0,-1 1 0,0 0 0,0 0 0,0 0 0,0 1 0,0-1 0,-1 1 0,4 4 0,1 4-32,-1 0 0,0 1 0,-1-1 0,0 2 0,0-1 1,-2 1-1,6 25 0,10 103 12,-19-134 61,1 12 23,1-1 78,-1 1 0,-1-1 1,-1 1-1,-1 0 0,-3 19 0,4-37-69,0 0 0,-1-1 0,1 1 0,-1 0 0,0 0-1,1-1 1,-1 1 0,0-1 0,0 1 0,0 0 0,0-1 0,0 0 0,0 1 0,0-1 0,-1 0 0,1 1 0,0-1 0,-1 0 0,-1 1 0,2-2-13,-1 1 1,1-1 0,0 0 0,0 0 0,0 0 0,-1 0 0,1 0 0,0 0 0,0 0 0,0 0-1,-1-1 1,1 1 0,0 0 0,0-1 0,0 1 0,0-1 0,0 1 0,0-1 0,0 0 0,0 1 0,0-1-1,0 0 1,0 0 0,0 0 0,0 1 0,1-1 0,-1 0 0,0 0 0,1 0 0,-2-2 0,-5-7 47,1-1 0,0 0 0,0-1 1,1 1-1,1-1 0,0 0 0,0-1 0,-1-15 1,0 0-48,3 0 1,0-48-1,2 63-31,2-1 0,-1 2-1,1-1 1,1 0-1,1 0 1,-1 1 0,2-1-1,0 1 1,11-19 0,-5 13 2,1 1 0,1 0-1,1 1 1,0 1 0,20-17 0,-30 29 2,47-47 40,-48 45-20,1 1-1,-1-1 1,1 0 0,-1 1-1,-1-1 1,1 0 0,-1-1-1,0 1 1,0 0-1,1-7 1,-2 10-11,-1 0 0,0 0 0,0 1-1,0-1 1,0 0 0,0 0 0,0 1 0,-1-1 0,1 0-1,0 1 1,-1-1 0,1 0 0,-1 1 0,0-1 0,0 0-1,0 1 1,0-1 0,0 1 0,0 0 0,0-1 0,0 1 0,0 0-1,0 0 1,-1-1 0,1 1 0,-1 0 0,1 0 0,-1 1-1,1-1 1,-1 0 0,1 0 0,-1 1 0,0-1 0,-2 0-1,2 1-12,0-1 0,0 1 0,-1 0 0,1-1 0,0 1 0,-1 0 0,1 0-1,0 1 1,-1-1 0,1 0 0,0 1 0,0 0 0,0-1 0,-1 1 0,1 0 0,0 0 0,0 0-1,0 0 1,0 1 0,0-1 0,1 0 0,-1 1 0,0-1 0,0 1 0,-1 3 0,1-3-159,0 0 0,1 0 0,-1 1 0,1-1 1,0 1-1,0-1 0,0 1 0,0-1 1,0 1-1,0 0 0,1 0 0,-1-1 1,1 1-1,0 0 0,0 0 0,0-1 1,0 1-1,1 0 0,0 5 0,4-1-428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5.646"/>
    </inkml:context>
    <inkml:brush xml:id="br0">
      <inkml:brushProperty name="width" value="0.05" units="cm"/>
      <inkml:brushProperty name="height" value="0.05" units="cm"/>
    </inkml:brush>
  </inkml:definitions>
  <inkml:trace contextRef="#ctx0" brushRef="#br0">13 0 15859,'-11'2'1449,"9"8"-945,2 0-504,2-8 1328,2 0-904,2-5-248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8.672"/>
    </inkml:context>
    <inkml:brush xml:id="br0">
      <inkml:brushProperty name="width" value="0.05" units="cm"/>
      <inkml:brushProperty name="height" value="0.05" units="cm"/>
    </inkml:brush>
  </inkml:definitions>
  <inkml:trace contextRef="#ctx0" brushRef="#br0">133 223 17436,'-2'-1'138,"1"0"0,0 0 0,-1 0 1,1 0-1,0 0 0,-1 0 0,1 1 1,-1-1-1,0 0 0,1 1 0,-1-1 1,1 1-1,-1 0 0,0-1 0,1 1 1,-1 0-1,0 0 0,0 0 0,1 0 1,-1 0-1,0 1 0,1-1 0,-1 0 0,0 1 1,1-1-1,-1 1 0,1 0 0,-1-1 1,1 1-1,-1 0 0,1 0 0,0 0 1,-1 0-1,1 0 0,0 0 0,-2 3 1,-4 2 142,1 1 1,0 0-1,0 1 1,1-1-1,-7 12 1,7-10-225,0 0 1,1 1 0,0-1-1,1 1 1,0-1-1,0 1 1,1 0-1,1 0 1,-1 0 0,2 0-1,0 21 1,0-30-52,0 0 1,0 0 0,0 0 0,0 1 0,0-1 0,1 0-1,-1 0 1,0 0 0,1 0 0,-1 1 0,1-1-1,0 0 1,-1 0 0,1 0 0,0 0 0,-1 0-1,1 0 1,0-1 0,0 1 0,0 0 0,0 0-1,0 0 1,0-1 0,0 1 0,0-1 0,0 1-1,0-1 1,0 1 0,0-1 0,1 1 0,-1-1-1,0 0 1,0 0 0,0 0 0,1 0 0,-1 0 0,0 0-1,0 0 1,0 0 0,3-1 0,1 0 24,0-1 1,0 0 0,0 0-1,0 0 1,-1-1 0,1 1-1,-1-1 1,7-6 0,16-15 183,-1-1 1,0-2 0,34-47-1,-23 20 163,35-66 1,-33 39-42,-36 68-218,-8 16-49,-11 19-35,4 1-25,0 1-1,2 0 1,0 1-1,2 0 1,0 1-1,2-1 1,1 1-1,-3 46 1,8-63-3,0-1 0,1 0 0,0 0 0,0 1 0,1-1 0,0 0 0,0 0 1,1 0-1,0-1 0,6 13 0,-7-17-1,0 0 1,0 0 0,0-1-1,0 1 1,0-1-1,1 1 1,-1-1 0,1 0-1,-1 0 1,1 0-1,0 0 1,0 0 0,0-1-1,0 1 1,0-1-1,0 0 1,1 0-1,-1 0 1,0 0 0,0-1-1,1 1 1,-1-1-1,0 0 1,1 0 0,-1 0-1,1 0 1,-1-1-1,5 0 1,1-2 12,0 0-1,0 0 1,-1-1 0,1 0 0,-1-1-1,0 0 1,0 0 0,0-1 0,-1 0-1,1 0 1,-1 0 0,-1-1 0,0 0-1,0-1 1,10-15 0,-4 4 28,-2 0 0,0-1 0,-1 0 0,-1-1 0,10-37-1,-17 55-35,6-33 39,-7 35-47,0 0 0,1 0 0,-1 0 0,0-1 1,0 1-1,0 0 0,0 0 0,0 0 0,0 0 0,0 0 0,-1 0 0,1 0 1,0-1-1,0 1 0,-1 0 0,1 0 0,-1 0 0,1 0 0,-1 0 0,1 0 1,-1 0-1,0 1 0,1-1 0,-3-2 0,2 3-1,0 1 1,0-1-1,-1 0 0,1 0 0,0 1 1,0-1-1,0 0 0,0 1 0,-1-1 1,1 1-1,0 0 0,0-1 0,0 1 1,0 0-1,0 0 0,0-1 0,1 1 1,-1 0-1,0 0 0,0 0 0,1 0 1,-1 0-1,0 0 0,1 0 0,-1 2 1,-2 0 2,-9 15 25,0 1-1,-18 39 1,26-48-198,0-1 1,1 1-1,0 1 0,0-1 1,1 0-1,1 1 0,-1-1 1,1 13-1,1-22 111,0 0 1,0 0-1,0 0 0,1 0 1,-1 1-1,0-1 0,0 0 1,1 0-1,-1 0 0,1 0 1,-1 0-1,1 0 0,-1 0 1,1 0-1,-1 0 0,1 0 1,0-1-1,-1 1 0,1 0 1,0 0-1,0 0 0,0-1 1,0 1-1,1 0 0,0 0 18,0-1 0,-1 0 0,1 1-1,0-1 1,0 0 0,-1 0 0,1 0 0,0 0-1,0 0 1,-1-1 0,1 1 0,0 0 0,-1-1-1,1 1 1,0-1 0,2-1 0,27-18-651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9.096"/>
    </inkml:context>
    <inkml:brush xml:id="br0">
      <inkml:brushProperty name="width" value="0.05" units="cm"/>
      <inkml:brushProperty name="height" value="0.05" units="cm"/>
    </inkml:brush>
  </inkml:definitions>
  <inkml:trace contextRef="#ctx0" brushRef="#br0">130 0 22981,'-33'21'2085,"-21"15"-623,49-32-1268,1 0 0,-1 0 0,1 1 0,0-1 0,0 1 0,0 0-1,-5 10 1,8-15-194,1 1 0,0-1-1,-1 1 1,1-1 0,0 1-1,0-1 1,0 1 0,-1-1-1,1 1 1,0 0 0,0-1-1,0 1 1,0-1 0,0 1-1,0-1 1,0 1 0,0 0 0,0-1-1,0 1 1,0-1 0,1 1-1,-1-1 1,0 1 0,0-1-1,1 1 1,-1-1 0,0 1-1,0-1 1,1 1 0,-1-1-1,1 1 1,-1-1 0,0 0-1,1 1 1,-1-1 0,1 0-1,-1 1 1,1-1 0,-1 0-1,1 1 1,-1-1 0,1 0-1,-1 0 1,1 0 0,-1 0-1,1 1 1,0-1 0,-1 0-1,1 0 1,-1 0 0,1 0-1,0-1 1,37 0-462,-33 0 427,27-3-262,-5 1 51,41-2-1,-62 5 232,1 1 0,-1-1 0,1 1 0,0 0 0,-1 0 0,0 1 0,1 0 0,-1 0 0,0 0 0,0 1 0,9 5 0,-14-7 19,0-1 0,0 1-1,0 0 1,0 0 0,0-1 0,-1 1-1,1 0 1,0 0 0,0 0 0,-1 0-1,1 0 1,-1 0 0,1 0 0,-1 0 0,1 0-1,-1 0 1,1 1 0,-1-1 0,0 0-1,0 0 1,0 0 0,0 0 0,0 0-1,0 2 1,0 0 6,-1-1 0,0 1 0,0-1 0,0 0 0,0 1 0,0-1 0,0 0 0,0 0 0,-1 1-1,-2 2 1,-5 4 93,-1 0-1,0 0 0,-15 10 1,25-19-103,-7 6 85,0-1 1,-1 0-1,1 0 0,-1-1 0,0 0 0,0 0 0,-1-1 0,1 0 0,-1-1 0,0 0 0,-9 2 0,-17-6 140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9.592"/>
    </inkml:context>
    <inkml:brush xml:id="br0">
      <inkml:brushProperty name="width" value="0.05" units="cm"/>
      <inkml:brushProperty name="height" value="0.05" units="cm"/>
    </inkml:brush>
  </inkml:definitions>
  <inkml:trace contextRef="#ctx0" brushRef="#br0">0 0 21445,'9'23'2008,"0"6"-1560,1 9-216,0 8 968,2 4-663,1 3-273,3-4-368,0-6-201,-6-11-519,0-6-248,-10-15 816,-3-7-256,-11-7-208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0.061"/>
    </inkml:context>
    <inkml:brush xml:id="br0">
      <inkml:brushProperty name="width" value="0.05" units="cm"/>
      <inkml:brushProperty name="height" value="0.05" units="cm"/>
    </inkml:brush>
  </inkml:definitions>
  <inkml:trace contextRef="#ctx0" brushRef="#br0">0 156 18452,'9'-12'494,"1"-1"0,0 1 0,1 0 0,0 1 0,1 1 0,0 0 0,0 0 0,1 1 1,1 1-1,-1 0 0,2 1 0,-1 0 0,0 1 0,1 1 0,0 0 0,20-3 0,-32 7-475,0 1 0,0-1-1,1 1 1,-1 0 0,0 0 0,1 0-1,-1 0 1,0 0 0,0 1 0,1 0-1,-1 0 1,0 0 0,0 0 0,0 0-1,0 0 1,0 1 0,0-1-1,0 1 1,-1 0 0,1 0 0,-1 0-1,1 0 1,-1 1 0,0-1 0,1 1-1,-1-1 1,0 1 0,-1 0 0,1 0-1,-1-1 1,1 1 0,-1 0 0,0 1-1,0-1 1,1 6 0,0 1-14,-1 0 0,0 0 1,-1 0-1,0 0 0,-1 1 1,0-1-1,0 0 0,-4 11 1,-5 12 15,-13 32 1,8-26-45,16-34-259,7-6 119,10-8-25,-14 7 95,3-1 13,0 1 0,0 0 0,0 0-1,0 1 1,0 0 0,0 0 0,0 1-1,0 0 1,0 0 0,0 0-1,0 1 1,0 0 0,0 1 0,0-1-1,10 5 1,-13-4 76,0-1 0,-1 1 0,1 0 0,-1 0-1,1 0 1,-1 1 0,0-1 0,0 1 0,0 0 0,0-1 0,-1 1 0,1 1-1,-1-1 1,0 0 0,0 1 0,0-1 0,0 1 0,0-1 0,-1 1-1,0 0 1,1 0 0,-1 0 0,-1 0 0,1-1 0,-1 1 0,1 0 0,-1 0-1,0 0 1,-1 5 0,-1 1 172,0-1-1,-1 1 1,0 0 0,0-1-1,-1 1 1,0-1-1,-1 0 1,0-1 0,-1 1-1,1-1 1,-2 0 0,1 0-1,-14 12 1,14-14-35,0 0 0,-1-1 1,0 0-1,0 0 0,0 0 1,-1-1-1,1 0 0,-1 0 1,0-1-1,0 0 0,-1 0 1,1-1-1,0 0 0,-1 0 0,1-1 1,-12 0-1,18-1-210,-1 0 1,1-1-1,-1 1 0,1-1 0,-1 0 1,1 1-1,-1-1 0,1 0 1,0-1-1,0 1 0,-1 0 0,1-1 1,-2-1-1,3 2-14,0 0 1,1 1 0,-1-1-1,0 0 1,1 0-1,-1 0 1,1 1 0,-1-1-1,1 0 1,0 0-1,-1 0 1,1 0-1,0 0 1,0 0 0,0 0-1,-1 0 1,1 0-1,0 0 1,0 0 0,0 0-1,1 1 1,-1-1-1,0 0 1,0 0-1,0 0 1,1 0 0,-1 0-1,0 0 1,1 0-1,-1 0 1,1 0 0,-1 1-1,1-1 1,-1 0-1,1 0 1,1-1-1,10-7-715,10 5-156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0.576"/>
    </inkml:context>
    <inkml:brush xml:id="br0">
      <inkml:brushProperty name="width" value="0.05" units="cm"/>
      <inkml:brushProperty name="height" value="0.05" units="cm"/>
    </inkml:brush>
  </inkml:definitions>
  <inkml:trace contextRef="#ctx0" brushRef="#br0">39 149 16860,'0'-3'365,"-1"-25"2032,1 26-2282,0 1 0,-1 0 0,1-1 0,0 1 0,-1 0 0,1-1 0,-1 1 0,1 0 0,-1 0 0,1-1 0,-1 1 0,0 0 0,0 0 0,0 0 0,0 0 0,-1-2 0,2 3-40,-1 0 1,1 0-1,0 0 1,0 0-1,-1 0 1,1 0-1,0 0 1,0 0-1,-1 0 1,1 0-1,0 0 1,0 0-1,-1 0 0,1 0 1,0 0-1,-1 0 1,1 0-1,0 0 1,0 0-1,-1 0 1,1 0-1,0 0 1,0 0-1,-1 0 1,1 0-1,0 1 1,0-1-1,0 0 1,-1 0-1,1 0 1,0 1-1,0-1 1,0 0-1,-1 0 1,-5 13 1176,0 12-204,3-6-642,1-1 0,2 29 0,0-38-393,1-1 0,0 1 0,0-1 0,1 1 1,0-1-1,1 0 0,5 13 0,-8-20-11,1 0 0,-1 1 0,1-1 0,0 0 0,-1 0 0,1 1 0,0-1 0,0 0 0,0 0 0,0 0 1,0 0-1,0 0 0,0 0 0,0 0 0,1-1 0,-1 1 0,0 0 0,0 0 0,1-1 0,-1 1 0,0-1 0,1 0 0,-1 1 0,1-1 0,-1 0 0,0 0 0,1 1 0,-1-1 0,1 0 1,-1-1-1,1 1 0,-1 0 0,0 0 0,1-1 0,-1 1 0,1 0 0,-1-1 0,0 0 0,1 1 0,-1-1 0,0 0 0,2 0 0,4-5 11,0 1-1,0-1 1,0-1 0,0 1-1,6-9 1,41-62 88,-39 54-57,30-36 0,-43 58-43,-1-1-1,0 1 0,0 0 1,1 0-1,-1 0 0,1-1 1,-1 1-1,1 1 0,-1-1 1,1 0-1,0 0 0,2 0 1,-3 1-2,0 0 1,0 0-1,-1 0 1,1 0 0,0 0-1,0 0 1,0 0-1,0 0 1,0 0 0,0 1-1,-1-1 1,1 0-1,0 1 1,0-1 0,0 0-1,-1 1 1,1-1-1,1 2 1,2 2-4,-1 0 0,1 1 1,-1 0-1,0-1 0,0 1 0,3 9 0,-4-9 4,0-1 0,0 0-1,1 1 1,-1-1-1,1 0 1,0 0-1,5 4 1,-7-7 12,1 0 0,-1 0 0,1-1 0,-1 1 0,1 0 0,0-1 0,-1 1 0,1-1 0,0 0 1,-1 0-1,1 0 0,0 0 0,0 0 0,-1 0 0,1 0 0,0 0 0,0 0 0,-1-1 0,1 1 0,0-1 0,-1 0 0,1 1 0,-1-1 0,1 0 0,-1 0 0,1 0 0,-1 0 1,1 0-1,-1 0 0,0 0 0,0 0 0,2-3 0,5-5 79,1 0 0,-2-1-1,10-15 1,-11 15-24,14-23 135,-16 24-172,1 1-1,0-1 1,0 1-1,1 1 1,0-1 0,0 1-1,8-7 1,-13 13-50,-1 1 1,1-1-1,0 1 0,-1 0 1,1-1-1,0 1 1,0 0-1,0-1 0,-1 1 1,1 0-1,0 0 0,0 0 1,0 0-1,0 0 0,-1 0 1,1 0-1,0 0 1,0 0-1,0 0 0,0 1 1,-1-1-1,1 0 0,0 0 1,0 1-1,-1-1 1,1 1-1,0-1 0,0 1 1,-1-1-1,1 1 0,0-1 1,-1 1-1,1-1 0,-1 1 1,1 0-1,-1-1 1,1 1-1,-1 0 0,1 1 1,7 6-1459,-8-8 1445,0 0-1,0 0 1,0 0 0,0 0 0,0-1 0,0 1 0,0 0-1,0 0 1,0 0 0,1 0 0,-1 0 0,0 0-1,0 0 1,0 0 0,0 0 0,0 0 0,0 0 0,0 0-1,0 0 1,0 0 0,0 0 0,0 0 0,0 0 0,1 0-1,-1 0 1,0 0 0,0-1 0,0 1 0,0 0-1,0 0 1,0 0 0,0 0 0,0 1 0,0-1 0,0 0-1,1 0 1,-1 0 0,0 0 0,0 0 0,0 0-1,0 0 1,0 0 0,0 0 0,0 0 0,0 0 0,0 0-1,0 0 1,0 0 0,0 0 0,1 0 0,-1 0 0,0 0-1,0 0 1,-5-8-708,-4-3-71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0.996"/>
    </inkml:context>
    <inkml:brush xml:id="br0">
      <inkml:brushProperty name="width" value="0.05" units="cm"/>
      <inkml:brushProperty name="height" value="0.05" units="cm"/>
    </inkml:brush>
  </inkml:definitions>
  <inkml:trace contextRef="#ctx0" brushRef="#br0">0 0 18164,'2'10'1880,"5"2"-1376,4-5-328,2 1 1185,5 4-473,2 1-624,1-3-208,2 4-8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1.984"/>
    </inkml:context>
    <inkml:brush xml:id="br0">
      <inkml:brushProperty name="width" value="0.05" units="cm"/>
      <inkml:brushProperty name="height" value="0.05" units="cm"/>
    </inkml:brush>
  </inkml:definitions>
  <inkml:trace contextRef="#ctx0" brushRef="#br0">63 199 16035,'-4'4'718,"0"1"-1,0-1 0,1 1 0,0 0 0,0 0 0,0 1 0,0-1 1,-2 10-1,2-6-395,1 0 1,0 1-1,0-1 1,1 1 0,0 10-1,1-7-294,1 1 0,1-1 0,-1 0 0,2 1 0,0-1 0,1 0 0,0 0 0,8 17 0,19 29 18,21 47 36,-46-92-72,-1 1 0,-1-1 0,0 1-1,-1 0 1,2 25 0,-5-37 8,0 1 0,0-1-1,0 0 1,0 0 0,-1 0 0,1 1 0,-1-1 0,0 0-1,0 0 1,0 0 0,0 0 0,-1 0 0,1 0 0,-1 0-1,0-1 1,1 1 0,-1-1 0,-1 1 0,-2 2 0,3-4 3,1 1 0,-1-1 0,0 0 0,0 0 1,0 0-1,-1 0 0,1-1 0,0 1 1,0-1-1,0 1 0,0-1 0,-1 0 1,1 0-1,0 0 0,0 0 0,-1 0 0,1 0 1,0 0-1,0-1 0,0 1 0,-1-1 1,1 0-1,0 0 0,0 0 0,0 0 1,0 0-1,0 0 0,-2-2 0,-2-1 4,1-1 0,-1 1 0,1-2 0,-1 1 0,2 0 1,-1-1-1,1 0 0,-1 0 0,2 0 0,-1-1 0,1 1 0,0-1 0,0 0 0,0 0 0,1 0 0,1 0 0,-1 0 0,1-1 0,0 1 0,1 0 0,-1-1 0,2-10 1,0 1-39,1 1 1,1 0 0,0 0-1,1 0 1,1 0 0,0 0-1,1 1 1,1 0 0,9-15 0,1 4-7,2 2 0,33-36 0,-28 34 6,29-42 0,-49 62 62,0 1-1,0-1 1,-1 0 0,0 0 0,0-1-1,-1 1 1,0-1 0,0 1 0,0-1 0,-1 0-1,0 1 1,0-1 0,-1 0 0,0 0-1,-1-13 1,1 20-35,0-1 1,0 1-1,0-1 0,-1 1 0,1-1 0,0 1 1,0-1-1,0 1 0,-1-1 0,1 1 0,0 0 1,0-1-1,-1 1 0,1-1 0,0 1 0,-1 0 1,1-1-1,-1 1 0,1 0 0,0 0 1,-1-1-1,1 1 0,-1 0 0,1 0 0,-1-1 1,1 1-1,-1 0 0,1 0 0,-1 0 0,-1 0-3,1 0 0,0 0 0,0 0 0,0 1 0,0-1 0,0 0 0,-1 1-1,1-1 1,0 1 0,0-1 0,0 1 0,-1 1 0,0-1 30,0 1 1,1-1-1,-1 0 0,1 1 1,-1-1-1,1 1 0,-1 0 1,1-1-1,0 1 0,0 0 1,0 0-1,0 0 1,0 0-1,0 0 0,0 2 1,1-4-37,0 0 2,0 1 0,0-1 1,0 0-1,0 0 1,0 0-1,0 0 0,0 0 1,0 0-1,0 0 1,0 1-1,0-1 1,0 0-1,0 0 0,0 0 1,0 0-1,0 0 1,0 0-1,0 0 0,0 1 1,0-1-1,0 0 1,0 0-1,0 0 1,0 0-1,0 0 0,0 0 1,0 0-1,1 0 1,-1 0-1,0 1 1,0-1-1,0 0 0,0 0 1,0 0-1,0 0 1,0 0-1,0 0 0,1 0 1,-1 0-1,0 0 1,0 0-1,0 0 1,0 0-1,0 0 0,0 0 1,0 0-1,1 0 1,-1 0-1,0 0 1,10 3 1125,-10-3-1131,0 0 0,0 0-1,0 0 1,0 0 0,0 0 0,1 0-1,-1 0 1,0 0 0,0 0-1,0 0 1,0 0 0,0 0 0,0-1-1,0 1 1,1 0 0,-1 0-1,0 0 1,0 0 0,0 0-1,0 0 1,0 0 0,0 0 0,0 0-1,0 0 1,0 0 0,0 0-1,1 0 1,-1-1 0,0 1 0,0 0-1,0 0 1,0 0 0,0 0-1,0 0 1,0 0 0,0 0 0,0-1-1,0 1 1,0 0 0,0 0-1,0 0 1,0 0 0,0 0-1,0 0 1,0 0 0,0-1 0,0 1-1,0 0 1,0 0 0,-1 20 10,2 1 0,1 0 0,0-1 0,1 0 0,1 0 0,9 27 0,-12-47-13,-1 1 1,0-1 0,0 0-1,0 1 1,0-1 0,0 0 0,1 1-1,-1-1 1,0 0 0,0 0-1,0 1 1,1-1 0,-1 0-1,0 0 1,1 1 0,-1-1-1,0 0 1,0 0 0,1 0-1,-1 0 1,0 0 0,1 1 0,-1-1-1,0 0 1,1 0 0,-1 0-1,0 0 1,1 0 0,-1 0-1,0 0 1,1 0 0,0 0-1,12-8 2,13-20 3,-20 21-12,9-11 16,1 1-1,1 1 0,0 1 1,1 0-1,36-22 0,-51 36-9,0-1-1,0 1 1,1 0-1,-1 0 1,0 0-1,0 0 1,1 1-1,-1-1 1,0 1 0,0 0-1,1 0 1,3 0-1,-6 0 2,1 1-1,0-1 1,-1 1-1,1-1 1,-1 1-1,1-1 1,-1 1-1,1 0 1,-1 0-1,1 0 1,-1 0-1,0 0 1,0 0-1,1 0 1,-1 0-1,0 1 1,0-1 0,0 0-1,0 1 1,0-1-1,-1 1 1,1-1-1,0 1 1,-1-1-1,1 4 1,2 5-28,2 9 101,-2-18 40,1-12 58,-2-9 66,0 0 0,-1-29-1,-2 27-56,4-31 1,-2 51-227,-1 0 0,0 1 0,1-1 0,-1 1 1,1-1-1,0 1 0,-1 0 0,1-1 0,0 1 1,0 0-1,0-1 0,0 1 0,0 0 0,0 0 1,0 0-1,0 0 0,1 0 0,-1 0 0,0 0 1,1 0-1,2-1 0,3 0-280,0-1-1,0 1 1,12-2 0,12-4-2,0-7-164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2.996"/>
    </inkml:context>
    <inkml:brush xml:id="br0">
      <inkml:brushProperty name="width" value="0.05" units="cm"/>
      <inkml:brushProperty name="height" value="0.05" units="cm"/>
    </inkml:brush>
  </inkml:definitions>
  <inkml:trace contextRef="#ctx0" brushRef="#br0">135 267 18700,'0'0'105,"0"-1"0,0 1 0,0-1 0,0 1 0,0-1 0,0 1 0,0-1 0,0 1 0,0-1 0,0 0 0,0 1 0,0-1 0,-1 1 0,1-1 0,0 1 0,0-1 0,-1 1 0,1 0 0,0-1 1,0 1-1,-1-1 0,1 1 0,-1-1 0,1 1 0,0 0 0,-1-1 0,1 1 0,-1 0 0,1 0 0,-1-1 0,1 1 0,-1 0 0,1 0 0,-1-1 0,1 1 0,-1 0 0,-1 0 103,0 0 1,0 1-1,1-1 0,-1 0 1,0 1-1,0 0 0,1-1 0,-1 1 1,0 0-1,-2 2 0,-4 2 202,0 0-1,1 1 0,-11 10 0,10-7-320,1 0 0,0 1 0,1 0 0,-11 21 1,14-25-85,1 1 0,-1-1 0,1 1 0,0 0 0,1 0 0,-1 0 0,2 0 0,-1 0 0,1 11 0,0-17-6,-1 0 1,1 0 0,0 0-1,1 0 1,-1 0-1,0 0 1,0 0-1,0 0 1,1 0 0,-1 0-1,0 0 1,1 0-1,-1 0 1,1 0-1,-1 0 1,1 0 0,-1 0-1,1 0 1,0-1-1,0 1 1,-1 0 0,1 0-1,0-1 1,0 1-1,0-1 1,0 1-1,0 0 1,-1-1 0,1 0-1,0 1 1,0-1-1,0 0 1,1 1-1,-1-1 1,0 0 0,0 0-1,0 0 1,0 0-1,0 0 1,0 0 0,0 0-1,0 0 1,0 0-1,0 0 1,0-1-1,2 0 1,2-1 7,0 0 1,1 0-1,-1-1 0,-1 0 1,1 0-1,0 0 0,7-7 0,41-50 31,-21 23-22,-31 36-15,-1 0 0,1 0 0,0 0 0,0 0 0,0 0 0,0 0 0,0 0 0,0 1 0,1-1 0,-1 0 0,0 1 0,0-1 0,0 0 0,1 1 0,-1 0 0,0-1 0,2 1 0,-2 0-2,-1 0 0,1 0 0,0 0 1,-1 1-1,1-1 0,0 0 0,-1 1 1,1-1-1,-1 0 0,1 1 0,-1-1 1,1 0-1,0 1 0,-1-1 0,0 1 1,1-1-1,-1 1 0,1 0 1,-1-1-1,0 1 0,1-1 0,-1 1 1,1 0-1,1 6-8,0-1 1,-1 1 0,1 0-1,-1-1 1,0 8 0,-1-10 7,5 54 70,-2-1-1,-3 0 0,-3 1 1,-2-1-1,-3 0 0,-24 92 1,31-144-55,0 1 3,-1-1-1,1 0 0,-1 0 0,0 1 1,0-1-1,-1-1 0,0 1 0,1 0 1,-2-1-1,1 1 0,-6 5 0,8-9-15,1-1 1,-1 0-1,1 0 0,-1 1 0,1-1 0,-1 0 0,1 0 0,-1 0 1,1 0-1,-1 0 0,1 0 0,-1 0 0,1 0 0,-1 0 1,1 0-1,-1 0 0,0 0 0,1 0 0,-1 0 0,1 0 0,-1-1 1,1 1-1,-1 0 0,1 0 0,-1-1 0,1 1 0,0 0 1,-1-1-1,1 1 0,-1 0 0,1-1 0,0 1 0,-1-1 0,1 1 1,0-1-1,-1 1 0,1-1 0,0 1 0,0-1 0,-1 1 1,1-1-1,0 1 0,0-1 0,0 1 0,0-1 0,-6-26 6,5 12-5,0-1-1,2 0 0,0 0 1,1 0-1,0 1 0,2-1 1,5-17-1,44-106-41,-49 131 36,127-254 10,10-24 63,-139 282-66,1-3 10,0-1 0,0 1 0,-1-1-1,0 1 1,0-1 0,0-8 0,-2 15-13,0 1 1,0 0-1,1-1 0,-1 1 1,0-1-1,0 1 0,0 0 0,0-1 1,0 1-1,0 0 0,0-1 1,0 1-1,-1 0 0,1-1 1,0 1-1,0 0 0,0-1 1,0 1-1,0 0 0,0-1 1,-1 1-1,1 0 0,0 0 1,0-1-1,0 1 0,-1 0 0,1 0 1,0-1-1,0 1 0,-1 0 1,1 0-1,0 0 0,-1-1 1,1 1-1,0 0 0,-1 0 1,1 0-1,0 0 0,-1 0 1,1 0-1,0 0 0,-1-1 0,1 1 1,0 0-1,-1 0 0,1 1 1,0-1-1,-1 0 0,1 0 1,0 0-1,-1 0 0,1 0 1,0 0-1,-1 0 0,1 0 1,0 1-1,-1-1 0,1 0 1,-1 0-1,-19 15 28,7 0-8,1-1 1,1 1 0,0 1 0,1 0-1,1 0 1,1 1 0,0 1 0,1-1-1,1 1 1,0 0 0,2 0 0,0 1-1,1-1 1,1 1 0,0 20 0,2-33-9,0 0 1,0-1 0,1 1-1,0 0 1,0-1 0,1 1-1,0-1 1,0 0-1,0 1 1,0-1 0,1 0-1,6 9 1,-6-11-1,0 0-1,0 1 1,0-1-1,1 0 1,-1-1 0,1 1-1,0-1 1,0 0 0,0 1-1,0-2 1,0 1-1,0 0 1,1-1 0,-1 0-1,0 0 1,1 0 0,5 0-1,-1-1 9,0 0 1,-1-1-1,1 1 0,0-2 1,-1 1-1,1-1 0,-1-1 1,0 1-1,0-2 0,0 1 1,0-1-1,0 0 0,-1 0 1,0-1-1,0 0 0,0-1 1,0 1-1,11-14 0,-12 12-6,1-1-1,-1 1 0,-1-1 0,0-1 0,0 1 1,0-1-1,-1 0 0,0 0 0,-1-1 1,0 1-1,-1 0 0,1-1 0,-2 0 0,0 0 1,0 1-1,-1-15 0,0 21-4,0 0 1,-1 1-1,1-1 0,-1 0 1,0 1-1,1-1 0,-2 1 1,1-1-1,0 1 1,0-1-1,-4-4 0,5 7-5,-1-1 0,0 0 0,0 1-1,1-1 1,-1 0 0,0 1 0,0-1 0,0 1 0,0-1-1,0 1 1,0 0 0,1-1 0,-1 1 0,0 0-1,0 0 1,0 0 0,0-1 0,0 1 0,0 0-1,0 0 1,0 0 0,0 1 0,0-1 0,0 0-1,0 0 1,0 0 0,0 1 0,0-1 0,0 0-1,0 1 1,0-1 0,0 1 0,0-1 0,1 1 0,-2 1-1,-5 3 7,1 0 0,0 1 0,1 0-1,-1 1 1,1-1 0,0 1 0,1 0-1,0 0 1,0 1 0,0-1 0,-3 11 0,1-1-11,1 0 1,1 0-1,0 0 1,-2 25-1,6-35-28,0-1 1,0 0-1,0 1 1,1-1-1,-1 0 1,1 0-1,1 0 1,-1 1-1,1-1 0,3 6 1,-4-10-38,0-1 0,0 1 0,0-1 0,0 1 0,0-1 0,1 0 0,-1 1 0,0-1-1,1 0 1,-1 0 0,0 0 0,1 0 0,0 0 0,-1 0 0,4 1 0,-2-1-83,-1-1 0,1 1 0,-1-1 0,1 0 0,-1 0 0,1 0 0,-1-1 0,1 1 0,-1 0 0,1-1 0,-1 0 0,0 1 0,1-1 0,3-2 0,1-1-42,-1 0 0,0 0 0,0 0 0,0-1 0,-1 0 1,8-7-1,12-18-699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3.462"/>
    </inkml:context>
    <inkml:brush xml:id="br0">
      <inkml:brushProperty name="width" value="0.05" units="cm"/>
      <inkml:brushProperty name="height" value="0.05" units="cm"/>
    </inkml:brush>
  </inkml:definitions>
  <inkml:trace contextRef="#ctx0" brushRef="#br0">83 212 19564,'0'-1'55,"-1"1"0,1-1-1,0 1 1,0-1-1,0 1 1,-1 0 0,1-1-1,0 1 1,0-1 0,-1 1-1,1 0 1,0-1 0,-1 1-1,1 0 1,0-1 0,-1 1-1,1 0 1,0 0 0,-1-1-1,1 1 1,-1 0 0,1 0-1,-1 0 1,1 0 0,0-1-1,-1 1 1,1 0 0,-1 0-1,1 0 1,-1 0 0,1 0-1,-1 0 1,1 0 0,-1 0-1,1 0 1,-1 1 0,1-1-1,0 0 1,-1 0 0,1 0-1,-1 0 1,1 1 0,-1-1-1,1 0 1,0 0 0,-1 1-1,1-1 1,0 0 0,-1 1-1,1-1 1,-1 1 0,-20 18 1056,16-10-858,-1 0 0,1 1 0,1-1 0,-1 1 0,2 0-1,-4 12 1,5-15-201,1 0 1,-1 0-1,2 0 0,-1 0 0,0 1 0,1-1 0,1 0 0,-1 1 0,4 12 1,-4-19-41,0-1 1,0 1-1,0 0 1,1 0 0,-1-1-1,0 1 1,1 0 0,-1-1-1,0 1 1,1 0 0,-1-1-1,1 1 1,-1 0-1,1-1 1,-1 1 0,1-1-1,-1 1 1,1-1 0,0 1-1,-1-1 1,1 0 0,0 1-1,-1-1 1,1 0 0,0 0-1,1 1 1,-1-1 8,1 0 0,-1 0 0,0-1 0,1 1 1,-1 0-1,1-1 0,-1 1 0,0 0 0,1-1 0,-1 0 0,0 1 1,1-1-1,0-1 0,5-3 71,0-1 1,-1 0-1,11-11 0,12-20 137,-2-1-1,-2-1 0,-1-1 0,-2-2 1,32-85-1,-46 93-122,-8 34-105,0 0 0,0-1 0,0 1 1,0 0-1,0 0 0,0-1 0,0 1 0,0 0 0,0 0 0,0-1 0,0 1 1,0 0-1,0 0 0,0-1 0,0 1 0,0 0 0,-1 0 0,1 0 1,0-1-1,0 1 0,0 0 0,0 0 0,0-1 0,-1 1 0,1 0 1,0 0-1,0 0 0,0 0 0,0-1 0,-1 1 0,1 0 0,0 0 0,0 0 1,-1 0-1,1 0 0,-13 11 13,3 4 27,0 1 0,1 0-1,0 0 1,2 0 0,-7 21 0,3-4 145,-10 61 1,18-81-104,2 1-1,0-1 1,1 23 0,-1-33-128,2 0-1,-1-1 1,0 1 0,1 0 0,-1 0 0,1-1-1,0 1 1,-1 0 0,2-1 0,-1 1 0,0-1 0,0 1-1,1-1 1,-1 1 0,1-1 0,0 0 0,0 0-1,0 0 1,0 0 0,0 0 0,0 0 0,0-1-1,1 1 1,2 1 0,-4-3-40,-1 0 1,1 1-1,0-1 0,0 0 1,-1 0-1,1 0 0,0 0 1,0 0-1,-1 0 0,1 0 1,0 0-1,0 0 0,-1 0 1,1-1-1,0 1 1,0 0-1,-1 0 0,1-1 1,0 1-1,-1 0 0,1-1 1,0 1-1,-1-1 0,1 1 1,-1-1-1,1 1 0,-1-1 1,1 1-1,0-2 0,10-19-1025,-7 1 271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3.902"/>
    </inkml:context>
    <inkml:brush xml:id="br0">
      <inkml:brushProperty name="width" value="0.05" units="cm"/>
      <inkml:brushProperty name="height" value="0.05" units="cm"/>
    </inkml:brush>
  </inkml:definitions>
  <inkml:trace contextRef="#ctx0" brushRef="#br0">116 10 23925,'-1'-1'143,"-1"0"-1,0 0 1,1 0 0,-1 0-1,0 0 1,1 1 0,-1-1-1,0 1 1,0-1-1,0 1 1,0-1 0,0 1-1,0 0 1,0 0 0,1 0-1,-1 0 1,0 0 0,0 1-1,0-1 1,0 0-1,0 1 1,0 0 0,1-1-1,-1 1 1,0 0 0,0 0-1,1 0 1,-4 2 0,-2 1-36,0 1 1,0 0-1,1 0 1,-1 1 0,-5 7-1,10-11-111,0 0-1,1 0 0,-1 0 0,1 0 0,0 0 1,-1 0-1,1 0 0,-1 5 0,2-7-2,0 1 0,0 0-1,0-1 1,0 1 0,0-1-1,0 1 1,0-1-1,0 1 1,0 0 0,0-1-1,0 1 1,1-1 0,-1 1-1,0-1 1,0 1 0,1-1-1,-1 1 1,0-1 0,1 1-1,-1-1 1,0 1-1,1-1 1,-1 0 0,1 1-1,-1-1 1,1 0 0,-1 1-1,1-1 1,-1 0 0,1 0-1,-1 1 1,1-1 0,-1 0-1,1 0 1,-1 0 0,1 0-1,-1 0 1,1 1-1,0-1 1,-1 0 0,1 0-1,-1-1 1,2 1 0,14 1-352,34-3 0,-38 1 211,0 0-1,0 1 1,0 1-1,0-1 1,16 5-1,-26-5 143,-1 0 0,0 0-1,0 0 1,0 1 0,1-1-1,-1 1 1,0-1 0,0 1-1,0-1 1,0 1 0,0 0-1,0-1 1,0 1 0,0 0-1,0 0 1,0 0 0,-1 0-1,1 0 1,0 0-1,0 0 1,-1 0 0,1 1-1,-1-1 14,1 0-1,-1 0 1,0 1-1,0-1 0,-1 0 1,1 0-1,0 0 0,0 0 1,-1 1-1,1-1 0,0 0 1,-1 0-1,1 0 0,-1 0 1,1 0-1,-1 0 0,0 0 1,0 1-1,-4 4 64,0 0-1,-1-1 1,0 0-1,0 0 1,-10 7-1,6-6-159,0 1-1,0-1 1,-1-1-1,1 0 1,-1-1-1,0 1 1,-1-2-1,-18 4 1,14-8-116,5-6-44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6.349"/>
    </inkml:context>
    <inkml:brush xml:id="br0">
      <inkml:brushProperty name="width" value="0.05" units="cm"/>
      <inkml:brushProperty name="height" value="0.05" units="cm"/>
    </inkml:brush>
  </inkml:definitions>
  <inkml:trace contextRef="#ctx0" brushRef="#br0">143 192 16924,'1'-1'99,"-1"0"1,1 1 0,0-1 0,-1 0-1,1 0 1,-1 1 0,0-1-1,1 0 1,-1 0 0,0 0 0,1 0-1,-1 0 1,0 1 0,0-1-1,0 0 1,0 0 0,0 0 0,0 0-1,0 0 1,0 0 0,0 0-1,0 0 1,0 1 0,-1-1 0,1 0-1,0 0 1,-1 0 0,1 0 0,0 1-1,-1-1 1,1 0 0,-1 0-1,-1-1 1,1 2 13,0-1 0,-1 1 0,1-1 0,-1 1 0,1-1 0,-1 1 0,1 0-1,-1 0 1,1 0 0,-1 0 0,1 0 0,0 0 0,-1 0 0,1 1 0,-1-1 0,1 0 0,-1 1 0,1-1-1,0 1 1,-1 0 0,-1 1 0,-6 3-30,1 1 1,0 0-1,0 0 0,1 1 0,0 0 1,0 1-1,1-1 0,-1 1 0,2 0 1,-1 1-1,1 0 0,1-1 0,-1 1 1,2 1-1,-1-1 0,1 1 0,1-1 1,-2 11-1,3-18-84,1 0 0,0 0-1,-1-1 1,1 1 0,0 0 0,0 0 0,0-1 0,1 1 0,-1 0-1,0 0 1,1-1 0,-1 1 0,1 0 0,-1-1 0,1 1 0,0 0-1,0-1 1,-1 1 0,4 2 0,-3-3 1,0-1 0,0 1 0,1 0 0,-1 0 0,0-1 0,1 1 0,-1-1 0,1 1 0,-1-1 0,1 0 0,-1 0 0,1 1 0,-1-1 0,1 0 0,-1 0 0,1-1 0,-1 1 0,3 0 0,4-3 4,1 1 0,-1-1-1,0 0 1,0-1-1,0 0 1,11-7 0,4-5 51,-1 0 0,-1-2 0,-1-1 0,36-41 0,-26 22 132,-2-1-1,23-44 0,-32 48 10,-15 21-27,-11 16-39,-12 18-46,6-1-81,2 1 0,0 0 0,1 0 0,-13 41 0,13-26-29,1 0-1,-6 47 1,13-68 21,1 0-1,1 0 1,0 0-1,1 1 0,2 15 1,-2-27 5,0 1 1,0 0-1,0 0 1,1-1-1,-1 1 0,1-1 1,0 1-1,0-1 0,0 1 1,3 3-1,-3-6 1,-1 1 0,1-1 0,-1 0 0,1 0 0,0 0 0,0 0 0,-1 0 0,1 0 0,0 0 0,0 0 0,0-1-1,0 1 1,0-1 0,0 1 0,0-1 0,0 0 0,0 0 0,0 0 0,0 0 0,4-1 0,-1 0 11,0 0 0,0-1 0,-1 0 0,1 0 1,0 0-1,-1-1 0,1 1 0,-1-1 0,0 0 0,1 0 0,-2-1 1,1 1-1,0-1 0,-1 0 0,1 0 0,4-8 0,4-7 59,-1-1 0,13-28 0,-14 23 21,0-1 1,9-39 0,-15 74-120,0-1 0,0 1 0,0-1-1,11 14 1,-9-16 9,0-1 0,0 0 0,0-1 0,0 1 0,1-1-1,0 0 1,0-1 0,0 0 0,13 4 0,8 1-166,38 6 0,-7-3-174,-58-10 367,1-1 0,-1 1 0,1-1 0,-1 1-1,0-1 1,1 0 0,-1 0 0,1 0-1,-1 0 1,1 0 0,-1 0 0,1 0 0,-1-1-1,1 1 1,1-1 0,-2 0 36,1 0 1,-2-1-1,1 1 1,0 0-1,0 0 0,0 0 1,0-1-1,-1 1 0,1-1 1,-1 1-1,1 0 1,-1-1-1,0 1 0,1-1 1,-1 1-1,0-3 1,8-73 1239,-7 54-1011,1 1 0,7-35 0,-8 56-294,-1-1 0,0 1 0,1 0 1,-1-1-1,1 1 0,-1 0 0,1 0 1,0 0-1,0 0 0,-1-1 1,1 1-1,2-1 0,-3 2-5,0-1 1,1 1-1,-1 0 0,1 0 1,-1-1-1,1 1 1,-1 0-1,1 0 0,-1 0 1,1 0-1,-1 0 0,1 0 1,-1 0-1,1 0 0,-1 0 1,1 0-1,0 0 0,-1 0 1,1 0-1,-1 0 1,2 1-1,1 0-89,0 1 0,0 0 1,0 0-1,0 1 0,-1-1 0,1 0 0,2 4 1,3 1 147,12 8-374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4.308"/>
    </inkml:context>
    <inkml:brush xml:id="br0">
      <inkml:brushProperty name="width" value="0.05" units="cm"/>
      <inkml:brushProperty name="height" value="0.05" units="cm"/>
    </inkml:brush>
  </inkml:definitions>
  <inkml:trace contextRef="#ctx0" brushRef="#br0">20 1 19428,'1'2'217,"1"0"0,-1 0 0,-1 1 0,1-1 0,0 0 0,0 1 0,-1-1 0,0 1 0,1-1 0,-1 0 0,0 1 0,0-1 0,0 1 0,-1-1 0,0 4 0,1 5 697,-13 181 1347,0 69-1845,13-257-400,4 41-336,-4-43 284,0 0 0,1 1 1,-1-1-1,1 0 0,0 0 1,-1 0-1,1 0 1,0 0-1,0 0 0,0 0 1,1 0-1,-1 0 1,0-1-1,1 1 0,-1-1 1,1 1-1,1 1 0,-2-3 31,-1 0-1,1 1 0,0-1 1,-1 0-1,1 0 0,-1 0 0,1 0 1,-1 0-1,1 0 0,0 0 0,-1 0 1,1 0-1,-1 0 0,1 0 0,0 0 1,-1 0-1,1-1 0,-1 1 0,1 0 1,-1 0-1,1-1 0,-1 1 0,1 0 1,-1 0-1,1-1 0,-1 1 1,1-1-1,11-14-150,2-15-108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5.212"/>
    </inkml:context>
    <inkml:brush xml:id="br0">
      <inkml:brushProperty name="width" value="0.05" units="cm"/>
      <inkml:brushProperty name="height" value="0.05" units="cm"/>
    </inkml:brush>
  </inkml:definitions>
  <inkml:trace contextRef="#ctx0" brushRef="#br0">197 76 17276,'0'-1'167,"-1"-1"0,0 1 0,0 0 1,0 0-1,0 0 0,1 0 0,-2-1 1,1 1-1,0 0 0,0 1 0,0-1 1,0 0-1,-1 0 0,1 0 0,0 1 1,0-1-1,-1 1 0,1-1 0,-1 1 1,1-1-1,-1 1 0,1 0 0,-1 0 1,1 0-1,0 0 0,-1 0 0,1 0 1,-1 0-1,1 0 0,-1 0 0,1 1 1,-1-1-1,1 1 0,-3 0 0,-2 1 158,-1 1-1,0-1 0,1 1 0,0 1 0,0-1 1,-7 6-1,4-1-206,0 0 0,0 1 1,1 0-1,0 0 0,1 1 1,-11 18-1,13-20-122,1 0-1,0 1 1,1-1 0,-1 1 0,2 0-1,-1 0 1,1 0 0,1 0 0,-2 13-1,3-21 4,0 0-1,0 0 1,0 0-1,0 0 1,0 0-1,0 0 1,0 0-1,0 0 1,0 0-1,1 0 1,-1 0-1,0 0 1,1 0-1,-1 0 1,0 0-1,1 0 1,-1 0-1,1-1 1,0 1-1,-1 0 1,1 0 0,0-1-1,-1 1 1,1 0-1,1 1 1,0-2 0,-1 0 0,0 0 1,0 0-1,1 0 1,-1 0-1,0 0 0,0 0 1,1-1-1,-1 1 1,0 0-1,0-1 0,1 1 1,-1-1-1,0 1 1,0-1-1,0 1 0,2-2 1,4-3 13,0 0 1,0-1 0,-1 0-1,12-13 1,-1-4 164,0 0 0,-2-1 1,-1 0-1,-1-2 0,-1 1 0,-1-2 0,13-46 1,-26 81-90,-13 76 103,14-73-194,0 1 1,0-1-1,1 1 0,1-1 0,0 1 1,2 12-1,-2-22 9,-1-1 0,0 1 0,1 0 0,-1-1 0,1 1 0,0 0 0,-1-1 0,1 1 0,0-1 1,0 1-1,0-1 0,0 0 0,0 1 0,1-1 0,-1 0 0,0 0 0,0 0 0,1 0 0,-1 0 0,1 0 0,-1 0 0,1 0 0,-1 0 0,1-1 0,0 1 0,-1-1 1,1 1-1,0-1 0,-1 0 0,1 1 0,0-1 0,0 0 0,-1 0 0,1 0 0,0 0 0,0-1 0,-1 1 0,1 0 0,0-1 0,-1 1 0,1-1 0,1-1 0,5-1 38,0-1 1,0 0-1,0 0 0,-1-1 0,0 0 0,0 0 0,6-7 0,0-1 57,-1 0 0,0-1 0,12-19 0,-18 25-62,-1 0 0,-1-1 0,1 0 0,-1 0 0,-1 0 0,0 0 0,3-16 0,-6 25-39,0 0-1,0 0 1,0 1-1,0-1 1,0 0-1,0 0 1,0 0-1,-1 0 1,1 0-1,0 0 1,0 0-1,0 0 1,0 0-1,0 0 1,0 0-1,-1 0 1,1 0-1,0 0 1,0 0-1,0 0 1,0 0-1,0 0 1,0 0-1,-1 0 1,1 0-1,0 0 1,0 0-1,0 0 1,0 0-1,0 0 1,0 0-1,0 0 1,-1-1-1,1 1 1,0 0-1,0 0 1,0 0-1,0 0 1,0 0-1,0 0 1,0 0-1,0 0 1,0 0 0,0-1-1,0 1 1,0 0-1,0 0 1,-1 0-1,1 0 1,0 0-1,0-1 1,-9 14-14,3 0 3,0 0 0,-8 25 1,12-31 11,0-1 0,1 1-1,0 0 1,0 0 0,1-1 0,-1 1 0,2 0 0,0 8 0,-1-14 3,0 1 0,1-1 0,-1 0 0,1 0 1,-1 1-1,1-1 0,0 0 0,-1 0 1,1 0-1,0 0 0,0 0 0,0 0 0,0 0 1,0 0-1,0 0 0,0 0 0,0 0 0,0-1 1,0 1-1,0 0 0,1-1 0,-1 1 1,0-1-1,0 1 0,1-1 0,-1 0 0,0 1 1,1-1-1,-1 0 0,0 0 0,1 0 0,-1 0 1,0 0-1,1 0 0,-1-1 0,0 1 1,1 0-1,1-1 0,4-1 27,0 0-1,0 0 1,0-1 0,0 0-1,11-7 1,-6 2-2,0 0 1,-1-2-1,0 1 0,0-2 1,-1 1-1,-1-1 0,14-20 1,-32 47-844,1 0 0,1 1 0,0 0 0,-4 20 0,10-23 250,5-6-108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5.848"/>
    </inkml:context>
    <inkml:brush xml:id="br0">
      <inkml:brushProperty name="width" value="0.05" units="cm"/>
      <inkml:brushProperty name="height" value="0.05" units="cm"/>
    </inkml:brush>
  </inkml:definitions>
  <inkml:trace contextRef="#ctx0" brushRef="#br0">1 569 16932,'0'0'69,"0"0"-1,0 0 1,0 0 0,0 1 0,0-1 0,0 0 0,0 0 0,0 1 0,0-1 0,0 0 0,0 0 0,0 0 0,0 1-1,0-1 1,0 0 0,0 0 0,0 1 0,0-1 0,0 0 0,0 0 0,0 0 0,0 1 0,0-1 0,0 0 0,0 0-1,0 0 1,1 1 0,-1-1 0,0 0 0,0 0 0,0 0 0,0 0 0,1 1 0,-1-1 0,0 0 0,8-3 1000,9-11 246,6-10-600,-1-1 0,-1-2 0,-1 0 1,-2-1-1,0 0 0,17-42 0,-14 23-270,-2-2 0,-3 0-1,15-70 1,-29 110-392,-1 3-21,1-1 1,-1 1-1,-1 0 1,1-1 0,-1-11-1,0 18-32,0 0-1,0 0 1,0-1 0,0 1-1,0 0 1,0 0 0,0 0-1,0-1 1,0 1 0,0 0-1,0 0 1,0-1-1,0 1 1,0 0 0,0 0-1,0 0 1,-1-1 0,1 1-1,0 0 1,0 0 0,0 0-1,0-1 1,0 1-1,0 0 1,-1 0 0,1 0-1,0 0 1,0 0 0,0-1-1,0 1 1,-1 0 0,1 0-1,0 0 1,0 0-1,0 0 1,-1 0 0,1 0-1,0 0 1,-1 0 0,-6 7-27,-6 21-8,-13 46 86,3 0 0,3 2 0,3 0 0,4 1 0,3 1 1,0 128-1,14 61 79,-11-391 339,0 16-311,6 75-127,1-82 91,0 102-139,2 0 1,-1 0-1,2 1 1,0-1-1,0 1 1,8-18-1,-9 27-103,0 0 0,-1 0 0,1 0 0,0 0 0,1 0 0,-1 1 0,0-1 0,1 1 0,-1 0 0,1 0 0,0 0 0,0 0 0,0 0 1,0 0-1,0 1 0,0-1 0,0 1 0,6-1 0,2-1-365,1 1-1,0 1 1,0 0 0,12 1 0,16 0-399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6.305"/>
    </inkml:context>
    <inkml:brush xml:id="br0">
      <inkml:brushProperty name="width" value="0.05" units="cm"/>
      <inkml:brushProperty name="height" value="0.05" units="cm"/>
    </inkml:brush>
  </inkml:definitions>
  <inkml:trace contextRef="#ctx0" brushRef="#br0">132 57 16788,'1'-2'384,"13"-32"2090,-13 18-965,-1 16-1426,-1 0-1,1-1 1,0 1-1,0 0 1,-1-1-1,1 1 0,0 0 1,-1-1-1,1 1 1,0 0-1,0 0 1,-1-1-1,1 1 0,-1 0 1,1 0-1,0 0 1,-1 0-1,1-1 1,0 1-1,-1 0 0,1 0 1,-1 0-1,1 0 1,-1 0-1,1 0 1,0 0-1,-1 0 0,1 0 1,-1 0-1,1 0 1,-1 1-1,-3 0 128,1 0 0,0 1 0,0-1 0,0 1-1,0 0 1,0 0 0,0 0 0,1 0 0,-1 0 0,0 1 0,1-1 0,0 1-1,0 0 1,0 0 0,-2 3 0,-28 49 364,31-52-534,-12 24 82,-17 50 0,26-64-125,1-1 1,0 0 0,1 1-1,0 0 1,1-1 0,1 23 0,0-33-23,0 1 0,1-1-1,-1 0 1,0 1 0,1-1 0,0 0 0,-1 0 0,1 0 0,0 1 0,0-1 0,0 0 0,0 0 0,0 0 0,1 0 0,-1-1 0,1 1-1,-1 0 1,1-1 0,0 1 0,-1-1 0,4 2 0,-2-1-47,0-1 0,-1 0 0,1 0 0,1-1 0,-1 1 0,0-1-1,0 1 1,0-1 0,0 0 0,0 0 0,0 0 0,0-1 0,6 0 0,5-3-120,-1-1 0,1 0 1,-1 0-1,-1-1 0,22-14 0,17-16-324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6.709"/>
    </inkml:context>
    <inkml:brush xml:id="br0">
      <inkml:brushProperty name="width" value="0.05" units="cm"/>
      <inkml:brushProperty name="height" value="0.05" units="cm"/>
    </inkml:brush>
  </inkml:definitions>
  <inkml:trace contextRef="#ctx0" brushRef="#br0">128 33 19844,'-10'16'659,"-60"99"2224,61-98-2461,1 0 0,1 0 0,0 0 0,2 1 1,-5 21-1,10-37-360,-1 0 0,1 0 0,0 0 0,0 1 0,0-1 0,0 0 0,0 0 0,0 1 0,1-1-1,-1 0 1,2 3 0,-2-4-44,1 0 0,-1-1 1,1 1-1,-1 0 0,1-1 0,0 1 0,-1-1 0,1 1 0,-1-1 0,1 1 0,0-1 0,0 0 0,-1 1 0,1-1 0,0 0 0,0 0 0,-1 1 0,1-1 0,0 0 0,0 0 0,0 0 0,-1 0 0,1 0 0,0 0 0,0 0 0,0 0 0,-1 0 0,1-1 1,0 1-1,0 0 0,-1 0 0,1-1 0,0 1 0,0 0 0,-1-1 0,2 0 0,8-4 19,0-1 0,0 0 0,-1-1 0,0 0 0,0 0 0,-1-1 0,0 0 0,11-14 0,5-9 30,22-38 0,32-74 18,-73 139-85,-5 14-4,-4 18-19,-7 29-46,2-16-290,2 0 0,1 0 0,1 58 0,5-95 193,0 0 0,0-1 1,1 1-1,0-1 1,-1 1-1,4 6 1,-4-9 132,1 0 0,-1 0 0,1 0 0,0 0 0,-1-1 0,1 1 0,0 0 0,0 0 0,0 0 0,0-1 0,-1 1 0,1 0 0,0-1 0,0 1 0,0-1 0,0 1 0,0-1 0,1 1 0,-1-1 0,0 0 0,0 0 0,2 1 0,17 0-578</inkml:trace>
  <inkml:trace contextRef="#ctx0" brushRef="#br0" timeOffset="1">564 184 18132,'0'21'2064,"-6"-3"-1256,-1-5-295,1-3 967,-1-3 0,-6-7-1024,0 0 8,2-16-272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7.130"/>
    </inkml:context>
    <inkml:brush xml:id="br0">
      <inkml:brushProperty name="width" value="0.05" units="cm"/>
      <inkml:brushProperty name="height" value="0.05" units="cm"/>
    </inkml:brush>
  </inkml:definitions>
  <inkml:trace contextRef="#ctx0" brushRef="#br0">1 634 15251,'0'1'113,"1"0"-1,-1 0 0,1 0 0,-1-1 1,1 1-1,0 0 0,-1 0 1,1-1-1,0 1 0,0-1 0,0 1 1,-1-1-1,1 1 0,0-1 0,0 1 1,0-1-1,0 0 0,0 0 1,0 1-1,0-1 0,0 0 0,0 0 1,0 0-1,0 0 0,0 0 1,0 0-1,0 0 0,0 0 0,0-1 1,0 1-1,-1 0 0,1 0 1,0-1-1,0 1 0,0-1 0,0 1 1,1-1-1,3-3 304,1 0 1,-1 0-1,1 0 1,5-7-1,-6 6 125,198-205 4656,-137 134-4490,-4-4 0,69-115 1,-113 155-568,-13 31-106,-12 30-48,-2 4-52,-63 197 67,60-176-268,1 0 1,-7 91-1,18-131 74,0 0 0,0-1 0,0 1-1,1-1 1,1 7 0,-2-11 163,0 0 1,1-1 0,-1 1 0,0 0 0,0 0 0,0-1 0,1 1 0,-1 0 0,0-1 0,0 1 0,1-1 0,-1 1 0,1 0 0,-1-1 0,1 1-1,-1-1 1,1 1 0,-1-1 0,1 1 0,-1-1 0,1 1 0,0-1 0,-1 0 0,1 1 0,-1-1 0,1 0 0,0 0 0,-1 1 0,1-1-1,0 0 1,0 0 0,-1 0 0,1 0 0,0 0 0,-1 0 0,1 0 0,0 0 0,0 0 0,-1 0 0,1 0 0,0-1 0,-1 1 0,1 0 0,0 0-1,-1-1 1,1 1 0,0-1 0,23-17-523,7-13-195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7.597"/>
    </inkml:context>
    <inkml:brush xml:id="br0">
      <inkml:brushProperty name="width" value="0.05" units="cm"/>
      <inkml:brushProperty name="height" value="0.05" units="cm"/>
    </inkml:brush>
  </inkml:definitions>
  <inkml:trace contextRef="#ctx0" brushRef="#br0">97 145 18012,'-4'-2'1839,"-2"-3"1406,13-5-1086,123-110-180,-129 120-1973,-1-1 0,1 0 0,-1 1 1,1-1-1,-1 1 0,1-1 0,0 1 0,-1 0 0,1-1 1,0 1-1,-1-1 0,1 1 0,0 0 0,0 0 0,-1-1 1,1 1-1,0 0 0,0 0 0,-1 0 0,3 0 0,-3 0 0,0 0 0,1 1 0,-1-1 0,1 0 0,-1 1 0,1-1 0,-1 0 0,0 1 0,1-1 0,-1 1 0,0-1 0,0 1 0,1-1 0,-1 1 0,0-1 0,0 1 0,0-1 0,0 1 0,1-1 0,-1 1 0,0-1 0,0 1 0,-2 37 158,-9 53-15,-26 296 406,37-365-512,-8 157 279,5-143-135,-2 1-1,-18 63 1,20-90-106,0-1 0,-1 1 0,0-1 0,-1 0 0,0-1 0,-10 14 0,14-20-61,0-1-1,0 1 1,0-1 0,0 0-1,-1 1 1,1-1-1,0 0 1,-1 0 0,1 0-1,-1 0 1,1 0 0,-1 0-1,0 0 1,1-1-1,-1 1 1,0-1 0,1 1-1,-1-1 1,0 1-1,0-1 1,1 0 0,-1 0-1,0 0 1,0 0-1,0 0 1,1 0 0,-1 0-1,0-1 1,0 1-1,1-1 1,-1 1 0,0-1-1,1 0 1,-1 0-1,1 0 1,-1 1 0,1-1-1,-1-1 1,1 1-1,-1 0 1,1 0 0,0 0-1,-2-3 1,-3-3-19,1-1 0,1 1 0,-1-1 0,1 1 0,1-1 0,-1 0 0,1 0 0,1-1 0,0 1 0,0-1 0,-1-10 1,0-8-248,1 0 0,2-34 1,1 44-187,0 0 0,1 0 0,1 0 1,1 1-1,0 0 0,1-1 0,11-23 0,-11 30 160,0 1-1,1 0 0,-1 0 1,2 1-1,-1 0 0,1 0 0,1 0 1,-1 1-1,1 0 0,1 1 1,-1 0-1,1 0 0,13-6 1,28-9-875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8.336"/>
    </inkml:context>
    <inkml:brush xml:id="br0">
      <inkml:brushProperty name="width" value="0.05" units="cm"/>
      <inkml:brushProperty name="height" value="0.05" units="cm"/>
    </inkml:brush>
  </inkml:definitions>
  <inkml:trace contextRef="#ctx0" brushRef="#br0">126 403 21901,'0'0'84,"0"-1"0,0 1 0,0-1 1,0 1-1,0-1 0,0 1 0,0-1 0,0 1 1,-1-1-1,1 1 0,0 0 0,0-1 0,0 1 1,-1-1-1,1 1 0,0-1 0,0 1 1,-1 0-1,1-1 0,0 1 0,-1 0 0,1-1 1,-1 1-1,1 0 0,0-1 0,-1 1 1,1 0-1,-1 0 0,1-1 0,-1 1 0,1 0 1,-1 0-1,-19 2 1372,13 0-1047,1 1 0,0-1-1,0 1 1,-8 6-1,8-4-186,-1 0-1,1 1 1,0 0 0,-10 14-1,14-18-202,0 0 1,1 1-1,-1-1 0,1 1 0,0-1 0,-1 1 0,1-1 1,0 1-1,1 0 0,-1 0 0,0-1 0,1 1 1,-1 0-1,1 0 0,0 0 0,0 0 0,0-1 0,1 6 1,0-7-18,-1 0 1,0 0 0,1-1 0,0 1-1,-1 0 1,1 0 0,0-1 0,-1 1-1,1 0 1,0-1 0,0 1 0,-1 0-1,1-1 1,0 1 0,0-1 0,0 0-1,0 1 1,0-1 0,0 0 0,0 1-1,0-1 1,0 0 0,0 0 0,0 0-1,0 0 1,0 0 0,0 0 0,0 0-1,0 0 1,0 0 0,0-1 0,0 1-1,-1 0 1,1-1 0,0 1 0,0 0-1,1-2 1,5 0 6,-1-1-1,0 0 1,13-8-1,-10 3 9,1 0 0,-1 0 0,0-1 0,14-20 0,-13 17-67,0 0-1,14-13 1,-20 25-97,-4 6 55,-4 11-56,4-16 135,-7 23-558,2 0 1,0 0-1,2 1 1,-1 30-1,4-54 461,0 0 1,0 1-1,0-1 1,0 0-1,0 0 1,0 0-1,0 0 0,1 0 1,-1 1-1,0-1 1,1 0-1,-1 0 1,1 0-1,-1 0 1,1 0-1,-1 0 0,1 0 1,0 0-1,-1 0 1,3 1-1,-3-2-34,1 0 0,0 0 0,0 1 0,-1-1 0,1 0 0,0 0 0,0 0 0,-1 0 0,1-1 0,0 1 0,0 0 0,0 0 0,-1 0 0,1-1 0,0 1 0,-1 0-1,1-1 1,0 1 0,-1 0 0,1-1 0,0 1 0,0-2 0,5-3-782,0 0-1,-1-1 1,0 0-1,0 0 0,4-6 1,5-11-193,-2-1 1,0 1-1,-1-2 1,7-27-1,23-105 107,-40 155 998,19-109 1714,-18 96-706,0-1 0,-2 0 0,0 0 0,-4-30 0,4 45-897,0 0 0,0 0 0,0 0 1,-1-1-1,1 1 0,0 0 1,-1 0-1,1 0 0,-1 0 0,1 0 1,-1 0-1,1 0 0,-2-1 0,2 2-60,-1 0 0,1 0 0,0-1 0,-1 1 0,1 0 0,0 0 0,0 0 0,-1 0 0,1 0 0,0 0 0,-1 0 0,1 0 0,0 0 0,0 0 0,-1 0 0,1 0 0,0 0 0,0 1 0,-1-1 0,1 0 0,0 0 0,-1 0 0,1 0 0,0 0 0,0 1 0,0-1 0,-1 0 0,1 0 0,0 0 0,0 1 0,0-1 0,-1 0 0,-2 4 220,0 0 0,1 1 0,0-1 0,-1 0 0,-1 7 0,-10 24 348,2 0-1,2 1 0,1 1 0,1-1 0,3 1 0,-3 64 0,8-97-575,0-1-1,0 1 0,0-1 1,1 1-1,-1-1 0,1 1 1,0-1-1,0 0 0,0 1 1,1-1-1,-1 0 0,1 0 1,-1 0-1,1 0 0,0 0 1,0 0-1,1 0 0,-1-1 0,0 1 1,6 3-1,-5-4-18,1 0 1,0-1-1,-1 0 0,1 0 0,0 0 1,-1 0-1,1-1 0,0 1 0,0-1 1,0 0-1,-1 0 0,1-1 0,0 1 1,0-1-1,-1 1 0,1-1 0,0-1 1,5-1-1,37-19 284,-39 18-176,0 0 0,1 0-1,-1 1 1,1 0-1,0 0 1,0 0 0,0 1-1,0 1 1,0-1 0,14 0-1,-21 2-93,0 1 1,0-1-1,0 0 0,0 0 0,-1 0 0,1 1 0,0-1 1,0 0-1,0 1 0,0-1 0,0 1 0,0-1 0,-1 1 0,1-1 1,0 1-1,0 0 0,-1 0 0,1-1 0,0 1 0,-1 0 1,1 0-1,-1-1 0,1 1 0,-1 0 0,1 0 0,-1 0 1,0 0-1,1 0 0,-1 1 0,0 32 208,0-9-46,1-25-173,-1 0 1,0 1-1,0-1 0,1 0 0,-1 1 1,0-1-1,0 0 0,1 0 1,-1 1-1,0-1 0,1 0 0,-1 0 1,0 0-1,1 1 0,-1-1 0,0 0 1,1 0-1,-1 0 0,0 0 0,1 0 1,-1 0-1,0 0 0,1 0 0,-1 0 1,1 0-1,-1 0 0,0 0 1,1 0-1,-1 0 0,0 0 0,1 0 1,-1 0-1,1-1 0,-1 1 0,0 0 1,1 0-1,-1 0 0,0-1 0,0 1 1,1 0-1,-1 0 0,0-1 0,1 1 1,-1 0-1,0 0 0,0-1 1,0 1-1,1-1 0,15-14 440,3-10 88,-1-1 0,26-51 0,9-12-128,-33 66-478,-19 22 11,0 0 0,0 1 0,0-1 0,0 0 0,0 1 0,1-1 0,-1 1 1,0-1-1,0 1 0,1 0 0,-1-1 0,0 1 0,1 0 0,-1 0 0,0 0 0,0 0 0,1 0 1,-1 0-1,0 1 0,2-1 0,-1 1-3,1 0 1,-1-1-1,1 1 1,-1-1-1,1 1 1,0-1-1,-1 0 1,1 0-1,4-1 0,14-5-304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9.262"/>
    </inkml:context>
    <inkml:brush xml:id="br0">
      <inkml:brushProperty name="width" value="0.05" units="cm"/>
      <inkml:brushProperty name="height" value="0.05" units="cm"/>
    </inkml:brush>
  </inkml:definitions>
  <inkml:trace contextRef="#ctx0" brushRef="#br0">59 217 19404,'-9'15'465,"1"1"1,0 0-1,2 0 0,-1 1 0,2 0 0,1 0 1,0 0-1,1 0 0,0 1 0,2 0 0,0 19 1,1-35-436,0 0-1,0 0 1,0 0 0,1-1 0,-1 1 0,1 0-1,-1 0 1,1 0 0,0 0 0,-1-1 0,1 1 0,0 0-1,0-1 1,0 1 0,0-1 0,3 3 0,-3-3-4,0-1 0,0 1 0,0-1 0,0 1 1,0-1-1,0 0 0,1 1 0,-1-1 0,0 0 0,0 0 0,0 0 1,0 0-1,1 0 0,-1 0 0,0 0 0,0 0 0,0 0 1,0-1-1,1 1 0,-1 0 0,0-1 0,0 1 0,0-1 1,0 1-1,0-1 0,0 0 0,0 1 0,1-2 0,6-4 96,0 0-1,-1-1 0,0 0 1,0 0-1,-1-1 0,0 0 1,0 0-1,7-13 0,32-74 584,-33 66-582,-2 0 0,8-42 0,-22 90-133,1 0 0,-1 35 0,4-49 6,0 1 1,0-1-1,0 1 1,1-1-1,0 1 1,0-1-1,0 1 0,1-1 1,0 0-1,0 1 1,0-1-1,1 0 1,0 0-1,0-1 1,4 6-1,-6-8 5,1-1-1,0 1 0,-1-1 0,1 0 0,0 0 0,0 1 0,-1-1 0,1 0 0,0-1 0,0 1 1,0 0-1,0-1 0,0 1 0,0-1 0,0 1 0,1-1 0,-1 0 0,0 0 0,2 0 1,0-1 1,0 0 1,-1 1 0,1-2 0,-1 1-1,1 0 1,-1-1 0,1 1 0,-1-1-1,0 0 1,3-3 0,3-2 7,0 0 1,-1-1-1,-1-1 1,1 1-1,-1-1 0,7-11 1,-10 13-5,0-1-1,0 0 1,0 1 0,-1-1 0,0 0 0,-1-1 0,0 1 0,0 0 0,-1-1-1,0 1 1,0-1 0,-1 0 0,0 1 0,-1-10 0,1 17-9,0 0 0,-1 0 1,1 0-1,0 0 0,0 0 0,-1 0 1,1 0-1,0 0 0,-1 0 0,1 0 1,-1 0-1,1 0 0,-1 1 0,0-1 1,1 0-1,-1 0 0,0 1 0,0-1 1,1 0-1,-1 1 0,0-1 0,0 1 1,0-1-1,0 1 0,-1-1 0,0 1-2,1 0 0,0 0 0,-1 0 0,1 0 0,0 1 0,-1-1 0,1 0 0,0 1 0,-1-1 0,1 1 0,0 0 0,0-1 0,-1 1 0,1 0 0,-2 1 0,-2 3-20,0 0 0,0 0 0,0 0-1,1 1 1,-8 10 0,6-4-23,0 0 1,-7 23-1,11-30 39,1 0 0,0 0 0,0 0 0,0 0 0,1 0 0,-1 1 0,1-1-1,1 0 1,-1 0 0,2 7 0,-1-10 6,-1-1 0,1 1 0,0 0 0,0 0 0,1-1 0,-1 1 0,0-1 0,0 1 0,1-1 0,-1 1 0,1-1 0,-1 0 0,1 0 0,0 1 0,0-1 0,-1-1 0,1 1 0,0 0 0,0 0 0,0-1 0,0 1 0,0-1 0,0 1 0,0-1 0,0 0 0,4 0 0,5 1-22,0-1 0,1-1 0,14-2 0,30-8-105,0-2-1,57-21 1,-108 32 122,2 0 15,-1 0 0,1-1 1,11-6-1,-17 8 13,0 0 1,0 0-1,1 0 0,-1 0 1,0 0-1,0 0 0,0 0 0,0 0 1,0 0-1,0-1 0,0 1 1,-1 0-1,1-1 0,0 1 1,-1-1-1,1 1 0,-1 0 1,0-1-1,1 1 0,-1-1 1,0 1-1,0-4 0,-1-4 145,0 1-1,-1-1 1,0 1-1,-1-1 0,0 1 1,-7-14-1,6 14-24,0 0 1,1 0-1,0-1 0,0 1 0,1-1 1,-2-14-1,4 22-136,0 0 0,0 0 0,0 1-1,0-1 1,0 0 0,0 0 0,1 0 0,-1 0 0,0 1 0,0-1 0,1 0 0,-1 0 0,1 1 0,-1-1 0,0 0 0,1 1 0,-1-1 0,1 0-1,0 1 1,-1-1 0,1 1 0,0-1 0,-1 1 0,1-1 0,0 1 0,-1-1 0,3 0 0,25-5-825,-5 1-595,-17 2 1221,0 0 1,-1 0 0,1 0 0,6-6 0,6-6-442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9.680"/>
    </inkml:context>
    <inkml:brush xml:id="br0">
      <inkml:brushProperty name="width" value="0.05" units="cm"/>
      <inkml:brushProperty name="height" value="0.05" units="cm"/>
    </inkml:brush>
  </inkml:definitions>
  <inkml:trace contextRef="#ctx0" brushRef="#br0">2 0 18676,'-1'5'433,"0"0"0,1 0 0,0 0 1,0 0-1,1 0 0,-1-1 0,1 1 0,0 0 0,2 5 0,1 10 927,18 225 2575,-21 0-3647,-2-124-241,2-93-543,2-19 196,0-16 408,9-50-271,-3 17-73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8.829"/>
    </inkml:context>
    <inkml:brush xml:id="br0">
      <inkml:brushProperty name="width" value="0.05" units="cm"/>
      <inkml:brushProperty name="height" value="0.05" units="cm"/>
    </inkml:brush>
  </inkml:definitions>
  <inkml:trace contextRef="#ctx0" brushRef="#br0">102 28 18492,'1'-1'182,"3"-19"1418,-3 14-879,0 11-55,-21 130 2093,3-27-2662,11-57-83,-12 151 50,23-171 3,-2-22-228,-2-20-680,-2 0 833,-1 0 0,-1 0 0,0 0 0,0 0 1,-1 1-1,-8-17 0,3 5-229,-10-25-6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30.667"/>
    </inkml:context>
    <inkml:brush xml:id="br0">
      <inkml:brushProperty name="width" value="0.05" units="cm"/>
      <inkml:brushProperty name="height" value="0.05" units="cm"/>
    </inkml:brush>
  </inkml:definitions>
  <inkml:trace contextRef="#ctx0" brushRef="#br0">107 632 20828,'-6'2'877,"0"1"0,1 0-1,-1 0 1,1 0 0,-9 7-1,8-5-508,-1 1-1,1 0 1,0 1-1,-7 10 0,10-14-333,0 1-1,0 1 1,0-1-1,1 0 1,0 1-1,0-1 1,0 1-1,1 0 1,-1-1-1,1 1 1,0 0-1,1 0 1,-1 0-1,1 0 1,0 0-1,0 0 1,0 0-1,1 0 1,0 0-1,2 9 1,-2-12-19,0 0 0,0 1 0,1-1 0,-1 0-1,0 0 1,1 0 0,0 0 0,-1 0 0,1 0 0,0-1 0,0 1 0,0 0 0,0-1 0,0 1 0,0-1 0,3 1 0,-1 0 5,1-1 1,-1 1 0,1-1-1,-1 0 1,1 0-1,-1-1 1,1 1-1,6-1 1,1-1 14,1-1-1,0 0 1,0 0-1,-1-1 1,20-8 0,-7 0-3,0 0-1,-1-2 1,30-21 0,62-55-534,-63 47-156,-52 41 628,-1 0 1,1 1-1,-1 0 0,1-1 0,0 1 0,-1-1 0,1 1 0,0 0 0,-1-1 0,1 1 1,0 0-1,-1-1 0,1 1 0,0 0 0,-1 0 0,1 0 0,0 0 0,0 0 0,5 7-312,-6-6 338,0 0-1,0 0 0,1 0 0,-1-1 1,1 1-1,-1 0 0,0 0 0,1-1 0,-1 1 1,1 0-1,0-1 0,-1 1 0,1 0 1,-1-1-1,1 1 0,0-1 0,-1 1 1,1-1-1,0 1 0,0-1 0,0 0 1,-1 1-1,1-1 0,0 0 0,0 0 1,0 0-1,0 1 0,-1-1 0,1 0 1,1 0-1,2-1-34,0 1 0,-1-1 1,1 0-1,-1 0 0,1 0 0,-1-1 0,5-2 1,-5 2-8,-1 1 0,1 0 1,-1 0-1,1 0 0,0 0 1,-1 0-1,1 0 0,0 1 0,0-1 1,-1 1-1,1 0 0,4 0 1,-6 0 31,0 1 0,0-1 0,0 1 0,1 0 0,-1 0 1,0-1-1,0 1 0,0 0 0,0 0 0,0 0 0,0 0 0,-1 0 1,1 0-1,0 1 0,1 1 0,10 23 46,-7-14-20,8 14 36,-2 0-1,-1 1 1,-1 0 0,-1 0-1,-1 1 1,-2 0 0,0 0-1,-2 0 1,-1 44-1,-3-64-37,0 1 0,-1-1 0,0 0 0,0 0 0,-1 0 0,-5 12 0,7-18-4,0 0 1,0 0 0,0 0-1,0 0 1,-1-1 0,1 1-1,-1-1 1,1 1 0,-1-1 0,1 1-1,-1-1 1,0 0 0,-3 2-1,4-3 2,-1 1-1,1-1 0,0 0 1,-1 1-1,1-1 0,-1 0 0,1 0 1,-1 0-1,1-1 0,-1 1 1,1 0-1,0 0 0,-1-1 0,1 1 1,-1-1-1,1 1 0,0-1 1,-1 0-1,1 1 0,0-1 0,0 0 1,-2-1-1,0-1 7,0 0 1,0 0-1,0-1 0,1 1 0,-1-1 1,1 1-1,0-1 0,0 0 0,0 0 1,0 0-1,1 0 0,-1 0 0,1 0 1,0-1-1,1 1 0,-1 0 0,1 0 1,0-1-1,0-4 0,0-5 10,1 0 0,1 0 0,0-1 0,6-19 0,0 11-21,0 1 0,1 0 0,2 1 0,0 0-1,1 0 1,17-22 0,98-104-133,-127 146 130,7-7-4,-2 4-8,-1 0 0,0 0 0,-1-1 0,1 1 0,-1-1 0,0 0 0,0 0 0,3-7 0,-6 12 10,0-1 0,0 1 0,0 0 0,0 0 0,0 0 0,1-1 0,-1 1 0,0 0 0,0 0 1,0 0-1,0-1 0,0 1 0,0 0 0,0 0 0,0-1 0,0 1 0,0 0 0,0 0 0,0 0 0,0-1 0,0 1 0,0 0 0,0 0 1,-1-1-1,1 1 0,0 0 0,0 0 0,0 0 0,0 0 0,0-1 0,0 1 0,0 0 0,-1 0 0,1 0 0,0-1 0,-9 4-39,-8 10-22,13-10 47,1 1-1,0 0 1,0 0-1,0 0 1,1 0-1,-1 0 1,1 0-1,0 1 0,0-1 1,-1 5-1,3-7 14,0-1 0,-1 0 1,1 0-1,0 0 0,0 1 0,0-1 0,0 0 0,0 0 0,1 0 0,-1 1 0,0-1 0,0 0 0,1 0 0,-1 0 0,1 0 1,-1 0-1,1 0 0,0 2 0,0-2 1,1 0 1,-1 0-1,0 0 1,1 0-1,-1 0 0,1 0 1,-1 0-1,1 0 1,-1-1-1,1 1 1,0-1-1,-1 1 1,1-1-1,0 0 0,-1 1 1,4-1-1,5 0 6,0 0 0,0-1 0,0 0 0,-1-1 0,1 0 0,0 0 0,-1-1 0,1 0 0,-1-1 0,0 0 1,0 0-1,0-1 0,-1 0 0,11-9 0,5-5 11,0-1 0,-1-1 0,26-31 1,-10 6 20,54-82 0,-80 107-6,0-1-1,-2-1 1,0 0 0,-2 0 0,0-1 0,8-40 0,-16 59-12,0-1 0,0 1 1,-1-1-1,1 1 0,-2-1 0,1 0 0,0 1 0,-3-8 1,3 12-11,-1-1 0,1 1 1,-1-1-1,0 1 0,1 0 1,-1-1-1,0 1 0,0 0 1,0-1-1,0 1 0,0 0 1,0 0-1,-1 0 0,1 0 1,0 0-1,0 0 0,-1 0 1,1 0-1,-1 1 0,1-1 1,-1 1-1,1-1 0,-1 1 1,1-1-1,-1 1 0,1 0 1,-1 0-1,0-1 0,1 1 1,-1 0-1,1 1 1,-3-1-1,1 0 7,0 1 0,-1-1 0,1 1 0,0-1 0,0 1 0,0 0 1,0 0-1,0 1 0,0-1 0,0 1 0,0-1 0,0 1 0,1 0 0,-1 0 0,1 0 0,-1 1 0,-2 2 1,2 0-3,-1 0 1,1 0 0,0 0-1,1 0 1,-1 1 0,1-1-1,0 1 1,-2 11 0,1 1 1,0 0-1,2 0 1,1 1 0,0-1 0,3 24 0,2-11-8,1 1 0,1-1 0,2 0 1,1 0-1,1-1 0,2 0 0,31 52 0,-37-72-11,0-1 0,0 0 0,1-1 0,0 0 0,1 0 0,-1-1 0,19 12 0,-47-32-190,-134-97-1089,136 95 1284,1-1 1,0 0-1,1-1 0,1 0 0,1-2 1,-13-21-1,24 36 85,0-1-1,1 0 1,0 1 0,0-1-1,0 0 1,1 0-1,-1 0 1,1-1 0,1 1-1,-2-10 1,3 13-41,-1 0 0,0 0 0,1 0 0,-1 0 0,1 0 0,0 0 0,-1 0 0,1 0 0,0 0 1,0 0-1,1 0 0,-1 1 0,0-1 0,0 0 0,1 1 0,-1-1 0,1 1 0,0-1 0,-1 1 0,1 0 0,0 0 0,0 0 0,0 0 0,0 0 0,0 0 0,0 0 0,0 0 0,3 0 0,19-4 79,0 0-1,0 2 0,1 1 1,26 1-1,-22 1-423,1-2 0,36-7-1,-21-3 97,-6-4-65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31.460"/>
    </inkml:context>
    <inkml:brush xml:id="br0">
      <inkml:brushProperty name="width" value="0.05" units="cm"/>
      <inkml:brushProperty name="height" value="0.05" units="cm"/>
    </inkml:brush>
  </inkml:definitions>
  <inkml:trace contextRef="#ctx0" brushRef="#br0">0 125 20356,'24'-16'1845,"31"-17"0,-45 28-1502,0 0 1,0 1-1,0 0 0,1 1 1,-1 0-1,14-2 1,-23 5-316,1 0 1,-1-1 0,0 1 0,1 0-1,-1 0 1,0 0 0,0 0-1,1 1 1,-1-1 0,0 0 0,1 0-1,-1 1 1,0-1 0,0 1 0,0-1-1,0 1 1,1-1 0,-1 1-1,0 0 1,0 0 0,0 0 0,1 1-1,-1-1-13,0 1 0,0 0-1,0 0 1,-1-1 0,1 1-1,0 0 1,-1 0 0,0 0-1,1 0 1,-1-1-1,0 1 1,0 0 0,0 4-1,-2 7-36,0-1 0,-1 1 0,-9 22 0,8-21 59,-1 0-51,-11 47-28,15-57 42,0 0 1,0 0-1,1 1 1,0-1-1,0 0 1,0 0-1,0 0 1,1 1-1,0-1 0,0 0 1,0 0-1,2 4 1,-3-7 0,0 0 0,1 0 0,-1 0 0,1-1 0,0 1-1,-1 0 1,1 0 0,0 0 0,-1-1 0,1 1 0,0 0 0,0-1 0,-1 1 0,1-1 0,0 1 0,0-1 0,0 1 0,0-1 0,0 0 0,0 1 0,0-1 0,0 0-1,0 0 1,0 0 0,1 0 0,1 0 6,-1 0 0,1-1 0,-1 1-1,1-1 1,-1 0 0,1 0 0,-1 0-1,0 0 1,5-2 0,3-4 33,1-1 0,-2 0 0,11-10 0,5-6 104,-1-1 1,-1-1 0,-2 0-1,0-2 1,-2-1-1,29-57 1,-42 66-34,-6 20-109,0 0 0,0 0 0,0 0 0,0 0 0,0 0 0,0-1 0,0 1-1,0 0 1,0 0 0,0 0 0,0 0 0,0 0 0,0 0 0,0 0 0,0 0 0,0-1 0,0 1 0,0 0 0,0 0 0,0 0-1,0 0 1,0 0 0,0 0 0,0 0 0,-1 0 0,1-1 0,0 1 0,0 0 0,0 0 0,0 0 0,0 0 0,0 0 0,0 0-1,0 0 1,0 0 0,0 0 0,0 0 0,-1 0 0,1 0 0,0 0 0,0 0 0,0 0 0,0 0 0,0 0 0,0 0 0,0 0-1,-1 0 1,1 0 0,0 0 0,0 0 0,0 0 0,0 0 0,0 0 0,0 0 0,0 0 0,0 0 0,-1 0 0,1 0 0,0 0-1,0 0 1,0 0 0,0 0 0,0 0 0,-2 2 6,-1 1-1,1-1 0,0 0 1,0 1-1,1-1 1,-1 1-1,1 0 0,-1-1 1,-1 5-1,-1 6-3,-1-1 0,2 1 0,0 0 0,0 0 1,0 15-1,2-23 3,1 0 0,0-1 0,0 1 0,0 0 0,0-1 0,1 1 1,-1-1-1,1 1 0,1-1 0,-1 1 0,1-1 0,-1 1 0,1-1 1,0 0-1,1 0 0,-1 0 0,1 0 0,3 3 0,-4-5-1,0-1 1,-1 0-1,1 1 0,0-1 0,0 0 0,1-1 0,-1 1 1,0 0-1,0 0 0,0-1 0,0 0 0,1 1 0,-1-1 1,0 0-1,0 0 0,1 0 0,-1 0 0,0 0 0,0-1 0,1 1 1,-1-1-1,0 1 0,0-1 0,0 0 0,0 0 0,0 0 1,0 0-1,0 0 0,3-3 0,2 0-76,-1-2 0,1 1-1,-1 0 1,0-1 0,0 0 0,8-12-1,-9 10-39,0 0 0,-1-1 0,1 0 0,-2 0 0,1 0 0,-1 0 0,-1-1 0,0 1 0,0-1 0,1-17 0,-2-15-241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32.147"/>
    </inkml:context>
    <inkml:brush xml:id="br0">
      <inkml:brushProperty name="width" value="0.05" units="cm"/>
      <inkml:brushProperty name="height" value="0.05" units="cm"/>
    </inkml:brush>
  </inkml:definitions>
  <inkml:trace contextRef="#ctx0" brushRef="#br0">209 231 12827,'0'-3'620,"0"0"1,0 0 0,0-1-1,-1 1 1,1 0-1,-1 0 1,0 0 0,0 0-1,0 0 1,0 0 0,-1 0-1,1 0 1,-3-2-1,3 3-280,-1 0 0,0 0 0,0 1 0,1-1 0,-1 0 0,0 1 0,0 0 0,0-1 0,-1 1 0,1 0 0,0 0 0,0 0-1,-1 1 1,-2-2 0,0 2-157,1-1 0,-1 1 0,0 0-1,0 0 1,0 0 0,0 1 0,1 0-1,-1 0 1,0 0 0,0 0 0,1 1-1,-1 0 1,1 0 0,0 0 0,-1 0-1,-4 5 1,-1 0-154,1 1-1,-1 0 1,-12 15 0,19-19-27,0-1 0,1 0-1,-1 1 1,1 0 0,0-1 0,-1 1 0,2 0 0,-1 0 0,0 0 0,1 1 0,0-1 0,0 0-1,-1 5 1,2-8-1,0-1-1,0 1 1,0 0-1,1-1 0,-1 1 1,0-1-1,0 1 1,0 0-1,0-1 1,1 1-1,-1-1 0,0 1 1,0-1-1,1 1 1,-1-1-1,1 1 0,-1-1 1,0 1-1,1-1 1,-1 1-1,1-1 1,-1 0-1,1 1 0,-1-1 1,1 0-1,-1 1 1,1-1-1,-1 0 0,1 0 1,-1 0-1,1 1 1,0-1-1,-1 0 0,1 0 1,-1 0-1,2 0 1,21-3 26,0-4-12,-1 0 1,0-2-1,35-20 1,30-11-14,-84 38-5,1 1 0,-1 0 0,1 0 0,0 0 0,-1 0 0,1 1 0,0 0 0,-1-1-1,5 2 1,-7-1 1,0 0 0,0 0 0,0 1 0,0-1-1,0 1 1,-1-1 0,1 1 0,0-1 0,0 1-1,0-1 1,-1 1 0,1 0 0,0-1-1,-1 1 1,1 0 0,0 0 0,-1-1 0,1 1-1,-1 0 1,0 0 0,1 0 0,-1 0 0,0 0-1,1 0 1,-1 0 0,0 0 0,0 0 0,0-1-1,0 1 1,0 0 0,0 0 0,0 0-1,0 0 1,0 0 0,0 0 0,0 0 0,-1 2-1,-3 12-10,3-8 173,5-15 15,6-17-28,-2-1 1,0-1 0,-2 0-1,-1 0 1,-1 0 0,0-49-1,-3 64-740,0 16-1175,5 19-828,-5-21 2371,0 1 0,1 0 0,-1-1-1,1 1 1,-1-1 0,1 0 0,0 1-1,0-1 1,0 0 0,0 0 0,0 0-1,1 0 1,-1-1 0,1 1 0,-1 0-1,1-1 1,-1 0 0,1 0 0,4 2-1,19 3-1085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33.061"/>
    </inkml:context>
    <inkml:brush xml:id="br0">
      <inkml:brushProperty name="width" value="0.05" units="cm"/>
      <inkml:brushProperty name="height" value="0.05" units="cm"/>
    </inkml:brush>
  </inkml:definitions>
  <inkml:trace contextRef="#ctx0" brushRef="#br0">135 272 15995,'1'-14'857,"0"10"-706,-1 0 0,1 1 0,-1-1 0,0 0 0,0 0-1,0 1 1,-1-1 0,1 0 0,-1 0 0,0 1 0,0-1 0,0 1 0,0-1 0,-1 1 0,1-1-1,-1 1 1,-3-4 0,5 6-76,-1 0-1,0 1 1,1-1-1,-1 1 1,0-1 0,1 1-1,-1-1 1,0 1-1,0 0 1,1-1-1,-1 1 1,0 0 0,0 0-1,0 0 1,1-1-1,-1 1 1,0 0-1,0 0 1,0 0 0,0 0-1,1 0 1,-1 1-1,0-1 1,0 0-1,-1 1 1,-1 0 40,1 0 1,0 0-1,-1 1 0,1-1 0,0 1 1,0-1-1,0 1 0,-2 3 0,-3 3 154,1 0 0,0 1 0,-7 13 0,5-9-106,2 1 1,0 0-1,0 0 1,1 0 0,1 1-1,0 0 1,1 0-1,-1 19 1,4-32-145,0 0 1,0-1-1,-1 1 0,2 0 0,-1 0 1,0-1-1,0 1 0,0 0 0,1-1 1,-1 1-1,1-1 0,0 1 0,-1 0 1,1-1-1,0 0 0,0 1 0,0-1 1,0 1-1,0-1 0,0 0 0,0 0 1,0 1-1,1-1 0,1 1 0,-1-1-4,0 0 0,0-1 0,1 1 0,-1-1 0,0 0 0,0 0 0,0 0-1,0 0 1,1 0 0,-1 0 0,0-1 0,0 1 0,0-1 0,0 1 0,0-1-1,0 0 1,0 0 0,0 0 0,2-1 0,5-3 8,0-1-1,0 0 1,-1-1 0,0 0-1,0 0 1,-1-1-1,12-15 1,0-3 44,19-36 0,-22 35-30,-2-2 1,0 0-1,-2 0 1,-2-1-1,0 0 1,7-44-1,-17 73-29,0-1 0,1 0 0,-1 1 0,0-1 0,0 0 0,0 1 0,-1-1 0,1 0 0,0 1 0,-1-4 0,1 5-6,-1 0 1,1-1-1,0 1 0,0 0 0,0 0 0,0 0 0,-1 0 1,1-1-1,0 1 0,0 0 0,0 0 0,-1 0 0,1 0 1,0 0-1,0 0 0,-1 0 0,1 0 0,0 0 0,0-1 1,-1 1-1,1 0 0,0 0 0,0 0 0,-1 0 0,1 1 1,0-1-1,0 0 0,0 0 0,-1 0 0,1 0 0,0 0 1,0 0-1,-1 0 0,1 0 0,0 0 0,0 1 1,0-1-1,-1 0 0,1 0 0,0 0 0,-3 3 17,0-1 1,1 1-1,-1 0 0,1 0 0,0 0 0,0 0 0,0 0 1,-2 4-1,-12 32 259,1 0 0,1 1 0,3 0 0,1 1 0,2 1 0,-4 70-1,12-109-246,-1 7 60,1 0 0,0 1 0,2 13 0,-2-23-81,0 1 1,0-1-1,1 1 0,-1-1 0,0 0 0,1 1 0,-1-1 0,1 1 1,-1-1-1,1 0 0,0 1 0,-1-1 0,1 0 0,0 0 0,0 0 1,0 0-1,0 0 0,0 0 0,0 0 0,0 0 0,0 0 0,1 0 1,-1 0-1,0-1 0,0 1 0,1 0 0,-1-1 0,0 1 0,1-1 1,-1 0-1,1 1 0,1-1 0,5 0 69,-8 0-76,0 0 0,0 0 0,0-1 0,1 1 0,-1 0 0,0 0 0,0 0 0,0 0 0,0 0 0,1 0 0,-1 0 0,0 0 0,0 0 0,0 0 0,0 0-1,0 0 1,1 0 0,-1 0 0,0 0 0,0 0 0,0 0 0,0 1 0,1-1 0,-1 0 0,0 0 0,0 0 0,0 0 0,0 0 0,0 0 0,0 0 0,1 0 0,-1 0 0,0 1 0,0-1 0,0 0 0,0 0-1,0 0 1,0 0 0,0 0 0,0 1 0,0-1 0,0 0 0,0 0 0,0 0 0,0 0 0,0 1 0,0-1 0,0 0 0,0 0 0,0 0 0,0 0 0,0 0 0,0 1 0,0-1 0,0 0 0,0 0 0,0 0-1,0 0 1,0 1 0,0-1 0,0 0 0,0 0 0,0 0 0,-1 0 0,1 13-22,0-12 18,0 0-1,0 0 1,0 0-1,0 0 1,0 0-1,0 0 1,1 0-1,-1 0 1,0 0-1,1 0 1,-1-1-1,1 1 1,-1 0-1,1 0 1,-1 0-1,1 0 1,-1-1-1,1 1 1,0 0-1,-1-1 1,1 1-1,0 0 1,0-1-1,0 1 1,-1-1-1,1 1 1,0-1 0,0 1-1,0-1 1,0 0-1,0 0 1,0 1-1,0-1 1,0 0-1,0 0 1,0 0-1,0 0 1,0 0-1,0 0 1,0 0-1,0 0 1,0-1-1,1 1 1,4-1-7,-1-1 1,0 1-1,0-1 1,0 0 0,0 0-1,7-4 1,0-2 13,0-1-1,-1 0 1,0-1 0,-1-1 0,0 1 0,-1-1 0,0-1 0,-1 0 0,0 0 0,-1-1 0,7-14 0,-4 3 56,0-1 0,-2 0 0,0-1 0,-2 0-1,3-30 1,-8 52-43,2-34 86,-3 37-100,0-1 0,0 1 0,0 0 0,0-1 0,0 1 0,-1 0 0,1-1 0,0 1 0,-1 0 0,1-1 0,-1 1 0,1 0 0,-1 0 0,1 0 0,-1 0 0,0-1 0,0 1 0,0 0 0,1 0 0,-1 0 0,0 0 0,-2-1 0,2 2-4,0 0 0,0 0 0,0 0 0,0 0 0,-1 0 0,1 0 0,0 0 0,0 1 0,0-1 0,0 0 0,0 0 0,0 1 0,0-1 0,0 1 0,0-1 0,0 1 0,0 0 0,1-1-1,-1 1 1,0 0 0,0-1 0,0 1 0,1 0 0,-1 0 0,0 0 0,1 0 0,-1-1 0,0 2 0,-18 31 3,18-31-1,-8 17-2,0 0 0,1 0 0,1 1 0,1-1-1,1 2 1,1-1 0,0 0 0,2 1 0,-1 23 0,3-40 0,1-1 1,-1 1-1,0-1 0,1 0 0,0 1 0,0-1 0,0 0 1,0 0-1,0 1 0,1-1 0,-1 0 0,1 0 0,0 0 1,0-1-1,0 1 0,3 2 0,-3-3-1,0 0 0,1-1 0,-1 1 0,1-1 1,0 0-1,-1 0 0,1 0 0,0 0 0,0 0 0,0 0 0,-1-1 0,1 1 0,0-1 0,0 0 0,0 0 0,0 0 0,0 0 0,0-1 0,3 0 0,11-3 3,0 0-1,-1-1 0,1-1 0,-1 0 0,19-11 1,74-51-15,-12 8 1,-93 57 13,-1 1 0,1 1-1,-1-1 1,1 0 0,0 1 0,-1 0-1,7-1 1,-10 2-1,1 0 0,-1 0 0,0 0 0,1 0-1,-1 0 1,1 0 0,-1 0 0,1 0 0,-1 0 0,0 1 0,1-1-1,-1 0 1,1 0 0,-1 0 0,0 1 0,1-1 0,-1 0-1,0 0 1,1 1 0,-1-1 0,0 0 0,0 1 0,1-1-1,-1 0 1,0 1 0,2 19 47,-2-15-46,0 19 44,0-23-44,0-1-1,1 1 1,-1-1 0,0 1 0,0 0 0,1-1-1,-1 1 1,0-1 0,1 1 0,-1-1 0,1 1-1,-1-1 1,1 0 0,-1 1 0,1-1 0,-1 1-1,1-1 1,-1 0 0,1 0 0,0 1 0,-1-1-1,1 0 1,-1 0 0,1 0 0,0 1 0,-1-1-1,1 0 1,-1 0 0,1 0 0,0 0 0,-1 0-1,1 0 1,0-1 0,0 1 0,6-1 4,0-1 0,-1 0 0,1 0 1,-1-1-1,0 0 0,0 0 0,0 0 1,6-5-1,47-37-85,-42 31 23,0-1-18,-12 11 26,-1-1-1,1 1 0,1 0 0,-1 1 0,1-1 0,-1 1 0,1 0 1,7-3-1,-13 6 40,1 0 1,-1 0-1,0 0 0,1 0 1,-1 0-1,0 0 1,1 0-1,-1-1 0,1 1 1,-1 0-1,0 0 1,1 1-1,-1-1 1,0 0-1,1 0 0,-1 0 1,1 0-1,-1 0 1,0 0-1,1 0 0,-1 1 1,0-1-1,1 0 1,-1 0-1,0 0 0,1 1 1,-1-1-1,0 0 1,0 0-1,1 1 1,-1-1-1,0 0 0,0 1 1,1 0-1,-1 16-267,-10 18-247,10-34 509,-8 21-102,-21 39 0,19-50 36,4-11-44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36.880"/>
    </inkml:context>
    <inkml:brush xml:id="br0">
      <inkml:brushProperty name="width" value="0.05" units="cm"/>
      <inkml:brushProperty name="height" value="0.05" units="cm"/>
    </inkml:brush>
  </inkml:definitions>
  <inkml:trace contextRef="#ctx0" brushRef="#br0">0 223 13755,'4'2'189,"-1"-1"-1,1 0 1,0 0 0,-1 0 0,1 0 0,0-1-1,7 1 1,8 1 32,30 6-282,2-2 0,-1-2 1,60-3-1,152-27-368,-168 11 320,141-18-5,-162 26 147,93 3 1,212 39 175,-98-5-99,166-22-67,-1-32 3,24 0-11,54 33-20,96-5 3,152-85-52,-13 1 140,-86 69 340,18 0-239,-635 10-53,-31 1 141,0-1 1,0-1 0,33-7 0,-32 1-56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40.726"/>
    </inkml:context>
    <inkml:brush xml:id="br0">
      <inkml:brushProperty name="width" value="0.05" units="cm"/>
      <inkml:brushProperty name="height" value="0.05" units="cm"/>
    </inkml:brush>
  </inkml:definitions>
  <inkml:trace contextRef="#ctx0" brushRef="#br0">0 145 10290,'137'-39'968,"-115"35"-896,1 1 1,0 1 0,0 1-1,27 2 1,77 9 265,182 5-56,66-41-375,-36 1 47,-245 22 160,152 16 1,27 26 153,260 20 14,223-78-251,-299 0-6,576 16-11,-2 26-201,-403 0 42,488 8 74,-344-35-22,433 5 37,595-31 544,-1220-12-488,700-37-148,525 24 109,-556 49 198,-534 61 582,-527-33-3381,197-3 0,-324-19 1722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1.405"/>
    </inkml:context>
    <inkml:brush xml:id="br0">
      <inkml:brushProperty name="width" value="0.05" units="cm"/>
      <inkml:brushProperty name="height" value="0.05" units="cm"/>
    </inkml:brush>
  </inkml:definitions>
  <inkml:trace contextRef="#ctx0" brushRef="#br0">8 257 14123,'0'-3'836,"-5"8"-177,5-5-626,-1 1-1,1-1 1,0 1-1,0-1 1,-1 1-1,1-1 1,0 1-1,0-1 1,0 1-1,0-1 1,0 1-1,0-1 1,0 1-1,0-1 1,0 1-1,0-1 1,0 1-1,0-1 1,0 1-1,0-1 1,0 0-1,0 1 1,1-1-1,-1 1 1,0-1-1,0 1 1,1-1-1,-1 1 1,0-1-1,0 0 1,1 1-1,-1-1 1,1 0-1,-1 1 1,0-1-1,1 0 1,-1 1-1,1-1 1,-1 0-1,1 0 1,-1 1-1,1-1 1,6 3 156,0 0 1,0-1-1,0 0 0,0 0 1,1-1-1,-1 0 1,15 1-1,55-5 415,-62 2-482,248-39 1007,-141 17-811,37 1 59,1 7-1,289 11 0,211-4 10,-3-40-104,-380 25-222,-250 21-52,622-32 52,-641 34-25,-4 1-70,0-1 0,0 0 0,0 0 0,0-1 1,0 1-1,0-1 0,0 0 0,5-1 0,-8 1 25,0 0 0,0 0 0,0 0 0,0 0 0,0 0 0,-1 0 0,1 0 0,0 0 0,0 0 1,-1 0-1,1 0 0,-1 0 0,1-1 0,-1 1 0,1 0 0,-1 0 0,0-1 0,0 1 0,1 0 0,-1 0 0,0-1 0,0 1 0,0 0 0,-1-1 0,1 1 0,0 0 0,0 0 0,-1-1 0,0-1 0,-7-26-108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2.305"/>
    </inkml:context>
    <inkml:brush xml:id="br0">
      <inkml:brushProperty name="width" value="0.05" units="cm"/>
      <inkml:brushProperty name="height" value="0.05" units="cm"/>
    </inkml:brush>
  </inkml:definitions>
  <inkml:trace contextRef="#ctx0" brushRef="#br0">30 14 18196,'8'-12'2269,"-5"11"-207,-5 20 358,0-10-2398,-8 50 423,0-10-766,3 1 0,-3 88 0,10-135 291,2 13 1,-2-16 23,0 0 0,0 1 0,0-1-1,0 0 1,0 0 0,0 1 0,1-1-1,-1 0 1,0 0 0,0 1 0,0-1-1,0 0 1,0 0 0,0 0 0,1 1-1,-1-1 1,0 0 0,0 0 0,0 0-1,1 1 1,-1-1 0,0 0 0,0 0-1,1 0 1,-1 0 0,0 0 0,0 0-1,1 1 1,-1-1 0,0 0 0,0 0-1,1 0 1,-1 0 0,0 0-1,0 0 1,1 0 0,-1 0 0,0 0-1,0 0 1,1 0 0,-1-1 0,0 1-1,0 0 1,1 0 0,-1 0 0,0 0-1,8-5-294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2.757"/>
    </inkml:context>
    <inkml:brush xml:id="br0">
      <inkml:brushProperty name="width" value="0.05" units="cm"/>
      <inkml:brushProperty name="height" value="0.05" units="cm"/>
    </inkml:brush>
  </inkml:definitions>
  <inkml:trace contextRef="#ctx0" brushRef="#br0">157 0 20524,'-60'145'4758,"37"-81"-4269,-20 96 0,34-118-475,-9 43 20,17-73 0,0-1 0,0 0 1,1 0-1,0 1 0,3 15 1,-3-26-17,1 0 0,-1 0-1,0 0 1,0 0 0,1 0 0,-1 0 0,1 0 0,-1 0 0,1 0 0,-1 0 0,1-1 0,-1 1 0,1 0 0,0 0 0,-1 0 0,1-1 0,0 1 0,0 0-1,0-1 1,0 1 0,-1-1 0,1 1 0,1 0 0,0-1 15,1 1 0,-1-1 0,0 0 0,0 0-1,0 1 1,0-1 0,1-1 0,-1 1 0,0 0 0,4-1 0,6-3 99,0 0 0,-1-1 0,15-8 0,-14 7-27,38-17-327,-23 12 140,-1-1 1,41-27 0,-45 23-106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3.238"/>
    </inkml:context>
    <inkml:brush xml:id="br0">
      <inkml:brushProperty name="width" value="0.05" units="cm"/>
      <inkml:brushProperty name="height" value="0.05" units="cm"/>
    </inkml:brush>
  </inkml:definitions>
  <inkml:trace contextRef="#ctx0" brushRef="#br0">270 23 15483,'-28'7'2407,"23"-6"-2138,-1 0-1,1 0 0,1 1 0,-10 3 0,-6 5 304,0 1 1,1 1-1,1 1 0,-30 26 1,39-31-448,1 0 0,0 0 0,1 1 0,0 0 0,0 0 0,1 1 0,0-1 0,1 2 0,0-1 0,1 0 0,-4 13 0,7-20-94,1-1 0,-1 0 0,1 0 0,0 0 1,-1 0-1,1 0 0,0 0 0,0 0 0,0 1 0,1-1 0,-1 0 0,1 0 0,-1 0 0,1 0 1,-1 0-1,1 0 0,0 0 0,1 2 0,-1-3 9,1 1 0,-1-1 0,0 0 0,1 0 0,-1 0 0,1 0 0,-1 0 0,1 0 0,-1 0 0,1 0 0,0-1 0,-1 1 0,1-1 0,0 1 0,0-1-1,-1 0 1,3 1 0,3-1 95,0 0-1,-1-1 0,1 0 0,0 0 1,-1 0-1,1 0 0,-1-1 1,1-1-1,-1 1 0,7-4 0,-1-1 161,0-1 1,-1 0-1,1-1 0,-2 0 0,1-1 0,-1 0 0,-1-1 0,16-23 0,-20 27-193,0 0 0,0-1 0,-1 0 0,0 0-1,-1 0 1,0-1 0,0 1 0,-1-1 0,0 0-1,0 0 1,-1 1 0,0-1 0,-1 0 0,0 0-1,-1-12 1,0 19-140,1 0 0,0 1-1,-1-1 1,1 0 0,-1 1-1,0-1 1,1 0 0,-1 1-1,0-1 1,0 1 0,0-1 0,0 1-1,0 0 1,0-1 0,0 1-1,-1 0 1,1 0 0,0 0-1,-1 0 1,1 0 0,-1 0 0,1 0-1,-1 0 1,0 1 0,-2-2-1,2 2-15,1 0 0,0 0 0,-1 0 0,1 0 0,-1 0 0,1 1 0,-1-1-1,1 0 1,0 1 0,-1-1 0,1 1 0,0-1 0,-1 1 0,1 0 0,0 0 0,0-1 0,0 1-1,0 0 1,-1 0 0,1 0 0,1 0 0,-1 0 0,0 1 0,0-1 0,0 0 0,0 0 0,1 1-1,-1-1 1,1 0 0,-1 1 0,0 1 0,-3 16-454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9.269"/>
    </inkml:context>
    <inkml:brush xml:id="br0">
      <inkml:brushProperty name="width" value="0.05" units="cm"/>
      <inkml:brushProperty name="height" value="0.05" units="cm"/>
    </inkml:brush>
  </inkml:definitions>
  <inkml:trace contextRef="#ctx0" brushRef="#br0">40 211 14867,'-17'-30'1801,"3"10"-913,5 5-312,14 5 888,7 0-144,17-1-135,8-2-153,9-3-336,3-1-136,8 0-136,-1-2-40,-6 5-328,-4 2-384,-14 7-784,-11 3 104,-14 2 688,-7 6-248,-10 4-216</inkml:trace>
  <inkml:trace contextRef="#ctx0" brushRef="#br0" timeOffset="1">69 380 17588,'19'6'2128,"-1"-3"-1352,11-5-328,1 1 1025,4-4-577,-1 3-328,3-1-1144,-6 0 752,-4-3-240,-3-7-160,-4-4-120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3.757"/>
    </inkml:context>
    <inkml:brush xml:id="br0">
      <inkml:brushProperty name="width" value="0.05" units="cm"/>
      <inkml:brushProperty name="height" value="0.05" units="cm"/>
    </inkml:brush>
  </inkml:definitions>
  <inkml:trace contextRef="#ctx0" brushRef="#br0">2 6 23685,'0'-2'1952,"-1"-1"-1455,1 2-369,1 1 232,3 0-768,1 4 472,-1 1-344,0-1-217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4.191"/>
    </inkml:context>
    <inkml:brush xml:id="br0">
      <inkml:brushProperty name="width" value="0.05" units="cm"/>
      <inkml:brushProperty name="height" value="0.05" units="cm"/>
    </inkml:brush>
  </inkml:definitions>
  <inkml:trace contextRef="#ctx0" brushRef="#br0">3 1 19172,'-3'7'1864,"3"2"-1303,3-7-465,6-3 2224,2-5-1488,-3 2-216,-3 0-167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4.597"/>
    </inkml:context>
    <inkml:brush xml:id="br0">
      <inkml:brushProperty name="width" value="0.05" units="cm"/>
      <inkml:brushProperty name="height" value="0.05" units="cm"/>
    </inkml:brush>
  </inkml:definitions>
  <inkml:trace contextRef="#ctx0" brushRef="#br0">67 0 17940,'-9'10'1600,"-1"9"-1136,0 1-200,0 6 697,1 2-321,5 5-336,-3-3-136,4 0-256,3-1-128,0-4-304,1-4-129,4-5-39,-4-5 400,-12-9-592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5.049"/>
    </inkml:context>
    <inkml:brush xml:id="br0">
      <inkml:brushProperty name="width" value="0.05" units="cm"/>
      <inkml:brushProperty name="height" value="0.05" units="cm"/>
    </inkml:brush>
  </inkml:definitions>
  <inkml:trace contextRef="#ctx0" brushRef="#br0">0 517 15747,'23'4'2465,"9"-4"-1289,9-7-400,8-5 1561,5-1-849,1-2-168,-1-1-495,-4-1-329,-8 2-792,-11 1-361,-13 1 25,-10-3 424,-5 3-152,-3-1-184</inkml:trace>
  <inkml:trace contextRef="#ctx0" brushRef="#br0" timeOffset="1">86 54 18628,'19'-16'2200,"4"3"-1295,2-1-385,8 5 1168,5 8-440,2 2-824,1 6-648,1 6 272,-2 4-200,-1 3-136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5.454"/>
    </inkml:context>
    <inkml:brush xml:id="br0">
      <inkml:brushProperty name="width" value="0.05" units="cm"/>
      <inkml:brushProperty name="height" value="0.05" units="cm"/>
    </inkml:brush>
  </inkml:definitions>
  <inkml:trace contextRef="#ctx0" brushRef="#br0">27 1 16476,'-3'9'982,"-16"41"1302,18-47-2073,0 0-1,1 0 1,-1 0-1,0-1 0,1 1 1,0 0-1,0 0 1,0 0-1,0 0 0,0 0 1,1 0-1,-1 0 0,1 0 1,1 3-1,-2-5-151,1 0 0,0-1-1,0 1 1,-1 0 0,1 0-1,0 0 1,0-1 0,0 1-1,0-1 1,0 1 0,0 0-1,0-1 1,0 0 0,0 1-1,0-1 1,0 0 0,0 1-1,0-1 1,1 0 0,-1 0-1,0 0 1,0 0 0,2 0 0,28-5 258,-29 4-294,33-10 70,0-2 1,42-20-1,-6 1 4,-68 31-90,-1 0-1,1 0 1,-1 0-1,1 0 1,-1 0 0,1 1-1,0-1 1,-1 1-1,1 0 1,0 0-1,-1 0 1,4 0 0,-5 0-1,0 1 1,0 0-1,0 0 1,-1-1-1,1 1 0,0 0 1,0 0-1,-1 0 1,1 0-1,0-1 1,-1 1-1,1 0 1,-1 0-1,1 1 1,-1-1-1,1 0 1,-1 0-1,0 0 1,0 0-1,1 0 1,-1 0-1,0 0 1,0 1-1,0-1 1,0 0-1,0 0 0,-1 0 1,1 2-1,-2 19 58,1-11-5,0 0 0,0 0 0,2 0 0,0 12 0,0-21-63,-1 0-1,0-1 1,1 1 0,-1 0-1,1 0 1,-1 0 0,1-1-1,0 1 1,0 0 0,0-1-1,0 1 1,0 0-1,0-1 1,0 1 0,0-1-1,1 0 1,-1 1 0,0-1-1,1 0 1,-1 0 0,1 0-1,0 0 1,-1 0 0,1 0-1,0-1 1,0 1 0,-1 0-1,1-1 1,3 1-1,-1-1-88,-1 0 0,1 0 0,-1-1 0,1 1 0,-1-1 0,0 0 0,1 0 0,-1 0 0,0 0 0,0 0 0,0-1 0,0 0 0,0 1 0,3-4 0,5-3-71,-1 0-1,12-14 1,7-10-252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5.888"/>
    </inkml:context>
    <inkml:brush xml:id="br0">
      <inkml:brushProperty name="width" value="0.05" units="cm"/>
      <inkml:brushProperty name="height" value="0.05" units="cm"/>
    </inkml:brush>
  </inkml:definitions>
  <inkml:trace contextRef="#ctx0" brushRef="#br0">93 0 19516,'-15'70'844,"-63"362"5532,78-407-6230,1-26-132,-1 1 1,1 0-1,-1 0 0,1-1 1,-1 1-1,0 0 1,1-1-1,-1 1 1,1 0-1,-1-1 0,0 1 1,1-1-1,-1 1 1,0-1-1,0 1 0,1-1 1,-1 1-1,0-1 1,0 1-1,0-1 1,0 1-1,1-2 0,15-48 586,-8 17-308,-6 22-204,0 0 0,1 0 1,0 1-1,10-20 0,-13 29-89,0 1-1,1 0 0,-1-1 1,0 1-1,1 0 1,-1-1-1,0 1 1,1 0-1,-1 0 1,1-1-1,-1 1 1,0 0-1,1 0 1,-1 0-1,1 0 1,-1-1-1,1 1 0,-1 0 1,1 0-1,-1 0 1,0 0-1,1 0 1,-1 0-1,1 0 1,-1 0-1,1 1 1,-1-1-1,1 0 1,-1 0-1,1 0 1,-1 0-1,0 1 1,1-1-1,-1 0 0,1 0 1,-1 1-1,21 14-26,-8-5 2,0-5 27,-1 0-1,1-1 0,-1 0 0,1-1 1,0-1-1,1 0 0,-1 0 1,0-2-1,0 0 0,1 0 0,-1-1 1,0 0-1,0-2 0,0 1 0,0-1 1,0-1-1,-1-1 0,1 0 0,12-7 1,-22 10 7,0 0 1,0 0 0,-1 0 0,1 0-1,-1 0 1,0-1 0,1 0 0,2-4-1,-5 7-5,0-1-1,1 1 0,-1-1 1,0 1-1,1-1 1,-1 0-1,0 1 1,0-1-1,0 1 0,1-1 1,-1 0-1,0 1 1,0-1-1,0 0 0,0 1 1,0-1-1,0 0 1,0 1-1,-1-1 0,1 0 1,0 1-1,0-1 1,0 0-1,-1 1 0,1-1 1,0 1-1,-1-1 1,1 1-1,0-1 0,-1 1 1,1-1-1,-1 1 1,1-1-1,-1 1 0,1-1 1,-1 1-1,1 0 1,-1-1-1,1 1 0,-1 0 1,0-1-1,1 1 1,-1 0-1,1 0 0,-1 0 1,0-1-1,1 1 1,-1 0-1,-1 0 0,-3-1 2,0 1-1,0-1 0,1 1 0,-1 0 1,0 1-1,0-1 0,0 1 0,0 0 1,0 0-1,0 0 0,-8 4 0,11-4-6,-1 0 0,1 0 0,-1 0 1,1 0-1,0 1 0,-1-1 0,1 1 0,0-1 0,0 1 0,0 0 0,0 0 0,0 0 0,1 0 0,-1 0 0,0 1 0,1-1 0,0 0 0,0 1 0,-1-1 0,1 1 0,1-1 0,-1 1 0,-1 3 0,3-5 1,-1 1-1,0 0 1,0 0-1,1 0 1,-1-1-1,1 1 1,-1 0-1,1-1 1,0 1-1,-1 0 1,1-1-1,0 1 1,0-1-1,0 1 1,1-1-1,-1 1 0,0-1 1,0 0-1,1 0 1,-1 0-1,1 0 1,-1 0-1,1 0 1,-1 0-1,1 0 1,0 0-1,2 0 1,6 3-2,0-1 1,0 0 0,16 1-1,4 0 10,-1-1 0,1-2-1,-1-1 1,1-1 0,-1-2-1,0-1 1,40-10 0,-69 13 51,0 0-1,0-1 1,0 1 0,0 0 0,0 0 0,0 0 0,0-1 0,-1 1-1,1 0 1,0 0 0,-1 0 0,1 0 0,-1 0 0,0 0 0,1 0-1,-1 0 1,0 0 0,-1-2 0,-6-14 435,7 10-356,0-1-1,0 0 1,1 0 0,0 0-1,0 1 1,2-10 0,-2 15-163,0 0 1,0 1 0,1-1 0,-1 0 0,0 0-1,1 1 1,0-1 0,-1 0 0,1 0 0,0 1-1,0-1 1,0 1 0,0-1 0,0 1 0,0-1-1,0 1 1,1 0 0,-1-1 0,1 1 0,-1 0-1,0 0 1,1 0 0,0 0 0,-1 0 0,1 1-1,0-1 1,-1 0 0,1 1 0,0-1 0,3 0-1,1 1-113,0 1 0,0-1 0,1 1 0,-1 0 0,0 0 0,0 1 0,0 0 0,6 3 0,11 4-280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7.227"/>
    </inkml:context>
    <inkml:brush xml:id="br0">
      <inkml:brushProperty name="width" value="0.05" units="cm"/>
      <inkml:brushProperty name="height" value="0.05" units="cm"/>
    </inkml:brush>
  </inkml:definitions>
  <inkml:trace contextRef="#ctx0" brushRef="#br0">41 0 17340,'-4'8'1574,"1"0"1,0 0 0,-4 12-1,-14 70-928,20-86-623,1 0 1,-1 0 0,1 0-1,0 0 1,0 0-1,0 0 1,2 8-1,-2-11-10,1 0 0,-1 0 0,1 0 0,-1 0-1,1 0 1,-1 0 0,1 0 0,0 0 0,-1 0 0,1 0-1,0 0 1,0 0 0,0-1 0,0 1 0,0 0 0,0 0-1,0-1 1,0 1 0,0-1 0,0 1 0,0-1-1,0 0 1,0 1 0,1-1 0,-1 0 0,0 0 0,0 1-1,0-1 1,0 0 0,1 0 0,1-1 0,4 0 58,-1 0 0,1 0 0,-1-1 0,1 0 1,-1 0-1,1-1 0,-1 0 0,0 0 0,10-7 0,53-42 568,-53 39-436,14-14 181,-20 17-182,1 1-1,0 0 1,18-11 0,-29 20-195,0-1 0,0 1 0,0 0 0,1 0 1,-1 0-1,0 0 0,0 0 0,0 0 0,0 0 0,0 0 0,0 0 0,1 0 0,-1 0 0,0-1 0,0 1 0,0 0 0,0 0 0,0 0 0,0 0 0,1 0 0,-1 0 0,0 0 1,0 0-1,0 0 0,0 0 0,0 0 0,1 0 0,-1 1 0,0-1 0,0 0 0,0 0 0,0 0 0,0 0 0,0 0 0,0 0 0,1 0 0,-1 0 0,0 0 0,0 0 0,0 0 1,0 1-1,0-1 0,0 0 0,0 0 0,0 0 0,0 0 0,1 0 0,-3 10 148,-7 14-70,8-21-53,-5 12-7,2-9-16,1 1 0,0 1 0,0-1 1,1 0-1,0 1 0,0-1 1,1 1-1,0 0 0,0 10 0,1-17-26,0-1 0,0 1 0,0-1 0,0 1 0,0-1-1,0 1 1,0-1 0,1 1 0,-1-1 0,0 0 0,0 1-1,0-1 1,1 1 0,-1-1 0,0 1 0,1-1 0,-1 0 0,0 1-1,1-1 1,-1 1 0,0-1 0,1 0 0,-1 0 0,1 1-1,-1-1 1,1 0 0,-1 0 0,1 1 0,-1-1 0,1 0-1,16-4-1147,14-19-465,-29 22 1662,18-16-576,0-2-175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8.464"/>
    </inkml:context>
    <inkml:brush xml:id="br0">
      <inkml:brushProperty name="width" value="0.05" units="cm"/>
      <inkml:brushProperty name="height" value="0.05" units="cm"/>
    </inkml:brush>
  </inkml:definitions>
  <inkml:trace contextRef="#ctx0" brushRef="#br0">118 424 18428,'-2'3'493,"-1"-1"0,1 0 0,0 1 0,-1-1 0,1 0 1,-1-1-1,0 1 0,0 0 0,1-1 0,-1 1 0,-4 0 0,-16 11 269,15-7-737,1 1 0,0 1 0,0-1 0,-8 12-1,14-16-27,-1-1 0,0 0-1,1 1 1,-1-1 0,1 1-1,0 0 1,0-1-1,0 1 1,0 0 0,0 0-1,0-1 1,1 1 0,0 0-1,-1 0 1,1 0 0,0 0-1,0 0 1,1 0-1,0 5 1,0-7 6,0 0 0,0 1 0,0-1 0,0 0-1,0 0 1,0 0 0,0 0 0,0 0 0,1 0 0,-1 0 0,0 0 0,1 0-1,-1-1 1,1 1 0,-1-1 0,1 1 0,-1-1 0,1 1 0,-1-1 0,1 0-1,-1 0 1,1 1 0,-1-1 0,1-1 0,0 1 0,-1 0 0,3-1 0,4 0 26,-1 0 1,1-1-1,-1 0 1,11-4-1,-2-1 68,0-1 0,-1 0 1,0-1-1,0 0 0,16-15 0,-24 18-29,0 0 0,0-1 0,-1 0 0,0 0 1,0 0-1,-1 0 0,0-1 0,0 0 0,-1 0 0,0-1 0,5-15 0,-9 23-57,1 0-1,-1 0 1,0-1-1,0 1 1,0 0-1,1 0 1,-2-1-1,1 1 1,0 0-1,0-1 1,0 1-1,-1-1 1,1 1-8,0 1 0,0-1 0,0 1 0,-1 0 0,1-1 0,0 1 0,0 0 1,-1-1-1,1 1 0,0 0 0,-1-1 0,1 1 0,0 0 0,-1 0 0,1-1 0,0 1 1,-1 0-1,1 0 0,-1 0 0,1-1 0,0 1 0,-1 0 0,1 0 0,-1 0 0,-1 0-2,1 0 0,-1 1 0,1-1 0,0 0-1,-1 1 1,1-1 0,-1 1 0,1-1 0,0 1-1,-1 0 1,1 0 0,0-1 0,0 1 0,0 0-1,0 0 1,0 0 0,0 0 0,0 0 0,0 1-1,-1 1 1,-3 4-14,0 2-1,0-1 0,1 1 1,0-1-1,1 1 1,0 0-1,-3 17 0,5-23 11,1 0 0,0 0 0,0 0-1,0 0 1,0 0 0,0 0-1,0 0 1,1 1 0,0-1 0,-1 0-1,1 0 1,2 3 0,-2-4 3,0-1 0,0 1 1,0 0-1,1-1 0,-1 1 1,0-1-1,1 0 0,0 1 1,-1-1-1,1 0 0,0 0 1,-1 0-1,1 0 0,0 0 1,0-1-1,0 1 0,0-1 1,-1 1-1,1-1 0,0 1 1,2-1-1,28-4 73,-30 4-61,0 0 0,0-1 1,0 0-1,0 1 0,-1-1 0,1 0 0,0 0 1,0 0-1,-1 0 0,1 0 0,-1 0 1,1 0-1,-1 0 0,3-4 0,-3 3-22,1-1-1,0 1 1,0-1-1,0 1 1,0 0-1,0 0 1,0-1-1,0 2 1,1-1-1,-1 0 1,4-1-1,12-11-43,-5 0 45,0-1 0,0 0-1,-2-1 1,19-32 0,30-75 22,-51 103-4,14-31 229,-2-1 1,19-76-1,-40 124 53,-5 13-188,-4 13-54,-95 356-74,103-374 26,-1 2 9,1-3-1,0 0 0,0 1 1,1-1-1,-1 0 1,1 0-1,-1 1 0,1-1 1,0 0-1,0 1 1,1 3-1,-1-6-3,0-1-1,0 0 1,0 0 0,1 0-1,-1 0 1,0 1 0,0-1 0,0 0-1,0 0 1,0 0 0,0 0-1,0 1 1,0-1 0,1 0-1,-1 0 1,0 0 0,0 0-1,0 0 1,0 1 0,1-1 0,-1 0-1,0 0 1,0 0 0,0 0-1,0 0 1,1 0 0,-1 0-1,0 0 1,0 0 0,0 0-1,1 0 1,-1 0 0,0 0 0,0 0-1,0 0 1,1 0 0,-1 0-1,0 0 1,0 0 0,0 0-1,0 0 1,1 0 0,-1 0 0,10-9 161,6-11 59,29-62 361,-11 18-442,-34 63-147,0 1 0,1-1 0,-1 1-1,0 0 1,0-1 0,0 1 0,0 0-1,0-1 1,1 1 0,-1 0 0,0 0 0,0-1-1,0 1 1,1 0 0,-1-1 0,0 1-1,1 0 1,-1 0 0,0 0 0,0-1 0,1 1-1,-1 0 1,0 0 0,1 0 0,-1 0-1,1-1 1,-1 1 0,0 0 0,1 0-1,-1 0 1,0 0 0,1 0 0,-1 0 0,0 0-1,1 0 1,-1 0 0,1 0 0,-1 0-1,0 1 1,1-1 0,-1 0 0,0 0 0,1 0-1,-1 0 1,0 1 0,1-1 0,-1 0-1,0 0 1,0 0 0,1 1 0,-1-1-1,0 0 1,0 1 0,1-1 0,-1 0 0,0 0-1,0 1 1,0-1 0,1 0 0,-1 1-1,0-1 1,0 0 0,0 1 0,0-1-1,0 1 1,12 36-77,-6-15 39,-4-17 33,1 0 0,-1-1 0,1 1 1,1 0-1,-1-1 0,1 1 1,-1-1-1,1 0 0,0-1 0,1 1 1,-1-1-1,1 1 0,-1-1 1,10 4-1,-7-4 5,1-1-1,0 1 1,0-1 0,0 0 0,0-1 0,0 0-1,0 0 1,0-1 0,11-1 0,-5 0 12,-1-1 0,1-1 0,-1 0 0,0-1 0,0 0 0,0-1 0,-1 0 0,0-1 0,0 0 0,0-1 0,20-16 0,-30 21-5,34-32 61,-34 32-56,0-1 0,0 1-1,-1 0 1,1-1 0,0 1-1,-1-1 1,0 0 0,1 1-1,-1-1 1,0 0 0,0 0-1,0 0 1,0-4 0,-1 7-9,0 0 1,0 0-1,0 0 1,0 0-1,0 0 1,0-1-1,0 1 1,0 0-1,0 0 1,0 0-1,0 0 1,0 0-1,0-1 1,0 1-1,0 0 1,0 0-1,0 0 1,0 0-1,0 0 1,-1-1-1,1 1 1,0 0-1,0 0 1,0 0-1,0 0 1,0 0-1,0 0 1,0 0-1,0 0 1,-1-1-1,1 1 1,0 0-1,0 0 1,0 0-1,0 0 1,0 0-1,-1 0 1,1 0-1,0 0 1,0 0-1,0 0 1,0 0-1,0 0 1,-1 0-1,-7 4 25,-6 11-5,5-2 0,1 0 0,-13 26 0,19-34-22,-1 1 1,1 0 0,1 0 0,-1 0 0,1 0 0,0 0 0,0 0 0,0 0 0,1 0 0,1 6 0,-1-11-11,0 0 0,-1 0 1,2 0-1,-1-1 1,0 1-1,0 0 0,0 0 1,0-1-1,0 1 1,1 0-1,-1 0 0,0-1 1,1 1-1,-1 0 0,0-1 1,1 1-1,-1 0 1,1-1-1,-1 1 0,1-1 1,-1 1-1,1-1 0,0 1 1,-1-1-1,1 1 1,0-1-1,-1 1 0,1-1 1,0 0-1,-1 1 1,1-1-1,0 0 0,0 0 1,-1 0-1,1 0 0,0 1 1,0-1-1,0 0 1,0-1-1,1 1-93,0-1 1,0 1-1,-1-1 0,1 0 0,-1 1 1,1-1-1,-1 0 0,1 0 0,-1 0 1,1 0-1,-1-1 0,0 1 0,0 0 1,0 0-1,2-3 0,4-8-516,-1 0-1,0-1 0,-1 1 1,-1-1-1,6-23 0,7-68-2248,-16 92 2058,6-42-1113,-1-76-1,-11 105 3201,0 21-288,0 15 450,4-4-1301,0-1 0,0 1 0,1-1 0,0 1-1,0 0 1,1-1 0,0 1 0,0-1 0,2 8 0,7 1-237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9.039"/>
    </inkml:context>
    <inkml:brush xml:id="br0">
      <inkml:brushProperty name="width" value="0.05" units="cm"/>
      <inkml:brushProperty name="height" value="0.05" units="cm"/>
    </inkml:brush>
  </inkml:definitions>
  <inkml:trace contextRef="#ctx0" brushRef="#br0">246 7 16404,'13'-2'3048,"-12"-1"-1116,-9 2-43,0 1-1595,0 0-1,0 1 1,0 0 0,0 1-1,1-1 1,-1 1-1,0 1 1,1 0 0,0 0-1,-13 7 1,-2 3-126,1 1 1,-21 17-1,31-22-62,1 0-1,-14 15 0,22-21-74,-1 0 1,1 1 0,-1-1 0,1 0-1,0 1 1,0 0 0,1-1 0,-1 1 0,1 0-1,-1 0 1,1 0 0,0 7 0,0-10-26,1 0 1,0 1 0,0-1 0,1 0 0,-1 0-1,0 0 1,0 0 0,0 0 0,1 0 0,-1 0 0,1 0-1,-1 0 1,1 0 0,-1 0 0,1 0 0,-1 0-1,1 0 1,0 0 0,-1-1 0,1 1 0,0 0-1,0 0 1,1 0 0,1 0 3,-1 0 0,0 0 0,1 0 0,-1 0 0,1 0 1,-1-1-1,1 1 0,-1-1 0,6 0 0,2 0 17,1-1 0,-1 0 0,1 0-1,10-4 1,4-4 16,-1 0 0,0-2 0,0 0 0,34-24 0,29-13 8,-87 47-52,1 1 1,-1 0-1,0 0 1,0 0-1,0 0 1,0 0-1,1-1 1,-1 1-1,0 0 1,0 0-1,0 0 1,1 0-1,-1 0 1,0 0-1,0 0 1,0 0-1,1 0 1,-1 0-1,0-1 1,0 1-1,0 0 1,1 0-1,-1 0 1,0 1-1,0-1 1,1 0-1,-1 0 1,0 0-1,0 0 1,0 0-1,1 0 1,-1 0-1,0 0 1,0 0-1,0 0 1,0 0-1,1 1 1,-1-1-1,0 0 1,0 0-1,0 0 1,0 0-1,1 1 1,-1-1-1,0 0 1,0 0-1,0 0 1,0 1-1,0-1 1,0 0-1,0 0 1,0 0-1,0 1 1,0-1-1,0 0 1,0 0 0,-3 20-38,-3 16 11,6-35 28,0 0 1,0 0-1,0 0 1,0 0-1,1 0 0,-1 0 1,0 0-1,0 0 1,1 0-1,-1 0 0,0 0 1,1 0-1,-1 0 1,1 0-1,-1 0 1,1-1-1,0 1 0,-1 0 1,1 0-1,0 0 1,0-1-1,0 1 0,-1-1 1,1 1-1,0 0 1,0-1-1,0 1 0,1 0 1,6 0 7,0 1 1,1-1-1,-1 0 0,0 0 1,0-1-1,0-1 1,0 1-1,14-3 1,63-18 34,-27 2-46,31-7-172,-89 25 170,0 1 0,1 0-1,-1 0 1,0 0 0,1 0-1,-1-1 1,1 1 0,-1 0 0,0 0-1,1 0 1,-1 0 0,0 0 0,1 0-1,-1 0 1,0 0 0,1 0 0,-1 0-1,1 0 1,-1 1 0,0-1-1,1 0 1,-1 0 0,0 0 0,1 0-1,-1 1 1,0-1 0,1 0 0,-1 0-1,0 0 1,0 1 0,1-1 0,-1 0-1,0 1 1,0-1 0,1 0-1,-1 0 1,0 1 0,0 0 0,-1 15-46,-1 0-715,2-16 704,0 1 1,0-1-1,0 0 0,0 1 1,0-1-1,1 0 0,-1 1 1,0-1-1,0 0 0,0 1 1,0-1-1,1 0 1,-1 1-1,0-1 0,0 0 1,1 0-1,-1 1 0,0-1 1,0 0-1,1 0 0,-1 0 1,0 1-1,1-1 1,-1 0-1,0 0 0,1 0 1,-1 0-1,0 0 0,1 0 1,-1 0-1,0 1 1,1-1-1,-1 0 0,0 0 1,1 0-1,-1-1 0,4 1-57,-1 0-1,1-1 0,-1 0 0,0 0 0,0 0 1,1 0-1,2-2 0,-1 0-55,24-9-646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9.567"/>
    </inkml:context>
    <inkml:brush xml:id="br0">
      <inkml:brushProperty name="width" value="0.05" units="cm"/>
      <inkml:brushProperty name="height" value="0.05" units="cm"/>
    </inkml:brush>
  </inkml:definitions>
  <inkml:trace contextRef="#ctx0" brushRef="#br0">154 301 18268,'-10'4'2788,"-2"2"-2113,-1 1-1,1-1 0,1 2 0,0 0 0,0 0 1,-11 12-1,17-16-652,0 1-1,1 0 1,0 0 0,0 0 0,0 0 0,0 1 0,1-1-1,0 1 1,0 0 0,0 0 0,1 1 0,0-1-1,0 0 1,-1 11 0,3-16-20,0 0 0,0 0 0,0-1 0,0 1 0,0 0 0,0 0-1,0 0 1,0 0 0,0-1 0,1 1 0,-1 0 0,0 0 0,1 0 0,-1-1 0,0 1 0,1 0 0,-1-1 0,1 1 0,-1 0 0,1-1 0,0 1 0,-1 0 0,1-1-1,0 1 1,0 0 0,1 0 2,0-1 0,0 1 0,-1-1 0,1 1-1,0-1 1,0 0 0,0 0 0,-1 0 0,1 0 0,0 0-1,2 0 1,4-1 8,-1-1-1,0 0 1,0 0-1,-1 0 1,9-4-1,72-44 133,-87 50-143,0 0-1,0-1 1,0 1-1,1 0 1,-1 0-1,0 0 1,0 0-1,0 0 1,1 0-1,-1 0 1,0 0-1,0 0 1,1 0-1,-1 0 1,0 0-1,0 0 1,1 0-1,-1 0 1,0 0-1,0 0 1,0 0-1,1 0 1,-1 0-1,0 1 1,0-1-1,0 0 1,1 0-1,-1 0 1,0 0-1,0 0 1,0 1-1,1-1 1,-1 0-1,0 0 1,0 0-1,0 0 1,0 1-1,0-1 1,0 0-1,1 0 1,-1 0-1,0 1 1,0-1-1,0 0 1,0 0-1,0 1 1,0-1-1,0 0 1,0 1-1,0 17 10,0-4 30,1-12-13,0 0-1,0 0 1,0 0-1,0 0 1,0-1 0,0 1-1,1 0 1,-1-1-1,1 1 1,-1-1 0,1 1-1,0-1 1,-1 1-1,1-1 1,0 0 0,0 0-1,0 0 1,0 0-1,0 0 1,0-1 0,0 1-1,0-1 1,0 1-1,0-1 1,1 0 0,-1 0-1,0 0 1,0 0-1,0 0 1,3 0-1,5-1 94,0 0-1,0-1 0,0 0 0,0-1 0,11-4 0,8-6 112,-1 0 0,0-2 0,-1-2 1,0 0-1,-2-1 0,40-38 0,-26 18-41,-2-1 0,-2-2 0,33-51 0,-60 81-152,-1-1 0,0-1-1,0 1 1,7-24 0,-13 35-36,0 0-1,-1-1 0,0 1 1,1 0-1,-1-1 0,0 1 1,0-1-1,0 1 0,0-1 1,0 1-1,0-1 0,0 1 1,0 0-1,-1-1 0,0-2 1,1 4-3,-1-1 0,1 1 0,0 0 0,-1-1 1,1 1-1,-1-1 0,1 1 0,-1 0 0,1 0 0,-1-1 0,1 1 1,-1 0-1,1 0 0,-1 0 0,1-1 0,-1 1 0,0 0 1,1 0-1,-1 0 0,1 0 0,-1 0 0,1 0 0,-1 0 1,0 0-1,1 0 0,-1 1 0,-4 0-3,1 1-1,-1-1 1,1 1 0,0 0-1,0 1 1,0-1 0,-6 6-1,-4 4 0,0 0-1,1 1 1,1 1-1,1 0 1,0 1 0,-14 23-1,20-30-28,0 1 1,1 0-1,0 0 0,0 0 1,1 1-1,1-1 0,-1 1 1,1 0-1,1-1 0,0 1 1,0 0-1,1 0 0,2 17 1,-1-22-72,0 0 1,1 0 0,-1 0-1,1 0 1,0 0 0,0-1-1,0 1 1,1-1-1,0 1 1,0-1 0,0 0-1,0 0 1,1-1 0,-1 1-1,1 0 1,0-1-1,0 0 1,0 0 0,0 0-1,1-1 1,-1 1-1,1-1 1,0 0 0,0-1-1,0 1 1,0-1 0,0 0-1,0 0 1,0 0-1,0-1 1,0 1 0,0-1-1,9-2 1,31-12-557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9.718"/>
    </inkml:context>
    <inkml:brush xml:id="br0">
      <inkml:brushProperty name="width" value="0.05" units="cm"/>
      <inkml:brushProperty name="height" value="0.05" units="cm"/>
    </inkml:brush>
  </inkml:definitions>
  <inkml:trace contextRef="#ctx0" brushRef="#br0">30 0 15675,'-11'44'1694,"7"-29"-1102,0 0 1,0 0 0,2 1 0,0-1 0,0 1 0,2 0 0,1 17-1,-1-32-557,0 1 0,1-1 0,-1 0 0,0 1 0,1-1 0,-1 1 0,1-1-1,0 0 1,-1 1 0,1-1 0,0 0 0,0 0 0,0 0 0,0 0 0,0 0-1,0 0 1,0 0 0,0 0 0,0 0 0,0 0 0,0 0 0,1-1 0,1 2-1,-1-1-7,1-1 0,0 1 0,0-1 1,0 0-1,0 0 0,0 0 0,0 0 0,-1 0 0,1 0 0,0-1 0,3 0 0,8-3 27,-1-1 0,1-1 0,20-11 0,-33 16-38,69-39 253,-35 19-41,53-24 1,-85 44-215,-1 0 0,1 0 0,-1 0 0,1 1 0,-1-1 0,1 1 0,0 0 0,4-1 0,-6 1-4,-1 1 0,1-1-1,0 0 1,0 0 0,0 0 0,0 1 0,0-1-1,0 0 1,-1 1 0,1-1 0,0 1 0,0-1 0,-1 1-1,1 0 1,0-1 0,0 1 0,0 1 0,1 1 33,-1 0 0,1 1 1,-1-1-1,0 1 0,0-1 0,0 1 1,0 0-1,-1-1 0,1 6 1,3 18 202,-4-26-223,1 1 0,-1-1 0,1 1 0,-1 0 0,1-1 0,0 1 0,-1-1 0,1 1 0,0-1 0,0 0 0,0 1 0,0-1 0,0 0 0,0 0 0,0 0 0,1 0 0,-1 0 0,0 0 0,1 0 0,2 2-1,-2-3 3,1 1-1,-1-1 0,0 1 1,1-1-1,-1 0 0,0 0 1,1 0-1,-1 0 0,1-1 1,-1 1-1,0 0 0,5-3 1,5-1 36,1-2 1,-1 0 0,-1 0 0,14-11-1,-17 12-35,30-23 16,-27 19-78,0 1 0,0 0 0,0 1-1,1 0 1,14-6 0,-25 13 31,-1 0 0,0 0 0,1 0 1,-1-1-1,1 1 0,-1 0 0,0 0 0,1 0 1,-1 0-1,0 0 0,1 0 0,-1 0 0,1 0 0,-1 0 1,0 0-1,1 0 0,-1 0 0,0 0 0,1 1 1,-1-1-1,1 0 0,-1 0 0,0 0 0,1 0 0,-1 1 1,0-1-1,0 0 0,1 0 0,-1 1 0,0-1 1,1 0-1,-1 1 0,0-1 0,3 16-90,-8 18-45,-4-8-811,1-15-169,8-11 1097,0 0-1,0 1 0,0-1 0,-1 0 0,1 0 1,0 0-1,0 0 0,0 0 0,-1 0 0,1 0 1,0 0-1,0 0 0,-1 0 0,1 0 0,0 0 1,0 0-1,-1 0 0,1 0 0,0 0 0,0 0 1,0 0-1,-1 0 0,1 0 0,0-1 0,0 1 1,0 0-1,-1 0 0,1 0 0,0 0 1,0 0-1,0 0 0,0-1 0,-1 1 0,1 0 1,0 0-1,0 0 0,0-1 0,0 1 0,0 0 1,0 0-1,-1 0 0,1-1 0,-4-8-553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0.289"/>
    </inkml:context>
    <inkml:brush xml:id="br0">
      <inkml:brushProperty name="width" value="0.05" units="cm"/>
      <inkml:brushProperty name="height" value="0.05" units="cm"/>
    </inkml:brush>
  </inkml:definitions>
  <inkml:trace contextRef="#ctx0" brushRef="#br0">149 3 20412,'0'-1'86,"0"1"0,1 0 0,-1 0 0,0-1 0,1 1 0,-1 0 0,0 0 0,1 0-1,-1 0 1,1 0 0,-1 0 0,0-1 0,1 1 0,-1 0 0,1 0 0,-1 0 0,0 0 0,1 0-1,-1 1 1,1-1 0,-1 0 0,0 0 0,1 0 0,-1 0 0,0 0 0,1 0 0,-1 1 0,1-1-1,-1 0 1,0 0 0,1 1 0,-1 13 1542,-15 26-207,12-31-1083,-52 120 608,-17 47-879,70-171-64,-1 2 17,0 1 0,1-1 0,0 0 0,-1 15 0,2-21-15,1 1 1,0-1-1,0 0 1,0 0-1,0 0 1,1 0-1,-1 0 1,0 0-1,0 0 1,1 0-1,-1 0 1,0 1 0,1-1-1,-1 0 1,1-1-1,-1 1 1,1 0-1,0 0 1,-1 0-1,1 0 1,0 0-1,0-1 1,0 1-1,0 0 1,-1-1-1,1 1 1,0 0-1,0-1 1,0 1-1,0-1 1,0 0-1,0 1 1,1-1-1,-1 0 1,0 1-1,0-1 1,0 0-1,0 0 1,0 0-1,2 0 1,6-1-133,0 0-1,0 0 1,0 0 0,0-1-1,0-1 1,-1 0 0,1 0 0,-1 0-1,0-1 1,10-6 0,8-6-261,40-34-1,-16 7-31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0.727"/>
    </inkml:context>
    <inkml:brush xml:id="br0">
      <inkml:brushProperty name="width" value="0.05" units="cm"/>
      <inkml:brushProperty name="height" value="0.05" units="cm"/>
    </inkml:brush>
  </inkml:definitions>
  <inkml:trace contextRef="#ctx0" brushRef="#br0">119 0 18292,'-13'16'987,"-52"73"2389,59-80-2991,0 1 1,1 1-1,0-1 0,1 1 1,0-1-1,1 1 0,-3 16 0,6-24-338,-1-1 0,1 1 0,0-1-1,0 0 1,0 1 0,0-1 0,0 1-1,1-1 1,-1 0 0,1 1 0,0-1-1,0 0 1,-1 1 0,1-1 0,1 0-1,-1 0 1,0 0 0,0 0 0,4 3-1,-4-4-38,0 0 0,1 0-1,0 0 1,-1 0 0,1 0-1,0 0 1,-1-1 0,1 1-1,0-1 1,-1 1 0,1-1-1,0 0 1,0 0 0,0 0-1,-1 0 1,1 0 0,0 0-1,0 0 1,0-1 0,-1 1-1,1 0 1,0-1 0,0 0-1,-1 1 1,1-1 0,0 0-1,2-2 1,3-2 22,1 0 0,-1-1 1,0 0-1,0 0 0,0-1 0,-1 0 0,0 0 0,-1 0 0,8-13 1,4-9 146,15-37 0,-22 35-46,-10 23-64,-8 20-29,0 4-129,1 1 0,0 0 0,1 0 0,1 1 0,1 0 0,1 0 0,0 0 0,0 21 0,3-36-35,0 1 0,0 0 0,0-1 0,0 1 0,1-1 0,0 1 0,0-1 0,0 1 0,0-1 0,0 0 0,1 1-1,0-1 1,2 4 0,-2-5 44,-1 0 0,1-1 0,-1 1 0,1-1-1,0 1 1,0-1 0,0 0 0,0 0 0,0 0-1,0 0 1,0 0 0,0 0 0,0-1 0,0 1 0,0-1-1,0 1 1,1-1 0,-1 0 0,0 0 0,0 0-1,1 0 1,2-1 0,0 0-11,1 0-1,-1 0 1,0-1-1,0 0 1,0 0-1,0 0 1,0-1-1,0 0 1,-1 0-1,1 0 1,-1 0 0,0-1-1,4-3 1,30-31-739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1.145"/>
    </inkml:context>
    <inkml:brush xml:id="br0">
      <inkml:brushProperty name="width" value="0.05" units="cm"/>
      <inkml:brushProperty name="height" value="0.05" units="cm"/>
    </inkml:brush>
  </inkml:definitions>
  <inkml:trace contextRef="#ctx0" brushRef="#br0">68 34 16980,'11'-24'2087,"-10"14"-828,-7 12-247,-9 10 746,8-4-1343,1 1 0,0 0 0,0 1 0,1-1 0,0 1 0,0 0 1,1 0-1,0 0 0,-3 19 0,6-26-416,0 1-1,1 0 1,-1 0-1,1-1 1,0 1 0,0 0-1,0 0 1,0 0-1,1-1 1,-1 1-1,1 0 1,0 0 0,0-1-1,1 1 1,-1-1-1,1 1 1,-1-1 0,1 0-1,0 1 1,1-1-1,-1 0 1,0 0-1,1-1 1,0 1 0,-1 0-1,1-1 1,0 0-1,0 1 1,1-1 0,5 2-1,-1-1-119,1 0-1,0-1 1,-1 0 0,1 0-1,0-1 1,14 0 0,-14-1-24,0 0 0,-1 1 0,1 0 0,-1 1 0,1 0 0,15 6 0,-22-8 149,-1 1 0,0 0 1,0-1-1,1 1 0,-1 0 1,0 0-1,0 0 0,0 0 1,0 0-1,0 0 0,0 0 1,0 0-1,0 1 0,-1-1 1,1 0-1,0 0 0,-1 1 1,1-1-1,-1 1 0,1-1 1,-1 2-1,1 0 35,-1 0-1,0 0 1,0 0 0,-1 0-1,1 0 1,0-1 0,-1 1-1,0 0 1,0 0 0,-1 3-1,-2 3 192,-1 0-1,0 0 0,-1 0 0,-11 15 1,9-15 15,0 0 1,-1 0-1,0-1 1,-11 7-1,16-11-146,-1-1-1,0-1 1,0 1 0,0-1-1,0 1 1,0-2 0,0 1-1,-1 0 1,1-1 0,-12 1-1,16-2-114,0 0 1,-1 0-1,1 0 0,0 0 0,-1 0 0,1 0 0,0-1 0,-1 1 1,1 0-1,0-1 0,0 1 0,-1-1 0,1 0 0,0 1 0,0-1 0,0 0 1,0 0-1,0 1 0,0-1 0,0 0 0,-2-2 0,2 1-14,0 0 0,0-1-1,0 1 1,0 0-1,0 0 1,0-1 0,1 1-1,-1-1 1,1 1 0,0 0-1,0-4 1,0-1-18,0 1-1,1-1 1,0 1 0,0-1-1,1 1 1,-1 0 0,2 0-1,3-10 1,12-13-292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1.702"/>
    </inkml:context>
    <inkml:brush xml:id="br0">
      <inkml:brushProperty name="width" value="0.05" units="cm"/>
      <inkml:brushProperty name="height" value="0.05" units="cm"/>
    </inkml:brush>
  </inkml:definitions>
  <inkml:trace contextRef="#ctx0" brushRef="#br0">286 114 17724,'1'0'160,"-1"0"0,1 0 0,-1-1 0,1 1 0,-1 0 0,1 0 0,-1-1 0,1 1 0,-1 0 0,0 0 0,1-1 0,-1 1 0,1-1 0,-1 1 0,0 0 0,1-1 0,-1 1 0,0-1 0,0 1 0,1-1 0,-1 1 0,0-1 0,0 0 0,-8-4 3136,-20 2-246,-84 32-2305,106-28-735,4-1-5,1 1 1,-1-1 0,1 1 0,-1-1-1,0 0 1,1 0 0,-1 0 0,0 0 0,1 0-1,-1 0 1,0 0 0,1 0 0,-1-1-1,0 1 1,1-1 0,-1 1 0,1-1-1,-3-1 1,31-18 33,-15 12-78,1 0 0,0 1 1,27-11-1,-54 26-4,1 0 0,0 2-1,1-1 1,-13 14 0,11-11 46,-6 6 44,-30 34 1,43-44-27,1 0 0,0 1 0,0-1 0,1 1 0,0 0 1,0 1-1,-4 14 0,9-23-19,-1 0 1,1 0 0,0-1-1,-1 1 1,1 0-1,0 0 1,0 0-1,-1 0 1,1-1 0,0 1-1,0 0 1,0 0-1,0 0 1,0 0 0,1 0-1,-1-1 1,0 1-1,0 0 1,0 0-1,1 0 1,-1 0 0,0-1-1,1 1 1,-1 0-1,1 0 1,-1-1 0,1 1-1,-1 0 1,1-1-1,0 1 1,-1-1-1,1 1 1,0 0 0,-1-1-1,1 1 1,0-1-1,0 0 1,-1 1 0,1-1-1,0 0 1,0 1-1,0-1 1,0 0 0,-1 0-1,1 0 1,0 0-1,0 0 1,0 0-1,0 0 1,0 0 0,0 0-1,-1 0 1,2-1-1,7 0 9,0-1 0,-1 1 0,1-2 0,8-3-1,-15 5-3,136-56 108,-84 33-77,95-29 0,-145 52-42,0 0 0,-1 0 1,1 0-1,0 1 1,-1 0-1,1 0 1,0 0-1,0 0 1,0 0-1,-1 1 1,1-1-1,0 1 0,-1 0 1,1 0-1,4 3 1,-5-3-4,-1 1 1,1 0 0,-1 0-1,0 0 1,0 0 0,0 0-1,0 0 1,-1 1-1,1-1 1,0 1 0,-1-1-1,0 1 1,0-1-1,1 1 1,-2 0 0,1 0-1,0-1 1,0 1 0,-1 0-1,1 4 1,-1 39 15,-2-42 367,-1-9-117,0-11 85,2-11-140,2 0 0,1 1 0,1-1-1,1 1 1,2-1 0,11-34 0,-16 59-238,0 0-1,-1 0 1,1 0-1,0 0 1,0 1-1,0-1 1,0 0-1,0 0 1,0 1-1,1-1 1,-1 1-1,0-1 1,1 1-1,-1-1 1,1 1 0,0 0-1,-1 0 1,1 0-1,3-2 1,-2 3-114,1-1 1,0 1 0,-1 0 0,1 0-1,0 0 1,-1 0 0,1 1 0,0-1-1,5 3 1,10 0-202,-2 1-154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2.692"/>
    </inkml:context>
    <inkml:brush xml:id="br0">
      <inkml:brushProperty name="width" value="0.05" units="cm"/>
      <inkml:brushProperty name="height" value="0.05" units="cm"/>
    </inkml:brush>
  </inkml:definitions>
  <inkml:trace contextRef="#ctx0" brushRef="#br0">248 114 18156,'4'-5'440,"0"0"-1,0-1 1,0 0 0,-1 0 0,0 0-1,4-10 1,-6 15-352,0 0 0,-1 0-1,0 0 1,1 0 0,-1 0 0,1 0 0,-1-1 0,0 1-1,0 0 1,0 0 0,0 0 0,0 0 0,0 0 0,0 0-1,0-1 1,0 1 0,0 0 0,-1 0 0,1 0 0,0 0-1,-1 0 1,1 0 0,-1 0 0,1 0 0,-1 0 0,1 0-1,-1 0 1,0 0 0,0 0 0,1 1 0,-1-1 0,0 0-1,0 0 1,0 1 0,0-1 0,0 0 0,0 1 0,0-1-1,0 1 1,0 0 0,0-1 0,0 1 0,0 0 0,0-1-1,0 1 1,-1 0 0,1 0 0,0 0 0,0 0 0,-2 0-1,-3 1 47,-1 0 0,0 0 0,1 0 0,-1 1 0,1-1 0,0 2 0,0-1 0,0 1 0,0 0 0,0 0 0,0 0 0,1 1 0,-1 0 0,-6 7-1,-5 4-102,1 1 0,-27 35 0,41-48-33,-14 18-12,-21 36 0,34-52 15,0 0 0,0 0 1,1 1-1,0-1 1,0 1-1,0 0 1,1 0-1,0 0 0,0 0 1,0 0-1,1 0 1,0 0-1,0 6 1,1-11 2,-1 0 0,0 0 0,0 1 0,1-1 0,-1 0 1,0 0-1,1 0 0,-1 0 0,1 0 0,0 0 0,-1 0 0,1 0 1,0 0-1,0 0 0,-1 0 0,1 0 0,0 0 0,0 0 1,0-1-1,0 1 0,0 0 0,0-1 0,0 1 0,1-1 0,0 1 1,1 0 8,0-1 0,0 0 0,0 1-1,0-1 1,0 0 0,-1-1 0,1 1 0,0 0 0,0-1 0,4-1 0,5-2 59,0-1 0,0-1-1,21-12 1,-9 2 73,-2 0 0,1-2 0,-2-1 0,21-23 0,-28 28-66,-2-2 0,0 0-1,-1 0 1,0-1 0,-2 0 0,14-32-1,-22 45-135,1 0 0,-1 0 0,0 0 0,-1-1 0,1 1 0,0-6 0,-1 9 10,0 0 1,0 1 0,0-1 0,-1 1 0,1-1 0,0 0-1,0 1 1,0-1 0,0 1 0,-1-1 0,1 0 0,0 1-1,-1-1 1,1 1 0,0-1 0,-1 1 0,1-1 0,0 1 0,-1-1-1,0 1 1,0-1-33,0 1 0,0 0 0,1 0 0,-1-1-1,0 1 1,0 0 0,0 0 0,0 0 0,0 0-1,0 0 1,1 0 0,-1 1 0,0-1 0,0 0 0,0 0-1,0 0 1,1 1 0,-1-1 0,-1 1 0,-1 1-9,0-1 0,1 1 0,-1 0 0,1 0 0,-1 0 0,1 0 0,0 1 0,0-1 0,-1 0 0,2 1 1,-1 0-1,0-1 0,-2 6 0,-11 21-734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3.377"/>
    </inkml:context>
    <inkml:brush xml:id="br0">
      <inkml:brushProperty name="width" value="0.05" units="cm"/>
      <inkml:brushProperty name="height" value="0.05" units="cm"/>
    </inkml:brush>
  </inkml:definitions>
  <inkml:trace contextRef="#ctx0" brushRef="#br0">0 247 17492,'9'-3'924,"-1"0"1,0-1 0,0 0-1,0 0 1,9-8 0,2-7 3888,-20 19-4774,1 1 0,-1-1 0,1 0 1,-1 0-1,0 0 0,1 0 1,-1 0-1,1 0 0,-1 1 0,0-2 1,1 1-1,-1 0 0,0 0 1,1 0-1,-1 0 0,1 0 0,-1 0 1,0-1-1,1 1 0,-1 0 1,1 0-1,-1-1 0,1 1 0,-1 0 1,1-1-1,-1 1 0,0-1 1,-14-12 205,11 7-146,1 1 0,0-1 0,0 0 0,1-1 0,-4-11 0,5 16-74,1 0-1,-1-1 0,0 1 0,1-1 0,0 1 0,-1 0 0,1-1 0,0 1 0,0-1 1,1 1-1,-1-1 0,0 1 0,1-1 0,0 1 0,-1 0 0,1-1 0,0 1 0,2-4 0,-2 5-23,0 0-1,0 1 0,0-1 1,1 0-1,-1 1 0,0-1 1,0 1-1,0-1 0,1 1 1,-1-1-1,0 1 0,0 0 1,1 0-1,-1 0 0,0-1 1,1 1-1,-1 1 0,3-1 1,27 6-199,-16-2-31,-1-2-270,0-1 0,0-1 0,0 0 0,0-1 1,0 0-1,0-1 0,0-1 0,18-5 0,-13 2-796,0-2 0,0 1 0,-1-2 0,0-1 0,20-14 0,-30 19 763,1-2-1027,-14 18 1239,-1 0 586,1 0-1,0-1 1,1 2-1,0-1 1,0 0 0,1 1-1,1 0 1,-2 22-1,2 10 534,3 46 0,0-62-474,1 26 293,1 67 455,-3-101-678,-2 0 0,0 0 0,-10 35 1,10-48-119,-1 0 0,1 0 0,-2-1 1,1 1-1,-1-1 0,0 0 1,-8 11-1,11-16-208,0 0 0,1 0 1,-1 0-1,0 0 1,0 0-1,0 0 0,-1 0 1,1-1-1,0 1 0,0 0 1,0 0-1,-1-1 0,1 1 1,0-1-1,0 0 0,-1 1 1,1-1-1,0 0 0,-1 1 1,1-1-1,-1 0 0,1 0 1,0 0-1,-1 0 0,1-1 1,0 1-1,-1 0 0,1-1 1,0 1-1,-1 0 0,1-1 1,0 0-1,0 1 0,-1-1 1,1 0-1,0 1 0,0-1 1,0 0-1,0 0 0,0 0 1,0 0-1,0 0 0,0 0 1,1 0-1,-1 0 0,0-1 1,0 0-1,-2-4 27,0 1 1,0-1-1,1 0 0,-1 0 1,1 0-1,1 0 0,-1 0 1,1 0-1,-1-10 0,1-7-113,2-28 1,0 29-381,1 0 1,2 0-1,0 0 1,1 0-1,10-26 0,-9 35 125,-1-1-1,2 1 1,0 0-1,0 0 0,2 1 1,-1 0-1,1 0 0,21-19 1,12-3-614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4.034"/>
    </inkml:context>
    <inkml:brush xml:id="br0">
      <inkml:brushProperty name="width" value="0.05" units="cm"/>
      <inkml:brushProperty name="height" value="0.05" units="cm"/>
    </inkml:brush>
  </inkml:definitions>
  <inkml:trace contextRef="#ctx0" brushRef="#br0">143 21 21365,'-5'-1'264,"0"1"0,0 0 0,1 1 0,-1-1 0,0 1 0,1 0 0,-1 0 0,0 1 0,1-1 0,-1 1 0,1 0 0,0 0 0,0 0 0,0 1 0,0 0 0,0 0 0,-5 4 0,3-2-163,1 1 0,-1-1 0,1 1 0,0 0 0,1 0 0,-1 0 0,1 1-1,1-1 1,-1 1 0,-2 8 0,5-13-100,1-1 0,-1 0-1,1 0 1,-1 0 0,1 1-1,0-1 1,-1 0 0,1 1-1,0-1 1,0 0 0,0 1 0,0-1-1,0 0 1,0 1 0,1-1-1,-1 0 1,0 1 0,1-1-1,-1 0 1,0 0 0,1 1 0,0-1-1,-1 0 1,1 0 0,0 0-1,0 0 1,-1 0 0,1 0-1,0 0 1,0 0 0,0 0-1,0 0 1,0 0 0,0-1 0,1 1-1,-1 0 1,0-1 0,0 1-1,1-1 1,-1 1 0,0-1-1,3 1 1,1 0 0,0-1 0,0 0 0,0 0 0,0 0 0,0 0 0,0-1 0,-1 0-1,1 0 1,0 0 0,7-3 0,16-10 1,0-1 0,36-26 0,-6 4 3,-45 31 3,-7 5-11,-8 5-28,-12 13 75,9-11-12,-1 1 0,1-1-1,0 1 1,1 0 0,0 0 0,0 1-1,-5 11 1,9-18-26,0-1 0,0 1-1,-1-1 1,1 1 0,0-1 0,0 1 0,0 0 0,0-1 0,0 1-1,0-1 1,0 1 0,0 0 0,0-1 0,0 1 0,0-1 0,0 1-1,1 0 1,-1-1 0,0 1 0,0-1 0,1 1 0,-1-1 0,0 1-1,1-1 1,-1 1 0,0-1 0,1 1 0,-1-1 0,1 1 0,-1-1-1,1 0 1,0 1 0,1 0 7,0 0 1,-1-1-1,1 0 0,0 1 0,0-1 1,0 0-1,0 0 0,0 0 0,0 0 1,3-1-1,5-1 21,0 0 0,-1-1 0,14-5 0,9-7 39,46-32 1,-12 7-208,-66 40 130,0 0 1,0 0-1,0-1 0,0 1 1,1 0-1,-1 0 1,0 0-1,0 0 0,0 0 1,0 0-1,1 0 0,-1-1 1,0 1-1,0 0 0,0 0 1,1 0-1,-1 0 1,0 0-1,0 0 0,0 0 1,1 0-1,-1 0 0,0 0 1,0 0-1,0 0 0,1 0 1,-1 0-1,0 0 1,0 1-1,0-1 0,0 0 1,1 0-1,-1 0 0,0 0 1,0 0-1,0 0 0,0 0 1,1 0-1,-1 1 1,0-1-1,-1 11-72,-13 23 57,8-19 34,5-12-1,0 0 1,0 0 0,0 0 0,1 0-1,-1 0 1,1 0 0,0 0 0,0 0-1,0 0 1,0 0 0,0 0-1,1 0 1,-1-1 0,1 1 0,0 0-1,0 0 1,1 4 0,0-6-3,-1 1 1,0-1-1,1 0 1,-1 1-1,1-1 1,-1 0-1,1 0 1,0 0-1,0 0 1,-1 0-1,1-1 0,0 1 1,0 0-1,0-1 1,0 0-1,-1 1 1,1-1-1,0 0 1,0 0-1,0 0 1,0 0-1,0 0 1,0 0-1,0-1 1,0 1-1,0-1 0,0 1 1,2-2-1,9-2 28,0-1-1,0 0 0,-1-1 0,0 0 1,0-1-1,22-17 0,60-60-6,-65 56-99,-29 28 63,0 0 1,0 0-1,0 0 0,0 0 1,0 0-1,0-1 1,0 1-1,0 0 0,0 0 1,0 0-1,1 0 1,-1 0-1,0 0 0,0 0 1,0 0-1,0 0 1,0 0-1,0 0 0,0 0 1,0-1-1,0 1 1,0 0-1,0 0 0,1 0 1,-1 0-1,0 0 1,0 0-1,0 0 0,0 0 1,0 0-1,0 0 1,0 0-1,0 0 0,1 0 1,-1 0-1,0 0 1,0 0-1,0 0 0,0 0 1,0 0-1,0 0 1,0 0-1,0 0 0,0 0 1,1 1-1,-1-1 1,0 0-1,0 0 0,0 0 1,0 0-1,0 0 1,0 0-1,0 0 0,0 0 1,0 0-1,0 0 0,0 0 1,-1 10-89,-9 24 16,3-10 38,-1 33 57,7-54-57,1 1 1,0-1-1,0 1 1,1-1 0,-1 1-1,1-1 1,0 0-1,-1 1 1,1-1-1,1 0 1,-1 1 0,0-1-1,5 6 1,-6-9 14,0 1 0,1-1 0,-1 1 0,0-1 1,1 1-1,-1-1 0,1 1 0,-1-1 0,1 0 1,-1 1-1,1-1 0,-1 0 0,1 1 1,0-1-1,-1 0 0,1 0 0,-1 1 0,1-1 1,0 0-1,-1 0 0,1 0 0,-1 0 0,1 0 1,0 0-1,-1 0 0,1 0 0,0 0 0,-1 0 1,1 0-1,-1-1 0,1 1 0,0 0 0,-1 0 1,1-1-1,-1 1 0,1 0 0,-1-1 1,1 1-1,-1 0 0,1-1 0,0 0 0,1-1-29,0-1-1,0 1 1,0-1-1,0 1 1,0-1 0,-1 0-1,2-4 1,6-12-305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4.436"/>
    </inkml:context>
    <inkml:brush xml:id="br0">
      <inkml:brushProperty name="width" value="0.05" units="cm"/>
      <inkml:brushProperty name="height" value="0.05" units="cm"/>
    </inkml:brush>
  </inkml:definitions>
  <inkml:trace contextRef="#ctx0" brushRef="#br0">0 0 20356,'2'6'1849,"2"4"-1281,2-2-264,1 2 512,3 3-952,3 3 288,-4 1-184,-1 2-272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4.870"/>
    </inkml:context>
    <inkml:brush xml:id="br0">
      <inkml:brushProperty name="width" value="0.05" units="cm"/>
      <inkml:brushProperty name="height" value="0.05" units="cm"/>
    </inkml:brush>
  </inkml:definitions>
  <inkml:trace contextRef="#ctx0" brushRef="#br0">122 0 16692,'3'2'558,"0"0"0,0 1 0,0-1 0,-1 0 0,1 1 0,-1-1 0,0 1 0,0 0 0,0 0 0,2 4 0,-3-5-337,0 1-1,-1-1 0,0 0 1,1 0-1,-1 1 0,0-1 1,0 0-1,-1 1 0,1-1 1,0 0-1,-1 1 0,1-1 1,-1 0-1,0 0 0,1 0 1,-1 0-1,-3 4 0,-7 13 76,0-1 0,-2 0 0,-22 25-1,20-27-211,1 2 0,1-1 0,-14 26 0,26-42-72,1 0-1,-1 0 1,1 0-1,-1 0 0,1 0 1,-1 0-1,1 0 0,0 1 1,-1-1-1,1 0 1,0 0-1,0 0 0,0 0 1,0 1-1,0-1 0,0 0 1,0 0-1,0 0 1,0 0-1,1 0 0,-1 1 1,0-1-1,1 0 0,-1 0 1,1 0-1,0 0 1,-1 0-1,1 0 0,-1 0 1,1 0-1,0-1 1,0 1-1,0 0 0,0 0 1,-1-1-1,1 1 0,0 0 1,0-1-1,0 1 1,0-1-1,1 1 0,-1-1 1,0 1-1,0-1 0,0 0 1,2 1-1,7 1 81,0-1 0,0 1 0,0-2-1,13 1 1,-22-1-84,18 0-158,-1-1 0,1-1-1,-1 0 1,0-1 0,0-1 0,0-1 0,0 0 0,0-2-1,18-9 1,-33 15 81,0-1-1,0 0 1,0 0-1,0 0 1,0-1 0,0 1-1,-1-1 1,1 1-1,-1-1 1,0 0-1,3-4 1,1-6-467</inkml:trace>
  <inkml:trace contextRef="#ctx0" brushRef="#br0" timeOffset="1">51 167 17812,'34'3'2280,"6"-2"-1456,7-1-495,6-4 1111,2-1-1216,-1-2 1576,-5-3-1640,-3-3-128,-3 0-128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5.446"/>
    </inkml:context>
    <inkml:brush xml:id="br0">
      <inkml:brushProperty name="width" value="0.05" units="cm"/>
      <inkml:brushProperty name="height" value="0.05" units="cm"/>
    </inkml:brush>
  </inkml:definitions>
  <inkml:trace contextRef="#ctx0" brushRef="#br0">127 400 18020,'-14'7'1151,"-47"28"2215,55-31-2929,1 0 0,0 0 0,-1 0 0,1 1 0,1 0 0,-1 0 0,-6 10 1,10-14-402,1-1 0,0 0 0,-1 1 0,1-1 0,0 1 0,-1 0 0,1-1 0,0 1 0,0-1 0,-1 1 0,1-1 0,0 1 0,0 0 0,0-1 0,0 1 0,0-1 0,0 1 0,0 0 0,0-1 0,0 1 0,0-1 0,0 1 0,1-1 0,-1 1 0,0 0 0,0-1 0,0 1 0,1 0 0,0 0-10,0-1-1,0 1 1,0-1-1,0 1 1,-1-1-1,1 1 1,0-1-1,0 1 1,0-1-1,0 0 1,1 0-1,-1 1 1,0-1-1,1 0 1,4 0-9,-1 0 0,0 0 1,1-1-1,-1 0 0,9-2 1,-6 0-3,-1 0 0,1-1 1,-1 0-1,0 0 1,0 0-1,0-1 0,6-6 1,40-44 67,-17 17-281,-40 43 149,1 0 0,1 0 1,-1 1-1,1-1 1,-1 1-1,-1 10 0,-11 43-263,15-57 268,-1 0 0,1 0-1,-1 0 1,1 0-1,0 0 1,0 0-1,0 1 1,0-1-1,0 0 1,1 0 0,-1 0-1,0 0 1,1 0-1,0 0 1,-1 0-1,1 0 1,0 0-1,0 0 1,0 0 0,0-1-1,3 4 1,-3-4-59,1 0 0,0 0 0,0 0 0,0 0 0,0 0 1,0 0-1,1-1 0,-1 1 0,0-1 0,0 1 0,0-1 0,0 0 0,1 0 1,-1 0-1,0 0 0,0 0 0,0-1 0,1 1 0,-1-1 0,4-1 0,3-1-205,0 0-1,0-1 1,0 0-1,0-1 1,-1 0-1,0-1 0,0 1 1,0-1-1,-1-1 1,0 0-1,7-8 1,9-12-237,31-50 0,-45 64 324,103-180-2350,-46 63 4400,-54 106-817,-53 129 4388,-14 98-3889,45-157-1287,3 0 1,-3 58-1,10-104-211,0 0 0,0 1 0,0-1 0,0 0 0,0 0 0,0 0 0,0 0 0,0 1 0,0-1 0,0 0 0,0 0 0,0 0 0,0 0 0,0 1 0,1-1 0,-1 0 0,0 0 0,0 0 0,0 0 0,0 1 0,0-1 0,0 0 0,0 0 0,0 0 0,1 0 0,-1 0 0,0 0 0,0 0 0,0 1 0,0-1 0,0 0 0,1 0 0,-1 0 0,0 0 0,0 0 0,0 0 0,0 0 0,1 0 0,-1 0 0,0 0 0,0 0 0,0 0 0,0 0 0,1 0 0,-1 0 0,0 0 0,0 0 0,0 0 0,0 0 0,1 0 0,-1 0 0,0 0 0,0 0 0,0 0 0,0 0 0,0-1 0,1 1 0,7-7 339,5-12-77,-2-2 0,0 0 1,-2 0-1,0-1 0,11-43 1,-4 14-352,-16 57 51,0 0 0,0 1 1,1-1-1,0 0 0,0 0 1,4 12-1,-4-16 19,1 5 4,0-1-1,0 0 1,1 1-1,0-1 1,0 0-1,1-1 1,-1 1-1,1-1 1,0 1-1,1-1 1,-1 0-1,1-1 1,0 1-1,0-1 1,1 0-1,-1 0 0,1-1 1,11 6-1,-10-6 11,1-1-1,0 1 0,0-2 0,0 1 0,0-1 0,0 0 0,1 0 0,-1-1 0,0 0 0,0-1 0,1 0 0,-1 0 0,0-1 0,0 0 0,8-3 1,-4 0 11,0-1 0,0-1 0,-1 0 0,0 0 0,0-1 0,-1 0 0,0-1 0,-1 0 0,1-1 0,-2 0 0,11-15 0,-18 23-18,1 0 1,-1 0 0,0 0 0,0 0 0,-1 0 0,1 0 0,0 0-1,-1 0 1,1-3 0,-3 2 10,-8 11 0,0 6-25,0 1 0,2 0 0,0 0 0,0 1 0,-9 30 0,17-43-78,-1 0 1,0-1-1,1 1 0,0 0 1,0 0-1,-1 0 1,2 0-1,-1-1 1,0 1-1,2 4 1,-2-6 26,0-1 1,0 1-1,0-1 1,0 1-1,0-1 1,1 0-1,-1 1 1,0-1 0,0 0-1,1 1 1,-1-1-1,0 1 1,0-1-1,1 0 1,-1 0-1,0 1 1,1-1-1,-1 0 1,1 0-1,-1 1 1,0-1-1,1 0 1,-1 0 0,1 0-1,-1 0 1,1 0-1,-1 1 1,2-2-98,-1 1 1,0 0-1,0-1 1,0 1-1,0-1 1,1 1-1,-1-1 1,0 1-1,0-1 1,0 0-1,0 1 1,0-1-1,-1 0 0,1 0 1,1-1-1,4-4-180,-1-1 0,0 1-1,0-1 1,-1 0-1,4-8 1,12-28-985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0.127"/>
    </inkml:context>
    <inkml:brush xml:id="br0">
      <inkml:brushProperty name="width" value="0.05" units="cm"/>
      <inkml:brushProperty name="height" value="0.05" units="cm"/>
    </inkml:brush>
  </inkml:definitions>
  <inkml:trace contextRef="#ctx0" brushRef="#br0">0 0 18220,'6'9'1160,"1"-2"-1408,3 2 240,2 1 232,2 1-176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5.869"/>
    </inkml:context>
    <inkml:brush xml:id="br0">
      <inkml:brushProperty name="width" value="0.05" units="cm"/>
      <inkml:brushProperty name="height" value="0.05" units="cm"/>
    </inkml:brush>
  </inkml:definitions>
  <inkml:trace contextRef="#ctx0" brushRef="#br0">13 1 18260,'0'0'1528,"-4"13"-1144,1 7-136,0 7 593,0 2-777,3 2-16,0-2-48,9-2-112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6.290"/>
    </inkml:context>
    <inkml:brush xml:id="br0">
      <inkml:brushProperty name="width" value="0.05" units="cm"/>
      <inkml:brushProperty name="height" value="0.05" units="cm"/>
    </inkml:brush>
  </inkml:definitions>
  <inkml:trace contextRef="#ctx0" brushRef="#br0">108 0 18020,'-45'35'4308,"34"-28"-3040,0 0 0,1 1 0,-16 17 1,25-25-1232,1 0 0,0 1 1,-1-1-1,1 0 1,0 1-1,-1-1 0,1 0 1,0 1-1,0-1 1,-1 1-1,1-1 0,0 0 1,0 1-1,0-1 1,0 1-1,-1-1 1,1 1-1,0-1 0,0 1 1,0-1-1,0 0 1,0 1-1,0-1 0,0 1 1,0-1-1,0 1 1,0-1-1,1 1 1,-1-1-1,0 0 0,0 1 1,0 0-1,15 5 328,22-6-321,-7-6-49,0 0 0,0-2 0,45-18 0,10-3-133,-83 28 135,0 1 0,0-1-1,1 0 1,-1 1 0,0 0 0,0-1-1,1 1 1,-1 0 0,0 0-1,0 0 1,1 0 0,-1 1 0,3 0-1,-4-1 11,0 1-1,-1 0 1,1 0 0,0 0-1,0-1 1,-1 1-1,1 0 1,0 0 0,-1 0-1,1 0 1,-1 0-1,1 0 1,-1 0 0,0 0-1,0 0 1,1 0-1,-1 1 1,0-1-1,0 0 1,0 0 0,0 0-1,0 0 1,0 0-1,0 0 1,0 0 0,-1 2-1,0 2 39,1 0-1,-1 0 0,1-1 1,1 1-1,-1 0 0,0 0 1,1 0-1,3 8 1,-3-11-31,0 0 0,0 0 0,0 0 0,0-1 1,1 1-1,-1 0 0,1-1 0,-1 1 1,1-1-1,0 0 0,-1 1 0,1-1 0,0 0 1,0 0-1,0 0 0,0 0 0,0-1 0,0 1 1,0 0-1,0-1 0,4 1 0,7 1-108,1-1 0,-1-1-1,0 0 1,1-1 0,-1 0 0,0-1-1,23-7 1,20-2-1563,-56 11 1636,1 0 0,-1 0 0,0 0 0,0 0 0,0 0 0,0 0 0,0 0 0,0 0 0,0 0 0,0 0 0,0 0 0,0 0-1,0 0 1,0 0 0,0 0 0,0 0 0,1 0 0,-1 0 0,0 0 0,0 0 0,0 0 0,0 0 0,0 0 0,0 0 0,0 0 0,0 0 0,0 0 0,0 0 0,0 1 0,0-1 0,0 0 0,0 0-1,0 0 1,0 0 0,0 0 0,0 0 0,1 0 0,-1 0 0,0 0 0,0 0 0,0 0 0,0 0 0,0 0 0,0 0 0,0 0 0,0 1 0,0-1 0,0 0 0,0 0 0,0 0 0,0 0-1,0 0 1,0 0 0,0 0 0,0 0 0,0 0 0,0 0 0,0 0 0,-1 0 0,1 0 0,0 0 0,0 0 0,0 1 0,0-1 0,0 0 0,0 0 0,0 0 0,0 0 0,-5 7 166,0 0-282,0 2-29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7.244"/>
    </inkml:context>
    <inkml:brush xml:id="br0">
      <inkml:brushProperty name="width" value="0.05" units="cm"/>
      <inkml:brushProperty name="height" value="0.05" units="cm"/>
    </inkml:brush>
  </inkml:definitions>
  <inkml:trace contextRef="#ctx0" brushRef="#br0">20 411 12811,'-17'15'1057,"14"-10"-438,11-5-273,15-4 107,-21 3-369,648-129 4096,260 37-2304,8 39-1365,-483 31-398,343-24 550,265-15 1169,-541 45-1018,-5 36-1233,-470-16-49,52-2 0,-57-5 221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56.287"/>
    </inkml:context>
    <inkml:brush xml:id="br0">
      <inkml:brushProperty name="width" value="0.05" units="cm"/>
      <inkml:brushProperty name="height" value="0.05" units="cm"/>
    </inkml:brush>
  </inkml:definitions>
  <inkml:trace contextRef="#ctx0" brushRef="#br0">16 236 11018,'-15'4'1263,"22"1"-417,26 1 3,238-5 682,1-24-1088,-184 15-274,451-48 560,438-32 120,-88 61-754,1 23-100,-235 2 39,-290 9-861,-39 0-478,-324-7 1413,0 0 0,0 0 1,0 0-1,0 0 0,0 0 0,0-1 1,-1 1-1,1-1 0,0 1 1,0-1-1,0 0 0,-1 1 1,3-2-1,-3 1-79,-1 0-1,1 0 1,0 0 0,-1 0 0,1 0-1,-1 0 1,1 0 0,-1 0-1,1 0 1,-1-1 0,0 1 0,1 0-1,-1 0 1,0 0 0,0 0 0,0 0-1,0-1 1,0 1 0,0 0 0,-1 0-1,1 0 1,0 0 0,-1-2-1,-6-20 466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8:33.715"/>
    </inkml:context>
    <inkml:brush xml:id="br0">
      <inkml:brushProperty name="width" value="0.05" units="cm"/>
      <inkml:brushProperty name="height" value="0.05" units="cm"/>
    </inkml:brush>
  </inkml:definitions>
  <inkml:trace contextRef="#ctx0" brushRef="#br0">0 254 9138,'10'1'126,"60"7"448,93 23 0,-103-17-357,1-3 0,1-3 0,-1-2 0,74-4 0,250-28-109,-153 6-68,418 1 52,2 29 55,-281-2-80,-344-8-63,1411 5 157,-493-20 355,384-10-267,-869 10-248,1291-29 73,-1006 43-67,880-10-17,-824-27 20,-2-26 20,-535 42-22,-126 10 26,703-34 299,-832 47-353,27-1 316,56 8 0,-83-7-316,0 0 1,-1 1-1,1 0 0,-1 1 0,1 0 0,-1 1 1,0-1-1,0 1 0,-1 1 0,1 0 0,-1 0 1,7 6-1,-12-9 2,-1-1-1,0 1 1,1-1-1,-1 1 1,0 0 0,0 0-1,0 0 1,0 0 0,0 0-1,0 0 1,-1 0 0,1 0-1,-1 0 1,1 0 0,-1 0-1,0 4 1,-3 9-190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8:37.355"/>
    </inkml:context>
    <inkml:brush xml:id="br0">
      <inkml:brushProperty name="width" value="0.05" units="cm"/>
      <inkml:brushProperty name="height" value="0.05" units="cm"/>
    </inkml:brush>
  </inkml:definitions>
  <inkml:trace contextRef="#ctx0" brushRef="#br0">1 263 7009,'247'-44'912,"-55"7"-734,191 7 40,4 32-154,-4-1-33,100-14 9,438-6 58,-182 21 712,361-3 188,553-68-923,-1601 65-77,674-45-45,1 55-5,-66 56 54,187 10 268,-333-56 302,293 19 669,-558-14-929,802 45 246,617-64-458,-619-29-129,-1-22-196,-513 24 155,-105 8 86,118-5 39,-4-23 45,-462 35-96,337-37 52,-1 26-174,-413 21 110,20 1-15,0-2 1,0-1 0,27-5 0,-24-2-30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8:43.940"/>
    </inkml:context>
    <inkml:brush xml:id="br0">
      <inkml:brushProperty name="width" value="0.05" units="cm"/>
      <inkml:brushProperty name="height" value="0.05" units="cm"/>
    </inkml:brush>
  </inkml:definitions>
  <inkml:trace contextRef="#ctx0" brushRef="#br0">1 136 6569,'107'-6'678,"194"-34"-1,-247 31-614,333-47 965,5 33 655,-216 25-1253,472-5-69,360 3 370,-74 87 753,-734-64-1426,374 16 25,2-32-2,65-10 22,215 0-37,0 24-101,722 36-317,-874-37 219,765 12-47,-1082-31 145,1263 18 163,-277-6-107,2-34-332,-1158 17 188,336-6 137,2135-63 428,-2202 38-116,-104 6-52,-353 27-205,54 4-1,-81-2-61,1 0-1,-1 0 0,1 1 0,-1-1 0,0 1 0,1-1 0,-1 1 0,0 0 1,3 1-1,-5-1-4,0-1 0,0 1 0,0-1 0,0 1 0,0-1 0,0 1 0,0-1 0,-1 1 0,1-1 0,0 1 0,0-1 0,0 1 0,-1-1 0,1 0 0,0 1 0,-1-1 1,1 1-1,0-1 0,-1 0 0,1 1 0,0-1 0,-1 0 0,1 1 0,-1-1 0,1 0 0,0 0 0,-2 1 0,2-1-2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8:54.077"/>
    </inkml:context>
    <inkml:brush xml:id="br0">
      <inkml:brushProperty name="width" value="0.05" units="cm"/>
      <inkml:brushProperty name="height" value="0.05" units="cm"/>
    </inkml:brush>
  </inkml:definitions>
  <inkml:trace contextRef="#ctx0" brushRef="#br0">1 168 12243,'1'3'28,"1"-1"0,-1 1 0,1 0 0,0-1 0,0 1 0,0-1 0,0 0 0,0 1 0,0-1 0,1 0 0,-1 0 0,1-1 1,-1 1-1,1 0 0,0-1 0,0 0 0,0 1 0,0-1 0,0 0 0,0-1 0,0 1 0,3 0 0,9 1-96,0-1 1,0 0-1,20-2 0,-29 1 96,284-26-136,-51 2 144,252 21 241,57-4 2,-8-57-184,-14 0-31,93 39 25,1 35 408,-531-7-375,-2-2 14,286 22 910,-317-15-875,65 8-95,-100-14-111,0-2 0,1 0 0,33-5 0,-20-5-15,-12-6-6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9:57.436"/>
    </inkml:context>
    <inkml:brush xml:id="br0">
      <inkml:brushProperty name="width" value="0.05" units="cm"/>
      <inkml:brushProperty name="height" value="0.05" units="cm"/>
    </inkml:brush>
  </inkml:definitions>
  <inkml:trace contextRef="#ctx0" brushRef="#br0">5448 428 9818,'-155'-12'691,"0"-6"0,1-7 1,-248-74-1,388 95-680,-530-155 478,407 127-337,-2 5 0,-141-8 0,-250 19-90,-1 25-837,460-7 582,-618 54-2864,507-26 3456,-309 92-1,394-89 433,0 5 1,-147 80 0,172-76-629,3 2 1,1 4 0,-107 99 0,156-129-193,0 1 0,1 1 0,1 1 0,-22 37 0,33-48-9,0 1 0,1 0 0,1 0 0,0 1 0,0-1 0,1 1 0,0 0 0,1 0-1,1 0 1,0 0 0,0 0 0,3 20 0,1-11-7,1-1-1,1 1 1,1-1 0,1 0 0,1 0 0,0 0-1,2-1 1,0-1 0,24 33 0,-12-23-15,0-1 0,2 0 0,2-2 0,0-1 0,33 23 0,-22-22-12,1-2 1,1-2-1,1-2 1,0-1-1,70 21 0,-6-12-3,124 17 0,447 17 37,5-57 16,450-47-779,-216 4-648,-410 27 868,484-17 427,-4-31 672,-270-15-58,-510 43-211,290-84 1,-272 36-7,-176 60-129,-1-3 1,67-45-1,-100 59-79,0 0-1,-1 0 0,0-1 1,0-1-1,-1 0 0,0 0 0,-1-1 1,-1 0-1,0-1 0,12-23 1,-16 26-13,-1 0 0,0 0 0,-1 0 0,0 0 0,0 0 0,-1-1 1,0 1-1,-1-1 0,0 1 0,-1 0 0,0-1 0,0 1 1,-2 0-1,1 0 0,-1 0 0,-5-12 0,-3-1 0,0 0 0,-2 1 0,-1 0 0,0 1 0,-2 1 0,0 0 0,-36-32 0,12 16-29,-3 2-1,-79-49 1,74 55 123,-3 3 0,0 2 0,-1 2 1,-1 2-1,-1 3 0,-86-16 0,-63 5 18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9:53.409"/>
    </inkml:context>
    <inkml:brush xml:id="br0">
      <inkml:brushProperty name="width" value="0.05" units="cm"/>
      <inkml:brushProperty name="height" value="0.05" units="cm"/>
    </inkml:brush>
  </inkml:definitions>
  <inkml:trace contextRef="#ctx0" brushRef="#br0">2923 29 8186,'-301'-11'1121,"-316"-6"-184,504 19-1456,1 6 0,0 4 0,-199 49 0,131-10-212,-261 111 1,375-133 1544,2 3 0,1 2 0,-107 79 0,127-78-446,1 1 1,1 3 0,3 0-1,1 3 1,-48 70 0,73-93-354,0-1 1,2 2-1,0-1 0,1 2 1,1-1-1,1 1 1,-7 35-1,12-46-120,1 0 0,0 0-1,1 0 1,0 0-1,0 0 1,1 0-1,0 0 1,1 0 0,0 0-1,1-1 1,0 1-1,0-1 1,1 0 0,0 0-1,1 0 1,0 0-1,0-1 1,14 16 0,-8-12-143,1-1 0,1 0 1,-1-1-1,2-1 0,0 0 1,0 0-1,0-2 1,28 12-1,24 3-417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0.565"/>
    </inkml:context>
    <inkml:brush xml:id="br0">
      <inkml:brushProperty name="width" value="0.05" units="cm"/>
      <inkml:brushProperty name="height" value="0.05" units="cm"/>
    </inkml:brush>
  </inkml:definitions>
  <inkml:trace contextRef="#ctx0" brushRef="#br0">106 21 17892,'-31'34'2089,"16"-20"-1087,-21 29-1,33-39-834,1 0 0,-1 0 0,1 0 0,-1 1-1,1-1 1,0 1 0,1 0 0,-1-1 0,1 1 0,0 0-1,0 0 1,0 6 0,1-10-151,0 1-1,0 0 1,0-1 0,1 1-1,-1 0 1,0-1 0,1 1-1,-1 0 1,1-1 0,-1 1-1,1-1 1,0 1 0,-1-1-1,1 1 1,0-1-1,0 1 1,0-1 0,0 0-1,1 1 1,-1-1 0,2 2-1,0-2-13,-1 0 0,1 0 0,-1 0-1,1 0 1,0 0 0,-1-1 0,1 1-1,0-1 1,0 1 0,-1-1 0,1 0-1,3-1 1,4 0-15,0 0 1,0-1-1,-1-1 0,1 1 0,-1-2 0,14-6 1,-6 0 49,0-2 1,-1 0 0,0-1 0,-2 0 0,1-2 0,-2 1 0,19-25 0,26-28 329,-58 67-361,0 0 0,0 0-1,0 0 1,0 0 0,0 1-1,0-1 1,0 0 0,0 0-1,0 0 1,0 0-1,0 1 1,1-1 0,-1 0-1,0 0 1,0 0 0,0 0-1,0 0 1,0 1 0,0-1-1,0 0 1,0 0 0,1 0-1,-1 0 1,0 0 0,0 0-1,0 0 1,0 0-1,0 0 1,1 1 0,-1-1-1,0 0 1,0 0 0,0 0-1,0 0 1,1 0 0,-1 0-1,0 0 1,0 0 0,0 0-1,0 0 1,0 0 0,1 0-1,-1 0 1,0 0-1,0 0 1,0-1 0,0 1-1,1 0 1,-1 0 0,0 0-1,0 0 1,0 0 0,0 0-1,0 0 1,0 0 0,1 0-1,-1-1 1,0 1 0,0 0-1,0 0 1,0 0-1,-2 14 93,2-14-90,-3 14 71,-10 52 193,13-60-247,-1 0 1,1 0 0,0 1-1,0-1 1,1 0 0,0 1 0,0-1-1,3 8 1,-3-12-19,-1 0-1,1-1 1,0 1 0,0 0 0,0-1-1,0 1 1,0 0 0,1-1 0,-1 1-1,0-1 1,1 0 0,-1 1 0,1-1 0,-1 0-1,1 0 1,0 0 0,0 0 0,-1 0-1,3 0 1,0 0-3,0 0 0,1 0-1,-1 0 1,0-1 0,0 0 0,0 0-1,0 0 1,8-1 0,1-2-15,1-1 1,0 0-1,-1-1 1,18-8-1,17-13-15,-33 17 3,1 0 0,0 1 0,28-9 1,-43 16 22,0 1 0,0 0 0,-1 0 1,1 0-1,0 0 0,0-1 0,0 1 1,0 0-1,-1 1 0,1-1 0,0 0 0,0 0 1,0 0-1,-1 0 0,1 1 0,0-1 1,0 0-1,-1 1 0,1-1 0,0 0 1,-1 1-1,1-1 0,0 1 0,-1-1 1,1 1-1,0-1 0,-1 1 0,1 0 1,-1-1-1,0 1 0,1 0 0,-1-1 1,1 1-1,-1 0 0,1 1 0,6 34 19,-2-10 32,-4-25-69,-1 1 0,1-1-1,0 0 1,0 1 0,0-1-1,0 0 1,0 0 0,0 1-1,0-1 1,0 0 0,0 0-1,0 0 1,1 0 0,-1-1-1,0 1 1,1 0 0,-1 0-1,4 0 1,27 2-1314,-25-3 1237,6 0-237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9:54.110"/>
    </inkml:context>
    <inkml:brush xml:id="br0">
      <inkml:brushProperty name="width" value="0.05" units="cm"/>
      <inkml:brushProperty name="height" value="0.05" units="cm"/>
    </inkml:brush>
  </inkml:definitions>
  <inkml:trace contextRef="#ctx0" brushRef="#br0">0 1221 4401,'708'8'3051,"-168"-4"-970,1132-60-280,-388-57-1686,186-58 352,-1225 136-306,276-46 482,-520 81-637,144-32 786,-144 32-778,-1 0 1,1 0 0,-1 0 0,0 0-1,1 0 1,-1 0 0,1 0-1,-1 0 1,0 0 0,1 0 0,-1 0-1,1 0 1,-1-1 0,0 1 0,1 0-1,-1 0 1,0-1 0,1 1 0,-1 0-1,0 0 1,0-1 0,1 1 0,-1 0-1,0-1 1,0 1 0,1 0 0,-1-1-1,0 1 1,0 0 0,0-1 0,0 1-1,0 0 1,1-1 0,-1 1 0,0-1-1,0 1 1,0 0 0,0-1 0,0 1-1,0-1 1,0 1 0,0 0-1,-1-1 1,1 1 0,0-1 0,0 1-1,0 0 1,0-1 0,0 1 0,-1 0-1,1-1 1,0 1 0,0 0 0,-1-1-1,1 1 1,-1-1 0,-20-17 256,16 15-214,-41-29-48,-2 3 0,-1 1 0,-1 3 0,-1 1 0,-96-29 1,-280-47-309,418 98 305,-1089-187-4,-9 83-76,953 99 120,-275-16-740,7-34-5,277 24 473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02.819"/>
    </inkml:context>
    <inkml:brush xml:id="br0">
      <inkml:brushProperty name="width" value="0.05" units="cm"/>
      <inkml:brushProperty name="height" value="0.05" units="cm"/>
    </inkml:brush>
  </inkml:definitions>
  <inkml:trace contextRef="#ctx0" brushRef="#br0">4208 559 6681,'-71'-25'1503,"61"19"-919,-1-1 0,2 0 1,-1-1-1,-16-17 0,15 14-242,0 1 0,-23-17 0,-20-4-292,-1 3 0,0 2 1,-3 2-1,-72-19 1,-246-45-90,180 47 10,87 16 25,-234-49-13,-5 29 6,132 37 59,0 10 1,0 9 0,-214 40-1,332-32-61,1 4 0,1 4 0,1 5 0,1 3 0,3 5-1,-152 90 1,237-126 12,-162 102-42,137-84 55,1 2 0,1 1-1,-29 32 1,48-47 2,2 0 0,0 1 0,0 0-1,1 1 1,0 0 0,1 0 0,-7 18 0,10-23-10,2 0 0,-1-1 0,1 1 0,0 0 0,0 0 0,1 0 0,0 0 0,0 0 1,0-1-1,1 1 0,0 0 0,1 0 0,-1 0 0,1-1 0,1 1 0,3 7 0,1-3-8,0 1-1,1-1 1,1 0-1,0 0 1,0-1 0,1 0-1,0-1 1,1 0-1,0-1 1,1 0-1,-1 0 1,2-1 0,13 5-1,23 9-39,1-2 0,53 13-1,205 33-269,7-24 41,-275-37 242,260 25 13,1-12 1,1-14 0,336-41-1,747-193 685,-1359 225-664,278-68 12,-253 58-13,-1-2 0,-1-2 0,84-47 1,-112 54 35,-1-1-1,0-1 1,25-23 0,-39 33-7,-1-1 0,0 0 0,0 0 0,0 0 0,0-1 1,-1 0-1,0 0 0,-1 0 0,1 0 0,-2 0 0,1-1 0,-1 1 0,0-1 0,2-10 0,-4 14-11,0 0 0,0 0-1,0 0 1,-1 0 0,1 0-1,-1 0 1,0 1 0,0-1 0,0 0-1,0 0 1,-1 1 0,0-1-1,1 1 1,-1-1 0,-1 1 0,1 0-1,-4-4 1,1 2-10,0 0 0,-1 0 0,1 1 1,-1 0-1,0 0 0,0 1 0,-1 0 0,1 0 0,-8-2 1,-12-3-30,-1 2 1,0 1 0,-51-4-1,75 9 19,-89-7-59,-7 1-18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04.114"/>
    </inkml:context>
    <inkml:brush xml:id="br0">
      <inkml:brushProperty name="width" value="0.05" units="cm"/>
      <inkml:brushProperty name="height" value="0.05" units="cm"/>
    </inkml:brush>
  </inkml:definitions>
  <inkml:trace contextRef="#ctx0" brushRef="#br0">5494 348 8682,'-5'-1'57,"-337"-79"2054,235 61-2036,-135-9 1,-150 17-125,-64-3 119,-579-38 457,864 50-455,-381-1 116,1 22 10,419-7-162,0 6 0,-246 65 0,270-49-35,1 4-1,2 5 1,-172 98-1,223-108-66,-91 72-1,122-85-10,1 1 0,0 1 0,2 0-1,0 2 1,-30 49 0,43-61 21,1 0-1,0 1 1,1-1-1,0 1 1,1 1-1,0-1 1,1 1 0,1-1-1,0 1 1,0 20-1,2-27 30,1 1 0,0-1-1,0 1 1,1-1 0,-1 0-1,2 0 1,-1 1 0,1-1-1,0-1 1,0 1 0,1 0-1,0-1 1,0 0 0,1 0-1,0 0 1,0 0 0,0-1-1,1 0 1,-1 0 0,12 7-1,5 2 2,0-2-1,0-1 0,1-1 1,37 11-1,102 19 24,-140-35 3,799 132 738,-26-85 87,2-71-231,1217-158-2115,-1252 37-1556,-601 97 2958,-2-7 1,246-113 0,-221 65 1387,-153 79-710,0-3 0,-2 0 1,38-38-1,-55 49-265,-1-1 0,-1-1 0,0 0 0,-1 0 0,11-21 0,-16 28-183,-1-2-1,0 1 1,-1 0-1,0 0 1,0-1-1,0 1 1,-1-1-1,0 1 1,-1-1-1,1 0 1,-1 1-1,-1-1 1,-2-11-1,1 8-33,-2 1 1,1 0-1,-1 1 1,-1-1-1,1 1 0,-2-1 1,1 1-1,-1 1 1,-1-1-1,-11-11 0,-1 1-20,-1 1 0,-1 1 0,-24-15 0,3 6-282,-1 2 0,-2 1 0,0 2 0,-1 3-1,-72-19 1,19 13-467,-168-17 0,92 25 148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10.751"/>
    </inkml:context>
    <inkml:brush xml:id="br0">
      <inkml:brushProperty name="width" value="0.05" units="cm"/>
      <inkml:brushProperty name="height" value="0.05" units="cm"/>
    </inkml:brush>
  </inkml:definitions>
  <inkml:trace contextRef="#ctx0" brushRef="#br0">887 2 13651,'0'-1'29,"0"1"-1,-1 0 1,1 0-1,0 0 1,-1 0-1,1 0 1,-1 0 0,1-1-1,0 1 1,-1 0-1,1 0 1,-1 0 0,1 0-1,0 0 1,-1 0-1,1 0 1,0 1-1,-1-1 1,1 0 0,-1 0-1,1 0 1,0 0-1,-1 0 1,1 1 0,0-1-1,-1 0 1,1 0-1,0 0 1,-1 1-1,1-1 1,0 0 0,0 1-1,-1-1 1,0 16 283,14 19-76,15 15-201,-1 2 0,-3 1 0,-2 2 0,-2 0 1,-3 0-1,16 97 0,-21-52-20,-5-1 0,-4 1 1,-4 0-1,-5 0 0,-4 0 1,-4-2-1,-33 117 1,19-114 45,-5-2 1,-5-2 0,-3-1-1,-5-2 1,-4-2 0,-111 154-1,23-73 343,-167 160 1,167-185-991,138-148 581,0 0 0,0 1 0,-1-1 0,1 1 0,0-1 0,0 0 0,-1 1 0,1-1 0,0 0 0,0 0 0,-1 1 0,1-1 0,0 0 0,-1 0 0,1 1 0,-1-1 0,1 0 0,0 0 0,-1 0 0,1 0 0,-1 1 0,1-1 0,0 0 0,-1 0 0,1 0 0,-1 0 0,1 0 0,-1 0 0,1 0 0,0 0 0,-1 0 0,1 0 0,-1 0 0,1-1 0,-1 1 0,1 0 0,0 0 0,-1 0 0,1-1 0,0 1 0,-1 0 0,1 0 0,0-1 0,-1 1 0,1 0 0,0 0 0,-1-1 0,1 1 0,0 0 0,-1-1 0,-5-17-155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11.186"/>
    </inkml:context>
    <inkml:brush xml:id="br0">
      <inkml:brushProperty name="width" value="0.05" units="cm"/>
      <inkml:brushProperty name="height" value="0.05" units="cm"/>
    </inkml:brush>
  </inkml:definitions>
  <inkml:trace contextRef="#ctx0" brushRef="#br0">76 11 14187,'-1'-1'88,"-1"0"0,1 0 0,-1 0 0,1 0 0,0 0 0,-1 0 0,0 1 0,1-1 0,-1 0 0,1 1 0,-1-1 0,0 1 0,1 0-1,-1 0 1,-3-1 0,4 2-52,0-1-1,0 0 1,1 1 0,-1-1-1,0 0 1,0 1-1,0-1 1,0 1-1,1-1 1,-1 1-1,0-1 1,0 1-1,1 0 1,-1 0-1,1-1 1,-1 1 0,0 0-1,1 0 1,-1-1-1,0 3 1,-1 3 40,0 0 0,1 0 0,-1 0 1,1 0-1,1 0 0,-1 12 0,-16 560 11,14-545-85,2-20-7,0 0 1,0 0-1,1 0 0,1 0 1,0 0-1,6 23 0,-7-35 4,0 0 0,1 0 0,-1 0 0,1 0-1,-1 0 1,1 0 0,-1 0 0,1 0 0,0 0-1,0 0 1,-1 0 0,1 0 0,0-1 0,0 1 0,0 0-1,0 0 1,0-1 0,0 1 0,0-1 0,0 1-1,0-1 1,0 1 0,0-1 0,0 0 0,0 1 0,1-1-1,-1 0 1,0 0 0,0 0 0,0 0 0,0 0-1,1 0 1,-1 0 0,0 0 0,0-1 0,2 0-1,3-1 0,0 0-1,0-1 0,-1 1 1,1-1-1,5-5 0,12-8 7,-1-2 0,0 0 0,36-42 0,48-73-218,-54 61 4,74-137 1,-80 115 95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11.651"/>
    </inkml:context>
    <inkml:brush xml:id="br0">
      <inkml:brushProperty name="width" value="0.05" units="cm"/>
      <inkml:brushProperty name="height" value="0.05" units="cm"/>
    </inkml:brush>
  </inkml:definitions>
  <inkml:trace contextRef="#ctx0" brushRef="#br0">3 779 12499,'-2'11'678,"2"-2"60,9-24-153,30-60-119,-3-3-1,-4 0 0,-4-2 0,-3-1 1,-3-1-1,13-106 0,-31 153-364,0-42 0,-4 77-102,0 0 0,-1-1 0,1 1 0,0 0 0,0 0 0,0-1 0,0 1 0,0 0 0,0-1 0,0 1 1,0 0-1,0-1 0,0 1 0,0 0 0,0 0 0,1-1 0,-1 1 0,0 0 0,0-1 0,0 1 1,0 0-1,0 0 0,1-1 0,-1 1 0,0 0 0,0 0 0,0 0 0,1-1 0,-1 1 0,0 0 1,0 0-1,1 0 0,-1-1 0,0 1 0,0 0 0,1 0 0,-1 0 0,0 0 0,1 0 0,-1 0 1,0 0-1,0 0 0,1 0 0,-1 0 0,0 0 0,1 0 0,-1 0 0,0 0 0,1 0 0,-1 0 0,1 0 1,12 8-18,-13-8 16,40 30-293,75 42 1,-89-59 39,1-1 0,0-1 0,1-1 0,37 8-1,-31-11-72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06.521"/>
    </inkml:context>
    <inkml:brush xml:id="br0">
      <inkml:brushProperty name="width" value="0.05" units="cm"/>
      <inkml:brushProperty name="height" value="0.05" units="cm"/>
    </inkml:brush>
  </inkml:definitions>
  <inkml:trace contextRef="#ctx0" brushRef="#br0">0 385 7834,'451'-85'1241,"-79"11"-517,239 23 558,-476 44-1173,884-32 206,194 47 1215,766-23-1322,-1315-39-170,239-13 27,661 68-48,-440 55-9,-451-24 35,-73-13-108,-144-7-21,-1 24 107,-187-2-8,253 30 24,4-20-16,1161-47 82,-591-46-13,290-16-98,-1207 54 6,1757-89-117,-356 100 271,-507 9-64,-831-9-70,230-5 53,-455 8-75,-15-3 5,-1 0-1,0 0 0,0 0 1,0 0-1,0 0 0,0 0 1,0 0-1,0 0 1,0 1-1,1-1 0,-1 0 1,0 0-1,0 0 0,0 0 1,0 0-1,0 1 1,0-1-1,0 0 0,0 0 1,0 0-1,0 0 0,0 0 1,0 1-1,0-1 1,0 0-1,0 0 0,0 0 1,0 0-1,0 0 1,0 1-1,0-1 0,0 0 1,0 0-1,0 0 0,0 0 1,-1 0-1,1 1 1,0-1-1,0 0 0,0 0 1,0 0-1,0 0 0,0 0 1,0 0-1,-1 0 1,1 1-1,-2 0 2,0 0 0,0 1 0,0-1 0,-1 0-1,1 0 1,0 0 0,-1 0 0,1 0 0,-1-1 0,-2 1 0,-33 4-6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07.888"/>
    </inkml:context>
    <inkml:brush xml:id="br0">
      <inkml:brushProperty name="width" value="0.05" units="cm"/>
      <inkml:brushProperty name="height" value="0.05" units="cm"/>
    </inkml:brush>
  </inkml:definitions>
  <inkml:trace contextRef="#ctx0" brushRef="#br0">2 9 12155,'0'0'19,"0"0"1,0 0 0,0 0-1,0 0 1,-1 0-1,1 0 1,0-1 0,0 1-1,0 0 1,0 0 0,0 0-1,0 0 1,0-1 0,0 1-1,0 0 1,0 0 0,0 0-1,0 0 1,0 0 0,0-1-1,0 1 1,0 0-1,0 0 1,0 0 0,0 0-1,0-1 1,0 1 0,0 0-1,0 0 1,0 0 0,0 0-1,0 0 1,0-1 0,0 1-1,1 0 1,-1 0 0,0 0-1,0 0 1,0 0 0,0 0-1,0-1 1,1 1-1,9-2 199,13 2-89,-23 0-119,455 49 85,574 2-1241,52 4 942,326 100 267,-35-3-32,1056-26 129,8-120 193,3053-315-433,-5115 271 88,864-80 329,1 45-51,-1235 73-288,491-5-232,-398 10 174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26.261"/>
    </inkml:context>
    <inkml:brush xml:id="br0">
      <inkml:brushProperty name="width" value="0.05" units="cm"/>
      <inkml:brushProperty name="height" value="0.05" units="cm"/>
    </inkml:brush>
  </inkml:definitions>
  <inkml:trace contextRef="#ctx0" brushRef="#br0">3164 124 11498,'1'-2'127,"-1"-1"0,1 1 0,-1 0 0,0-1 0,0 1-1,0 0 1,0-1 0,0 1 0,0-1 0,0 1-1,-1 0 1,1-1 0,-1 1 0,0 0 0,0 0-1,0-1 1,0 1 0,0 0 0,0 0 0,-3-3 0,1 2-13,0 0 1,0 0-1,0 1 1,-1-1-1,1 1 1,-1 0-1,0 0 1,0 0 0,0 0-1,-6-2 1,-5 0-9,0 1 1,-1 0 0,1 1 0,-1 1-1,-19 0 1,-42 6-166,-85 16 0,-47 4-234,179-23 272,0-2 1,0-2-1,0 0 0,0-2 1,-30-8-1,8 0-57,-1 2-1,0 3 1,-79-1-1,-161 24-163,292-16 242,-316 27 105,235-25 122,-154-13 0,-67-13 215,245 24-399,0 2 0,0 3 0,-69 15-1,93-13-36,0 2-1,1 1 0,0 1 0,-43 22 0,65-27-11,-1 1-1,1 0 1,1 0-1,-1 1 0,1 0 1,0 1-1,1 0 0,0 1 1,1 0-1,0 0 1,0 1-1,1 0 0,0 0 1,-9 22-1,-34 111-30,-42 188 1,86-307 30,2-1 1,1 1-1,1 0 1,1 0-1,3 46 1,0-61 0,-1 1 0,2-1 0,-1 1 1,1-1-1,1 0 0,0 0 0,0 0 0,1 0 1,0-1-1,1 0 0,0 0 0,1 0 0,-1-1 1,1 0-1,1 0 0,9 7 0,1-2-3,0-2 1,1 0-1,0 0 0,1-2 0,0-1 0,1 0 1,30 6-1,155 22-2,1047 46-3,-373-100 69,-7-85-12,-654 55-42,-169 34 51,0-3 1,61-30 0,-84 33 6,0-1 1,-1-1-1,0-2 1,-2 0-1,26-25 0,-33 26 16,-1-1 0,-1 0 0,-1-1 0,0 0 0,-1-1 0,-2-1 0,15-33 0,-16 28-2,-1 1-1,-2-2 0,-1 1 1,0-1-1,-2 0 0,-2 0 1,0 0-1,-3-48 1,-1 56-64,-1 0 0,0 1 0,-1-1 0,-1 1 0,-1-1 1,0 1-1,-2 1 0,0 0 0,0 0 0,-2 0 1,0 1-1,-1 0 0,-16-17 0,7 14-19,0 1 0,-1 1 0,-1 1 0,-1 1 0,0 0 0,-1 2 0,-1 1 0,0 1 0,0 1 0,-30-8 0,-9 2-17,-1 2-1,0 4 1,-69-4 0,-25 8-263,-215 18-1,-156 46-801,227-22 681,100-16 104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15.244"/>
    </inkml:context>
    <inkml:brush xml:id="br0">
      <inkml:brushProperty name="width" value="0.05" units="cm"/>
      <inkml:brushProperty name="height" value="0.05" units="cm"/>
    </inkml:brush>
  </inkml:definitions>
  <inkml:trace contextRef="#ctx0" brushRef="#br0">0 356 13683,'12'-6'128,"-1"1"1,1 0 0,0 0-1,0 1 1,1 1-1,15-3 1,21-6-114,71-27 29,-28 8-15,95-19 0,414-20 231,-561 67-234,449-10 165,0 31-102,-344-12-89,255 19 15,213 6 121,936-80 42,-820-24 424,-351 29-370,-342 40-217,121-9 13,-129 12 7,1 2 0,0 0 1,40 9-1,-27 3 661,-39-12-790,0 0 0,0 0 0,0 0-1,0-1 1,0 1 0,7-1 0,-9 1-4,0-1 0,0 0 0,0 0 0,1 0 0,-1 0 0,0 0-1,0-1 1,0 1 0,0 0 0,0 0 0,0-1 0,0 1 0,0-1 0,0 1 0,0-1 0,0 1 0,0-1 0,0 0 0,0 1 0,0-1-1,1-1 1,-1-8-559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0.984"/>
    </inkml:context>
    <inkml:brush xml:id="br0">
      <inkml:brushProperty name="width" value="0.05" units="cm"/>
      <inkml:brushProperty name="height" value="0.05" units="cm"/>
    </inkml:brush>
  </inkml:definitions>
  <inkml:trace contextRef="#ctx0" brushRef="#br0">86 0 19420,'-22'66'2218,"-14"78"0,25-88-1638,3 1 1,2 0-1,3 96 1,3-150-520,1 1 0,-1 0 1,0-1-1,1 1 0,0 0 1,0-1-1,1 4 0,-1-6-38,-1 0 0,0-1 0,1 1 0,-1-1 0,1 1 0,-1-1 0,1 1 0,-1-1 0,1 1 0,0-1 0,-1 0 0,1 1 0,0-1 0,-1 0 0,1 1 0,0-1 0,-1 0 0,1 0 0,0 0 0,0 1 0,-1-1 0,1 0 0,0 0 0,0 0 0,-1 0 0,1 0 0,0-1 0,-1 1 0,1 0 0,0 0 0,0 0 0,-1-1 0,1 1 0,0 0 0,-1-1 0,1 1 0,0 0 0,-1-1 0,1 1 0,0-1 0,9-6 123,0 1 0,-1-2 0,0 1 0,0-1 0,0 0 0,10-15 0,42-61 234,-49 66-289,24-33-26,-3 6-996,34-67-1,-66 112 883,-1 0 0,0 0 0,1-1 0,-1 1-1,0 0 1,1-1 0,-1 1 0,0-1 0,0 1 0,0 0 0,1-1 0,-1 1 0,0-1 0,0 1 0,0 0 0,0-1 0,0 1 0,0-1-1,0 1 1,0-1 0,0 1 0,0-1 0,0 1 0,0 0 0,0-1 0,0 1 0,0-1 0,0 1 0,0-1 0,-1 1 0,1 0 0,0-1-1,0 1 1,0 0 0,-1-1 0,1 1 0,0-1 0,-1 1 0,-13 2-494,-3 6-285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18.256"/>
    </inkml:context>
    <inkml:brush xml:id="br0">
      <inkml:brushProperty name="width" value="0.05" units="cm"/>
      <inkml:brushProperty name="height" value="0.05" units="cm"/>
    </inkml:brush>
  </inkml:definitions>
  <inkml:trace contextRef="#ctx0" brushRef="#br0">1 1 10426,'3'4'224,"-1"0"-1,1 0 1,0 0 0,-1 1-1,0-1 1,2 7 0,6 12 477,22 37 545,68 112-9,-87-153-1234,2 0-1,0-1 1,1-1 0,0 0 0,2-1-1,28 20 1,-9-12 1,2-2-1,67 28 1,89 21 3,45 20-23,-145-46 19,-3 4 0,-2 4 1,116 91-1,-106-66 7,149 119 33,-15 18 4,-183-165-24,2-1 1,3-3-1,1-3 1,109 62-1,254 175-5,-4-16-20,23-39 24,20 5-14,-242-119 2,-129-62-9,129 96 0,0-12-11,-56-38 29,-122-69-12,-2 2-1,36 32 1,-20-9 6,35 32-38,-74-73 108,0 1 0,1-2 1,0 0-1,31 14 0,-35-20 571,-19-4-277,-3-1-354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0.940"/>
    </inkml:context>
    <inkml:brush xml:id="br0">
      <inkml:brushProperty name="width" value="0.05" units="cm"/>
      <inkml:brushProperty name="height" value="0.05" units="cm"/>
    </inkml:brush>
  </inkml:definitions>
  <inkml:trace contextRef="#ctx0" brushRef="#br0">1 744 13627,'39'34'1195,"2"-3"0,50 30 0,-79-54-1141,0-1 0,0-1 0,1 0 0,0-1-1,-1 0 1,2-1 0,-1 0 0,21 1 0,-14-4 69,0 0-1,0-1 1,0-1 0,0-1-1,23-6 1,-6-3 205,-1 0 1,0-3 0,-1-1-1,0-1 1,46-32-1,-71 42-167,0 0-1,0-1 1,0 0-1,-1-1 1,0 0-1,-1 0 1,0-1-1,0 0 1,12-22-1,-16 22-34,0 0 0,0 0 0,-1 0 0,0-1-1,-1 0 1,0 1 0,-1-1 0,0 0 0,0 0 0,-1 0 0,-3-18 0,-2-3-9,-1 0 1,-2 1 0,-2 0-1,0 0 1,-20-38 0,6 21-501,-2 1 0,-46-60 0,64 95 124,-1 1 0,-1 1 1,0-1-1,0 2 0,-24-18 1,14 15-239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3.632"/>
    </inkml:context>
    <inkml:brush xml:id="br0">
      <inkml:brushProperty name="width" value="0.05" units="cm"/>
      <inkml:brushProperty name="height" value="0.05" units="cm"/>
    </inkml:brush>
  </inkml:definitions>
  <inkml:trace contextRef="#ctx0" brushRef="#br0">1135 120 11498,'-22'-16'326,"-1"2"0,0 0 0,-1 2 0,0 1 0,-1 0 0,0 2-1,-1 1 1,-42-8 0,46 12-222,0 2 0,0 0 1,0 1-1,-1 2 0,1 0 0,0 1 0,0 1 0,1 1 0,-1 2 1,-38 13-1,24-3-57,1 1 0,0 2 0,1 2 0,1 1 0,1 1 0,1 2 0,1 1 0,1 1 0,-46 58 0,49-50-23,2 1-1,1 1 1,2 1 0,2 1 0,1 0 0,2 2-1,2 0 1,-16 79 0,15-24-2,5 0 1,3 1 0,5 0-1,5 0 1,3-1 0,37 186 0,-27-212-21,3 0 0,3-2 1,55 117-1,-57-145-5,2-1 0,2-1 0,1 0-1,2-2 1,2-1 0,1-2 0,40 36 0,-50-52 0,1-2 1,0 0 0,1-1 0,1-2 0,0 0 0,1-1 0,0-1 0,39 10 0,-41-15 2,-1-1 0,1-1 0,0-1 0,0-1 0,0 0 1,0-2-1,1-1 0,-1 0 0,-1-2 0,32-9 0,-18 1 30,0-2-1,-2-2 1,0-1 0,0-1-1,-2-2 1,0-1 0,53-49-1,-34 22 78,-3-2 0,-1-2 0,53-80-1,-45 49 97,-4-1 0,-4-3 0,67-176 0,-87 185-61,-3-2 0,-3-1 0,-5 0 0,12-166 0,-26 207-122,-2-1 1,-1 0-1,-2 1 1,-2 0-1,-21-77 1,21 99-64,-1 0 1,-1 0 0,0 0 0,-1 1 0,-1 0 0,0 0 0,-2 2-1,1-1 1,-2 1 0,0 1 0,-1 0 0,0 1 0,-1 1 0,-24-16 0,24 20 51,0 0 0,0 1 1,0 1-1,-1 1 1,0 0-1,-17-3 0,-95-7 516,96 12-671,-8-2 195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4.316"/>
    </inkml:context>
    <inkml:brush xml:id="br0">
      <inkml:brushProperty name="width" value="0.05" units="cm"/>
      <inkml:brushProperty name="height" value="0.05" units="cm"/>
    </inkml:brush>
  </inkml:definitions>
  <inkml:trace contextRef="#ctx0" brushRef="#br0">0 745 13875,'4'0'139,"-1"0"1,0 0-1,0-1 0,0 0 1,0 1-1,0-1 0,0-1 1,0 1-1,0 0 0,-1-1 1,1 1-1,0-1 0,2-2 1,8-3 143,250-122 2273,109-57-1725,-228 109-745,326-177-404,-377 202-413,-92 51 727,14-10-126,-14 11 126,-1 0 0,0 0 0,0 0-1,0-1 1,0 1 0,1 0 0,-1 0 0,0 0 0,0-1 0,0 1 0,0 0 0,0 0-1,1 0 1,-1-1 0,0 1 0,0 0 0,0 0 0,0-1 0,0 1 0,0 0 0,0 0-1,0-1 1,0 1 0,0 0 0,0 0 0,0 0 0,0-1 0,0 1 0,0 0 0,0 0 0,0-1-1,-1 1 1,1 0 0,0 0 0,0 0 0,0-1 0,0 1 0,0 0 0,-1 0 0,1 0-1,0-1 1,0 1 0,0 0 0,0 0 0,-1 0 0,1 0 0,0 0 0,0 0 0,0-1-1,-1 1 1,1 0 0,0 0 0,0 0 0,-1 0 0,1 0 0,0 0 0,0 0 0,-1 0 0,1 0-1,0 0 1,0 0 0,-1 0 0,1 0 0,0 0 0,-25-2-292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5.536"/>
    </inkml:context>
    <inkml:brush xml:id="br0">
      <inkml:brushProperty name="width" value="0.05" units="cm"/>
      <inkml:brushProperty name="height" value="0.05" units="cm"/>
    </inkml:brush>
  </inkml:definitions>
  <inkml:trace contextRef="#ctx0" brushRef="#br0">44 144 14171,'5'-17'1538,"-3"13"-1127,0 0 1,-1 0 0,0 0 0,0 0 0,0 0 0,-1 0 0,0 0-1,1-1 1,-1 1 0,-1-5 0,-3 8 1216,-1 7-998,-4 10-178,2 0-411,1 0 0,0 0-1,1 1 1,1 0 0,0 0 0,1 0 0,1 0 0,1 1 0,0-1-1,3 20 1,-2-35-40,0 1-1,1-1 1,-1 1 0,1 0-1,0-1 1,0 1-1,0-1 1,0 0 0,0 1-1,0-1 1,1 0-1,-1 0 1,1 1-1,-1-1 1,1 0 0,0-1-1,0 1 1,0 0-1,0 0 1,0-1 0,0 0-1,1 1 1,-1-1-1,0 0 1,1 0-1,-1 0 1,1 0 0,-1 0-1,1-1 1,0 1-1,-1-1 1,1 0-1,0 0 1,-1 0 0,1 0-1,2 0 1,5-1 19,-1-1 0,0 0 1,0 0-1,-1-1 0,1 0 0,0 0 1,-1-1-1,0 0 0,10-7 0,-4 1 81,0-1-1,-1 0 1,0-1-1,-1 0 1,0-1-1,-1 0 1,-1-1-1,0-1 1,0 1-1,-2-1 1,0-1-1,0 0 1,9-32-1,-15 30 91,-2 18-184,0 0-1,0-1 0,0 1 1,0 0-1,0 0 0,0-1 1,0 1-1,0 0 0,-1 0 0,1-1 1,0 1-1,0 0 0,0 0 1,0 0-1,0-1 0,0 1 1,-1 0-1,1 0 0,0 0 1,0-1-1,0 1 0,-1 0 1,1 0-1,0 0 0,0 0 0,-1 0 1,1-1-1,0 1 0,0 0 1,-1 0-1,0 1 3,0-1 0,0 1 0,-1-1 1,1 1-1,0 0 0,0-1 0,0 1 0,0 0 0,0 0 0,0 0 1,1 0-1,-1 0 0,0 0 0,0 0 0,1 0 0,-1 0 1,0 0-1,1 0 0,-1 1 0,1 0 0,-5 8 3,1 0-1,0 0 1,1 1-1,1-1 0,-1 1 1,2 0-1,-1 0 1,1 16-1,1-23-13,0-1 0,1 1 0,-1 0 0,1-1 0,-1 1-1,1-1 1,0 1 0,0-1 0,0 0 0,1 1 0,0-1 0,-1 0-1,1 0 1,0 0 0,0 0 0,0 0 0,1-1 0,-1 1-1,1-1 1,0 1 0,-1-1 0,1 0 0,0 0 0,0 0 0,0 0-1,1-1 1,-1 1 0,0-1 0,6 2 0,-1-2 18,1 1-1,-1-1 1,1-1 0,0 0 0,-1 0-1,1 0 1,0-1 0,-1 0 0,1-1-1,-1 0 1,0-1 0,1 1 0,-1-1-1,0-1 1,-1 0 0,1 0 0,-1 0 0,1-1-1,-1 0 1,-1-1 0,10-9 0,-10 10 25,-1-1 1,1 0 0,-2 0 0,1 0 0,-1-1-1,0 0 1,0 0 0,0 0 0,-1 0-1,0 0 1,-1-1 0,0 1 0,0-1 0,-1 0-1,1 1 1,-2-1 0,1 0 0,-1 0-1,0 0 1,-1 0 0,0 0 0,0 1 0,-4-14-1,3 15-36,-1 1 0,0 0 0,0 0 0,0 0-1,-7-9 1,9 13-71,0 0-1,0-1 1,-1 1 0,1 0-1,0 0 1,0 0-1,-1 1 1,1-1-1,0 0 1,-1 0-1,1 1 1,-3-1-1,4 1-26,-1 0-1,0 0 0,1 0 1,-1 0-1,0 0 0,1 0 1,-1 0-1,0 0 0,0 0 1,1 1-1,-1-1 0,1 0 1,-1 1-1,0-1 0,1 0 1,-1 1-1,1-1 0,-1 0 1,0 1-1,1-1 0,0 1 1,-1 0-1,1-1 0,-1 1 1,1-1-1,-1 1 0,1-1 1,0 2-1,-1-2 68,1 0-1,0 1 1,0-1 0,0 0-1,-1 1 1,1-1 0,0 1-1,0-1 1,0 0 0,0 1-1,0-1 1,0 0 0,0 1-1,0-1 1,0 1 0,0-1-1,0 0 1,0 1 0,0-1-1,0 0 1,0 1 0,1-1-1,-1 0 1,0 1 0,0-1-1,0 0 1,0 1 0,1-1-1,-1 0 1,0 1 0,0-1-1,1 0 1,-1 0-1,0 1 1,1-1 0,-1 0-1,0 0 1,1 0 0,-1 1-1,0-1 1,1 0 0,-1 0-1,0 0 1,1 0 0,-1 0-1,0 0 1,1 0 0,-1 0-1,0 0 1,1 0 0,-1 0-1,1 0 1,-1 0 0,0 0-1,1 0 1,21-5-940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6.676"/>
    </inkml:context>
    <inkml:brush xml:id="br0">
      <inkml:brushProperty name="width" value="0.05" units="cm"/>
      <inkml:brushProperty name="height" value="0.05" units="cm"/>
    </inkml:brush>
  </inkml:definitions>
  <inkml:trace contextRef="#ctx0" brushRef="#br0">109 289 12563,'3'-5'523,"0"1"0,0-1 0,0 0 1,-1-1-1,0 1 0,0 0 1,0-1-1,-1 1 0,1-7 0,-1 9-260,-1 0 0,1 0 0,-1 0-1,0 0 1,0 0 0,0 0 0,0 0-1,-1 0 1,0 0 0,1 0 0,-1 0-1,0 0 1,0 0 0,0 0 0,-1 1-1,1-1 1,-1 0 0,-1-2 0,2 4-218,0 1 1,0-1 0,1 0 0,-1 1 0,0-1-1,0 1 1,0-1 0,0 1 0,0-1 0,0 1-1,1 0 1,-1 0 0,0-1 0,0 1 0,0 0-1,0 0 1,0 0 0,0 0 0,0 0 0,0 0 0,0 0-1,0 0 1,0 1 0,0-1 0,0 0 0,0 0-1,0 1 1,0-1 0,0 1 0,0-1 0,0 1-1,0-1 1,1 1 0,-1 0 0,0-1 0,-1 2-1,-3 3 35,0 0 0,1 0 0,-9 11 0,13-15-69,-8 9-3,2 0 0,-1 1 0,1-1 0,1 2 0,0-1 0,1 0 0,0 1 0,1 0 0,0 0 0,0 0 0,2 0 0,-2 24 0,3-34-1,0-1-1,0 1 0,0-1 0,0 1 1,0-1-1,1 1 0,-1-1 1,0 1-1,1-1 0,-1 1 0,1-1 1,-1 1-1,1-1 0,-1 0 0,1 1 1,0-1-1,0 0 0,0 0 1,0 1-1,0-1 0,0 0 0,0 0 1,0 0-1,0 0 0,1-1 0,-1 1 1,0 0-1,1 0 0,-1-1 1,0 1-1,1-1 0,-1 1 0,1-1 1,-1 1-1,1-1 0,-1 0 0,1 0 1,-1 0-1,1 0 0,-1 0 1,1 0-1,-1 0 0,3-1 0,5-1 78,-1 0 0,1-1 0,-1 0-1,0 0 1,-1-1 0,1 0 0,0 0-1,-1-1 1,0 0 0,0 0-1,-1-1 1,1 0 0,-1 0 0,0-1-1,-1 1 1,8-12 0,-3 4 82,-1-1 0,0-1 0,-1 0 0,-1 0 1,0 0-1,-2-1 0,5-19 0,-7 21-64,0 0 0,-2-1-1,0-25 1,-1 33-195,0 1 0,-1-1 0,-1 0 0,1 1-1,-1-1 1,0 1 0,-1 0 0,0 0 0,-4-8 0,7 14 9,0 0 0,-1 1 0,1-1 0,0 1 0,0-1 0,-1 0 0,1 1 0,0-1 0,-1 1 0,1-1 0,0 1 0,-1 0 0,1-1 0,-1 1 0,1-1 0,-1 1 0,1 0 0,-1-1 0,0 1 0,1 0 0,-1-1 0,1 1 0,-1 0 0,1 0 0,-1 0 0,0 0 0,1 0 0,-1-1 0,0 1 0,1 0 0,-1 0 0,1 1 0,-1-1 0,0 0 0,1 0 0,-1 0 0,0 0 0,1 0 0,-1 1 0,0-1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7.112"/>
    </inkml:context>
    <inkml:brush xml:id="br0">
      <inkml:brushProperty name="width" value="0.05" units="cm"/>
      <inkml:brushProperty name="height" value="0.05" units="cm"/>
    </inkml:brush>
  </inkml:definitions>
  <inkml:trace contextRef="#ctx0" brushRef="#br0">85 3 16660,'-1'-2'1847,"-3"6"-1248,-2 9 74,-27 240 1273,14-97-1284,13-111-434,-1-3 312,-2 80 1,9-120-518,0-1-1,0 1 1,0 0 0,0-1 0,1 1 0,-1 0-1,1-1 1,-1 1 0,1 0 0,-1-1-1,1 1 1,0-1 0,0 1 0,0-1 0,1 3-1,-1-4-5,0 1-1,0 0 0,0-1 0,0 1 0,1 0 1,-1-1-1,0 0 0,0 1 0,1-1 1,-1 0-1,0 1 0,0-1 0,1 0 0,-1 0 1,0 0-1,0 0 0,1 0 0,-1 0 0,0-1 1,0 1-1,1 0 0,0-1 0,5-1 32,-1-1 0,1 0 0,-1 0-1,0 0 1,0-1 0,0 0 0,-1 0-1,1 0 1,-1-1 0,8-8 0,6-9 138,19-28 0,-34 44-153,23-32 239,-3-1 0,-1-2-1,26-61 1,-45 94-100,-2 12-115,-2 14-25,-9 54 34,4-36-54,1 0 0,1 0 0,4 53 0,4-77 19,2-14-302,6-18-886,4-48-519,-11 38 1088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7.600"/>
    </inkml:context>
    <inkml:brush xml:id="br0">
      <inkml:brushProperty name="width" value="0.05" units="cm"/>
      <inkml:brushProperty name="height" value="0.05" units="cm"/>
    </inkml:brush>
  </inkml:definitions>
  <inkml:trace contextRef="#ctx0" brushRef="#br0">1 268 12995,'1'2'266,"0"0"-1,0-1 1,0 1 0,0-1 0,1 1 0,-1-1-1,0 0 1,1 1 0,-1-1 0,1 0 0,0 0-1,-1 0 1,1 0 0,0 0 0,0-1 0,-1 1 0,1 0-1,0-1 1,0 1 0,0-1 0,2 0 0,-1 0 41,0 0 0,0 0 1,0-1-1,0 1 1,-1-1-1,1 0 0,0 0 1,0 0-1,0 0 1,-1 0-1,1-1 0,-1 1 1,3-3-1,-2 2-191,0 0 0,0 0-1,-1 0 1,1 0 0,-1-1 0,0 1-1,1-1 1,-1 0 0,0 0 0,0 0 0,-1 0-1,1 0 1,-1 0 0,1 0 0,-1 0-1,0-1 1,0 1 0,-1 0 0,1-1-1,-1 1 1,1-1 0,-1 1 0,0-1-1,-1-4 1,1 8-114,0-1-1,0 1 1,0-1-1,-1 1 0,1 0 1,0-1-1,0 1 1,0 0-1,-1-1 1,1 1-1,0 0 1,0-1-1,-1 1 0,1 0 1,0-1-1,0 1 1,-1 0-1,1 0 1,0-1-1,-1 1 1,1 0-1,0 0 0,-1 0 1,1-1-1,-1 1 1,1 0-1,0 0 1,-1 0-1,1 0 1,-1 0-1,1 0 0,0 0 1,-1 0-1,1 0 1,-1 0-1,1 0 1,-1 0-1,1 0 1,0 0-1,-1 1 0,1-1 1,0 0-1,-1 0 1,1 0-1,-1 0 1,1 1-1,0-1 1,-1 0-1,1 0 0,0 1 1,0-1-1,-1 0 1,1 1-1,0-1 1,-1 1-1,-15 19-8,13-14-4,0 0 0,1 0 0,0 0 1,0 0-1,0 0 0,1 1 0,0-1 1,0 1-1,1-1 0,0 10 0,0-13 8,0 1 0,1-1 0,-1 0-1,1 0 1,0 0 0,0-1 0,0 1-1,0 0 1,0 0 0,1 0 0,0-1-1,-1 1 1,1-1 0,0 1 0,0-1 0,0 0-1,0 1 1,1-1 0,-1 0 0,1-1-1,-1 1 1,1 0 0,5 2 0,3-1 3,0 1 0,0-1 0,1-1 0,-1 0 0,1-1 0,0 0 0,-1-1 0,1 0 0,21-3 0,11-4 4,49-14 0,-68 15-10,-20 5 16,-7 1 19,1 0-14,1 0 0,-1 0 0,0 0-1,1 0 1,-1 0 0,1 0 0,-1-1 0,1 1 0,-1 0 0,1-1 0,-1 1 0,1 0 0,-1-1-1,1 1 1,-1 0 0,1-1 0,0 1 0,-1-1 0,1 1 0,0-1 0,-1 1 0,1-1 0,0 1-1,0-1 1,-1 1 0,1-1 0,0 1 0,0-1 0,0-1 0,-5-19 246,3 0-109,1 0 0,1 0 0,1 0 0,0 0 0,2 0 0,0 0 0,8-24 0,-10 42-174,1-1 0,0 1 0,0-1 0,0 1 0,0-1 0,0 1 0,1 0 0,-1 0 0,1 0 0,0 0 0,0 1 0,0-1 0,3-2 0,5-1-35,-1 1-1,23-9 1,9-6 108,-11 1-171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8.190"/>
    </inkml:context>
    <inkml:brush xml:id="br0">
      <inkml:brushProperty name="width" value="0.05" units="cm"/>
      <inkml:brushProperty name="height" value="0.05" units="cm"/>
    </inkml:brush>
  </inkml:definitions>
  <inkml:trace contextRef="#ctx0" brushRef="#br0">1 17 18692,'9'56'1349,"-2"0"1,-1 70-1,-1-24-932,-3-62-247,3 36 144,-4-68-208,0 0 0,1 0 0,0 1 1,1-1-1,-1-1 0,7 13 0,-9-19-81,1 0 1,-1-1-1,1 1 1,-1 0-1,1 0 1,0 0 0,0 0-1,-1-1 1,1 1-1,0 0 1,0 0-1,0-1 1,-1 1-1,1-1 1,0 1-1,0-1 1,0 1-1,0-1 1,0 0-1,0 1 1,0-1-1,0 0 1,0 0 0,1 0-1,-1 0 1,0 0-1,0 0 1,0 0-1,0 0 1,0 0-1,0 0 1,0-1-1,0 1 1,0 0-1,0-1 1,0 1-1,1-1 1,4-3 128,0 0 0,0 0-1,0 0 1,9-10 0,22-24 547,-1-1 0,54-78-1,44-101 12,-127 205-942,0 1 1,-1-1 0,0 0-1,-1-1 1,5-19 0,-10 33 186,0-1 0,0 1 0,0 0 0,0 0 0,1-1 0,-1 1 0,0 0 0,0-1 0,0 1 1,0 0-1,0 0 0,0-1 0,0 1 0,0 0 0,0-1 0,0 1 0,0 0 0,0 0 0,0-1 0,0 1 1,0 0-1,0-1 0,0 1 0,0 0 0,0 0 0,0-1 0,-1 1 0,1 0 0,0 0 0,0-1 1,0 1-1,0 0 0,-1 0 0,1 0 0,0-1 0,0 1 0,0 0 0,-1 0 0,1 0 0,0 0 1,0-1-1,-1 1 0,1 0 0,0 0 0,-1 0 0,1 0 0,0 0 0,0 0 0,-1 0 0,1 0 1,0 0-1,-1 0 0,1 0 0,0 0 0,0 0 0,-1 0 0,1 0 0,0 0 0,-1 0 0,1 0 0,0 0 1,0 0-1,-1 1 0,-15 9-532,-4 7-316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8.625"/>
    </inkml:context>
    <inkml:brush xml:id="br0">
      <inkml:brushProperty name="width" value="0.05" units="cm"/>
      <inkml:brushProperty name="height" value="0.05" units="cm"/>
    </inkml:brush>
  </inkml:definitions>
  <inkml:trace contextRef="#ctx0" brushRef="#br0">0 0 14731,'16'24'2201,"-2"1"-1057,-8-4-480,7-1 1689,1 0-985,3-2-416,-2 2-440,3-5-984,1-2-392,4-10-88,0-3 648,0-13-225,1-7-255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1.435"/>
    </inkml:context>
    <inkml:brush xml:id="br0">
      <inkml:brushProperty name="width" value="0.05" units="cm"/>
      <inkml:brushProperty name="height" value="0.05" units="cm"/>
    </inkml:brush>
  </inkml:definitions>
  <inkml:trace contextRef="#ctx0" brushRef="#br0">0 428 17748,'7'0'693,"0"0"1,1 0-1,-1-1 1,0 0 0,12-3-1,-13 3-498,-1-1 0,0 1 0,1 0 0,-1 1 0,1 0-1,-1-1 1,1 2 0,-1-1 0,1 0 0,-1 1 0,6 2 0,-1 0-165,-1 0-1,0 0 1,1-1 0,0 0 0,-1-1 0,11 0-1,-13-1 4,0-1-1,-1 0 0,1 0 1,-1 0-1,1-1 1,-1 0-1,0 0 0,0-1 1,11-6-1,-2 0 19,-1 0 0,0-2 0,-1 1 1,0-2-1,22-25 0,-27 28-29,0-1 1,-1 0-1,-1 0 0,1-1 1,-2 1-1,1-1 1,-2-1-1,1 1 0,2-14 1,-7 17 147,-6 17-57,-6 16 44,11-20-122,-8 19 179,-6 33-1,14-51-181,0 0 0,0 0 0,1 0-1,-1 0 1,1 1 0,1-1 0,-1 0 0,1 0 0,0 0-1,0 0 1,3 8 0,-3-13-24,-1 0-1,1 1 1,-1-1-1,1 0 1,0 0-1,0 0 1,-1 0-1,1 1 1,0-1 0,0 0-1,0 0 1,0-1-1,0 1 1,1 0-1,-1 0 1,0 0-1,0-1 1,0 1-1,1-1 1,-1 1 0,0-1-1,1 1 1,1-1-1,-1 0 0,1 0-1,-1 0 1,1 0-1,-1 0 0,1-1 1,-1 0-1,1 1 1,-1-1-1,1 0 1,-1 0-1,4-2 0,3-2-8,-1-1 0,1 0-1,-2 0 1,1-1-1,8-9 1,4-7-178,-1-2 0,-1 1 0,28-53 0,-42 74-174,-6 16 216,-8 31 168,7-30-28,-3 9 11,2 0 0,0 0 1,2 0-1,0 0 0,2 0 1,3 32-1,8-28-892,-2-18 293,-9-9 571,0 0 1,1 0-1,-1 0 1,1 0-1,-1 0 1,0 0-1,1 0 1,-1 0-1,0 0 1,1-1-1,-1 1 1,0 0-1,1 0 1,-1 0-1,0-1 0,1 1 1,-1 0-1,0 0 1,0-1-1,1 1 1,-1 0-1,0 0 1,0-1-1,0 1 1,1 0-1,-1-1 1,0 1-1,0 0 1,0-1-1,0 1 1,0 0-1,0-1 1,5-19-437</inkml:trace>
  <inkml:trace contextRef="#ctx0" brushRef="#br0" timeOffset="1">652 11 19364,'3'-10'1536,"1"10"-1223,4 2-369,3 7 240,6 1-609,8 0 297,2-1-256,6-1-136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9.016"/>
    </inkml:context>
    <inkml:brush xml:id="br0">
      <inkml:brushProperty name="width" value="0.05" units="cm"/>
      <inkml:brushProperty name="height" value="0.05" units="cm"/>
    </inkml:brush>
  </inkml:definitions>
  <inkml:trace contextRef="#ctx0" brushRef="#br0">145 39 14899,'0'-2'173,"1"1"1,-1 0-1,1-1 0,-1 1 0,1 0 0,-1-1 1,0 1-1,1-1 0,-1 1 0,0 0 0,0-1 1,0 1-1,0-1 0,0 1 0,-1-1 0,1 1 1,0 0-1,-1-1 0,0-2 0,0 4-64,0-1-1,1 0 1,-1 1 0,0-1-1,0 0 1,0 1 0,0-1-1,0 1 1,0-1-1,0 1 1,0 0 0,0-1-1,0 1 1,0 0 0,0 0-1,0 0 1,0 0-1,0 0 1,0 0 0,0 0-1,0 0 1,0 0 0,0 0-1,0 0 1,0 1-1,0-1 1,0 0 0,0 1-1,-2 0 1,-3 2 91,-1 1 0,1-1 0,0 1 0,0 0 1,1 0-1,-1 1 0,1 0 0,0 0 0,0 0 0,1 0 0,0 1 0,-7 11 1,5-8-97,1 1 0,0 0 1,0 1-1,1-1 1,1 1-1,0-1 0,-3 18 1,5-26-80,1 1 1,0-1 0,0 1 0,0-1-1,0 1 1,0-1 0,0 0 0,1 1-1,-1-1 1,1 1 0,-1-1-1,1 0 1,0 1 0,0-1 0,2 4-1,-2-5-16,1 0-1,-1 0 1,0 0 0,1 0-1,-1 0 1,0 0-1,1-1 1,-1 1-1,1 0 1,0-1-1,-1 1 1,1-1 0,-1 0-1,1 1 1,0-1-1,-1 0 1,1 0-1,-1 0 1,1 0-1,0 0 1,-1 0 0,1-1-1,0 1 1,2-1-1,10-3 18,1-1-1,-1 0 0,0-1 1,20-11-1,53-37 113,-38 22-41,-17 11-10,-18 11-33,1 1 0,0 0-1,0 1 1,1 1 0,24-8 0,-39 14-48,-1 1-1,1 0 1,0 0 0,0-1-1,-1 1 1,1 0-1,0 0 1,0 0 0,0 0-1,-1 0 1,1 0-1,0 1 1,0-1 0,0 0-1,-1 0 1,1 0-1,0 1 1,0-1 0,-1 0-1,1 1 1,0-1-1,-1 1 1,1-1-1,0 1 1,-1-1 0,1 1-1,-1-1 1,1 1-1,-1 0 1,1-1 0,-1 1-1,1 0 1,-1-1-1,1 1 1,-1 0 0,0 0-1,0-1 1,1 1-1,-1 1 1,1 4 10,0 1 0,-1-1 1,1 1-1,-2 9 0,1-12-7,-1 0-1,1 1 0,1-1 0,-1 0 1,0 1-1,2 5 0,-1-9-5,0 0-1,0 1 1,0-1-1,1 0 1,-1 0-1,0 1 1,0-1-1,1 0 1,-1 0-1,1 0 1,-1-1 0,1 1-1,-1 0 1,1 0-1,0-1 1,-1 1-1,1-1 1,-1 0-1,1 1 1,0-1-1,0 0 1,-1 0-1,1 0 1,0 0 0,-1 0-1,1 0 1,0-1-1,0 1 1,-1-1-1,4 0 1,7-3 5,-1 1 0,1-2 0,11-5 0,-19 8-2,51-27 47,-36 18-38,0 1 0,1 0 1,21-6-1,-41 16-16,1 0 1,0-1-1,0 1 1,0 0-1,0-1 0,0 1 1,0 0-1,0 0 1,0 0-1,0 0 1,0 0-1,-1 0 0,1 0 1,0 0-1,0 0 1,0 0-1,0 1 1,0-1-1,0 0 0,0 1 1,0-1-1,0 1 1,-1-1-1,1 1 1,0-1-1,0 1 1,-1-1-1,1 1 0,0 0 1,-1-1-1,1 1 1,0 0-1,0 1 1,0 2-10,1 0-1,-1 0 1,0 0 0,0 0 0,-1 0 0,1 7 0,-1-7 9,0-1 0,0 0-1,0 0 1,1 0 0,-1 0 0,1 1 0,0-1-1,0 0 1,0 0 0,0 0 0,1-1 0,-1 1-1,4 5 1,-3-7 5,1 1-1,0-1 1,-1 1-1,1-1 1,0 0 0,0 0-1,0 0 1,0 0-1,0-1 1,0 1-1,0-1 1,0 0 0,0 0-1,0 0 1,0 0-1,4-1 1,7-1 10,-1 0 0,17-6 0,107-45-26,-42 15-235,-92 37 221,-1 0 0,1 0 0,0 0 0,0 0 0,-1 1 1,1-1-1,0 1 0,5 0 0,-7 0 15,0 0 0,0 1 0,0-1 1,0 1-1,-1-1 0,1 1 0,0-1 1,0 1-1,-1-1 0,1 1 0,0 0 1,-1-1-1,1 1 0,0 0 0,-1 0 1,1-1-1,-1 1 0,1 0 0,-1 0 0,0 0 1,1 0-1,-1 0 0,0 0 0,0 0 1,0 0-1,1-1 0,-1 1 0,0 1 1,0 1-15,0 0 0,1 0 0,0 0 1,0 0-1,-1 0 0,2-1 0,-1 1 1,0 0-1,0-1 0,3 4 0,-3-5-12,0-1 0,0 1-1,0 0 1,0 0-1,0-1 1,1 1 0,-1-1-1,0 1 1,0-1 0,0 1-1,1-1 1,-1 0-1,0 0 1,1 0 0,-1 1-1,0-1 1,0 0-1,1-1 1,-1 1 0,0 0-1,1 0 1,-1 0 0,0-1-1,0 1 1,1-1-1,0 0 1,17-7-143,1-3-51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0.295"/>
    </inkml:context>
    <inkml:brush xml:id="br0">
      <inkml:brushProperty name="width" value="0.05" units="cm"/>
      <inkml:brushProperty name="height" value="0.05" units="cm"/>
    </inkml:brush>
  </inkml:definitions>
  <inkml:trace contextRef="#ctx0" brushRef="#br0">28 575 14011,'-4'7'557,"0"0"-1,1 0 1,0 0 0,0 0-1,1 1 1,-1-1 0,2 1-1,-1-1 1,1 1 0,0 0-1,0 0 1,1-1-1,1 1 1,1 14 0,-2-21-509,0 0 0,0 0 0,1 0-1,-1 0 1,0 0 0,1 0 0,-1 0 0,1 0 0,-1 0 0,1 0 0,-1-1 0,1 1 0,0 0 0,-1 0 0,1-1-1,0 1 1,-1 0 0,1-1 0,0 1 0,0 0 0,0-1 0,0 1 0,0-1 0,0 0 0,0 1 0,0-1 0,0 0-1,0 0 1,0 1 0,0-1 0,0 0 0,0 0 0,0 0 0,0 0 0,0 0 0,0 0 0,0-1 0,0 1 0,0 0 0,0 0-1,1-1 1,5-2 86,1 0 0,-1 0 0,0-1 0,9-5 0,-13 7-74,43-28 503,45-41 0,-7 6 40,-83 64-596,27-15 206,-28 16-208,0 0 1,1 0-1,-1 0 1,0-1-1,1 1 1,-1 0-1,1 0 1,-1 0-1,0 0 1,1 0-1,-1 0 1,1 1-1,-1-1 1,0 0 0,1 0-1,-1 0 1,0 0-1,1 0 1,-1 0-1,0 1 1,1-1-1,-1 0 1,0 0-1,1 1 1,-1-1-1,1 1 6,-1 0 0,1 0 0,-1 0 0,0 0 0,1 0 0,-1 0 0,0 0 0,0 0 0,0 0 0,0 0-1,0 0 1,0 0 0,0 0 0,0 1 0,-3 25 25,1-19-34,1-1 1,0 1 0,0 0-1,1-1 1,0 1 0,0 0 0,1-1-1,0 1 1,3 13 0,-3-20-2,0 1 1,0-1-1,0 0 1,0 0-1,0 1 0,0-1 1,0 0-1,0 0 1,0 0-1,1 0 1,-1 0-1,0 0 1,1 0-1,-1 0 0,1-1 1,-1 1-1,0-1 1,1 1-1,0-1 1,-1 1-1,1-1 0,-1 0 1,1 0-1,-1 0 1,1 0-1,0 0 1,-1 0-1,1 0 0,-1 0 1,1 0-1,0-1 1,1 0-1,4-1 11,0 0 0,0-1 0,-1 0 0,1 0 0,-1 0 0,7-6 0,0-1 34,0-2 1,0 1-1,-1-2 1,12-16-1,16-16 110,-40 45-156,0 0 0,0 0 0,0 0 0,0-1 0,1 1 0,-1 0 0,0 0 0,0 0 0,0 0 0,0 0 0,0 0 0,0 0 0,0 0 0,0 0 0,0-1 0,1 1 0,-1 0 0,0 0 0,0 0 0,0 0 1,0 0-1,0 0 0,0 0 0,1 0 0,-1 0 0,0 0 0,0 0 0,0 0 0,0 0 0,0 0 0,0 0 0,1 0 0,-1 0 0,0 0 0,0 0 0,0 0 0,0 0 0,0 0 0,0 0 0,1 0 0,-1 1 0,0-1 0,0 0 0,0 0 0,0 0 1,0 0-1,0 0 0,0 0 0,0 0 0,0 0 0,1 0 0,-1 1 0,1 9 2,-4 18-19,3-25 7,-1 2 4,1 0 0,-1 0 0,1 0-1,0 0 1,1 0 0,1 7 0,-2-11 6,0 0-1,1 0 1,-1 1-1,1-1 1,-1 0 0,1 0-1,0 0 1,-1 0 0,1 0-1,0 0 1,0 0-1,0 0 1,0 0 0,0 0-1,0-1 1,0 1 0,0 0-1,0-1 1,0 1-1,0-1 1,1 1 0,-1-1-1,0 1 1,0-1 0,1 0-1,-1 0 1,0 1-1,0-1 1,1 0 0,0 0-1,6-1 1,-1 1 1,0-1-1,1-1 0,-1 1 0,0-1 0,0 0 0,0-1 0,-1 0 0,11-5 0,6-5-34,26-21-1,-18 10-47,-20 15-51,0 0 0,1 1 1,24-13-1,-36 20 120,0 1 0,1 0 0,-1 0-1,1 0 1,-1 0 0,1-1 0,-1 1 0,1 0 0,-1 0 0,1 0 0,-1 0 0,1 0 0,-1 0 0,0 0-1,1 1 1,-1-1 0,1 0 0,-1 0 0,1 0 0,-1 0 0,1 1 0,-1-1 0,0 0 0,1 0 0,-1 1 0,1-1-1,-1 0 1,0 1 0,1-1 0,-1 0 0,0 1 0,1-1 0,-1 0 0,0 1 0,0-1 0,0 1 0,1-1-1,-1 1 1,0-1 0,0 0 0,0 1 0,0-1 0,0 1 0,0-1 0,0 1 0,0-1 0,0 1 0,2 33-276,-2-19 176,0-13 103,0 1-1,1 0 0,-1-1 1,1 1-1,-1 0 1,1-1-1,0 1 0,0-1 1,0 1-1,1-1 0,-1 0 1,1 1-1,-1-1 1,1 0-1,0 0 0,-1 0 1,1 0-1,0 0 1,0-1-1,1 1 0,-1 0 1,0-1-1,0 0 0,1 0 1,4 2-1,-3-2 8,1 0-1,-1 0 0,0-1 1,1 0-1,-1 0 0,1 0 1,-1 0-1,0-1 0,1 0 1,-1 0-1,0 0 0,0 0 1,1-1-1,-1 1 0,7-5 1,2-2 34,0-1 0,0-1 0,-1 0 0,0-1 0,0 0 0,-1 0 0,-1-1 0,0-1 0,-1 0 0,0 0 0,-1-1 0,7-16 0,8-21 152,-2-2 1,14-55-1,-32 98-163,6-16 37,-2-1 1,0 1 0,-2-1-1,-1 0 1,1-29-1,-8 43-68,-2 15 10,-8 22-1,6-4-10,0 0-1,2 0 1,0 0 0,1 1 0,1 0-1,2 0 1,0 36 0,2-39-29,0-1 1,1 1-1,1-1 1,1 0-1,0 0 1,1 0-1,1 0 1,1-1 0,14 26-1,-16-34-58,0-1 1,0 0-1,9 8 1,-13-14 45,0 0 0,0 0 0,0 0 1,0 0-1,0 0 0,0 0 0,0 0 0,0 0 0,1 0 0,-1-1 1,0 1-1,1 0 0,-1-1 0,1 1 0,-1-1 0,0 0 1,1 1-1,-1-1 0,1 0 0,-1 0 0,1 0 0,-1 0 0,1 0 1,-1 0-1,1-1 0,-1 1 0,3-1 0,-4 0-1,1 1-1,-1-1 1,1 1-1,-1-1 0,1 1 1,-1-1-1,0 1 1,0-1-1,1 1 1,-1-1-1,0 0 0,0 1 1,1-1-1,-1 0 1,0 1-1,0-1 1,0 0-1,0 1 0,0-1 1,0 0-1,0 1 1,0-1-1,0 0 1,-1 1-1,1-1 0,0 1 1,0-1-1,0 0 1,-1 1-1,1-1 1,0 1-1,-1-1 1,1 0-1,-1 0 0,-15-21-1350,-109-106-2182,44 49 3388,68 66 382,5 5 306,16 15-185,-4-3-329,0-1-1,0 1 1,0-1 0,0 0-1,1 0 1,-1 0 0,1 0-1,-1-1 1,1 0 0,0 0-1,0 0 1,0-1 0,0 1-1,8 0 1,4-4-83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1.201"/>
    </inkml:context>
    <inkml:brush xml:id="br0">
      <inkml:brushProperty name="width" value="0.05" units="cm"/>
      <inkml:brushProperty name="height" value="0.05" units="cm"/>
    </inkml:brush>
  </inkml:definitions>
  <inkml:trace contextRef="#ctx0" brushRef="#br0">116 297 16083,'2'-14'758,"1"1"-1,-2 0 1,0 0-1,0-1 1,-1 1-1,-1-1 1,0 1-1,-6-25 1,7 37-687,0 0 1,0 0 0,-1 0-1,1 0 1,0 0-1,-1 0 1,1 0 0,-1 0-1,1 1 1,-1-1-1,1 0 1,-1 0 0,0 0-1,1 1 1,-1-1-1,0 0 1,0 1-1,1-1 1,-1 1 0,0-1-1,0 1 1,0-1-1,0 1 1,0-1 0,1 1-1,-1 0 1,-2-1-1,2 2-22,-1-1-1,1 0 1,-1 1 0,1-1-1,-1 1 1,1 0-1,-1 0 1,1-1-1,0 1 1,-1 0-1,1 0 1,0 0 0,0 0-1,0 0 1,-2 2-1,-4 6 32,1-1-1,0 1 1,-9 17-1,7-9-52,0-1 0,-7 27-1,13-37-31,0 1 0,1-1 0,0 0-1,0 0 1,1 1 0,-1-1 0,2 1 0,-1-1-1,0 0 1,3 11 0,-2-15 3,-1-1 0,1 1 0,-1-1 0,1 1 0,0-1-1,-1 0 1,1 1 0,0-1 0,0 0 0,0 1 0,0-1 0,0 0 0,0 0 0,0 0 0,1 0 0,-1 0 0,0 0 0,0 0 0,1 0 0,2 0-1,-2 0 3,1-1-1,-1 1 0,0-1 1,1 0-1,-1 0 0,1 0 0,-1 0 1,0 0-1,1-1 0,-1 1 0,0-1 1,4-1-1,3-1 1,-1-1-1,0 0 1,0-1-1,0 0 1,0 0-1,9-9 1,6-8 62,0-1 0,-2 0 1,-1-2-1,-1-1 0,-1 0 1,-1-1-1,-1-1 0,-2 0 0,17-47 1,-23 47 93,-9 22 92,-5 13-148,-5 17-40,-3 18-18,-15 69 1,25-88-82,1 0 1,0 1-1,2-1 0,3 41 1,-2-59-8,1 0 0,0 0 0,0 0 0,0 0 0,0-1 0,1 1 1,0-1-1,0 1 0,5 6 0,-7-9-1,1-1 0,0 0 0,0 0 0,0 0 0,1 0 0,-1-1 0,0 1 0,0 0 0,0 0 0,1-1 0,-1 1 0,0-1 0,1 1 0,-1-1 0,1 1 0,-1-1 0,0 0 0,1 0 0,-1 0 0,1 0 0,-1 0 0,1 0 0,-1 0 0,0 0 0,1 0 0,-1-1 0,1 1 0,-1 0 0,0-1 0,1 0 0,-1 1 0,0-1 0,1 0 0,-1 1 0,1-3 0,6-2 7,-1 0 1,-1-1-1,1 0 1,-1-1-1,0 1 1,-1-1-1,1 0 1,-1-1-1,-1 1 1,6-13-1,-1 5-103,17-32-265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1.979"/>
    </inkml:context>
    <inkml:brush xml:id="br0">
      <inkml:brushProperty name="width" value="0.05" units="cm"/>
      <inkml:brushProperty name="height" value="0.05" units="cm"/>
    </inkml:brush>
  </inkml:definitions>
  <inkml:trace contextRef="#ctx0" brushRef="#br0">147 9 15027,'-1'8'809,"-1"1"0,0-1 0,-1 1 0,0-1-1,0 0 1,-1 0 0,0 0 0,0-1 0,-1 1 0,0-1-1,-9 10 1,13-14-719,-1 0-1,0 0 1,1 0 0,0 1-1,0-1 1,-1 6-1,1-7-77,1-1-1,-1 0 0,1 1 0,0-1 0,0 1 0,0-1 0,0 0 0,0 1 0,0-1 1,0 0-1,0 1 0,1-1 0,-1 1 0,0-1 0,1 0 0,-1 0 0,1 1 1,-1-1-1,2 2 0,-1-3-3,-1 0 1,1 1 0,-1-1-1,1 0 1,-1 0-1,1 0 1,-1 0-1,1 0 1,-1 0 0,1 1-1,0-1 1,-1 0-1,1-1 1,-1 1-1,1 0 1,-1 0 0,1 0-1,-1 0 1,1 0-1,-1 0 1,1-1-1,0 1 1,-1 0 0,0-1-1,1 1 1,-1 0-1,1-1 1,-1 1 0,1 0-1,-1-1 1,0 1-1,1-1 1,-1 1-1,0 0 1,1-1 0,-1 1-1,0-1 1,0 1-1,1-2 1,12-24 311,-11 22-255,6-16 246,-1-1-1,-1 0 1,5-23 0,-13 42-204,-3 6-917,5-3 740,0-1 1,-1 0-1,1 1 0,0-1 0,0 0 0,0 1 1,-1-1-1,1 0 0,0 1 0,0-1 0,0 0 0,0 1 1,0-1-1,0 1 0,0-1 0,0 0 0,0 1 1,0-1-1,0 1 0,0-1 0,0 0 0,0 1 0,0-1 1,1 0-1,-1 1 0,0-1 0,0 0 0,0 1 1,0-1-1,1 0 0,-1 1 0,0-1 0,0 0 0,1 1 1,-1-1-1,0 0 0,1 0 0,-1 1 0,0-1 1,1 0-1,-1 0 0,1 0 0,-1 0 97,0 0-1,0 0 1,0-1-1,0 1 1,0 0-1,0-1 1,0 1-1,0 0 1,0 0 0,0-1-1,0 1 1,0 0-1,0-1 1,0 1-1,0 0 1,0-1-1,0 1 1,0 0 0,0 0-1,-1-1 1,1 1-1,0 0 1,0 0-1,0-1 1,-1 1-1,1 0 1,0 0-1,0 0 1,0-1 0,-1 1-1,1 0 1,0 0-1,-1 0 1,1 0-1,0 0 1,0-1-1,-1 1 1,1 0-1,0 0 1,-1 0 0,1 0-1,0 0 1,0 0-1,-1 0 1,1 0-1,0 0 1,-1 0-1,1 0 1,0 0 0,-1 0-1,1 0 1,0 1-1,0-1 1,-1 0-1,1 0 1,0 0-1,0 0 1,-1 0-1,1 1 1,0-1 0,0 0-1,-1 0 1,1 1-1,-6 2 109,0 1 0,0-1 0,0 2 0,0-1 0,1 0 0,-1 1 0,1 0 0,-4 6 0,-2 2-42,1 0-1,-10 20 0,20-33-91,-10 18 95,-15 35 0,23-49-87,1 0-1,-1 0 0,1 0 1,0 0-1,0 1 0,0-1 0,1 0 1,0 1-1,0-1 0,0 0 0,0 1 1,1-1-1,-1 0 0,1 1 1,2 6-1,-2-10-7,0 1 1,0-1-1,0 0 1,0 0-1,0 1 1,0-1-1,1 0 0,-1 0 1,0 0-1,1 0 1,-1 0-1,0 0 1,1-1-1,-1 1 0,1 0 1,-1-1-1,1 1 1,0-1-1,-1 0 1,1 1-1,0-1 1,-1 0-1,1 0 0,0 0 1,-1 0-1,1 0 1,-1 0-1,1-1 1,0 1-1,2-1 1,4-1-3,0-1 0,0 0 1,-1 0-1,14-7 0,-1-3 52,0 0 0,-1-2 0,0 0 0,-1-1 0,-1-1 0,0-1-1,-2 0 1,0-1 0,-1 0 0,-1-1 0,21-44 0,-32 61-27,-1 0 0,0 0-1,0 0 1,0 0 0,-1-1 0,1 1 0,-1-5 0,0 8-22,0 0 0,0 0 0,0 0 0,0-1 0,0 1 0,0 0 0,0 0 0,0 0 1,0 0-1,0 0 0,0-1 0,0 1 0,0 0 0,0 0 0,0 0 0,0 0 0,0 0 0,0-1 0,0 1 1,0 0-1,-1 0 0,1 0 0,0 0 0,0 0 0,0 0 0,0 0 0,0-1 0,0 1 0,-1 0 0,1 0 1,0 0-1,0 0 0,0 0 0,0 0 0,0 0 0,-1 0 0,1 0 0,0 0 0,0 0 0,0 0 1,0 0-1,-1 0 0,1 0 0,0 0 0,0 0 0,-13 11 39,3 3-29,1 1 0,0-1-1,1 1 1,1 1 0,0-1 0,1 1-1,0 0 1,2 1 0,0-1 0,-2 22-1,5-36-23,1 1-1,0-1 0,0 1 1,0-1-1,0 0 0,0 1 1,1-1-1,-1 1 0,1-1 1,-1 0-1,1 1 0,0-1 1,0 0-1,0 0 0,0 0 1,1 0-1,-1 0 0,0 0 1,1 0-1,0 0 0,-1 0 1,1-1-1,3 3 0,-3-3-42,0 0-1,0 0 0,0-1 0,0 1 0,1-1 0,-1 1 0,0-1 1,0 0-1,1 0 0,-1 0 0,0 0 0,1 0 0,-1 0 0,0-1 1,0 1-1,1-1 0,-1 0 0,0 0 0,0 0 0,0 0 0,0 0 0,0 0 1,0 0-1,0 0 0,2-3 0,24-21-211,1-5-91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2.697"/>
    </inkml:context>
    <inkml:brush xml:id="br0">
      <inkml:brushProperty name="width" value="0.05" units="cm"/>
      <inkml:brushProperty name="height" value="0.05" units="cm"/>
    </inkml:brush>
  </inkml:definitions>
  <inkml:trace contextRef="#ctx0" brushRef="#br0">172 48 17900,'0'-1'185,"1"-1"0,-1 1 0,0-1 0,1 1 0,-1-1 0,0 0 0,0 1 0,0-1 0,0 1 0,-1-1 0,1 1 0,0-1 0,-1 1 0,1-1 0,-1 1 0,1-1 0,-1 1 1,1-1-1,-1 1 0,0 0 0,0-1 0,0 1 0,0 0 0,0 0 0,0 0 0,0-1 0,0 1 0,-1 0 0,1 1 0,0-1 0,-2-1 0,0 1-98,1 1 1,0-1-1,0 1 0,-1-1 1,1 1-1,0 0 0,-1 0 1,1 0-1,0 0 0,-1 0 1,1 1-1,0-1 0,-1 1 1,1-1-1,0 1 0,0 0 1,-1 0-1,1 0 0,0 0 1,-2 2-1,-6 4-37,0 0 0,1 1 0,0 1 0,0-1 0,-12 17 0,17-19-65,0-1 0,0 0 1,1 1-1,-1 0 0,2 0 1,-1 0-1,0 0 0,1 0 1,0 1-1,1-1 1,0 1-1,-1 7 0,2-12 5,0 0-1,0-1 1,0 1-1,1 0 1,-1 0-1,1-1 1,-1 1 0,1 0-1,0-1 1,-1 1-1,1-1 1,0 1-1,0-1 1,0 1-1,0-1 1,0 1-1,1-1 1,-1 0 0,0 0-1,1 0 1,-1 0-1,1 0 1,-1 0-1,1 0 1,-1 0-1,1 0 1,-1-1-1,1 1 1,0-1 0,3 1-1,5 1-36,0 0 0,1-1-1,-1-1 1,13 0 0,-11 0 8,9 0-34,54 2-62,-69-1 131,1 0 1,-1 0-1,0 0 1,1 1-1,-1 0 1,0 0-1,0 1 0,-1 0 1,7 3-1,-11-5 10,0-1 0,0 1 0,0 0 0,0-1 0,-1 1 0,1 0 0,0-1-1,-1 1 1,1 0 0,0 0 0,-1 0 0,1 0 0,-1-1 0,1 1 0,-1 0-1,1 0 1,-1 0 0,0 0 0,1 0 0,-1 0 0,0 0 0,0 0 0,0 0 0,0 1-1,0-1 1,0 0 0,0 0 0,0 0 0,-1 0 0,1 0 0,0 0 0,0 0 0,-1 0-1,1 0 1,-1 0 0,1-1 0,-1 1 0,1 0 0,-1 0 0,0 0 0,1 0-1,-1-1 1,0 1 0,1 0 0,-1 0 0,0-1 0,-1 1 0,-4 4 83,0 0 0,-1 0-1,0-1 1,-13 6 0,0-1 251,-32 10-1,45-17-513,0 0-1,0-1 0,0 1 0,0-1 1,0-1-1,0 0 0,0 0 0,-12-1 1,18 0 150,1 1 0,-1 0 1,0-1-1,1 1 0,-1-1 1,1 1-1,-1 0 1,1-1-1,-1 1 0,1-1 1,-1 0-1,1 1 1,0-1-1,-1 1 0,1-1 1,0 0-1,-1 1 0,1-1 1,0 0-1,0 1 1,0-1-1,-1 0 0,1 1 1,0-1-1,0 0 0,0 0 1,0 1-1,0-1 1,0 0-1,1 0 0,-1 0-22,2-19-477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3.883"/>
    </inkml:context>
    <inkml:brush xml:id="br0">
      <inkml:brushProperty name="width" value="0.05" units="cm"/>
      <inkml:brushProperty name="height" value="0.05" units="cm"/>
    </inkml:brush>
  </inkml:definitions>
  <inkml:trace contextRef="#ctx0" brushRef="#br0">10 66 15979,'9'-32'3287,"-6"21"-1395,-5 21 1650,-4 11-3260,2 1 1,0 0-1,1 0 0,2-1 1,0 2-1,4 37 0,-3-57-280,0-1 0,1 1 0,-1 0-1,1-1 1,0 1 0,0-1 0,0 1-1,0-1 1,1 1 0,-1-1 0,0 0 0,1 0-1,0 0 1,-1 0 0,1 0 0,0 0-1,3 2 1,-3-3 2,0 0-1,-1 0 0,1 0 1,0-1-1,0 1 1,0-1-1,0 1 1,1-1-1,-1 0 0,0 0 1,0 0-1,0 0 1,0 0-1,0 0 1,0-1-1,0 1 0,0-1 1,0 1-1,0-1 1,0 0-1,0 0 1,3-1-1,8-6 22,-1 0-1,1-1 1,-1 0-1,-1-1 1,12-13 0,50-59 109,-67 74-124,7-10 11,-10 14-20,-1 0-1,1 0 1,0 0 0,0 1-1,0-1 1,1 1 0,-1 0 0,1 0-1,0 0 1,0 0 0,5-2-1,-9 5-1,1 0 0,-1 0 0,1 0 0,-1 0-1,1 0 1,0 0 0,-1 0 0,1 0 0,-1 1-1,1-1 1,-1 0 0,1 0 0,-1 1 0,1-1-1,-1 0 1,1 1 0,-1-1 0,1 0 0,-1 1-1,0-1 1,1 1 0,-1-1 0,0 0 0,1 1-1,-1-1 1,0 1 0,1-1 0,-1 1 0,0 0-1,0-1 1,0 1 0,1-1 0,-1 1 0,0-1-1,0 1 1,0 0 0,0-1 0,0 1 0,0 0-1,2 32-36,-2-27 26,0 0 6,0 2 2,1 0 0,0-1-1,0 1 1,0-1 0,1 1 0,3 8 0,-4-14 5,-1-1-1,1 1 1,0-1 0,0 0 0,0 1 0,0-1 0,0 0-1,0 0 1,1 0 0,-1 1 0,0-1 0,0-1-1,1 1 1,-1 0 0,1 0 0,-1 0 0,1-1 0,-1 1-1,1-1 1,-1 1 0,1-1 0,0 0 0,-1 1 0,1-1-1,0 0 1,-1 0 0,1 0 0,0 0 0,-1-1 0,1 1-1,-1 0 1,1-1 0,0 1 0,-1-1 0,3-1-1,15-5 14,-1-2 0,0 0-1,-1-1 1,1-1 0,22-19-1,27-16 20,-64 44-32,0 0 0,0 1-1,0-1 1,0 1 0,0 0-1,0 0 1,6-1 0,-8 2-2,0 0 0,-1 0 1,1 0-1,-1 0 1,1 0-1,0 0 0,-1 0 1,1 1-1,-1-1 1,1 0-1,0 0 0,-1 1 1,1-1-1,-1 0 1,1 1-1,-1-1 0,1 1 1,-1-1-1,1 0 1,-1 1-1,0-1 0,1 1 1,-1-1-1,0 1 1,1-1-1,-1 1 0,0 0 1,0-1-1,1 1 1,-1-1-1,0 1 0,0 0 1,0-1-1,0 1 1,0-1-1,0 1 0,0 0 1,0-1-1,0 1 1,0 0-1,0-1 0,0 1 1,0-1-1,-1 1 1,1 0-1,0 0 0,-3 19-3,1-9-6,1 1 0,0-1 1,1 0-1,0 12 0,0-22 9,0 0 1,0 0-1,1-1 1,-1 1-1,0 0 0,0 0 1,0-1-1,0 1 0,1 0 1,-1 0-1,0-1 1,1 1-1,-1 0 0,0-1 1,1 1-1,-1 0 0,1-1 1,-1 1-1,1-1 0,0 1 1,-1-1-1,1 1 1,-1-1-1,1 1 0,0-1 1,-1 0-1,1 1 0,0-1 1,1 0-1,-1 1 3,1-1 1,0 0-1,0-1 0,0 1 0,0 0 0,0-1 1,-1 1-1,1 0 0,0-1 0,0 0 0,3-1 1,5-4 10,1-1 0,17-14 0,-26 19-16,55-48 26,42-31-178,-98 80 129,0 0 0,1 0 0,-1 0 1,1 0-1,0 0 0,-1 0 0,1 1 0,0-1 0,-1 1 0,1-1 1,0 1-1,0-1 0,2 1 0,-3 0 5,0 1 0,-1-1 0,1 0 1,0 1-1,-1-1 0,1 0 0,-1 1 0,1-1 1,-1 1-1,1-1 0,-1 1 0,1-1 0,-1 1 0,1-1 1,-1 1-1,0-1 0,1 1 0,-1 0 0,0-1 0,1 1 1,-1 0-1,0-1 0,0 1 0,0 0 0,1-1 1,-1 1-1,0 0 0,0 0 0,0-1 0,0 1 0,0 0 1,-1-1-1,1 1 0,0 1 0,-10 65-3480,12-63 2977,7-5-150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4.539"/>
    </inkml:context>
    <inkml:brush xml:id="br0">
      <inkml:brushProperty name="width" value="0.05" units="cm"/>
      <inkml:brushProperty name="height" value="0.05" units="cm"/>
    </inkml:brush>
  </inkml:definitions>
  <inkml:trace contextRef="#ctx0" brushRef="#br0">195 0 18092,'-62'153'3469,"-19"56"-750,69-171-2481,1 1 1,2 0-1,-5 64 0,12-85-201,1-5-14,-1 0 0,2 1-1,-1-1 1,2 1 0,0-1 0,1 0-1,5 24 1,-7-36-17,0-1-1,0 0 1,1 1-1,-1-1 1,0 0-1,0 1 1,0-1-1,0 0 1,0 1-1,0-1 1,1 0-1,-1 1 1,0-1-1,0 0 0,0 0 1,1 1-1,-1-1 1,0 0-1,0 0 1,1 1-1,-1-1 1,0 0-1,1 0 1,-1 0-1,0 1 1,1-1-1,-1 0 1,0 0-1,1 0 1,-1 0-1,0 0 1,1 0-1,-1 0 1,0 0-1,1 0 1,-1 0-1,0 0 1,1 0-1,-1 0 1,11-13 160,3-24 46,-1-16 66,8-71 1,-24 102-335,1 19-31,4 11-66,-1-4 127,0-1-1,1 1 1,0 0 0,0-1-1,0 0 1,0 1-1,1-1 1,-1 0 0,1 0-1,0 0 1,-1 0 0,1-1-1,1 1 1,-1-1 0,0 1-1,1-1 1,-1 0-1,1-1 1,0 1 0,-1-1-1,1 1 1,0-1 0,4 1-1,1-1 24,-1 1-1,0-1 0,1 0 0,-1-1 1,1 0-1,-1 0 0,0-1 1,1 0-1,-1 0 0,10-3 0,-12 1 48,0 1-1,1-1 0,-1 0 0,-1 0 1,1 0-1,0-1 0,-1 0 0,0 0 0,0-1 1,0 1-1,0-1 0,-1 0 0,0 0 0,6-9 1,-9 7 107,-7 12-99,-9 10-39,11-9-22,0 1 1,0 0 0,0 0 0,1 0 0,0 0-1,0 1 1,1-1 0,0 1 0,0 0 0,-1 10-1,3-15 4,0 0 0,0-1 0,0 1 0,1 0 0,-1-1 0,0 1-1,1-1 1,0 1 0,0-1 0,0 1 0,0-1 0,0 1-1,0-1 1,1 0 0,-1 0 0,1 1 0,-1-1 0,1 0 0,0-1-1,0 1 1,0 0 0,0 0 0,0-1 0,0 1 0,1-1-1,-1 0 1,0 0 0,1 1 0,-1-1 0,1-1 0,-1 1 0,1 0-1,4 0 1,10 1 22,-1 0 0,1-1 0,-1-1 0,1 0 0,0-1 0,-1-1 0,0-1 0,1 0 0,-1-1 0,0-1 0,-1 0 0,1-1 0,14-8 0,-29 13 10,0 1 1,0-1 0,0 1-1,0-1 1,0 0-1,0 1 1,0-1 0,0 0-1,0 0 1,-1 0-1,1 0 1,0 0 0,0 1-1,-1-1 1,1 0-1,-1 0 1,1-1 0,-1 1-1,0 0 1,1 0 0,-1 0-1,0 0 1,0 0-1,1 0 1,-1 0 0,0-1-1,0 1 1,0 0-1,-1 0 1,1 0 0,0 0-1,0 0 1,-1 0 0,1-1-1,0 1 1,-1 0-1,1 0 1,-1 0 0,1 0-1,-1 0 1,0 0-1,1 1 1,-2-2 0,-4-5 187,-1 0 1,1 0 0,-1 1 0,-11-8-1,6 5 4,0 0-78,9 7-122,-1-1 1,0 0-1,0 0 1,1 0-1,0-1 1,0 1-1,0-1 1,-5-8-1,8 12-52,0 0 0,0 0 0,0 0 0,0-1 0,0 1 0,0 0 0,0 0 0,0 0 0,0-1 0,0 1 0,0 0 0,0 0 0,0 0 0,0 0 0,0-1 0,0 1 0,0 0 0,1 0 0,-1 0-1,0 0 1,0 0 0,0-1 0,0 1 0,0 0 0,0 0 0,1 0 0,-1 0 0,0 0 0,0 0 0,0 0 0,0 0 0,1-1 0,-1 1 0,0 0 0,0 0 0,0 0 0,0 0 0,1 0 0,-1 0 0,0 0 0,14-1-1289,12 3 92,2 0 550,12 1-247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5.154"/>
    </inkml:context>
    <inkml:brush xml:id="br0">
      <inkml:brushProperty name="width" value="0.05" units="cm"/>
      <inkml:brushProperty name="height" value="0.05" units="cm"/>
    </inkml:brush>
  </inkml:definitions>
  <inkml:trace contextRef="#ctx0" brushRef="#br0">161 1 18084,'0'0'79,"0"0"0,0 0 1,0 0-1,0 0 0,1 0 0,-1 0 1,0 0-1,0 0 0,0 0 0,0 0 1,0 0-1,0 0 0,1 0 0,-1 0 1,0 0-1,0 0 0,0 0 0,0 0 1,0 0-1,0 0 0,1 0 1,-1 0-1,0 0 0,0 0 0,0 0 1,0 0-1,0 1 0,0-1 0,0 0 1,0 0-1,1 0 0,-1 0 0,0 0 1,0 0-1,0 0 0,0 0 0,0 1 1,0-1-1,0 0 0,0 0 0,0 0 1,0 0-1,0 0 0,0 0 0,0 1 1,0-1-1,0 0 0,0 0 0,0 0 1,0 0-1,0 0 0,0 1 1,0-1-1,0 0 0,0 0 0,0 0 1,0 0-1,-1 18 1702,-5 27-1575,5-37 133,-6 47-271,3 0 1,3 81 0,25 109 51,-23-240-119,1 11 56,0 1-1,0 0 0,-2-1 1,-2 29-1,2-43-25,0-1-1,0 0 1,0 1-1,-1-1 1,1 0-1,0 1 1,-1-1-1,1 0 1,-1 0-1,1 0 1,-1 1-1,0-1 1,1 0-1,-1 0 1,0 0-1,0 0 1,0 0-1,0 0 1,0 0-1,0 0 1,0-1-1,0 1 1,0 0-1,0 0 1,0-1-1,0 1 1,-1-1-1,1 1 1,0-1-1,0 0 1,-1 1-1,1-1 1,0 0-1,-1 0 1,1 0-1,0 0 1,-1 0-1,1 0 1,0 0-1,0 0 1,-1-1-1,1 1 1,0 0-1,-2-2 1,-2 0 63,0 0 0,1 0 0,0-1 0,-1 1-1,1-1 1,0 0 0,0-1 0,1 1 0,-1-1 0,-5-6 0,-2-8-135,0 0 0,2-1 0,0 0 0,1 0-1,1-1 1,1 0 0,1 0 0,0-1 0,2 1 0,0-1 0,1 0 0,2 0-1,0 0 1,1 0 0,1 0 0,0 1 0,7-23 0,-7 37-154,0 0 1,0 1 0,1-1-1,0 0 1,0 1 0,0-1-1,0 1 1,1 0-1,0 0 1,0 1 0,7-7-1,-4 6-110,0 0 0,0 0 0,0 1-1,1 0 1,0 0 0,0 1 0,15-5-1,16-2-532,3 0-115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5.586"/>
    </inkml:context>
    <inkml:brush xml:id="br0">
      <inkml:brushProperty name="width" value="0.05" units="cm"/>
      <inkml:brushProperty name="height" value="0.05" units="cm"/>
    </inkml:brush>
  </inkml:definitions>
  <inkml:trace contextRef="#ctx0" brushRef="#br0">155 59 16452,'1'-2'251,"0"0"1,0 0 0,0 0 0,0-1 0,-1 1 0,1 0 0,0 0 0,-1-1 0,0 1 0,0 0 0,0 0 0,0-1 0,0 1 0,0 0 0,0-1 0,-1-2 0,0 4-124,0 0 0,1 0 1,-1 0-1,0-1 1,0 1-1,0 0 1,0 0-1,0 0 1,0 0-1,0 1 1,0-1-1,0 0 1,0 0-1,-1 1 0,1-1 1,0 0-1,-1 1 1,1 0-1,0-1 1,-1 1-1,1 0 1,0-1-1,-1 1 1,1 0-1,-1 0 1,1 0-1,0 0 0,-2 1 1,-3 0 17,0 0 0,0 0 0,0 1 0,1 0 0,-1 0 0,1 0-1,0 1 1,-1-1 0,1 1 0,0 1 0,1-1 0,-1 1 0,0 0 0,-6 7 0,7-7-144,1 0 0,-1 0-1,1 0 1,0 0 0,0 1 0,0-1-1,0 1 1,1 0 0,0 0 0,0 0-1,0 0 1,1 0 0,-1 0 0,1 1 0,1-1-1,-1 7 1,1-11-1,0 1-1,0-1 1,0 0 0,0 0-1,0 0 1,1 0 0,-1 0-1,1 0 1,-1 0 0,1 1-1,-1-1 1,1 0-1,-1-1 1,1 1 0,0 0-1,-1 0 1,1 0 0,0 0-1,0 0 1,0-1 0,0 1-1,0 0 1,0-1 0,1 2-1,1-2 3,-1 1-1,1 0 1,0-1-1,-1 1 0,1-1 1,0 0-1,-1 0 1,1 0-1,0 0 0,3-1 1,4-1 22,0 0-1,0-1 1,0 0 0,14-7 0,-7 0 32,-1 0 0,0-1-1,0-1 1,-1 0 0,-1-1 0,0 0 0,-1-1 0,19-27 0,-40 63-598,1-1-1,1 1 1,1 0 0,1 0 0,-2 26-1,6-45 470,0 0 0,0 0-1,0-1 1,0 1-1,0 0 1,1-1-1,0 1 1,-1 0-1,1-1 1,0 1-1,0-1 1,3 5-1,-3-6 55,0 0 0,-1 0 0,1-1-1,0 1 1,0 0 0,0-1 0,0 1-1,0-1 1,0 1 0,0-1 0,0 0 0,0 1-1,0-1 1,0 0 0,0 0 0,0 1 0,0-1-1,0 0 1,0 0 0,1 0 0,-1 0-1,0-1 1,0 1 0,0 0 0,0 0 0,0-1-1,0 1 1,0 0 0,0-1 0,0 1-1,0-1 1,0 0 0,1 0 0,19-13-566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6.146"/>
    </inkml:context>
    <inkml:brush xml:id="br0">
      <inkml:brushProperty name="width" value="0.05" units="cm"/>
      <inkml:brushProperty name="height" value="0.05" units="cm"/>
    </inkml:brush>
  </inkml:definitions>
  <inkml:trace contextRef="#ctx0" brushRef="#br0">106 1 17204,'-24'69'1430,"3"2"1,3 0 0,3 1 0,-9 116-1,23-179-1369,0-2 16,0 0 0,1 0-1,-1 0 1,3 15-1,-2-21-65,0 0 0,1 0 0,-1 1 0,0-1 0,1 0 0,-1 0 0,1 0 0,-1 0 0,1 0 0,-1 0 0,1 0 0,0 0 0,0 0 0,-1 0 0,1 0 0,0 0 0,0 0 0,0-1 0,0 1 0,0 0 0,0 0 0,0-1 0,0 1 0,0-1 0,0 1-1,1-1 1,-1 0 0,0 1 0,0-1 0,0 0 0,1 0 0,-1 0 0,0 0 0,0 0 0,3 0 0,7-2-3,0-1-1,1 1 1,-1-2 0,0 0-1,0 0 1,-1-1-1,1 0 1,10-8 0,-6 4 7,-1 2-1,1 0 1,19-7 0,-33 14-14,-1-1 0,1 1 0,0 0 0,-1 0 0,1-1 0,0 1 0,0 0 0,-1 0-1,1 0 1,0 0 0,0 0 0,0 0 0,-1 0 0,1 0 0,0 0 0,0 0 0,-1 0 0,1 0 0,0 1 0,0-1 0,-1 0 0,1 1-1,0-1 1,-1 0 0,1 1 0,0-1 0,-1 1 0,1-1 0,-1 1 0,1-1 0,0 1 0,0 0 0,0 2-4,-1 0-1,1-1 1,0 1 0,-1 0 0,0 0 0,1-1-1,-2 6 1,1-4 8,0-1-1,0 1 1,1-1 0,-1 0-1,1 1 1,-1-1 0,3 5-1,-3-7 4,1 0 0,-1-1 0,1 1 1,0 0-1,-1 0 0,1 0 0,0 0 0,0-1 0,0 1 0,0 0 0,-1-1 0,1 1 0,0-1 0,0 1 0,0-1 0,0 1 0,0-1 0,0 0 0,1 1 1,-1-1-1,0 0 0,0 0 0,0 0 0,0 0 0,0 0 0,0 0 0,0 0 0,2-1 0,4 0 46,-1 0 1,1-1-1,0 0 0,-1 0 0,0-1 0,1 0 0,-1 0 1,0 0-1,0-1 0,-1 0 0,1 0 0,5-6 0,10-10 234,28-33-1,-39 41-198,2-4-26,-10 13-57,0 0 1,1-1 0,0 1 0,-1 0-1,1 0 1,6-4 0,-9 7-8,1 0 0,-1 0 1,0 0-1,0 1 1,1-1-1,-1 0 0,0 0 1,0 0-1,1 0 0,-1 0 1,0 1-1,0-1 0,0 0 1,0 0-1,1 0 0,-1 1 1,0-1-1,0 0 0,0 0 1,0 1-1,0-1 1,0 0-1,0 0 0,1 1 1,-1-1-1,0 0 0,0 0 1,0 1-1,0-1 0,0 0 1,0 0-1,0 1 0,0-1 1,0 0-1,-1 1 0,3 18-47,-1-9 14,-1-6 29,1-1 0,0 1 0,-1-1-1,1 1 1,1-1 0,-1 1 0,0-1-1,1 0 1,0 0 0,0 0 0,0 0-1,0 0 1,0 0 0,0 0 0,1-1-1,-1 1 1,1-1 0,0 1 0,0-1-1,0 0 1,0 0 0,6 2 0,-2-2 4,-1 0 0,1 0 1,0-1-1,0 0 0,1 0 1,-1-1-1,0 0 0,0 0 1,0 0-1,13-4 0,-8 2 8,0-2 0,0 0 0,-1 0 0,1-1 0,-1 0 0,0-1 0,0 0 0,19-16 0,-18 12-4,0-1 1,0 0-1,-1-1 1,0 0-1,-1-1 1,11-17-1,-28 42-35,2 0 0,-1-1-1,-3 15 1,7-20 32,0-1-1,1 0 1,0 0 0,0 1-1,0-1 1,1 0-1,0 1 1,0-1 0,0 1-1,2 8 1,-2-13-20,0-1 0,0 0 0,0 1-1,0-1 1,0 0 0,0 1 0,0-1 0,0 1 0,0-1 0,0 0 0,1 1 0,-1-1 0,0 0 0,0 1 0,0-1 0,1 0-1,-1 1 1,0-1 0,0 0 0,0 1 0,1-1 0,-1 0 0,0 0 0,1 1 0,-1-1 0,0 0 0,1 0 0,-1 0 0,0 1-1,1-1 1,-1 0 0,0 0 0,1 0 0,-1 0 0,1 0 0,-1 0 0,0 0 0,1 0 0,-1 0 0,0 0 0,1 0 0,-1 0-1,1 0 1,-1 0 0,0 0 0,1 0 0,-1 0 0,0 0 0,1-1 0,-1 1 0,0 0 0,1 0 0,-1 0 0,0-1 0,1 1 0,-1 0-1,0 0 1,0-1 0,1 1 0,-1 0 0,0-1 0,1 0 0,0-1-103,1 0 0,0 0 0,-1-1 0,0 1 0,0-1 0,0 1 0,0-1 0,1-3 1,2-21-251,-2-10-148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1.854"/>
    </inkml:context>
    <inkml:brush xml:id="br0">
      <inkml:brushProperty name="width" value="0.05" units="cm"/>
      <inkml:brushProperty name="height" value="0.05" units="cm"/>
    </inkml:brush>
  </inkml:definitions>
  <inkml:trace contextRef="#ctx0" brushRef="#br0">138 1 18044,'-4'7'501,"1"1"-1,-1-1 1,-1 0 0,0 0 0,0 0-1,0-1 1,-1 1 0,-9 8 0,-12 14 1196,15-15-1174,7-9-447,0 1 0,0 0-1,0 0 1,0 1 0,1-1-1,1 1 1,-1 0 0,1 0-1,-4 13 1,7-19-127,0 0 0,0 1 0,0-1 0,0 0 0,0 0 0,0 1 0,1-1 0,-1 0 0,1 0 0,-1 0 0,1 1 0,-1-1 0,1 0 0,0 0 0,-1 0 0,1 0 0,0 0 0,0 0 0,0 0 0,0-1 0,0 1 0,0 0 0,0 0 0,0-1 0,0 1 0,2 0 0,35 13-1586,-34-13 1457,52 11-1688,-33-9 969,33 11 1,-50-12 955,0 0-1,-1 0 1,1 1 0,-1 0 0,0 0-1,0 0 1,0 0 0,0 1 0,-1 0 0,9 8-1,-12-11 37,0 0-1,0 1 0,0-1 0,0 1 0,0-1 0,0 1 0,-1-1 0,1 1 0,-1-1 0,1 1 0,-1 0 0,1-1 0,-1 1 1,0 0-1,0 0 0,0-1 0,0 1 0,0 0 0,0-1 0,0 1 0,-1 2 0,0-1 89,0-1 0,0 1-1,-1 0 1,1-1 0,-1 1-1,0-1 1,0 1 0,1-1-1,-1 0 1,-1 0 0,-2 3-1,-2 0 182,-1 0 0,1 0 0,-1-1-1,0 0 1,0 0 0,0-1 0,-14 4 0,17-6-309,0 0 1,0 0 0,0-1-1,0 1 1,0-1 0,0-1-1,0 1 1,0-1 0,0 1-1,0-1 1,-5-2-1,7 1-26,0 1-1,-1 0 0,1-1 0,1 0 1,-1 0-1,0 0 0,0 0 0,1 0 0,-1 0 1,1-1-1,-1 1 0,1-1 0,0 0 1,0 1-1,0-1 0,-2-6 0,-5-17-75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6.550"/>
    </inkml:context>
    <inkml:brush xml:id="br0">
      <inkml:brushProperty name="width" value="0.05" units="cm"/>
      <inkml:brushProperty name="height" value="0.05" units="cm"/>
    </inkml:brush>
  </inkml:definitions>
  <inkml:trace contextRef="#ctx0" brushRef="#br0">2 2 15083,'-2'-2'2113,"2"11"-1137,0 2-464,2 4 2369,2 2-1929,3 6-1224,3 4 1776,3 2-1408,2 1-40,-1-3-32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6.941"/>
    </inkml:context>
    <inkml:brush xml:id="br0">
      <inkml:brushProperty name="width" value="0.05" units="cm"/>
      <inkml:brushProperty name="height" value="0.05" units="cm"/>
    </inkml:brush>
  </inkml:definitions>
  <inkml:trace contextRef="#ctx0" brushRef="#br0">1556 356 13955,'3'17'988,"0"-1"-1,-1 1 1,-1 0-1,0 0 1,-3 23-1,1 27 1135,5 2-1164,1 1-447,-6 98 0,-1-146-389,0 0 0,-2 0 0,-1 0 0,0 0 0,-2-1 0,0 0 0,-2 0 0,-16 30 0,21-45 21,0 1 1,-1-2-1,0 1 0,0 0 1,0-1-1,-8 7 0,12-11-100,-1 0 0,1 0 0,0 0 0,0-1-1,0 1 1,0 0 0,-1 0 0,1-1 0,0 1 0,-1-1-1,1 1 1,0-1 0,-1 1 0,1-1 0,-1 0 0,1 0-1,-1 0 1,1 0 0,-1 0 0,1 0 0,0 0 0,-1 0-1,1 0 1,-1-1 0,1 1 0,-1-1 0,1 1 0,0-1-1,-1 1 1,1-1 0,0 0 0,0 0 0,0 0 0,-1 1-1,1-1 1,0 0 0,0-1 0,0 1 0,-1-1 0,-2-5 42,1 0 1,0 1 0,0-1 0,0 0 0,1 0 0,0-1-1,1 1 1,-1 0 0,0-10 0,1-11 7,1-32 0,1 38-108,1 0 1,1 1-1,1-1 0,1 1 1,1 0-1,1 0 0,11-24 1,-12 34-47,-1 0 0,1 1 1,1 0-1,0 0 0,0 0 1,1 1-1,0 0 0,0 0 1,1 1-1,1 0 1,-1 1-1,1 0 0,0 0 1,17-7-1,67-20-2842,-85 26 2322,-9 8 561,0-1 0,0 1-1,0 0 1,0-1-1,0 1 1,0 0 0,0-1-1,0 1 1,0-1 0,0 1-1,0 0 1,-1-1 0,1 1-1,0 0 1,0-1 0,0 1-1,0 0 1,-1-1 0,1 1-1,0 0 1,0 0 0,-1-1-1,1 1 1,0 0 0,-1 0-1,1-1 1,0 1-1,-1 0 1,1 0 0,0 0-1,-1 0 1,1 0 0,-1-1-1,-28-10-796</inkml:trace>
  <inkml:trace contextRef="#ctx0" brushRef="#br0" timeOffset="1">1 38 19044,'11'-4'1728,"16"-5"-1183,6 0-249,12 5 64,3-2-2001,13 4 1665,3 0-216,-2 1-432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8.141"/>
    </inkml:context>
    <inkml:brush xml:id="br0">
      <inkml:brushProperty name="width" value="0.05" units="cm"/>
      <inkml:brushProperty name="height" value="0.05" units="cm"/>
    </inkml:brush>
  </inkml:definitions>
  <inkml:trace contextRef="#ctx0" brushRef="#br0">0 241 15291,'1'-5'319,"0"1"0,0-1 0,0 0-1,0 1 1,1-1 0,-1 1 0,1-1-1,1 1 1,-1 0 0,1 0 0,-1 0 0,1 0-1,0 0 1,0 1 0,6-5 0,-2 1 179,1 0 1,0 1 0,0 0-1,0 0 1,1 1 0,11-6-1,-19 11-450,1-1 1,-1 0-1,1 0 0,0 1 0,-1-1 0,1 1 0,0-1 0,0 1 0,-1 0 0,1 0 0,0-1 0,0 1 0,-1 0 0,1 1 0,0-1 0,0 0 0,-1 0 0,1 1 0,0-1 0,0 1 1,-1 0-1,1-1 0,-1 1 0,3 1 0,-3 0-35,0 0 0,1-1 0,-1 1 0,0 0 0,0 0 0,0 0 0,0 0 0,0 0 0,-1 0 0,1 0 0,-1 0 0,1 0 0,-1 0 0,0 0 0,0 0 0,0 0 0,0 0 0,0 0 0,-1 5 0,-1 6-6,-1 1 0,-10 25 0,9-30-4,1 0-1,0 0 1,1 0-1,-1 0 1,2 0-1,0 1 1,0-1 0,0 12-1,1-20-2,0 0 1,1-1-1,-1 1 0,0 0 0,0 0 1,0-1-1,1 1 0,-1 0 0,1 0 1,-1-1-1,0 1 0,1 0 0,-1-1 1,1 1-1,0 0 0,-1-1 0,1 1 1,-1-1-1,1 1 0,0-1 0,-1 1 1,1-1-1,0 0 0,1 1 0,0 0 2,0-1-1,0 1 1,1-1-1,-1 0 1,0 0-1,0 1 1,1-2-1,3 1 0,4-2 9,0 0 0,0-1 0,9-4 0,2-1 42,-1-2 1,0 0 0,0-1-1,-1-1 1,-1-1-1,24-21 1,-29 22 33,-1 0 0,0-1 1,0 0-1,-2-1 0,0 0 0,0 0 1,-1-1-1,12-30 0,-20 45-80,-1 0 0,0-1 1,1 1-1,-1-1 0,0 1 0,0-1 1,1 1-1,-1-1 0,0 1 0,0-1 0,0 1 1,0-1-1,0 1 0,0-1 0,0 1 1,0-1-1,0 1 0,0-1 0,0 1 1,0-1-1,0 1 0,0-1 0,0 1 0,-1-1 1,1 1-1,0-1 0,-1 0 0,1 2 1,-1-1 0,0 1 0,0-1 0,0 1 0,0-1 0,1 1 0,-1 0 0,0-1 0,1 1 0,-1 0 0,0 0 0,1 0 0,-1-1 0,1 1 0,-1 0 0,1 1 0,-9 15-4,2 1-1,0 0 0,1 0 0,0 0 0,2 1 0,0 0 1,-1 26-1,4-42 6,1 0 1,0 0 0,0 0-1,0 0 1,1 0-1,-1 0 1,1 0-1,0 0 1,-1 0 0,1 0-1,0 0 1,1 0-1,-1 0 1,1 0 0,-1-1-1,1 1 1,2 3-1,-2-5 13,0 0-1,0 1 0,0-1 0,0 0 1,0 0-1,0 0 0,0 0 0,0-1 1,0 1-1,0-1 0,1 1 1,-1-1-1,0 0 0,0 1 0,1-1 1,-1-1-1,0 1 0,0 0 0,0 0 1,1-1-1,-1 1 0,0-1 0,0 0 1,0 1-1,4-3 0,4-2 59,-1 0-1,1-1 1,-1 0-1,0-1 1,0 0 0,-1 0-1,0 0 1,0-1-1,0-1 1,-1 1-1,-1-1 1,9-14-1,-6 7 5,0-1-1,-1 0 1,-1-1 0,0 0-1,-1 0 1,4-27-1,-9 29-58,-1 16-24,0 0 0,-1 0 1,1 0-1,0 0 0,0 0 0,0 0 0,0 0 0,0 0 1,0 0-1,-1 0 0,1 0 0,0 0 0,0 0 0,0 0 1,0 0-1,0 0 0,-1 0 0,1 0 0,0 0 0,0 0 1,0 0-1,0 0 0,0 0 0,-1 0 0,1 0 0,0 0 1,0 0-1,0 0 0,0 0 0,0 0 0,0 0 0,-1 0 1,1 0-1,0 0 0,0 1 0,0-1 0,0 0 0,0 0 1,0 0-1,0 0 0,0 0 0,0 0 0,-1 1 0,1-1 1,0 0-1,-13 25-9,7-8-6,2 0-1,-3 19 1,6-30 7,0-1 1,1 1-1,0-1 1,0 1-1,0-1 0,1 1 1,-1-1-1,1 1 0,1-1 1,-1 0-1,3 7 1,-3-11 5,-1 0 1,1 1-1,0-1 1,0 0-1,0 0 1,-1 0 0,1 0-1,0 0 1,0 0-1,1 0 1,-1 0 0,0 0-1,0 0 1,0 0-1,1-1 1,-1 1-1,0-1 1,1 1 0,-1-1-1,0 1 1,1-1-1,-1 0 1,3 1-1,-1-1 1,0-1 0,1 1 0,-1-1 0,0 1 0,0-1 0,0 0 0,1 0 0,-1-1 0,0 1 0,3-2-1,5-5 9,1 0 0,-1 0 0,19-19 0,-11 7 52,28-39 0,-25 29-113,-24 61-53,-3-12 69,-1 4-10,-4 34 1,9-52 44,1-1 0,0 1 1,0 0-1,0 0 1,0 0-1,1 0 1,-1 0-1,1 0 1,1 0-1,-1 0 0,1-1 1,0 1-1,2 4 1,-2-6 0,0-1 1,0 0-1,0 0 0,0 0 1,1-1-1,-1 1 0,1 0 1,-1-1-1,1 1 0,-1-1 1,1 0-1,0 0 0,0 0 1,-1 0-1,1-1 0,0 1 1,0-1-1,0 0 0,0 0 1,0 0-1,0 0 0,0 0 1,4-1-1,3-1 1,0 0 0,0 0 0,0-1 0,-1 0 0,17-8 0,-13 4 10,1-1 0,-1-1 0,0 0 0,-1-1-1,0-1 1,-1 1 0,0-2 0,0 0-1,-2 0 1,1 0 0,-1-1 0,-1-1 0,-1 0-1,0 0 1,0 0 0,-1-1 0,-1 0-1,4-21 1,-8 23-25,-6 19-6,-7 21-2,6-7-1,0 1 1,-5 36 0,10-48 18,0 0 0,1 0 0,0 0-1,0 0 1,1 1 0,0-1 0,0-1-1,1 1 1,4 11 0,-5-18-7,0 1-1,0-1 1,1 1 0,-1-1 0,1 0 0,-1 1 0,1-1-1,0 0 1,0 0 0,0 0 0,0-1 0,1 1-1,-1 0 1,0-1 0,1 1 0,-1-1 0,1 0 0,0 0-1,-1 0 1,6 1 0,-6-1-70,0-1 0,0 0 0,0 0 0,0 0 0,0 0-1,0-1 1,0 1 0,0 0 0,0-1 0,0 1 0,0-1 0,0 0 0,0 0 0,0 0-1,0 0 1,-1 0 0,1 0 0,0 0 0,-1 0 0,1-1 0,-1 1 0,1-1 0,-1 1 0,0-1-1,1 1 1,-1-1 0,0 0 0,0 0 0,1-2 0,3-10-176,0 0 0,-2 0 0,4-23 0,1-19-459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8.582"/>
    </inkml:context>
    <inkml:brush xml:id="br0">
      <inkml:brushProperty name="width" value="0.05" units="cm"/>
      <inkml:brushProperty name="height" value="0.05" units="cm"/>
    </inkml:brush>
  </inkml:definitions>
  <inkml:trace contextRef="#ctx0" brushRef="#br0">4 1 15939,'-4'6'1281,"8"5"-953,2 2-184,7 1 272,1 4-80,9-1-192,3 1-96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9.002"/>
    </inkml:context>
    <inkml:brush xml:id="br0">
      <inkml:brushProperty name="width" value="0.05" units="cm"/>
      <inkml:brushProperty name="height" value="0.05" units="cm"/>
    </inkml:brush>
  </inkml:definitions>
  <inkml:trace contextRef="#ctx0" brushRef="#br0">169 200 15667,'-4'2'169,"-20"12"1279,1 1 0,-32 26 0,49-36-1231,1 0 0,0 0 0,0 0 0,0 1 0,0 0-1,1 0 1,0 0 0,1 0 0,-1 1 0,1-1 0,0 1-1,1 0 1,0 0 0,-2 10 0,3-16-189,1 1 1,0-1-1,-1 0 0,1 0 0,0 1 1,0-1-1,0 0 0,0 0 0,0 0 1,0 1-1,0-1 0,0 0 0,0 0 1,1 1-1,-1-1 0,0 0 0,1 0 1,-1 0-1,1 0 0,0 0 0,-1 1 1,1-1-1,0 0 0,0-1 0,-1 1 1,1 0-1,0 0 0,0 0 0,0 0 1,0-1-1,0 1 0,0 0 0,0-1 1,0 1-1,1-1 0,-1 1 0,0-1 1,0 1-1,0-1 0,1 0 0,-1 0 1,0 0-1,0 0 0,0 0 1,1 0-1,-1 0 0,2 0 0,4-1 66,-1 0 1,1-1-1,0 0 0,0 0 0,-1 0 0,0-1 1,8-3-1,1-4 60,-1 1 0,0-2 0,0 0 0,-1-1 0,-1 0 0,0-1 0,0 0 0,10-16 0,8-16 204,31-62 0,-53 91-328,0 1 1,-1-1 0,-1-1-1,8-32 1,-13 42-51,-4 7-5,-5 8-19,-8 19 17,1 0 0,1 1 1,2 0-1,0 1 0,-13 56 1,22-73 16,0-1 0,1 1 0,1-1 1,0 1-1,0 0 0,1 0 1,1 0-1,2 15 0,-3-24 3,1 1 0,0 0-1,1 0 1,-1-1-1,1 1 1,-1-1-1,1 1 1,0-1-1,1 0 1,-1 1 0,0-1-1,1 0 1,0-1-1,-1 1 1,1 0-1,0-1 1,1 1 0,-1-1-1,0 0 1,1 0-1,-1-1 1,1 1-1,-1-1 1,1 1 0,0-1-1,0 0 1,0-1-1,4 2 1,2-1-4,0-1 0,0 0 0,1 0 0,-1-1 0,0 0-1,0-1 1,0 0 0,0-1 0,0 0 0,0 0 0,13-7 0,-16 7 18,-1-1 1,0 1-1,0-1 0,0 0 0,0-1 0,-1 0 1,0 1-1,1-2 0,-2 1 0,1 0 1,-1-1-1,0 0 0,0 0 0,0 0 0,-1-1 1,0 1-1,2-9 0,-4 14-4,-1 0 1,1 0-1,-1 0 0,0-1 0,0 1 0,0 0 1,0 0-1,0-1 0,0 1 0,0 0 1,0 0-1,0-1 0,0 1 0,-1 0 0,1 0 1,0 0-1,-2-2 0,2 2-1,-1 1 0,1-1 0,-1 0 1,1 1-1,-1-1 0,0 1 0,1-1 0,-1 1 0,0 0 0,0-1 0,1 1 0,-1 0 1,0-1-1,0 1 0,1 0 0,-1 0 0,0-1 0,0 1 0,-1 0 0,-2 0 1,1 1 0,-1-1 0,1 1-1,0-1 1,-1 1 0,1 0 0,0 0-1,-1 1 1,1-1 0,0 1 0,-3 1 0,-4 4 0,0 1 1,0-1-1,-10 12 1,17-15-4,-1 0 0,1-1-1,0 1 1,0 0 0,0 1 0,1-1-1,0 0 1,-1 1 0,1 0 0,-2 8 0,4-12 0,0 0 0,0-1 0,0 1 0,0 0 0,0 0 0,0 0 0,0-1 0,0 1 0,0 0 0,0 0 0,0 0 0,1-1 0,-1 1 0,0 0 0,0-1 0,1 1 0,-1 0 0,1-1 0,-1 1 0,1 0 0,-1-1 0,1 1 0,0 0 0,1 1-1,0-1 0,0 0 1,0 0-1,-1 0 0,1-1 1,0 1-1,0 0 0,0-1 1,3 1-1,7 0-5,1 0 1,20-2-1,-18 1 4,242-9-285,-255 9 288,2-1 8,0 1 1,0 0 0,0-1 0,0 0-1,6-2 1,-9 3 1,0 0 0,-1-1 0,1 1 0,0-1 0,-1 1 0,1-1 0,-1 1 0,1-1 0,-1 1 0,1-1 0,-1 1 0,1-1 0,-1 0 0,1 1 0,-1-1 0,0 1 0,1-1 0,-1 0 0,0 0 0,0 1 0,0-1 0,1 0 0,-1 1 0,0-1 0,0 0 0,0 0 0,0 1 0,0-1 0,0 0 0,-1 0 0,1 1 0,0-1 0,0 0 0,0 0 0,-1 0 0,-2-7 196,-1 0-1,0 0 0,-9-13 0,-10-22 367,22 40-548,0 0 1,0 1 0,0-1-1,0 0 1,1 0-1,0 0 1,-1 0 0,1 0-1,0 1 1,0-1 0,0 0-1,1 0 1,0-4 0,0 5-46,0 1 0,-1-1 0,1 1 1,0 0-1,0-1 0,0 1 1,0 0-1,0 0 0,0 0 0,0 0 1,0 0-1,1 0 0,-1 0 0,0 0 1,1 0-1,-1 1 0,0-1 1,1 1-1,-1-1 0,1 1 0,-1-1 1,1 1-1,-1 0 0,1-1 1,2 1-1,4 0-345,0 0 1,0 0-1,15 3 1,113 26-2266,-83-17 1804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9.421"/>
    </inkml:context>
    <inkml:brush xml:id="br0">
      <inkml:brushProperty name="width" value="0.05" units="cm"/>
      <inkml:brushProperty name="height" value="0.05" units="cm"/>
    </inkml:brush>
  </inkml:definitions>
  <inkml:trace contextRef="#ctx0" brushRef="#br0">1 108 19300,'18'-8'2377,"9"3"-1553,12-3-360,3-2 2152,11-2-1151,4-1-1001,0-11-144,-5-3-64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0.046"/>
    </inkml:context>
    <inkml:brush xml:id="br0">
      <inkml:brushProperty name="width" value="0.05" units="cm"/>
      <inkml:brushProperty name="height" value="0.05" units="cm"/>
    </inkml:brush>
  </inkml:definitions>
  <inkml:trace contextRef="#ctx0" brushRef="#br0">47 21 19876,'14'-11'2788,"-6"10"-584,-8 3-2083,1-1 1,-1 1-1,1 0 1,-1 0-1,1 0 1,-1 0 0,0 0-1,0 0 1,0 0-1,0 0 1,0 0-1,-1 0 1,1 0-1,-1 2 1,-32 158 743,20-106-819,-9 77-1,21-130-40,1 0-1,0 1 1,0-1-1,0 0 1,0 0 0,1 1-1,-1-1 1,1 0-1,0 0 1,2 5-1,-3-7 0,1 0-1,0 0 1,-1 0 0,1 0-1,0 0 1,0-1-1,0 1 1,0 0-1,0 0 1,0-1-1,0 1 1,0 0-1,0-1 1,0 1-1,0-1 1,1 0-1,-1 1 1,0-1 0,0 0-1,0 0 1,0 0-1,1 0 1,-1 1-1,0-2 1,0 1-1,1 0 1,-1 0-1,0 0 1,0-1-1,0 1 1,0 0-1,2-2 1,5 0 18,-1-1 0,1-1 0,-1 0-1,0 0 1,0 0 0,-1-1 0,7-5 0,44-43 121,-47 42-112,40-40-169,-2-2-1,-3-3 0,70-111 1,-108 153-720,-14 23 390,-2 3 15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0.439"/>
    </inkml:context>
    <inkml:brush xml:id="br0">
      <inkml:brushProperty name="width" value="0.05" units="cm"/>
      <inkml:brushProperty name="height" value="0.05" units="cm"/>
    </inkml:brush>
  </inkml:definitions>
  <inkml:trace contextRef="#ctx0" brushRef="#br0">1 0 16604,'7'36'1680,"0"-4"-1096,2-2-272,2-3 664,-1 2-368,2-7-912,2-3 664,1-12-392,2-5-152,4-18-112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0.888"/>
    </inkml:context>
    <inkml:brush xml:id="br0">
      <inkml:brushProperty name="width" value="0.05" units="cm"/>
      <inkml:brushProperty name="height" value="0.05" units="cm"/>
    </inkml:brush>
  </inkml:definitions>
  <inkml:trace contextRef="#ctx0" brushRef="#br0">1 130 14435,'0'2'142,"1"-1"-1,-1 1 0,1 0 1,-1 0-1,1-1 1,0 1-1,0 0 1,0-1-1,0 1 1,0-1-1,0 1 0,0-1 1,1 0-1,-1 1 1,0-1-1,1 0 1,-1 0-1,1 0 1,-1 0-1,1 0 0,2 1 1,0-1 105,0 0 1,0 0-1,0-1 0,0 1 1,0-1-1,0 0 1,0 0-1,0 0 0,7-2 1,5-1 566,-1-1 0,1-1 0,28-13 0,-43 17-768,17-7 772,32-20 1,-46 25-737,0 1 1,-1-1-1,1 1 0,-1-1 0,0 0 0,0 0 0,0-1 1,0 1-1,0 0 0,-1-1 0,0 0 0,0 0 0,0 0 1,0 0-1,2-5 0,-4 8-62,0 0-1,1 0 1,-1 0-1,0-1 1,0 1 0,0 0-1,0 0 1,0 0-1,0-1 1,0 1 0,0 0-1,0 0 1,-1 0-1,1-1 1,0 1 0,-1 0-1,1 0 1,-1 0 0,1 0-1,-1 0 1,0 0-1,1 0 1,-1 0 0,0 0-1,0 0 1,0 0-1,0 0 1,1 1 0,-1-1-1,0 0 1,-1 1-1,1-1 1,0 1 0,0-1-1,0 1 1,0-1-1,-2 0 1,0 1 2,-1-1 0,1 1 0,-1 0 0,1 0-1,-1 0 1,1 0 0,-1 1 0,1 0 0,0-1 0,-1 1 0,1 0 0,-5 3-1,-4 2-1,1 0 0,1 2 0,-1-1 0,1 1-1,0 1 1,1 0 0,0 0 0,0 1-1,1 0 1,-10 17 0,9-14-31,2 0 1,0 1-1,0 0 1,2 0-1,-1 0 1,2 0-1,0 1 1,-3 26-1,6-39-42,1 1 0,0-1 1,0 1-1,0-1 0,0 1 0,0-1 0,0 1 0,1-1 0,-1 1 1,1-1-1,0 1 0,-1-1 0,1 1 0,0-1 0,1 0 0,-1 1 1,0-1-1,1 0 0,-1 0 0,1 0 0,0 0 0,-1 0 0,1-1 1,0 1-1,0 0 0,0-1 0,1 0 0,-1 1 0,0-1 0,0 0 0,1 0 1,-1 0-1,1 0 0,-1-1 0,0 1 0,1-1 0,0 1 0,-1-1 1,1 0-1,-1 0 0,1 0 0,-1 0 0,1 0 0,-1-1 0,1 1 1,3-2-1,1 0-152,0 0 1,0 0 0,0-1 0,0 0-1,-1-1 1,1 1 0,-1-1 0,9-7-1,4-5-196,21-23-1,-36 35 304,46-50-788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1.294"/>
    </inkml:context>
    <inkml:brush xml:id="br0">
      <inkml:brushProperty name="width" value="0.05" units="cm"/>
      <inkml:brushProperty name="height" value="0.05" units="cm"/>
    </inkml:brush>
  </inkml:definitions>
  <inkml:trace contextRef="#ctx0" brushRef="#br0">132 0 17404,'-14'24'757,"1"1"1,1 0-1,1 0 1,1 1-1,1 0 1,2 1-1,1 0 1,-4 35-1,-27 195 31,37-256-788,-3 32 249,3-33-243,0 0 0,0 1 0,0-1 0,1 0 0,-1 0 0,0 1 0,0-1 1,0 0-1,0 0 0,0 0 0,0 1 0,0-1 0,0 0 0,1 0 0,-1 0 0,0 1 0,0-1 0,0 0 1,0 0-1,1 0 0,-1 0 0,0 1 0,0-1 0,0 0 0,1 0 0,-1 0 0,0 0 0,0 0 0,1 0 1,-1 0-1,0 0 0,0 0 0,0 0 0,1 0 0,-1 0 0,1 0 0,14-9 163,7-14 38,25-31 0,-35 38-132,0 1 0,1 1 0,0 0 0,1 1 0,1 0 0,29-19 0,-43 32-72,-1-1-1,1 1 1,0-1-1,0 1 1,0-1-1,-1 1 1,1 0-1,0-1 1,0 1-1,0 0 1,0 0-1,0-1 1,0 1-1,0 0 1,0 0-1,0 0 1,0 0-1,-1 0 1,1 1-1,0-1 1,0 0-1,0 0 1,0 0-1,0 1 1,0-1-1,0 1 1,-1-1-1,2 1 1,-1 0-2,0 1 0,0-1 1,0 0-1,-1 1 1,1-1-1,0 1 0,-1-1 1,0 1-1,1 0 1,-1-1-1,0 1 0,1-1 1,-1 1-1,0 2 0,-1 9 0,0 0-1,-1 0 1,-3 13-1,4-22 5,-10 39 7,6-25 56,0 0 0,-3 30 0,8-48-66,0 1-1,0-1 1,0 0-1,0 1 1,0-1 0,0 0-1,0 1 1,0-1-1,0 1 1,0-1-1,0 0 1,0 1 0,0-1-1,0 0 1,0 1-1,1-1 1,-1 0-1,0 1 1,0-1 0,0 0-1,0 1 1,1-1-1,-1 0 1,0 0-1,0 1 1,1-1 0,-1 0-1,0 0 1,1 1-1,-1-1 1,0 0-1,0 0 1,1 0 0,-1 0-1,0 1 1,1-1-1,-1 0 1,0 0-1,1 0 1,-1 0 0,1 0-1,-1 0 1,0 0-1,1 0 1,-1 0-1,0 0 1,1 0 0,-1 0-1,0 0 1,1 0-1,-1 0 1,0-1-1,1 1 1,-1 0 0,0 0-1,1 0 1,-1-1-1,0 1 1,1 0-1,0-1-23,0 1-1,-1 0 0,1-1 0,0 1 0,0-1 0,-1 0 0,1 1 0,0-1 0,-1 1 0,1-1 0,0 0 0,-1 0 0,1 1 0,-1-1 0,1 0 0,-1 0 0,0 0 0,1 1 0,-1-1 0,0 0 1,0 0-1,1-2 0,-3-9-109,-1-2-44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2.231"/>
    </inkml:context>
    <inkml:brush xml:id="br0">
      <inkml:brushProperty name="width" value="0.05" units="cm"/>
      <inkml:brushProperty name="height" value="0.05" units="cm"/>
    </inkml:brush>
  </inkml:definitions>
  <inkml:trace contextRef="#ctx0" brushRef="#br0">78 98 18364,'6'1'265,"-1"-1"0,0-1 0,1 1 1,-1-1-1,0 0 0,1 0 0,-1-1 0,0 1 1,0-1-1,0 0 0,0-1 0,0 1 0,-1-1 0,1 0 1,-1 0-1,1 0 0,-1-1 0,0 0 0,0 0 0,-1 0 1,1 0-1,-1 0 0,0-1 0,3-6 0,-5 11-259,-1-1 1,1 0-1,-1 1 0,1-1 0,-1 0 0,0 0 0,1 1 0,-1-1 0,0 0 0,0 0 0,0 0 0,1 1 0,-1-1 0,0 0 1,0 0-1,0 0 0,0 0 0,-1 1 0,1-1 0,0 0 0,0 0 0,0 0 0,-1 1 0,1-1 0,0 0 0,-1 0 1,1 1-1,0-1 0,-1 0 0,1 1 0,-1-1 0,1 0 0,-1 1 0,0-1 0,1 1 0,-1-1 0,0 1 0,1-1 1,-1 1-1,0 0 0,1-1 0,-1 1 0,0 0 0,0-1 0,0 1 0,1 0 0,-1 0 0,0 0 0,0 0 0,0-1 1,1 1-1,-2 1 0,-4-2 26,1 2 0,0-1 0,0 0 1,-1 1-1,1 0 0,-8 3 0,3 0 67,0 1-1,1 0 0,-1 0 0,1 1 1,1 1-1,-1-1 0,1 1 0,0 0 1,1 1-1,-10 12 0,14-16-33,-1 1-1,1 0 0,0 1 1,0-1-1,1 0 1,-1 1-1,1 0 1,1-1-1,-2 7 1,2-8-30,1-1 0,0 1-1,0-1 1,0 0 0,0 1 0,0-1 0,1 1 0,0-1-1,0 1 1,0-1 0,0 0 0,0 0 0,0 1 0,1-1 0,0 0-1,2 4 1,-1-3-74,1-1-1,-1 1 0,1 0 1,0-1-1,0 0 1,0 0-1,0 0 0,0 0 1,1-1-1,-1 0 1,1 0-1,0 0 0,0 0 1,0-1-1,0 1 1,0-1-1,0-1 0,0 1 1,0-1-1,0 0 1,0 0-1,7-1 0,25-10-150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2.015"/>
    </inkml:context>
    <inkml:brush xml:id="br0">
      <inkml:brushProperty name="width" value="0.05" units="cm"/>
      <inkml:brushProperty name="height" value="0.05" units="cm"/>
    </inkml:brush>
  </inkml:definitions>
  <inkml:trace contextRef="#ctx0" brushRef="#br0">67 0 17004,'-5'30'2238,"-18"50"-1,14-51-1249,-9 45-1,16-61-808,-7 55 475,9-61-555,-1 0-1,1 0 0,1 0 1,-1 0-1,1 0 1,4 13-1,-5-19-78,0-1 1,0 1-1,0 0 1,1 0-1,-1-1 1,0 1-1,0 0 1,1-1-1,-1 1 0,0-1 1,1 1-1,-1 0 1,1-1-1,-1 1 1,1-1-1,-1 1 1,1-1-1,-1 1 0,1-1 1,0 0-1,-1 1 1,1-1-1,-1 0 1,1 1-1,0-1 1,-1 0-1,1 0 0,0 1 1,0-1-1,-1 0 1,1 0-1,0 0 1,-1 0-1,1 0 1,0 0-1,0 0 0,-1 0 1,1 0-1,0-1 1,-1 1-1,1 0 1,0 0-1,-1-1 1,1 1-1,1-1 0,0-1 44,1 0 0,0 0 0,-1 0-1,0 0 1,1-1 0,-1 1 0,0-1-1,0 1 1,2-5 0,17-34 465,-2-2 0,26-89 0,-24 68-461,-21 63-71,0 0 0,0 0-1,1-1 1,-1 1 0,0 0 0,1 0 0,-1 0 0,1 0 0,-1 0 0,1 1 0,0-1 0,-1 0 0,1 0 0,0 0-1,0 0 1,0 0 0,0 1 0,-1 0-1,1 0 1,-1 0-1,0 1 1,1-1-1,-1 0 1,0 0-1,1 0 1,-1 1-1,0-1 1,1 0-1,-1 0 1,0 1-1,0-1 1,1 0-1,-1 1 1,0-1-1,0 0 1,0 1-1,1-1 1,-1 0-1,0 1 1,0-1-1,0 1 1,0-1-1,0 0 1,0 1-1,0 0 1,8 41-178,-8-36 172,1 1-15,1 0 0,-1 0 0,1-1 0,1 1 0,-1 0 0,1-1 0,0 1 0,0-1 0,1 0 0,5 7 0,-8-11 25,0-1-1,1 1 1,-1-1 0,1 1 0,-1-1 0,1 0 0,0 0 0,-1 1 0,1-1-1,0 0 1,0 0 0,0-1 0,0 1 0,0 0 0,0-1 0,0 1 0,0-1-1,0 0 1,0 1 0,0-1 0,0 0 0,0 0 0,0 0 0,1-1 0,-1 1-1,0 0 1,0-1 0,0 0 0,0 1 0,0-1 0,0 0 0,-1 0 0,1 0-1,0 0 1,0 0 0,-1-1 0,4-2 0,2-2 31,0-1 1,-1 0 0,0 0-1,0 0 1,0-1-1,-1 0 1,0 0-1,-1-1 1,0 1-1,0-1 1,0 0 0,-2 0-1,1 0 1,-1 0-1,0-1 1,1-16-1,-3 25-29,0 0 0,0 0 0,0-1-1,0 1 1,0 0 0,-1-1 0,1 1-1,0 0 1,-1 0 0,1-1 0,0 1-1,-1 0 1,-1-2 0,2 3-2,0-1-1,-1 1 1,1 0 0,0-1-1,-1 1 1,1 0 0,-1-1-1,1 1 1,0 0 0,-1 0-1,1 0 1,-1-1 0,1 1-1,-1 0 1,1 0 0,-1 0 0,1 0-1,-1 0 1,1 0 0,0 0-1,-1 0 1,1 0 0,-1 0-1,1 0 1,-1 0 0,-1 1-4,-1 0 1,1 0-1,0 0 1,0 0-1,1 1 1,-1-1-1,0 0 1,0 1-1,1-1 1,-1 1-1,0 0 1,1 0-1,0-1 1,-3 5-1,-2 4-6,0 1-1,1-1 1,0 1 0,1 0-1,0 1 1,0-1 0,1 1-1,1 0 1,0-1 0,0 21-1,2-30 9,0-1 0,0 1 0,0-1 0,0 0 0,0 1 1,1-1-1,-1 0 0,0 0 0,1 1 0,-1-1 0,1 0 0,-1 0 0,1 1 0,0-1 0,0 0 0,0 0 0,-1 0 0,1 0 0,0 0 0,0 0 0,0 0 0,0-1 0,0 1 0,1 0 0,-1 0 0,2 0 0,-1-1 2,1 1 0,-1-1 0,1 0 0,-1 0 0,1 0 0,-1 0 0,1 0 0,-1-1 0,1 1 0,-1-1 0,1 1 0,4-3 0,7-3 2,-1-1 0,1-1-1,18-13 1,-31 20-5,166-131 45,-166 131-47,1 0 0,-1 0 1,1 0-1,0 0 0,0 0 0,-1 0 0,1 0 0,0 1 1,0-1-1,3 0 0,-4 1 3,-1 0 0,0 0 0,1 0 0,-1 0 0,1 0 0,-1 0 0,0 1 0,1-1 0,-1 0 0,0 0 0,1 0 0,-1 0 0,0 1 0,1-1 0,-1 0 0,0 0 0,1 1 0,-1-1 0,0 0 0,0 0 0,1 1 0,-1-1 0,0 0 0,0 1 0,0-1 0,1 0 0,-1 1 0,0-1 0,0 0 0,0 1 0,0 0 0,1 4-5,-1 0 1,0 0-1,-1 0 1,1 0-1,-1 0 0,-1 6 1,-1 5-3,1-8 7,1 1 0,0 0 0,1-1-1,0 1 1,1 0 0,0-1 0,2 13 0,-3-20 1,1 1 0,0 0 0,0 0 1,-1 0-1,1-1 0,0 1 0,0 0 0,1-1 0,-1 1 0,0-1 0,0 1 0,1-1 0,-1 0 0,1 0 0,2 2 0,-1-1 0,-1-2 0,1 1 0,-1 0 0,1 0 0,-1-1 0,1 1 1,0-1-1,-1 0 0,1 0 0,0 0 0,-1 0 0,1 0 0,0-1 0,3-1 0,5-1-213,0-1 0,0 0 0,0-1 0,16-10 0,-17 9-115,0 1 1,1 0 0,-1 0-1,18-4 1,-24 8-118,0 1 0,0-1-1,0 1 1,0 0 0,0 1 0,0-1 0,0 1-1,0 0 1,5 1 0,22 4-1351,-6-7 832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2.550"/>
    </inkml:context>
    <inkml:brush xml:id="br0">
      <inkml:brushProperty name="width" value="0.05" units="cm"/>
      <inkml:brushProperty name="height" value="0.05" units="cm"/>
    </inkml:brush>
  </inkml:definitions>
  <inkml:trace contextRef="#ctx0" brushRef="#br0">217 78 14579,'-19'4'490,"1"1"-1,0 1 1,0 1 0,1 0-1,-20 13 1,30-16-330,0 0-1,0 1 1,1 0-1,-1 0 1,1 1-1,1 0 1,-1 0-1,1 0 1,0 0-1,0 1 1,1 0-1,0 0 1,0 0-1,-4 13 1,7-19-125,1 1 0,-1-1 0,1 0 0,-1 1 0,1-1 0,0 1 0,-1-1 0,1 1 0,0-1 0,0 0 1,0 1-1,0-1 0,1 1 0,-1-1 0,0 1 0,1-1 0,-1 1 0,0-1 0,1 0 0,0 1 0,-1-1 1,1 0-1,0 0 0,0 1 0,1 0 0,-1-1 1,1 0 0,0 0 0,0 0 0,-1 0 1,1-1-1,0 1 0,0-1 0,0 1 0,0-1 0,0 0 0,0 0 1,0 0-1,0 0 0,0 0 0,0 0 0,0 0 0,0-1 0,0 1 0,2-1 1,9-3 72,0-1 1,0 0-1,0-1 0,-1 0 1,1 0-1,-1-2 1,-1 0-1,13-10 1,4-6 269,46-52 0,-73 74-370,37-45 183,-34 42-159,-1 0 0,0 0 0,0 0 0,0-1 0,-1 1 0,0-1 0,3-9 0,-5 15-32,0 0 1,0 0-1,0 0 0,0 0 1,0-1-1,0 1 0,0 0 1,0 0-1,0 0 0,0 0 1,0 0-1,0 0 0,0 0 1,0 0-1,0 0 0,0 0 1,0 0-1,0 0 0,0-1 1,0 1-1,0 0 0,0 0 0,0 0 1,0 0-1,0 0 0,-1 0 1,1 0-1,0 0 0,0 0 1,0 0-1,0 0 0,0 0 1,0 0-1,0 0 0,0 0 1,0 0-1,0 0 0,0 0 1,0 0-1,0 0 0,0 0 1,-1 0-1,1 0 0,0 0 1,0 0-1,0 0 0,0 0 1,0 0-1,0 0 0,0 0 1,0 0-1,0 0 0,0 0 0,0 0 1,0 0-1,0 0 0,-1 0 1,1 0-1,0 0 0,0 0 1,0 0-1,0 0 0,0 0 1,0 0-1,0 0 0,0 0 1,0 1-1,0-1 0,0 0 1,-9 7 32,-8 10 8,9-4 23,0 0-1,0 0 0,1 0 1,1 1-1,0 0 0,1 1 1,-6 26-1,10-35-32,1-1-1,-1 1 1,1-1-1,0 1 1,0-1-1,0 1 1,1-1-1,0 0 1,0 1-1,1-1 1,2 6-1,-3-7 0,1-1 0,0 0 0,0 1 0,0-1-1,1 0 1,-1-1 0,1 1 0,0 0 0,0-1 0,0 1 0,0-1 0,0 0-1,0 0 1,0 0 0,1-1 0,-1 1 0,8 1 0,-1 0 12,1-1 0,0 0 0,0-1-1,0 0 1,0-1 0,0 0 0,0-1 0,0 0 0,0-1 0,0 0 0,-1-1 0,19-6 0,-5-1 19,-1 0 0,0-1 0,-1-1 0,31-23 0,-38 25-27,-1-1 0,0 0 0,-1-1 0,0 0 0,-1-1 0,-1 0 0,16-24 0,-26 36-27,-1 0-1,1 1 1,-1-1 0,1 0 0,-1 0-1,1 1 1,-1-1 0,0 0 0,1 0-1,-1 0 1,0 0 0,0 1 0,0-1-1,0 0 1,0 0 0,0 0 0,0 0-1,0 1 1,0-1 0,0 0-1,0 0 1,0 0 0,-1 0 0,1-1-1,-1 2 0,0-1 0,0 1-1,1 0 1,-1-1 0,0 1-1,0 0 1,1 0 0,-1 0 0,0 0-1,0-1 1,0 1 0,0 0-1,1 0 1,-1 0 0,0 1-1,0-1 1,0 0 0,1 0-1,-3 1 1,-2 1 26,-1-1-1,1 2 1,0-1-1,0 0 1,-9 7 0,8-4-11,0 1 1,1 0 0,0 0-1,0 0 1,0 1 0,1-1-1,0 1 1,1 0 0,-1 1 0,1-1-1,-2 8 1,4-13-62,0 1 0,1-1 0,-1 1 0,1-1 0,-1 1-1,1-1 1,0 1 0,0-1 0,0 1 0,0-1 0,1 1 0,-1-1 0,0 1 0,1-1 0,0 1 0,0-1 0,0 0 0,0 1 0,0-1 0,0 0 0,0 0 0,1 0-1,-1 0 1,1 0 0,0 0 0,-1 0 0,1 0 0,0-1 0,0 1 0,0-1 0,0 1 0,0-1 0,1 0 0,-1 0 0,0 0 0,1 0 0,4 1 0,15 1-227,10-6-93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3.681"/>
    </inkml:context>
    <inkml:brush xml:id="br0">
      <inkml:brushProperty name="width" value="0.05" units="cm"/>
      <inkml:brushProperty name="height" value="0.05" units="cm"/>
    </inkml:brush>
  </inkml:definitions>
  <inkml:trace contextRef="#ctx0" brushRef="#br0">68 77 15595,'0'0'95,"1"1"-1,-1-1 1,1 0 0,-1 1-1,1-1 1,-1 0-1,1 1 1,-1-1-1,1 1 1,-1-1-1,0 1 1,1-1-1,-1 1 1,0-1 0,1 1-1,-1 0 1,0-1-1,0 1 1,1-1-1,-1 1 1,0 0-1,0-1 1,0 1-1,0 0 1,0-1 0,0 1-1,0-1 1,0 1-1,0 0 1,0-1-1,0 1 1,-1 1-1,-3 25 1228,4-26-1149,-31 130 2540,-8 49-840,38-156-1246,1-24-613,0 0 1,0 1-1,0-1 0,0 0 1,0 0-1,0 0 0,0 0 1,0 0-1,0 0 1,1 1-1,-1-1 0,0 0 1,0 0-1,0 0 0,0 0 1,0 0-1,0 0 0,0 0 1,0 0-1,0 1 0,1-1 1,-1 0-1,0 0 0,0 0 1,0 0-1,0 0 0,0 0 1,0 0-1,0 0 0,1 0 1,-1 0-1,0 0 1,0 0-1,0 0 0,0 0 1,0 0-1,1 0 0,-1 0 1,0 0-1,0 0 0,0 0 1,0 0-1,0 0 0,1 0 1,-1 0-1,0 0 0,0 0 1,0 0-1,0 0 0,0 0 1,0 0-1,0-1 1,1 1-1,-1 0 0,0 0 1,0 0-1,0 0 0,0 0 1,0 0-1,0-1 0,3-2 145,0-1 0,-1-1 0,1 1-1,-1 0 1,0 0 0,2-6 0,10-33 317,-1 0-1,7-46 1,6-92-337,-21 138-149,0 17-75,-4 52-101,1 0 0,9 45 0,-10-65 180,1 1 0,0-1 0,-1 0 0,2 0 0,-1 0 0,1 0 0,5 9 0,-7-14 7,0 1 0,0-1 1,1 1-1,-1-1 0,0 0 0,1 1 1,-1-1-1,1 0 0,0 0 0,-1 0 1,1 0-1,0 0 0,-1-1 0,1 1 1,0 0-1,0-1 0,0 0 1,0 1-1,-1-1 0,1 0 0,0 0 1,0 0-1,0 0 0,0 0 0,0 0 1,0 0-1,-1-1 0,1 1 0,0-1 1,2 0-1,2-2 10,0 0 0,-1 0 0,1-1 0,-1 1 0,1-1 0,-1 0 0,-1 0 0,1-1 1,0 0-1,-1 0 0,0 0 0,0 0 0,3-7 0,6-10 69,18-44 1,-23 40-84,-7 23-27,-5 16 3,-8 34-20,-21 91-52,30-120 98,1 0 0,0 0 0,1 1 0,1-1 0,4 28 0,-4-45 4,0 1-1,0-1 1,0 0 0,1 1 0,-1-1-1,0 0 1,1 0 0,-1 1-1,1-1 1,-1 0 0,1 0 0,0 0-1,0 0 1,-1 1 0,1-1-1,0 0 1,0 0 0,0-1-1,0 1 1,0 0 0,0 0 0,2 1-1,-2-2 5,0 0-1,1 0 1,-1 1 0,1-1-1,-1 0 1,1 0 0,-1-1-1,0 1 1,1 0-1,-1 0 1,0-1 0,1 1-1,-1 0 1,0-1-1,1 0 1,-1 1 0,2-2-1,2-1 21,1-1-1,-1 0 1,0 0-1,0-1 1,0 1-1,-1-1 1,7-9-1,3-10-58,-1 0-1,-1-1 1,-1 0-1,11-41 1,-27 81-100,1-1 0,1 0 1,1 1-1,0 0 0,1 0 1,0-1-1,3 27 0,-2-40 130,1 0 0,-1 0 1,0 1-1,1-1 0,-1 0 0,1 0 0,0 0 0,-1 1 0,1-1 0,0 0 0,-1 0 0,1 0 1,0 0-1,0 0 0,0-1 0,0 1 0,0 0 0,0 0 0,0-1 0,0 1 0,0 0 0,0-1 1,1 1-1,-1-1 0,0 1 0,0-1 0,1 0 0,-1 0 0,0 1 0,0-1 0,1 0 0,-1 0 1,0 0-1,1 0 0,-1-1 0,0 1 0,0 0 0,1 0 0,-1-1 0,0 1 0,2-2 0,4 0 4,0-1 1,-1 0-1,1 0 0,-1 0 0,1-1 0,5-5 0,4-5-127,-1-1 0,0 0 1,-1-1-1,-1-1 0,13-21 1,-33 50-353,1 0 1,-1 0 0,-5 18-1,10-23 342,-1 0 0,1 1 0,0-1-1,1 1 1,0 0 0,0-1 0,1 16-1,0-22 131,0-1-1,0 1 0,0 0 0,0-1 1,1 1-1,-1 0 0,0-1 0,0 1 0,0-1 1,1 1-1,-1 0 0,0-1 0,1 1 1,-1-1-1,1 1 0,-1-1 0,0 1 0,1-1 1,-1 1-1,1-1 0,0 0 0,-1 1 0,2 0 1,6 0-254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4.127"/>
    </inkml:context>
    <inkml:brush xml:id="br0">
      <inkml:brushProperty name="width" value="0.05" units="cm"/>
      <inkml:brushProperty name="height" value="0.05" units="cm"/>
    </inkml:brush>
  </inkml:definitions>
  <inkml:trace contextRef="#ctx0" brushRef="#br0">142 27 20636,'1'-1'101,"-1"0"-1,0 0 0,0 0 0,0 0 0,0 0 0,-1 0 0,1 0 0,0 0 1,0 0-1,0 0 0,-1 0 0,1 0 0,-1 0 0,1 0 0,0 0 0,-1 1 1,0-1-1,1 0 0,-1 0 0,1 0 0,-1 1 0,0-1 0,0 0 1,1 1-1,-1-1 0,0 1 0,0-1 0,-1 0 0,0 1 48,0-1 0,-1 1 0,1 0 1,0 0-1,0 0 0,-1 0 0,1 0 0,0 0 0,0 1 0,0-1 0,-1 1 0,-1 0 0,-4 3 108,0-1-1,0 1 1,0 0-1,1 0 0,-14 10 1,17-10-255,-1 1 0,1-1 0,0 1 1,0-1-1,1 1 0,-6 10 0,8-13-18,0-1-1,1 0 1,-1 0 0,1 0-1,0 0 1,-1 1-1,1-1 1,0 0 0,0 0-1,0 1 1,-1-1-1,1 0 1,1 0-1,-1 1 1,0-1 0,0 0-1,0 0 1,1 1-1,-1-1 1,0 0 0,1 0-1,-1 0 1,1 0-1,0 0 1,-1 0-1,1 1 1,0-1 0,0-1-1,0 1 1,-1 0-1,1 0 1,0 0 0,0 0-1,0-1 1,0 1-1,1 0 1,-1-1 0,0 1-1,0-1 1,2 1-1,11 4-267,0-1 0,0 0 1,30 3-1,-33-5 150,1-1 1,-1 1 0,0 1 0,0 0-1,0 0 1,0 1 0,16 9-1,-26-13 129,-1 0-1,1 1 0,0-1 1,-1 0-1,1 1 0,-1-1 0,1 0 1,0 1-1,-1-1 0,1 1 0,-1-1 1,1 1-1,-1-1 0,0 1 1,1-1-1,-1 1 0,1 0 0,-1-1 1,0 1-1,0 0 0,1-1 0,-1 1 1,0 0-1,0-1 0,0 1 1,0 0-1,1-1 0,-1 1 0,0 0 1,0 0-1,-1-1 0,1 1 0,0 0 1,0-1-1,0 1 0,0 0 1,-1-1-1,1 1 0,0 0 0,0-1 1,-1 1-1,1 0 0,-1-1 0,1 1 1,-1-1-1,1 1 0,-1-1 1,1 1-1,-1-1 0,0 1 0,-4 3 8,1-1 0,0-1 0,-1 1-1,0 0 1,-7 2 0,-3 1-20,0-1 1,0 0-1,0-1 1,-1 0-1,0-2 1,0 0-1,-24 1 1,37-3 90,1-1 1,0 1 0,0 0 0,0 0-1,0-1 1,1 1 0,-1-1-1,0 0 1,0 0 0,-3-1-1,4 1-66,1 1-1,-1-1 0,1 1 0,-1-1 1,1 0-1,-1 1 0,1-1 0,0 1 0,-1-1 1,1 0-1,0 1 0,0-1 0,0 1 1,-1-1-1,1 0 0,0 0 0,0 1 1,0-1-1,0 0 0,0 1 0,0-1 0,0 0 1,0 1-1,0-1 0,1 0 0,-1 1 1,0-1-1,0 0 0,1 1 0,-1-1 0,0 1 1,1-2-1,11-16 52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4.765"/>
    </inkml:context>
    <inkml:brush xml:id="br0">
      <inkml:brushProperty name="width" value="0.05" units="cm"/>
      <inkml:brushProperty name="height" value="0.05" units="cm"/>
    </inkml:brush>
  </inkml:definitions>
  <inkml:trace contextRef="#ctx0" brushRef="#br0">124 1 16580,'-45'150'5137,"6"-25"-2986,27-78-1744,2 0 1,2 1-1,2 0 0,2 0 1,4 75-1,3-117-208,1-12-88,3-12 13,9-41 142,-8 27-299,1 1 1,15-34-1,-24 64 26,0 0-1,1 1 1,-1-1 0,0 0 0,1 0 0,-1 0 0,1 0 0,-1 1-1,1-1 1,-1 0 0,1 0 0,0 1 0,-1-1 0,1 0 0,0 1-1,-1-1 1,1 1 0,0-1 0,0 1 0,0-1 0,-1 1 0,1 0-1,0-1 1,0 1 0,0 0 0,0 0 0,0-1 0,0 1 0,0 0-1,0 0 1,0 0 0,0 0 0,-1 0 0,2 1 0,2 0-19,0 1 1,-1 0-1,1 0 1,-1 0-1,1 0 1,5 6-1,12 7-5,-15-12 18,1-1 1,-1 1-1,0-1 1,1 0-1,0-1 1,-1 0-1,14 1 1,-17-2 14,0 0 0,1 0 0,-1 0 0,0 0 0,0-1 0,0 0 0,0 1 1,0-1-1,0 0 0,0-1 0,0 1 0,0 0 0,0-1 0,0 0 0,-1 1 0,1-1 0,-1 0 1,5-5-1,-7 7-1,1 0 0,-1 0 1,0-1-1,1 1 0,-1 0 1,1-1-1,-1 1 0,0 0 1,0-1-1,1 1 0,-1 0 1,0-1-1,1 1 0,-1-1 1,0 1-1,0 0 0,0-1 1,0 1-1,1-1 0,-1 1 1,0-1-1,0 1 0,0-1 1,0 1-1,0 0 0,0-1 1,0 1-1,0-1 0,0 1 0,0-1 1,0 1-1,-1-1 0,1 1 1,0-1-1,0 1 0,0 0 1,0-1-1,-1 1 0,1-1 1,0 1-1,-1 0 0,1-1 1,0 1-1,-1 0 0,1-1 1,0 1-1,-1 0 0,1-1 1,0 1-1,-1 0 0,1 0 1,-1 0-1,1-1 0,-1 1 1,1 0-1,0 0 0,-1 0 1,1 0-1,-1 0 0,1 0 1,-1 0-1,1 0 0,-1 0 1,0 0-1,-1 0-4,-1 0 1,0 0-1,1 0 0,-1 0 1,0 0-1,1 1 1,-1-1-1,0 1 0,1 0 1,-4 1-1,3 0-12,0 1 0,0-1 0,0 1-1,0 0 1,0 0 0,1 0 0,-1 0 0,1 0 0,-3 5 0,5-7 10,-1 0 0,1 0 0,-1-1 0,1 1 0,-1 0 0,1 0 0,0 0 0,0 0 0,-1 0 0,1 0 0,0 0 0,0 0 0,0 0 0,0 0 0,0 0 0,0 0 0,0 0 0,0 0 0,1 0 0,-1 0 0,0 0 0,1 0 0,-1 0 0,0 0 0,1 0 0,-1 0 0,1 0 0,0 0 1,-1-1-1,1 1 0,0 0 0,-1 0 0,1-1 0,0 1 0,0 0 0,-1-1 0,1 1 0,0-1 0,0 1 0,0-1 0,1 1 0,6 2-15,0-1 1,0 0-1,1-1 0,-1 0 0,0 0 1,0 0-1,15-2 0,60-9-30,-75 9 51,43-9 33,-47 9-4,-1 0 0,0 0-1,1-1 1,-1 1 0,0-1-1,0 1 1,0-1 0,0 0 0,0 0-1,0-1 1,4-3 0,-6 4 7,0 0 0,0 0 1,0 0-1,0 0 0,0 0 1,0 0-1,0-1 0,-1 1 0,1 0 1,-1 0-1,0-1 0,0 1 1,0 0-1,0-3 0,-7-36 644,5 35-572,1 0 1,-1 0 0,2-1-1,-1 1 1,0 0-1,2-10 1,-1 15-96,0-1 0,1 1 0,0 0 0,-1 0 0,1-1 0,0 1 0,-1 0 0,1 0 0,0 0 0,0 0 0,0 0 0,0 0 0,0 0 0,0 0 0,0 1 0,0-1 0,0 0 0,1 1 0,-1-1 0,0 0 0,0 1 0,1 0 0,0-1 0,39-7-187,-18 4-255,-14 0 209,1 0 0,-1 0 0,0-1 0,0 0 0,-1 0 0,0-1 0,0 0 0,0-1 0,-1 0 0,1 0 0,-2-1 0,1 1 0,5-11 0,18-21-455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5.218"/>
    </inkml:context>
    <inkml:brush xml:id="br0">
      <inkml:brushProperty name="width" value="0.05" units="cm"/>
      <inkml:brushProperty name="height" value="0.05" units="cm"/>
    </inkml:brush>
  </inkml:definitions>
  <inkml:trace contextRef="#ctx0" brushRef="#br0">7 33 14195,'18'-7'1819,"-5"1"-530,0 2-1,0-1 1,0 1 0,19-2-1,-29 6-1156,0-1 0,0 1-1,0 0 1,0 0 0,1 0 0,-1 1-1,0-1 1,0 1 0,0 0 0,0 0-1,0 0 1,0 0 0,0 0 0,0 0-1,-1 1 1,1 0 0,0-1 0,-1 1-1,1 0 1,-1 0 0,0 0 0,0 1-1,0-1 1,4 5 0,-5-5-112,0 0-1,0 0 1,0 1 0,-1-1 0,1 0-1,0 1 1,-1-1 0,0 0-1,1 1 1,-1-1 0,0 0 0,0 1-1,0-1 1,-1 1 0,1-1 0,-1 0-1,1 1 1,-1-1 0,0 0 0,1 0-1,-1 1 1,-2 1 0,-3 7-12,0 0 0,-1-1 0,-10 11 1,5-5 8,-6 8-73,-2 1 111,2 0-1,1 2 1,-24 47 0,38-67-117,0 0 1,0 0-1,1 0 1,0 1-1,0-1 0,1 1 1,0-1-1,0 1 1,1-1-1,0 1 1,0 0-1,1-1 1,0 1-1,0-1 1,1 1-1,0-1 1,0 0-1,0 0 0,1 1 1,7 11-1,7 7-154,2-4-56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5.621"/>
    </inkml:context>
    <inkml:brush xml:id="br0">
      <inkml:brushProperty name="width" value="0.05" units="cm"/>
      <inkml:brushProperty name="height" value="0.05" units="cm"/>
    </inkml:brush>
  </inkml:definitions>
  <inkml:trace contextRef="#ctx0" brushRef="#br0">5 1 21028,'-3'20'1889,"2"-5"-1353,1-6-288,7-12 448,0-4 16,0-6-480,1-1-224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04.362"/>
    </inkml:context>
    <inkml:brush xml:id="br0">
      <inkml:brushProperty name="width" value="0.05" units="cm"/>
      <inkml:brushProperty name="height" value="0.05" units="cm"/>
    </inkml:brush>
  </inkml:definitions>
  <inkml:trace contextRef="#ctx0" brushRef="#br0">443 12 12643,'-12'-4'215,"0"2"1,0-1-1,-1 2 1,1 0 0,-1 0-1,1 1 1,-16 2-1,1 2 70,0 1-1,-33 10 1,50-12-230,0 1 0,0 0 1,1 0-1,-1 1 0,1 0 1,0 1-1,0 0 1,1 0-1,0 1 0,0 0 1,0 1-1,1-1 1,0 1-1,1 1 0,0-1 1,0 1-1,1 0 0,-8 19 1,1 0 10,2 1-1,2 0 1,0 0 0,2 1 0,1 0-1,1 0 1,1 33 0,3-17-39,2 0 0,2 0-1,21 90 1,-14-99-33,1-1 0,2 0 1,1 0-1,2-1 0,2-1 0,0-1 0,3-1 0,0-1 0,2-1 0,2-1 0,0-1 0,2-1 1,50 38-1,-62-54-14,0 0 1,1-1-1,0-1 0,0 0 1,1-1-1,26 7 1,-37-13 8,1 0 0,-1 0 1,1-1-1,-1 0 0,1-1 1,-1 1-1,1-1 0,0-1 1,-1 0-1,1 0 0,-1 0 0,0-1 1,1 0-1,-1-1 0,0 1 1,0-1-1,0-1 0,-1 1 1,11-8-1,-7 3 5,-1-1 1,0 0 0,-1-1-1,1 0 1,-2 0-1,12-19 1,31-73 111,-23 37 96,-3-1-1,-3-1 1,-3-1 0,-3-1 0,-3 0-1,6-140 1,-17 186-165,-2 0-1,-1 0 1,-1 0 0,-1 0-1,-1 1 1,-1-1-1,-1 1 1,-1 0 0,-1 1-1,-20-36 1,22 46 52,0 0 0,-1 0 0,0 0 0,-1 1 0,0 1 0,-1 0 0,0 0 0,0 1 0,-1 0 0,0 0 0,0 1 0,-1 1 0,0 0 0,0 1 0,0 0-1,-1 1 1,0 0 0,1 1 0,-1 0 0,-14 0 0,-13 3 129,0 7 72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05.188"/>
    </inkml:context>
    <inkml:brush xml:id="br0">
      <inkml:brushProperty name="width" value="0.05" units="cm"/>
      <inkml:brushProperty name="height" value="0.05" units="cm"/>
    </inkml:brush>
  </inkml:definitions>
  <inkml:trace contextRef="#ctx0" brushRef="#br0">663 11 11955,'-10'-3'79,"1"1"0,-1 0 0,0 1 0,0-1 0,0 2 0,0 0 0,0 0 0,0 1 0,0 0 0,0 0 0,0 1 0,0 1 0,1 0 0,-1 0 0,1 1 0,0 0 0,0 0 0,0 1 0,0 0 0,1 1 0,0 0 0,-8 8 0,-9 8 75,2 0-1,1 2 1,0 1-1,-26 40 1,-60 118 332,73-117-346,2 1 0,3 1-1,-35 124 1,57-163-129,2 1 0,1 1 0,1-1 0,2 1 0,1 0 0,1-1 0,1 1 0,2 0 0,2-1 0,0 1 0,18 52 0,-10-49 6,1-2 0,2 1 0,40 58-1,-41-70-11,1 0 0,1-1-1,1-1 1,1-1 0,1 0-1,24 16 1,-35-28 5,0 0-1,1 0 1,-1-1 0,1-1 0,0 0 0,1 0 0,-1-1 0,1 0 0,-1-1-1,1 0 1,0 0 0,0-1 0,0-1 0,0 0 0,-1 0 0,1-1-1,0-1 1,0 0 0,0 0 0,-1-1 0,0 0 0,1-1 0,-1 0 0,0-1-1,-1 0 1,1 0 0,-1-1 0,0-1 0,9-7 0,5-7 98,-1-1 1,0-1-1,-2-1 1,-1-1-1,-1-1 1,-1 0-1,14-29 1,-9 9 136,-2 0 0,-2-1 0,20-82 0,-27 79-39,-3 0-1,-2 0 1,-1-101-1,-6 117-179,-2 1-1,-1-1 0,-2 1 0,-1 0 1,-2 0-1,-24-59 0,26 77-4,-1 0-1,0 1 1,-1 0 0,-1 0 0,0 1-1,-17-18 1,18 23 5,1 1-1,-2-1 1,1 1-1,-1 1 1,0 0-1,0 0 1,-1 1-1,0 0 1,-17-5-1,-18 1-45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06.002"/>
    </inkml:context>
    <inkml:brush xml:id="br0">
      <inkml:brushProperty name="width" value="0.05" units="cm"/>
      <inkml:brushProperty name="height" value="0.05" units="cm"/>
    </inkml:brush>
  </inkml:definitions>
  <inkml:trace contextRef="#ctx0" brushRef="#br0">505 103 12211,'-7'-6'117,"0"0"1,-1 1 0,0 0 0,0 0 0,0 1 0,-1-1 0,0 2 0,0-1 0,0 1-1,0 1 1,0 0 0,0 0 0,-1 1 0,1 0 0,0 0 0,-1 1 0,1 0 0,-1 1-1,1 0 1,-14 4 0,10-2-40,1 1-1,-1 0 1,1 1 0,0 1-1,1-1 1,-1 2-1,1 0 1,0 0 0,1 1-1,0 0 1,0 1-1,1 0 1,0 1-1,-11 14 1,5 0-22,0 0 1,2 1-1,1 0 1,1 1-1,1 1 0,-7 31 1,5-6-1,2 0 1,-4 73-1,12-79-36,1 0 0,3 0 0,1 0 0,3 0 0,14 57 1,-11-71-20,1 0-1,2-1 1,0 0 0,3 0 0,0-2 0,2 0 0,41 53 0,-35-54-32,1-2-1,2 0 1,0-2-1,41 29 1,-54-43 16,1-2 0,0 0 0,0 0 1,0-1-1,1-1 0,0 0 0,0-2 1,0 1-1,1-2 0,-1 0 0,1-1 1,19 1-1,-26-3 27,0-1 1,-1 0 0,1-1-1,0 1 1,-1-2 0,1 1-1,-1-1 1,0 0 0,0-1-1,0 0 1,0-1 0,0 1-1,-1-1 1,0-1 0,0 1 0,-1-1-1,1 0 1,-1-1 0,0 1-1,-1-1 1,6-10 0,7-12 125,-2 0 1,-1-2-1,-1 1 1,-2-2 0,-1 1-1,7-38 1,-3-1 339,10-132 1,-20 118-57,-13-155 0,3 192-380,-2 0 1,-2 1-1,-2 0 0,-31-79 1,34 106-139,0 1 0,-2 1-1,0-1 1,-1 2 0,0-1 0,-21-21 0,26 31 62,-1 1 1,-1-1-1,1 1 0,-1 1 1,0-1-1,0 1 0,-1 1 1,0-1-1,1 1 1,-1 1-1,-1 0 0,1 0 1,0 1-1,-1 0 1,-9-1-1,2 3-62,1 1 0,-23 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2.886"/>
    </inkml:context>
    <inkml:brush xml:id="br0">
      <inkml:brushProperty name="width" value="0.05" units="cm"/>
      <inkml:brushProperty name="height" value="0.05" units="cm"/>
    </inkml:brush>
  </inkml:definitions>
  <inkml:trace contextRef="#ctx0" brushRef="#br0">36 19 17412,'8'-7'2125,"4"-4"-663,-12 11-1399,0 0 1,0 0 0,0 0-1,0 0 1,0 1-1,-1-1 1,1 0-1,0 0 1,0 0-1,0 0 1,0 0 0,0 0-1,0 1 1,0-1-1,0 0 1,0 0-1,0 0 1,0 0-1,0 0 1,0 1-1,0-1 1,0 0 0,0 0-1,0 0 1,0 0-1,0 0 1,0 0-1,1 1 1,-1-1-1,0 0 1,0 0 0,0 0-1,0 0 1,0 0-1,0 0 1,0 0-1,0 1 1,0-1-1,1 0 1,-1 0 0,0 0-1,0 0 1,0 0-1,0 0 1,0 0-1,0 0 1,1 0-1,-1 0 1,0 0 0,0 0-1,0 0 1,0 0-1,0 0 1,1 0-1,-1 0 1,0 0-1,0 0 1,0 0-1,0 0 1,0 0 0,0 0-1,1 0 1,-1 0-1,0 0 1,0 0-1,-7 33 1204,-13 39 0,12-50-1271,1 1 1,2 0 0,0 0-1,-2 41 1,6-63 3,1 0 0,0 0 0,0 0 0,0 0 0,0 0 0,0 0-1,0 0 1,0 0 0,1 0 0,-1 0 0,0 0 0,0 0 0,1-1 0,-1 1 0,0 0 0,1 0 0,-1 0 0,1 0 0,-1-1 0,1 1 0,0 0 0,-1 0-1,1-1 1,0 1 0,0 0 0,-1-1 0,1 1 0,0-1 0,0 1 0,0-1 0,-1 0 0,1 1 0,0-1 0,0 0 0,0 1 0,0-1 0,0 0 0,0 0-1,0 0 1,0 0 0,0 0 0,0 0 0,0 0 0,0 0 0,0 0 0,0 0 0,-1-1 0,1 1 0,0 0 0,0-1 0,0 1 0,0-1 0,1 0 0,5-2-2,0 0 0,0-1 0,0 0 0,11-9 0,5-6 7,31-36 1,-3 4-12,-35 40-6,-16 11 10,1 0 1,-1 0-1,0 0 0,0 0 1,1 0-1,-1 0 0,0 0 1,0 0-1,1 0 1,-1 0-1,0 0 0,0 0 1,1 0-1,-1 0 0,0 0 1,0 0-1,1 0 0,-1 0 1,0 1-1,0-1 1,0 0-1,1 0 0,-1 0 1,0 0-1,0 0 0,0 1 1,1-1-1,-1 0 0,0 0 1,0 0-1,0 1 0,0-1 1,1 0-1,-1 3-13,1 0 1,-1 0-1,1 0 0,-1 0 1,0 0-1,0 0 0,-1 5 0,0 4 9,1-2-3,0 0-1,0 0 1,1 0-1,0-1 1,1 1 0,5 16-1,-7-24 15,1 0-1,0 0 0,0 1 1,0-1-1,0 0 0,1 0 1,-1 0-1,1 0 0,-1-1 1,1 1-1,-1 0 0,1-1 0,0 1 1,0-1-1,0 1 0,0-1 1,0 0-1,0 0 0,0 0 1,0 0-1,1 0 0,-1 0 1,0 0-1,1-1 0,-1 0 1,0 1-1,1-1 0,-1 0 1,0 0-1,1 0 0,-1 0 1,1 0-1,2-1 0,1-1 11,0 0 0,0-1-1,0 1 1,0-1-1,-1 0 1,1 0 0,-1-1-1,1 0 1,-1 0 0,0 0-1,-1-1 1,1 1 0,-1-1-1,6-8 1,2-4 26,0-1 0,-1 0 0,9-22 0,-7 2-6,-3 12-115,-12 52-44,-1-10 64,-8 68-430,11-77 255,0 0-1,0 1 1,0-1-1,1 0 1,0 0-1,0 0 1,1 0-1,0 0 1,4 9-1,-6-15 190,1 0 0,0 1 0,-1-1 0,1 0 0,0 0 0,0 0 0,-1 0 0,1 0 0,0 0 0,0-1 0,0 1 0,0 0 0,1 0 0,-1-1 0,0 1 0,0 0 0,0-1 0,0 1 0,1-1 0,-1 0 0,2 1 0,13-1-646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1.456"/>
    </inkml:context>
    <inkml:brush xml:id="br0">
      <inkml:brushProperty name="width" value="0.05" units="cm"/>
      <inkml:brushProperty name="height" value="0.05" units="cm"/>
    </inkml:brush>
  </inkml:definitions>
  <inkml:trace contextRef="#ctx0" brushRef="#br0">24 241 14659,'-2'-2'110,"0"0"1,0 1-1,0-1 0,0 0 0,1-1 0,-1 1 0,1 0 1,-1 0-1,1-1 0,0 1 0,0-1 0,0 1 1,0-1-1,0 1 0,1-1 0,-1 1 0,1-1 1,0 0-1,-1 1 0,1-1 0,1 0 0,-1 1 1,0-1-1,0 0 0,1 1 0,0-1 0,-1 0 0,1 1 1,0-1-1,0 1 0,1 0 0,-1-1 0,0 1 1,1 0-1,-1 0 0,1 0 0,0 0 0,0 0 1,3-3-1,7-6 216,1 0 1,1 0-1,0 1 0,0 1 1,1 0-1,0 1 0,21-8 1,1 2 61,1 2 0,42-9 0,-62 17-259,1 1 0,0 1 0,-1 0 0,1 2 0,25 1 0,-36 0-93,0 0 0,-1 1 0,1-1 1,-1 2-1,1-1 0,-1 1 1,0 0-1,0 0 0,0 1 0,0 0 1,-1 0-1,1 1 0,-1-1 0,0 1 1,8 10-1,21 38 32,-29-42-52,0 0 0,1-1-1,1 0 1,-1 0 0,12 11 0,-16-18-54,0-1 1,0 0-1,0 0 1,0 0-1,0-1 1,0 1-1,0-1 0,1 1 1,-1-1-1,0 0 1,1 0-1,-1-1 0,1 1 1,-1-1-1,1 0 1,-1 0-1,1 0 1,0 0-1,-1 0 0,1-1 1,-1 0-1,1 1 1,3-3-1,-2 1 32,1 0 0,0-1 1,-1 0-1,0 0 0,0-1 0,0 1 1,0-1-1,-1 0 0,1-1 0,-1 1 0,0-1 1,0 0-1,-1 0 0,1 0 0,-1 0 1,0 0-1,0-1 0,-1 1 0,0-1 0,0 0 1,0 0-1,-1 0 0,2-9 0,-3-27-195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1.846"/>
    </inkml:context>
    <inkml:brush xml:id="br0">
      <inkml:brushProperty name="width" value="0.05" units="cm"/>
      <inkml:brushProperty name="height" value="0.05" units="cm"/>
    </inkml:brush>
  </inkml:definitions>
  <inkml:trace contextRef="#ctx0" brushRef="#br0">1 1 13811,'21'0'1468,"12"0"928,43 5 1,-67-4-2222,-1 0 1,1 1-1,-1 0 1,1 0 0,-1 1-1,0 1 1,0-1-1,0 1 1,14 10-1,-18-11-167,-1 0 0,0 0 0,0 1 0,0 0 0,0-1 0,-1 1 0,0 0 0,1 0 0,-1 1 0,-1-1 0,1 0 0,-1 1 0,1-1 0,-1 1 0,0-1 0,-1 1 0,1-1 0,-1 1 0,0 0-1,0-1 1,-1 1 0,0 6 0,-2 5 3,-1 1 0,0-1-1,-1 0 1,-13 27-1,-7 7-125,-1-2-1,-3 0 0,-2-2 0,-50 56 1,45-64 11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2.829"/>
    </inkml:context>
    <inkml:brush xml:id="br0">
      <inkml:brushProperty name="width" value="0.05" units="cm"/>
      <inkml:brushProperty name="height" value="0.05" units="cm"/>
    </inkml:brush>
  </inkml:definitions>
  <inkml:trace contextRef="#ctx0" brushRef="#br0">299 24 17012,'0'0'75,"1"-1"1,-1 1-1,0 0 1,1-1-1,-1 1 1,0 0 0,1-1-1,-1 1 1,0-1-1,0 1 1,1 0-1,-1-1 1,0 1 0,0-1-1,0 1 1,0-1-1,1 1 1,-1-1-1,0 1 1,0-1 0,0 1-1,0-1 1,0 1-1,0-1 1,0 1-1,0 0 1,0-1 0,-1 1-1,1-1 1,0 1-1,0-1 1,0 1-1,-1-1 1,1 1 0,0 0-1,0-1 1,-1 0-1,-1 0 81,1 0-1,-1 1 0,1-1 0,-1 0 1,0 1-1,1-1 0,-1 1 1,0-1-1,1 1 0,-5-1 0,-46 2 1530,26 2-1228,-46 11 0,63-12-438,1 1 1,0 0-1,0 0 1,0 0 0,1 1-1,-1 0 1,1 1-1,0 0 1,-10 8-1,16-13-19,1 1 1,-1-1-1,0 1 0,1-1 0,-1 1 0,1 0 0,-1-1 1,0 1-1,1 0 0,0 0 0,-1-1 0,1 1 1,-1 0-1,1 0 0,0 0 0,-1 0 0,1-1 0,0 1 1,0 0-1,0 0 0,0 0 0,0 0 0,0 0 1,0 0-1,0 0 0,0-1 0,0 1 0,1 0 0,-1 0 1,0 0-1,0 0 0,1-1 0,-1 1 0,1 0 0,-1 0 1,1 0-1,-1-1 0,1 1 0,-1 0 0,1-1 1,0 1-1,-1-1 0,1 1 0,0 0 0,-1-1 0,1 0 1,0 1-1,1 0 0,6 3-19,0 0-1,0-1 1,0 0-1,10 2 1,-6-1-10,11 3-47,0 0-120,0 1 1,36 18-1,-54-23 152,0-1 0,-1 1 1,1 0-1,-1 0 0,0 1 0,1-1 0,-1 1 0,-1 0 0,1 0 0,-1 0 1,1 1-1,-1-1 0,-1 1 0,1 0 0,-1-1 0,1 1 0,2 9 1,-5-10 32,1 0 0,-1-1 0,0 1 1,0 0-1,0 0 0,0 0 0,0-1 1,-1 1-1,0 0 0,0 0 0,0-1 1,0 1-1,-3 5 0,1-3 53,-1 0 0,0 0 0,0-1 0,0 1 0,-1-1 1,0 0-1,-5 5 0,-3 0 191,-1-1 0,0 0 0,0 0 1,0-2-1,-26 11 0,25-13-188,0 0 0,-1-1 0,0 0 0,1-1 0,-1-1 0,0 0 0,-19-1 0,36-2-63,-1 1 0,0 0 0,0 0-1,0 0 1,0 0 0,0 0 0,1 0 0,-1-1-1,0 1 1,0 0 0,0 0 0,0 0 0,0 0-1,0-1 1,0 1 0,0 0 0,0 0 0,0 0-1,0 0 1,1-1 0,-1 1 0,0 0-1,0 0 1,0 0 0,0-1 0,-1 1 0,1 0-1,0 0 1,0 0 0,0 0 0,0-1 0,0 1-1,0 0 1,0 0 0,0 0 0,0 0 0,0-1-1,0 1 1,-1 0 0,1 0 0,0 0 0,0 0-1,0 0 1,0-1 0,0 1 0,0 0-1,-1 0 1,1 0 0,0 0 0,0 0 0,0 0-1,-1 0 1,1 0 0,0 0 0,0 0 0,0 0-1,0 0 1,-1 0 0,1 0 0,0 0 0,0 0-1,0 0 1,-1 0 0,1 0 0,0 0 0,0 0-1,0 0 1,0 0 0,-1 0 0,16-12-386,-12 10 306,25-18-522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3.282"/>
    </inkml:context>
    <inkml:brush xml:id="br0">
      <inkml:brushProperty name="width" value="0.05" units="cm"/>
      <inkml:brushProperty name="height" value="0.05" units="cm"/>
    </inkml:brush>
  </inkml:definitions>
  <inkml:trace contextRef="#ctx0" brushRef="#br0">263 40 17172,'1'-1'92,"-1"0"-1,1 1 1,0-1 0,-1 0 0,1 1 0,0-1 0,-1 0-1,1 0 1,-1 0 0,0 1 0,1-1 0,-1 0 0,1 0-1,-1 0 1,0 0 0,0 0 0,0 0 0,1 0 0,-1 0-1,0 0 1,0 0 0,-1-1 0,1 1-47,-1 0 0,1 0 0,-1 0 0,0 0 0,1 0 0,-1 0 0,0 1 0,0-1 0,1 0 0,-1 0 0,0 1 0,0-1 0,0 0 0,0 1 0,0-1 0,0 1 1,0-1-1,-1 1 0,1 0 0,-2-1 0,-4 0 154,1 0 1,-1 0-1,0 1 1,1-1-1,-1 2 1,0-1 0,0 1-1,1 0 1,-1 0-1,1 1 1,-1 0-1,1 0 1,-1 0-1,-9 6 1,3-1-134,0 0 1,1 1-1,0 1 0,0 0 1,-17 17-1,24-21-50,0 1 1,0 0-1,1-1 0,-1 1 1,1 1-1,0-1 0,1 1 1,0-1-1,0 1 0,0 0 0,1 0 1,-2 13-1,3-19-11,1 1-1,0-1 1,0 0-1,0 1 1,0-1-1,0 1 1,1-1-1,-1 1 1,0-1-1,1 0 1,-1 1-1,1-1 1,-1 0-1,1 1 1,0-1-1,0 0 1,-1 0-1,1 1 1,0-1-1,0 0 1,0 0-1,0 0 1,0 0-1,0 0 1,1 0-1,-1-1 1,0 1 0,0 0-1,1-1 1,-1 1-1,0-1 1,1 1-1,-1-1 1,1 1-1,-1-1 1,1 0-1,-1 0 1,0 0-1,2 0 1,5 1 11,-1-1 0,0-1-1,0 1 1,1-1 0,-1 0 0,12-4 0,6-4 25,0-2-1,-1 0 1,0-1-1,-1-1 1,-1-2-1,0 0 1,-1-1-1,-1-1 1,33-37 0,-37 34 20,-14 11-20,-9 11-16,-10 10 1,0 6 5,1 0 0,0 2-1,2-1 1,0 2 0,1 0 0,2 0 0,-16 38 0,24-51-12,1-1 0,0 1 0,0 0 0,1 0 0,0 0 0,0 0 0,1 0 0,0 9 0,0-15-27,0 0 0,0 0 0,1 0 0,-1 0 1,1 0-1,-1-1 0,1 1 0,-1 0 0,1 0 0,0 0 0,0 0 0,0 0 1,0-1-1,0 1 0,0 0 0,1-1 0,-1 1 0,1-1 0,-1 0 0,1 1 1,-1-1-1,1 0 0,0 0 0,-1 0 0,1 0 0,0 0 0,0 0 0,0-1 1,0 1-1,0-1 0,0 1 0,0-1 0,0 1 0,0-1 0,0 0 0,3 0 1,-2-1-45,1 1 0,-1-1 0,1 0 1,-1 1-1,0-2 0,1 1 1,-1 0-1,0-1 0,0 1 0,0-1 1,0 0-1,3-2 0,31-31-177,-8 0-11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4.085"/>
    </inkml:context>
    <inkml:brush xml:id="br0">
      <inkml:brushProperty name="width" value="0.05" units="cm"/>
      <inkml:brushProperty name="height" value="0.05" units="cm"/>
    </inkml:brush>
  </inkml:definitions>
  <inkml:trace contextRef="#ctx0" brushRef="#br0">117 0 18428,'-5'6'1202,"1"0"-1,-1 0 1,1 0-1,-7 13 1,-23 61-1098,30-69 188,4-11-292,-33 96 96,28-80-73,2-1 0,0 1 0,0 0 0,0 21 0,3-35-14,0 0 1,0 0-1,0-1 1,0 1-1,1 0 1,-1 0-1,0-1 1,1 1-1,-1 0 1,1 0-1,0-1 1,-1 1-1,1-1 1,0 1-1,0 0 1,2 1-1,-2-2 1,0 0 1,0-1-1,0 1 1,0-1-1,0 0 1,0 1-1,0-1 0,0 0 1,1 0-1,-1 0 1,0 0-1,0 0 1,0 0-1,0 0 0,0 0 1,0 0-1,1 0 1,-1-1-1,0 1 1,0 0-1,0-1 1,0 1-1,0-1 0,0 1 1,0-1-1,0 0 1,1 0-1,10-7 122,0-1-1,0 0 1,-1 0 0,19-22-1,36-49 528,-57 68-550,62-90 690,-52 89-769,-6 5-270,-15 5-29,-8 3-129,-5 0 262,0 0-46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4.694"/>
    </inkml:context>
    <inkml:brush xml:id="br0">
      <inkml:brushProperty name="width" value="0.05" units="cm"/>
      <inkml:brushProperty name="height" value="0.05" units="cm"/>
    </inkml:brush>
  </inkml:definitions>
  <inkml:trace contextRef="#ctx0" brushRef="#br0">256 0 12387,'-4'2'1503,"0"0"0,-1 0 1,1-1-1,0 1 1,-1-1-1,-6 1 0,2-1-200,4 0-1210,0 1 0,0 0 0,0 0 0,0 0 0,0 0 0,0 1 0,1 0 0,-1 0 0,1 0-1,-1 0 1,1 1 0,0-1 0,1 1 0,-1 0 0,1 0 0,-1 1 0,1-1 0,1 1 0,-1 0 0,1-1 0,-1 1 0,1 0-1,1 1 1,-3 9 0,4-14-101,-1 0 0,1 0-1,0 0 1,0 0-1,0 0 1,0 0-1,0 0 1,0 0 0,1 0-1,-1 0 1,0 0-1,0 0 1,1 0 0,-1 0-1,1 0 1,-1 0-1,1 0 1,-1 0-1,1 0 1,0 0 0,-1 0-1,1-1 1,0 1-1,-1 0 1,1-1 0,0 1-1,0 0 1,0-1-1,0 1 1,0-1 0,0 1-1,0-1 1,0 1-1,0-1 1,2 0-1,4 3-56,0-2 0,1 1 0,14 0 0,-15-1 14,13 0-46,-11-1 78,0 1 0,-1 0 0,1 0 0,-1 1 0,1 0-1,-1 0 1,14 6 0,-21-7 19,0 0 0,0-1 1,0 1-1,0 0 0,0 0 0,0 0 0,0 0 0,-1 0 1,1 0-1,0 0 0,-1 0 0,1 0 0,0 1 0,-1-1 1,0 0-1,1 0 0,-1 0 0,0 1 0,1-1 0,-1 0 1,0 0-1,0 1 0,0-1 0,0 0 0,0 0 0,-1 1 1,1-1-1,0 0 0,0 0 0,-1 1 0,1-1 0,-1 0 1,1 0-1,-1 0 0,0 0 0,1 0 0,-2 2 0,-2 3 23,0 0-1,0 0 1,-1-1-1,0 1 1,-7 6 0,-5 2 170,0 0 1,-2-1 0,1 0 0,-1-2 0,-1 0 0,0-1 0,-1-2-1,0 0 1,0-1 0,-24 5 0,44-11-233,0-1 0,0 0 0,0 0 0,0 1 0,0-1 1,0 0-1,0 0 0,0 0 0,0 0 0,0 0 0,0 0 0,0 0 0,0 0 0,0-1 0,0 1 0,0 0 1,0 0-1,0-1 0,0 1 0,-1-2 0,1 2-24,1-1 0,0 0 1,0 1-1,0-1 0,0 0 1,0 1-1,0-1 0,1 0 1,-1 1-1,0-1 0,0 0 0,0 1 1,1-1-1,-1 1 0,0-1 1,1 0-1,-1 1 0,0-1 0,1 1 1,-1-1-1,1 1 0,0-2 1,37-34-1871,-34 33 2037,25-21-981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5.116"/>
    </inkml:context>
    <inkml:brush xml:id="br0">
      <inkml:brushProperty name="width" value="0.05" units="cm"/>
      <inkml:brushProperty name="height" value="0.05" units="cm"/>
    </inkml:brush>
  </inkml:definitions>
  <inkml:trace contextRef="#ctx0" brushRef="#br0">208 2 19188,'-4'-1'242,"1"1"0,-1-1 1,0 1-1,1 0 0,-1 0 0,0 0 0,0 1 0,1 0 0,-1-1 0,1 1 1,-1 0-1,1 1 0,-1-1 0,1 1 0,-1-1 0,-3 4 0,-7 3 247,0 1 0,-13 13 0,14-11-289,1 0 0,-18 21 0,26-27-165,1-1-1,-1 0 1,1 1 0,1-1 0,-1 1 0,0 0-1,1 0 1,0 0 0,1 0 0,-1 0-1,-1 11 1,3-15-27,0 0 0,0 0 0,0 0 0,0 0-1,0 0 1,0 0 0,0 0 0,0 0 0,1 0 0,-1 0-1,0 0 1,1 0 0,-1 0 0,1 0 0,-1 0-1,1 0 1,-1-1 0,1 1 0,0 0 0,-1 0 0,1-1-1,0 1 1,0 0 0,-1-1 0,2 2 0,0-1 1,1-1-1,-1 1 1,0 0 0,0-1-1,0 0 1,0 1 0,1-1 0,-1 0-1,0 0 1,0 0 0,3 0 0,5-2 9,-1 0 1,1 0-1,-1-1 1,11-4 0,13-9 48,52-32 1,-48 25-23,-35 21-38,0 1 0,0 0 0,0 0 0,-1 1 0,1-1 0,1 0 0,-1 0 0,4 0 0,-6 1-6,1 0 1,-1 0-1,1 1 0,-1-1 1,0 0-1,1 0 1,-1 0-1,1 1 1,-1-1-1,0 0 1,1 0-1,-1 1 1,0-1-1,1 0 1,-1 0-1,0 1 1,1-1-1,-1 1 1,0-1-1,0 0 1,1 1-1,-1-1 1,0 0-1,0 1 1,0-1-1,0 1 1,0-1-1,1 1 0,-1-1 1,0 1-1,0-1 1,0 0-1,0 1 1,0-1-1,0 1 1,-1-1-1,1 1 1,0-1-1,0 0 1,0 1-1,0-1 1,0 1-1,-1 0 1,-3 21 65,2-15-45,1 1 1,-1-1 0,2 0 0,-1 1-1,1-1 1,0 9 0,1-14-18,-1 0 1,1-1-1,-1 1 1,1 0-1,-1-1 1,1 1-1,0 0 1,0-1-1,0 1 1,0-1-1,0 0 1,0 1-1,0-1 0,1 0 1,-1 0-1,0 1 1,1-1-1,-1 0 1,1 0-1,-1 0 1,1-1-1,-1 1 1,1 0-1,-1-1 1,1 1-1,0-1 1,0 1-1,-1-1 1,1 0-1,0 0 1,2 0-1,8 1 12,0-1 0,1 0 1,-1-2-1,0 1 0,0-1 0,13-4 0,72-27-2,-46 15-15,-14 4-40,17-5-843,-54 18 850,1 1 0,-1 0 0,1-1 0,-1 1-1,0-1 1,1 1 0,-1-1 0,0 1 0,0-1 0,0 1 0,1-1 0,-1 1 0,0-1 0,0 1 0,0-1-1,0 0 1,0 1 0,0-1 0,0 1 0,0-1 0,0 1 0,0-1 0,0 1 0,0-1 0,0 0 0,0 1 0,-1-1-1,1 1 1,0-1 0,0 1 0,-1-1 0,1 1 0,0-1 0,-1 1 0,1 0 0,-1-2 0,-12-7-329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5.552"/>
    </inkml:context>
    <inkml:brush xml:id="br0">
      <inkml:brushProperty name="width" value="0.05" units="cm"/>
      <inkml:brushProperty name="height" value="0.05" units="cm"/>
    </inkml:brush>
  </inkml:definitions>
  <inkml:trace contextRef="#ctx0" brushRef="#br0">0 1 19284,'7'4'1496,"-1"3"-1584,-2-2 16,-4 2 673,-4 1-233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6.193"/>
    </inkml:context>
    <inkml:brush xml:id="br0">
      <inkml:brushProperty name="width" value="0.05" units="cm"/>
      <inkml:brushProperty name="height" value="0.05" units="cm"/>
    </inkml:brush>
  </inkml:definitions>
  <inkml:trace contextRef="#ctx0" brushRef="#br0">271 293 14891,'0'-1'99,"-1"0"0,1 0 0,0 0 0,0 1-1,-1-1 1,1 0 0,0 0 0,-1 0 0,1 1 0,-1-1-1,1 0 1,-1 1 0,1-1 0,-1 0 0,1 1 0,-1-1-1,0 1 1,1-1 0,-1 1 0,0-1 0,0 1 0,1-1-1,-1 1 1,0 0 0,0-1 0,1 1 0,-1 0 0,0 0 0,0 0-1,0 0 1,0 0 0,0-1 0,1 1 0,-1 1 0,0-1-1,0 0 1,0 0 0,0 0 0,-1 1 0,-2-1 148,0 1-1,-1 0 1,1 0 0,0 0 0,0 0 0,0 1-1,-4 2 1,-5 4-50,1 1 0,1 0-1,0 1 1,0 0 0,1 1 0,0 0 0,-14 22-1,4-2-164,-31 65 0,50-93-33,-4 6 0,0 1 0,1 0 0,0 0 1,0 1-1,2-1 0,-1 1 0,1-1 1,-1 18-1,3-27 3,0 0 0,0 0 0,0 0-1,0 0 1,0-1 0,0 1 0,0 0 0,0 0 0,0 0 0,1 0 0,-1-1 0,0 1 0,0 0 0,1 0-1,-1 0 1,1-1 0,-1 1 0,1 0 0,-1-1 0,1 1 0,-1 0 0,1-1 0,0 1 0,-1-1 0,1 1 0,0-1-1,-1 1 1,1-1 0,0 1 0,0-1 0,-1 0 0,1 0 0,0 1 0,0-1 0,0 0 0,0 0 0,-1 0-1,1 0 1,0 0 0,0 0 0,0 0 0,0 0 0,0 0 0,-1 0 0,1 0 0,0 0 0,0-1 0,0 1-1,-1 0 1,1-1 0,0 1 0,1-2 0,6-1 13,-1-1-1,0 0 0,0 0 1,8-8-1,144-132 261,-145 131-264,-12 10-15,0 1 1,0 0-1,0 0 1,1 0-1,-1 1 1,0-1 0,1 1-1,-1-1 1,1 1-1,4-2 1,-6 3 2,-1 0 0,0 0 0,1 0 0,-1 0 0,0 0 0,1 0 0,-1 0 0,0 0 0,0 0 0,1 0 0,-1 1 0,0-1 0,1 0 0,-1 0 0,0 0 1,0 0-1,1 1 0,-1-1 0,0 0 0,0 0 0,0 0 0,1 1 0,-1-1 0,0 0 0,0 1 0,0-1 0,0 0 0,1 0 0,-1 1 0,0-1 0,0 1 0,0 20-20,-7 23-28,3-30 37,2 1 1,-1 0-1,2-1 0,0 1 1,1 0-1,2 21 1,-1-34 16,-1-1 0,0 1 1,0-1-1,1 1 1,-1-1-1,1 1 0,-1-1 1,1 1-1,0-1 1,0 0-1,0 1 1,-1-1-1,1 0 0,0 0 1,0 0-1,1 1 1,-1-1-1,0 0 1,0 0-1,1-1 0,-1 1 1,0 0-1,3 1 1,-1-1 14,0-1 0,0 0 0,0 1 0,0-1 0,0 0 0,0 0 0,0-1 0,-1 1 0,1 0 1,0-1-1,0 0 0,3-1 0,6-3 63,-1 0 1,1 0 0,-1-2 0,0 1-1,11-10 1,18-17 271,-2-2 0,-1-2 0,54-67 0,-48 46-80,-2-3-1,33-67 0,-65 111-233,22-45 61,-28 55-100,-1 1-1,0-1 1,0 0 0,0 0 0,-1 0 0,0 0 0,0-9 0,-1 16-4,0-1 0,0 0 0,0 0 0,0 1 0,0-1 0,0 0 0,0 0 1,0 1-1,0-1 0,0 0 0,0 0 0,0 1 0,-1-1 0,1 0 1,0 1-1,-1-1 0,1 0 0,0 1 0,-1-1 0,1 0 0,-1 1 1,1-1-1,-1 1 0,1-1 0,-1 1 0,1-1 0,-1 1 0,0 0 0,1-1 1,-1 1-1,0-1 0,1 1 0,-1 0 0,0 0 0,0-1 0,1 1 1,-1 0-1,0 0 0,1 0 0,-1 0 0,0 0 0,0 0 0,1 0 0,-2 0 1,-2 1-9,1 0 0,-1 0 0,1 1 1,-1-1-1,1 1 0,-7 4 1,-9 6-14,1 2 0,0 0 1,1 1-1,0 1 1,1 1-1,1 0 1,-21 32-1,28-38 26,1 0 0,1 1 0,0 0 0,1 0 0,0 0 0,1 1 0,0 0 0,1 0 0,1 0 1,0 0-1,0 0 0,1 0 0,1 0 0,2 23 0,2-15-105,1 0 0,8 24 1,-10-36-2,0 0 1,1 0-1,0 0 1,1-1 0,0 1-1,0-1 1,8 8 0,-12-14 85,1-1 0,-1 0 1,1 1-1,0-1 1,0 0-1,-1 0 0,1 0 1,0 0-1,0 0 0,4 1 1,17 0-223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6.878"/>
    </inkml:context>
    <inkml:brush xml:id="br0">
      <inkml:brushProperty name="width" value="0.05" units="cm"/>
      <inkml:brushProperty name="height" value="0.05" units="cm"/>
    </inkml:brush>
  </inkml:definitions>
  <inkml:trace contextRef="#ctx0" brushRef="#br0">96 2 18388,'1'-1'1830,"-2"4"-482,-3 12 257,-7 19-249,-18 58-375,26-80-964,1 0 0,0 0 0,1 0 0,0 0 1,2 23-1,-1-32-17,0-1 0,1 1 0,-1 0 0,1 0 0,0 0 0,0-1 0,0 1 0,0 0 0,0-1 0,0 1 0,1-1 0,0 0 0,-1 1 0,1-1 0,0 0 0,0 0 1,0 0-1,0 0 0,0 0 0,0-1 0,1 1 0,-1-1 0,1 1 0,-1-1 0,1 0 0,0 0 0,-1 0 0,1 0 0,0 0 0,0-1 0,-1 1 0,4-1 0,10 1-47,-1-1 1,1-1-1,-1-1 0,29-6 0,2 1-138,-44 7 162,1-1 0,0 1 0,0 0 0,-1 0 0,1 1 0,0-1 0,0 0-1,-1 1 1,1 0 0,0-1 0,3 2 0,-6-1 17,1 0 0,0 0 0,-1-1 0,1 1 0,0 0 0,-1 0 0,1 0 0,-1 0 0,1-1 0,-1 1 0,0 0 0,1 0 0,-1 0 0,0 0 0,1 0 0,-1 0 0,0 0 0,0 0 0,0 0 0,0 0 0,0 0 0,0 0 0,0 0 0,-1 0 0,1 0 0,0 0 1,0 0-1,-1 0 0,1 0 0,-1 0 0,1 0 0,-2 1 0,-2 7 34,-1 0 1,0 0 0,-1-1 0,0 1-1,0-1 1,-1-1 0,0 1 0,0-1 0,-11 7-1,7-4 112,-2-2-1,1 1 1,-2-2-1,1 1 0,-22 7 1,31-13-123,0-1 0,0 0 0,0 0 0,0 0 0,0 0 0,0 0 0,0-1-1,0 0 1,0 0 0,0 0 0,-1 0 0,1-1 0,0 0 0,0 1 0,0-1 0,0-1 0,0 1 0,1-1 0,-1 1 0,-6-5 0,6 3-42,1 0 0,0 0 1,0-1-1,0 1 0,1-1 0,-1 1 0,1-1 1,0 0-1,-1 0 0,2 0 0,-1 0 1,1-1-1,-1 1 0,1 0 0,0-1 0,1 1 1,-1 0-1,1-9 0,-1 6-3,2 0-1,-1-1 1,1 1-1,0 0 1,0-1-1,1 1 1,3-8-1,8-13-282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3.484"/>
    </inkml:context>
    <inkml:brush xml:id="br0">
      <inkml:brushProperty name="width" value="0.05" units="cm"/>
      <inkml:brushProperty name="height" value="0.05" units="cm"/>
    </inkml:brush>
  </inkml:definitions>
  <inkml:trace contextRef="#ctx0" brushRef="#br0">1 0 20436,'3'56'3454,"-4"-44"-2917,1-1 1,1 1-1,0-1 1,5 21-1,-5-29-506,0 0 0,0 0 1,1 0-1,-1 0 0,1 0 0,-1 0 1,1-1-1,0 1 0,0-1 0,0 0 0,1 1 1,-1-1-1,0 0 0,1 0 0,-1 0 1,1-1-1,0 1 0,0 0 0,-1-1 0,1 0 1,0 0-1,4 1 0,2 0-33,0 0-1,0-1 1,0 0 0,0 0-1,0-1 1,0 0 0,0-1-1,0 0 1,0-1 0,0 0-1,0 0 1,14-6 0,7-4-85,0-3 1,33-20 0,-14 6-73,-30 24 88,-19 5 71,1 0-1,-1 0 0,1 0 1,-1 0-1,1 0 1,-1 0-1,1 0 0,-1 1 1,1-1-1,-1 0 1,1 0-1,-1 1 0,0-1 1,1 0-1,-1 1 1,0-1-1,1 0 0,-1 1 1,0-1-1,1 0 1,0 2-1,0 1 10,0 0-1,0 0 1,-1 1 0,1-1 0,-1 0-1,0 1 1,0 5 0,3 20 54,-2-27-54,-1 0 0,1-1 0,0 1 0,-1-1 0,1 1-1,0-1 1,0 1 0,0-1 0,0 1 0,0-1 0,1 0 0,-1 0-1,0 0 1,0 1 0,1-1 0,-1 0 0,1-1 0,-1 1-1,1 0 1,-1 0 0,4 0 0,-1 0 1,0 0-1,0-1 1,0 1 0,0-1-1,0 0 1,0 0 0,1 0-1,6-2 1,5-2-49,-1-1-1,1 0 1,22-12-1,72-40-749,-109 57 779,-1-1 0,1 1 0,-1 0 0,1-1 1,-1 1-1,0 0 0,1-1 0,-1 1 0,1 0 0,0 0 0,-1 0 0,1-1 1,-1 1-1,1 0 0,-1 0 0,1 0 0,-1 0 0,1 0 0,0 0 0,-1 0 1,1 0-1,-1 0 0,1 0 0,-1 0 0,1 1 0,-1-1 0,1 0 1,-1 0-1,1 0 0,-1 1 0,1-1 0,-1 0 0,1 1 0,-1-1 0,1 0 1,-1 1-1,0-1 0,1 1 0,-1-1 0,1 0 0,-1 1 0,0-1 0,0 1 1,1-1-1,-1 1 0,0-1 0,0 1 0,1 0 0,-1 4 17,0 0 0,0 0 0,0 0-1,0 0 1,-2 6 0,1 15 127,1-25-120,0 0 1,1 1 0,-1-1-1,1 0 1,-1 1 0,1-1 0,-1 0-1,1 0 1,0 0 0,-1 1 0,1-1-1,0 0 1,0 0 0,0 0 0,0 0-1,0 0 1,0 0 0,0-1-1,0 1 1,1 0 0,-1-1 0,2 2-1,1-1 1,-1 0-1,0-1 1,0 1-1,1-1 0,-1 1 1,0-1-1,1 0 1,-1-1-1,5 0 1,4-1-128,0-1 1,0-1 0,0 0 0,12-6 0,2-4-564,-20 11 108,0-1 0,0 1 1,1 0-1,-1 0 1,14-3-1,-20 6 452,1 0-1,-1 0 1,1 0-1,-1 0 1,1 0-1,-1 0 1,1 0-1,-1 0 1,1 0-1,-1 0 1,1 0 0,-1 0-1,0 1 1,1-1-1,-1 0 1,1 0-1,-1 1 1,1-1-1,-1 0 1,0 0-1,1 1 1,-1-1 0,0 0-1,1 1 1,-1-1-1,0 1 1,0-1-1,1 0 1,-1 1-1,0-1 1,0 1-1,5 18-2141,-3-6 1416,7 0-2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7.286"/>
    </inkml:context>
    <inkml:brush xml:id="br0">
      <inkml:brushProperty name="width" value="0.05" units="cm"/>
      <inkml:brushProperty name="height" value="0.05" units="cm"/>
    </inkml:brush>
  </inkml:definitions>
  <inkml:trace contextRef="#ctx0" brushRef="#br0">226 99 14107,'2'-1'512,"9"-4"2269,-1 0 0,17-14 0,-25 18-2577,0 0 1,0-1-1,0 1 1,-1-1-1,1 1 1,-1-1 0,1 0-1,-1 1 1,0-1-1,1 0 1,-1 0-1,0 0 1,0 0-1,0-1 1,-1 1 0,1 0-1,0 0 1,-1 0-1,0-1 1,1 1-1,-1-5 1,0 6-183,-1 0 0,1 0 0,-1 0 1,1-1-1,-1 1 0,1 0 0,-1 0 0,0 0 1,0 0-1,1 0 0,-1 0 0,0 0 0,0 0 1,0 0-1,0 0 0,0 1 0,0-1 0,0 0 1,0 1-1,-1-1 0,1 1 0,0-1 0,0 1 1,-1-1-1,1 1 0,0 0 0,0 0 0,-1 0 1,1-1-1,-2 1 0,-3 0-9,0 0 0,0 0 0,0 1 0,0 0 1,-7 1-1,1 2-16,0 0 0,1 1 1,0 0-1,0 1 0,0 0 0,1 0 1,0 1-1,0 1 0,-9 8 1,6-4-4,1 1 1,0 0-1,1 1 1,0 0-1,-14 26 1,21-33-10,0 1 1,1 0 0,0 0-1,0 0 1,1 0 0,0 0-1,0 1 1,0 12 0,2-19-30,0 1 0,0-1 0,0 0 0,0 1 1,1-1-1,-1 1 0,1-1 0,-1 0 0,1 1 1,0-1-1,0 0 0,0 0 0,0 0 1,0 0-1,0 0 0,1 0 0,-1 0 0,1 0 1,0 0-1,-1-1 0,1 1 0,0 0 0,0-1 1,0 0-1,0 1 0,0-1 0,0 0 0,0 0 1,1 0-1,-1 0 0,0-1 0,0 1 1,1-1-1,3 1 0,0 0-113,0-1-1,1 0 1,-1 0 0,0 0-1,0-1 1,1 0 0,-1 0-1,0-1 1,8-2 0,3-3-77,0-1 1,16-10-1,21-13-474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7.781"/>
    </inkml:context>
    <inkml:brush xml:id="br0">
      <inkml:brushProperty name="width" value="0.05" units="cm"/>
      <inkml:brushProperty name="height" value="0.05" units="cm"/>
    </inkml:brush>
  </inkml:definitions>
  <inkml:trace contextRef="#ctx0" brushRef="#br0">223 124 16396,'-18'1'671,"1"1"0,0 1 0,-1 1 0,2 0 1,-1 1-1,0 1 0,1 1 0,0 0 0,-17 11 1,29-15-550,-1 0 0,0 0 0,1 1 0,0 0 0,-6 6 0,9-9-114,1-1 0,-1 1 0,1 0 0,-1-1 0,1 1 0,0-1 0,-1 1 0,1 0 0,0-1 0,0 1 0,-1 0 0,1-1 0,0 1 1,0 0-1,0-1 0,0 1 0,0 0 0,0 0 0,0-1 0,0 1 0,0 1 0,1-1-7,-1-1-1,1 1 1,0 0-1,0-1 1,-1 1-1,1-1 1,0 1-1,0-1 1,0 1-1,0-1 0,-1 1 1,1-1-1,0 0 1,0 1-1,0-1 1,0 0-1,0 0 1,0 0-1,0 0 1,0 0-1,1 0 1,10 0-7,-1-1 1,0 0 0,1-1 0,-1 0-1,0 0 1,0-1 0,0-1-1,-1 0 1,16-8 0,6-5-4,50-35 0,-58 35 14,-1-1 0,0-1 0,-1-1-1,21-25 1,-38 34 38,-10 9-3,-14 10 13,4 3 13,0 1-1,1 0 1,0 1-1,1 1 1,0 0-1,1 1 1,1 0-1,-14 24 1,23-35-42,0 1 0,0-1 1,0 1-1,1-1 0,0 1 1,0 0-1,-1 9 0,1-13-20,1 0 0,0 1 0,0-1 0,0 1 0,0-1 0,1 0 0,-1 0 0,0 1 0,0-1 0,1 0 0,-1 1 0,1-1 0,-1 0 0,1 0 0,0 0 0,-1 1 0,1-1 0,0 0 0,0 0 0,0 0 0,0 0 0,0 0 0,0-1 0,0 1 0,0 0 0,0 0 0,0-1 0,0 1 0,1 0 0,-1-1 0,0 1 0,2-1 0,5 2-70,0-1 0,0-1 0,0 1 0,0-1 0,0-1 0,0 0 0,0 0 0,0 0 0,10-4-1,72-27-725,-69 24 610,2-2-19,-6 3-10,1 0 1,-1 1 0,1 1 0,0 0 0,20-2-1,-37 7 203,1 0 0,-1 0 1,0 0-1,1 0 0,-1 0 0,1 0 0,-1 0 0,0 0 0,1 1 0,-1-1 0,1 1 0,-1-1 0,0 1 0,0-1 0,1 1 0,-1 0 0,0-1 0,0 1 0,0 0 1,0 0-1,0 0 0,1 1 0,0 1 24,0 0 1,-1 0-1,1 0 0,-1 0 1,0 1-1,0-1 1,0 4-1,0-4 14,-1 0 1,1 0-1,-1-1 0,1 1 0,0 0 1,0 0-1,0-1 0,1 1 0,-1-1 1,1 1-1,-1-1 0,1 0 0,0 0 0,0 0 1,0 1-1,3 1 0,1-1 18,0 0 0,0-1-1,0 0 1,1 0 0,-1 0 0,1-1 0,0 0-1,-1 0 1,1-1 0,0 0 0,-1 0-1,11-1 1,7-3-174,0 0 1,25-8-1,-16 2-1104,0-1 0,-1-2 1,-1-1-1,58-35 0,-79 39-870,-15 14 856,3 1 1026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8.577"/>
    </inkml:context>
    <inkml:brush xml:id="br0">
      <inkml:brushProperty name="width" value="0.05" units="cm"/>
      <inkml:brushProperty name="height" value="0.05" units="cm"/>
    </inkml:brush>
  </inkml:definitions>
  <inkml:trace contextRef="#ctx0" brushRef="#br0">322 294 12715,'-10'15'876,"1"0"0,1 1 0,0 0-1,1 0 1,1 1 0,-5 23 0,-15 107 432,20-97-1262,-16 57 0,10-63 18,-20 43 0,26-73 71,0 0 0,-1 0 0,-1-1 0,0 0-1,-1-1 1,-21 23 0,27-32-34,0 0 0,0 0 1,-1-1-1,1 1 0,-1-1 0,0 0 1,1 0-1,-1-1 0,0 1 0,0-1 1,-7 2-1,10-3-60,-1 0 0,1 0 0,-1 0 0,1 0 0,0 0 0,-1 0 0,1 0 0,-1-1 0,1 1 0,-1-1 1,1 1-1,0-1 0,-1 1 0,1-1 0,0 0 0,0 0 0,0 1 0,-1-1 0,1 0 0,0 0 0,0 0 0,0 0 0,0-1 0,1 1 0,-1 0 1,0 0-1,0 0 0,1-1 0,-1 1 0,1 0 0,-1-1 0,1 1 0,-1-1 0,1 1 0,0-1 0,0 1 0,0 0 0,0-3 0,-2-10 7,1-1 0,1 1 0,0-1 0,1 1 0,1 0 0,6-25 0,1 5-315,23-57 0,-7 37-146,2 1 1,2 1-1,2 1 1,71-85-1,-43 69 92,3 3-1,109-88 0,-141 130 496,-21 16 2,0-1 1,-1 1-1,0-1 0,0-1 1,0 1-1,-1-1 0,8-12 1,-46 51 1056,2 7-1098,2 0-1,1 2 0,3 1 0,-27 61 0,46-92-105,-1 0 15,1 0 0,0 0 0,0 0 0,1 1 0,1-1 1,0 1-1,0 0 0,0 10 0,2-19-27,0-1-1,0 0 1,1 0 0,-1 0 0,0 0 0,0 0 0,1 1 0,-1-1 0,0 0 0,1 0 0,-1 0-1,1 0 1,-1 0 0,1 0 0,0 0 0,0 0 0,-1 0 0,1-1 0,0 1 0,0 0 0,0 0 0,0-1-1,0 1 1,1 0 0,-1 0 7,1-1-1,0 1 0,0-1 1,0 0-1,0 1 0,0-1 1,0 0-1,0 0 0,0-1 0,0 1 1,0 0-1,0-1 0,2 0 1,4-2 53,0 0 1,0 0 0,0-1-1,0 0 1,8-7 0,4-4 125,32-35 0,2-1-91,-52 50-113,0 0-1,-1-1 0,1 1 0,0 0 1,0 0-1,1 1 0,-1-1 0,0 0 1,0 1-1,0-1 0,0 1 0,1 0 1,-1 0-1,0 0 0,0 0 0,1 0 1,3 1-1,40 12-52,-20-4 19,-4-4 39,0-1 0,1 0 0,38 0 0,-49-4 17,0-1 0,1 0 1,-1-1-1,0 0 0,0 0 0,-1-1 0,1-1 0,18-8 0,-29 11-8,1 0 1,0 0 0,0 0 0,0 0-1,-1-1 1,1 1 0,0 0 0,-1-1-1,0 1 1,1-1 0,-1 0 0,0 0-1,0 1 1,0-1 0,0 0 0,0 0-1,0 0 1,1-2 0,-2 3-5,0-1-1,0 1 1,0 0-1,-1 0 1,1-1 0,0 1-1,0 0 1,-1 0 0,1 0-1,0 0 1,-1-1-1,1 1 1,-1 0 0,0 0-1,1 0 1,-1 0 0,0 0-1,0 0 1,1 0 0,-1 1-1,0-1 1,0 0-1,0 0 1,0 1 0,0-1-1,0 0 1,0 1 0,-1-1-1,1 1 1,0 0 0,0-1-1,0 1 1,-2-1-1,-1 0 9,-1 0-1,1 0 0,-1 1 0,1-1 0,-1 1 1,1 0-1,-1 0 0,1 0 0,-1 1 0,1 0 0,-1 0 1,1 0-1,-1 0 0,1 1 0,0-1 0,0 1 0,0 0 1,0 0-1,0 1 0,0-1 0,1 1 0,-1 0 0,-3 4 1,4-5-51,1 1 1,0-1-1,0 1 1,0 0-1,0-1 1,0 1 0,1 0-1,-1 0 1,1 1-1,0-1 1,0 0-1,0 0 1,0 0 0,1 1-1,-1-1 1,1 0-1,0 1 1,0-1-1,0 1 1,0-1 0,0 0-1,1 1 1,0-1-1,-1 0 1,1 0 0,1 1-1,-1-1 1,0 0-1,1 0 1,-1 0-1,4 4 1,-2-3-71,1 0 0,0 0 0,-1 0 0,1-1 0,0 1 0,1-1 0,-1 0 0,0 0 0,1 0 0,0-1 0,0 0 0,0 0 0,0 0 0,0 0 0,6 1 0,31 2-374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9.389"/>
    </inkml:context>
    <inkml:brush xml:id="br0">
      <inkml:brushProperty name="width" value="0.05" units="cm"/>
      <inkml:brushProperty name="height" value="0.05" units="cm"/>
    </inkml:brush>
  </inkml:definitions>
  <inkml:trace contextRef="#ctx0" brushRef="#br0">327 53 21405,'1'-2'192,"0"0"1,0 0 0,0-1 0,0 1 0,-1 0 0,1-1 0,-1 1-1,1 0 1,-1-1 0,0 1 0,0 0 0,0-1 0,0 1 0,-1-1 0,0-3-1,1 5-142,-1 1 0,1-1-1,0 0 1,-1 1-1,1-1 1,0 1 0,-1-1-1,1 0 1,-1 1-1,1-1 1,-1 1 0,0-1-1,1 1 1,-1 0-1,1-1 1,-1 1 0,0 0-1,1-1 1,-1 1-1,-1-1 1,0 1 47,1 0 1,-1 0-1,0 0 1,0 0-1,1 0 1,-1 0-1,0 1 1,1-1-1,-1 1 1,0-1-1,1 1 1,-4 1-1,-7 5 96,-1 0-1,1 1 0,0 0 1,-18 17-1,-41 45-82,-1 14-135,62-71-57,0 1 1,1 1 0,0-1 0,-8 22-1,16-33 55,0-1 0,0 0 0,1 0-1,-1 0 1,1 1 0,-1-1 0,1 0 0,0 0 0,-1 1-1,1-1 1,1 0 0,-1 1 0,0-1 0,0 0-1,1 1 1,0 2 0,0-4-4,0 1 0,0-1 0,0 1 0,0-1-1,1 0 1,-1 1 0,0-1 0,0 0 0,1 0 0,-1 0 0,1 0 0,-1 0 0,1 0-1,-1 0 1,1-1 0,3 2 0,5 0-124,0 0 0,1-1 0,-1 0-1,1 0 1,17-3 0,-13 2 23,13-2-59,-21 1 146,1 0 0,-1 1 0,1 0 0,0 0-1,-1 0 1,1 1 0,-1 0 0,14 4 0,-21-4 53,1-1 0,-1 0 1,1 0-1,-1 0 0,1 1 0,-1-1 0,1 0 1,-1 1-1,1-1 0,-1 0 0,0 1 1,1-1-1,-1 0 0,0 1 0,1-1 0,-1 1 1,0-1-1,0 1 0,1-1 0,-1 1 0,0-1 1,0 1-1,0-1 0,0 1 0,1-1 1,-1 1-1,0-1 0,0 1 0,0-1 0,0 1 1,0-1-1,0 1 0,0-1 0,-1 1 0,1-1 1,0 1-1,0-1 0,0 1 0,0-1 1,-1 1-1,1-1 0,0 1 0,-1-1 0,1 1 1,0-1-1,-1 0 0,1 1 0,-1 0 0,-21 16 415,-4-4-73,0-1 0,-1-1 0,0-2 0,0 0 0,-55 8 0,71-17-1397,25-6 104,12-3 532,8 0-152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20.214"/>
    </inkml:context>
    <inkml:brush xml:id="br0">
      <inkml:brushProperty name="width" value="0.05" units="cm"/>
      <inkml:brushProperty name="height" value="0.05" units="cm"/>
    </inkml:brush>
  </inkml:definitions>
  <inkml:trace contextRef="#ctx0" brushRef="#br0">211 328 19588,'-25'16'967,"-75"49"1128,90-57-1915,0 0 0,0 1 0,1 0-1,0 1 1,0 0 0,-12 19 0,20-28-157,0 1 1,0-1-1,1 1 0,-1-1 0,0 0 1,1 1-1,-1 0 0,1-1 0,-1 1 1,1-1-1,0 1 0,-1-1 0,1 1 1,0 0-1,0-1 0,0 1 0,1 2 1,-1-3-10,1 0 1,-1 0 0,1 0 0,-1-1-1,1 1 1,-1 0 0,1-1-1,0 1 1,-1-1 0,1 1 0,0 0-1,0-1 1,-1 0 0,1 1-1,0-1 1,0 1 0,0-1 0,0 0-1,0 0 1,-1 1 0,1-1-1,2 0 1,3 0 21,-1 1 0,1-2-1,0 1 1,0-1 0,0 0 0,-1 0-1,1 0 1,6-3 0,1-2-2,0 0 1,-1-1-1,0 0 0,0-1 1,-1 0-1,0-1 0,0 0 1,-1-1-1,0 0 0,-1 0 1,13-19-1,1-6 102,-1-2-1,27-58 1,-49 94-136,46-107 214,-39 91-158,-2 0 0,0-1 0,-1 0 0,3-24 1,-7 41-52,0 0 1,0 0 0,0 0 0,0 0 0,0-1 0,0 1 0,0 0-1,0 0 1,0 0 0,-1 0 0,1 0 0,0-1 0,-1 0 0,0 2-5,1 0 0,0-1 1,0 1-1,-1 0 0,1 0 1,0 0-1,0 0 0,-1 0 0,1 0 1,0 0-1,0 0 0,-1 0 1,1 0-1,0 0 0,0 0 1,-1 0-1,1 0 0,0 0 1,0 0-1,-1 0 0,1 0 1,0 0-1,0 1 0,-1-1 0,1 0 1,0 0-1,0 0 0,-1 0 1,1 0-1,0 1 0,0-1 1,0 0-1,0 0 0,-1 1 1,-3 3 1,1 1 1,-1-1-1,1 1 0,-5 8 1,-17 36 37,-22 62 0,36-80-5,2-1 0,0 1 0,-5 48-1,13-73-27,1 0 0,-1 1 1,2-1-1,-1 0 0,0 1 0,1-1 0,0 0 0,1 0 0,2 9 0,-3-13-8,0 0 0,0 0-1,0-1 1,0 1 0,0 0 0,1-1 0,-1 1 0,0-1 0,1 0-1,-1 1 1,1-1 0,0 0 0,-1 0 0,1 0 0,0 0 0,0 0 0,0 0-1,-1 0 1,1-1 0,0 1 0,0-1 0,0 1 0,0-1 0,0 0-1,0 0 1,0 0 0,0 0 0,0 0 0,0 0 0,0 0 0,0-1 0,3 0-1,4-2-2,-1 0-1,1 0 0,-1-1 0,0 0 1,0 0-1,0-1 0,-1 0 0,1 0 1,-1-1-1,-1 0 0,1 0 1,-1-1-1,11-14 0,3-6-18,-1-2 0,17-38 0,-24 38-60,-12 29 80,0 0 1,0 0-1,0 0 1,-1 0 0,1 0-1,0 0 1,0 0 0,0 0-1,0 0 1,0 0-1,0 0 1,0 0 0,0 0-1,0 0 1,0 0-1,0 0 1,0 0 0,0 0-1,-1 0 1,1 0-1,0 0 1,0 0 0,0 0-1,0 0 1,0 0-1,0 0 1,0-1 0,0 1-1,0 0 1,0 0-1,0 0 1,0 0 0,0 0-1,0 0 1,0 0-1,0 0 1,0 0 0,0 0-1,0 0 1,0 0-1,0 0 1,0-1 0,0 1-1,0 0 1,0 0-1,0 0 1,0 0 0,0 0-1,0 0 1,0 0-1,0 0 1,0 0 0,0 0-1,0 0 1,0 0-1,0 0 1,0-1 0,0 1-1,0 0 1,0 0-1,-9 15-70,2-1 83,0 0 0,0 1 0,1 1 1,1-1-1,1 1 0,0-1 0,1 1 1,-1 25-1,3-38 1,1-1 0,1 0 0,-1 0 0,0 1 0,1-1 0,-1 0 1,1 0-1,-1 1 0,1-1 0,0 0 0,0 0 0,0 0 0,0 0 0,0 0 0,1 0 0,-1-1 0,1 1 0,-1 0 0,1-1 0,3 4 1,-2-3 5,1 0 1,0 0-1,0-1 1,0 1-1,0-1 1,0 0 0,0 0-1,0 0 1,0 0-1,7-1 1,4 0 17,0 0 0,-1-1 0,1-1 0,-1-1 0,23-7-1,-17 4-38,-2-1 0,1-1 0,-1 0 0,0-2 0,0 0 0,-2-1-1,1 0 1,-1-2 0,-1 0 0,0-1 0,-1 0 0,0-1 0,13-20-1,-17 15-94,-8 11-5,-8 11-77,-1 4 153,1 1 0,0 0 0,0 1 0,1-1 0,-1 1 0,2 0 0,-1 0 0,-3 10 0,2-4 31,1 1 0,0-1 0,1 1 0,-3 20 0,6-33 7,1 0 0,0 0 0,0 1-1,-1-1 1,1 0 0,0 0 0,1 0-1,-1 1 1,0-1 0,1 0 0,-1 0-1,1 0 1,0 1 0,0-1-1,0 0 1,0 0 0,0 0 0,0 0-1,0-1 1,1 1 0,-1 0 0,1 0-1,-1-1 1,1 1 0,0-1 0,-1 0-1,1 1 1,0-1 0,0 0 0,0 0-1,0 0 1,0 0 0,0 0 0,0-1-1,0 1 1,3 0 0,1 0 28,0 0 0,0-1 0,0 0 1,0 0-1,0-1 0,0 1 0,0-1 0,0 0 0,0-1 1,-1 1-1,1-1 0,8-5 0,-6 3 3,-1 0 1,-1-1-1,1 0 0,-1 0 0,0 0 0,0-1 0,0 0 1,-1 0-1,0-1 0,0 0 0,-1 1 0,7-15 0,-9 16-29,1 0 0,-1-1 0,0 1 0,-1-1 0,0 1 0,0-1 0,0 0 0,0 1 0,-1-1 0,0 0 0,0 0 0,0 1-1,-1-1 1,0 0 0,0 1 0,-1-1 0,1 1 0,-1-1 0,-3-5 0,4 10-16,1 0 1,-1 0-1,1 0 0,-1 0 1,1 0-1,-1 0 0,0 0 1,1 1-1,-1-1 0,0 0 1,0 0-1,0 1 0,0-1 1,1 1-1,-3-1 0,3 0-38,0 1-1,-1 0 0,1 0 0,0 0 1,-1 0-1,1 0 0,0 0 0,-1 0 1,1 0-1,0 0 0,-1 0 0,1 0 1,0 0-1,-1 0 0,1 1 0,0-1 1,-1 0-1,1 0 0,0 0 0,0 0 1,-1 0-1,1 1 0,0-1 0,-1 0 0,1 0 1,0 1-1,-1-1 0,1 1-2,0 0 0,0-1 0,-1 1-1,1-1 1,0 1 0,0 0 0,0-1 0,0 1 0,0-1-1,0 1 1,0 0 0,0-1 0,0 1 0,0 0 0,0-1-1,0 1 1,0-1 0,1 1 0,-1 0 0,0-1-1,0 1 1,1-1 0,-1 1 0,0-1 0,1 1 0,-1-1-1,1 1 1,-1-1 0,1 1 0,-1-1 0,1 1 0,-1-1-1,1 0 1,-1 1 0,1-1 0,-1 0 0,1 0-1,-1 1 1,1-1 0,0 0 0,0 0 0,12 3-530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20.886"/>
    </inkml:context>
    <inkml:brush xml:id="br0">
      <inkml:brushProperty name="width" value="0.05" units="cm"/>
      <inkml:brushProperty name="height" value="0.05" units="cm"/>
    </inkml:brush>
  </inkml:definitions>
  <inkml:trace contextRef="#ctx0" brushRef="#br0">244 59 19220,'0'-3'266,"0"0"-1,0 0 0,0 0 1,-1 0-1,1 0 1,-1 1-1,0-1 1,0 0-1,0 0 0,0 0 1,0 1-1,0-1 1,-1 1-1,-2-4 1,3 4-153,0 1 0,-1 0 1,0 0-1,1 0 1,-1 0-1,1 0 1,-1 0-1,0 0 1,0 1-1,0-1 0,1 0 1,-1 1-1,0 0 1,0-1-1,0 1 1,0 0-1,0 0 1,0 0-1,0 0 0,0 0 1,1 1-1,-1-1 1,-2 1-1,-6 2 35,1 0 0,0 0 0,0 1 0,0 1 0,0-1-1,1 1 1,-1 1 0,1 0 0,-12 11 0,7-5-139,1 1 1,0 0-1,1 1 0,-16 24 1,26-36-11,-1 0 0,1 0 0,0 0 0,0 0 0,0 0 0,0 1 0,1-1 0,-1 0 0,1 0 0,-1 1 0,1-1 0,0 0 0,-1 1 0,1-1 0,1 0 0,-1 1 0,0-1 0,1 3 0,0-3 1,0-1 0,0 1 0,0-1 1,0 1-1,0-1 0,0 0 1,1 0-1,-1 0 0,0 1 0,1-1 1,-1 0-1,1 0 0,-1-1 1,1 1-1,-1 0 0,1 0 1,0-1-1,-1 1 0,1-1 0,0 0 1,0 1-1,-1-1 0,1 0 1,3 0-1,8 0 9,0 0 0,0-1 0,1-1 0,-1 0 0,23-7 0,63-25 75,-81 27-69,18-10 24,-28 13-32,0 0 1,1 0 0,-1 1 0,1 0 0,0 0 0,0 1 0,14-2 0,-22 4-8,0 0 1,-1 1-1,1-1 1,0 0-1,-1 0 1,1 0-1,0 1 1,-1-1-1,1 0 1,0 1-1,-1-1 1,1 1 0,-1-1-1,1 0 1,-1 1-1,1-1 1,-1 1-1,1 0 1,-1-1-1,0 1 1,1-1-1,-1 1 1,0 0-1,1-1 1,-1 1-1,0 0 1,0-1 0,1 1-1,-1 0 1,0-1-1,0 1 1,0 0-1,0 0 1,0-1-1,0 1 1,-1 1-1,-3 30 28,4-27-26,-1-4 1,1 0 1,-1 1-1,1-1 1,0 0 0,0 1-1,0-1 1,0 1-1,0-1 1,0 0-1,0 1 1,0-1-1,0 0 1,1 1-1,-1-1 1,1 0-1,-1 1 1,1-1-1,-1 0 1,2 2-1,-1-2 2,1 0 0,-1 0 0,0-1 0,1 1-1,-1-1 1,1 1 0,-1-1 0,1 0 0,-1 0-1,1 1 1,-1-1 0,0 0 0,1 0 0,-1 0 0,1 0-1,-1-1 1,1 1 0,-1 0 0,3-1 0,30-8 75,51-20 0,16-4-1479,-42 14-548,-46 13 1301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21.322"/>
    </inkml:context>
    <inkml:brush xml:id="br0">
      <inkml:brushProperty name="width" value="0.05" units="cm"/>
      <inkml:brushProperty name="height" value="0.05" units="cm"/>
    </inkml:brush>
  </inkml:definitions>
  <inkml:trace contextRef="#ctx0" brushRef="#br0">117 82 17468,'3'-1'2754,"-5"10"-1718,-4 13 313,-97 297 2352,103-318-3692,-2 8 68,0 0 1,0 0-1,0 16 0,2-24-62,-1 0 0,1 0 0,0 0-1,0 0 1,0 0 0,0 0 0,0 0-1,1 0 1,-1 0 0,0 0 0,0 0 0,1 0-1,-1 0 1,0 0 0,1 0 0,-1 0 0,1 0-1,0 0 1,-1-1 0,1 1 0,0 0-1,-1 0 1,1 0 0,0-1 0,0 1 0,-1 0-1,1-1 1,0 1 0,0-1 0,0 1-1,0-1 1,0 0 0,0 1 0,0-1 0,0 0-1,0 0 1,0 1 0,0-1 0,0 0-1,0 0 1,0 0 0,2 0 0,4-2 55,0 0 1,0 0-1,0-1 1,0 1-1,0-1 0,-1-1 1,1 1-1,-1-1 1,8-7-1,56-50 386,-54 45-351,75-73-631,155-197-1,-244 285 524,-1-1 1,0 1 0,0-1-1,0 1 1,0-1-1,0 1 1,-1-1-1,1 0 1,0 1-1,0-4 1,-6 1-120,-9 5-203,-10 6-85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21.711"/>
    </inkml:context>
    <inkml:brush xml:id="br0">
      <inkml:brushProperty name="width" value="0.05" units="cm"/>
      <inkml:brushProperty name="height" value="0.05" units="cm"/>
    </inkml:brush>
  </inkml:definitions>
  <inkml:trace contextRef="#ctx0" brushRef="#br0">0 0 18492,'1'23'2272,"2"-6"-1463,4-4-441,2 0 1320,3-4-1016,0-2-632,6-3 72,0-4-224,1 0-168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22.304"/>
    </inkml:context>
    <inkml:brush xml:id="br0">
      <inkml:brushProperty name="width" value="0.05" units="cm"/>
      <inkml:brushProperty name="height" value="0.05" units="cm"/>
    </inkml:brush>
  </inkml:definitions>
  <inkml:trace contextRef="#ctx0" brushRef="#br0">32 5 16988,'-5'11'639,"0"1"1,0-1-1,1 1 0,1 0 1,0 0-1,0 1 1,0 21-1,3-31-513,0 0 0,0 0 0,0 0 0,1 0 0,0 0 0,-1 1 0,1-1 0,0-1 0,0 1 0,1 0-1,-1 0 1,1 0 0,-1-1 0,1 1 0,2 2 0,-1-3-73,-1 0-1,1 1 1,0-2-1,0 1 1,0 0 0,0-1-1,0 1 1,0-1-1,0 0 1,1 0 0,-1 0-1,0-1 1,1 1-1,-1-1 1,0 1-1,7-2 1,-1 1-36,-1-1 1,1 0-1,-1 0 0,0-1 0,1 0 1,-1-1-1,0 0 0,-1 0 0,1-1 1,0 0-1,-1 0 0,9-7 0,7-7-117,0-1-1,23-27 0,14-11-393,-53 55 130,-7 11 242,-8 24 244,3-12-66,4-17-34,1 0-1,-1 1 1,1-1 0,0 0 0,0 0 0,1 1 0,-1-1-1,1 0 1,2 7 0,-2-9-21,0 0 0,0 0 0,0 0 0,0 0-1,0-1 1,1 1 0,-1 0 0,0-1 0,1 0 0,0 1 0,-1-1 0,1 0 0,0 1 0,-1-1-1,1 0 1,0 0 0,0-1 0,0 1 0,0 0 0,0-1 0,0 1 0,3 0 0,5-1-160,0 1 0,-1-1 0,1-1 0,-1 0 0,1 0-1,-1-1 1,1 0 0,-1 0 0,0-1 0,0-1 0,12-5 0,23-7-814,-43 15 972,-1 1 0,1 0 1,-1 0-1,1 0 0,0-1 1,-1 1-1,1 0 0,-1 0 1,1 0-1,-1 0 0,1 0 1,0 0-1,-1 0 0,1 0 1,-1 0-1,1 0 0,-1 1 1,1-1-1,-1 0 0,1 0 1,-1 0-1,1 1 0,-1-1 1,1 0-1,-1 1 0,1-1 1,-1 0-1,1 1 0,-1-1 1,0 1-1,1-1 0,-1 1 1,1-1-1,-1 1 0,0-1 1,0 1-1,1-1 1,-1 1-1,0-1 0,0 1 1,0-1-1,0 1 0,1 1 1,-1 30 655,-1-16-435,20 114 1134,-12-97-1243,-1 1 0,-2 0 0,-1 39-1,-3-63-105,-1 1-1,0 0 0,-1-1 0,0 0 1,-1 1-1,0-1 0,0 0 0,-1 0 0,0 0 1,-1-1-1,0 0 0,-1 0 0,0 0 1,-9 11-1,10-15 10,0 0 1,-1 0-1,1 0 1,-1-1-1,0 0 1,0 0-1,-1 0 1,1 0-1,-1-1 1,1-1-1,-10 4 1,14-6-1,0 1 0,-1-1 0,1 1 0,-1-1 0,1 0 0,0 0 0,-1 0 0,1 0 0,-1 0 0,1-1 1,0 1-1,-1-1 0,1 0 0,0 1 0,0-1 0,-1 0 0,1 0 0,0-1 0,0 1 0,0 0 0,0-1 0,0 1 0,1-1 1,-1 0-1,0 1 0,1-1 0,-1 0 0,1 0 0,-1 0 0,1 0 0,0 0 0,0 0 0,0-1 0,0 1 0,0 0 1,0-4-1,-1-4 16,0 1 1,1-1 0,0 0-1,0 0 1,1 1 0,1-1 0,0 0-1,0 1 1,0-1 0,2 1-1,-1-1 1,1 1 0,0 0-1,1 0 1,9-16 0,2-1-31,1 0 0,1 1 0,37-41-1,-11 23-60,1 2 0,62-43 0,-54 45 387,76-76 0,-120 107-57,-15 14 38,-13 16 17,18-20-290,-36 53 228,36-51-259,0 0 0,0-1 1,1 1-1,-1 0 1,1 0-1,0 0 1,0 0-1,0 0 1,0 0-1,1 0 0,-1 0 1,1 1-1,1 4 1,-1-7-3,1-1 1,-1 1 0,1-1-1,0 1 1,0-1-1,0 0 1,0 1 0,0-1-1,0 0 1,0 0 0,0 0-1,1 0 1,-1 0-1,0 0 1,1 0 0,-1 0-1,0 0 1,1-1 0,-1 1-1,1 0 1,-1-1-1,1 1 1,0-1 0,-1 0-1,1 0 1,-1 1-1,1-1 1,2 0 0,8 0-3,-1 0 1,23-3 0,-29 2-6,130-24-150,27-3 29,-160 28 135,1 0 0,0-1 1,0 1-1,-1 0 0,1 1 0,0-1 0,-1 0 0,1 1 1,0-1-1,-1 1 0,1 0 0,-1 0 0,1 0 0,2 2 1,-3-2 15,-1 0 1,0 1-1,0-1 0,1 1 1,-1-1-1,0 1 1,0 0-1,-1-1 1,1 1-1,0 0 1,0-1-1,-1 1 1,1 0-1,-1 0 0,0 0 1,1 0-1,-1 0 1,0-1-1,0 1 1,0 2-1,-1-2-6,1 0 1,0-1-1,0 1 0,0-1 0,0 1 0,1 0 1,-1-1-1,0 1 0,1-1 0,-1 1 0,1-1 0,-1 1 1,1-1-1,-1 0 0,1 1 0,0-1 0,0 0 1,0 1-1,0-1 0,0 0 0,0 0 0,0 0 1,0 0-1,1 0 0,-1 0 0,0 0 0,3 1 1,-1-1-71,1 0 0,0-1 0,0 1 0,1-1 0,-1 0 0,0 0 0,0 0 1,0 0-1,7-2 0,-4 1 17,-1-1-1,1 1 1,-1-1 0,0-1-1,1 1 1,-1-1-1,0 0 1,-1 0 0,1-1-1,0 0 1,-1 0 0,0 0-1,8-9 1,16-22-198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23.018"/>
    </inkml:context>
    <inkml:brush xml:id="br0">
      <inkml:brushProperty name="width" value="0.05" units="cm"/>
      <inkml:brushProperty name="height" value="0.05" units="cm"/>
    </inkml:brush>
  </inkml:definitions>
  <inkml:trace contextRef="#ctx0" brushRef="#br0">16 328 12683,'-16'8'2727,"38"-8"-443,-9 0-2082,291-17 2671,-131 5-2253,827-29-967,365-26-4858,-78-67 8485,-1273 132-3169,615-42 2874,-616 45-3054,-10-1 48,0 0 1,0 1-1,-1-1 0,1-1 0,0 1 1,0 0-1,0 0 0,0-1 1,0 0-1,0 0 0,-1 1 0,1-2 1,3-1-1,-5 3 3,-1-1 0,0 1 0,1-1 1,-1 1-1,0-1 0,1 1 0,-1-1 0,0 0 0,0 1 0,0-1 1,1 1-1,-1-1 0,0 0 0,0 1 0,0-1 0,0 0 0,0 0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4.617"/>
    </inkml:context>
    <inkml:brush xml:id="br0">
      <inkml:brushProperty name="width" value="0.05" units="cm"/>
      <inkml:brushProperty name="height" value="0.05" units="cm"/>
    </inkml:brush>
  </inkml:definitions>
  <inkml:trace contextRef="#ctx0" brushRef="#br0">21 351 16812,'-5'15'600,"1"0"0,0 1 1,1 0-1,1 0 1,1 0-1,0 0 0,1 0 1,0 0-1,5 24 1,-5-37-570,1 0 0,0 0 0,0 0 0,0-1 0,0 1 0,0 0 0,0-1 0,1 1 0,-1-1 0,1 1 1,0-1-1,-1 0 0,1 0 0,0 1 0,1-1 0,-1-1 0,0 1 0,0 0 0,1-1 0,-1 1 0,1-1 1,0 1-1,-1-1 0,1 0 0,0 0 0,-1-1 0,1 1 0,0 0 0,0-1 0,0 0 0,0 0 0,0 0 0,0 0 1,0 0-1,-1 0 0,1-1 0,0 1 0,4-2 0,4-2-27,0 1-1,0-2 1,-1 1-1,0-1 1,0-1-1,0 0 1,0 0-1,13-12 1,44-53 86,-50 51-27,-6 12-4,-6 9 99,-3 20 234,-1-5-249,-1-14-133,1 0 0,-1 0 0,1 0-1,-1 0 1,1 0 0,0 0 0,0 0-1,0 0 1,0 0 0,1-1 0,-1 1-1,0-1 1,1 1 0,-1-1 0,1 1-1,-1-1 1,1 0 0,0 1-1,-1-1 1,1 0 0,0 0 0,0-1-1,0 1 1,0 0 0,0 0 0,0-1-1,0 1 1,0-1 0,0 0 0,0 0-1,0 0 1,0 0 0,0 0 0,4-1-1,3 0-116,0 0 0,-1-1 0,1 0 0,0-1 0,-1 0 0,15-7 0,35-26-1209,-43 25 560,1 1-1,20-10 0,-35 20 738,-1 0-1,0-1 0,1 1 1,-1 0-1,1 0 1,-1 0-1,1 0 1,-1 0-1,1 0 1,-1 0-1,0 0 0,1 0 1,-1 0-1,1 0 1,-1 0-1,1 0 1,-1 0-1,0 0 1,1 0-1,-1 1 0,1-1 1,-1 0-1,0 0 1,1 0-1,-1 1 1,1-1-1,-1 0 0,0 1 1,1-1-1,-1 0 1,0 1-1,0-1 1,1 0-1,-1 1 1,0-1-1,0 0 0,1 1 1,-1-1-1,0 1 1,0-1-1,0 1 1,0-1-1,0 0 1,0 1-1,0-1 0,0 1 1,0-1-1,0 1 1,0-1-1,0 1 1,0-1-1,0 1 0,-2 33 363,0-23-172,2-6-28,0 1-1,-1-1 0,2 0 0,-1 1 0,1-1 1,0 1-1,0-1 0,3 8 0,-4-12-98,1 0 0,-1 0-1,1 0 1,-1 0 0,1 0-1,0 0 1,0 0-1,-1-1 1,1 1 0,0 0-1,0 0 1,0-1 0,0 1-1,0 0 1,0-1 0,0 1-1,0-1 1,2 1 0,-1-1-3,0 1 0,0-1 1,0 0-1,0 0 1,0-1-1,0 1 0,0 0 1,0-1-1,0 1 0,0-1 1,-1 1-1,1-1 1,0 0-1,2-1 0,7-5 47,0 0-1,-1-1 0,0 0 0,0 0 1,-1-1-1,0 0 0,13-17 0,47-79-41,-26 29-337,-3-2-1,39-112 1,-87 216 370,1 1-1,2 0 1,0 0 0,2 0 0,1 0 0,1 1 0,1-1 0,1 1 0,11 52 0,15 29-80,-23-96-100,0-1 0,1 0 0,0 0 1,12 21-1,-97-132-1650,31 39 1279,-65-101-1,113 160 527,1 0-1,-1 0 0,0-1 0,1 1 1,-1 0-1,1 0 0,-1 0 0,1-1 0,-1 1 1,1 0-1,0 0 0,0-1 0,0 1 1,-1 0-1,2-2 0,-1 3-28,0-1 0,0 1 0,0 0 0,1 0 0,-1-1 0,0 1 0,1 0 0,-1 0 0,0-1 0,1 1 0,-1 0 0,0 0 0,1 0 0,-1 0 0,0 0 0,1-1 0,-1 1 0,1 0 0,-1 0 0,0 0 0,1 0 0,-1 0 0,1 0 0,-1 0 0,0 0 0,1 0 0,-1 0 0,1 1 0,-1-1 0,1 0 0,7 3 226,1 0-1,-1 0 1,10 6 0,-6-3-163,21 9-22,1-1 0,0-2 0,1-1 0,55 10 0,-85-21-156,-1 0 1,1 1-1,0-2 1,-1 1-1,1 0 1,6-2-1,-10 2 81,-1-1 0,1 1 1,0 0-1,-1 0 0,1 0 0,-1 0 0,1-1 0,0 1 0,-1 0 0,1-1 1,0 1-1,-1-1 0,1 1 0,-1 0 0,1-1 0,-1 1 0,1-1 0,-1 1 0,0-1 1,1 0-1,-1 1 0,0-1 0,1 1 0,-1-1 0,0 0 0,0 1 0,1-1 1,-1 0-1,0 1 0,0-1 0,0 0 0,0 1 0,0-1 0,0 0 0,0 0 1,0 1-1,0-1 0,0 0 0,0 1 0,-1-1 0,1 0 0,0 1 0,0-1 1,-1 1-1,1-1 0,0 0 0,-1 1 0,0-1 0,-16-22-352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17.607"/>
    </inkml:context>
    <inkml:brush xml:id="br0">
      <inkml:brushProperty name="width" value="0.025" units="cm"/>
      <inkml:brushProperty name="height" value="0.025" units="cm"/>
    </inkml:brush>
  </inkml:definitions>
  <inkml:trace contextRef="#ctx0" brushRef="#br0">1726 188 10025,'-16'-11'3534,"-34"-20"-3168,-1 2 0,-1 2 0,-69-26-1,92 44-191,-1 1-1,0 1 0,0 2 1,0 1-1,0 1 0,-1 2 1,1 1-1,-1 1 1,1 2-1,0 1 0,0 1 1,0 2-1,0 1 0,1 1 1,1 1-1,0 2 1,0 1-1,1 1 0,0 1 1,-26 21-1,0 7 15,2 2 1,3 2-1,1 2 0,-65 89 0,50-48-32,3 2 0,-52 114 0,65-103-24,4 1 0,5 2-1,4 2 1,6 1 0,4 1-1,4 2 1,6-1 0,1 173-1,14-174-133,5 0 0,4 0 0,27 111-1,-21-148-46,3-1 0,4-2 0,2 0 0,4-2-1,54 93 1,-65-131 48,1 0 0,2-2 0,1 0 0,1-2 0,1 0 0,2-2 0,0 0 0,1-2 0,1-2-1,2 0 1,57 27 0,-59-34 10,1-2-1,0-1 0,1-2 0,-1-1 0,2-1 0,-1-1 0,0-2 1,1-2-1,0 0 0,-1-2 0,1-2 0,-1-1 0,51-12 1,-48 5 49,0-2 0,-1-1 0,0-2 0,-1-1 1,-1-1-1,-1-2 0,-1-1 0,0-1 0,-2-1 1,37-42-1,4-11 540,-3-4 0,79-128 0,-30 24 147,142-316 0,-198 362-697,-5-3 0,-7-2-1,33-176 1,-66 245-32,-3 0-1,-3 0 0,-3-1 0,-4 0 1,-3 0-1,-17-103 0,12 142-153,-1 0 1,-2 1-1,-1 1 0,-2 0 0,-1 0 0,-2 2 1,-1 0-1,-1 0 0,-2 2 0,-1 1 0,-1 1 1,-2 0-1,0 2 0,-2 1 0,-1 1 0,-1 1 0,-1 2 1,-1 1-1,0 1 0,-2 2 0,0 1 0,-1 2 1,0 1-1,-1 2 0,0 1 0,-48-7 0,24 9-1269,-2 2 0,1 3 0,-1 3 0,-65 8-1,-47 22-5505,172-29 6865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18.649"/>
    </inkml:context>
    <inkml:brush xml:id="br0">
      <inkml:brushProperty name="width" value="0.025" units="cm"/>
      <inkml:brushProperty name="height" value="0.025" units="cm"/>
    </inkml:brush>
  </inkml:definitions>
  <inkml:trace contextRef="#ctx0" brushRef="#br0">935 158 12524,'-4'-12'100,"-1"0"0,-1 0 1,0 0-1,-1 1 0,0 0 0,-1 0 1,-15-17-1,17 23 7,0 0 0,0 0 0,0 1 0,-1 0 0,0 0 0,1 0 0,-2 1 0,1 0 0,0 1 0,-1-1 0,1 1 0,-1 1 0,1-1 0,-15 1 0,8 0-33,1 1 0,0 1 0,0 0-1,0 1 1,0 1 0,0-1-1,1 2 1,-1 0 0,-21 11-1,16-6 60,0 2-1,1 0 0,0 1 0,1 1 1,-25 24-1,8-1 170,2 2 1,2 1-1,1 1 1,-35 70-1,20-22-135,3 3-1,5 1 0,-35 138 0,36-80-509,-22 231 0,49-302 186,3 0 0,4 0 0,3 0 0,4 1 0,18 84 0,-15-119 157,2-1 0,2 0 0,2-1-1,2-1 1,2-1 0,1 0-1,2-2 1,2 0 0,2-2-1,38 42 1,-42-53 74,2-1-1,0-2 1,2 0 0,1-2-1,0-1 1,2-2 0,0 0-1,1-2 1,0-1 0,1-2-1,1-1 1,0-2 0,1-1-1,43 6 1,-37-10 63,-1-2 0,1-1-1,0-2 1,0-2 0,0-2-1,-1-2 1,0-1 0,0-2 0,-1-1-1,0-2 1,0-2 0,-2-2 0,0-1-1,0-1 1,-2-2 0,-1-2-1,48-39 1,-33 16 536,-1-2 0,-3-2-1,-2-2 1,-2-1 0,57-101 0,-38 42 33,-5-2 0,44-130 0,-66 146-487,-3-1 0,15-102 0,-34 134-205,-2 0 0,-4-1 0,-2 0-1,-8-75 1,2 115-156,-1-1 0,-1 1-1,-1 0 1,-1 1 0,-2-1-1,0 2 1,-2 0-1,-1 0 1,-1 1 0,-1 0-1,0 1 1,-2 1 0,-1 1-1,-1 1 1,-1 0 0,0 1-1,-1 1 1,-1 1 0,-1 1-1,-1 1 1,0 1-1,0 1 1,-1 2 0,-1 0-1,0 1 1,-40-8 0,10 6-304,-1 3 1,0 2-1,0 3 1,-85 4 0,37 7-3177,-159 32 0,73 2-4657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19.594"/>
    </inkml:context>
    <inkml:brush xml:id="br0">
      <inkml:brushProperty name="width" value="0.025" units="cm"/>
      <inkml:brushProperty name="height" value="0.025" units="cm"/>
    </inkml:brush>
  </inkml:definitions>
  <inkml:trace contextRef="#ctx0" brushRef="#br0">1 1 14350,'1'9'224,"2"9"-49,1 0 1,0 0-1,2-1 0,0 1 1,1-1-1,17 29 0,71 104 436,-68-110-415,78 110 135,7-5 0,182 182 0,-111-152 817,244 181-1,192 94-335,347 277-540,-945-708-391,169 138-37,-61-61-3546,-129-96 3654,1 0 0,-1 0 0,0 0 0,0 0 0,0 0 1,0 0-1,0 1 0,1-1 0,-1 0 0,0 0 0,0 0 0,0 0 1,0 0-1,0 0 0,0 0 0,0 0 0,0 1 0,1-1 0,-1 0 0,0 0 1,0 0-1,0 0 0,0 0 0,0 1 0,0-1 0,0 0 0,0 0 1,0 0-1,0 0 0,0 0 0,0 1 0,0-1 0,0 0 0,0 0 1,0 0-1,0 0 0,0 0 0,0 1 0,0-1 0,0 0 0,0 0 0,-1 0 1,1 0-1,0 0 0,0 1 0,0-1 0,0 0 0,0 0 0,0 0 1,0 0-1,0 0 0,-1 0 0,1 0 0,0 0 0,0 0 0,0 1 0,0-1 1,0 0-1,0 0 0,-1 0 0,1 0 0,0 0 0,0 0 0,0 0 1,0 0-1,-1 0 0,1 0 0,0 0 0,-22 3-730,-33-2 2972,49-1-1743,-25-4 3104,27-6-1775,15-10-1035,25-18-440,1 1 1,1 2-1,51-35 0,-18 13-133,780-691 133,-763 660-427,226-225-1362,-105 107-3215,-165 163 407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0.966"/>
    </inkml:context>
    <inkml:brush xml:id="br0">
      <inkml:brushProperty name="width" value="0.025" units="cm"/>
      <inkml:brushProperty name="height" value="0.025" units="cm"/>
    </inkml:brush>
  </inkml:definitions>
  <inkml:trace contextRef="#ctx0" brushRef="#br0">51 1 19186,'0'0'3844,"22"52"-3140,-18-20-223,-4 8-193,0 5-96,0 5-96,0 3-31,-5 0-65,-5 1 64,-1-2 0,2-6-385,-1-6-511,3-9-514,-2-10-1152,1-12-2018,1-9-609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1.296"/>
    </inkml:context>
    <inkml:brush xml:id="br0">
      <inkml:brushProperty name="width" value="0.025" units="cm"/>
      <inkml:brushProperty name="height" value="0.025" units="cm"/>
    </inkml:brush>
  </inkml:definitions>
  <inkml:trace contextRef="#ctx0" brushRef="#br0">0 152 16047,'0'0'6833,"12"-3"-5658,180-45 3686,136-33-3749,-235 64-1580,-32 14-3905,-61 3 4151,1 0 0,-1 0 0,1 0 0,-1 0 0,1 0 0,-1 0 0,1 0 0,-1 0 1,1 1-1,-1-1 0,1 0 0,-1 0 0,1 0 0,-1 0 0,1 1 0,-1-1 1,0 0-1,1 0 0,-1 1 0,1-1 0,-1 0 0,0 1 0,1-1 0,-1 0 1,0 1-1,0-1 0,1 1 0,-1-1 0,0 0 0,0 1 0,1-1 0,-1 1 1,0-1-1,0 1 0,0-1 0,0 1 0,0-1 0,0 1 0,0-1 0,0 1 1,0-1-1,0 1 0,0-1 0,0 1 0,0-1 0,0 1 0,0 0 0,0 15-8132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1.656"/>
    </inkml:context>
    <inkml:brush xml:id="br0">
      <inkml:brushProperty name="width" value="0.025" units="cm"/>
      <inkml:brushProperty name="height" value="0.025" units="cm"/>
    </inkml:brush>
  </inkml:definitions>
  <inkml:trace contextRef="#ctx0" brushRef="#br0">1 50 14029,'0'0'10698,"52"15"-8840,-9-23-449,7-3-992,6 1-289,2 1-256,0 3-1826,-9-1-1441,-6 2-2467,-8-4-2882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1.999"/>
    </inkml:context>
    <inkml:brush xml:id="br0">
      <inkml:brushProperty name="width" value="0.025" units="cm"/>
      <inkml:brushProperty name="height" value="0.025" units="cm"/>
    </inkml:brush>
  </inkml:definitions>
  <inkml:trace contextRef="#ctx0" brushRef="#br0">47 33 13453,'-4'9'3155,"-5"14"-1479,1 1 0,1 0 0,2 1 1,0-1-1,1 1 0,0 46 0,4-68-1649,0 0-1,0-1 1,0 1-1,1-1 0,-1 1 1,1 0-1,0-1 0,0 1 1,0-1-1,0 0 0,0 1 1,1-1-1,-1 0 1,1 0-1,-1 1 0,1-1 1,0 0-1,0-1 0,3 4 1,-1-3-11,0 0 0,0 1 0,0-1-1,0-1 1,0 1 0,1-1 0,-1 1 0,1-1 0,-1-1 0,8 2 0,-1-2 0,0 0 1,-1-1-1,1 1 0,0-2 0,-1 0 0,1 0 1,-1-1-1,0 0 0,12-6 0,0-3 15,-1-2 0,0-1 0,-1 0-1,-1-1 1,0-2 0,25-30 0,-19 22-12,-25 26-3,0 0 0,0 0 0,0 0 0,0 1 0,0-1-1,0 0 1,-1 0 0,1 0 0,0 0 0,0 1 0,0-1 0,0 0 0,0 0 0,0 0-1,0 0 1,0 1 0,0-1 0,0 0 0,0 0 0,0 0 0,0 0 0,0 1-1,0-1 1,0 0 0,1 0 0,-1 0 0,0 0 0,0 1 0,0-1 0,0 0-1,0 0 1,0 0 0,0 0 0,0 0 0,1 1 0,-1-1 0,0 0 0,0 0 0,0 0-1,0 0 1,1 0 0,-1 0 0,0 0 0,0 0 0,0 0 0,0 0 0,1 0-1,-1 0 1,0 0 0,0 0 0,0 0 0,0 0 0,1 0 0,-1 0 0,0 0-1,0 0 1,0 0 0,0 0 0,1 0 0,-1 0 0,0 0 0,0 0 0,0 0 0,1 0-1,-4 28 399,1 9 297,4-35-703,-1-1-1,1 1 1,0-1-1,0 0 1,-1 1 0,1-1-1,0 0 1,0 0 0,0 0-1,0-1 1,0 1 0,0 0-1,0-1 1,0 1 0,0-1-1,1 0 1,-1 0-1,0 0 1,0 0 0,0 0-1,5-1 1,47-8 80,3-18-293,-49 22 81,1 0 1,-1 0-1,1 1 0,0 1 0,1-1 1,-1 1-1,0 1 0,17-3 1,-25 5 117,0 1 0,0-1 0,0 1 0,0-1 1,0 1-1,-1 0 0,1-1 0,0 1 0,0 0 1,-1 0-1,1 0 0,0-1 0,-1 1 0,1 0 1,-1 0-1,1 0 0,-1 0 0,0 0 0,1 0 1,-1 0-1,0 0 0,0 0 0,1 0 0,-1 0 0,0 0 1,0 0-1,0 0 0,0 0 0,-1 2 1,1 44-1655,0-32-3057,-2-25-10396</inkml:trace>
  <inkml:trace contextRef="#ctx0" brushRef="#br0" timeOffset="1">661 33 4452,'0'0'11563,"55"-32"-11563,-27 42-1153,7 2-865,6-2-2018,-2 0-4772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2.380"/>
    </inkml:context>
    <inkml:brush xml:id="br0">
      <inkml:brushProperty name="width" value="0.025" units="cm"/>
      <inkml:brushProperty name="height" value="0.025" units="cm"/>
    </inkml:brush>
  </inkml:definitions>
  <inkml:trace contextRef="#ctx0" brushRef="#br0">139 12 9001,'0'0'10062,"-7"-3"-6629,4 2-3288,0-1-1,-1 1 1,1 0 0,0 0 0,-1 0 0,1 1-1,0-1 1,-1 1 0,1 0 0,-1 0-1,1 0 1,0 0 0,-1 1 0,1-1-1,0 1 1,-1 0 0,1 0 0,0 0-1,0 0 1,0 1 0,-1 0 0,2-1 0,-1 1-1,0 0 1,0 0 0,1 0 0,-1 1-1,1-1 1,-1 1 0,1-1 0,0 1-1,0 0 1,-2 3 0,0 0 11,1 0-1,0 0 1,0 0-1,0 0 1,1 1-1,-1-1 1,2 1 0,-1-1-1,1 1 1,-1 10-1,2-14-146,-1-1-1,2 0 0,-1 0 1,0 0-1,0 0 0,1 0 0,-1 0 1,1 0-1,-1 0 0,1 0 1,0 0-1,0 0 0,0 0 0,0 0 1,0 0-1,0 0 0,0-1 0,1 1 1,-1-1-1,1 1 0,-1-1 1,1 1-1,0-1 0,0 0 0,-1 0 1,1 0-1,0 0 0,0 0 1,0 0-1,0 0 0,0-1 0,0 1 1,0-1-1,0 1 0,0-1 1,4 0-1,1 1 3,0-1 1,0 0-1,0 0 0,0-1 0,0 1 1,0-2-1,0 1 0,0-1 1,-1 0-1,1 0 0,0-1 1,-1 0-1,0 0 0,0-1 1,8-5-1,-3 0 6,-2 0 1,1-1-1,-1 0 1,-1 0-1,0-1 0,0 0 1,8-16-1,-4 3 483,-8 17-63,-10 20-231,-9 17-108,9-20-4,1 1-1,0 0 1,0 0-1,1 0 0,1 1 1,0 0-1,0-1 1,-1 24-1,4-33-90,0-1 0,0 1 0,0-1 1,0 1-1,1-1 0,-1 1 0,1-1 0,-1 1 0,1-1 0,-1 1 0,1-1 0,0 0 0,0 1 0,-1-1 1,1 0-1,0 0 0,0 1 0,0-1 0,0 0 0,1 0 0,-1 0 0,0 0 0,0-1 0,1 1 1,-1 0-1,0 0 0,1-1 0,-1 1 0,1-1 0,-1 1 0,1-1 0,-1 0 0,1 1 0,-1-1 1,1 0-1,-1 0 0,1 0 0,-1 0 0,1 0 0,-1-1 0,1 1 0,-1 0 0,3-2 0,3 1-30,0 0-1,-1-1 1,1 0-1,-1-1 1,0 1-1,0-1 1,0 0-1,0-1 1,6-4-1,2-5-656,-1-1 0,-1 0 0,1-2 0,-2 1 0,0-1 0,16-34 0,-27 48-617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2.876"/>
    </inkml:context>
    <inkml:brush xml:id="br0">
      <inkml:brushProperty name="width" value="0.025" units="cm"/>
      <inkml:brushProperty name="height" value="0.025" units="cm"/>
    </inkml:brush>
  </inkml:definitions>
  <inkml:trace contextRef="#ctx0" brushRef="#br0">53 46 19058,'0'0'8499,"11"-7"-7453,34-24-421,-44 30-601,1 0 0,0 0 0,0 1 0,0-1 0,0 0 0,-1 0 0,1 1 0,0-1 0,0 1 0,0 0 0,0-1 0,0 1 0,0 0 0,0 0 0,0 1 0,0-1 0,0 0 0,0 1 1,0-1-1,0 1 0,0-1 0,0 1 0,0 0 0,0 0 0,-1 0 0,1 0 0,0 0 0,-1 0 0,1 0 0,-1 1 0,1-1 0,-1 1 0,1-1 0,-1 1 0,0-1 0,0 1 0,0 0 0,1 2 0,1 2-20,0 0 0,-1 0 0,1 1 0,-1-1 0,-1 0 0,0 1 0,1 0 0,-2-1 0,1 9 0,-2-7-1,0 0 1,0 0 0,-1 0-1,0-1 1,-1 1 0,0-1-1,0 1 1,0-1 0,-1 0-1,0-1 1,0 1 0,-1 0-1,-5 5 1,-12 12 76,-48 41 0,22-21 93,47-44-169,1 1 1,-1-1-1,0 1 0,1-1 1,-1 1-1,1-1 0,-1 1 0,1 0 1,-1-1-1,1 1 0,0 0 1,-1-1-1,1 1 0,0 0 1,-1 0-1,1-1 0,0 1 1,0 0-1,0 0 0,0-1 1,0 1-1,0 1 0,12 5 86,37-7 84,-36 0-99,35-4-97,0-1 1,-1-2-1,58-17 0,-62 13-639,-25 6 220,-7-3-3961,-11 0-1931,-15-1 95,-11 1-2527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3.239"/>
    </inkml:context>
    <inkml:brush xml:id="br0">
      <inkml:brushProperty name="width" value="0.025" units="cm"/>
      <inkml:brushProperty name="height" value="0.025" units="cm"/>
    </inkml:brush>
  </inkml:definitions>
  <inkml:trace contextRef="#ctx0" brushRef="#br0">0 29 13773,'0'0'8264,"68"18"-6438,-24-18 31,1 0-287,11 0-866,4-5-639,-8-5-770,-1-5-3587,-5-2-8200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5.913"/>
    </inkml:context>
    <inkml:brush xml:id="br0">
      <inkml:brushProperty name="width" value="0.05" units="cm"/>
      <inkml:brushProperty name="height" value="0.05" units="cm"/>
    </inkml:brush>
  </inkml:definitions>
  <inkml:trace contextRef="#ctx0" brushRef="#br0">217 304 19996,'-1'-1'77,"0"-1"-1,1 1 1,-1 0-1,0 0 1,0-1 0,0 1-1,-1 0 1,1 0-1,0 0 1,0 0-1,0 0 1,-1 0 0,1 0-1,-1 1 1,1-1-1,0 0 1,-1 1-1,1-1 1,-1 1-1,1 0 1,-1-1 0,0 1-1,1 0 1,-1 0-1,1 0 1,-1 0-1,-2 1 1,-3-1 37,0 1 1,0 0-1,1 0 0,-1 0 1,-7 4-1,5-2-75,0 1 0,1 0 0,0 0 0,0 1 0,0 0 0,1 1 0,-1-1 0,1 2 0,0-1 0,1 1 0,0 0 0,0 0 0,0 0 0,1 1 0,0 0 0,1 0 0,-5 12 0,8-19-49,1 0 1,-1 1 0,1-1 0,-1 1-1,1-1 1,0 1 0,0-1 0,0 1-1,0 0 1,0-1 0,0 1 0,0-1-1,0 1 1,0-1 0,1 3 0,0-4 6,-1 1 0,1 0 0,-1-1 0,1 1 0,-1 0 0,1-1 0,-1 1 0,1-1 0,0 1 0,-1-1 0,1 0 0,0 1 0,-1-1 1,1 0-1,0 1 0,0-1 0,-1 0 0,1 0 0,0 1 0,0-1 0,-1 0 0,2 0 0,3 0 4,0-1 1,-1 1-1,1-1 0,0 0 1,0 0-1,-1 0 0,1-1 0,-1 0 1,5-2-1,16-9 73,-1-2-1,0-1 1,-1 0 0,-1-2 0,0 0-1,20-24 1,3-8 425,56-79 0,-77 93-25,24-48 1,-60 122-305,2 1 0,-6 41 0,10-48-161,-1 38 0,6-61-7,1 0-1,0 0 0,1 0 0,0 0 0,0 0 1,1-1-1,0 1 0,0 0 0,6 11 0,-7-17 2,0-1-1,1 1 1,-1-1-1,1 1 1,0-1-1,0 0 0,0 1 1,0-1-1,0 0 1,0 0-1,1-1 1,-1 1-1,1 0 1,-1-1-1,1 1 0,0-1 1,-1 0-1,6 2 1,-4-3 1,1 1 1,-1-1-1,0 0 0,0 0 1,0 0-1,1-1 1,-1 1-1,0-1 1,0 0-1,0 0 0,8-4 1,-3 1 12,1-1 0,-1-1-1,0 0 1,0 0 0,0 0 0,-1-1 0,0-1 0,-1 1 0,10-13-1,-9 10 7,-1 0-1,-1 0 0,0-1 0,0 0 0,-1 0 1,0-1-1,-1 1 0,5-22 0,-10 20-2,-5 15-16,-6 19-48,10-14 29,0 0-1,0 1 0,1-1 0,0 1 0,1-1 1,-1 1-1,1-1 0,1 1 0,2 13 1,-3-17 11,1-1 1,1 1 0,-1-1 0,0 1-1,1-1 1,-1 0 0,1 1 0,0-1-1,0 0 1,0 0 0,1 0 0,-1-1-1,1 1 1,0-1 0,-1 1 0,1-1-1,0 0 1,0 0 0,1 0 0,-1 0-1,6 2 1,2-1 7,0 0 0,0-1 1,0-1-1,1 0 0,-1 0 0,0-1 1,0 0-1,1-1 0,-1 0 0,0-1 0,0-1 1,0 1-1,0-2 0,-1 1 0,1-1 1,-1-1-1,19-11 0,-18 10 13,-1-1 1,0 0-1,-1 0 0,1-1 0,-1-1 1,-1 1-1,1-1 0,-2-1 0,1 0 1,-1 0-1,-1 0 0,0-1 0,0 1 1,-1-2-1,0 1 0,4-16 0,-8 22-1,-1 0 0,1 0 0,-1 0 0,0 1 0,0-1-1,-1-8 1,1 13-13,0-1 0,0 0 0,-1 0 0,1 1 0,0-1 0,0 0 0,-1 1 0,1-1 0,0 0 0,-1 1 0,1-1 0,-1 0 0,1 1-1,-1-1 1,1 1 0,-1-1 0,1 1 0,-1-1 0,0 0 0,0 1-1,0 0-1,0 0 0,0 0 1,0 0-1,0 0 1,0 0-1,0 0 1,1 0-1,-1 0 1,0 0-1,0 1 0,0-1 1,0 0-1,0 0 1,1 1-1,-1-1 1,0 1-1,0-1 0,1 1 1,-1-1-1,-1 2 1,-2 1-1,0 1-1,0 0 1,1 1 0,-1-1-1,1 0 1,0 1 0,0 0-1,0 0 1,1 0 0,0 0 0,0 0-1,0 0 1,0 1 0,1-1-1,0 1 1,0-1 0,0 10-1,1-8-25,-1 0 0,1-1-1,1 1 1,-1 0 0,1-1-1,1 1 1,-1 0-1,1-1 1,0 0 0,0 1-1,1-1 1,0 0-1,0 0 1,6 8 0,-7-11-80,1-1 1,-1 1-1,1-1 0,-1 0 1,1 0-1,0 0 1,0 0-1,0 0 1,4 1-1,-5-2 64,-1-1-1,1 1 1,0-1 0,-1 1 0,1-1-1,0 0 1,-1 0 0,1 1 0,-1-1-1,1 0 1,0-1 0,-1 1-1,1 0 1,0 0 0,-1-1 0,1 1-1,0-1 1,-1 1 0,1-1 0,-1 0-1,3-1 1,8-10-358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3.997"/>
    </inkml:context>
    <inkml:brush xml:id="br0">
      <inkml:brushProperty name="width" value="0.025" units="cm"/>
      <inkml:brushProperty name="height" value="0.025" units="cm"/>
    </inkml:brush>
  </inkml:definitions>
  <inkml:trace contextRef="#ctx0" brushRef="#br0">1 28 12107,'0'0'12882,"1"12"-11414,1-2-1150,0 0 121,0 1 0,-1 0-1,0 0 1,-1 0 0,0 0-1,-1 0 1,-3 20 0,27-50 121,9-20-139,-21 25-384,1 0-1,0 0 1,0 1-1,2 1 1,17-14 0,-30 26-49,0-1 0,-1 1 1,1-1-1,0 1 0,0-1 0,0 1 1,0-1-1,0 1 0,0 0 0,0-1 1,0 1-1,0 0 0,0 0 0,0 0 1,0 0-1,0 0 0,0 0 1,0 0-1,0 0 0,0 0 0,0 0 1,0 0-1,0 1 0,0-1 0,0 0 1,0 1-1,-1-1 0,3 2 0,-2 0-7,1-1 0,0 1 0,-1 0 0,0 0 0,1 0 0,-1 0 0,0 0 0,0 1 0,0-1 0,0 0 0,0 4 0,2 7-94,-1-1 0,0 0 1,-1 20-1,-1-14-348,1 30-462,9-21-3795,-7-24-241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4.485"/>
    </inkml:context>
    <inkml:brush xml:id="br0">
      <inkml:brushProperty name="width" value="0.025" units="cm"/>
      <inkml:brushProperty name="height" value="0.025" units="cm"/>
    </inkml:brush>
  </inkml:definitions>
  <inkml:trace contextRef="#ctx0" brushRef="#br0">0 0 13389,'0'0'5274,"1"11"-2925,9 81 604,9 148 1835,-19-224-4497,2 48 500,-2-60-749,0 1-1,1-1 1,0 1 0,0-1 0,0 0 0,0 0 0,1 0 0,0 0 0,0 0-1,4 7 1,-5-10-17,1 1-1,-1-1 1,0 0-1,1 0 0,-1 0 1,1 0-1,0 0 1,-1-1-1,1 1 0,0 0 1,-1-1-1,1 1 1,0-1-1,-1 0 1,1 1-1,0-1 0,0 0 1,0 0-1,-1 0 1,1 0-1,0-1 0,0 1 1,-1 0-1,1-1 1,0 1-1,0-1 1,-1 0-1,1 1 0,-1-1 1,1 0-1,0 0 1,-1 0-1,0 0 0,3-2 1,6-5 199,-1 0 0,1 0-1,12-16 1,-19 21-212,13-16 61,0-1 1,-2 0-1,0-1 0,-1-1 0,15-35 1,-23 45-566,-1 0 1,0-1-1,-1 1 1,1-15-1,-3 13-3152,-1 10-549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4.955"/>
    </inkml:context>
    <inkml:brush xml:id="br0">
      <inkml:brushProperty name="width" value="0.025" units="cm"/>
      <inkml:brushProperty name="height" value="0.025" units="cm"/>
    </inkml:brush>
  </inkml:definitions>
  <inkml:trace contextRef="#ctx0" brushRef="#br0">0 200 10858,'0'0'6001,"10"-3"-3188,-3 1-2509,5-1 520,1-1 1,-1 2-1,0 0 1,19-1-1,-27 3-756,0 0 0,0 0 0,0 0-1,0 1 1,0 0 0,0-1 0,0 2 0,0-1 0,-1 0 0,1 1-1,0 0 1,-1-1 0,1 1 0,-1 1 0,0-1 0,0 1-1,0-1 1,0 1 0,0 0 0,4 5 0,-7-7 13,1 1 0,0-1 0,0 0 1,0 1-1,0-1 0,0 0 0,0 1 0,0-1 0,0 0 1,1 0-1,-1 0 0,0 0 0,1 0 0,-1 0 1,1-1-1,-1 1 0,1 0 0,-1-1 0,1 1 0,0-1 1,-1 0-1,1 1 0,-1-1 0,3 0 0,-2-1 31,1 0 0,-1 0 0,0-1 1,0 1-1,0-1 0,0 0 0,0 1 0,0-1 0,0 0 0,0 0 0,-1 0 0,1 0 0,-1 0 0,3-5 0,65-118 817,-68 125-942,-1 0 1,1-1-1,-1 1 0,0 0 1,1 0-1,-1-1 0,1 1 1,-1 0-1,1 0 0,-1 0 1,1-1-1,-1 1 0,1 0 1,-1 0-1,1 0 0,-1 0 1,1 0-1,-1 0 0,1 0 1,-1 0-1,1 0 0,-1 1 1,1-1-1,-1 0 0,0 0 1,1 0-1,-1 0 0,1 1 1,-1-1-1,1 0 0,-1 0 1,1 1-1,22 15-121,1-2 29,-19-12 125,0-1-1,0 0 1,0 0 0,0-1-1,1 1 1,-1-1 0,0 0-1,0 0 1,0-1-1,1 0 1,-1 0 0,0 0-1,0 0 1,0-1 0,-1 0-1,1 0 1,0 0-1,0-1 1,-1 1 0,0-1-1,1 0 1,-1 0-1,0-1 1,-1 1 0,1-1-1,-1 0 1,1 0 0,-1 0-1,0 0 1,-1-1-1,1 1 1,-1-1 0,0 0-1,0 0 1,0 0 0,0 0-1,-1 0 1,0 0-1,1-10 1,-2 15-23,0 0 1,0-1-1,0 1 1,0 0-1,0 0 0,0 0 1,0-1-1,0 1 1,0 0-1,0 0 0,0-1 1,0 1-1,0 0 1,0 0-1,0 0 0,0-1 1,0 1-1,0 0 1,0 0-1,0-1 0,0 1 1,0 0-1,0 0 1,0 0-1,0-1 0,-1 1 1,1 0-1,0 0 1,0 0-1,0 0 0,0-1 1,0 1-1,-1 0 1,1 0-1,0 0 0,0 0 1,0 0-1,-1 0 1,1 0-1,0-1 0,0 1 1,0 0-1,-1 0 1,1 0-1,0 0 0,0 0 1,-1 0-1,1 0 1,0 0-1,-12 11-172,-7 17 10,13-13-36,0 1-1,1-1 0,0 1 1,-4 29-1,11 0-6221,3-37 316,4-7-2039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5.303"/>
    </inkml:context>
    <inkml:brush xml:id="br0">
      <inkml:brushProperty name="width" value="0.025" units="cm"/>
      <inkml:brushProperty name="height" value="0.025" units="cm"/>
    </inkml:brush>
  </inkml:definitions>
  <inkml:trace contextRef="#ctx0" brushRef="#br0">1 0 14798,'0'0'897,"47"29"-3492,-27-20-5316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5.649"/>
    </inkml:context>
    <inkml:brush xml:id="br0">
      <inkml:brushProperty name="width" value="0.025" units="cm"/>
      <inkml:brushProperty name="height" value="0.025" units="cm"/>
    </inkml:brush>
  </inkml:definitions>
  <inkml:trace contextRef="#ctx0" brushRef="#br0">101 1 12364,'0'0'2327,"-10"8"497,1-1-2192,0-2-17,0 1-1,0 1 1,1 0 0,0 0 0,1 0 0,0 1 0,0 0 0,-10 15 0,22-21-848,1-1 0,-1 0 0,1-1 0,0 1 0,-1-1 0,9-1-1,-12 1 78,18-1-447,40 2 234,-58-1 352,0 0 0,-1 0 0,1 0 0,0 1 1,0-1-1,0 1 0,-1-1 0,1 1 0,0 0 1,-1 0-1,1-1 0,0 1 0,-1 0 0,1 1 0,-1-1 1,1 0-1,-1 0 0,0 1 0,0-1 0,1 0 0,-1 1 1,0-1-1,0 1 0,0 0 0,0 1 0,-1-1 169,0 0 0,0 0 0,0 1-1,-1-1 1,1 0 0,-1 0-1,1 0 1,-1 0 0,0 0 0,0-1-1,1 1 1,-2 0 0,1 0 0,0 0-1,0-1 1,0 1 0,-1 0-1,1-1 1,-1 0 0,1 1 0,-1-1-1,0 0 1,0 0 0,1 0 0,-1 0-1,0 0 1,-3 1 0,-56 23 3046,58-24-3138,-1 0-1,1 0 0,-1 0 0,0-1 0,0 1 0,1-1 0,-1 0 0,-6 0 0,9-1-225,0 1 0,0-1 0,0 1-1,0-1 1,0 1 0,0-1 0,0 1-1,0-1 1,1 0 0,-1 0 0,0 1-1,0-1 1,1 0 0,-1 0-1,0 0 1,1 0 0,-1 0 0,1 0-1,-1 0 1,1 0 0,0 0 0,-1 0-1,1 0 1,0 0 0,0 0 0,0 0-1,-1 0 1,1 0 0,0 0-1,1 0 1,-1-3 0,2-20-5664,11-3-2802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6.027"/>
    </inkml:context>
    <inkml:brush xml:id="br0">
      <inkml:brushProperty name="width" value="0.025" units="cm"/>
      <inkml:brushProperty name="height" value="0.025" units="cm"/>
    </inkml:brush>
  </inkml:definitions>
  <inkml:trace contextRef="#ctx0" brushRef="#br0">90 91 11082,'0'0'3145,"11"-2"1067,-2 1-3569,0 0 316,0 0 0,0-1 0,-1 0 0,12-5 0,-18 7-756,0-1 1,0 0 0,0 0-1,0 0 1,0 0 0,0 0 0,0-1-1,-1 1 1,1 0 0,-1-1-1,1 1 1,-1-1 0,1 0 0,-1 1-1,0-1 1,0 0 0,0 0 0,0 0-1,0 0 1,0 0 0,0 0-1,-1 0 1,1 0 0,-1 0 0,1 0-1,-1-3 1,0 3-159,-1 1 0,1-1 0,-1 1 0,0-1 0,0 1 0,1-1 0,-1 1 0,0-1 0,0 1 0,0 0 0,-1 0 0,1 0 0,0 0 1,0-1-1,-1 1 0,1 1 0,0-1 0,-1 0 0,1 0 0,-1 0 0,1 1 0,-1-1 0,1 1 0,-1-1 0,0 1 0,1 0 0,-1 0 0,1 0 0,-1 0 0,0 0 0,-1 0 0,-6-1-60,0 1 0,-1 0 0,1 0 1,-14 3-1,17-2 4,1 1 0,-1 0 0,1 0 0,-1 1 0,1 0 1,0 0-1,0 0 0,0 0 0,1 1 0,-1 0 0,1 0 0,0 0 1,0 0-1,0 1 0,1-1 0,-1 1 0,1 0 0,-5 11 0,7-13 13,0-1 0,0 1-1,0 0 1,0 0 0,0 0-1,1 0 1,-1 0-1,1 0 1,0 0 0,0 0-1,0 1 1,0-1 0,1 0-1,-1 0 1,1 0 0,0 0-1,-1 0 1,1-1-1,1 1 1,-1 0 0,0 0-1,1-1 1,0 1 0,-1 0-1,1-1 1,0 0 0,0 1-1,0-1 1,1 0 0,-1 0-1,0 0 1,1 0-1,0-1 1,-1 1 0,1-1-1,0 0 1,4 2 0,9 3-137,0-1 0,0 0 0,1-1 0,0-1 0,0-1 0,0 0 0,21-1 0,69-7-4700,-16-12-3450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6.407"/>
    </inkml:context>
    <inkml:brush xml:id="br0">
      <inkml:brushProperty name="width" value="0.025" units="cm"/>
      <inkml:brushProperty name="height" value="0.025" units="cm"/>
    </inkml:brush>
  </inkml:definitions>
  <inkml:trace contextRef="#ctx0" brushRef="#br0">122 0 17328,'0'0'2883,"-9"54"192,9-22-1057,0 4-961,0-2 192,3-4-320,9-1-320,-1-6-321,2-1-224,4-2 32,-2-4-448,-2-4-930,-2-3-992,-6-4-576</inkml:trace>
  <inkml:trace contextRef="#ctx0" brushRef="#br0" timeOffset="1">1 156 2210,'0'0'21845,"84"-12"-21205,-32 7-447,4-4-97,15-4-64,5-6-1698,5-7-3811,-3-2-6631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6.748"/>
    </inkml:context>
    <inkml:brush xml:id="br0">
      <inkml:brushProperty name="width" value="0.025" units="cm"/>
      <inkml:brushProperty name="height" value="0.025" units="cm"/>
    </inkml:brush>
  </inkml:definitions>
  <inkml:trace contextRef="#ctx0" brushRef="#br0">307 21 8232,'0'0'17595,"-9"-5"-16815,5 2-736,2 2-35,0-1 1,0 1-1,0 0 0,0 0 0,0 0 1,0 0-1,-1 0 0,1 0 0,0 0 1,0 1-1,-1-1 0,1 1 0,-1 0 1,1-1-1,0 1 0,-1 0 0,1 0 0,-1 1 1,1-1-1,0 1 0,-1-1 0,1 1 1,0 0-1,0-1 0,-1 1 0,1 0 1,0 0-1,0 1 0,0-1 0,-2 2 0,-19 15 68,2 1-1,0 1 1,1 1-1,1 0 1,-26 40-1,35-47 23,1 1-1,0 0 1,1 1-1,1 0 1,1 0-1,0 1 1,1-1 0,1 1-1,0 0 1,-1 28-1,5-42-97,0 1 0,0-1 0,0 1 0,0-1 0,1 1-1,0-1 1,0 0 0,0 1 0,0-1 0,0 0 0,1 0 0,-1 1-1,1-1 1,0-1 0,0 1 0,0 0 0,0 0 0,1-1 0,3 5 0,-1-4-41,1 1 1,-1-1-1,1 0 1,0 0 0,-1-1-1,1 1 1,0-1 0,0-1-1,1 1 1,7 0 0,3 0-831,0-1 1,1-1-1,-1 0 0,1-1 1,-1-1-1,1-1 1,20-6-1,15-11-5856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7.356"/>
    </inkml:context>
    <inkml:brush xml:id="br0">
      <inkml:brushProperty name="width" value="0.025" units="cm"/>
      <inkml:brushProperty name="height" value="0.025" units="cm"/>
    </inkml:brush>
  </inkml:definitions>
  <inkml:trace contextRef="#ctx0" brushRef="#br0">172 134 14382,'0'0'12449,"-10"-4"-11803,4 1-565,5 1-65,-1 1 0,0 0 1,0-1-1,0 1 0,0 0 1,-1 0-1,1 0 1,0 1-1,0-1 0,-1 0 1,1 1-1,0 0 0,0-1 1,-1 1-1,1 0 0,0 0 1,-1 0-1,1 1 0,0-1 1,-1 1-1,1-1 0,0 1 1,-1 0-1,1-1 0,0 1 1,0 0-1,0 1 0,-2 0 1,-6 7 82,2 1-1,-1 0 1,1 0 0,1 1 0,0 0-1,0 0 1,1 0 0,1 1 0,0 0-1,0 0 1,1 1 0,1-1 0,-3 18-1,6-29-84,0-1-1,-1 1 1,1-1-1,0 1 0,0-1 1,0 0-1,0 1 0,0-1 1,1 1-1,-1-1 0,0 1 1,0-1-1,0 1 0,0-1 1,0 1-1,1-1 0,-1 0 1,0 1-1,0-1 0,1 1 1,-1-1-1,0 0 0,0 1 1,1-1-1,-1 0 0,1 0 1,-1 1-1,0-1 0,1 0 1,-1 0-1,1 1 0,-1-1 1,0 0-1,1 0 0,-1 0 1,1 0-1,0 1 0,23-6 479,19-18 218,38-46-317,-61 51-389,0 1 1,1 0 0,0 1-1,27-14 1,-47 30-22,0-1 0,0 1-1,0-1 1,0 1 0,0-1 0,0 1-1,0-1 1,0 1 0,0 0 0,0-1 0,0 1-1,0 0 1,0 0 0,0 0 0,0 0-1,1 0 1,-1 0 0,0 0 0,0 1-1,0-1 1,0 0 0,0 1 0,0-1-1,0 0 1,0 1 0,0-1 0,0 1-1,0 0 1,0-1 0,0 1 0,-1 0-1,1-1 1,0 1 0,0 0 0,-1 0-1,2 1 1,-1 1-13,1 1 1,0 0-1,-1 0 0,0 0 0,0 0 1,0 0-1,0 0 0,-1 0 0,0 5 0,-1 32 10,0-35 93,3-18 47,3-31-96,-4 26-8,1 1-1,1-1 0,0 0 1,11-27-1,-13 42-16,0 1-1,0-1 1,0 1-1,0-1 0,1 1 1,-1 0-1,1 0 1,-1 0-1,1 0 1,-1 0-1,1 0 1,-1 0-1,1 0 0,0 1 1,0-1-1,-1 1 1,1-1-1,0 1 1,0 0-1,0-1 1,3 1-1,49 1-137,-30 0 3,42-4-2736,-1-11-4746,-29 1 672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7.891"/>
    </inkml:context>
    <inkml:brush xml:id="br0">
      <inkml:brushProperty name="width" value="0.025" units="cm"/>
      <inkml:brushProperty name="height" value="0.025" units="cm"/>
    </inkml:brush>
  </inkml:definitions>
  <inkml:trace contextRef="#ctx0" brushRef="#br0">229 30 11755,'0'0'7848,"-10"3"-6829,-7 2-475,1 0 0,0 2-1,0 0 1,1 1 0,0 0-1,0 1 1,1 1 0,0 0-1,1 1 1,0 1 0,0 0 0,-19 26-1,31-37-528,0-1 0,0 1 1,1 0-1,-1 0 0,0 0 0,1 0 0,-1 0 0,0 0 0,1 0 1,-1 0-1,1 0 0,0 0 0,-1 0 0,1 0 0,0 0 1,0 0-1,0 1 0,0-1 0,0 0 0,0 0 0,0 0 0,0 0 1,0 0-1,0 0 0,0 0 0,1 1 0,-1-1 0,1 0 0,-1 0 1,0 0-1,1 0 0,0 0 0,-1 0 0,1 0 0,0-1 0,-1 1 1,1 0-1,0 0 0,0 0 0,0-1 0,0 1 0,0 0 0,0-1 1,0 1-1,0-1 0,0 1 0,0-1 0,0 0 0,0 1 0,0-1 1,0 0-1,0 0 0,0 0 0,0 1 0,1-1 0,-1 0 0,0-1 1,1 1-1,10 1 140,-1-2 1,0 1-1,0-1 1,20-5-1,2-4-7,0-2-1,-1-1 1,-1-1-1,0-2 1,37-26-1,64-30-28,-132 72-122,0-1 1,0 1 0,1 0-1,-1 0 1,0 0 0,0 0-1,1 0 1,-1 0 0,0 0-1,0 0 1,0 0 0,1 0-1,-1 1 1,0-1 0,0 0-1,0 0 1,1 0 0,-1 0-1,0 0 1,0 0 0,0 0-1,1 0 1,-1 1 0,0-1-1,0 0 1,0 0 0,0 0-1,0 0 1,1 0 0,-1 1-1,0-1 1,0 0 0,0 0-1,0 0 1,0 1 0,0-1-1,0 0 1,0 0 0,0 0-1,0 1 1,0-1 0,0 0-1,0 0 1,0 1 0,0-1-1,0 0 1,0 0 0,0 0-1,0 1 1,0-1 0,0 0-1,0 0 1,0 0 0,0 1-1,0-1 1,0 0 0,-1 0-1,1 0 1,0 1 0,0-1-1,0 0 1,0 0 0,0 0-1,-1 0 1,-8 29 28,-2 10 447,15-38-448,0 0 0,0-1 0,-1 1 0,1-1 0,0 0 0,0 0 0,0 0 0,-1 0 1,5-2-1,7-1-31,-1-1 0,1-1 0,-1 0 0,0-1 0,0 0 1,-1-1-1,22-15 0,37-18-1437,-71 39 1424,-1 1 0,1-1-1,0 1 1,-1-1 0,1 1-1,0-1 1,-1 1 0,1 0-1,0-1 1,0 1 0,0 0-1,-1 0 1,1 0 0,0 0 0,0-1-1,0 1 1,-1 0 0,1 0-1,0 1 1,0-1 0,0 0-1,-1 0 1,1 0 0,0 0-1,0 1 1,0-1 0,-1 0-1,1 1 1,0-1 0,-1 0 0,1 1-1,0-1 1,-1 1 0,1 0-1,0-1 1,-1 1 0,1-1-1,-1 1 1,1 0 0,-1-1-1,0 1 1,1 0 0,-1-1-1,1 1 1,-1 0 0,0 0 0,0 0-1,0-1 1,1 1 0,-1 0-1,0 0 1,0 0 0,0-1-1,0 3 1,0-2 17,0 0 1,0 1-1,0-1 0,0 0 1,1 1-1,-1-1 0,0 0 1,1 0-1,-1 1 0,1-1 1,0 0-1,-1 0 0,1 0 1,0 0-1,0 0 0,0 0 1,-1 0-1,1 0 0,0 0 1,0 0-1,1 0 0,-1-1 1,0 1-1,0 0 0,0-1 1,0 1-1,1-1 0,-1 1 1,0-1-1,0 1 0,3-1 1,2 0-523,-1 1 1,1-2 0,-1 1 0,1-1 0,0 0 0,-1 0 0,1 0 0,5-3 0,41-22-8228,-11 1-1728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6.319"/>
    </inkml:context>
    <inkml:brush xml:id="br0">
      <inkml:brushProperty name="width" value="0.05" units="cm"/>
      <inkml:brushProperty name="height" value="0.05" units="cm"/>
    </inkml:brush>
  </inkml:definitions>
  <inkml:trace contextRef="#ctx0" brushRef="#br0">9 0 18012,'-9'0'1440,"9"9"-1312,0 1-328,0 0 1008,7 1-456,-1 1-360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8.220"/>
    </inkml:context>
    <inkml:brush xml:id="br0">
      <inkml:brushProperty name="width" value="0.025" units="cm"/>
      <inkml:brushProperty name="height" value="0.025" units="cm"/>
    </inkml:brush>
  </inkml:definitions>
  <inkml:trace contextRef="#ctx0" brushRef="#br0">142 14 11819,'-9'4'3721,"-3"2"-2725,0 1 0,1 0 0,-1 0 0,2 1 0,-1 1 0,-10 11 0,17-17-750,0 1 0,1-1-1,-1 1 1,1 0 0,0 0 0,0 0 0,0 0-1,1 1 1,-1-1 0,1 1 0,0 0 0,0 0-1,1-1 1,0 1 0,0 0 0,0 0 0,0 0-1,1 1 1,-1-1 0,2 0 0,-1 0 0,1 8-1,1-11-224,-1 0-1,0 0 1,1 0-1,0 0 1,-1 0-1,1 0 1,0 0-1,0-1 0,0 1 1,0-1-1,0 1 1,1-1-1,-1 0 1,0 0-1,1 0 1,-1 0-1,0 0 1,1 0-1,-1-1 1,1 1-1,-1-1 0,1 0 1,0 1-1,4-2 1,3 2 37,0-1 0,0-1 0,0 0 0,0 0 0,11-3 0,-4-3-30,0-1-1,0 0 1,0-2 0,-1 0 0,-1 0 0,0-1 0,0-1-1,-1-1 1,-1 0 0,0-1 0,-1 0 0,0-1 0,18-30-1,-23 21 86,-7 24-112,0-1-1,0 1 0,-1 0 1,1 0-1,0 0 1,0-1-1,-1 1 0,1 0 1,0 0-1,0 0 0,-1-1 1,1 1-1,0 0 1,-1 0-1,1 0 0,0 0 1,-1 0-1,1 0 0,0 0 1,-1 0-1,1 0 1,0 0-1,-1 0 0,1 0 1,0 0-1,-1 0 1,1 0-1,0 0 0,-1 0 1,1 0-1,0 0 0,-1 1 1,1-1-1,0 0 1,0 0-1,-1 1 0,-3 0-3,1 1 0,0 0 0,0 0 0,0 1 0,0-1 0,0 0 0,0 1 0,0 0 0,-4 6 0,5-5 17,-1 0 1,1 0 0,1 0 0,-1 0 0,0 0 0,1 0 0,0 1 0,0-1 0,0 1 0,0-1-1,1 1 1,0-1 0,0 1 0,0-1 0,1 1 0,0 4 0,0-6-164,0 0-1,0-1 1,0 1 0,0 0 0,1-1 0,-1 0 0,1 1-1,-1-1 1,1 0 0,0 0 0,0 0 0,0 0 0,0 0-1,1 0 1,-1 0 0,0-1 0,1 1 0,-1-1 0,1 0 0,-1 0-1,1 0 1,0 0 0,-1 0 0,1 0 0,0-1 0,3 1-1,34 1-5999,5-2-5847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8.772"/>
    </inkml:context>
    <inkml:brush xml:id="br0">
      <inkml:brushProperty name="width" value="0.025" units="cm"/>
      <inkml:brushProperty name="height" value="0.025" units="cm"/>
    </inkml:brush>
  </inkml:definitions>
  <inkml:trace contextRef="#ctx0" brushRef="#br0">184 29 16015,'0'0'10672,"-10"-7"-9210,4 3-1285,4 3-148,0-1 1,0 0-1,0 1 0,0-1 1,0 1-1,0 0 1,0 0-1,0 0 1,-1 0-1,1 0 1,0 0-1,-1 0 0,1 1 1,-1-1-1,1 1 1,-1 0-1,1 0 1,-1 0-1,1 0 1,-1 0-1,1 0 0,0 1 1,-1-1-1,1 1 1,-1-1-1,1 1 1,0 0-1,-1 0 0,1 0 1,-3 3-1,-6 6-11,1 1-1,0 0 0,1 1 0,0 0 0,1 0 0,-7 14 1,12-20-12,0 0 1,0 0-1,1 0 1,-1 0-1,2 1 1,-1-1-1,1 1 1,-1-1-1,2 1 1,-1-1-1,1 1 1,0 0-1,0-1 1,1 1-1,2 12 1,-1-17-7,-1 1 1,1-1-1,0 0 1,0 0-1,-1 0 1,1 0-1,0 0 1,1 0-1,-1-1 1,0 1-1,0-1 1,1 1-1,-1-1 1,1 0 0,-1 0-1,1 0 1,0 0-1,-1 0 1,1-1-1,0 1 1,0-1-1,-1 0 1,1 0-1,0 0 1,0 0-1,-1 0 1,4-1-1,3 0-142,-1 1-1,0-2 0,0 1 1,0-1-1,0 0 0,0-1 1,14-6-1,-12 2-995,0-1 0,-1 0 0,0 0 0,0-1-1,0 0 1,-1-1 0,-1 0 0,0 0 0,11-21 0,0-2-3998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9.371"/>
    </inkml:context>
    <inkml:brush xml:id="br0">
      <inkml:brushProperty name="width" value="0.025" units="cm"/>
      <inkml:brushProperty name="height" value="0.025" units="cm"/>
    </inkml:brush>
  </inkml:definitions>
  <inkml:trace contextRef="#ctx0" brushRef="#br0">18 1 13196,'0'0'12476,"-2"11"-12262,-8 95 1293,4 0 0,10 117 0,-4-212-1472,0-1-1,2 1 0,-1 0 0,1 0 0,0 0 0,1-1 1,1 1-1,0-1 0,6 12 0,-10-21-13,1 0 0,-1-1 0,1 1 0,-1 0 0,1-1 1,-1 1-1,1-1 0,-1 1 0,1-1 0,-1 1 0,1-1 0,0 1 0,-1-1 0,1 0 0,0 1 0,0-1 0,-1 0 1,1 1-1,0-1 0,0 0 0,0 0 0,-1 0 0,1 0 0,0 0 0,0 0 0,-1 0 0,1 0 0,0 0 0,0 0 0,0 0 1,-1-1-1,1 1 0,0 0 0,0 0 0,-1-1 0,1 1 0,0-1 0,-1 1 0,1 0 0,0-1 0,-1 1 0,1-1 1,-1 0-1,1 1 0,-1-1 0,1 1 0,-1-1 0,1 0 0,-1 1 0,1-2 0,19-38 847,9-39-902,17-45-432,67-131 0,-103 249-3633,-6 11-5554,-4 6 2761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29.933"/>
    </inkml:context>
    <inkml:brush xml:id="br0">
      <inkml:brushProperty name="width" value="0.025" units="cm"/>
      <inkml:brushProperty name="height" value="0.025" units="cm"/>
    </inkml:brush>
  </inkml:definitions>
  <inkml:trace contextRef="#ctx0" brushRef="#br0">1 299 2851,'0'0'21295,"13"0"-19144,-10-1-1992,7 1 147,0-1 1,-1 0 0,1 0 0,-1-1 0,1 0 0,-1-1-1,0 0 1,11-6 0,2-2 56,-11 4-329,0 0 0,1 1-1,0 1 1,0 0-1,1 1 1,-1 0 0,1 1-1,0 0 1,24-2-1,-36 6-45,0 0 0,0 0 0,0 0 0,0 1-1,-1-1 1,1 0 0,0 0 0,-1 1 0,1-1-1,-1 0 1,1 1 0,-1-1 0,0 0 0,0 1-1,1-1 1,-1 1 0,0-1 0,0 1 0,0-1-1,-1 0 1,1 1 0,0-1 0,0 1 0,-2 2-1,0 9 439,6-28 1733,48-164-1935,-50 170-300,8-18-582,-3 24 331,3 16 171,-9-11 157,0 1 0,0-1 0,0 0 0,0 0 0,1 1 0,-1-1 0,1 0 1,-1 0-1,1 0 0,0-1 0,0 1 0,0 0 0,0-1 0,0 1 0,0-1 0,1 1 0,-1-1 0,0 0 1,1 0-1,-1 0 0,1-1 0,-1 1 0,1 0 0,-1-1 0,1 0 0,-1 1 0,1-1 0,-1 0 0,1 0 1,0-1-1,-1 1 0,1 0 0,-1-1 0,1 0 0,-1 0 0,1 1 0,-1-1 0,0-1 0,5-1 0,5-5-2,0-1 0,-1 0 0,0 0 0,0-1 0,13-16 0,-21 23-9,-2 17-330,-5 9 252,-21 79 222,22-90-65,2 0-1,-1 1 1,2-1 0,0 1-1,0-1 1,3 19-1,-3-31-71,0 1-1,0-1 1,0 1-1,0-1 0,0 1 1,0-1-1,0 1 0,0-1 1,0 1-1,1-1 0,-1 1 1,0-1-1,0 1 1,0-1-1,1 1 0,-1-1 1,0 0-1,0 1 0,1-1 1,-1 1-1,0-1 1,1 0-1,-1 1 0,0-1 1,1 0-1,-1 1 0,1-1 1,-1 0-1,1 0 1,-1 0-1,0 1 0,1-1 1,-1 0-1,1 0 0,-1 0 1,1 0-1,-1 0 1,1 0-1,-1 0 0,1 0 1,-1 0-1,1 0 0,-1 0 1,1 0-1,-1 0 1,1 0-1,-1 0 0,1 0 1,-1-1-1,1 1 0,-1 0 1,0 0-1,1-1 1,-1 1-1,1 0 0,-1 0 1,0-1-1,1 1 0,-1-1 1,0 1-1,1 0 1,-1-2-1,19-26-2661,-9-4-2129,-1-8-3016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30.263"/>
    </inkml:context>
    <inkml:brush xml:id="br0">
      <inkml:brushProperty name="width" value="0.025" units="cm"/>
      <inkml:brushProperty name="height" value="0.025" units="cm"/>
    </inkml:brush>
  </inkml:definitions>
  <inkml:trace contextRef="#ctx0" brushRef="#br0">1 0 9001,'0'0'15118,"50"49"-14926,-24-37-192,1-1-1441,1 0-2051,1-4-2657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30.603"/>
    </inkml:context>
    <inkml:brush xml:id="br0">
      <inkml:brushProperty name="width" value="0.025" units="cm"/>
      <inkml:brushProperty name="height" value="0.025" units="cm"/>
    </inkml:brush>
  </inkml:definitions>
  <inkml:trace contextRef="#ctx0" brushRef="#br0">173 1 14990,'-8'1'2520,"-2"0"-1764,0 1-1,0 0 1,0 1 0,1 0-1,-1 1 1,1 0 0,-1 0-1,-9 8 1,14-10-541,0 2 1,0-1-1,0 0 0,1 1 1,-1 0-1,1 0 0,0 0 1,0 1-1,1-1 0,0 1 1,-1 0-1,1 0 0,1 0 0,-1 0 1,1 0-1,0 1 0,-2 8 1,4-12-220,0 0 1,0 0 0,0-1-1,0 1 1,1 0 0,-1 0-1,0-1 1,1 1-1,0 0 1,-1-1 0,1 1-1,0-1 1,0 1 0,0-1-1,0 1 1,0-1 0,0 0-1,0 1 1,1-1 0,-1 0-1,0 0 1,1 0 0,-1 0-1,1 0 1,-1 0-1,1 0 1,-1-1 0,1 1-1,0 0 1,-1-1 0,1 0-1,0 1 1,0-1 0,-1 0-1,1 0 1,2 0 0,13 2-208,-1 0 1,33-3-1,-33 1-69,168-6-1247,-184 10 2676,-9 4-492,-14 7 158,-1-3-408,-1-1 0,-1-1 0,1-2 0,-47 10-1,60-16-1817,1-1-1,-1 0 1,0-1-1,-15-1 1,19-3-6698,6-8-5531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30.948"/>
    </inkml:context>
    <inkml:brush xml:id="br0">
      <inkml:brushProperty name="width" value="0.025" units="cm"/>
      <inkml:brushProperty name="height" value="0.025" units="cm"/>
    </inkml:brush>
  </inkml:definitions>
  <inkml:trace contextRef="#ctx0" brushRef="#br0">0 167 18321,'0'0'6284,"10"1"-4176,25 3-518,-11-1-1204,0 0 0,0-2 0,0 0 0,35-5 0,-55 4-376,1-1 1,0 0 0,-1 1-1,1-2 1,-1 1-1,0-1 1,1 1 0,-1-1-1,0 0 1,0-1 0,0 1-1,0-1 1,0 1-1,-1-1 1,1 0 0,-1-1-1,0 1 1,0-1 0,0 1-1,0-1 1,-1 0 0,1 0-1,-1 0 1,0 0-1,0 0 1,0-1 0,-1 1-1,0-1 1,0 1 0,1-6-1,-2 7-6,0 0-1,0 0 1,0 0-1,0 0 1,-1 0-1,1 0 1,-1 0-1,0 0 1,1 0 0,-2 0-1,1 0 1,0 0-1,0 1 1,-1-1-1,0 0 1,1 1-1,-1-1 1,0 1-1,0 0 1,-1 0-1,1 0 1,0 0-1,-1 0 1,1 0-1,-1 0 1,1 1-1,-1-1 1,0 1 0,0 0-1,0 0 1,0 0-1,0 0 1,0 0-1,-5 0 1,2 0-24,1 0 0,-1 0 1,0 1-1,1 0 0,-1 0 0,0 0 1,1 1-1,-1-1 0,1 1 1,-1 1-1,1-1 0,-1 1 1,1 0-1,0 0 0,-1 0 0,1 1 1,1 0-1,-8 5 0,7-3 32,0 0-1,0 0 1,1 0-1,0 1 0,0 0 1,0 0-1,1 0 1,0 0-1,0 1 0,0-1 1,1 1-1,0-1 1,0 1-1,1 0 0,0 0 1,0 11-1,1-13 6,0 0 0,1 0-1,0 0 1,0 0-1,0 0 1,1 0 0,-1-1-1,1 1 1,0 0-1,1-1 1,-1 0 0,1 1-1,0-1 1,0 0-1,0 0 1,0 0 0,1-1-1,0 1 1,0-1-1,0 0 1,0 0 0,0 0-1,7 3 1,4 1-19,0-1 0,1 0 0,0-1 0,0 0 0,0-2 0,20 3 0,55-3-5226,-34-7-5508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34.465"/>
    </inkml:context>
    <inkml:brush xml:id="br0">
      <inkml:brushProperty name="width" value="0.025" units="cm"/>
      <inkml:brushProperty name="height" value="0.025" units="cm"/>
    </inkml:brush>
  </inkml:definitions>
  <inkml:trace contextRef="#ctx0" brushRef="#br0">2 0 8904,'0'0'17644,"0"9"-17532,-1 29 547,1 0 0,3 0 1,1 0-1,1 0 0,19 63 1,-24-99-641,1-1 1,-1 0 0,1 1 0,-1-1 0,1 0 0,-1 1-1,1-1 1,0 0 0,-1 0 0,1 0 0,0 1 0,0-1-1,0 0 1,0 0 0,0 0 0,0-1 0,0 1 0,0 0-1,0 0 1,1 0 0,-1-1 0,0 1 0,1-1 0,-1 1-1,0-1 1,1 0 0,-1 1 0,0-1 0,2 0 0,0 0 3,0-1 1,0 0 0,-1 0 0,1 0-1,0 0 1,0-1 0,-1 1 0,1-1 0,-1 1-1,0-1 1,1 0 0,-1 0 0,2-2-1,10-11 27,-2 0-1,0 0 0,11-19 0,-22 32-47,13-22 22,-11 17-18,1 1 0,-1-1 1,1 1-1,0 0 0,0 1 0,1-1 1,0 1-1,6-6 0,-10 11-13,-1-1-1,1 1 0,-1 0 1,1 0-1,-1 0 1,1 0-1,-1 0 0,1-1 1,-1 1-1,1 0 1,-1 0-1,1 0 1,-1 0-1,1 0 0,-1 1 1,1-1-1,-1 0 1,1 0-1,-1 0 1,1 0-1,-1 0 0,1 1 1,-1-1-1,1 0 1,-1 1-1,1-1 0,-1 0 1,0 0-1,1 1 1,-1-1-1,0 1 1,1-1-1,-1 0 0,0 1 1,1-1-1,-1 1 1,0-1-1,0 1 0,0-1 1,1 1-1,-1-1 1,0 1-1,0 0 1,7 27-120,-6-23 107,4 36 5,-5-32 10,0-1 1,1 0-1,0 0 1,0 0 0,1-1-1,0 1 1,0 0 0,1 0-1,7 13 1,-10-20-109,1-1 1,0 1-1,-1-1 1,1 1-1,0-1 1,0 1-1,0-1 1,-1 1-1,1-1 0,0 0 1,0 1-1,0-1 1,0 0-1,-1 0 1,1 0-1,0 0 1,0 0-1,0 0 1,0 0-1,0 0 1,0 0-1,0 0 0,0 0 1,-1 0-1,1-1 1,0 1-1,0 0 1,0-1-1,0 1 1,-1-1-1,1 1 1,0-1-1,0 1 0,-1-1 1,1 1-1,0-2 1,24-24-6374,-6-3-1655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34.825"/>
    </inkml:context>
    <inkml:brush xml:id="br0">
      <inkml:brushProperty name="width" value="0.025" units="cm"/>
      <inkml:brushProperty name="height" value="0.025" units="cm"/>
    </inkml:brush>
  </inkml:definitions>
  <inkml:trace contextRef="#ctx0" brushRef="#br0">100 0 17040,'0'0'6748,"-10"10"-4549,-3 3-1456,1 1 0,-20 30 0,27-37-618,1 0 1,0 1-1,1-1 1,0 1-1,0 0 1,0 0-1,1 0 1,0 0-1,1 0 1,-1 16-1,2-23-123,0 0 1,0 0-1,0 0 0,0-1 0,1 1 1,-1 0-1,0 0 0,0 0 1,1 0-1,-1 0 0,1-1 0,-1 1 1,0 0-1,1 0 0,-1-1 1,1 1-1,0 0 0,-1-1 0,1 1 1,0-1-1,-1 1 0,1 0 1,0-1-1,0 0 0,-1 1 0,1-1 1,0 1-1,0-1 0,0 0 1,0 0-1,0 1 0,-1-1 0,1 0 1,0 0-1,0 0 0,0 0 1,0 0-1,0 0 0,0 0 0,0 0 1,1-1-1,0 1 7,1-1-1,-1 1 1,1-1-1,-1 0 1,0 1-1,1-1 1,-1 0-1,0 0 1,0-1 0,0 1-1,1 0 1,-1-1-1,-1 1 1,4-3-1,5-13-40,-1 1 0,-1-1 0,0-1 0,-2 0 0,0 0 0,0 0 0,3-26 0,-9 43-134,-1 10 47,0 1-1,0 0 0,-1-1 0,-5 13 0,-5 32 154,12-44 39,-1 0 1,1 0 0,1 0 0,0 0 0,0 0-1,3 10 1,-3-18-67,-1-1 1,1 1-1,0 0 0,-1-1 0,1 1 0,0-1 1,0 1-1,0-1 0,0 0 0,0 1 0,0-1 1,1 0-1,-1 0 0,0 0 0,1 0 0,-1 0 0,1 0 1,-1 0-1,1 0 0,-1 0 0,1-1 0,-1 1 1,1-1-1,0 1 0,-1-1 0,1 0 0,0 1 0,-1-1 1,1 0-1,0 0 0,0 0 0,-1 0 0,1-1 1,0 1-1,-1 0 0,1-1 0,0 1 0,-1-1 1,1 0-1,0 1 0,-1-1 0,1 0 0,2-2 0,2-1-480,1 0-1,-1-1 1,0 1-1,0-1 0,-1-1 1,1 1-1,-1-1 0,0 0 1,0 0-1,4-9 1,1-2-2709,-1 0 0,0 0 0,6-20 0,-2-9-8514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35.205"/>
    </inkml:context>
    <inkml:brush xml:id="br0">
      <inkml:brushProperty name="width" value="0.025" units="cm"/>
      <inkml:brushProperty name="height" value="0.025" units="cm"/>
    </inkml:brush>
  </inkml:definitions>
  <inkml:trace contextRef="#ctx0" brushRef="#br0">23 0 13421,'0'0'2477,"-2"10"-534,-5 19 283,2 0 1,-3 58-1,7-71-1875,1 0-1,1-1 1,0 1-1,1 0 0,1-1 1,0 0-1,1 1 1,6 13-1,-9-26-344,0-1-1,0 0 1,0 1 0,0-1-1,1 0 1,-1 0 0,1 0-1,-1 0 1,1 0 0,0 0-1,0-1 1,0 1 0,-1 0-1,2-1 1,-1 0 0,0 1-1,0-1 1,0 0 0,1 0-1,-1 0 1,0 0 0,1-1-1,-1 1 1,1-1-1,3 1 1,-3-1 9,0-1 0,0 0-1,0 1 1,0-1 0,0 0-1,-1 0 1,1-1 0,0 1-1,0-1 1,-1 1 0,1-1-1,-1 0 1,0 0 0,1 0-1,-1 0 1,0 0 0,0 0-1,0-1 1,-1 1 0,1-1-1,1-2 1,11-22-37,-1-1 0,-1 0 0,-1-1 0,-2 0 0,-1 0 0,-1-1 0,-2 0 0,3-44 0,-10 138-184,0-37 401,1-1 0,2 1 0,0-1 0,2 1 0,1-1 0,14 51 0,-14-67-515,5 15-2255,-12-16-1943,-10-8-3721,-3-5 1384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6.894"/>
    </inkml:context>
    <inkml:brush xml:id="br0">
      <inkml:brushProperty name="width" value="0.05" units="cm"/>
      <inkml:brushProperty name="height" value="0.05" units="cm"/>
    </inkml:brush>
  </inkml:definitions>
  <inkml:trace contextRef="#ctx0" brushRef="#br0">246 84 20492,'1'-1'114,"-1"1"-1,1 0 0,0-1 0,0 1 0,-1 0 1,1 0-1,0-1 0,0 1 0,-1 0 0,1 0 1,0 0-1,0 0 0,0 0 0,0 0 0,-1 0 1,1 0-1,1 1 0,-1 0-47,-1 0 1,0 0-1,0 1 1,0-1-1,0 0 1,0 0-1,-1 0 1,1 0-1,0 1 0,0-1 1,-1 0-1,1 0 1,-1 0-1,1 0 1,-2 2-1,-104 211 2948,81-168-2937,-101 183-837,147-293-3891,-8 19 4088,20-60-936,68-189-3684,-98 286 5203,-1 2 124,1 0-1,-1 0 0,1 1 1,0-1-1,0 1 0,0-1 1,1 1-1,0 0 1,0 0-1,0 0 0,10-7 1,-14 12-90,0 0 0,1-1 0,-1 1 0,1 0 0,-1-1 0,1 1 0,0 0 0,-1 0 0,1 0 0,-1 0 0,1 0 0,-1-1 1,1 1-1,-1 0 0,1 0 0,0 0 0,-1 0 0,1 1 0,-1-1 0,1 0 0,-1 0 0,1 0 0,-1 0 0,1 1 0,-1-1 0,1 0 0,0 1 1,0 0 48,0 0 1,-1-1-1,1 1 1,0 0-1,-1 0 1,1 0 0,-1 1-1,1-1 1,-1 0-1,1 0 1,-1 0-1,0 2 1,2 36 1688,-2-38-1742,-4 69 1386,0-18-330,5 80-1,0-115-1028,2 0 0,-1 0 0,2-1 0,0 0 0,2 0 0,-1 0 0,2 0 0,16 28 0,-17-32-147,2-1 1,0 0 0,0-1 0,1 1 0,0-2 0,13 12 0,-13-17-682,-9-10 12,-11-13 152,-9-1 86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35.554"/>
    </inkml:context>
    <inkml:brush xml:id="br0">
      <inkml:brushProperty name="width" value="0.025" units="cm"/>
      <inkml:brushProperty name="height" value="0.025" units="cm"/>
    </inkml:brush>
  </inkml:definitions>
  <inkml:trace contextRef="#ctx0" brushRef="#br0">0 47 12268,'0'0'14189,"65"-33"-14125,-35 31-64,6 1-673,-1-1-2145,-3-2-3428,2-1-3395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35.883"/>
    </inkml:context>
    <inkml:brush xml:id="br0">
      <inkml:brushProperty name="width" value="0.025" units="cm"/>
      <inkml:brushProperty name="height" value="0.025" units="cm"/>
    </inkml:brush>
  </inkml:definitions>
  <inkml:trace contextRef="#ctx0" brushRef="#br0">1 86 12780,'0'0'10218,"0"8"-8457,0-7-1755,-1 2 112,1-1 0,0 1 0,0 0 0,1 0-1,-1 0 1,0-1 0,1 1 0,0 0 0,-1-1 0,3 4-1,-3-5-68,1 0-1,0 0 0,0 0 0,0 0 0,0 0 1,1-1-1,-1 1 0,0 0 0,0-1 1,0 1-1,1-1 0,-1 1 0,0-1 0,0 1 1,1-1-1,-1 0 0,0 0 0,1 0 1,-1 0-1,1 0 0,-1 0 0,0 0 0,1 0 1,-1 0-1,0 0 0,1-1 0,-1 1 1,0-1-1,0 1 0,1-1 0,-1 1 0,0-1 1,1-1-1,3 0-10,0-1 1,-1 1-1,0-1 1,1 0-1,-1-1 0,0 1 1,-1-1-1,1 0 1,-1 0-1,1 0 1,-1 0-1,0 0 1,-1-1-1,1 1 0,-1-1 1,0 0-1,0 0 1,0 0-1,-1 0 1,0 0-1,0 0 0,0 0 1,0 0-1,-1-10 1,0 14-51,0 0 1,0 1 0,0-1-1,0 0 1,0 0-1,0 1 1,0-1-1,0 0 1,0 1 0,0-1-1,0 0 1,-1 1-1,1-1 1,0 0-1,0 1 1,-1-1 0,1 1-1,0-1 1,-1 0-1,1 1 1,-1-1 0,1 1-1,-1-1 1,1 1-1,-1-1 1,1 1-1,-1 0 1,1-1 0,-1 1-1,0 0 1,1-1-1,-1 1 1,0 0 0,1 0-1,-1-1 1,0 1-1,1 0 1,-1 0-1,0 0 1,1 0 0,-1 0-1,0 0 1,1 0-1,-1 0 1,0 0-1,1 0 1,-1 1 0,0-1-1,1 0 1,-1 0-1,0 1 1,1-1 0,-1 0-1,1 1 1,-1-1-1,0 1 1,1-1-1,-1 1 1,-3 1-26,1 0 0,0 0-1,-1 0 1,1 1 0,0 0-1,1-1 1,-1 1 0,0 0 0,-3 5-1,-24 65 213,28-68-84,1 1 0,-1-1 0,1 1 0,0 0-1,0-1 1,1 1 0,0 0 0,0 0 0,0-1 0,1 1 0,1 8 0,-1-13-83,0 1 1,0-1 0,0 0 0,0 0-1,0 0 1,0 0 0,0 0-1,0 0 1,1 0 0,-1 0 0,0-1-1,1 1 1,-1 0 0,0-1-1,1 1 1,-1-1 0,1 0 0,-1 1-1,1-1 1,-1 0 0,1 0 0,-1 0-1,1 0 1,-1 0 0,0 0-1,3-1 1,40-7 76,-30 2-253,-1-1 1,0 0-1,21-16 1,-23 15-43,0 0 1,0 1-1,1 1 1,0 0-1,13-5 1,-23 11 225,0-1 1,0 1 0,-1 0-1,1-1 1,0 1-1,0 0 1,0 0 0,0 1-1,0-1 1,0 0-1,-1 0 1,1 1 0,0 0-1,0-1 1,-1 1-1,1 0 1,0-1-1,-1 1 1,1 0 0,0 0-1,-1 1 1,1-1-1,1 2 1,-2-1 39,1-1 1,-1 0-1,1 0 0,0 1 0,-1-1 1,1 0-1,0 0 0,0 0 0,0-1 1,0 1-1,0 0 0,0-1 0,0 1 0,0-1 1,0 0-1,0 1 0,0-1 0,0 0 1,0 0-1,0-1 0,0 1 0,0 0 1,0-1-1,2 0 0,36-23 147,-36 21-321,-1 0-1,1 0 1,0 0 0,1 1 0,-1 0-1,0-1 1,1 1 0,-1 1 0,1-1-1,0 1 1,-1-1 0,11 0 0,-14 2 117,0 0 1,0 1-1,0-1 1,-1 0 0,1 1-1,0-1 1,0 1-1,0-1 1,-1 1 0,1-1-1,0 1 1,0-1-1,-1 1 1,1 0 0,0-1-1,-1 1 1,1 0-1,-1 0 1,1-1 0,-1 1-1,0 0 1,1 0 0,-1 0-1,0 0 1,1 0-1,-1-1 1,0 1 0,0 0-1,0 0 1,0 0-1,0 0 1,0 0 0,0 0-1,0 0 1,0 1-1,0-1-160,0 1-1,0-1 1,0 1-1,0-1 1,0 0-1,0 1 0,0-1 1,1 0-1,-1 1 1,1-1-1,-1 0 1,1 0-1,-1 1 1,1-1-1,0 0 0,0 0 1,-1 0-1,1 0 1,0 0-1,0 0 1,0 0-1,0 0 0,2 1 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37.346"/>
    </inkml:context>
    <inkml:brush xml:id="br0">
      <inkml:brushProperty name="width" value="0.025" units="cm"/>
      <inkml:brushProperty name="height" value="0.025" units="cm"/>
    </inkml:brush>
  </inkml:definitions>
  <inkml:trace contextRef="#ctx0" brushRef="#br0">0 257 10410,'0'0'11787,"5"-10"-9999,0-2-1315,1 1 1,0 0-1,1 1 0,8-11 0,-12 18-318,0-1-1,0 0 1,0 1 0,1 0 0,0 0-1,0 0 1,0 0 0,0 1 0,0-1 0,0 1-1,1 0 1,-1 0 0,1 1 0,-1-1 0,1 1-1,7-1 1,-10 2-159,-1 0-1,0 0 1,0 1 0,1-1-1,-1 0 1,0 1 0,0-1-1,0 1 1,1-1 0,-1 1-1,0-1 1,0 1 0,0 0-1,0-1 1,0 1 0,0 0-1,0 0 1,-1 0 0,1 0-1,0 0 1,0 0 0,-1 0-1,1 0 1,0 0 0,-1 0-1,1 0 1,-1 1 0,0-1-1,1 0 1,-1 0 0,0 1-1,0-1 1,0 0 0,1 0-1,-2 2 1,2 56-19,-1-43 74,-2 26-60,1-28-114,0 1 0,1 0 0,1 0-1,3 20 1,-4-34 124,0 0 0,1 0 0,-1 0 0,1 0 0,0-1 0,-1 1 0,1 0-1,-1 0 1,1 0 0,0-1 0,0 1 0,0 0 0,-1-1 0,1 1 0,0-1-1,0 1 1,0-1 0,0 1 0,0-1 0,0 0 0,0 1 0,0-1 0,0 0-1,0 0 1,0 0 0,0 1 0,0-1 0,0-1 0,0 1 0,0 0 0,0 0-1,0 0 1,0 0 0,0-1 0,0 1 0,0 0 0,0-1 0,0 1 0,1-1-1,38-20 110,-26 10-94,-1-2 1,0 0-1,-1 0 1,-1-1-1,0 0 1,0-1-1,-2 0 1,0-1-1,10-23 1,-11 22-17,-4 16-109,-3 10-133,0 9-117,-6 18 476,3-27 48,0-1 0,1 1 0,0-1 0,1 0 0,-1 1 0,2-1 0,-1 1 0,4 13 0,-4-20-132,1-1 0,0 0 0,0 1 1,0-1-1,0 0 0,0 0 1,0 0-1,0 0 0,0 1 1,0-2-1,0 1 0,1 0 1,-1 0-1,0 0 0,1-1 1,-1 1-1,1 0 0,-1-1 1,0 1-1,1-1 0,-1 0 1,1 1-1,0-1 0,-1 0 1,1 0-1,-1 0 0,1 0 1,-1 0-1,1-1 0,-1 1 1,4-1-1,-1 0 20,0 0 1,0 0-1,1 0 1,-1-1-1,0 0 1,0 0-1,0 0 1,-1 0-1,1 0 1,4-4-1,-2-1-27,0 1 0,-1-1 0,0-1 0,0 1 0,0-1 0,-1 0 0,0 0 0,-1 0 0,1 0 0,-2-1 0,4-14 0,-2-1 4,-1-1-1,0-47 1,-6 66-248,-4 17 74,-5 19 111,12-25 91,-1 1 0,1 0 1,0-1-1,0 1 1,0 0-1,1-1 0,-1 1 1,4 11-1,-3-16-45,0 0 1,-1 0 0,1 0-1,0 1 1,-1-1-1,1 0 1,0 0-1,0 0 1,0 0-1,0 0 1,0-1-1,0 1 1,0 0 0,0 0-1,1-1 1,-1 1-1,0 0 1,0-1-1,1 1 1,-1-1-1,0 0 1,0 1-1,1-1 1,-1 0 0,0 0-1,1 0 1,-1 0-1,1 0 1,-1 0-1,0 0 1,1 0-1,-1-1 1,0 1-1,1 0 1,-1-1-1,0 1 1,0-1 0,0 0-1,1 1 1,-1-1-1,0 0 1,0 0-1,2-1 1,2-4 15,1 0 0,-1 0 0,0-1 0,-1 1 0,0-1 0,0 0 1,0-1-1,4-13 0,2-13-89,-14 31-82,-6 12-100,5-3 268,1 0 0,0 1 0,0-1 1,1 1-1,0 0 0,0 0 0,1 0 0,0 0 0,0 0 0,-2 12 0,0 77-86,4-73 58,0-21 2,0-1 1,0 0-1,0 0 1,0 1-1,0-1 1,0 0-1,1 1 1,-1-1-1,0 0 1,1 0-1,-1 0 1,1 1-1,-1-1 1,1 0-1,-1 0 1,1 0-1,0 0 1,0 0-1,-1 0 1,1 0-1,0 0 1,0 0 0,0 0-1,0-1 1,0 1-1,0 0 1,0-1-1,1 1 1,-1 0-1,0-1 1,0 0-1,0 1 1,1-1-1,-1 0 1,0 1-1,0-1 1,1 0-1,-1 0 1,0 0-1,0 0 1,1 0-1,-1 0 1,0-1-1,1 1 1,-1 0 0,0-1-1,0 1 1,0-1-1,1 1 1,1-2-1,5-1 18,-1 0 1,1-1-1,0 0 0,-1 0 1,0 0-1,10-9 0,23-25 40,46-58 0,-61 67-51,-24 28-11,-1 0 0,0 0 0,1 0 0,0 0 0,-1 0-1,1 1 1,0-1 0,-1 0 0,1 0 0,0 1 0,0-1 0,-1 1 0,1-1 0,0 1-1,0-1 1,0 1 0,0-1 0,0 1 0,0 0 0,0-1 0,0 1 0,0 0 0,0 0 0,0 0-1,0 0 1,0 0 0,0 0 0,0 0 0,0 0 0,0 0 0,2 1 0,-2 0-16,1 1 1,-1-1-1,0 1 1,0 0-1,1-1 1,-1 1-1,0 0 1,-1 0-1,1 0 1,0 0-1,0 0 1,-1 0 0,1 0-1,-1 3 1,3 14-132,-1-1 1,0 27-1,-2-44 151,0 67 58,8-84 156,-5-30-39,-4-51 0,0 30-13,1 65-158,0 1 1,1-1-1,-1 0 0,0 1 0,1-1 0,-1 1 0,1-1 0,0 1 0,0-1 0,-1 1 0,1-1 1,0 1-1,0 0 0,0-1 0,0 1 0,1 0 0,-1 0 0,0 0 0,0 0 0,1 0 0,-1 0 1,1 0-1,-1 1 0,1-1 0,-1 0 0,1 1 0,-1-1 0,3 0 0,58-9-156,-25 5-637,-3-9-2229,-16-2-3941,-10 0-2159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37.679"/>
    </inkml:context>
    <inkml:brush xml:id="br0">
      <inkml:brushProperty name="width" value="0.025" units="cm"/>
      <inkml:brushProperty name="height" value="0.025" units="cm"/>
    </inkml:brush>
  </inkml:definitions>
  <inkml:trace contextRef="#ctx0" brushRef="#br0">12 22 15855,'-8'-6'2338,"4"2"865,4 1-1986,4 1-1345,7-1-1922,2 0-5573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38.977"/>
    </inkml:context>
    <inkml:brush xml:id="br0">
      <inkml:brushProperty name="width" value="0.025" units="cm"/>
      <inkml:brushProperty name="height" value="0.025" units="cm"/>
    </inkml:brush>
  </inkml:definitions>
  <inkml:trace contextRef="#ctx0" brushRef="#br0">1 206 9897,'0'0'14377,"8"5"-12803,-6-3-1446,1 0-1,-1 0 0,1-1 0,-1 1 0,1-1 0,0 0 0,0 0 0,0 0 0,0 0 0,0 0 0,0-1 0,0 1 0,3-1 0,-2 0-22,0-1-1,-1 0 1,1 0 0,0 0-1,-1-1 1,0 1-1,1-1 1,-1 0-1,0 0 1,0 0-1,0 0 1,0-1 0,0 1-1,3-4 1,4-4 54,-1 0 1,0-1 0,0 0 0,-1 0 0,10-18 0,-15 23-134,0 1 1,-1-1-1,1 0 1,-1 0-1,0 0 1,-1 0-1,0 0 0,0-1 1,0 1-1,0 0 1,-1 0-1,0-1 1,-1 1-1,-1-9 1,2 14-60,0 0 0,-1 0 1,1 0-1,-1 0 1,1 0-1,0 1 1,-1-1-1,0 0 1,1 0-1,-1 1 1,1-1-1,-1 0 0,0 1 1,0-1-1,1 1 1,-1-1-1,0 1 1,0-1-1,0 1 1,0-1-1,1 1 0,-1 0 1,0 0-1,0-1 1,0 1-1,0 0 1,0 0-1,0 0 1,0 0-1,0 0 0,0 0 1,0 0-1,1 0 1,-1 0-1,-2 1 1,0 0-71,0 0 0,0-1 1,1 1-1,-1 1 1,0-1-1,0 0 0,1 1 1,-1-1-1,1 1 0,-5 3 1,-1 5 55,-1 1 0,1 0-1,1 0 1,0 1 0,1 0 0,0 0 0,1 1 0,-7 25 0,7-20 91,1 0 1,0 0-1,2 0 1,0 1 0,1-1-1,2 20 1,-1-36-37,0 1 0,0-1 0,0 0 0,0 1 1,1-1-1,-1 0 0,1 0 0,-1 1 0,1-1 1,0 0-1,0 0 0,0 0 0,0 0 0,0 0 0,1 0 1,-1 0-1,0 0 0,1 0 0,0-1 0,-1 1 1,1 0-1,0-1 0,0 0 0,0 1 0,0-1 1,0 0-1,0 0 0,0 0 0,0 0 0,0 0 1,1-1-1,-1 1 0,0-1 0,1 1 0,-1-1 1,0 0-1,1 0 0,-1 0 0,0 0 0,1 0 0,1-1 1,4-1 7,0 0 0,0 0 1,-1-1-1,1 0 0,-1 0 0,1-1 1,-1 0-1,0 0 0,0 0 0,9-10 1,-1-1-78,-1 0 1,-1-2 0,-1 0 0,14-23-1,14-20-977,-39 61 979,0 0 1,0 0 0,-1 0-1,1 0 1,-1 0-1,1 0 1,-1 0 0,1 0-1,-1 1 1,0-1 0,1 0-1,-1 0 1,0 0-1,0 1 1,0-1 0,0 0-1,0 0 1,0 1-1,0-1 1,-1 2 0,2 40 761,-1-39-538,-1 0 1,1 0-1,0 0 1,1 0-1,-1-1 1,1 1-1,0 0 1,0 0-1,0 0 0,0 0 1,4 6-1,-3-9-126,-1 1 0,1-1 0,0 0 0,0 0 0,0 0 0,-1 0 0,1 0 0,0 0 0,0 0 0,1-1 0,-1 1 0,0-1 0,0 1-1,0-1 1,0 0 0,0 0 0,0 0 0,1 0 0,-1 0 0,0 0 0,0-1 0,0 1 0,4-2 0,2-1-7,-1 1-1,0-1 1,1 0 0,-1-1 0,0 0 0,-1 0-1,1 0 1,-1-1 0,0 0 0,8-8-1,-7 6-178,1 1 0,-1 0 0,1 0-1,0 1 1,17-8 0,-24 13 130,-1 0-1,1 0 1,-1 0-1,1 0 1,-1 0 0,1 1-1,-1-1 1,1 0-1,-1 0 1,1 1 0,-1-1-1,1 0 1,-1 0-1,0 1 1,1-1-1,-1 1 1,1-1 0,-1 0-1,0 1 1,0-1-1,1 1 1,-1-1 0,0 1-1,0-1 1,1 1-1,-1-1 1,0 1 0,0-1-1,0 1 1,0-1-1,0 1 1,0-1 0,0 1-1,0 0 1,0-1-1,0 1 1,0-1 0,0 1-1,0-1 1,0 1-1,0 34 317,-1-27-55,2-8-227,-1 1-1,0-1 1,1 1 0,-1-1-1,0 0 1,1 1-1,-1-1 1,1 0 0,-1 1-1,0-1 1,1 0-1,-1 0 1,1 1 0,-1-1-1,1 0 1,-1 0-1,1 0 1,-1 0 0,1 1-1,-1-1 1,1 0-1,-1 0 1,1 0 0,-1 0-1,1 0 1,0-1-1,-1 1 1,1 0 0,-1 0-1,1 0 1,-1 0-1,1 0 1,-1-1 0,0 1-1,1 0 1,-1 0-1,1-1 1,-1 1 0,1-1-1,22-10 201,-2-7-87,44-32-750,-60 47 401,1-1-1,-1 2 1,1-1-1,-1 1 1,1-1-1,0 1 1,0 1-1,0-1 1,0 1-1,11 0 1,-16 1 223,1 1-1,-1 0 1,1-1 0,-1 1 0,1 0 0,-1 0-1,1 0 1,-1 0 0,0 1 0,0-1 0,1 0 0,-1 0-1,0 1 1,0-1 0,0 1 0,-1-1 0,1 1-1,0-1 1,0 1 0,-1-1 0,1 1 0,-1 0-1,1-1 1,-1 1 0,0 0 0,0-1 0,0 3-1,-4 15-5346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39.323"/>
    </inkml:context>
    <inkml:brush xml:id="br0">
      <inkml:brushProperty name="width" value="0.025" units="cm"/>
      <inkml:brushProperty name="height" value="0.025" units="cm"/>
    </inkml:brush>
  </inkml:definitions>
  <inkml:trace contextRef="#ctx0" brushRef="#br0">10 49 21236,'0'0'7303,"-9"-48"-14926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1.067"/>
    </inkml:context>
    <inkml:brush xml:id="br0">
      <inkml:brushProperty name="width" value="0.025" units="cm"/>
      <inkml:brushProperty name="height" value="0.025" units="cm"/>
    </inkml:brush>
  </inkml:definitions>
  <inkml:trace contextRef="#ctx0" brushRef="#br0">0 454 12684,'0'0'7052,"1"-9"-3865,1-2-2659,-1 1-1,2-1 1,0 1-1,0 0 1,1 0-1,0 0 1,1 0 0,6-10-1,-8 14-363,1 1 1,-1 0-1,1 0 0,-1 0 0,1 1 1,1-1-1,-1 1 0,1 0 0,-1 0 1,1 1-1,0-1 0,1 1 0,-1 0 1,1 0-1,-1 1 0,1 0 0,0 0 1,6-1-1,-11 2-168,0 1 0,0 0 0,0 0 0,0 0 0,0 0 0,0 1 0,0-1 0,0 0 0,1 0 0,-1 0 0,0 1 0,0-1 0,-1 1 0,1-1 0,0 1 0,0-1 1,0 1-1,0-1 0,0 1 0,0 0 0,-1 0 0,1-1 0,0 1 0,-1 0 0,1 0 0,0 0 0,-1 0 0,1 1 0,1 2-18,-1 0 0,1 0 0,-1 0 0,0 0 0,0 0 0,-1 1 0,1 6 0,-1 5-154,-1-1 1,0 1-1,-5 19 1,-2-8-96,6-22 260,0 0-1,0 0 0,1 0 0,0 0 0,0 0 1,0 0-1,0 1 0,1-1 0,0 0 0,1 7 0,2-12 15,-1 0 0,1 1-1,0-1 1,0 0 0,0 0-1,0-1 1,0 1 0,-1 0 0,1-1-1,0 0 1,0 0 0,-1 0-1,5-2 1,5-4 2,-1-1 0,0-1 0,-1 0 0,0 0 1,0-1-1,-1-1 0,0 1 0,8-14 0,-7 8-7,0 0-1,-1 0 1,0-1 0,-2 0-1,9-26 1,-16 43-25,0 0-1,0 0 1,0 0 0,0 0 0,0 0-1,0 0 1,0 0 0,0 0 0,-1 0 0,1 0-1,0 0 1,0 0 0,0 0 0,0 0-1,0 0 1,0 0 0,0 0 0,0 0-1,0-1 1,-9 21-208,-9 31 214,17-48 24,-2 7 1,0 0 1,1 1-1,1-1 1,-1 0-1,2 1 1,-1-1 0,1 0-1,1 1 1,3 19-1,-3-28 15,0 0 0,1 0 0,-1 0 0,0-1 0,0 1-1,1 0 1,-1-1 0,1 0 0,-1 1 0,1-1 0,0 0 0,-1 1 0,1-1 0,0 0-1,0 0 1,0-1 0,0 1 0,0 0 0,0-1 0,0 1 0,0-1 0,0 1 0,0-1-1,0 0 1,0 0 0,1 0 0,-1 0 0,0 0 0,0-1 0,0 1 0,0-1-1,0 1 1,0-1 0,2-1 0,3 0 131,-1 0 0,1-1 0,-1 0 1,0 0-1,0 0 0,0-1 0,0 0 0,-1 0 0,8-7 0,-4 0-111,0-1 0,-1 0 0,0 0 0,-1-1-1,-1 0 1,0 0 0,-1-1 0,0 0 0,-1 1 0,0-1 0,-2-1-1,1 1 1,-2 0 0,0-1 0,0 1 0,-1-1 0,-3-18 0,3 33-50,0 0 1,0-1 0,0 1 0,0-1 0,0 1 0,0-1 0,0 1 0,-1-1 0,1 1-1,0-1 1,0 1 0,0 0 0,0-1 0,-1 1 0,1-1 0,0 1 0,0 0 0,-1-1 0,1 1-1,0 0 1,-1-1 0,1 1 0,0 0 0,-1-1 0,1 1 0,-1 0 0,1 0 0,0-1-1,-1 1 1,1 0 0,-1 0 0,1 0 0,-1 0 0,1 0 0,0 0 0,-1-1 0,0 1 0,-15 13-280,-7 26 163,20-33 187,1 1 0,-1 0 0,1 1 0,1-1 0,-1 0 0,1 0 0,0 14 0,2-20-60,-1 0-1,1 0 1,0 0-1,0-1 0,-1 1 1,1 0-1,0 0 1,0 0-1,0 0 1,0-1-1,0 1 1,0-1-1,0 1 0,0 0 1,0-1-1,0 0 1,0 1-1,0-1 1,1 0-1,-1 1 1,0-1-1,0 0 0,0 0 1,0 0-1,1 0 1,-1 0-1,0 0 1,0 0-1,0-1 0,3 0 1,39-6-426,-20-10 21,-5 3 291,-18 14 107,0 0 0,1 0-1,-1 0 1,0 0-1,0 0 1,0 0 0,1 0-1,-1 0 1,0 0-1,0-1 1,1 1 0,-1 0-1,0 0 1,0 0-1,0 1 1,1-1 0,-1 0-1,0 0 1,0 0-1,1 0 1,-1 0 0,0 0-1,0 0 1,0 0-1,1 0 1,-1 0 0,0 1-1,0-1 1,0 0-1,0 0 1,1 0-1,-1 0 1,0 1 0,0-1-1,0 0 1,0 0-1,0 0 1,1 0 0,-1 1-1,0-1 1,0 0-1,0 0 1,0 1 0,0-1-1,0 0 1,0 0-1,0 0 1,0 1 0,0-1-1,0 0 1,0 0-1,0 1 1,0-1 0,0 0-1,0 0 1,0 1-1,0-1 1,-1 0 0,1 51 572,1-51-555,-1 0-1,1 1 0,-1-1 0,0 0 0,1 0 0,-1 1 0,1-1 0,-1 0 0,0 0 1,1 0-1,-1 0 0,1 0 0,-1 0 0,1 0 0,-1 0 0,1 0 0,-1 0 0,1 0 0,-1 0 1,0 0-1,1 0 0,-1 0 0,1 0 0,-1-1 0,1 1 0,-1 0 0,0 0 0,1-1 1,-1 1-1,1 0 0,-1 0 0,0-1 0,1 1 0,15-9 98,59-84 93,-53 63-121,38-40 0,-60 70-88,0-1 0,0 1 1,0 0-1,0-1 0,1 1 1,-1 0-1,0-1 0,0 1 1,1 0-1,-1-1 0,0 1 1,0 0-1,1 0 0,-1-1 1,0 1-1,1 0 0,-1 0 1,0 0-1,1-1 0,-1 1 1,0 0-1,1 0 0,-1 0 1,1 0-1,-1 0 0,0 0 1,1 0-1,-1 0 1,0 0-1,1 0 0,-1 0 1,1 0-1,-1 0 0,0 0 1,1 0-1,-1 0 0,0 0 1,1 1-1,-1-1 0,1 0 1,-1 0-1,0 0 0,1 1 1,-1-1-1,0 0 0,1 1 1,1 23-71,-10 29 116,-11 4-7,-13 44-8,30-92-15,0 1 1,1-1 0,0 1 0,0-1 0,1 1 0,0-1 0,1 1 0,3 14 0,-4-24-7,0 0 1,0 0-1,0 1 1,0-1 0,0 0-1,0 0 1,0 1-1,0-1 1,0 0-1,0 0 1,0 0-1,0 1 1,0-1-1,0 0 1,0 0-1,1 0 1,-1 1-1,0-1 1,0 0 0,0 0-1,0 0 1,0 0-1,1 1 1,-1-1-1,0 0 1,0 0-1,0 0 1,1 0-1,-1 0 1,0 0-1,0 0 1,0 0-1,1 0 1,-1 1-1,0-1 1,0 0 0,0 0-1,1 0 1,-1 0-1,0 0 1,0 0-1,0 0 1,1 0-1,-1 0 1,0-1-1,10-9 144,3-14 62,17-27-176,-23 41-21,-1 0 0,0 0 0,0-1 0,-1 1-1,3-13 1,-2 3-7,-3 4-12,1 1 0,1 0-1,0 0 1,1 0-1,1 1 1,0 0 0,1 0-1,0 1 1,14-16 0,-22 28-12,1 0 1,0 0-1,0 0 1,-1 0-1,1 1 1,0-1-1,0 0 1,0 1-1,0-1 1,0 0-1,0 1 1,0-1-1,0 1 1,0-1-1,1 1 1,-1 0-1,0-1 1,0 1-1,0 0 1,0 0-1,1 0 1,-1 0-1,0 0 1,0 0-1,0 0 1,3 1-1,-3 0 4,0 0 1,1 0-1,-1 1 0,0-1 1,0 0-1,0 1 0,0-1 1,0 1-1,0-1 0,-1 1 1,1-1-1,0 1 0,-1-1 1,1 1-1,-1 0 0,1 1 1,1 13 4,0 0 1,-1 0 0,-1 17 0,0-26 38,-11 117 924,29-153-167,-11 1-909,-1 1 0,-2-1-1,0 0 1,-2-1-1,-1 1 1,-2 0-1,-6-50 1,7 77 40,-1 1 0,1-1 0,0 1 0,0-1 0,-1 1 0,1-1-1,0 0 1,0 1 0,0-1 0,0 1 0,0-1 0,0 0 0,0 1 0,0-1 0,0 0 0,0 1 0,0-1 0,0 1 0,0-1 0,0 0 0,1 1 0,-1-1 0,0 1 0,0-1 0,1 1 0,-1-1 0,0 1-1,1-1 1,-1 1 0,1-1 0,-1 1 0,1-1 0,-1 1 0,1 0 0,-1-1 0,1 1 0,-1 0 0,1-1 0,-1 1 0,1 0 0,-1 0 0,1-1 0,0 1 0,-1 0 0,1 0 0,0 0 0,-1 0 0,1 0-1,-1 0 1,1 0 0,0 0 0,-1 0 0,2 0 0,21-4-4478,-9-5-1725,0-3-3545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1.415"/>
    </inkml:context>
    <inkml:brush xml:id="br0">
      <inkml:brushProperty name="width" value="0.025" units="cm"/>
      <inkml:brushProperty name="height" value="0.025" units="cm"/>
    </inkml:brush>
  </inkml:definitions>
  <inkml:trace contextRef="#ctx0" brushRef="#br0">2 0 15887,'-2'0'2530,"2"1"-1409,0 9-1088,8 3-162,11 0-1856,1 0-2372,6 1-4099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1.856"/>
    </inkml:context>
    <inkml:brush xml:id="br0">
      <inkml:brushProperty name="width" value="0.025" units="cm"/>
      <inkml:brushProperty name="height" value="0.025" units="cm"/>
    </inkml:brush>
  </inkml:definitions>
  <inkml:trace contextRef="#ctx0" brushRef="#br0">143 0 13421,'0'0'8941,"-3"9"-8225,-8 43 597,2 1 0,2 0 1,3 0-1,3 81 0,5-106-340,8 3-4096,-11-28 1479,-4-8 239,-8-12 497,-96-134 2488,107 150-1532,-1 1-1,1 0 1,0-1 0,0 1-1,-1-1 1,1 1-1,0-1 1,0 1 0,-1-1-1,1 1 1,0-1-1,0 1 1,0-1 0,0 1-1,0-1 1,0 1 0,0-1-1,0 1 1,0-1-1,0 1 1,0-1 0,0 1-1,0-1 1,0 1-1,0-1 1,1 1 0,-1-1-1,0 1 1,0-1-1,1 1 1,-1-1 0,1 0-1,20-9-8,41 2-2539,-44 7 1233,23-4-4537,1-3 0,65-19 0,-68 12 5862,-3-4 3988,-34 18-3545,-1 1 1,0-1-1,0 1 1,0-1-1,1 0 1,-1 0-1,0 1 0,0-1 1,0 0-1,0 0 1,0 0-1,0 0 1,-1 0-1,1 0 1,0-1-1,-1 1 1,1 0-1,0-2 1,-1 3-296,0-1 1,-1 1-1,1-1 1,0 1 0,-1-1-1,1 1 1,0 0 0,-1-1-1,1 1 1,-1-1 0,1 1-1,-1 0 1,1-1-1,-1 1 1,1 0 0,-1 0-1,1-1 1,-1 1 0,1 0-1,-1 0 1,0 0 0,1 0-1,-1 0 1,1 0 0,-1 0-1,1 0 1,-2 0-1,-4-1 54,1 1-1,-1 0 0,0 1 0,0-1 0,0 1 1,1 0-1,-11 3 0,14-2-273,-35 16 127,36-17-124,0 0-1,0-1 0,0 1 0,0 0 0,0-1 0,0 1 0,0 0 1,1 0-1,-1 0 0,0 0 0,0 0 0,1 0 0,-1 0 0,0 0 1,1 0-1,-1 0 0,1 0 0,0 1 0,-1-1 0,1 0 0,0 0 1,-1 0-1,1 1 0,0-1 0,0 0 0,0 0 0,0 0 0,1 1 1,-1 1-1,3-1-135,-1 0-1,1 0 1,-1 0 0,1 0 0,0-1 0,-1 1 0,1-1 0,0 0 0,0 0-1,0 0 1,0 0 0,0-1 0,4 1 0,3 2-206,3 0 113,1 0 46,0 1 0,0 1 0,21 10-1,-33-14 240,0-1 0,0 1 0,-1 0 0,1 0 0,0 0-1,-1 0 1,1 0 0,0 1 0,-1-1 0,0 0 0,1 1-1,-1-1 1,0 1 0,0-1 0,0 1 0,0 0 0,0-1-1,0 1 1,0 0 0,0 0 0,-1 0 0,1 0 0,-1-1 0,1 1-1,-1 0 1,0 0 0,0 0 0,0 0 0,0 0 0,0 0-1,0 0 1,0 0 0,-1 0 0,1 0 0,-2 2 0,0-1 88,0 1 0,-1-1 0,0 1 0,0-1 0,0 0 0,0 0 0,-1 0 1,1 0-1,-1-1 0,0 0 0,1 1 0,-1-1 0,0 0 0,-9 2 0,2 0 17,-1 0-1,0-1 1,0 0-1,-14 1 1,24-4-304,-1 1 1,1-1 0,0 0-1,0 0 1,-1 0 0,1 0-1,0 0 1,0-1 0,-1 1-1,1-1 1,0 1 0,-2-2 0,3 1-296,0 0 0,0 0 0,0 0 0,0 0 0,1 0 0,-1 0 1,0 0-1,1-1 0,-1 1 0,1 0 0,-1 0 0,1-1 1,0 1-1,0 0 0,-1-1 0,1 1 0,0 0 0,0-1 0,0 1 1,1-3-1,-1-17-8669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2.329"/>
    </inkml:context>
    <inkml:brush xml:id="br0">
      <inkml:brushProperty name="width" value="0.025" units="cm"/>
      <inkml:brushProperty name="height" value="0.025" units="cm"/>
    </inkml:brush>
  </inkml:definitions>
  <inkml:trace contextRef="#ctx0" brushRef="#br0">44 344 14510,'0'0'6192,"0"8"-3896,-6 110 512,6-117-2807,0-1-1,0 1 1,0 0 0,0 0 0,0-1 0,0 1 0,0 0-1,1-1 1,-1 1 0,0 0 0,0-1 0,1 1 0,-1 0 0,0-1-1,1 1 1,-1-1 0,1 1 0,-1 0 0,1-1 0,-1 1-1,1-1 1,-1 1 0,1-1 0,0 0 0,-1 1 0,1-1-1,-1 0 1,1 1 0,0-1 0,-1 0 0,1 0 0,1 1-1,29-4 74,-24 1-41,0 0 0,0-1 0,0 0-1,0 0 1,0 0 0,7-6 0,1-6-75,-1 1 1,-1-2-1,0 0 1,-1 0-1,0-1 1,-2-1-1,0 0 1,-1 0-1,-1-1 1,0 0-1,-2 0 0,0-1 1,-1 0-1,-1 0 1,-1 0-1,-1 0 1,-1-41-1,-1 57-61,0 0 0,-1 0-1,0 0 1,0 0-1,0-1 1,0 2-1,0-1 1,-1 0 0,0 0-1,0 0 1,0 1-1,0-1 1,-1 1-1,1-1 1,-1 1 0,0 0-1,0 0 1,0 0-1,0 1 1,-1-1-1,1 1 1,-1 0 0,1 0-1,-1 0 1,0 0-1,0 0 1,0 1 0,0 0-1,0 0 1,0 0-1,-4 0 1,0 0 81,1 1 1,0 0 0,0 0-1,0 1 1,0 0 0,0 0-1,0 1 1,1-1-1,-1 2 1,0-1 0,1 1-1,-1 0 1,1 0 0,0 1-1,0-1 1,0 2 0,-10 8-1,7-3 382,0 0 0,1 1 0,0-1 1,0 2-1,-8 17 0,13-25-270,1 0 1,0 0-1,1 0 1,-1 0 0,1 1-1,-1-1 1,1 0-1,1 1 1,-1-1-1,1 0 1,-1 1 0,1-1-1,1 1 1,-1-1-1,0 1 1,1-1-1,0 0 1,0 1 0,0-1-1,4 7 1,-4-9-83,1 0 0,0 0 0,0 0 0,0-1 0,1 1 0,-1 0 0,0-1 0,1 1 1,-1-1-1,1 0 0,-1 0 0,1 0 0,-1 0 0,1 0 0,0 0 0,0-1 0,4 1 0,56 1 47,-38-2-122,-15 0-72,0 1 0,0 0 0,0 0 0,0 1 0,-1 1 0,1 0 0,-1 0-1,18 8 1,-23-8 106,-1-1-1,1 0 0,-1 1 1,0 0-1,0-1 0,0 1 0,0 1 1,0-1-1,-1 0 0,1 1 1,-1-1-1,0 1 0,0 0 1,0 0-1,-1-1 0,1 1 0,-1 0 1,0 0-1,0 1 0,0-1 1,-1 0-1,0 0 0,0 6 1,0 18-210,0-17-3064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7.305"/>
    </inkml:context>
    <inkml:brush xml:id="br0">
      <inkml:brushProperty name="width" value="0.05" units="cm"/>
      <inkml:brushProperty name="height" value="0.05" units="cm"/>
    </inkml:brush>
  </inkml:definitions>
  <inkml:trace contextRef="#ctx0" brushRef="#br0">1 0 14043,'0'15'2128,"3"0"-1055,10-2-345,5 2 1960,14-4-1503,6-1-169,5-4-320,5-2-432,-4-5-1568,-1-6 1304,-7-14-288,-3 0-176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3.607"/>
    </inkml:context>
    <inkml:brush xml:id="br0">
      <inkml:brushProperty name="width" value="0.025" units="cm"/>
      <inkml:brushProperty name="height" value="0.025" units="cm"/>
    </inkml:brush>
  </inkml:definitions>
  <inkml:trace contextRef="#ctx0" brushRef="#br0">120 439 14414,'0'0'2808,"-8"-1"-411,4 1-2253,-1 0 0,1 0 0,0 1 0,-1-1 0,1 1 0,0 0 1,-1 0-1,1 0 0,0 1 0,0-1 0,0 1 0,0 0 0,0 0 0,0 1 1,1-1-1,-1 1 0,1-1 0,0 1 0,0 0 0,0 1 0,0-1 1,0 0-1,0 1 0,1 0 0,0-1 0,0 1 0,0 0 0,0 0 1,1 0-1,-2 6 0,2-8-56,0 1 0,0 0 0,0 0 0,0 0 1,1-1-1,-1 1 0,1 0 0,0 0 0,0 0 0,0 0 0,0 0 1,1 0-1,-1 0 0,1-1 0,-1 1 0,1 0 0,0 0 0,0 0 1,1-1-1,-1 1 0,0-1 0,1 1 0,0-1 0,3 5 0,-2-5-22,0-1 0,-1 1 0,1-1-1,0 1 1,0-1 0,1 0 0,-1 0-1,0 0 1,0-1 0,0 1 0,1-1-1,-1 0 1,0 1 0,1-2-1,-1 1 1,0 0 0,0-1 0,1 1-1,-1-1 1,0 0 0,0 0 0,5-2-1,2-2-70,0-1-1,-1 1 0,0-1 1,0-1-1,0 0 0,-1 0 1,0-1-1,0 0 0,-1 0 1,0-1-1,0 0 0,-1 0 1,0 0-1,-1-1 1,0 0-1,7-21 0,-12 18-1267,-11 25 945,-10 28 429,20-36 11,-1 1 0,0 0-1,1 0 1,0 0 0,0 1-1,0-1 1,1 0 0,0 0 0,0 0-1,0 0 1,2 10 0,-1-14-62,-1 0 0,1 1 0,-1-1-1,1 0 1,0 0 0,-1 1 0,1-1 0,0 0 0,0 0 0,0 0 0,0 0 0,0 0 0,0 0 0,0-1 0,0 1-1,1 0 1,1 1 0,0-1 5,0 0-1,0-1 1,0 1-1,0-1 1,0 1-1,0-1 1,0 0-1,1 0 1,-1 0-1,0-1 1,3 0 0,1-1 12,0 0 1,0-1-1,0 0 1,-1 0-1,1-1 1,-1 0-1,0 0 1,0 0 0,0-1-1,0 1 1,8-12-1,53-66-34,-56 67-122,-1-1-1,-1 0 1,0-1-1,-1 0 1,-1 0-1,0-1 1,-1 0 0,-1 0-1,-1 0 1,-1-1-1,2-28 1,-5 46 76,0 1 1,1 0-1,-1-1 1,0 1-1,0-1 1,0 1-1,0 0 0,0-1 1,0 1-1,0-1 1,0 1-1,0 0 1,0-1-1,0 1 0,0-1 1,0 1-1,-1 0 1,1-1-1,0 1 1,0-1-1,0 1 0,0 0 1,-1-1-1,1 1 1,0 0-1,0 0 1,-1-1-1,1 1 0,0 0 1,-1-1-1,1 1 1,0 0-1,-1 0 1,1 0-1,0-1 0,-1 1 1,1 0-1,0 0 1,-1 0-1,1 0 1,-1 0-1,-16 11-220,-11 27 177,20-20 293,1 1-1,1-1 1,0 1 0,1 0-1,1 0 1,-1 24 0,3-31-153,1 0 0,1 1-1,0-1 1,1 0 0,0 0 0,1 0 0,0 0 0,1 0 0,1 0 0,0-1 0,5 13 0,-7-21-87,-1-1 1,1 1-1,-1-1 1,1 1-1,0-1 0,-1 0 1,1 0-1,0 0 1,1 0-1,-1 0 0,0-1 1,1 1-1,-1-1 1,0 1-1,1-1 0,5 2 1,-7-3 2,1 0 0,0 0 0,-1 0 1,1 0-1,-1 0 0,1 0 0,0 0 0,-1-1 1,1 1-1,-1-1 0,1 1 0,-1-1 1,1 0-1,-1 0 0,1 1 0,-1-1 1,0 0-1,1 0 0,-1 0 0,0 0 0,0-1 1,0 1-1,0 0 0,0 0 0,0-1 1,0 1-1,0-1 0,-1 1 0,1-1 0,0-1 1,17-41 35,-2-1 0,-1 0 0,-3-1-1,9-68 1,-18 93-34,20-143-1198,-25 256 1154,3 88 1325,1-148-915,1 0 0,1 0-1,14 46 1,-7-55-284,-5-35 47,-3-38 44,-3 29-427,-2 0 0,0 0 0,-1 0 0,-1 0 0,-1 1-1,-1 0 1,-1 0 0,-19-38 0,71 66 188,-32-7 134,-1 0 0,1 0 0,0-1 0,-1-1 0,1 0 0,0-1 0,-1 0-1,1-1 1,-1-1 0,0 1 0,0-2 0,0 0 0,-1 0 0,13-9 0,-14 9-25,0-1-1,-1-1 1,0 0 0,-1 0 0,1-1-1,-1 1 1,-1-2 0,0 1 0,0-1 0,0 0-1,-1-1 1,-1 0 0,1 0 0,-2 0-1,1 0 1,3-15 0,-7 22-79,-1 0 0,1 0 0,-1 0 0,0 0 1,0 0-1,0 0 0,0 0 0,0 0 0,-1 0 0,1 1 0,-1-1 0,0 0 1,1 0-1,-1 0 0,-1 1 0,1-1 0,0 0 0,-1 1 0,-3-5 1,4 6 5,0 0 0,0 0 1,-1 1-1,1-1 0,0 0 1,-1 1-1,1-1 0,-1 1 1,1-1-1,-1 1 0,1 0 1,-1-1-1,1 1 0,-1 0 1,0 0-1,1 0 0,-1 0 1,1 0-1,-1 1 0,1-1 1,-1 0-1,1 1 0,-1-1 1,1 1-1,-1-1 0,1 1 1,0 0-1,-1 0 0,1 0 1,0 0-1,-1 0 0,1 0 0,0 0 1,0 0-1,0 0 0,0 0 1,0 0-1,-1 2 1,-6 8 147,0 0 1,0 0 0,1 0 0,0 1 0,1 0 0,1 0 0,0 1 0,0 0 0,2 0 0,-1 0-1,1 0 1,1 0 0,1 1 0,0-1 0,0 1 0,3 25 0,-1-36-116,0-1 1,0 1-1,-1-1 0,1 0 1,1 1-1,-1-1 1,0 0-1,0 0 1,1 0-1,-1 0 0,1 0 1,0 0-1,0 0 1,0-1-1,-1 1 0,2 0 1,-1-1-1,0 0 1,0 1-1,0-1 1,1 0-1,-1 0 0,0 0 1,1-1-1,-1 1 1,1 0-1,-1-1 0,1 0 1,-1 0-1,1 1 1,-1-1-1,1-1 1,3 1-1,0-1-2,0 1 0,0-1 0,1 0 0,-1 0 0,0-1 0,0 1 1,0-1-1,-1-1 0,1 1 0,0-1 0,-1 0 0,9-7 0,-7 4-38,-1 0 0,0 0-1,0-1 1,-1 0 0,1 0 0,-2 0 0,1-1 0,-1 0-1,0 0 1,-1 0 0,0 0 0,0-1 0,0 1 0,-1-1-1,-1 1 1,1-11 0,-18 53-397,14-27 523,1 1 0,0-1 1,1 1-1,0-1 1,0 1-1,0 0 0,1-1 1,0 1-1,1-1 0,4 15 1,-5-19-126,0-1 0,0 0 0,0 1 0,1-1 0,-1 0 0,1 0 0,0 0 0,-1 0 0,1 0 0,0 0 0,0 0 0,0-1 0,0 1 0,1-1 0,-1 0 0,0 1 0,1-1 0,-1 0 0,0 0 0,1 0 0,0-1 0,-1 1 0,1-1 0,-1 1 0,1-1 0,0 0 0,-1 0 0,1 0 0,-1 0 0,1 0 0,0-1 0,-1 1 0,1-1 0,-1 0 0,4-1 0,-3 0-637,1 0 1,-1 0-1,1 0 1,-1-1-1,0 1 0,0-1 1,0 0-1,-1 1 1,1-1-1,-1-1 1,1 1-1,-1 0 1,0-1-1,0 1 0,-1-1 1,1 1-1,2-9 1,7-20-6446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3.975"/>
    </inkml:context>
    <inkml:brush xml:id="br0">
      <inkml:brushProperty name="width" value="0.025" units="cm"/>
      <inkml:brushProperty name="height" value="0.025" units="cm"/>
    </inkml:brush>
  </inkml:definitions>
  <inkml:trace contextRef="#ctx0" brushRef="#br0">0 1 2306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4.303"/>
    </inkml:context>
    <inkml:brush xml:id="br0">
      <inkml:brushProperty name="width" value="0.025" units="cm"/>
      <inkml:brushProperty name="height" value="0.025" units="cm"/>
    </inkml:brush>
  </inkml:definitions>
  <inkml:trace contextRef="#ctx0" brushRef="#br0">64 369 10186,'0'0'16896,"-4"3"-16234,-37 45 801,38-46-1328,1 1 0,0 0-1,1 0 1,-1 0-1,0 0 1,1 0-1,0 0 1,0 1 0,0-1-1,0 0 1,0 1-1,1-1 1,-1 0 0,1 1-1,0-1 1,0 1-1,1 4 1,0-7-127,-1 0 1,1 0 0,0 0-1,0 0 1,0 0-1,0 0 1,0 0 0,0 0-1,0-1 1,0 1-1,0 0 1,0-1-1,0 1 1,0-1 0,0 0-1,1 1 1,-1-1-1,0 0 1,0 1-1,0-1 1,1 0 0,-1 0-1,0 0 1,2 0-1,32-3 82,-26 0-103,0 0 0,0 0-1,0-1 1,-1 0 0,1-1-1,-1 0 1,0 0 0,-1-1 0,1 0-1,-1 0 1,0 0 0,-1-1-1,11-14 1,-4 4-23,-1-1 1,0 0-1,-2-1 0,0 0 1,7-21-1,-11 21-208,0-1 0,-1 1 0,-1-1 1,-1 0-1,-1 0 0,0 0 0,-2 0 1,-3-32-1,3 49 186,0 0 0,-1 0 0,1 0 0,-1 0 0,0 0 0,1 0 0,-1 0 0,-1 1 0,1-1 0,0 0 0,-1 1 0,1-1 0,-1 1 0,0-1 0,0 1 1,0 0-1,0 0 0,0 0 0,0 0 0,-1 0 0,1 0 0,-1 1 0,1-1 0,-1 1 0,0-1 0,0 1 0,1 0 0,-1 0 0,0 1 0,0-1 0,0 0 0,0 1 0,-6 0 0,4 0 54,-1 0 0,0 1-1,1 0 1,-1 0-1,1 0 1,-1 1-1,1 0 1,0 0 0,-1 0-1,1 0 1,0 1-1,1 0 1,-1 0 0,0 1-1,1-1 1,0 1-1,-6 5 1,4-2 166,1 1 0,0-1 1,0 1-1,0 0 0,1 0 1,0 0-1,-5 17 0,8-22-142,0 1-1,0-1 0,1 1 1,-1-1-1,1 1 0,0-1 0,0 1 1,0-1-1,0 1 0,1-1 1,-1 1-1,1-1 0,0 0 1,0 1-1,0-1 0,1 0 0,-1 1 1,1-1-1,0 0 0,-1 0 1,1 0-1,1-1 0,3 6 0,41 31-585,-33-29 781,-1 1 0,0 1-1,16 18 1,-7 10-4968,-20-34 3042,0-1 0,0 1 0,-1 0 0,0 0 0,-1 0 0,1 8 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4.635"/>
    </inkml:context>
    <inkml:brush xml:id="br0">
      <inkml:brushProperty name="width" value="0.025" units="cm"/>
      <inkml:brushProperty name="height" value="0.025" units="cm"/>
    </inkml:brush>
  </inkml:definitions>
  <inkml:trace contextRef="#ctx0" brushRef="#br0">0 62 9513,'0'0'15748,"10"-7"-14168,4-3-1126,1 1 0,-1 0 0,1 2-1,18-8 1,-35 15-492,0-1 1,0 0-1,0 1 0,1-1 0,-1 1 1,0-1-1,0 1 0,0 0 0,0 0 1,0 0-1,0 0 0,0 0 0,0 0 1,0 1-1,0-1 0,0 1 0,1-1 0,-1 1 1,0-1-1,0 1 0,0 0 0,1 0 1,-1 0-1,0 0 0,1 0 0,-3 3 1,3-3 95,-1 1 0,1-1 0,0 1 0,-1 0 0,1 0 1,0 0-1,0-1 0,0 1 0,0 0 0,1 0 0,-1 0 1,0 0-1,1 1 0,-1-1 0,1 0 0,0 0 1,0 0-1,0 0 0,0 0 0,0 1 0,0-1 0,1 0 1,-1 0-1,1 0 0,-1 0 0,1 0 0,0 0 0,0 0 1,0 0-1,0 0 0,2 2 0,-1-1 54,1 0 0,0-1 0,0 1 0,0-1 0,0 0-1,0 0 1,0 0 0,1 0 0,-1 0 0,1-1 0,-1 0 0,1 0 0,-1 0-1,1 0 1,0 0 0,7 0 0,3-1-51,0-1 0,1 0-1,-1-1 1,0-1 0,-1 0 0,1-1-1,-1 0 1,1-1 0,22-12 0,9-3-39,-45 21-36,1-1 0,-1 0 0,1 1 0,-1-1 0,1 0 0,-1 1 0,1-1-1,-1 1 1,1-1 0,-1 1 0,0-1 0,1 1 0,-1-1 0,0 1 0,1-1 0,-1 1 0,0-1 0,0 1 0,1 0 0,-1-1-1,0 1 1,0 0 0,0-1 0,0 1 0,0-1 0,0 1 0,0 0 0,0-1 0,0 2 0,3 34 79,-2-19-381,3 3-4782,0-15-1212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5.123"/>
    </inkml:context>
    <inkml:brush xml:id="br0">
      <inkml:brushProperty name="width" value="0.025" units="cm"/>
      <inkml:brushProperty name="height" value="0.025" units="cm"/>
    </inkml:brush>
  </inkml:definitions>
  <inkml:trace contextRef="#ctx0" brushRef="#br0">2 0 16592,'0'0'6694,"-2"76"-5925,2-34-33,12 0 33,-5-1-384,2-5-33,1-6 128,5-6-95,-4-4-193,-4-7-128,-1-6 0,0-5-769,-10-16-17392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5.452"/>
    </inkml:context>
    <inkml:brush xml:id="br0">
      <inkml:brushProperty name="width" value="0.025" units="cm"/>
      <inkml:brushProperty name="height" value="0.025" units="cm"/>
    </inkml:brush>
  </inkml:definitions>
  <inkml:trace contextRef="#ctx0" brushRef="#br0">1 186 11211,'0'0'16079,"52"-51"-14542,-15 33 1,6-2-385,9 0-416,-1-1-353,-6 1-256,-4 4-128,-6 5 0,-9 3-352,-13 7-1282,-7 1-2530,-23 8-19026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5.784"/>
    </inkml:context>
    <inkml:brush xml:id="br0">
      <inkml:brushProperty name="width" value="0.025" units="cm"/>
      <inkml:brushProperty name="height" value="0.025" units="cm"/>
    </inkml:brush>
  </inkml:definitions>
  <inkml:trace contextRef="#ctx0" brushRef="#br0">0 190 18449,'0'0'6727,"51"-25"-3108,-18 3-1857,7-4-481,2-2-608,0 2-545,-1 4-96,-6 4-160,-9 6-705,-3 5-1345,-10 4-2210,-4 2-2371</inkml:trace>
  <inkml:trace contextRef="#ctx0" brushRef="#br0" timeOffset="1">90 259 13869,'0'0'13068,"63"31"-12715,-38-31-289,5-4-64,5-5-64,-9-2-1217,8-3-1986,-4-6-2947,-6-4-7047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6.256"/>
    </inkml:context>
    <inkml:brush xml:id="br0">
      <inkml:brushProperty name="width" value="0.025" units="cm"/>
      <inkml:brushProperty name="height" value="0.025" units="cm"/>
    </inkml:brush>
  </inkml:definitions>
  <inkml:trace contextRef="#ctx0" brushRef="#br0">4 97 6438,'0'0'15759,"-1"8"-14478,0 1-1213,0-4 66,1 1-1,-1-1 1,1 0-1,0 0 1,1 0-1,-1 0 1,2 5-1,-2-8-58,1-1 0,-1 0 1,1 0-1,-1 0 0,1 0 0,0 0 0,-1 1 0,1-1 1,0-1-1,0 1 0,0 0 0,0 0 0,0 0 1,0 0-1,0-1 0,0 1 0,0 0 0,0-1 0,0 1 1,1-1-1,-1 1 0,0-1 0,0 0 0,1 1 1,-1-1-1,0 0 0,0 0 0,1 0 0,-1 0 0,0 0 1,0 0-1,1 0 0,-1-1 0,0 1 0,0 0 1,1-1-1,-1 1 0,1-1 0,5-2-19,-1 0 0,1 0 1,-1 0-1,0-1 0,0 0 0,-1 0 0,1-1 1,-1 1-1,0-1 0,0 0 0,6-8 0,48-70 34,-49 68 32,10-8 170,-14 24-374,-3 16-16,-3-6 6,-1 4 242,2-1 0,-1 0 1,2 0-1,3 16 0,-5-28-104,1 1-1,0 0 1,-1-1-1,1 1 1,0-1 0,0 0-1,1 1 1,-1-1-1,0 0 1,1 0-1,-1 1 1,1-1 0,0-1-1,0 1 1,0 0-1,0 0 1,0-1-1,0 1 1,0-1 0,0 1-1,1-1 1,-1 0-1,1 0 1,-1 0 0,0 0-1,1-1 1,0 1-1,4 0 1,0-1-19,0 0-1,0 0 1,-1-1 0,1 0 0,0 0-1,0 0 1,-1-1 0,1 0 0,-1-1-1,0 1 1,1-1 0,6-5 0,4-4-215,0 0 0,24-25 0,9-6-429,-50 43 603,0 0-1,0 0 1,0-1-1,1 1 1,-1 0 0,0 0-1,0 0 1,0-1-1,1 1 1,-1 0 0,0 0-1,0 0 1,1 0-1,-1 0 1,0-1-1,1 1 1,-1 0 0,0 0-1,0 0 1,1 0-1,-1 0 1,0 0 0,1 0-1,-1 0 1,0 0-1,1 0 1,-1 0-1,0 0 1,0 0 0,1 0-1,-1 0 1,0 1-1,1-1 1,-1 0 0,0 0-1,0 0 1,1 0-1,-1 1 1,0-1-1,0 0 1,1 0 0,-1 0-1,0 1 1,0-1-1,2 18 577,-7 7-1446,0-18-2442,0-7-2627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6.603"/>
    </inkml:context>
    <inkml:brush xml:id="br0">
      <inkml:brushProperty name="width" value="0.025" units="cm"/>
      <inkml:brushProperty name="height" value="0.025" units="cm"/>
    </inkml:brush>
  </inkml:definitions>
  <inkml:trace contextRef="#ctx0" brushRef="#br0">1 0 19571,'0'0'4484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6.947"/>
    </inkml:context>
    <inkml:brush xml:id="br0">
      <inkml:brushProperty name="width" value="0.025" units="cm"/>
      <inkml:brushProperty name="height" value="0.025" units="cm"/>
    </inkml:brush>
  </inkml:definitions>
  <inkml:trace contextRef="#ctx0" brushRef="#br0">49 1 17617,'0'0'5023,"-4"11"-4003,-8 33 196,1 1 0,3 0 0,2 1 0,-2 63 0,9-107-1203,-1 0 1,0 0-1,1 0 0,-1 0 0,1-1 0,0 1 1,0 0-1,0 0 0,0 0 0,0-1 0,0 1 1,0-1-1,0 1 0,1-1 0,-1 1 0,1-1 1,-1 0-1,1 0 0,-1 1 0,1-1 0,0 0 1,-1-1-1,1 1 0,0 0 0,0 0 1,0-1-1,0 1 0,-1-1 0,1 1 0,0-1 1,0 0-1,0 0 0,3 0 0,11 1 66,0-1 0,0 0 0,17-3 0,-23 3-70,18-4-124,-20 2 43,0 0 0,0 1 0,1 0 0,-1 1 0,0 0 0,1 0 0,-1 1 0,0 0 0,1 0 0,9 3 0,-17-3 71,0-1 0,0 1 0,-1 0 0,1-1 0,0 1 0,0 0 0,-1 0 0,1 0 0,-1-1 0,1 1 0,-1 0 0,1 0 1,-1 0-1,1 0 0,-1 0 0,0 0 0,1 0 0,-1 0 0,0 0 0,0 0 0,0 0 0,0 0 0,0 0 0,0 0 0,0 0 0,0 0 0,0 0 0,-1 0 1,1 0-1,0 0 0,-1 0 0,1 0 0,0 0 0,-1 0 0,1-1 0,-1 1 0,0 0 0,1 0 0,-1 0 0,0-1 0,0 2 0,-31 30 265,25-26-197,-1-1 0,0 0 0,0 0 0,0-1-1,0 0 1,-1-1 0,0 1 0,0-2 0,0 1 0,0-1 0,0-1 0,0 1 0,0-1 0,-13-1 0,21-1-260,0 1 1,0 0-1,1-1 1,-1 0 0,0 1-1,0-1 1,1 1 0,-1-1-1,0 0 1,1 0 0,-1 1-1,1-1 1,-1 0 0,1 0-1,-1 0 1,1 0-1,0 1 1,-1-1 0,1 0-1,0 0 1,0 0 0,-1 0-1,1 0 1,0 0 0,0 0-1,0 0 1,0 0-1,0 0 1,0 0 0,1-1-1,-1-2-1000,1 0-1,-1 1 0,1-1 0,0 0 1,0 1-1,0-1 0,4-6 0,16-16-7401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8.411"/>
    </inkml:context>
    <inkml:brush xml:id="br0">
      <inkml:brushProperty name="width" value="0.05" units="cm"/>
      <inkml:brushProperty name="height" value="0.05" units="cm"/>
    </inkml:brush>
  </inkml:definitions>
  <inkml:trace contextRef="#ctx0" brushRef="#br0">8 229 18724,'-7'368'6397,"6"-360"-6320,2 17 76,-1-24-138,0 0 1,0 0 0,0 0-1,1-1 1,-1 1 0,0 0 0,0 0-1,1 0 1,-1-1 0,0 1-1,1 0 1,-1 0 0,1-1-1,-1 1 1,1 0 0,-1-1 0,1 1-1,-1-1 1,1 1 0,0 0-1,1 0 1,-2-1-4,1 0 0,-1 0 0,0 0 0,1 1 0,-1-1 0,1 0 0,-1 0 0,1 0 0,-1 0 0,1 0 0,-1 0 0,1 0 0,-1 0 0,0-1 0,1 1-1,-1 0 1,1 0 0,-1 0 0,1 0 0,-1-1 0,0 1 0,1 0 0,-1 0 0,0-1 0,1 1 0,-1 0 0,0-1 0,1 1 0,7-16 203,-1-18 51,-7 34-263,5-176 594,-5 129-601,2 46-53,3 7 45,4 6 8,-6-6-8,1 0 0,1 1-1,-1-1 1,1-1 0,0 1 0,0-1 0,1 0-1,-1 0 1,1 0 0,10 5 0,-12-8 9,0 0 0,0-1 1,0 0-1,0 0 0,0 0 0,0 0 1,0 0-1,0-1 0,0 0 0,0 0 1,1 0-1,-1 0 0,0-1 0,0 0 1,0 1-1,0-2 0,0 1 0,0 0 1,0-1-1,7-3 0,0-2 4,0-1-1,-1 0 1,1 0 0,-2-1-1,1 0 1,-1 0 0,-1-1-1,1-1 1,-2 1-1,11-19 1,-3 0 32,0 0-1,-2-1 1,10-33-1,0-22-20,-21 77-24,-1 0 1,0 0 0,0-1-1,0 1 1,-1 0 0,-1-1-1,0 1 1,-1-8 0,2 15 7,0 0-1,0 1 1,0-1 0,-1 0 0,1 1-1,0-1 1,0 1 0,0-1 0,-1 0-1,1 1 1,0-1 0,-1 1 0,1-1 0,-1 1-1,1-1 1,0 1 0,-1-1 0,1 1-1,-1 0 1,1-1 0,-1 1 0,1-1 0,-1 1-1,0 0 1,1 0 0,-1-1 0,0 1-1,0 0-2,0 0 0,0 0 1,0 1-1,0-1 0,0 0 0,0 0 0,0 1 0,0-1 0,0 1 0,0-1 0,0 1 0,1-1 0,-1 1 0,0 0 0,-1 0 0,-2 3-26,0 1 0,0-1 0,0 1 0,-4 7 0,-1 4 17,2-1-1,-1 1 1,2 1-1,0-1 1,1 1-1,1 0 1,1 0 0,0 1-1,1-1 1,1 1-1,0-1 1,2 1 0,0-1-1,1 1 1,4 18-1,0-1-33,-4-23 22,-1 0-1,2 0 0,0 0 1,0-1-1,1 1 0,7 13 1,-11-24 38,0-1 1,1 0 0,-1 1 0,0-1-1,0 0 1,1 1 0,-1-1 0,0 0-1,1 0 1,-1 0 0,1 1 0,-1-1 0,0 0-1,1 0 1,-1 0 0,0 0 0,1 0-1,-1 1 1,1-1 0,-1 0 0,1 0-1,-1 0 1,0 0 0,1 0 0,-1 0 0,1 0-1,-1-1 1,0 1 0,1 0 0,-1 0-1,1 0 1,-1 0 0,1-1 0,15-8 289,-9 4-278,1 1 56,-2 1 259,-14 2-108,8 1-227,-1 0 1,1 1-1,-1-1 1,0 0-1,1 0 0,-1 1 1,1-1-1,-1 0 1,1 1-1,-1-1 0,1 1 1,-1-1-1,1 1 1,-1-1-1,1 1 1,-1-1-1,1 1 0,0-1 1,0 1-1,-1-1 1,1 2-1,-10 10 32,9-12-28,0 0 2,1 0 22,-15-12-3479,9 7 2879,-1 0-135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7.578"/>
    </inkml:context>
    <inkml:brush xml:id="br0">
      <inkml:brushProperty name="width" value="0.025" units="cm"/>
      <inkml:brushProperty name="height" value="0.025" units="cm"/>
    </inkml:brush>
  </inkml:definitions>
  <inkml:trace contextRef="#ctx0" brushRef="#br0">0 76 13933,'0'0'7090,"4"11"-4544,3 35 84,-2 1 0,-2 81 0,2-111-2367,5-22 180,8-24 159,-13 15-606,-2 1 0,0-2 0,0 1 0,-2 0 1,1 0-1,-2-1 0,0 1 0,-1 0 0,0 0 0,-6-24 0,7 38-16,0-1 1,0 1-1,0-1 0,0 1 0,0-1 0,0 1 0,0 0 0,0-1 0,0 1 1,-1-1-1,1 1 0,0-1 0,0 1 0,-1 0 0,1-1 0,0 1 0,0-1 1,-1 1-1,1 0 0,0-1 0,-1 1 0,1 0 0,0 0 0,-1-1 0,1 1 1,-1 0-1,1 0 0,-1-1 0,1 1 0,0 0 0,-1 0 0,0 0 0,-3 14-147,3-11 176,1-1 0,0 0 0,0 1 0,0-1 0,1 0 0,-1 0 0,0 1 0,1-1-1,0 0 1,-1 0 0,1 1 0,0-1 0,0 0 0,0 0 0,0 0 0,1 0 0,1 3 0,2-3 17,0 0 0,-1 0 0,1-1 0,0 1 0,0-1 0,0 0 0,0 0 0,0-1-1,0 1 1,0-1 0,0 0 0,0-1 0,0 1 0,1-1 0,-1 0 0,-1 0 0,1-1-1,0 1 1,0-1 0,0 0 0,-1-1 0,1 1 0,-1-1 0,0 1 0,7-7 0,-2 2-26,1-1 1,-1 0-1,0 0 0,-1-1 1,0 0-1,-1-1 1,0 0-1,0 0 0,-1 0 1,7-15-1,-32 92-372,17-61 384,1 0 0,0 0 0,1 0 1,-1 0-1,1 0 0,1-1 0,-1 1 0,1 0 0,2 11 0,-2-16-7,0 1-1,-1-1 0,1 0 0,0 0 0,0 0 0,0 0 1,0 0-1,0 0 0,0 0 0,0 0 0,1 0 1,-1-1-1,0 1 0,0 0 0,1-1 0,-1 1 0,0-1 1,1 1-1,-1-1 0,0 1 0,1-1 0,-1 0 0,1 0 1,-1 0-1,1 0 0,-1 0 0,0 0 0,1 0 1,-1-1-1,1 1 0,-1 0 0,0-1 0,1 1 0,-1-1 1,0 1-1,1-1 0,-1 0 0,2-1 0,4-2 15,0 1 0,0-2 1,0 1-1,-1-1 0,10-8 0,-6 0-61,1 1 0,-1-2 0,-1 1 0,-1-2 0,0 1 0,-1-1 0,11-30 0,-24 69-24,3-12 96,1 0 0,0 0-1,-1 23 1,4-35-208,5 0-5596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8.330"/>
    </inkml:context>
    <inkml:brush xml:id="br0">
      <inkml:brushProperty name="width" value="0.025" units="cm"/>
      <inkml:brushProperty name="height" value="0.025" units="cm"/>
    </inkml:brush>
  </inkml:definitions>
  <inkml:trace contextRef="#ctx0" brushRef="#br0">108 240 12172,'0'0'13746,"-9"-4"-13100,7 2-612,-1 1 0,0-1 0,0 1 0,0 0 0,1 0 1,-1 1-1,0-1 0,0 0 0,-1 1 0,1 0 0,-3 0 0,4 0-17,-1 1-1,1 0 1,0 0 0,0 0-1,0 0 1,0 1-1,0-1 1,0 0-1,1 1 1,-1-1 0,0 1-1,1 0 1,-1 0-1,1-1 1,0 1-1,-1 0 1,1 0 0,0 0-1,0 0 1,0 1-1,0 1 1,-3 4 146,0 0 1,1 1-1,-1-1 1,2 1-1,0-1 0,0 1 1,0 0-1,1 0 1,0 0-1,1 0 1,0 0-1,2 10 1,-2-17-144,1 0 0,0 0 1,1-1-1,-1 1 1,0-1-1,0 1 1,1-1-1,-1 1 0,0-1 1,1 0-1,0 1 1,-1-1-1,1 0 0,0 0 1,-1 0-1,1-1 1,0 1-1,0 0 1,0-1-1,0 1 0,0-1 1,0 1-1,0-1 1,0 0-1,0 0 1,0 0-1,0 0 0,0 0 1,0 0-1,0-1 1,2 0-1,4 0-9,-1-1 0,0 1 0,0-1 0,0-1 0,0 1 0,0-1 1,9-6-1,-3 0-27,1-1 0,-1 0 0,-1-2 1,0 1-1,-1-1 0,0-1 0,0 0 0,-2 0 1,1-1-1,-2-1 0,0 1 0,-1-1 1,0-1-1,-1 1 0,-1-1 0,-1 0 1,0 0-1,-1-1 0,0 1 0,0-27 1,-3 40-8,0 0 1,-1 0 0,1 0 0,-1 0 0,1 0 0,-1 0-1,0 0 1,0 1 0,0-1 0,0 0 0,0 1 0,-1-1-1,0 0 1,1 1 0,-1 0 0,0-1 0,0 1 0,0 0 0,0 0-1,0 0 1,-1 0 0,1 1 0,-1-1 0,1 1 0,-1-1-1,1 1 1,-1 0 0,0 0 0,0 0 0,0 0 0,0 0-1,1 1 1,-6-1 0,3 1-7,0-1-1,1 2 1,-1-1-1,0 0 1,1 1-1,-1 0 1,0 0-1,1 0 1,-1 1 0,1-1-1,-1 1 1,1 0-1,0 0 1,0 1-1,0-1 1,0 1-1,0 0 1,1 0 0,-1 0-1,-4 7 1,4-5 77,0 0 1,1 0 0,0 0-1,0 1 1,0 0-1,1-1 1,0 1 0,-2 11-1,3-15-42,1-1 0,0 1-1,0 0 1,0-1 0,0 1-1,0 0 1,0-1-1,0 1 1,1 0 0,-1-1-1,1 1 1,-1 0 0,1-1-1,-1 1 1,1-1-1,0 1 1,0-1 0,0 0-1,0 1 1,0-1 0,0 0-1,0 0 1,0 1-1,1-1 1,-1 0 0,0 0-1,1 0 1,-1-1 0,1 1-1,-1 0 1,1 0-1,-1-1 1,1 1 0,-1-1-1,1 1 1,2-1 0,13 3-243,1-1 0,-1-1 0,0 0 0,31-3 0,-30 0-140,-1 1 0,0 1 0,0 1 0,31 5 0,-45-5 441,1 0-1,0 1 1,-1 0-1,1 0 1,-1 0-1,1 0 1,-1 0-1,0 0 1,0 1-1,0 0 1,0 0-1,-1 0 1,1 0-1,-1 0 1,1 0-1,-1 0 1,0 1-1,-1-1 1,1 1 0,0 0-1,-1 0 1,0-1-1,0 1 1,1 6-1,0-3 138,0-1-1,0 1 1,1-1-1,0 0 1,0 1-1,0-1 1,6 6-1,2-6-1691,-3-8-3845,-1-5-4743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8.868"/>
    </inkml:context>
    <inkml:brush xml:id="br0">
      <inkml:brushProperty name="width" value="0.025" units="cm"/>
      <inkml:brushProperty name="height" value="0.025" units="cm"/>
    </inkml:brush>
  </inkml:definitions>
  <inkml:trace contextRef="#ctx0" brushRef="#br0">1 96 13100,'0'0'13565,"10"-3"-12524,33-4-229,-42 7-792,1 1 1,-1-1-1,1 0 1,-1 0-1,0 1 1,1-1-1,-1 1 1,0-1-1,0 1 1,1 0-1,-1-1 0,0 1 1,0 0-1,0 0 1,0 0-1,0 0 1,0 0-1,0 0 1,0 0-1,0 0 1,0 0-1,-1 0 1,1 1-1,0-1 1,-1 0-1,1 1 1,-1-1-1,1 0 1,-1 2-1,6 39 180,-6-39-166,0 88 233,1-90-264,-1 0 0,0-1-1,0 1 1,1-1 0,-1 0-1,0 1 1,1-1 0,-1 1-1,1-1 1,-1 1 0,1-1-1,-1 0 1,0 1 0,1-1-1,-1 0 1,1 0 0,0 1-1,-1-1 1,1 0 0,-1 0-1,1 0 1,-1 1 0,1-1-1,-1 0 1,1 0 0,0 0-1,-1 0 1,1 0 0,-1 0-1,1 0 1,-1 0 0,1-1-1,0 1 1,0 0 0,26-7 181,-15 0-117,-1 0 0,-1 0 0,1-1 0,-1 0 1,-1-1-1,1 0 0,-2-1 0,1 0 0,-1 0 0,-1-1 0,0 0 0,0 0 0,-1-1 1,0 1-1,-1-1 0,-1-1 0,0 1 0,0-1 0,-1 1 0,1-19 0,-4 30-78,0 1-1,0-1 1,0 1-1,0-1 1,0 0-1,0 1 1,0-1-1,0 1 1,0-1-1,0 1 1,0-1-1,-1 1 1,1-1-1,0 1 1,0-1-1,-1 1 1,1-1-1,0 1 1,-1-1-1,1 1 1,0-1-1,-1 1 1,1 0-1,-1-1 1,1 1-1,0 0 1,-1-1-1,1 1 1,-1 0-1,1 0 1,-1-1-1,1 1 1,-1 0-1,0 0 1,1 0-1,-1 0 1,1 0-1,-1 0 1,1 0-1,-1 0 1,1 0-1,-1 0 1,0 0-1,1 0 1,-1 0-1,0 0 1,0 1-99,0-1 1,0 0 0,0 1-1,0-1 1,0 1 0,0-1-1,0 1 1,1-1-1,-1 1 1,0 0 0,0 0-1,0-1 1,1 1-1,-1 0 1,0 0 0,1 0-1,-1 0 1,1 0-1,-1 0 1,1 0 0,-1 0-1,1 0 1,0 0 0,-1 0-1,1 2 1,0-1-406,0 0-1,0 0 1,0 1 0,0-1 0,0 0-1,0 1 1,1-1 0,-1 0 0,1 0-1,0 0 1,-1 1 0,1-1 0,0 0-1,0 0 1,1 0 0,-1 0 0,0-1-1,1 1 1,-1 0 0,1 0 0,-1-1-1,1 1 1,0-1 0,0 1 0,0-1 0,0 0-1,0 0 1,0 0 0,0 0 0,4 1-1,17 7-6322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49.210"/>
    </inkml:context>
    <inkml:brush xml:id="br0">
      <inkml:brushProperty name="width" value="0.025" units="cm"/>
      <inkml:brushProperty name="height" value="0.025" units="cm"/>
    </inkml:brush>
  </inkml:definitions>
  <inkml:trace contextRef="#ctx0" brushRef="#br0">76 86 6694,'0'0'19822,"-10"-2"-19379,6 1-409,1 0 1,-1 0-1,0 1 1,1-1-1,-1 1 1,0 0-1,0 0 1,0 0-1,-3 1 1,5 0 3,1-1 1,-1 1 0,1 0-1,0-1 1,-1 1-1,1 0 1,0 0 0,0 0-1,0 0 1,0 0 0,-1 0-1,1 1 1,1-1 0,-1 0-1,0 0 1,0 1 0,0-1-1,1 1 1,-1-1 0,1 1-1,-1-1 1,1 1 0,0-1-1,-1 1 1,1-1 0,0 1-1,0-1 1,0 1 0,0-1-1,0 1 1,0-1 0,1 1-1,-1-1 1,1 3-1,0-3-18,0 0 0,-1 0 0,1-1 0,0 1 0,0 0-1,0-1 1,0 1 0,0 0 0,0-1 0,0 1 0,0-1 0,0 0-1,0 1 1,0-1 0,0 0 0,1 1 0,-1-1 0,0 0-1,0 0 1,0 0 0,0 0 0,1 0 0,-1 0 0,0-1 0,0 1-1,1-1 1,37-5 347,-16-3-353,0-1 0,0-1 0,-1-1 0,-1 0 1,21-17-1,27-16-19,-63 46 171,-5 12 249,-6 25 669,1-14-513,5-23-557,-1 0-1,1 0 1,-1 0-1,1-1 0,-1 1 1,1 0-1,0 0 0,-1 0 1,1-1-1,0 1 1,0 0-1,-1 0 0,1-1 1,0 1-1,0-1 0,0 1 1,0-1-1,0 1 1,0-1-1,0 0 0,0 0 1,0 1-1,0-1 0,0 0 1,0 0-1,0 0 1,0 0-1,0 0 0,0 0 1,0 0-1,0 0 0,0 0 1,0-1-1,1 1 1,40-10-2650,-23-4-3167,3-6-5770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0.345"/>
    </inkml:context>
    <inkml:brush xml:id="br0">
      <inkml:brushProperty name="width" value="0.025" units="cm"/>
      <inkml:brushProperty name="height" value="0.025" units="cm"/>
    </inkml:brush>
  </inkml:definitions>
  <inkml:trace contextRef="#ctx0" brushRef="#br0">26 110 13261,'-9'8'4452,"-1"-2"-1313,3-3 128,7 1-1602,0-3-479,11-1-129,8 0-193,11-10-127,5-2-96,6-4-257,2-3-224,-4 2-128,-3 1-32,-6 5-672,-8-1-1699,-7 3-2337,-5 0-4389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0.976"/>
    </inkml:context>
    <inkml:brush xml:id="br0">
      <inkml:brushProperty name="width" value="0.025" units="cm"/>
      <inkml:brushProperty name="height" value="0.025" units="cm"/>
    </inkml:brush>
  </inkml:definitions>
  <inkml:trace contextRef="#ctx0" brushRef="#br0">109 0 15278,'0'0'9994,"0"9"-9049,0-2-823,1 1 351,-1 1 0,-1 0 0,1-1-1,-1 1 1,0-1 0,-1 0 0,0 1-1,-4 9 1,5-33 173,0 12-566,1 1 0,-1-1 1,1 1-1,-1-1 1,1 1-1,0-1 0,0 1 1,0-1-1,1 1 1,-1-1-1,0 1 0,1-1 1,0 1-1,-1-1 0,1 1 1,0 0-1,0 0 1,2-4-1,-10 15-80,0 1 0,1 0 0,0 0 0,0 0 0,1 0 0,-4 12 0,-26 74 0,31-83 0,0 0 0,0 0 0,1 0 0,1 1 0,-1 16 0,3-29 0,1 0 0,0-1 0,0 1 0,0 0 0,0-1 0,0 1 0,0-1 0,0 0 0,0 1 0,0-1 0,0 0 0,0 1 0,0-1 0,0 0 0,0 0 0,0 0 0,0 0 0,0 0 0,0 0 0,0 0 0,2-1 0,26 0 0,-1-5-77,0-1 1,0-1-1,0-1 1,-1-1-1,39-22 1,-20 3-4120,-24 1-3411,-17 11 843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1.321"/>
    </inkml:context>
    <inkml:brush xml:id="br0">
      <inkml:brushProperty name="width" value="0.025" units="cm"/>
      <inkml:brushProperty name="height" value="0.025" units="cm"/>
    </inkml:brush>
  </inkml:definitions>
  <inkml:trace contextRef="#ctx0" brushRef="#br0">51 0 3844,'0'0'19922,"-28"74"-17583,22-40-610,5 4-95,-3 4-385,-2 1-512,4-1-353,-1-4-288,3-1-64,0-7 0,0-4-512,9-7-801,2-8-1442,-3-8-2049,-1-3-3108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1.653"/>
    </inkml:context>
    <inkml:brush xml:id="br0">
      <inkml:brushProperty name="width" value="0.025" units="cm"/>
      <inkml:brushProperty name="height" value="0.025" units="cm"/>
    </inkml:brush>
  </inkml:definitions>
  <inkml:trace contextRef="#ctx0" brushRef="#br0">129 0 19218,'0'0'9833,"-24"75"-9192,9-40-257,0 4-223,-2-3-65,3-2-64,-1-2-32,5-5 32,-1-4-256,5-6-930,5-4-1280,1-9-1025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1.983"/>
    </inkml:context>
    <inkml:brush xml:id="br0">
      <inkml:brushProperty name="width" value="0.025" units="cm"/>
      <inkml:brushProperty name="height" value="0.025" units="cm"/>
    </inkml:brush>
  </inkml:definitions>
  <inkml:trace contextRef="#ctx0" brushRef="#br0">62 1 12460,'0'0'5728,"-7"9"-2771,2 0-2558,0 0 0,0 1-1,1-1 1,0 1 0,1 0 0,0 0-1,1 0 1,0 0 0,0 1-1,1-1 1,0 0 0,1 1 0,0-1-1,1 1 1,3 19 0,-3-28-360,-1-1 1,0 0 0,1 0-1,-1 1 1,1-1 0,0 0 0,-1 0-1,1 0 1,0 0 0,0 0-1,-1 0 1,1 0 0,0 0-1,0 0 1,0 0 0,0 0-1,0-1 1,0 1 0,1 0-1,-1-1 1,0 1 0,0-1-1,0 1 1,1-1 0,-1 0 0,0 1-1,0-1 1,1 0 0,-1 0-1,0 0 1,1 0 0,-1 0-1,0 0 1,1 0 0,-1 0-1,0-1 1,0 1 0,1 0-1,-1-1 1,0 1 0,0-1 0,2-1-1,1 1 55,0-1 0,-1-1 0,1 1 0,0-1-1,-1 1 1,0-1 0,0 0 0,0 0 0,0 0-1,5-8 1,-6 7-70,0 0 0,-1 0-1,1 0 1,-1 0-1,0-1 1,0 1 0,0 0-1,-1-1 1,1 1 0,-1-1-1,0 1 1,0-1-1,-1 1 1,1-1 0,-1 1-1,0 0 1,-2-6-1,2 7-71,0 1 0,0 0 1,0 0-1,0 0 0,-1 1 0,1-1 0,0 0 0,-1 0 0,1 1 0,-1-1 0,0 1 0,1-1 0,-1 1 0,0 0 0,0-1 0,0 1 0,0 0 0,0 0 0,0 1 0,0-1 0,0 0 0,-1 1 0,1-1 0,0 1 0,0 0 0,0-1 0,-1 1 0,1 0 0,0 1 0,0-1 0,-1 0 0,1 1 0,0-1 0,0 1 0,-4 1 0,3-1-52,0 1 0,0 0 0,0 0 0,1 0 0,-1 0 0,0 0-1,1 1 1,0-1 0,-1 1 0,1-1 0,0 1 0,0 0 0,1 0 0,-1 0 0,1 0 0,-1 0 0,1 0 0,0 1 0,0-1 0,0 0 0,0 5 0,0-4-309,1 0 1,-1 0-1,1 1 0,0-1 1,0 0-1,0 0 0,2 8 1,-1-10-89,-1 0 1,1 0 0,0 0 0,0 0-1,-1 0 1,1 0 0,0-1 0,1 1-1,-1 0 1,0-1 0,0 1 0,1-1-1,-1 1 1,1-1 0,2 3 0,15 6-4223,5-1-1757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2.340"/>
    </inkml:context>
    <inkml:brush xml:id="br0">
      <inkml:brushProperty name="width" value="0.025" units="cm"/>
      <inkml:brushProperty name="height" value="0.025" units="cm"/>
    </inkml:brush>
  </inkml:definitions>
  <inkml:trace contextRef="#ctx0" brushRef="#br0">62 36 4740,'0'0'18984,"-7"9"-18568,0-1-333,2-3 92,0 1 0,1-1 0,-1 1 0,1 0 0,0 0 1,1 1-1,-1-1 0,1 1 0,1-1 0,-1 1 0,1 0 1,-2 10-1,5-17-118,-1 1 1,1 0-1,-1-1 1,1 0 0,-1 1-1,1-1 1,-1 1-1,1-1 1,-1 0-1,1 1 1,0-1 0,-1 0-1,1 1 1,0-1-1,-1 0 1,1 0 0,0 0-1,-1 0 1,1 0-1,0 0 1,-1 0-1,1 0 1,0 0 0,0 0-1,-1 0 1,1 0-1,0 0 1,-1 0-1,1-1 1,0 1 0,-1 0-1,2-1 1,24-8 647,-20 5-517,0 1 0,-1-2 1,1 1-1,-1 0 0,-1-1 0,1 0 1,0 0-1,-1-1 0,4-6 0,-7 10-200,0 0 1,0 0-1,0 0 0,0 0 1,-1-1-1,1 1 0,-1 0 1,1 0-1,-1-1 0,0 1 0,0 0 1,0-4-1,-1 3-250,1 1 0,-1 0 0,1 0 0,-1 0 0,0-1 0,0 1 0,0 0 0,-1 0 0,1 0 0,0 1 0,-1-1 0,1 0 0,-1 0 0,-3-2 0,-8-7-4243,-1 2-3417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8.974"/>
    </inkml:context>
    <inkml:brush xml:id="br0">
      <inkml:brushProperty name="width" value="0.05" units="cm"/>
      <inkml:brushProperty name="height" value="0.05" units="cm"/>
    </inkml:brush>
  </inkml:definitions>
  <inkml:trace contextRef="#ctx0" brushRef="#br0">26 1 11282,'-9'33'5366,"3"38"-559,0-12-1795,2 95 0,3-153-2999,1 0-1,0 0 1,1 1-1,-1-1 1,0 0-1,0 0 1,0 0-1,1 0 1,-1 1-1,1-1 1,-1 0-1,1 0 1,-1 0-1,2 2 1,-2-3-6,1 0 0,-1 0 0,0 0 1,1 1-1,-1-1 0,1 0 1,-1 0-1,0 0 0,1 0 1,-1 0-1,1 0 0,-1 0 0,0 0 1,1 0-1,-1 0 0,0 0 1,1 0-1,-1 0 0,1 0 0,-1 0 1,0 0-1,1-1 0,-1 1 1,0 0-1,1 0 0,-1 0 0,0-1 1,1 1-1,3-4 49,1 1-1,-2-1 1,1 0 0,6-8-1,-6 7-52,17-20 25,27-26 0,-40 43-59,0 1 0,0 1 0,1-1 0,0 1 0,0 1 0,1 0 0,15-7 0,-24 12 26,1-1 0,-1 0 0,1 1 0,-1-1 0,1 1-1,0-1 1,-1 1 0,1 0 0,0 0 0,-1 0 0,1 0 0,0 0-1,-1 0 1,1 0 0,0 1 0,-1-1 0,1 0 0,-1 1 0,1 0-1,0-1 1,-1 1 0,1 0 0,-1 0 0,0-1 0,1 1 0,-1 0-1,0 1 1,1-1 0,-1 0 0,0 0 0,1 2 0,-1-1 2,0 0 1,-1 0-1,1 0 0,-1 0 1,1 0-1,-1 0 1,0 0-1,0 1 0,0-1 1,0 0-1,0 0 1,-1 0-1,1 0 0,0 0 1,-1 0-1,0 0 1,1 0-1,-1 0 0,0 0 1,0 0-1,0-1 1,0 1-1,-1 0 1,-1 2-1,-5 6 9,0-1 0,-1 0 1,0 0-1,-1-1 0,1 0 0,-2 0 1,1-2-1,-1 1 0,0-1 0,0 0 1,-1-1-1,-17 5 0,28-10-32,0 1 1,1-1-1,-1 0 0,1 1 0,-1-1 0,0 0 1,0 0-1,1 0 0,-1 0 0,0 0 0,1 1 0,-1-1 1,0 0-1,1 0 0,-1-1 0,0 1 0,0 0 1,1 0-1,-1 0 0,0 0 0,1-1 0,-1 1 0,0 0 1,1-1-1,-1 1 0,1 0 0,-1-1 0,0 1 1,1-1-1,-1 1 0,1-1 0,-1 1 0,1-1 0,0 1 1,-1-1-1,1 1 0,-1-1 0,1 0 0,0 1 0,-1-2 1,1 0-9,0 0 1,1 0 0,-1-1-1,0 1 1,1 0-1,-1 0 1,1 0 0,0 0-1,0 0 1,0 0 0,0 0-1,0 1 1,2-4 0,13-16-335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3.448"/>
    </inkml:context>
    <inkml:brush xml:id="br0">
      <inkml:brushProperty name="width" value="0.025" units="cm"/>
      <inkml:brushProperty name="height" value="0.025" units="cm"/>
    </inkml:brush>
  </inkml:definitions>
  <inkml:trace contextRef="#ctx0" brushRef="#br0">135 35 5061,'2'-19'12540,"-6"8"-5190,3 10-7112,0 1 0,0-1 0,0 1 1,0-1-1,0 1 0,0 0 1,0-1-1,0 1 0,0 0 0,0 0 1,0-1-1,0 1 0,0 0 0,0 0 1,0 0-1,0 0 0,0 0 1,0 1-1,0-1 0,-2 1 0,-2 0-279,0 1 0,0 0 0,0 0 0,0 1-1,1-1 1,-1 1 0,1 0 0,-1 0 0,-3 5 0,2-2 94,0 1 0,0-1 1,1 2-1,0-1 1,1 0-1,0 1 0,0 0 1,0 0-1,1 0 0,0 1 1,1-1-1,-1 1 1,0 13-1,3-21-47,0 0-1,1 0 1,-1 0-1,1 0 1,0 0-1,-1 0 1,1-1 0,-1 1-1,1 0 1,0 0-1,0 0 1,0-1-1,-1 1 1,1-1 0,0 1-1,0 0 1,0-1-1,0 1 1,0-1-1,0 0 1,0 1 0,0-1-1,0 0 1,0 0-1,0 0 1,0 1-1,0-1 1,0 0 0,0 0-1,0-1 1,1 1-1,-1 0 1,0 0-1,0 0 1,1-1 0,42-8-74,24-26-3725,-55 27-618,0-1 1,21-20 0,-20 11-3608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3.824"/>
    </inkml:context>
    <inkml:brush xml:id="br0">
      <inkml:brushProperty name="width" value="0.025" units="cm"/>
      <inkml:brushProperty name="height" value="0.025" units="cm"/>
    </inkml:brush>
  </inkml:definitions>
  <inkml:trace contextRef="#ctx0" brushRef="#br0">68 0 11883,'0'0'10453,"-9"6"-9316,7-4-1117,-2 0 102,0 0 1,1 0 0,-1 0 0,1 1 0,-1 0 0,1 0 0,0 0-1,0 0 1,0 0 0,1 1 0,-1-1 0,1 1 0,0 0 0,0 0-1,0 0 1,0 0 0,1 0 0,-1 0 0,1 0 0,0 0 0,0 0-1,0 8 1,1-11-63,0 1 1,0-1-1,0 0 0,0 1 0,0-1 1,0 1-1,1-1 0,-1 1 0,0-1 0,1 0 1,-1 1-1,1-1 0,0 0 0,-1 1 1,1-1-1,0 0 0,0 0 0,0 0 0,0 1 1,0-1-1,0 0 0,0 0 0,0 0 1,2 1-1,-1-2 17,0 1 0,0-1 0,0 1 0,0-1 0,0 0 1,0 0-1,0 0 0,0 0 0,-1 0 0,1-1 0,0 1 0,0-1 1,0 1-1,0-1 0,0 1 0,-1-1 0,1 0 0,0 0 0,2-2 0,1 0-46,0-1 0,-1 0-1,0 0 1,0-1-1,0 1 1,0-1-1,-1 1 1,4-7-1,9-11 10,-14 31-451,-1 0 0,1 1 0,-1-1 0,-1 19 0,-1-13-1222,0 8-2280,3-10-6022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4.173"/>
    </inkml:context>
    <inkml:brush xml:id="br0">
      <inkml:brushProperty name="width" value="0.025" units="cm"/>
      <inkml:brushProperty name="height" value="0.025" units="cm"/>
    </inkml:brush>
  </inkml:definitions>
  <inkml:trace contextRef="#ctx0" brushRef="#br0">1 2 17200,'0'0'13517,"7"-2"-24567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4.881"/>
    </inkml:context>
    <inkml:brush xml:id="br0">
      <inkml:brushProperty name="width" value="0.025" units="cm"/>
      <inkml:brushProperty name="height" value="0.025" units="cm"/>
    </inkml:brush>
  </inkml:definitions>
  <inkml:trace contextRef="#ctx0" brushRef="#br0">92 0 14574,'0'0'9561,"-5"10"-9374,-7 20 478,1 0 0,1 1 0,2 0 0,1 0 0,2 1 0,-3 41 0,8-72-646,0 0 1,0-1-1,0 1 0,0 0 1,0 0-1,0 0 1,1 0-1,-1-1 1,0 1-1,0 0 0,1 0 1,-1-1-1,0 1 1,1 0-1,-1 0 1,1-1-1,-1 1 0,1 0 1,-1-1-1,1 1 1,-1-1-1,1 1 1,0-1-1,-1 1 0,1-1 1,0 1-1,-1-1 1,2 1-1,27-2 320,26-22-24,-41 14-296,-9 5-30,1 1 0,0-1 0,0 1 0,0 0 0,0 1 0,0-1 0,1 1 0,-1 1 0,0-1 0,10 0 0,-15 2 3,0 1 0,-1 0 0,1-1 0,0 1 0,0 0 0,0 0 0,0 0-1,-1 0 1,1-1 0,0 1 0,-1 0 0,1 0 0,0 0 0,-1 0 0,0 1 0,1-1-1,-1 0 1,1 0 0,-1 0 0,0 0 0,0 0 0,0 0 0,0 1 0,0-1-1,0 0 1,0 0 0,0 0 0,0 0 0,0 0 0,-1 2 0,0 2 24,1-1 1,-1 1 0,1 0 0,-1-1 0,0 0-1,-1 1 1,-3 7 0,0-6 79,0 0 1,-1 0-1,0 0 0,0-1 1,0 1-1,-1-1 0,1-1 1,-1 0-1,-1 0 0,1 0 1,0-1-1,-1 1 0,0-2 1,0 1-1,0-1 0,0-1 1,0 0-1,0 0 0,0 0 1,0-1-1,-12-1 0,17 1-192,1-1-1,-1 0 0,1 0 1,0 0-1,-1 0 0,1 0 1,0 0-1,0-1 0,0 1 1,0-1-1,0 1 0,0-1 1,0 0-1,0 0 0,1 0 1,-1 0-1,-1-3 0,-2-10-3886,8 0-3858,4 6 233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5.984"/>
    </inkml:context>
    <inkml:brush xml:id="br0">
      <inkml:brushProperty name="width" value="0.025" units="cm"/>
      <inkml:brushProperty name="height" value="0.025" units="cm"/>
    </inkml:brush>
  </inkml:definitions>
  <inkml:trace contextRef="#ctx0" brushRef="#br0">0 99 10346,'0'0'15444,"6"-9"-14595,-3 4-789,-1 1 67,0 0 1,0 0-1,0 0 1,1 1-1,0-1 1,-1 1 0,1 0-1,1-1 1,-1 1-1,0 1 1,1-1-1,-1 0 1,1 1-1,0 0 1,0 0-1,0 0 1,0 0-1,0 1 1,0-1 0,9 0-1,-12 1-123,1 1 0,-1 0 0,0 0 0,1 0 1,-1 1-1,0-1 0,1 0 0,-1 0 0,0 1 0,0-1 0,1 1 0,-1-1 0,0 1 0,0 0 0,0-1 0,1 1 1,-1 0-1,0 0 0,0 0 0,0 0 0,0 0 0,-1 0 0,1 0 0,0 0 0,0 0 0,-1 0 0,1 0 0,0 0 1,-1 1-1,1-1 0,-1 0 0,0 0 0,1 1 0,-1-1 0,0 0 0,0 1 0,0-1 0,0 0 0,0 1 0,0-1 0,0 0 1,0 1-1,0-1 0,-1 0 0,1 1 0,-1-1 0,1 0 0,-2 2 0,-2 12 31,-1-2-1,-1 1 0,-12 20 1,11-21 6,1-2-27,4-7-9,0 0 0,0 0 0,0 0 0,0 0 0,1 0 0,0 0 0,0 0 0,0 1 0,-1 5 0,6-9 9,-1 0 0,1 0 0,0 0 1,-1-1-1,1 1 0,0-1 0,0 0 0,0 0 0,-1-1 0,8-1 0,-4 0-5,0-1 0,0 0 0,0-1 0,0 0 0,-1 0 0,0 0 0,0-1 0,0 0 0,0 0 0,-1-1 0,0 1 0,0-1 0,0 0 0,6-13 0,-2 5 7,0-2-1,-1 1 1,-1-1 0,-1 0 0,6-24 0,-12 22-6,-8 18-202,-14 23-59,17-13 331,0 1-1,1-1 1,0 1-1,1 0 1,0 1-1,1-1 1,0 0 0,1 1-1,0 20 1,1-32-69,0 0 0,0 1 0,-1-1 0,1 1 0,1-1 0,-1 0 0,0 1 0,0-1 0,0 0 0,0 1 0,0-1 0,0 0 0,0 1 1,0-1-1,1 0 0,-1 1 0,0-1 0,0 0 0,0 0 0,1 1 0,-1-1 0,0 0 0,0 0 0,1 1 0,-1-1 0,0 0 0,0 0 0,1 0 1,-1 1-1,0-1 0,1 0 0,-1 0 0,0 0 0,1 0 0,-1 0 0,0 0 0,1 0 0,-1 0 0,1 0 0,18-5 266,12-16 34,-17 6-300,-1-1-1,0-1 1,-1 0 0,-1 0-1,-1-1 1,9-22 0,-33 108-1405,11-58 1479,1 0 0,-1 0-1,2 1 1,-1-1 0,2 1-1,0 21 1,1-32-73,-1 1 1,0 0 0,1-1-1,-1 1 1,1-1-1,0 1 1,-1-1-1,1 0 1,-1 1-1,1-1 1,0 1 0,-1-1-1,1 0 1,0 0-1,0 1 1,-1-1-1,1 0 1,0 0 0,0 0-1,-1 0 1,1 0-1,0 0 1,0 0-1,-1 0 1,1 0-1,0 0 1,-1 0 0,1-1-1,1 1 1,23-7 363,-19 2-368,0 1 0,0-2 1,-1 1-1,0-1 1,0 1-1,0-1 0,-1-1 1,0 1-1,0-1 0,0 1 1,-1-1-1,0 0 1,-1 0-1,1-1 0,-1 1 1,-1 0-1,1-1 1,-1 1-1,-1-1 0,0-14 1,-10 23-12421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6.359"/>
    </inkml:context>
    <inkml:brush xml:id="br0">
      <inkml:brushProperty name="width" value="0.025" units="cm"/>
      <inkml:brushProperty name="height" value="0.025" units="cm"/>
    </inkml:brush>
  </inkml:definitions>
  <inkml:trace contextRef="#ctx0" brushRef="#br0">0 42 10634,'0'0'22133,"25"-42"-37860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6.785"/>
    </inkml:context>
    <inkml:brush xml:id="br0">
      <inkml:brushProperty name="width" value="0.025" units="cm"/>
      <inkml:brushProperty name="height" value="0.025" units="cm"/>
    </inkml:brush>
  </inkml:definitions>
  <inkml:trace contextRef="#ctx0" brushRef="#br0">1 82 17681,'0'0'12524,"63"-18"-11916,-39 7-448,1 1-128,-7 0-160,-1 2-961,-4 1-1922,-7-2-2114,-1 0-3715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7.149"/>
    </inkml:context>
    <inkml:brush xml:id="br0">
      <inkml:brushProperty name="width" value="0.025" units="cm"/>
      <inkml:brushProperty name="height" value="0.025" units="cm"/>
    </inkml:brush>
  </inkml:definitions>
  <inkml:trace contextRef="#ctx0" brushRef="#br0">29 0 19538,'0'0'3860,"-4"9"-2589,2-4-1196,-2 2 89,1-1-1,0 1 1,0 0 0,1 0-1,0 0 1,1 0 0,-1 0-1,1 1 1,0-1 0,1 0-1,0 11 1,3-17-145,1 0 1,-1 0-1,0-1 1,1 1-1,-1 0 1,0-1-1,1 0 1,-1 0-1,0 0 1,8-1-1,-2 1 39,2 0-171,-1 2 0,1-1 0,0 2 0,-1-1 0,1 1-1,-1 1 1,19 9 0,-26-11 80,0-1 0,0 1 1,0 0-1,0 0 0,-1 0 0,1 1 0,-1-1 0,0 1 0,1-1 0,-1 1 1,0 0-1,-1-1 0,3 5 0,-3-5 80,-1 0 1,1 1-1,-1-1 1,0 0-1,1 1 1,-1-1-1,0 0 1,0 1-1,-1-1 1,1 0-1,0 0 1,-1 1-1,0-1 1,1 0-1,-1 0 1,0 1-1,0-1 1,0 0-1,0 0 1,0 0-1,-3 2 1,0 1 190,0 0-1,-1-1 1,0 1 0,0-1 0,0-1 0,0 1-1,0-1 1,-1 0 0,0 0 0,1 0 0,-1-1-1,-9 3 1,10-3-374,0-1 0,0 0 0,0 0 0,0-1-1,0 1 1,0-1 0,0 0 0,0 0 0,-9-2 0,12 1-396,0 0 1,1 0 0,-1 0 0,0 0 0,0 0 0,1 0-1,-1 0 1,0-1 0,1 1 0,0 0 0,-1-1-1,1 0 1,0 1 0,0-1 0,-1 0 0,1 1 0,-1-5-1,-10-20-10609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7.524"/>
    </inkml:context>
    <inkml:brush xml:id="br0">
      <inkml:brushProperty name="width" value="0.025" units="cm"/>
      <inkml:brushProperty name="height" value="0.025" units="cm"/>
    </inkml:brush>
  </inkml:definitions>
  <inkml:trace contextRef="#ctx0" brushRef="#br0">0 137 9001,'0'0'14509,"68"-37"-12331,-48 26-1025,2 0-960,1 2-161,1-1-1282,-3-2-2625,5 1-4101</inkml:trace>
  <inkml:trace contextRef="#ctx0" brushRef="#br0" timeOffset="1">432 0 15022,'0'0'6759,"-15"60"-4037,0-33-928,0 4-545,-6 1-384,6-1-481,0-2-256,4-2-128,2-4-32,0-4-704,1-2-962,-1-7-800,1-3-2371,1-7-3587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7.873"/>
    </inkml:context>
    <inkml:brush xml:id="br0">
      <inkml:brushProperty name="width" value="0.025" units="cm"/>
      <inkml:brushProperty name="height" value="0.025" units="cm"/>
    </inkml:brush>
  </inkml:definitions>
  <inkml:trace contextRef="#ctx0" brushRef="#br0">54 1 13421,'0'0'9849,"-5"8"-8936,2-3-658,-1 1 0,1 0 0,0-1 0,1 1 0,-1 0 0,1 0 0,-2 12 0,4-16-168,0 0 1,0 0 0,0 0-1,0 0 1,0 0 0,0 0-1,0 0 1,1-1-1,-1 1 1,1 0 0,0 0-1,-1 0 1,1 0 0,0-1-1,0 1 1,0 0-1,0-1 1,0 1 0,1-1-1,-1 1 1,0-1-1,1 0 1,-1 1 0,1-1-1,-1 0 1,1 0 0,0 0-1,-1 0 1,1 0-1,0-1 1,0 1 0,0 0-1,0-1 1,0 1 0,3-1-1,-1 2 7,0-1 0,0 0 0,0-1-1,0 1 1,1-1 0,-1 0 0,0 0-1,1 0 1,-1 0 0,0-1 0,0 0 0,0 0-1,1 0 1,3-2 0,-6 2-80,0 0 0,-1-1 0,1 1 0,0-1 0,-1 1 1,1-1-1,-1 0 0,0 1 0,1-1 0,-1 0 0,0 0 0,0 0 0,0 0 0,0 0 0,-1 0 0,1 0 0,0 0 0,-1-1 0,0 1 1,1 0-1,-1 0 0,0 0 0,0-1 0,0 1 0,0 0 0,-1 0 0,1 0 0,-1-3 0,0 3-115,0 0 0,0 0-1,0 0 1,-1 0 0,1 0 0,0 1-1,-1-1 1,1 0 0,-1 1 0,1-1-1,-1 1 1,0-1 0,1 1 0,-1 0-1,0 0 1,0 0 0,0 0 0,0 0-1,0 0 1,0 0 0,-1 1 0,1-1-1,0 1 1,-4-1 0,-52-3-3667,55 4 3484,1 0 0,0 0 0,0 1 0,0-1 0,0 1 1,0 0-1,0-1 0,0 1 0,0 0 0,0 0 0,0 0 0,0 0 0,0 1 0,1-1 0,-1 0 1,0 1-1,1-1 0,-1 1 0,0 1 0,-9 24-6455,10-11-804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9.800"/>
    </inkml:context>
    <inkml:brush xml:id="br0">
      <inkml:brushProperty name="width" value="0.05" units="cm"/>
      <inkml:brushProperty name="height" value="0.05" units="cm"/>
    </inkml:brush>
  </inkml:definitions>
  <inkml:trace contextRef="#ctx0" brushRef="#br0">1 376 16371,'5'9'1380,"-1"-3"-660,0 0 0,0 0 0,1 0 0,0 0 0,8 7 0,-12-12-662,1 0-1,-1 0 1,1 0-1,-1-1 1,1 1-1,-1 0 0,1 0 1,-1-1-1,1 1 1,0-1-1,-1 0 1,1 1-1,0-1 1,0 0-1,-1 0 0,1 0 1,0 0-1,-1 0 1,1 0-1,0-1 1,-1 1-1,1-1 0,0 1 1,-1-1-1,1 1 1,0-1-1,-1 0 1,1 0-1,1-1 0,-2 1 13,1-1-1,0 1 0,-1-1 1,1 0-1,-1 1 1,0-1-1,1 0 0,-1 0 1,0 1-1,0-1 0,0 0 1,0 0-1,-1-1 0,1 1 1,0 0-1,-1 0 0,1 0 1,-1 0-1,0 0 0,0-1 1,0 1-1,0 0 0,0 0 1,-1 0-1,1 0 1,0-1-1,-1 1 0,-1-4 1,1 5-47,1 0 0,-1-1 0,1 1 1,-1 0-1,0-1 0,1 1 1,-1 0-1,0 0 0,0 0 1,0 0-1,0 0 0,0 0 1,0 0-1,-1 0 0,1 0 0,0 0 1,0 0-1,-1 1 0,1-1 1,0 1-1,-1-1 0,1 1 1,0-1-1,-1 1 0,1 0 1,-1 0-1,1-1 0,-1 1 0,1 0 1,-1 0-1,1 1 0,-1-1 1,1 0-1,0 0 0,-1 1 1,1-1-1,-1 1 0,1-1 1,0 1-1,-1 0 0,1-1 0,0 1 1,-2 1-1,-1 1-27,1 1 0,-1-1 0,0 1 0,1 0-1,0 0 1,0 0 0,0 0 0,1 0 0,-1 1 0,1-1 0,0 1 0,0 0-1,0 0 1,1-1 0,-1 7 0,1-9-9,0 0 0,1 0 0,0 0 0,-1 1 0,1-1 0,0 0 0,0 0 0,0 0 0,0 1 0,0-1 0,1 0 0,-1 0 0,1 0 0,-1 0 0,1 0 0,0 1 0,0-1 0,0 0 0,0-1-1,0 1 1,0 0 0,1 0 0,-1 0 0,1-1 0,-1 1 0,1-1 0,-1 1 0,1-1 0,0 0 0,0 1 0,0-1 0,0 0 0,0 0 0,0 0 0,0-1 0,3 2 0,2-1-47,-1 0 0,1-1 1,-1 1-1,1-2 0,-1 1 0,0-1 1,1 1-1,-1-2 0,1 1 1,-1-1-1,9-3 0,8-5-257,36-23 1,-3 3-228,-56 30 536,1 0 0,-1-1 0,1 1 0,-1 0 0,1 0 0,-1-1 0,1 1-1,-1 0 1,1 0 0,-1 0 0,1 0 0,-1 0 0,1 0 0,-1 0 0,1 0 0,-1 0 0,1 0 0,-1 0-1,1 0 1,-1 0 0,1 0 0,-1 0 0,1 0 0,-1 0 0,1 1 0,-1-1 0,1 0 0,-1 0-1,0 1 1,1-1 0,-1 0 0,1 1 0,-1-1 0,0 0 0,1 1 0,-1-1 0,0 1 0,1 0 0,3 22-107,-4-20 121,0-1 0,0 0 0,0 0 0,0 0 0,1 0 0,-1 0 0,1 1 0,-1-1 0,1 0 0,0 0 1,0 0-1,0 0 0,2 3 0,-1-4 16,-1 0 0,1 0 0,0 0 1,0-1-1,-1 1 0,1 0 0,0-1 1,0 1-1,0-1 0,0 1 0,0-1 0,0 0 1,0 0-1,0 0 0,0 0 0,0 0 0,0-1 1,0 1-1,0 0 0,0-1 0,0 1 1,-1-1-1,3-1 0,5-2 68,0 0 0,-1-1 0,12-7 0,-2-3 15,0 1 1,-1-2-1,-1 0 0,0-1 0,-1-1 0,-1 0 0,22-39 0,-16 20-58,-2-1-1,-1 0 1,17-59-1,-34 97-46,3-9 2,0-1 0,-1 1-1,2-20 1,-5 20-20,-5 13 2,-5 16 11,0 9 14,1 0-1,2 1 1,1 0-1,1 0 0,2 0 1,1 1-1,1 0 1,4 56-1,7-38 44,-3-19 30,-7-27-88,-6-12-59,-95-144-1179,46 71 1533,56 82-281,-1 0 0,1 0 0,0 0 0,0 0 0,0 0-1,0-1 1,0 1 0,0 0 0,-1 0 0,1 0 0,0 0 0,0 0 0,0-1 0,0 1-1,0 0 1,0 0 0,0 0 0,0 0 0,0-1 0,0 1 0,0 0 0,0 0 0,0 0 0,0-1-1,0 1 1,0 0 0,0 0 0,0 0 0,0 0 0,0-1 0,0 1 0,0 0 0,0 0 0,0 0-1,0 0 1,0-1 0,1 1 0,-1 0 0,0 0 0,0 0 0,0 0 0,0 0 0,0-1-1,0 1 1,1 0 0,-1 0 0,0 0 0,0 0 0,0 0 0,0 0 0,1 0 0,-1 0 0,0 0-1,0 0 1,0 0 0,0 0 0,1-1 0,-1 1 0,0 0 0,0 0 0,0 1 0,1-1 0,-1 0-1,0 0 1,0 0 0,0 0 0,0 0 0,1 0 0,11 2 158,39 15 184,-26-7-654,1-2 0,32 6 0,-34-14-685,-23 0 965,0-1 0,0 1 0,0 0 0,-1 0 0,1-1 0,0 1 0,0-1 1,-1 1-1,1 0 0,0-1 0,-1 1 0,1-1 0,-1 0 0,1 1 0,-1-1 0,1 1 0,-1-1 0,1 0 1,-1 0-1,1 1 0,-1-1 0,0 0 0,1 1 0,-1-1 0,0 0 0,0 0 0,1-1 0,-3-14-465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9:58.255"/>
    </inkml:context>
    <inkml:brush xml:id="br0">
      <inkml:brushProperty name="width" value="0.025" units="cm"/>
      <inkml:brushProperty name="height" value="0.025" units="cm"/>
    </inkml:brush>
  </inkml:definitions>
  <inkml:trace contextRef="#ctx0" brushRef="#br0">79 0 13581,'0'0'12454,"-10"11"-11866,5-6-460,-1 1 83,0 0 1,0 0-1,1 1 1,-1 0-1,2 0 1,-1 0-1,1 0 1,0 1-1,0-1 1,1 1-1,0 0 0,-2 9 1,4-12-48,1 0 0,-1 1-1,1-1 1,-1 0 0,2 0 0,-1 1 0,1 5 0,0-10-137,0 1 0,-1-1 0,1 0-1,0 1 1,-1-1 0,1 0 0,0 0 0,0 0 0,0 0 0,0 1 0,0-1 0,1-1 0,-1 1 0,0 0 0,0 0 0,1 0 0,-1-1 0,0 1 0,1 0 0,-1-1 0,1 0 0,-1 1 0,1-1 0,-1 0-1,1 1 1,-1-1 0,0 0 0,1 0 0,1-1 0,3 1 49,0 0 0,0 0 1,-1-1-1,1 0 0,-1 0 0,1-1 0,-1 0 0,1 0 0,-1 0 0,0 0 0,0-1 0,0 0 1,0 0-1,0 0 0,4-4 0,-6 4-81,0 0 0,-1 0-1,1 0 1,0 0 0,-1 0 0,0 0 0,0 0 0,0-1 0,0 1 0,0-1-1,-1 0 1,1 0 0,-1 1 0,0-1 0,0 0 0,-1 0 0,1 0 0,-1 0-1,0 0 1,0 0 0,0 0 0,-2-7 0,1 8-144,1 1-1,-1 0 1,0 0-1,0 0 1,-1-1-1,1 1 1,0 0 0,-1 1-1,1-1 1,-1 0-1,0 0 1,1 1 0,-1-1-1,0 1 1,0-1-1,0 1 1,-3-2-1,-24-9-6646,12 7-1319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2.032"/>
    </inkml:context>
    <inkml:brush xml:id="br0">
      <inkml:brushProperty name="width" value="0.025" units="cm"/>
      <inkml:brushProperty name="height" value="0.025" units="cm"/>
    </inkml:brush>
  </inkml:definitions>
  <inkml:trace contextRef="#ctx0" brushRef="#br0">5 26 8200,'-4'-5'9590,"4"11"-3961,7 25-2508,14 41-3193,-16-59 233,-1-2-22,0 1-1,0-1 1,2-1 0,-1 1 0,9 11 0,-13-21-114,0 0 0,0 1 0,0-1 0,0 0 0,0 0 0,0 0-1,0 0 1,1 0 0,-1 0 0,0 0 0,1 0 0,-1-1 0,1 1 0,-1-1 0,1 1 0,-1-1 0,1 1 0,-1-1 0,1 0 0,0 1 0,-1-1 0,1 0 0,-1 0 0,1-1 0,0 1 0,-1 0 0,1 0 0,-1-1 0,1 1 0,-1-1 0,1 1 0,-1-1 0,1 0 0,-1 1-1,1-1 1,-1 0 0,0 0 0,0 0 0,1 0 0,-1 0 0,0 0 0,0-1 0,0 1 0,0 0 0,0 0 0,1-3 0,48-69 920,-50 72-950,0 0 0,0 1 0,1-1 0,-1 1 0,0-1 0,1 1 0,-1-1 0,1 1 0,-1-1 0,0 1 0,1-1 0,-1 1 1,1 0-1,-1-1 0,1 1 0,0 0 0,-1 0 0,1-1 0,-1 1 0,1 0 0,0 0 0,-1 0 0,1-1 0,-1 1 0,1 0 0,0 0 0,-1 0 0,1 0 0,0 0 0,-1 0 0,1 1 0,-1-1 0,1 0 0,0 0 0,-1 0 0,1 0 1,-1 1-1,1-1 0,0 0 0,-1 1 0,1-1 0,0 1 0,15 27-88,-4-6 149,-12-21-50,0-1-1,0 1 1,1-1 0,-1 0 0,0 1 0,1-1 0,-1 0 0,0 1 0,1-1 0,-1 0 0,0 1 0,1-1 0,-1 0 0,1 0 0,-1 1 0,0-1 0,1 0 0,-1 0 0,1 0 0,-1 0 0,1 1 0,-1-1-1,1 0 1,-1 0 0,1 0 0,-1 0 0,1 0 0,-1 0 0,1 0 0,-1 0 0,0-1 0,1 1 0,0 0 0,4-4 132,1-1 1,-1 0-1,-1 0 1,1 0-1,-1-1 0,1 0 1,-2 1-1,1-1 0,-1-1 1,4-8-1,11-16-16,-13 24-82,0 0 1,0 0-1,1 0 0,13-10 0,-19 16-51,1 0 0,0 0 0,0 0 0,0 0-1,0 1 1,0-1 0,0 0 0,0 1-1,0-1 1,1 1 0,-1 0 0,0-1-1,0 1 1,0 0 0,1-1 0,-1 1-1,0 0 1,0 0 0,1 0 0,-1 0 0,0 0-1,0 0 1,0 1 0,1-1 0,-1 0-1,0 1 1,0-1 0,0 0 0,0 1-1,1 0 1,-1-1 0,0 1 0,0 0-1,0-1 1,0 1 0,-1 0 0,1 0 0,0 0-1,0 0 1,0 0 0,-1 0 0,1 0-1,0 0 1,0 2 0,7 14 29,13 22 16,-20-39-32,0 1 0,0 0 0,0 0 0,-1-1 0,1 1 0,0 0 0,0-1 0,0 1 0,0-1 0,0 1 0,0-1 0,0 0 0,0 1 0,0-1 0,1 0 0,-1 0 0,0 0-1,0 0 1,0 0 0,0 0 0,0 0 0,0 0 0,0 0 0,0 0 0,1-1 0,-1 1 0,0 0 0,0-1 0,0 1 0,0-1 0,0 1 0,0-1 0,-1 1 0,1-1 0,1-1 0,41-42-52,-1-2-434,-40 44 282,1 0 1,0-1-1,0 1 0,-1 0 0,1 1 1,0-1-1,1 0 0,-1 1 0,0 0 1,0 0-1,1 0 0,-1 0 1,5 0-1,-7 1 147,0 0-1,-1 0 1,1 0 0,0 0 0,0 0 0,-1 0-1,1 0 1,0 0 0,0 0 0,-1 1 0,1-1-1,0 0 1,-1 1 0,1-1 0,0 0-1,-1 1 1,1-1 0,-1 1 0,1-1 0,0 1-1,-1-1 1,1 1 0,-1 0 0,0-1 0,1 1-1,-1 0 1,1-1 0,-1 1 0,0 0 0,0-1-1,1 1 1,-1 1 0,2 25-4995,-2-20 1112,0 0-5490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2.365"/>
    </inkml:context>
    <inkml:brush xml:id="br0">
      <inkml:brushProperty name="width" value="0.025" units="cm"/>
      <inkml:brushProperty name="height" value="0.025" units="cm"/>
    </inkml:brush>
  </inkml:definitions>
  <inkml:trace contextRef="#ctx0" brushRef="#br0">1 1 21973,'0'0'9064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3.053"/>
    </inkml:context>
    <inkml:brush xml:id="br0">
      <inkml:brushProperty name="width" value="0.025" units="cm"/>
      <inkml:brushProperty name="height" value="0.025" units="cm"/>
    </inkml:brush>
  </inkml:definitions>
  <inkml:trace contextRef="#ctx0" brushRef="#br0">0 79 14638,'0'0'10228,"5"13"-8632,16 50-517,-3 1-1,10 70 0,-23-113-686,-2-30 889,-3-35-429,-2 29-857,-1 1 0,-1-1-1,0 1 1,-1 0-1,0 1 1,-1-1-1,-9-13 1,13 23-37,4 8-4,0-1 0,0 0-1,0 0 1,1 0 0,-1 0-1,1 0 1,-1-1 0,1 1 0,0-1-1,0 0 1,0 1 0,0-1-1,0-1 1,1 1 0,-1 0 0,1-1-1,-1 0 1,1 1 0,0-2-1,-1 1 1,1 0 0,0-1 0,-1 1-1,1-1 1,0 0 0,0 0 0,-1-1-1,1 1 1,0-1 0,0 0-1,5-2 1,1 0 75,0 0 1,0-1-1,-1 0 0,1-1 1,-1 0-1,0-1 0,-1 1 1,1-2-1,-1 1 0,10-11 1,-11 8 24,0 0 0,0 0 1,-1 0-1,0-1 0,6-15 0,-10 21-40,0-1 0,0 0 0,-1 0 0,1 0 0,-1 0 0,0 0 0,-1 0-1,1 0 1,-1 0 0,0 0 0,0 0 0,-1 0 0,1-1 0,-3-5-1,3 10-16,0 0-1,-1 0 1,1 0-1,-1 0 1,0 1-1,1-1 1,-1 0-1,1 0 1,-1 0-1,0 1 1,0-1-1,0 0 1,1 1-1,-1-1 1,0 1-1,0-1 1,0 1-1,0-1 1,0 1-1,0-1 1,0 1-1,0 0 0,0 0 1,0-1-1,0 1 1,0 0-1,0 0 1,0 0-1,0 0 1,0 0-1,0 1 1,0-1-1,0 0 1,-1 0-1,1 1 1,1-1-1,-1 0 1,0 1-1,-1 0 1,-2 1-23,0-1 1,1 1 0,-1 0 0,1 0-1,0 0 1,-1 1 0,1-1-1,-5 6 1,2 2 20,0 0 1,1 0-1,0 1 0,1-1 1,0 1-1,0 0 0,2 0 1,-1 0-1,1 1 0,1-1 1,0 1-1,0-1 0,1 1 1,1-1-1,2 17 0,-2-26-60,-1 0 0,0 0-1,1-1 1,0 1 0,-1 0 0,1 0-1,0-1 1,0 1 0,0 0-1,0-1 1,0 1 0,0-1-1,1 0 1,-1 1 0,0-1 0,1 0-1,-1 0 1,1 1 0,0-1-1,-1-1 1,4 3 0,-1-2-276,0 0 1,0 0 0,0 0 0,0 0-1,1-1 1,-1 1 0,0-1 0,1 0-1,5-1 1,0 0-567,0-1 0,1 0 0,-1-1-1,0 0 1,0-1 0,0 0 0,10-6 0,16-15-4501,0-3-1687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3.385"/>
    </inkml:context>
    <inkml:brush xml:id="br0">
      <inkml:brushProperty name="width" value="0.025" units="cm"/>
      <inkml:brushProperty name="height" value="0.025" units="cm"/>
    </inkml:brush>
  </inkml:definitions>
  <inkml:trace contextRef="#ctx0" brushRef="#br0">56 73 6694,'0'0'16010,"-7"8"-15214,2-2-690,0 1-1,0 0 1,1 0 0,0 0 0,0 1 0,0-1 0,1 1 0,1 0 0,-1 0 0,1 0 0,0 0 0,0 10 0,1-5 187,0-6-94,0 0 0,1 0 0,0 0 0,0 0 0,2 10 0,-1-15-172,-1-1 0,0 0-1,1 0 1,-1 0 0,1 0 0,-1 0-1,1 0 1,-1 0 0,1 0 0,0 0-1,-1-1 1,1 1 0,0 0 0,0 0-1,0 0 1,0-1 0,0 1 0,0-1-1,-1 1 1,1-1 0,1 1 0,-1-1-1,0 1 1,0-1 0,0 0 0,0 1-1,0-1 1,0 0 0,0 0-1,0 0 1,0 0 0,1 0 0,-1 0-1,0 0 1,0 0 0,0-1 0,0 1-1,0 0 1,0-1 0,2 0 0,2-1 82,-1-1-1,1 0 1,-1 1 0,0-2 0,0 1 0,0 0 0,0-1-1,-1 1 1,1-1 0,-1 0 0,0 0 0,4-8 0,30-57-24,-28 45-151,0 0-1,-1-1 1,-1 1 0,3-29 0,-15 102-33,2-23 334,1 1 1,2 35 0,0-60-250,0-1-1,0 1 1,0-1-1,0 1 1,1-1-1,-1 0 1,0 1-1,1-1 1,0 0-1,-1 1 1,1-1-1,-1 0 0,1 1 1,0-1-1,0 0 1,0 0-1,0 0 1,0 0-1,0 0 1,0 0-1,0 0 1,0 0-1,1 0 1,-1-1-1,0 1 1,0 0-1,1-1 1,-1 1-1,0-1 0,1 0 1,-1 1-1,1-1 1,-1 0-1,0 0 1,1 0-1,-1 0 1,3 0-1,-1 0-389,0 0-1,0-1 1,0 0 0,0 1-1,0-1 1,0 0-1,-1-1 1,1 1 0,0 0-1,0-1 1,-1 0-1,1 1 1,-1-1 0,0 0-1,1 0 1,-1-1-1,2-1 1,13-22-6205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3.762"/>
    </inkml:context>
    <inkml:brush xml:id="br0">
      <inkml:brushProperty name="width" value="0.025" units="cm"/>
      <inkml:brushProperty name="height" value="0.025" units="cm"/>
    </inkml:brush>
  </inkml:definitions>
  <inkml:trace contextRef="#ctx0" brushRef="#br0">7 1 14189,'-1'9'3636,"-3"32"-338,3 0 1,4 60-1,-1-79-2882,1 0 0,1 1 0,1-2 0,2 1 0,0 0 0,14 30 0,-5-18-374,-12-23-624,1 0 1,0 0-1,13 18 0,-18-28 418,0-1 0,0 0 0,1 0 0,-1 1 0,0-1 0,0 0 0,0 0 0,1 0 0,-1 1 0,0-1 0,0 0 0,0 0 0,1 0 0,-1 0 1,0 1-1,0-1 0,1 0 0,-1 0 0,0 0 0,1 0 0,-1 0 0,0 0 0,0 0 0,1 0 0,-1 0 0,0 0 0,1 0 0,-1 0 0,0 0 0,0 0 0,1 0 0,-1 0 0,0 0 0,1 0 0,-1 0 1,0 0-1,0-1 0,1 1 0,-1 0 0,0 0 0,0 0 0,1 0 0,-1-1 0,0 1 0,0 0 0,0 0 0,1 0 0,-1-1 0,0 1 0,0 0 0,0 0 0,0-1 0,0 1 0,0 0 0,1-1 0,-1 1 1,0 0-1,0-1 0,5-16-6531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4.138"/>
    </inkml:context>
    <inkml:brush xml:id="br0">
      <inkml:brushProperty name="width" value="0.025" units="cm"/>
      <inkml:brushProperty name="height" value="0.025" units="cm"/>
    </inkml:brush>
  </inkml:definitions>
  <inkml:trace contextRef="#ctx0" brushRef="#br0">1 111 15118,'0'0'5312,"11"4"-2835,0 0-1860,0-1 0,0 0 0,0-1 0,0 0 0,19 0 1,-26-1-489,-1-1 0,0 0 1,1-1-1,-1 1 0,1-1 1,-1 0-1,0 1 0,1-1 1,-1-1-1,0 1 0,0 0 1,0-1-1,0 0 0,0 1 1,0-1-1,0 0 0,-1-1 1,1 1-1,-1 0 0,1-1 1,-1 0-1,0 1 1,0-1-1,0 0 0,0 0 1,-1 0-1,2-4 0,0 1-62,-2-1-1,1 1 1,-1 0-1,0-1 1,0 1-1,-1 0 1,0-9-1,0 14-75,0 0-1,0 0 1,0 0-1,0 0 1,0 0 0,-1 0-1,1 0 1,-1 0-1,1 0 1,0 0-1,-1 0 1,1 0-1,-1 0 1,0 0-1,1 0 1,-1 0 0,0 0-1,0 1 1,-1-2-1,1 1-39,-1 1 0,1 0-1,0-1 1,-1 1 0,1 0-1,-1 0 1,1 0 0,0 0-1,-1 0 1,1 1 0,0-1-1,-1 0 1,1 0 0,0 1-1,-1-1 1,1 1 0,0 0-1,0-1 1,0 1 0,-1 0 0,0 0-1,-1 2-18,-1 0 0,1 0 0,0 0 0,0 0 0,0 1 0,0-1 0,0 1 0,1 0 0,-1 0 0,1 0 0,0 0 0,1 0 0,-1 0 0,1 0 0,-2 7 1,0 2 190,0 1 1,1-1 0,0 26 0,2-37-99,0-1 1,0 0 0,0 0-1,0 1 1,0-1-1,0 0 1,1 0 0,-1 1-1,0-1 1,1 0-1,-1 0 1,1 0 0,-1 0-1,1 0 1,0 0-1,-1 1 1,1-1 0,0 0-1,0-1 1,-1 1-1,1 0 1,0 0 0,0 0-1,0 0 1,0-1 0,0 1-1,0-1 1,1 1-1,0 0 1,2 0 19,-1-1 0,1 1 0,-1-1 1,1 0-1,-1 0 0,1 0 0,-1 0 0,1-1 0,-1 1 1,6-2-1,4-2 21,0-1 0,0 0 0,0-1 1,17-11-1,3-7-33,-27 18-40,1 1 0,-1-1 0,1 1 1,0 1-1,0-1 0,1 1 0,-1 1 1,1-1-1,0 1 0,0 1 1,16-4-1,-23 6 3,0 1 0,0-1 0,0 1 0,0-1 1,0 1-1,0 0 0,0-1 0,-1 1 0,1 0 0,0 0 0,0-1 1,-1 1-1,1 0 0,0 0 0,-1 0 0,1 0 0,-1 0 0,1 0 1,-1 0-1,1 0 0,-1 0 0,0 0 0,0 0 0,1 1 0,-1-1 1,0 0-1,0 0 0,0 0 0,0 0 0,0 0 0,-1 2 0,1-2 23,0 1 0,-1-1-1,1 0 1,0 1 0,0-1 0,1 0-1,-1 1 1,0-1 0,0 0-1,1 1 1,-1-1 0,0 0 0,1 1-1,0-1 1,-1 0 0,1 0-1,0 0 1,-1 0 0,1 0 0,0 0-1,0 0 1,0 0 0,0 0-1,0 0 1,0 0 0,0 0-1,0 0 1,0-1 0,2 1 0,1-1 17,0 0 1,-1-1 0,1 1 0,0-1-1,-1 0 1,1 0 0,0-1 0,-1 1 0,1-1-1,-1 1 1,0-1 0,1 0 0,-1-1 0,0 1-1,0 0 1,4-6 0,-4 5-179,0 0 1,1 0-1,-1 1 0,1-1 0,-1 1 1,1 0-1,0-1 0,0 2 1,0-1-1,0 0 0,0 1 1,0 0-1,1 0 0,3-1 0,-7 4-170,0-1-1,0 1 0,0-1 0,0 1 0,0-1 0,-1 1 1,1-1-1,-1 1 0,1 0 0,-1-1 0,1 1 0,-1 0 1,0-1-1,0 1 0,0 0 0,0-1 0,0 1 0,0 0 1,-1 2-1,1-1-2356,0 6-6449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4.487"/>
    </inkml:context>
    <inkml:brush xml:id="br0">
      <inkml:brushProperty name="width" value="0.025" units="cm"/>
      <inkml:brushProperty name="height" value="0.025" units="cm"/>
    </inkml:brush>
  </inkml:definitions>
  <inkml:trace contextRef="#ctx0" brushRef="#br0">1 0 16303,'0'0'10602,"26"90"-9288,-24-35-610,2 4-415,-4 1-161,1-6 32,1-10 32,2-7-128,2-9 0,-4-8-833,3-7-1248,-1-11-1218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4.958"/>
    </inkml:context>
    <inkml:brush xml:id="br0">
      <inkml:brushProperty name="width" value="0.025" units="cm"/>
      <inkml:brushProperty name="height" value="0.025" units="cm"/>
    </inkml:brush>
  </inkml:definitions>
  <inkml:trace contextRef="#ctx0" brushRef="#br0">3 210 11531,'0'0'4228,"-1"-9"-774,0 4-3059,0 1 0,1-1 0,0 0 0,0 1 0,1-1 0,-1 0 0,1 1 0,0-1 0,0 1 0,0-1 0,1 1 0,-1-1 0,1 1 0,0 0 0,1 0 0,-1 0 1,1 0-1,-1 0 0,6-5 0,4-3 104,0 1 0,1 1 1,0 0-1,1 1 1,0 0-1,0 1 1,22-9-1,-25 13-468,0 0 1,0 0-1,1 1 1,-1 1-1,1 0 0,0 1 1,0 0-1,-1 0 1,1 1-1,0 1 0,13 2 1,-21-2-51,-1 0-1,1 0 1,-1 0 0,1 0 0,-1 1-1,0-1 1,0 1 0,0 0 0,0 0-1,0 0 1,0 0 0,0 1 0,-1-1 0,1 1-1,-1 0 1,1 0 0,-1 0 0,0 0-1,0 0 1,-1 0 0,1 0 0,-1 0-1,1 1 1,-1-1 0,0 1 0,0-1-1,0 6 1,0-2-2,0 0 0,-1 0 0,0 0 0,-1 0 0,1-1 0,-1 1 0,0 0 0,-1 0 0,0-1 0,0 1 0,0-1 0,-1 0 0,-6 12 0,-43 53 118,50-68-96,-1 1 0,-1 0 1,1-1-1,-1 0 0,1 0 0,-1 0 0,0 0 1,0-1-1,0 1 0,0-1 0,0 0 0,-1-1 1,1 1-1,-1-1 0,1 1 0,-7 0 0,11-3-44,-1 1-1,1 0 0,-1 0 0,1-1 0,-1 1 0,1 0 0,-1-1 0,1 1 0,-1 0 0,1-1 1,-1 1-1,1-1 0,0 1 0,-1-1 0,1 1 0,0-1 0,-1 1 0,1-1 0,0 1 1,0-1-1,-1 1 0,1-1 0,0 0 0,0 1 0,0-1 0,0 1 0,0-1 0,0 0 0,0 1 1,0-1-1,0 1 0,0-1 0,0 0 0,0 1 0,0-1 0,1 1 0,-1-1 0,0 1 0,0-1 1,1 1-1,-1-1 0,0 1 0,1-1 0,0 0 0,15-26-2054,-13 25 2103,0 0-1,1 0 1,-1 0-1,1 0 1,-1 1-1,1-1 1,0 1-1,0 0 0,-1 0 1,1 1-1,0-1 1,0 1-1,0 0 1,0 0-1,0 0 1,0 0-1,0 1 1,0-1-1,-1 1 1,1 0-1,0 0 1,0 1-1,-1-1 0,1 1 1,-1 0-1,1 0 1,-1 0-1,0 0 1,1 1-1,-1-1 1,-1 1-1,1 0 1,0-1-1,-1 1 1,1 1-1,-1-1 1,0 0-1,0 1 0,0-1 1,0 1-1,-1-1 1,1 1-1,-1 0 1,0 0-1,0-1 1,-1 1-1,1 0 1,-1 7-1,-1-3 253,0 0 0,-1 0-1,1-1 1,-2 1 0,1-1-1,-1 1 1,0-1 0,-1 0 0,0 0-1,0-1 1,0 1 0,-1-1-1,0 0 1,0 0 0,-1 0-1,0-1 1,-10 8 0,7-6-169,0 0 1,0-1-1,0 0 1,-1 0-1,0-1 1,0-1-1,0 0 1,-1 0-1,1-1 1,-1 0-1,0-1 0,-14 2 1,23-4-234,1 0-1,-1 0 1,1 0 0,0 0-1,-1 0 1,1 0 0,-1 0-1,1-1 1,0 1-1,-1-1 1,1 1 0,0-1-1,-1 1 1,1-1 0,0 1-1,0-1 1,0 0 0,-1 0-1,1 0 1,0 0 0,0 0-1,0 0 1,0 0 0,1 0-1,-1 0 1,0 0 0,0 0-1,1-1 1,-1 1 0,1 0-1,-1-1 1,1 1 0,-1 0-1,1-1 1,0 1 0,-1 0-1,1-1 1,0 1 0,0-3-1,1 0-833,-1 0 0,1-1 0,-1 1 0,1 0 0,1 0 0,-1 0 0,0 0 1,1 0-1,0 0 0,0 1 0,0-1 0,4-5 0,17-19-6730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5.614"/>
    </inkml:context>
    <inkml:brush xml:id="br0">
      <inkml:brushProperty name="width" value="0.025" units="cm"/>
      <inkml:brushProperty name="height" value="0.025" units="cm"/>
    </inkml:brush>
  </inkml:definitions>
  <inkml:trace contextRef="#ctx0" brushRef="#br0">1 76 11403,'0'0'13100,"5"14"-11509,1 2-1203,0 0-1,-2 1 1,0-1 0,-1 1 0,-1-1-1,0 1 1,-1 19 0,-6 92 1384,5-128-1761,0 0 1,0-1-1,0 1 1,0 0-1,0 0 0,0 0 1,0 0-1,0 0 0,1-1 1,-1 1-1,0 0 1,0 0-1,0 0 0,0 0 1,0 0-1,0 0 1,1 0-1,-1-1 0,0 1 1,0 0-1,0 0 1,0 0-1,0 0 0,1 0 1,-1 0-1,0 0 1,0 0-1,0 0 0,0 0 1,1 0-1,-1 0 0,0 0 1,0 0-1,0 0 1,0 0-1,1 0 0,-1 0 1,0 0-1,0 0 1,0 0-1,0 0 0,0 0 1,1 1-1,-1-1 1,0 0-1,0 0 0,0 0 1,0 0-1,0 0 0,0 0 1,1 0-1,-1 1 1,0-1-1,0 0 0,0 0 1,0 0-1,8-14 354,-2-8-388,-1-1 0,-1 0-1,-1 0 1,-1-1-1,-1 1 1,-1 0 0,-5-44-1,-4 43-921,4 25 373,3 13 419,2-9 165,0 1 0,0-1 0,1 0 1,0 1-1,0-1 0,0 0 0,1 0 1,-1 0-1,1 0 0,1 0 0,-1 0 1,1 0-1,-1-1 0,1 1 0,1-1 1,3 5-1,-4-7 30,0 1 0,0-1 0,0 0 0,0-1 0,0 1 1,0 0-1,0-1 0,1 0 0,-1 0 0,1 0 0,-1 0 0,0 0 0,1-1 0,0 1 0,-1-1 1,1 0-1,-1 0 0,1 0 0,-1-1 0,1 1 0,-1-1 0,1 0 0,-1 0 0,1 0 1,-1-1-1,4-1 0,2-2-15,0 1 1,-1-2-1,0 0 0,0 0 1,0 0-1,0-1 1,-1 0-1,0 0 1,-1-1-1,1 0 0,4-9 1,-3 5-16,0-1 1,-2 0-1,1-1 1,-2 0-1,1 0 1,4-25-1,-10 28-323,-6 15 66,-7 15 43,6-1 253,1 1 0,1 0-1,0 0 1,2 0 0,0 1-1,1-1 1,1 23 0,1-41-42,0-1 1,0 1-1,0 0 1,0 0-1,0 0 1,1 0-1,-1-1 1,0 1-1,0 0 1,1 0-1,-1-1 0,1 1 1,-1 0-1,0 0 1,1-1-1,0 1 1,-1 0-1,1-1 1,-1 1-1,1-1 1,0 1-1,-1-1 1,1 1-1,0-1 1,-1 1-1,1-1 0,0 0 1,0 1-1,-1-1 1,1 0-1,0 0 1,0 1-1,0-1 1,0 0-1,-1 0 1,1 0-1,0 0 1,0 0-1,0 0 1,0 0-1,-1-1 1,1 1-1,0 0 0,0 0 1,0-1-1,0 1 1,3-1 20,0 0 0,0-1 0,0 1 0,0-1 0,0 0 0,-1 0 0,1 0 0,5-4 0,-1-4-95,0 1 1,0-1-1,-1-1 0,0 1 0,-1-1 1,0 0-1,-1-1 0,0 1 0,0-1 0,-2 0 1,1 0-1,-2-1 0,1 1 0,0-16 1,-3 39-343,-1 2 542,1 1-1,1 0 1,0-1 0,1 1 0,0-1 0,5 15 0,-6-25-215,0 0-1,1 0 1,-1 0-1,1 0 1,0 0-1,0 0 1,0 0-1,0-1 1,1 1-1,-1-1 1,0 0-1,6 4 1,-4-4-345,-1 0-1,1-1 1,0 1-1,-1-1 1,1 0-1,0 0 1,0 0-1,0-1 1,0 1 0,0-1-1,0 0 1,0 0-1,5-1 1,18-3-7700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0.222"/>
    </inkml:context>
    <inkml:brush xml:id="br0">
      <inkml:brushProperty name="width" value="0.05" units="cm"/>
      <inkml:brushProperty name="height" value="0.05" units="cm"/>
    </inkml:brush>
  </inkml:definitions>
  <inkml:trace contextRef="#ctx0" brushRef="#br0">5 0 18332,'-5'6'1832,"7"-3"-1376,5 0-240,6-2 641,7-1-377,3 0-136,10-1-352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6.480"/>
    </inkml:context>
    <inkml:brush xml:id="br0">
      <inkml:brushProperty name="width" value="0.025" units="cm"/>
      <inkml:brushProperty name="height" value="0.025" units="cm"/>
    </inkml:brush>
  </inkml:definitions>
  <inkml:trace contextRef="#ctx0" brushRef="#br0">64 141 18449,'0'0'3113,"0"9"-887,1 31-1110,3 0-1,0 0 1,3 0 0,1-1-1,25 72 1,-30-105-1018,-3-3-72,1-1 0,0 1 0,0 0 0,0-1-1,1 1 1,-1-1 0,1 1 0,-1-1 0,1 1 0,0-1 0,-1 0-1,1 0 1,0 0 0,3 2 0,-4-4-45,-1 0 0,0 0 0,1-1 1,-1 1-1,0 0 0,1 0 0,-1 0 0,0-1 1,1 1-1,-1 0 0,0 0 0,0-1 0,1 1 0,-1 0 1,0-1-1,0 1 0,0 0 0,1-1 0,-1 1 0,0 0 1,0-1-1,0 1 0,0 0 0,0-1 0,0 1 0,0 0 1,0-1-1,0 1 0,0-1 0,0 1 0,0 0 1,0-1-1,0 1 0,0 0 0,0-1 0,0 0 0,-2-14-1062,0 7 349,-1 0-1,-1 0 1,1 0-1,-1 0 1,-1 1-1,1-1 1,-1 1-1,-1 0 1,-11-12-1,7 9 353,0 1 1,-1-1-1,0 2 0,0-1 0,-19-9 1,18 14 1199,9 7 928,18 10-147,-8-9-1517,1-1 1,-1 0-1,1-1 1,0 0-1,0 0 1,0-1-1,0 0 0,0 0 1,0-1-1,0 0 1,0 0-1,0-1 1,0 0-1,0 0 1,0-1-1,-1 0 1,1 0-1,0-1 0,-1 0 1,0 0-1,0-1 1,0 0-1,0 0 1,0-1-1,-1 0 1,7-6-1,-4 2-417,0 0-1,0-1 1,-1 0 0,-1 0-1,0-1 1,0 0 0,-1 0-1,0-1 1,-1 0-1,0 0 1,-1 0 0,0 0-1,-1-1 1,-1 1 0,2-22-1,-3 23-141,-1-42-1222,0 51 1679,0 0 1,0 0-1,-1 0 0,1 0 0,0 0 1,-1 0-1,0 0 0,1 0 1,-1 0-1,0 1 0,0-1 0,0 0 1,0 0-1,0 1 0,0-1 0,-1 1 1,1-1-1,-1 1 0,1-1 0,-1 1 1,-1-1-1,2 1 62,1 1 0,-1 0 0,1 0 0,-1 0 0,1-1 0,-1 1 0,1 0 0,-1 0 0,1 0 0,-1 0 0,0 0 0,1 0 0,-1 0 0,1 0 0,-1 0 0,1 1 0,-1-1 1,1 0-1,-1 0 0,1 0 0,-1 1 0,1-1 0,-1 0 0,1 0 0,-1 1 0,1-1 0,-1 0 0,1 1 0,-1-1 0,1 1 0,0-1 0,-1 0 0,1 1 0,0-1 0,-1 1 0,1-1 0,0 1 0,0 0 0,-7 23 1373,7-23-1407,-5 27 876,2 1-1,0 0 1,3 0-1,0 1 1,2-1-1,0 0 1,12 46-1,-12-68-739,1 0 0,0 0 0,0 0 0,0-1 0,1 1 0,0-1 0,9 11 0,-11-15-128,0 1-1,0-1 1,0 0-1,1 0 1,-1 0-1,0-1 1,1 1-1,0 0 1,-1-1-1,1 0 1,0 1-1,0-1 1,-1 0-1,1-1 1,0 1-1,0 0 1,0-1 0,0 0-1,0 0 1,0 0-1,5 0 1,-8-1-60,1 1 1,0-1 0,0 0-1,0 0 1,-1 1 0,1-1-1,-1 0 1,1 0 0,0 0-1,-1 0 1,1 0-1,-1 0 1,0 0 0,1 0-1,-1 0 1,0 0 0,0 0-1,0 0 1,1 0 0,-1 0-1,0 0 1,0 0 0,0 0-1,-1-2 1,-2-29-692,-3 16 451,0 1 0,-2-1 0,0 1 0,0 1 0,-2-1 0,1 2 1,-2-1-1,0 1 0,-16-15 0,16 20 280,12 12 153,23 17-140,-14-17-609,-1-1-1,1 0 1,0 0 0,0-1-1,18 3 1,52-3-7895,-71-2 7278,27 0-5153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6.825"/>
    </inkml:context>
    <inkml:brush xml:id="br0">
      <inkml:brushProperty name="width" value="0.025" units="cm"/>
      <inkml:brushProperty name="height" value="0.025" units="cm"/>
    </inkml:brush>
  </inkml:definitions>
  <inkml:trace contextRef="#ctx0" brushRef="#br0">161 94 7175,'0'0'3283,"3"-8"32,8-27 390,-10 34-3504,-1 0 0,0 1 0,0-1 0,0 0 0,1 0 0,-1 0 0,0 0 1,0 1-1,0-1 0,0 0 0,-1 0 0,1 0 0,0 0 0,0 1 0,0-1 0,-1 0 0,1 0 0,0 1 0,-1-1 1,1 0-1,0 0 0,-1 1 0,1-1 0,-1 0 0,1 1 0,-1-1 0,-1 0 0,-24-6 2415,20 7-2412,0 0 0,-1 0 0,1 1-1,0 0 1,0 0 0,-9 4 0,8-1-136,0 0 0,1 1-1,0-1 1,0 1 0,1 1-1,-1-1 1,1 1 0,0 0 0,0 0-1,1 1 1,-5 9 0,6-12 0,0 1 1,1-1-1,0 1 1,0 0-1,0 0 0,1 0 1,-1 0-1,1 0 1,0 1-1,1-1 1,-1 0-1,1 0 0,0 1 1,0-1-1,1 0 1,0 0-1,2 10 1,-2-13-33,0 1 1,0-1-1,1 0 1,-1 0 0,1 0-1,-1 0 1,1 0 0,0-1-1,-1 1 1,1 0-1,0-1 1,0 1 0,0-1-1,1 0 1,-1 0 0,0 1-1,0-1 1,1-1-1,-1 1 1,0 0 0,1-1-1,-1 1 1,1-1 0,-1 0-1,1 1 1,-1-1-1,1-1 1,-1 1 0,1 0-1,-1 0 1,1-1 0,-1 0-1,0 1 1,1-1-1,2-2 1,3 1 36,-1-1 1,0 0-1,0-1 0,0 0 1,-1 0-1,0 0 0,1-1 0,-1 0 1,-1 0-1,7-7 0,-7 6-134,-1-1-1,1 1 0,-1-1 1,0-1-1,-1 1 0,1 0 1,-2-1-1,1 1 0,-1-1 1,2-10-1,-3-15-3368,-8-1-4142,-2 9-5950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7.362"/>
    </inkml:context>
    <inkml:brush xml:id="br0">
      <inkml:brushProperty name="width" value="0.025" units="cm"/>
      <inkml:brushProperty name="height" value="0.025" units="cm"/>
    </inkml:brush>
  </inkml:definitions>
  <inkml:trace contextRef="#ctx0" brushRef="#br0">47 21 10954,'0'0'13031,"-7"11"-11504,0 1-1037,1 0 1,0 1-1,1-1 0,-4 19 0,7-27-383,1-1 0,0 1 0,0 0-1,1 0 1,-1-1 0,1 1 0,0 0-1,0 0 1,0 0 0,0 0-1,1 0 1,0-1 0,-1 1 0,1 0-1,1 0 1,-1-1 0,0 1 0,1-1-1,0 1 1,0-1 0,0 0-1,0 1 1,0-1 0,5 4 0,-5-6-73,0 1-1,0-1 1,0 1 0,0-1 0,0 0 0,0 0 0,0 0 0,0-1 0,1 1 0,-1 0 0,0-1 0,1 1 0,-1-1-1,0 0 1,1 0 0,-1 0 0,0 0 0,1 0 0,-1 0 0,0-1 0,3 0 0,0-1 19,-1 1 1,0-2-1,1 1 1,-1 0-1,0-1 1,0 0-1,0 0 1,-1 0-1,7-7 1,1-2 14,-1-2 0,0 1 1,-1-2-1,13-26 1,-18 32-99,11-20 136,-15 28-131,0 0-1,1 0 0,-1 0 0,0 1 0,1-1 0,-1 0 0,1 0 0,0 1 0,-1-1 0,1 0 0,-1 1 0,1-1 0,0 1 0,0-1 0,-1 1 0,1-1 0,0 1 0,0 0 0,0-1 0,-1 1 0,1 0 0,0-1 0,0 1 1,0 0-1,1 0 0,0 3-8,0 0 1,0 0 0,0 0 0,-1 0 0,1 0 0,-1 0 0,0 1 0,0-1-1,0 1 1,0-1 0,-1 0 0,1 1 0,-1 3 0,3 11-11,-2-17 63,-1 0-1,0 0 0,0 0 1,1 0-1,-1 0 1,1 1-1,-1-1 0,1 0 1,-1 0-1,1 0 0,0 0 1,-1-1-1,1 1 0,0 0 1,0 0-1,0 0 0,0 0 1,-1-1-1,1 1 0,0 0 1,0-1-1,1 1 0,-1-1 1,0 1-1,0-1 0,0 0 1,0 1-1,0-1 0,0 0 1,1 0-1,-1 0 0,0 0 1,0 0-1,0 0 0,0 0 1,1 0-1,-1 0 0,0-1 1,0 1-1,0 0 1,0-1-1,0 1 0,0-1 1,0 1-1,0-1 0,0 0 1,0 1-1,0-1 0,0 0 1,1-1-1,8-6 77,0 0 1,0-1 0,14-18-1,-14 16-147,-6 8 24,37-36 97,-39 38-116,-1-1 0,1 1 0,0-1-1,0 1 1,0 0 0,0 0 0,0 0-1,1 0 1,-1 0 0,0 1 0,0-1 0,1 0-1,-1 1 1,0 0 0,1 0 0,-1 0-1,0 0 1,1 0 0,-1 0 0,4 1-1,-5 0-90,0 0-1,0 0 0,0 0 1,0 1-1,-1-1 0,1 0 1,0 0-1,-1 1 0,1-1 1,-1 0-1,1 1 0,-1-1 0,0 0 1,0 1-1,1-1 0,-1 1 1,0-1-1,0 1 0,-1-1 1,1 0-1,0 1 0,0-1 1,-1 1-1,1-1 0,-1 2 0,1-2-268,0 0-1,-1 0 1,1 0-1,0 0 0,0 0 1,-1 0-1,1 0 1,-1-1-1,1 1 0,-1 0 1,1 0-1,-1 0 0,1-1 1,-1 1-1,0 0 1,1-1-1,-1 1 0,0 0 1,0-1-1,1 1 1,-1-1-1,0 1 0,-1 0 1,-12-1-7644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7.695"/>
    </inkml:context>
    <inkml:brush xml:id="br0">
      <inkml:brushProperty name="width" value="0.025" units="cm"/>
      <inkml:brushProperty name="height" value="0.025" units="cm"/>
    </inkml:brush>
  </inkml:definitions>
  <inkml:trace contextRef="#ctx0" brushRef="#br0">0 1 15471,'0'0'3299,"52"7"-11659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8.073"/>
    </inkml:context>
    <inkml:brush xml:id="br0">
      <inkml:brushProperty name="width" value="0.025" units="cm"/>
      <inkml:brushProperty name="height" value="0.025" units="cm"/>
    </inkml:brush>
  </inkml:definitions>
  <inkml:trace contextRef="#ctx0" brushRef="#br0">2 1 14542,'0'0'8995,"0"8"-8419,-1 53 841,3 111 3807,-2-168-5249,1 1-1,0-1 0,0 0 0,0 1 1,1-1-1,0 0 0,-1 0 0,1 0 0,1 0 1,-1 0-1,0-1 0,1 1 0,0 0 1,0-1-1,0 0 0,0 0 0,1 0 1,-1 0-1,7 4 0,-7-6-438,1 1 1,-1 0-1,1-1 1,-1 1-1,1-1 0,-1 0 1,1 0-1,0 0 1,0-1-1,-1 1 0,1-1 1,0 0-1,0 0 1,0 0-1,0-1 1,-1 1-1,1-1 0,0 0 1,-1 0-1,1-1 1,0 1-1,-1 0 0,1-1 1,-1 0-1,0 0 1,0 0-1,0 0 0,0-1 1,0 1-1,0-1 1,0 0-1,-1 0 0,0 0 1,4-6-1,10-18-3310,0-4-1725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8.423"/>
    </inkml:context>
    <inkml:brush xml:id="br0">
      <inkml:brushProperty name="width" value="0.025" units="cm"/>
      <inkml:brushProperty name="height" value="0.025" units="cm"/>
    </inkml:brush>
  </inkml:definitions>
  <inkml:trace contextRef="#ctx0" brushRef="#br0">107 97 9257,'0'0'4084,"-8"3"-828,2-1-2936,1 0 1,0 0-1,0 1 0,0 0 1,0 0-1,0 0 0,1 1 0,-1-1 1,1 1-1,0 0 0,0 0 1,0 1-1,1-1 0,0 1 1,0 0-1,0 0 0,0 0 0,1 0 1,-1 0-1,-1 8 0,2-7-31,-1 1-1,1 0 0,0-1 0,1 1 1,0 0-1,0 0 0,0 0 0,1 0 1,0 9-1,1-14-206,-1-1 0,0 1 0,1-1 0,-1 1 0,1-1 0,-1 1 0,1-1 0,0 0 0,0 1 1,-1-1-1,1 0 0,0 0 0,0 0 0,0 1 0,0-1 0,1 0 0,-1 0 0,2 1 0,0-1 4,-1 0-1,1 0 0,-1-1 1,1 1-1,0-1 1,-1 1-1,1-1 0,-1 0 1,1 0-1,0 0 1,-1 0-1,1-1 0,0 1 1,3-2-1,1 0-16,-1-1 0,1 0 1,-1-1-1,0 1 0,0-1 0,0 0 0,-1-1 0,0 1 0,1-1 1,-2 0-1,9-11 0,44-66-50,-55 80-14,2-4-1,0 0 0,-1 0 1,1 0-1,-1-1 0,0 1 0,-1-1 0,0 0 0,3-11 1,-5 16-96,-10 33-331,6-15 784,0 0 0,2 0 0,0 0 0,-1 23 0,3-38-345,0-1 0,0 1 0,0 0 0,1-1 0,-1 1 0,0 0 0,0-1 0,0 1 0,0-1 0,1 1 0,-1 0 0,0-1 0,0 1 0,1-1 0,-1 1 0,1 0 0,-1-1 0,0 1 1,1-1-1,-1 1 0,1-1 0,-1 0 0,1 1 0,-1-1 0,1 1 0,0-1 0,-1 0 0,1 0 0,0 1 0,24-1 256,-19-1-246,0-1-1,0 0 1,-1 0 0,1 0 0,-1-1 0,8-3-1,2-8-199,-1 0 0,0-1-1,-1 0 1,0-1 0,-1-1-1,-1 0 1,-1 0-1,11-25 1,-19 38 89,3 92 805,-4-88-704,-1 1 1,0-1-1,1 1 0,-1 0 1,1-1-1,-1 1 1,1-1-1,-1 0 0,1 1 1,0-1-1,-1 1 0,1-1 1,-1 0-1,1 1 0,0-1 1,-1 0-1,1 0 1,0 0-1,-1 1 0,1-1 1,0 0-1,-1 0 0,1 0 1,0 0-1,-1 0 1,1 0-1,0 0 0,0-1 1,-1 1-1,1 0 0,0 0 1,-1 0-1,1-1 1,-1 1-1,1 0 0,1-1 1,27-11 60,-18 4-793,-1-1 0,0 0 0,0-1 1,8-12-1,15-22-10100,-31 42 9920,10-16-7177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8.941"/>
    </inkml:context>
    <inkml:brush xml:id="br0">
      <inkml:brushProperty name="width" value="0.025" units="cm"/>
      <inkml:brushProperty name="height" value="0.025" units="cm"/>
    </inkml:brush>
  </inkml:definitions>
  <inkml:trace contextRef="#ctx0" brushRef="#br0">102 147 7719,'0'0'13736,"-9"-2"-12407,6 1-1233,0 1-1,0-1 0,0 1 1,1 0-1,-1-1 0,0 1 1,0 0-1,0 1 0,0-1 1,0 1-1,1-1 0,-1 1 1,0 0-1,0 0 0,1 0 1,-1 0-1,1 0 0,-1 1 1,1-1-1,-1 1 1,1-1-1,0 1 0,0 0 1,-1 0-1,2 0 0,-1 0 1,0 1-1,0-1 0,1 0 1,-1 1-1,1-1 0,0 1 1,-1 0-1,1-1 0,0 5 1,-1-3 154,0 0 0,1 0 0,0 1 0,0-1 1,0 0-1,1 1 0,-1-1 0,1 1 0,0 5 0,0-9-222,1 0 0,-1 0-1,0 0 1,1 0-1,-1 0 1,0 0-1,1 0 1,-1-1-1,1 1 1,-1 0-1,1 0 1,0 0-1,-1-1 1,1 1-1,0 0 1,0 0-1,-1-1 1,1 1 0,0-1-1,0 1 1,0-1-1,0 1 1,0-1-1,0 0 1,0 1-1,0-1 1,0 0-1,0 0 1,0 0-1,0 1 1,0-1-1,0 0 1,0 0-1,0-1 1,0 1 0,0 0-1,0 0 1,0 0-1,0-1 1,-1 1-1,1 0 1,0-1-1,0 1 1,0-1-1,0 1 1,1-2-1,4-1 0,0-1 0,0 0 0,0 0 0,-1 0 0,1 0 0,-1-1 0,0 0 0,-1 0 0,1-1 0,-1 1 0,0-1 0,-1 0 0,5-8 0,0-1-121,-1 0-1,-1 0 0,0-1 0,5-24 0,-3-34-1421,-8 75 1503,0-1-1,0 0 1,-1 1-1,1-1 1,0 0-1,0 0 1,0 1 0,-1-1-1,1 0 1,0 0-1,0 1 1,-1-1-1,1 0 1,0 0-1,0 0 1,-1 1 0,1-1-1,0 0 1,-1 0-1,1 0 1,0 0-1,-1 0 1,1 0-1,0 0 1,-1 0-1,1 0 1,0 0 0,-1 0-1,1 0 1,0 0-1,-1 0 1,1 0-1,0 0 1,-1 0-1,1 0 1,0 0-1,-1 0 1,1-1 0,0 1-1,-1 0 1,1 0-1,0 0 1,0 0-1,-1-1 1,1 1-1,0 0 1,0 0-1,0-1 1,-1 1 0,1 0-1,0-1 1,0 1-1,0 0 1,0 0-1,-1-1 1,1 1-1,0 0 1,0-1-1,0 1 1,0 0 0,0-1-1,0 1 1,0 0-1,0-1 1,0 1-1,0 0 1,0-1-1,0 1 1,0-1 0,-17 21-332,-15 47 285,30-63 6,1 1-1,-1-1 1,1 1-1,0-1 1,0 1-1,1 0 1,-1 0-1,1 0 1,0-1-1,0 1 1,1 0 0,-1 0-1,3 6 1,-2-10-197,-1 1 0,2-1 0,-1 0 1,0 1-1,0-1 0,0 0 0,1 0 1,-1 0-1,0 0 0,1 0 0,-1 0 1,1 0-1,-1 0 0,1 0 0,0-1 1,-1 1-1,1-1 0,0 1 0,-1-1 1,1 0-1,0 1 0,0-1 1,-1 0-1,1 0 0,0 0 0,-1-1 1,1 1-1,0 0 0,0-1 0,-1 1 1,1-1-1,2 0 0,3-1-1024,0-1 0,0 1 0,-1-1 0,1 0 0,-1 0-1,10-7 1,8-13-1194,-7-2 3772,-7-4 3701,-7-3 3629,-3 31-8459,0 0-1,0 1 1,0-1 0,0 0 0,0 1 0,0-1 0,0 0 0,-1 1 0,1-1-1,0 1 1,0-1 0,-1 0 0,1 1 0,-1-1 0,1 1 0,0-1 0,-1 1-1,1-1 1,-1 1 0,1-1 0,-1 1 0,1-1 0,-1 1 0,0 0 0,1-1-1,-1 1 1,1 0 0,-1 0 0,0-1 0,0 1 0,-28 0 1208,23 1-1374,0 0 0,-1 1 0,1-1 0,0 2 0,0-1 0,-8 5 0,13-7-8,0 1 1,-1-1 0,1 1-1,0 0 1,1-1 0,-1 1-1,0 0 1,0-1 0,0 1 0,0 0-1,0 0 1,1 0 0,-1 0-1,0 0 1,1 0 0,-1 0-1,1 0 1,-1 0 0,1 0 0,0 0-1,-1 0 1,1 0 0,0 1-1,0-1 1,0 0 0,-1 0-1,1 0 1,0 0 0,1 1 0,-1-1-1,0 0 1,0 0 0,0 0-1,1 0 1,-1 0 0,1 0-1,-1 0 1,1 1 0,-1-1 0,1 0-1,-1-1 1,2 2 0,4 4-229,0-1 1,0 0 0,1 0 0,0 0 0,11 5 0,18 13 11,-33-20 232,-1-1-1,0 1 0,0-1 1,0 1-1,0 0 1,0 0-1,0 0 0,-1 0 1,0 0-1,1 0 0,-1 0 1,0 0-1,-1 1 0,1-1 1,0 0-1,-1 1 0,0-1 1,0 0-1,0 1 1,0-1-1,-2 6 0,2-7-58,-1 0 0,1 0 0,-1-1 0,1 1 1,-1-1-1,0 1 0,0-1 0,0 1 0,0-1 0,0 1 0,0-1 0,-1 0 0,1 1 0,0-1 0,-1 0 0,1 0 0,-1 0 0,1 0 0,-1 0 0,1-1 0,-4 2 0,2-1-277,1-1-1,-1 1 1,0-1 0,0 0-1,0 0 1,1 0-1,-1 0 1,0 0-1,0-1 1,-5-1-1,-7-5-7110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9.557"/>
    </inkml:context>
    <inkml:brush xml:id="br0">
      <inkml:brushProperty name="width" value="0.025" units="cm"/>
      <inkml:brushProperty name="height" value="0.025" units="cm"/>
    </inkml:brush>
  </inkml:definitions>
  <inkml:trace contextRef="#ctx0" brushRef="#br0">17 45 15022,'0'0'6091,"0"12"-4393,6 170 1888,-3 150 734,-3-329-4295,-1 15 137,-1 0-1,0 0 1,-1 0-1,-8 22 1,6-65 254,4-107-343,5-186-605,-2 298 454,0 1 0,0 0 0,2 0 1,0 0-1,10-25 0,-12 40-2,0 0 0,-1 0 0,2 0 0,-1 0 0,0 0 0,1 0 0,0 0 0,-1 1 0,2 0 0,-1-1 0,0 1 0,1 0 0,-1 1 0,1-1 0,0 1 0,0-1 0,0 1 0,0 0 0,0 0 0,0 1 0,1-1 0,-1 1 0,0 0 0,1 0 0,-1 1 0,1-1 0,-1 1 0,7 1 1,-10-2 70,0 2 1,0-1 0,1 0-1,-1 0 1,0 0 0,0 0 0,0 1-1,0-1 1,0 0 0,0 1-1,0-1 1,0 1 0,0-1 0,0 1-1,-1-1 1,1 1 0,0 0-1,0 0 1,0-1 0,-1 1 0,1 0-1,0 0 1,-1 0 0,1 0-1,-1 0 1,2 1 0,-2 1-2,1-1 0,-1 0 0,0 1 0,1-1 0,-1 1 0,0-1 0,0 1 0,-1-1 0,1 1 0,-1-1 0,0 4 0,-1 2 30,-1-1 0,0 1 0,0-1 0,-1 1 0,1-1 1,-8 9-1,6-9-57,1-1 1,-1 0-1,-1-1 0,1 1 1,-1-1-1,0 0 1,0 0-1,0-1 1,-1 0-1,1 0 1,-1-1-1,-7 4 1,13-7-181,1 0 1,-1 0 0,1-1 0,-1 1 0,1 0 0,-1 0 0,1 0 0,-1 0 0,1-1 0,0 1-1,-1 0 1,1 0 0,-1-1 0,1 1 0,0 0 0,-1-1 0,1 1 0,0 0 0,-1-1 0,1 1-1,0-1 1,0 1 0,-1-1 0,1 1 0,0 0 0,0-1 0,0 1 0,0-1 0,0 1 0,-1-1-1,1 1 1,0-1 0,0 1 0,0-1 0,0 1 0,0-1 0,1 1 0,-1-1 0,0 1 0,0-1-1,0 1 1,0 0 0,0-1 0,1 1 0,-1-1 0,0-5-1321,0-16-5227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09.919"/>
    </inkml:context>
    <inkml:brush xml:id="br0">
      <inkml:brushProperty name="width" value="0.025" units="cm"/>
      <inkml:brushProperty name="height" value="0.025" units="cm"/>
    </inkml:brush>
  </inkml:definitions>
  <inkml:trace contextRef="#ctx0" brushRef="#br0">0 16 12332,'0'0'4745,"1"11"-2833,2 64 999,-3-36 147,10 71 0,-11-109-3015,1-1 0,1 1 0,-1 0 0,0-1 0,0 1 0,0 0 0,0-1 0,0 1 0,1 0 0,-1-1 0,0 1 0,0 0 0,1-1 0,-1 1 0,0-1 0,1 1 0,-1-1 0,1 1 0,-1-1 0,1 1 0,-1-1 0,1 1 0,-1-1 0,1 0 0,0 1 0,10-10 825,4-25-415,-11 16-418,0 1-1,-2-1 1,0 0-1,-1-25 0,-1 36-118,0 1-1,0-1 0,0 1 0,-1-1 0,-1 1 0,1 0 1,-1 0-1,0-1 0,0 1 0,0 0 0,-1 1 1,0-1-1,-1 0 0,1 1 0,-7-8 0,10 13 62,0 0-1,0-1 0,0 1 0,0 0 1,-1 0-1,1-1 0,0 1 1,0 0-1,0 0 0,-1 0 0,1 0 1,0-1-1,0 1 0,0 0 0,-1 0 1,1 0-1,0 0 0,0 0 1,-1-1-1,1 1 0,0 0 0,-1 0 1,1 0-1,0 0 0,0 0 0,-1 0 1,1 0-1,0 0 0,-1 0 0,1 0 1,0 0-1,0 0 0,-1 1 1,1-1-1,0 0 0,0 0 0,-1 0 1,1 0-1,0 0 0,0 0 0,-1 1 1,1-1-1,0 0 0,0 0 1,0 0-1,-1 1 0,1-1 0,0 0 1,-2 20-1093,2-15 634,1-1-1,0 1 0,0 0 1,0-1-1,0 1 0,1-1 1,3 7-1,-3-8-251,0 0-1,0-1 1,1 0-1,-1 0 0,1 0 1,0 0-1,-1 0 1,1 0-1,4 1 1,10 4-4482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10.254"/>
    </inkml:context>
    <inkml:brush xml:id="br0">
      <inkml:brushProperty name="width" value="0.025" units="cm"/>
      <inkml:brushProperty name="height" value="0.025" units="cm"/>
    </inkml:brush>
  </inkml:definitions>
  <inkml:trace contextRef="#ctx0" brushRef="#br0">104 79 9417,'0'0'11221,"-9"-2"-9710,5 2-1438,1-1 0,0 1 0,0-1 0,-1 1 0,1 0 0,0 1 0,-1-1 1,1 0-1,0 1 0,0 0 0,0 0 0,-1 0 0,1 0 0,0 0 0,-5 4 0,5-3 92,0 1-1,0 0 1,0 0-1,0 0 1,1 1-1,0-1 1,0 0-1,0 1 1,0-1 0,0 1-1,0 0 1,1 0-1,0 0 1,0 0-1,0-1 1,0 6-1,0-5 99,0 1 1,0-1-1,1 0 0,0 0 0,-1 1 0,2-1 0,-1 0 0,1 6 0,0-9-222,-1 0 1,1 0-1,-1 0 0,1 0 0,0 0 1,-1 0-1,1 0 0,0 0 0,0-1 1,0 1-1,0 0 0,-1 0 0,1-1 1,0 1-1,0-1 0,0 1 0,0-1 1,0 1-1,1-1 0,-1 0 0,0 1 1,0-1-1,0 0 0,0 0 0,0 0 1,0 0-1,0 0 0,1 0 0,-1 0 1,0 0-1,0-1 0,0 1 0,0 0 1,1-1-1,2 0-42,-1-1-1,1 1 1,-1-1 0,0 1 0,1-1-1,-1 0 1,0 0 0,0-1 0,-1 1-1,1-1 1,0 1 0,-1-1 0,0 0-1,1 0 1,-1 0 0,0 0 0,-1 0-1,1 0 1,0-1 0,-1 1 0,0-1-1,0 1 1,1-6 0,0 2-449,0 1 0,-1-1 0,0 0 0,0 1 0,-1-1 0,1 0 0,-1 0 0,-1 1 1,0-1-1,0 0 0,-3-12 0,-7-3-3855,4 9-1325,-2 1-3328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0.783"/>
    </inkml:context>
    <inkml:brush xml:id="br0">
      <inkml:brushProperty name="width" value="0.05" units="cm"/>
      <inkml:brushProperty name="height" value="0.05" units="cm"/>
    </inkml:brush>
  </inkml:definitions>
  <inkml:trace contextRef="#ctx0" brushRef="#br0">215 1 18444,'1'1'92,"-1"-1"0,0 1 1,0 0-1,0 0 0,0 0 1,0 0-1,-1 0 0,1-1 0,0 1 1,0 0-1,-1 0 0,1 0 1,0 0-1,-1-1 0,1 1 0,0 0 1,-1 0-1,1-1 0,-1 1 0,0 0 1,1-1-1,-1 1 0,1-1 1,-1 1-1,0-1 0,0 1 0,1-1 1,-1 1-1,0-1 0,-1 1 1,-32 10 939,21-8-89,-49 19 834,55-19-1793,0 0-1,1 1 1,-1-1-1,1 1 0,0 1 1,-10 8-1,15-12-23,0-1 0,0 1 0,1 0-1,-1 0 1,1-1 0,-1 1 0,0 0-1,1 0 1,-1 0 0,1-1 0,0 1-1,-1 0 1,1 0 0,0 0 0,-1 0 0,1 0-1,0 0 1,0 0 0,0 0 0,0 0-1,0 0 1,0 0 0,0 0 0,1 2-1,-1-2-24,1 0 1,0 0-1,0 0 0,0 1 0,0-1 0,0 0 0,0 0 0,0 0 0,0 0 0,0-1 1,0 1-1,1 0 0,-1 0 0,3 0 0,6 3-286,1 0-1,-1-2 1,18 4 0,-20-5 215,12 2-121,29 6-33,-47-9 321,1 1 1,-1 0 0,1 0 0,-1-1-1,0 2 1,1-1 0,-1 0 0,0 0-1,0 1 1,0-1 0,0 1 0,0 0-1,0-1 1,2 4 0,-4-4 7,1 0-1,-1 1 1,0-1-1,0 0 1,1 0 0,-1 0-1,0 1 1,0-1 0,0 0-1,-1 0 1,1 1-1,0-1 1,0 0 0,-1 0-1,1 0 1,-1 0 0,1 1-1,-1-1 1,1 0-1,-1 0 1,1 0 0,-1 0-1,0 0 1,0 0 0,0 0-1,0-1 1,1 1-1,-1 0 1,-2 1 0,-32 23 686,33-24-667,-17 10-45,0-1 0,-1 0 1,0-2-1,0 0 0,-32 8 1,32-13-197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10.834"/>
    </inkml:context>
    <inkml:brush xml:id="br0">
      <inkml:brushProperty name="width" value="0.025" units="cm"/>
      <inkml:brushProperty name="height" value="0.025" units="cm"/>
    </inkml:brush>
  </inkml:definitions>
  <inkml:trace contextRef="#ctx0" brushRef="#br0">80 121 12268,'0'0'9166,"-8"6"-8990,1-1 88,1 0 0,1 1 0,-1-1 0,1 1 0,0 1 0,0-1 0,1 1 0,0 0 0,0 0 0,0 0 0,1 0 0,0 1 0,1-1 0,-1 1 0,1 0-1,1-1 1,0 1 0,0 0 0,0 11 0,1-18-240,0-1 0,0 1-1,1-1 1,-1 1-1,0 0 1,0-1-1,1 1 1,-1-1 0,0 1-1,1-1 1,-1 1-1,0-1 1,1 1 0,-1-1-1,1 0 1,-1 1-1,1-1 1,-1 1-1,1-1 1,-1 0 0,1 0-1,-1 1 1,1-1-1,0 0 1,-1 0-1,1 1 1,-1-1 0,1 0-1,-1 0 1,1 0-1,0 0 1,-1 0-1,1 0 1,0 0 0,-1 0-1,1 0 1,-1-1-1,1 1 1,0 0 0,-1 0-1,1 0 1,-1-1-1,1 1 1,-1 0-1,1 0 1,-1-1 0,1 1-1,-1-1 1,1 1-1,0-1 1,29-18 637,-20 6-677,-1-1 0,0-1 0,-1 1-1,-1-1 1,0-1 0,-1 1 0,0-1 0,-2 0 0,1-1 0,-2 1 0,0-1 0,-2 1 0,1-1 0,-2-21 0,-4 31-939,-4 14 523,-4 17 202,6-5 434,1 0 1,2 1-1,0-1 0,0 1 1,2-1-1,1 24 0,0-42-184,1 0 0,-1 1-1,0-1 1,0 0 0,1 0-1,-1 0 1,0 0 0,1 0-1,-1-1 1,1 1-1,-1 0 1,1 0 0,0 0-1,-1 0 1,1 0 0,0-1-1,0 1 1,-1 0 0,1-1-1,0 1 1,0 0 0,0-1-1,0 1 1,0-1-1,0 0 1,0 1 0,0-1-1,0 0 1,0 1 0,0-1-1,0 0 1,0 0 0,0 0-1,0 0 1,0 0-1,0 0 1,0 0 0,0 0-1,0-1 1,0 1 0,0 0-1,1-1 1,2 0 18,0 0-1,-1 0 1,1-1 0,-1 1 0,1-1 0,-1 0-1,0 0 1,0 0 0,0 0 0,5-5-1,-3 2-48,0-1-1,-1 0 1,0 0 0,0 0-1,0-1 1,-1 1-1,0-1 1,0 0-1,-1 1 1,0-2-1,0 1 1,0 0 0,0-11-1,-2 18-1,0 0 0,0 0 1,0 0-1,0 0 0,0 1 0,0-1 0,-1 0 0,1 0 1,0 0-1,0 0 0,0 1 0,0-1 0,0 0 0,0 0 0,-1 0 1,1 0-1,0 0 0,0 0 0,0 1 0,0-1 0,-1 0 1,1 0-1,0 0 0,0 0 0,0 0 0,0 0 0,-1 0 1,1 0-1,0 0 0,0 0 0,0 0 0,-1 0 0,1 0 0,0 0 1,0 0-1,0 0 0,-1 0 0,1 0 0,0 0 0,0 0 1,0 0-1,-1-1 0,1 1 0,0 0 0,0 0 0,0 0 0,0 0 1,0 0-1,-1 0 0,1-1 0,0 1 0,0 0 0,0 0 1,0 0-1,0 0 0,0 0 0,0-1 0,-1 1 0,1 0 0,0 0 1,0 0-1,0-1 0,0 1 0,0 0 0,0 0 0,-10 15-164,7-5 300,0 1 0,1-1 0,1 1-1,-1 0 1,2 0 0,-1-1 0,3 16-1,-2-26-110,0 1-1,0-1 1,1 1-1,-1-1 1,0 1-1,1-1 0,-1 0 1,1 1-1,-1-1 1,1 1-1,-1-1 0,1 0 1,-1 1-1,1-1 1,-1 0-1,1 0 1,-1 0-1,1 1 0,-1-1 1,1 0-1,-1 0 1,1 0-1,0 0 0,-1 0 1,1 0-1,-1 0 1,1 0-1,0 0 1,-1 0-1,1 0 0,-1 0 1,1-1-1,-1 1 1,1 0-1,-1 0 0,1-1 1,-1 1-1,1 0 1,-1-1-1,1 1 1,-1 0-1,1-1 0,0 0 1,23-15 249,-18 11-281,60-66-153,-59 63-163,0-1-1,-1 0 1,0 0 0,-1 0 0,0-1 0,7-18-1,-18 42-2014,0-1 2023,0-1-1,1 1 1,1 0 0,0 0-1,0 1 1,-1 14 0,8-28-4804,9-11 1098,-1-8-1806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11.394"/>
    </inkml:context>
    <inkml:brush xml:id="br0">
      <inkml:brushProperty name="width" value="0.025" units="cm"/>
      <inkml:brushProperty name="height" value="0.025" units="cm"/>
    </inkml:brush>
  </inkml:definitions>
  <inkml:trace contextRef="#ctx0" brushRef="#br0">41 93 2498,'0'0'4218,"-4"10"-1773,-4 13-1381,1 1 0,0 0 1,2 0-1,1 0 0,1 1 1,1-1-1,2 31 0,0-54-1046,-1 0-1,1 1 1,0-1-1,0 0 0,0 0 1,0 0-1,1 0 0,-1 0 1,0 1-1,0-1 1,1 0-1,-1 0 0,1 0 1,-1 0-1,1 0 1,-1 0-1,1 0 0,0 0 1,-1 0-1,1 0 1,0 0-1,0-1 0,0 1 1,0 0-1,0 0 0,-1-1 1,1 1-1,0 0 1,1-1-1,-1 1 0,0-1 1,0 0-1,0 1 1,0-1-1,0 0 0,0 0 1,0 0-1,1 1 1,-1-1-1,0 0 0,0 0 1,0-1-1,0 1 0,1 0 1,-1 0-1,0-1 1,0 1-1,0 0 0,0-1 1,0 1-1,0-1 1,0 1-1,0-1 0,0 0 1,0 0-1,2-1 0,5-3 79,0-1 0,0-1-1,0 1 1,-1-1-1,8-9 1,-2-1 373,0 0 0,-1 0 1,-1-2-1,0 1 0,-2-1 1,0-1-1,-1 0 0,-1 0 1,-1 0-1,-1-1 1,0 0-1,2-32 0,-7 53-482,0-1-1,0 0 0,0 1 0,0-1 0,1 1 1,-1-1-1,0 0 0,0 1 0,0-1 1,0 0-1,-1 1 0,1-1 0,0 1 1,0-1-1,0 0 0,0 1 0,-1-1 0,1 1 1,0-1-1,0 0 0,-1 1 0,1-1 1,-1 1-1,1-1 0,0 1 0,-1-1 1,1 1-1,-1 0 0,1-1 0,-1 1 0,1 0 1,-1-1-1,1 1 0,-1 0 0,0-1 1,1 1-1,-1 0 0,1 0 0,-1 0 1,0 0-1,-1 0-9,1 0 0,0 1-1,0-1 1,0 1 0,0-1 0,0 1 0,0 0 0,1 0 0,-1-1 0,0 1 0,0 0-1,0 0 1,1 0 0,-1 0 0,0 0 0,1 0 0,-1 0 0,1 0 0,-1 0 0,1 0-1,-1 1 1,-6 22 185,2-1-1,0 1 1,1 0-1,-1 42 1,5-52-79,0 1 0,1-1 0,1 0 0,0 1 0,1-1 1,0 0-1,1 0 0,1 0 0,7 15 0,-12-28-72,1 0 1,-1 0-1,1 0 0,0 0 0,-1 0 0,1-1 1,-1 1-1,1 0 0,0 0 0,0-1 0,0 1 1,-1 0-1,1-1 0,0 1 0,0 0 1,0-1-1,0 1 0,0-1 0,0 0 0,0 1 1,2-1-1,-2 0 3,-1 0 0,1 0 0,-1 0 0,1-1 0,0 1 0,-1 0 0,1 0 0,-1-1 0,1 1 0,-1 0 0,1-1 0,-1 1 0,1-1 0,-1 1 0,1 0 0,-1-1 0,0 1 0,1-1 0,-1 0 0,0 1 0,1-1 0,-1 1 0,0-1 0,0 1 0,1-1 0,-1 0 0,0 1 0,0-1 0,0 1 0,0-1 0,0 0 0,0 1 0,0-1 0,0 0 0,0-6-9,0 0 1,0 0 0,-1 0-1,0 0 1,-1 0 0,1 0-1,-1 0 1,0 0-1,-1 1 1,-3-8 0,-41-58-120,36 58 404,1-1 1,1 0 0,-13-26-1,24 40-285,0 1-1,0-1 1,0 1-1,0 0 1,0 0-1,0 0 0,0 0 1,0 0-1,0 0 1,0 0-1,4 2 1,20 6-1668,31 6-6550,-38-13 1908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12.400"/>
    </inkml:context>
    <inkml:brush xml:id="br0">
      <inkml:brushProperty name="width" value="0.025" units="cm"/>
      <inkml:brushProperty name="height" value="0.025" units="cm"/>
    </inkml:brush>
  </inkml:definitions>
  <inkml:trace contextRef="#ctx0" brushRef="#br0">0 273 9001,'0'0'13004,"60"46"-11979,-25-46 32,8-6-160,15-17-513,2-10-320,5-6-32,4-4-384,-3-3-961,-10 3-1250,-6 0-1921,-12 0-2627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12.733"/>
    </inkml:context>
    <inkml:brush xml:id="br0">
      <inkml:brushProperty name="width" value="0.025" units="cm"/>
      <inkml:brushProperty name="height" value="0.025" units="cm"/>
    </inkml:brush>
  </inkml:definitions>
  <inkml:trace contextRef="#ctx0" brushRef="#br0">8 1 7335,'-2'8'6908,"2"-7"-6884,-1 4 375,0 0-1,0 0 1,0 0 0,0 1 0,1-1 0,0 0 0,1 10 0,0-12-271,-1-1 1,1 0 0,0 0-1,0 0 1,1 0 0,-1 0 0,0 0-1,0 0 1,1 0 0,0 0-1,-1-1 1,1 1 0,0 0 0,0-1-1,-1 0 1,1 1 0,0-1 0,1 0-1,-1 0 1,0 0 0,0 0-1,0 0 1,0-1 0,3 1 0,19 4 441,-1-1 0,1-1 0,-1-1 0,33-1 0,-27-1-452,59 7-1,-85-6-154,0-1-1,0 1 1,0 0 0,0 0-1,0 0 1,-1 0 0,1 0-1,0 1 1,-1-1 0,1 1-1,-1 0 1,1 0-1,-1 0 1,0 0 0,0 0-1,0 0 1,0 0 0,0 1-1,2 3 1,-2-2-210,0 1 0,-1-1 0,1 1 0,-1 0-1,0-1 1,0 1 0,-1 0 0,0 0 0,1 0 0,-1 0 0,-1 4 0,-2 10-1046,-1 0 1,0 0-1,-2 0 1,-14 33-1,-52 92-4424,28-71 1467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14.592"/>
    </inkml:context>
    <inkml:brush xml:id="br0">
      <inkml:brushProperty name="width" value="0.025" units="cm"/>
      <inkml:brushProperty name="height" value="0.025" units="cm"/>
    </inkml:brush>
  </inkml:definitions>
  <inkml:trace contextRef="#ctx0" brushRef="#br0">137 260 9417,'0'0'4927,"2"-11"-1660,-2 8-3077,3-11 1132,-2 0 1,1 0-1,-2 0 0,-1-22 1,1 34-1249,0 0 0,0 0 0,-1 0 0,1 0 0,0 0 0,-1 0 0,1 0 0,-1 0 0,1 0-1,-1 0 1,0 0 0,0 0 0,0 1 0,0-1 0,0 0 0,0 1 0,-1-1 0,1 0 0,0 1 0,-1 0 0,1-1 0,-1 1 0,0 0 0,1 0 0,-1 0 0,0 0 0,0 0 0,0 0 0,0 0 0,1 1 0,-1-1 0,0 1 0,0-1 0,0 1 0,0 0 0,0 0 0,0 0 0,0 0 0,0 0-1,-1 0 1,1 1 0,1-1 0,-1 1 0,0-1 0,0 1 0,0 0 0,0-1 0,-2 3 0,0-1-89,-1 1 0,1-1-1,0 1 1,0 1 0,0-1-1,0 0 1,1 1 0,-1 0-1,1 0 1,0 0 0,0 0 0,0 1-1,1-1 1,0 1 0,-1-1-1,2 1 1,-1 0 0,0 0-1,1 0 1,0 0 0,0 5 0,-3 16 39,1 0 1,1 44 0,2-67-24,-1-1 4,1-1 1,0 1 0,0 0 0,0-1 0,0 1-1,0 0 1,1 0 0,-1-1 0,1 1 0,-1 0 0,1-1-1,-1 1 1,1 0 0,0-1 0,0 1 0,-1-1-1,1 1 1,0-1 0,1 0 0,-1 1 0,0-1 0,0 0-1,1 0 1,1 2 0,-1-2 6,1-1 0,-1 1 0,0-1-1,1 0 1,-1 1 0,0-1 0,1 0 0,-1 0 0,0 0 0,1-1-1,-1 1 1,0-1 0,1 1 0,-1-1 0,4-1 0,4-3 34,0 0 1,-1 0 0,0 0 0,0-1-1,0-1 1,14-12 0,-11 6 79,0 0 1,0-1 0,-1 0 0,-1-1 0,-1 0 0,0-1 0,-1 0 0,0 0-1,-2-1 1,0 0 0,0 0 0,-2 0 0,0-1 0,-1 1 0,-1-1-1,0-27 1,-3 81-924,0-17 850,1-1 0,0 1 0,1-1 0,1 0 0,6 25 0,-7-39-204,0 0 0,1-1 0,0 1 0,-1 0 0,1-1 1,1 1-1,-1-1 0,0 1 0,1-1 0,0 0 0,-1 0 0,6 3 0,-5-4-265,1 1 0,-1-1 1,1-1-1,0 1 0,0-1 0,0 1 0,0-1 0,0 0 0,0 0 0,0-1 0,0 1 0,0-1 0,0 0 0,6-1 0,-4 0-492,0 1 1,0-2-1,0 1 0,0-1 0,-1 0 0,1 0 1,-1 0-1,1-1 0,-1 0 0,0 0 1,0 0-1,0-1 0,5-5 0,-3 3-126,0-1 0,-1 0-1,0-1 1,9-14-1,-9 13 1299,-1-1 0,0-1 0,-1 1-1,0 0 1,3-16 0,-1-12 5264,-9 1 3961,3 37-9343,0-1 1,0 0-1,0 1 0,0-1 1,0 1-1,-1-1 1,1 0-1,0 1 1,0-1-1,-1 1 0,1-1 1,0 1-1,-1-1 1,1 1-1,-1-1 0,1 1 1,-1-1-1,1 1 1,-1-1-1,1 1 0,-1 0 1,1-1-1,-1 1 1,1 0-1,-1 0 0,1-1 1,-1 1-1,0 0 1,1 0-1,-1 0 0,0 0 1,1 0-1,-1 0 1,0 0-1,1 0 0,-1 0 1,1 0-1,-1 0 1,-1 0-1,1 1-77,0-1 0,-1 0 0,1 1 0,0 0 0,-1-1 1,1 1-1,0 0 0,0 0 0,-1-1 0,1 1 0,0 0 0,0 0 0,0 0 0,0 0 0,0 1 0,-1 1 1,-4 10 100,1 0 0,0 1 1,1 0-1,1 0 0,0 0 1,1 0-1,0 0 0,1 0 1,1 1-1,2 25 0,-2-40-157,1 1 0,-1 0 0,0-1 0,1 1 0,-1 0-1,1-1 1,-1 1 0,1-1 0,-1 1 0,1 0 0,0-1 0,-1 0-1,1 1 1,-1-1 0,1 1 0,0-1 0,0 0 0,-1 1 0,1-1-1,0 0 1,-1 0 0,1 0 0,0 1 0,0-1 0,-1 0 0,1 0-1,0 0 1,0 0 0,0 0 0,-1-1 0,1 1 0,0 0-1,0 0 1,-1 0 0,2-1 0,28-10 192,-22 3-176,0 0 0,0 0 0,0 0 0,-1-1 0,0 0 0,-1 0 1,7-14-1,30-72 26,-39 94-555,-1 11 280,1 13 139,-2 5 55,4 35-162,-5-59 160,0 0 1,-1 0 0,2 1 0,-1-1 0,0 0 0,1 0 0,0 0 0,0-1 0,0 1 0,4 6 0,-5-9-173,0 0 0,0 0 0,1 0 0,-1-1 1,0 1-1,0 0 0,0-1 0,1 1 0,-1 0 1,0-1-1,1 1 0,-1-1 0,0 0 0,1 0 1,-1 1-1,0-1 0,1 0 0,-1 0 0,1 0 1,-1 0-1,0-1 0,1 1 0,2-1 0,-3 1-375,0-1-1,1 1 0,-1-1 0,1 0 1,-1 0-1,0 0 0,0 1 0,0-1 1,1 0-1,-1-1 0,0 1 0,0 0 1,0 0-1,1-2 0,10-20-12417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15.500"/>
    </inkml:context>
    <inkml:brush xml:id="br0">
      <inkml:brushProperty name="width" value="0.025" units="cm"/>
      <inkml:brushProperty name="height" value="0.025" units="cm"/>
    </inkml:brush>
  </inkml:definitions>
  <inkml:trace contextRef="#ctx0" brushRef="#br0">17 1 9929,'0'0'4319,"-2"11"-1228,-5 37 140,2 1 0,3 54-1,16 109 819,-11-192-4011,0 0 0,1 0 0,2 0 0,0 0 0,0-1 0,2 0 0,1 0 0,17 28 0,-26-46-41,0-1 0,0 0 0,0 1 0,0-1 0,1 0 1,-1 1-1,0-1 0,0 0 0,0 1 0,0-1 0,0 0 0,1 0 1,-1 1-1,0-1 0,0 0 0,0 0 0,1 1 0,-1-1 0,0 0 1,0 0-1,1 0 0,-1 1 0,0-1 0,1 0 0,-1 0 0,0 0 1,1 0-1,-1 0 0,0 0 0,1 0 0,-1 0 0,0 0 0,0 1 1,1-1-1,-1-1 0,0 1 0,1 0 0,-1 0 0,0 0 0,1 0 0,-1 0 1,0 0-1,1 0 0,-1 0 0,0 0 0,1-1 0,-1 1 0,5-21 78,-7-29 46,-3 21-187,-1 0 0,-11-29 0,-3-11-777,16 57-244,4 25 744,8 28 321,-6-37 29,0 1-1,0-1 1,1 0-1,-1 0 1,1 0-1,0 0 0,0-1 1,0 1-1,0-1 1,1 0-1,-1 0 1,1 0-1,0 0 0,0-1 1,0 1-1,9 3 1,-11-6 27,1 1 0,0 0 0,0-1 0,0 0 0,0 0 0,0 0 0,0 0 0,0 0 0,0 0 0,0-1 0,0 1 0,0-1 0,0 0 0,0 0 0,0 0 0,0-1 0,-1 1 0,1 0 0,0-1 0,-1 0 0,0 0 1,1 0-1,-1 0 0,0 0 0,0 0 0,0 0 0,3-4 0,2-6 5,0 1-1,-1-1 1,0 0 0,0-1 0,-1 1 0,-1-1-1,0 0 1,-1 0 0,-1 0 0,0-1-1,0 1 1,-1-1 0,-1 1 0,-2-15 0,-1 14-216,-3 16-187,-6 23-30,6 5 308,3-19 188,1 0-1,0 1 1,0-1-1,1 1 1,1 0-1,0 0 1,0-1-1,3 15 1,-2-25-94,-1 0-1,1 0 1,0 0-1,-1 0 1,1-1 0,0 1-1,0 0 1,0 0 0,0-1-1,-1 1 1,1-1 0,0 1-1,0-1 1,0 1-1,0-1 1,0 1 0,0-1-1,1 0 1,-1 1 0,0-1-1,0 0 1,0 0 0,0 0-1,0 0 1,0 0 0,0 0-1,0 0 1,0-1-1,1 1 1,-1 0 0,0-1-1,0 1 1,0 0 0,0-1-1,0 1 1,1-2 0,36-20-115,-30 14-50,-1 0-1,0-1 1,0 0-1,-1 0 1,-1-1-1,1 0 1,4-13-1,8 62-1924,-16-34 2096,0 0 0,0 0 0,1 0 0,-1-1 0,1 1 0,1-1-1,-1 0 1,0 0 0,1 0 0,0 0 0,4 3 0,-5-6 8,0 1 1,0-1-1,0 0 0,0 0 0,0 0 1,0 0-1,0-1 0,0 1 1,0-1-1,0 0 0,0 0 1,0 0-1,0 0 0,1 0 1,-1-1-1,0 1 0,0-1 1,0 0-1,0 0 0,5-2 0,4-2-20,0-1-1,-1 0 0,0 0 1,0-1-1,0 0 0,11-11 0,-20 16 29,0 1-1,0-1 0,0 1 1,0-1-1,0 0 1,-1 0-1,1 0 1,-1 0-1,1 0 0,-1-1 1,0 1-1,0 0 1,0 0-1,0-1 0,0 1 1,0-1-1,-1 1 1,1-1-1,-1 1 0,0-1 1,0 1-1,0-1 1,0 0-1,0 1 1,0-1-1,-1 1 0,1-1 1,-1 1-1,0-1 1,0 1-1,0 0 0,0-1 1,0 1-1,0 0 1,0 0-1,-1 0 0,-3-4 1,-6-4 261,9 9-218,1 0-1,-1 0 1,1-1-1,-1 1 1,1 0-1,-1 0 1,1-1-1,0 1 1,0-1-1,0 1 1,0-1 0,0 1-1,0-1 1,0 0-1,0 0 1,1 1-1,-1-1 1,1 0-1,-1 0 1,1 0-1,-1 0 1,1-3-1,2 4-61,0 0 1,0 0-1,0 0 0,0 0 0,0 0 1,0 0-1,0 0 0,0 0 0,0 1 1,0-1-1,1 1 0,-1 0 0,0 0 1,3 0-1,2-1 2,5-2-2,0 1 0,0-2 0,20-8 1,-3-8-2022,-27 18 1467,-1 0 0,1 0 0,-1 0-1,1-1 1,-1 1 0,0 0 0,1-1 0,-1 1-1,0-1 1,-1 1 0,2-4 0,-1-14-6445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15.873"/>
    </inkml:context>
    <inkml:brush xml:id="br0">
      <inkml:brushProperty name="width" value="0.025" units="cm"/>
      <inkml:brushProperty name="height" value="0.025" units="cm"/>
    </inkml:brush>
  </inkml:definitions>
  <inkml:trace contextRef="#ctx0" brushRef="#br0">1 34 13933,'0'0'9962,"74"-25"-9930,-49 22-1314,-1-2-6053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17.801"/>
    </inkml:context>
    <inkml:brush xml:id="br0">
      <inkml:brushProperty name="width" value="0.025" units="cm"/>
      <inkml:brushProperty name="height" value="0.025" units="cm"/>
    </inkml:brush>
  </inkml:definitions>
  <inkml:trace contextRef="#ctx0" brushRef="#br0">0 0 11243,'0'0'14125,"17"74"-13324,-9-43-129,3 3-415,-4-5-225,3-2 32,1-6-160,-5-3-545,-1-7-544,-1-4-609,0-7-1697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18.133"/>
    </inkml:context>
    <inkml:brush xml:id="br0">
      <inkml:brushProperty name="width" value="0.025" units="cm"/>
      <inkml:brushProperty name="height" value="0.025" units="cm"/>
    </inkml:brush>
  </inkml:definitions>
  <inkml:trace contextRef="#ctx0" brushRef="#br0">0 0 5285,'0'0'16656,"12"49"-16592,4-44-1025,7-5-1730,3 0-1088,4-7-65,2-5-1729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18.479"/>
    </inkml:context>
    <inkml:brush xml:id="br0">
      <inkml:brushProperty name="width" value="0.025" units="cm"/>
      <inkml:brushProperty name="height" value="0.025" units="cm"/>
    </inkml:brush>
  </inkml:definitions>
  <inkml:trace contextRef="#ctx0" brushRef="#br0">106 1 3972,'0'0'13287,"-4"9"-10783,-2 1-1807,0 0 0,0 0 0,-1-1 0,-1 0-1,1 0 1,-1-1 0,-1 0 0,-15 12 0,4-3 572,20-9-1393,32-11-2428,6-2 319,-25 5 1521,-1 1 0,1 0 1,0 0-1,0 1 0,-1 1 1,1 0-1,-1 1 1,12 5-1,-21-8 663,1 1-1,-1 0 1,1 0 0,-1 1-1,0-1 1,0 1-1,0-1 1,0 1 0,0 0-1,-1 0 1,1 0 0,-1 0-1,2 4 1,-3-3 308,1-1 1,-1 0-1,0 1 1,-1-1-1,1 1 1,0-1-1,-1 1 0,0 0 1,0-1-1,0 1 1,0 0-1,-1-1 1,0 1-1,1-1 0,-1 1 1,-3 5-1,2-3 170,-1-1-1,0 1 0,-1-1 0,0 1 1,0-1-1,0 0 0,0 0 1,-1-1-1,-5 5 0,7-6-424,0-1 0,0 1-1,0-1 1,0 0 0,0 0 0,0 0 0,0-1-1,-1 1 1,1-1 0,-1 0 0,1 0-1,-1 0 1,0 0 0,1-1 0,-1 1 0,0-1-1,-5 0 1,8-1-337,-1 1-1,1-1 1,0 0 0,-1 0 0,1 0-1,0 0 1,-1 0 0,1 0-1,0 0 1,0 0 0,0 0-1,0-1 1,0 1 0,0 0 0,1-1-1,-1 1 1,0-1 0,1 1-1,-1-1 1,1 1 0,-1-1-1,1 1 1,-1-3 0,0 1-508,-8-34-8774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1.188"/>
    </inkml:context>
    <inkml:brush xml:id="br0">
      <inkml:brushProperty name="width" value="0.05" units="cm"/>
      <inkml:brushProperty name="height" value="0.05" units="cm"/>
    </inkml:brush>
  </inkml:definitions>
  <inkml:trace contextRef="#ctx0" brushRef="#br0">92 0 19532,'-6'15'4014,"-35"97"-1026,3 56-2757,35-149-219,1 0 1,1 0-1,0 0 0,2 0 0,0-1 1,1 1-1,5 20 0,-7-36-59,1 0 0,0 1 0,0-1 0,0 0 0,0-1 0,1 1 0,-1 0 0,1 0 0,0 0 0,0-1 0,0 1 0,0-1 0,0 0 0,1 1 0,-1-1 0,0 0 0,1 0-1,0-1 1,0 1 0,-1 0 0,1-1 0,0 0 0,0 0 0,6 2 0,-5-3-91,0 1 0,0-1 0,0 0 0,0 0 0,0-1 0,0 1-1,0-1 1,0 0 0,0 0 0,-1-1 0,1 1 0,0-1 0,-1 1 0,1-1 0,0 0-1,-1-1 1,0 1 0,0 0 0,4-5 0,17-20-509,0-5-266</inkml:trace>
  <inkml:trace contextRef="#ctx0" brushRef="#br0" timeOffset="0.99">231 310 15691,'-9'17'762,"0"0"0,0 0 0,2 1 0,0 1 0,1-1 0,1 1 0,-4 27 0,9-44-674,0 0 0,0 0 0,0 0-1,0 0 1,0 0 0,0 0 0,0-1-1,1 1 1,-1 0 0,1 0 0,0 0-1,-1 0 1,2 2 0,-1-4-62,-1 1-1,1-1 1,-1 1-1,1-1 1,0 1-1,-1-1 1,1 0-1,0 1 1,-1-1-1,1 0 1,0 0-1,-1 0 1,1 1-1,0-1 1,0 0-1,-1 0 1,1 0-1,0 0 1,0 0-1,-1 0 1,1 0-1,0 0 1,0-1-1,-1 1 1,1 0-1,0 0 1,-1-1-1,1 1 1,0 0-1,-1-1 1,1 1-1,0 0 1,-1-1-1,1 1 1,0-2-1,6-2 65,-1-1-1,0-1 1,0 1-1,-1-1 1,1 0-1,-1-1 1,-1 1-1,1-1 1,-1 0-1,0 0 1,0 0-1,-1-1 1,0 1-1,2-12 1,0 3-28,-2 0 1,0 0 0,-1 0 0,0 0 0,-1-1-1,-2-19 1,-2 12-200,3 23 82,0 0 1,0 0-1,-1 0 0,1 1 0,0-1 1,0 0-1,0 0 0,-1 0 0,1 0 1,0 0-1,-1 1 0,1-1 0,-1 0 1,1 0-1,-1 0 0,1 1 0,-1-1 1,0 0-1,1 1 0,-1-1 0,-1 0 1,3 5-356,1 0 1,-1 0-1,1 0 1,-1 0-1,1-1 1,5 8 0,9 7-258,6-3-179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18.825"/>
    </inkml:context>
    <inkml:brush xml:id="br0">
      <inkml:brushProperty name="width" value="0.025" units="cm"/>
      <inkml:brushProperty name="height" value="0.025" units="cm"/>
    </inkml:brush>
  </inkml:definitions>
  <inkml:trace contextRef="#ctx0" brushRef="#br0">33 0 10218,'0'0'2562,"14"49"193,-6-15 127,-1-1-896,8 2-256,-2-3-577,0-1-448,4-5-449,0-2-96,0-7-128,-6-4-128,-2-4-897,1-4-480,-5-5-289,-5-4-4420,-15-9 353</inkml:trace>
  <inkml:trace contextRef="#ctx0" brushRef="#br0" timeOffset="1">1 192 10218,'0'0'13388,"71"-33"-13067,-34 25-257,8-4-353,-4-2-2914,0-8-5989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19.470"/>
    </inkml:context>
    <inkml:brush xml:id="br0">
      <inkml:brushProperty name="width" value="0.025" units="cm"/>
      <inkml:brushProperty name="height" value="0.025" units="cm"/>
    </inkml:brush>
  </inkml:definitions>
  <inkml:trace contextRef="#ctx0" brushRef="#br0">69 213 6662,'0'0'20446,"-10"10"-20115,5-5-322,0 1 0,-1 0 0,2 0 0,-1 1 0,1-1 0,0 1 0,0 0 0,1 0 0,0 0 0,0 1 0,1-1 0,0 1 0,0 0 0,1-1 0,-1 12 0,1-2 5,0-7-11,0-1 0,1 1 0,0 0 0,3 15 0,-3-24-3,0 0 0,0 0-1,1 0 1,-1 0-1,0 0 1,1 0 0,-1 0-1,1 0 1,-1 0-1,1 0 1,-1 0 0,1 0-1,0 0 1,-1 0 0,1 0-1,0-1 1,0 1-1,0 0 1,0-1 0,-1 1-1,1 0 1,0-1-1,0 1 1,0-1 0,0 1-1,1-1 1,-1 0-1,0 1 1,0-1 0,0 0-1,0 0 1,0 0 0,0 0-1,0 0 1,0 0-1,1 0 1,-1 0 0,0 0-1,0-1 1,0 1-1,0 0 1,0-1 0,0 1-1,0-1 1,0 1-1,1-1 1,3-2 4,0 0-1,0 0 1,0-1-1,0 1 0,-1-1 1,1 0-1,-1 0 1,0-1-1,-1 1 1,4-6-1,33-54-125,-31 48 105,10-22 65,-1 0 0,-2-2 0,-2 0 0,13-60 0,-35 266-699,8-165 659,0 1-1,0 0 1,0-1 0,0 1 0,0 0 0,0 0 0,1-1 0,-1 1 0,0-1 0,1 1 0,-1 0 0,1-1-1,0 1 1,0-1 0,-1 1 0,1-1 0,0 1 0,0-1 0,0 0 0,1 0 0,-1 1 0,0-1 0,0 0-1,1 0 1,-1 0 0,1 0 0,-1 0 0,1-1 0,-1 1 0,1 0 0,-1-1 0,1 1 0,-1-1-1,1 1 1,0-1 0,-1 0 0,1 0 0,0 0 0,3 0 0,-2 0-83,1-1 0,-1 1 0,1-1 0,-1 0-1,1 0 1,-1 0 0,1-1 0,-1 1 0,0-1 0,0 0 0,0 0 0,0 0 0,0 0 0,0 0 0,-1-1 0,1 1-1,-1-1 1,4-3 0,-3 1-36,-1 1 0,1-1 0,-1 1 0,1-1 0,-2 0 0,1 0 0,0 0-1,-1 0 1,0 0 0,0 0 0,0-1 0,-1 1 0,0 0 0,0 0 0,-1-9 0,1 14 96,0-1 1,0 1 0,-1-1-1,1 1 1,0-1 0,0 1-1,-1-1 1,1 1 0,0 0-1,-1-1 1,1 1 0,-1-1-1,1 1 1,0 0 0,-1-1-1,1 1 1,-1 0 0,1 0-1,-1-1 1,1 1 0,-1 0-1,1 0 1,-1 0 0,1 0-1,-1-1 1,0 1 0,1 0-1,-1 0 1,1 0 0,-1 0-1,1 0 1,-1 1 0,1-1-1,-1 0 1,1 0 0,-1 0-1,0 0 1,1 1 0,-1-1-1,1 0 1,0 0 0,-1 1-1,1-1 1,-1 1 0,-19 15-420,18-11 435,0-1-1,0 1 1,0 0 0,0-1-1,1 1 1,-1 0 0,1 0-1,0 0 1,1 0-1,0 0 1,-1 0 0,1 0-1,1 7 1,0-10 24,-1 0-1,1 0 1,-1 0-1,1 0 1,0 0 0,0 0-1,0 0 1,0 0 0,0 0-1,0-1 1,1 1 0,-1 0-1,0-1 1,1 1 0,-1-1-1,1 1 1,0-1 0,0 0-1,-1 1 1,1-1 0,0 0-1,0 0 1,0-1-1,0 1 1,0 0 0,0-1-1,0 1 1,0-1 0,1 0-1,-1 1 1,0-1 0,3 0-1,1 0 35,1-1-1,-1 1 1,1-1-1,-1-1 1,0 1-1,0-1 1,0 0-1,0 0 1,0-1-1,0 1 0,-1-1 1,1-1-1,-1 1 1,0-1-1,0 0 1,0 0-1,0 0 1,-1-1-1,0 0 1,0 0-1,0 0 1,0 0-1,4-9 1,-6 9 67,1 0 0,-1 0 0,0 0 0,-1 0 0,1 0 0,-1-1 0,0 1 0,0-1 0,-1 1 0,0-1 0,0 1 0,0-1 0,0 1 0,-1-1 0,0 1 0,0 0 0,-1-1 0,1 1 1,-1 0-1,0 0 0,-1 0 0,1 0 0,-1 0 0,0 0 0,0 1 0,0 0 0,-7-7 0,-3-1-14,-5-10-579,24 16-169,14 4-268,94 1-8316,-68-2 2419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19.818"/>
    </inkml:context>
    <inkml:brush xml:id="br0">
      <inkml:brushProperty name="width" value="0.025" units="cm"/>
      <inkml:brushProperty name="height" value="0.025" units="cm"/>
    </inkml:brush>
  </inkml:definitions>
  <inkml:trace contextRef="#ctx0" brushRef="#br0">135 1 16464,'0'0'5253,"-26"57"-4901,13-24 32,0 5 161,-8 3 31,6 3-127,-2-5-65,4-6 161,2-6-1,5-9-384,6-14-256,6-4-1505,5-13-1859,4-11-2209,6-10-2563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0.225"/>
    </inkml:context>
    <inkml:brush xml:id="br0">
      <inkml:brushProperty name="width" value="0.025" units="cm"/>
      <inkml:brushProperty name="height" value="0.025" units="cm"/>
    </inkml:brush>
  </inkml:definitions>
  <inkml:trace contextRef="#ctx0" brushRef="#br0">41 1 10890,'0'0'5680,"-1"9"-4078,-16 91 860,10-72-1370,1 1 1,2 1-1,0-1 1,2 1-1,3 33 0,-1-61-1062,1 0-1,-1 0 0,1 0 0,0 0 0,-1 0 1,1 0-1,0 0 0,0 0 0,0 0 0,1 0 1,-1-1-1,0 1 0,1 0 0,-1-1 1,1 1-1,0-1 0,1 2 0,-2-3-20,-1 0 0,0 1-1,1-1 1,-1 0 0,1 0-1,-1 0 1,1 0 0,-1 1-1,1-1 1,-1 0 0,1 0-1,-1 0 1,1 0 0,-1 0-1,1 0 1,-1 0 0,1 0-1,-1 0 1,1 0 0,-1 0-1,1-1 1,-1 1 0,1 0-1,-1 0 1,1 0 0,0-1-1,-1 0-3,1 0 0,0 0-1,-1 0 1,1 0-1,0 0 1,-1 0 0,1 0-1,-1 0 1,0 0-1,1 0 1,-1-1 0,0 1-1,0 0 1,1 0-1,-1 0 1,0-2 0,-1-8-66,1 1 1,-1 0-1,-1 0 1,0 0 0,0 0-1,-1 0 1,-5-11 0,4 11-600,1 0 0,0 0 0,0 0 1,1-1-1,-2-19 0,5 29 645,-1 0 0,0 0 0,1 0 0,-1-1 0,0 1 0,1 0 0,0 0 0,-1 0-1,1 0 1,-1 0 0,1 0 0,0 0 0,0 0 0,0 0 0,0 1 0,-1-1 0,1 0 0,0 0 0,0 1 0,0-1 0,1 1 0,-1-1 0,0 1 0,0-1 0,2 0 0,38-9 526,-26 7-316,17-6 305,-24 5-387,1 1 0,-1 0-1,1 1 1,0 0 0,0 0 0,0 1-1,0 0 1,0 1 0,0 0 0,16 2-1,-24-2-117,0 1 0,0 0 0,0 0 0,0 0 0,0 0 0,0 0-1,0 0 1,0 0 0,-1 0 0,1 0 0,-1 1 0,1-1 0,0 0 0,-1 0 0,0 0-1,1 1 1,-1-1 0,0 0 0,0 1 0,0-1 0,0 3 0,0 35 368,0-28-21,0 61 1003,0-72-1327,1 0 0,-1 1 0,1-1 0,-1 0 0,0 1 0,1-1 0,0 0 0,-1 0 0,1 0 0,-1 1 0,1-1 0,-1 0 0,1 0 0,-1 0 0,1 0 0,-1 0 0,1 0 0,0 0 0,-1 0 1,1 0-1,-1 0 0,1 0 0,-1 0 0,1-1 0,-1 1 0,1 0 0,-1 0 0,1 0 0,-1-1 0,1 1 0,-1 0 0,1-1 0,-1 1 0,1 0 0,-1-1 0,0 1 0,1-1 0,0 0 0,22-14 208,10-22-232,-27 29-272,-1 1 0,1 0 0,0 1 0,1-1 0,-1 1 0,1 0 0,0 1 0,1 0 0,0 0 0,11-6 0,-18 11 252,-1 0 1,1 0-1,-1 0 1,0 0-1,1 0 1,-1 0-1,1-1 1,-1 1 0,1 0-1,-1 0 1,1 1-1,-1-1 1,0 0-1,1 0 1,-1 0-1,1 0 1,-1 0-1,0 0 1,1 1-1,-1-1 1,1 0-1,-1 0 1,0 0 0,1 1-1,-1-1 1,0 0-1,1 1 1,-1-1-1,0 0 1,1 1-1,-1-1 1,0 0-1,0 1 1,0-1-1,1 1 1,-1-1 0,0 0-1,0 1 1,0 0-1,3 24-602,-2-1-2603,-1-23 2946,0-1-1,0 1 1,1-1-1,-1 1 1,0-1-1,0 1 1,0-1-1,1 1 1,-1-1-1,0 1 1,0-1-1,1 1 1,-1-1-1,0 1 1,1-1-1,-1 1 1,0-1-1,1 0 1,-1 1-1,1-1 1,-1 0 0,1 0-1,-1 1 1,1-1-1,-1 0 1,1 0-1,-1 1 1,1-1-1,0 0 1,7 0-7808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0.608"/>
    </inkml:context>
    <inkml:brush xml:id="br0">
      <inkml:brushProperty name="width" value="0.025" units="cm"/>
      <inkml:brushProperty name="height" value="0.025" units="cm"/>
    </inkml:brush>
  </inkml:definitions>
  <inkml:trace contextRef="#ctx0" brushRef="#br0">86 0 13293,'0'0'1767,"-9"4"-43,6-2-1334,-40 18 2554,41-19-2855,0 0 0,0 0 0,0 0 0,0 1-1,0-1 1,0 1 0,1-1 0,-1 1 0,1 0 0,-1 0-1,1-1 1,-1 1 0,1 0 0,0 0 0,0 1-1,0-1 1,0 0 0,0 0 0,1 0 0,-1 4-1,4-3-171,0-1 0,0 0-1,1 0 1,-1 0 0,1 0-1,-1-1 1,1 0 0,0 1-1,-1-1 1,7 1 0,-3 0-175,55 13-1869,-44-12 2003,-1 1 1,1 1 0,-1 1-1,29 13 1,-46-19 247,1 0-1,0 0 1,-1 1-1,1-1 1,0 0 0,-1 0-1,1 1 1,0-1-1,-1 1 1,1-1-1,0 1 1,-1-1 0,1 1-1,-1-1 1,1 1-1,-1-1 1,0 1 0,1-1-1,-1 1 1,1 0-1,-1-1 1,0 1-1,1 0 1,-1-1 0,0 1-1,0 0 1,0 0-1,0-1 1,0 1-1,1 0 1,-1-1 0,0 1-1,-1 0 1,1 0-1,0-1 1,0 1-1,0 0 1,-1 1 0,0 0 59,-1 0 0,0-1 0,0 1 0,0 0 0,0-1 0,-1 1 0,1-1 1,0 1-1,0-1 0,-1 0 0,-2 1 0,-9 3 182,1-1 0,-1 0 0,-18 2 0,-6-7-718,37 1 71,-1-1 0,1 1 0,0-1 0,-1 0 0,1 1 0,0-1 0,0 0 0,0 0 0,-1 0 0,1 0 0,0 0 0,0 0 0,0 0 0,1-1 0,-1 1 1,0 0-1,0 0 0,1-1 0,-1 1 0,1 0 0,-1-1 0,0-1 0,-7-21-7218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1.188"/>
    </inkml:context>
    <inkml:brush xml:id="br0">
      <inkml:brushProperty name="width" value="0.025" units="cm"/>
      <inkml:brushProperty name="height" value="0.025" units="cm"/>
    </inkml:brush>
  </inkml:definitions>
  <inkml:trace contextRef="#ctx0" brushRef="#br0">1 1 16752,'0'0'1217,"4"12"796,6 27 514,9 76 0,-6-25-305,-12-88-2136,10 45 1271,-11-46-1307,1 1 0,-1-1 0,1 1 0,-1-1 0,1 1 0,0-1 0,-1 0-1,1 1 1,0-1 0,0 0 0,0 1 0,0-1 0,0 0 0,0 0 0,0 0-1,1 0 1,-1 0 0,0 0 0,0 0 0,1-1 0,-1 1 0,1 0 0,-1-1-1,3 2 1,-3-3-34,0 1-1,0 0 0,-1-1 1,1 1-1,0-1 0,-1 1 1,1-1-1,0 1 0,-1-1 1,1 1-1,-1-1 0,1 0 1,-1 1-1,1-1 0,-1 0 0,1 1 1,-1-1-1,0 0 0,1 1 1,-1-1-1,0 0 0,0 0 1,1 0-1,-1 1 0,0-1 1,0 0-1,0 0 0,0 0 1,0 0-1,1-33 26,-1 28-2,0-4-42,0-6-51,0 1-1,-1-1 0,0 1 0,-1-1 0,-6-21 1,11 49-757,-2-7 813,0 0 0,0 0 0,1 1 0,0-1-1,0 0 1,0 0 0,1-1 0,-1 1 0,1 0 0,6 7-1,-5-9 48,-1 0-1,1 0 0,0 0 1,-1 0-1,1 0 0,0-1 0,1 0 1,-1 1-1,0-2 0,1 1 0,-1 0 1,1-1-1,-1 0 0,1 0 1,0 0-1,-1-1 0,1 0 0,0 0 1,0 0-1,-1 0 0,1-1 0,0 1 1,-1-1-1,1-1 0,-1 1 1,1 0-1,-1-1 0,5-2 0,-3 1-47,-1 0-1,0 0 1,-1-1-1,1 1 0,0-1 1,-1 0-1,0-1 1,0 1-1,0-1 0,0 1 1,-1-1-1,0 0 1,0 0-1,0-1 1,-1 1-1,0 0 0,0-1 1,0 0-1,0 1 1,-1-1-1,0 0 0,0-7 1,0 6-13,-3-29-440,2 36 430,0-1 0,0 0 0,0 0 0,0 1 0,-1-1 0,1 0 0,0 0 0,-1 1 0,1-1-1,0 0 1,-1 1 0,1-1 0,-1 1 0,1-1 0,-1 1 0,1-1 0,-1 1 0,1-1 0,-1 1 0,0-1 0,1 1 0,-1-1 0,0 1 0,1 0 0,-1 0 0,0-1 0,0 1 0,1 0 0,-1 0 0,0 0 0,0 0 0,1 0 0,-1 0 0,0 0 0,0 0 0,1 0 0,-1 0 0,0 0 0,0 1 0,0-1 2,0 1 1,0-1 0,0 1 0,0 0 0,0-1 0,0 1 0,0 0 0,1 0 0,-1 0 0,0 0-1,0-1 1,1 1 0,-1 0 0,1 0 0,-1 0 0,1 1 0,0-1 0,-1 0 0,1 0 0,0 0-1,-1 0 1,1 0 0,0 0 0,0 2 0,-1 33 178,1-29-91,0-4-18,0 0 1,0 0 0,0 0 0,0 0 0,1 0 0,-1 0 0,1 0 0,-1 0-1,1-1 1,0 1 0,0 0 0,1 0 0,-1-1 0,0 1 0,1-1 0,0 1-1,-1-1 1,1 0 0,0 0 0,0 0 0,0 0 0,5 3 0,-2-2 8,0-1 0,1 0 0,-1 0 0,1-1 0,-1 1 0,1-1 1,0-1-1,-1 1 0,1-1 0,11-1 0,-8 0-94,-1 0 0,1-1 0,-1 0 0,0 0 0,1-1 0,-1 0 0,0-1 0,-1 0 0,1 0 0,-1 0 0,0-1 0,0 0 0,0-1 0,0 0 0,5-6 0,-8 8-76,1-1-1,-1 0 0,0 1 1,-1-1-1,1-1 0,-1 1 1,0 0-1,0-1 0,-1 0 1,1 0-1,-1 0 0,-1 0 1,1 0-1,-1 0 0,0 0 1,0 0-1,-1 0 0,0-1 1,0 1-1,0 0 0,-2-9 1,1 15 101,1-1 1,0 0-1,0 0 1,-1 0-1,1 0 1,0 1-1,-1-1 1,1 0-1,0 0 1,-1 1-1,1-1 1,-1 0-1,0 1 1,1-1-1,-1 0 1,1 1-1,-1-1 1,0 1-1,1-1 1,-1 1-1,0-1 1,0 1-1,0 0 1,1-1-1,-1 1 1,0 0-1,0 0 1,0-1-1,0 1 0,1 0 1,-1 0-1,0 0 1,0 0-1,0 0 1,0 0-1,0 0 1,1 1-1,-1-1 1,0 0-1,0 0 1,0 1-1,1-1 1,-1 0-1,0 1 1,-1 0-1,0 0-5,0 0 1,0 1-1,-1-1 0,1 1 0,0-1 0,0 1 0,1 0 0,-1 0 0,0-1 0,0 2 1,1-1-1,-1 0 0,-1 5 0,0 1 186,1 1-1,0-1 1,0 1-1,1 0 1,0 0 0,0 13-1,2-19-272,-1 0-1,0-1 0,1 1 0,0 0 1,-1 0-1,1 0 0,0 0 1,1-1-1,-1 1 0,2 2 0,-2-3-275,0-1 0,0 1 0,1-1 0,-1 0 0,1 1-1,-1-1 1,1 0 0,-1 0 0,1 0 0,-1 0 0,1 0-1,0-1 1,-1 1 0,1 0 0,0-1 0,0 1 0,2-1-1,11 1-6475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1.518"/>
    </inkml:context>
    <inkml:brush xml:id="br0">
      <inkml:brushProperty name="width" value="0.025" units="cm"/>
      <inkml:brushProperty name="height" value="0.025" units="cm"/>
    </inkml:brush>
  </inkml:definitions>
  <inkml:trace contextRef="#ctx0" brushRef="#br0">17 1 13229,'0'0'11562,"-17"57"-13579,36-42-1891,4-3-1185,6-1-3107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1.848"/>
    </inkml:context>
    <inkml:brush xml:id="br0">
      <inkml:brushProperty name="width" value="0.025" units="cm"/>
      <inkml:brushProperty name="height" value="0.025" units="cm"/>
    </inkml:brush>
  </inkml:definitions>
  <inkml:trace contextRef="#ctx0" brushRef="#br0">145 31 15310,'0'0'4613,"-9"-6"-1410,2 2-2906,0 0 1,0 1-1,0 0 0,-1 0 1,1 1-1,-11-3 0,16 5-271,-1 0-1,1-1 0,0 1 1,0 0-1,-1 0 0,1 1 1,0-1-1,-1 0 1,1 1-1,0-1 0,0 1 1,-1 0-1,1 0 0,0 0 1,0 0-1,0 0 1,0 0-1,0 1 0,0-1 1,1 0-1,-1 1 1,0 0-1,1-1 0,-1 1 1,1 0-1,-1 0 0,1 0 1,0 0-1,0 0 1,0 0-1,-1 3 0,0 0 79,0 0 0,0 0 0,0 0-1,1 0 1,-1 0 0,1 1 0,1-1 0,-1 1-1,1-1 1,0 0 0,0 1 0,0-1 0,1 1-1,0-1 1,2 6 0,-2-6-82,1-1 1,1 0-1,-1 0 1,1 0-1,-1 0 1,1 0 0,0 0-1,0-1 1,1 1-1,-1-1 1,1 0-1,0 0 1,0-1-1,0 1 1,0-1-1,0 1 1,6 1-1,46 18-824,-41-17 393,0 0 0,0 1-1,-1 1 1,23 15 0,-32-19 380,-1 1-1,0 0 1,0 0-1,0 0 1,0 0-1,-1 1 1,0-1-1,0 1 1,0 0-1,0 0 1,-1 0-1,0 0 1,0 1-1,0-1 1,-1 0-1,1 1 1,-1 8-1,0-7 119,0 0 1,0 0-1,-1 0 1,-1 1-1,1-1 1,-1 0-1,0 0 1,-1 1-1,1-1 1,-2 0-1,1-1 1,-1 1-1,0 0 1,0-1-1,-1 1 0,-4 5 1,4-7 183,0-1 0,0 0 0,0 0 0,-1 0 0,0 0 0,0 0 1,0-1-1,0 0 0,-1 0 0,1-1 0,-1 1 0,0-1 0,1-1 0,-1 1 0,0-1 0,0 0 0,0 0 0,0 0 1,-10-1-1,15 0-237,-1 0 0,0 0 0,0-1 0,0 1 1,1-1-1,-1 1 0,0-1 0,0 1 0,1-1 0,-1 0 1,0 0-1,1 0 0,-1 0 0,1 0 0,-1 0 1,1 0-1,0 0 0,-1-1 0,1 1 0,0 0 1,-1-3-1,-1 0-33,1-1 0,-1 0 0,1 1 0,0-1 0,1 0 0,-1 0 0,0-8 0,-1-4-255,2 0 0,0 1 1,2-30-1,0 40 236,0 0-1,0 1 1,0-1 0,0 0 0,1 1 0,0-1-1,0 1 1,1-1 0,0 1 0,0 0 0,0 0 0,0 0-1,1 1 1,4-6 0,3 0-985,1 0 0,0 0 0,25-14 1,-1 1-6349,-15 6-5351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2.679"/>
    </inkml:context>
    <inkml:brush xml:id="br0">
      <inkml:brushProperty name="width" value="0.025" units="cm"/>
      <inkml:brushProperty name="height" value="0.025" units="cm"/>
    </inkml:brush>
  </inkml:definitions>
  <inkml:trace contextRef="#ctx0" brushRef="#br0">108 226 8072,'0'0'13986,"-11"6"-12342,5-3-1411,-1 1-1,1 0 0,0 0 1,0 0-1,0 1 0,1 0 1,-1 0-1,1 1 0,1-1 1,-1 1-1,1 0 0,0 0 1,0 1-1,0-1 0,1 1 1,0 0-1,1 0 0,-1 0 1,1 0-1,1 0 0,-1 0 1,0 9-1,2-15-220,0-1-1,0 1 0,0-1 1,0 1-1,0-1 1,0 1-1,0-1 1,0 1-1,0-1 1,0 1-1,0-1 0,0 1 1,0-1-1,0 1 1,0-1-1,1 1 1,-1-1-1,0 1 1,0-1-1,1 1 0,-1-1 1,0 0-1,0 1 1,1-1-1,-1 1 1,1-1-1,-1 0 1,0 1-1,1-1 0,-1 0 1,1 1-1,-1-1 1,1 0-1,-1 0 1,1 0-1,-1 1 1,1-1-1,-1 0 1,1 0-1,0 0 0,23-13 245,18-32-52,-30 26-201,-1-2 0,-1 0 0,-1 0 0,-1 0 0,-1-1-1,0-1 1,-2 1 0,-1-1 0,0 0 0,-1-25 0,-3 76-175,-1 1 112,2 0 1,6 47-1,-6-70 67,0 1 0,0-1 1,1 1-1,0-1 1,0 0-1,1 0 0,0 0 1,0 0-1,0 0 0,0 0 1,1-1-1,0 0 0,1 0 1,-1 0-1,1 0 0,0-1 1,7 6-1,-8-7 13,0-1 0,0-1 0,0 1 0,0-1 0,0 1 0,1-1 0,-1 0 0,0-1 0,0 1 0,1-1 0,-1 0 0,0 0 0,1 0 0,-1 0 0,0-1 0,1 0-1,-1 0 1,0 0 0,0 0 0,0-1 0,0 0 0,0 0 0,0 0 0,0 0 0,-1 0 0,1-1 0,-1 1 0,1-1 0,3-5 0,-1 3 14,-1-1-1,1 0 1,-1-1 0,0 1 0,-1-1-1,0 0 1,0 0 0,0-1 0,-1 1-1,0-1 1,-1 1 0,1-1 0,-2 0-1,3-16 1,-4 19-16,0 1 0,0-1 0,0 1 0,-1-1-1,1 1 1,-1 0 0,0-1 0,-1 1 0,1 0 0,-1 0-1,1-1 1,-1 1 0,-1 1 0,-2-5 0,4 6-30,-1 0 0,0 1 0,0-1 0,0 0 0,0 1 0,0 0 1,0 0-1,-1-1 0,1 1 0,0 0 0,-1 1 0,1-1 0,0 0 0,-1 1 0,1-1 1,-1 1-1,1 0 0,-1 0 0,1 0 0,-1 0 0,1 0 0,-1 0 0,1 1 0,-1-1 1,1 1-1,-5 2 0,4-2 1,0 1 0,0-1 1,1 1-1,-1 0 0,0 0 1,1 0-1,-1 0 0,1 0 0,0 1 1,0-1-1,0 1 0,0 0 1,0-1-1,0 1 0,1 0 1,0 0-1,-1 0 0,0 5 0,0-2 16,0 0 0,0 0 0,1 0 0,0 0 0,0 1 0,1-1-1,0 0 1,0 0 0,1 7 0,-1-11 0,1-1 0,-1 1 0,0-1 0,1 1 0,0-1 0,-1 0 0,1 1 1,0-1-1,0 0 0,-1 1 0,1-1 0,0 0 0,0 0 0,0 0 0,1 0 0,-1 0 0,0 0 0,0 0 0,1 0 0,-1-1 0,3 2 0,0 0 9,0-1 0,0 0 0,0 0 0,0-1 0,0 1 0,0-1-1,0 0 1,5 0 0,0-1-46,0 0 0,-1-1 0,1 0-1,0 0 1,-1 0 0,1-1 0,8-5 0,-9 4 57,-1 0 0,0-1 1,0 0-1,-1 0 0,1-1 1,-1 1-1,0-1 0,-1-1 1,0 1-1,0-1 0,0 0 0,0 0 1,-1 0-1,-1-1 0,1 1 1,-1-1-1,0 0 0,-1 0 1,0 0-1,0 0 0,-1-1 1,0 1-1,0 0 0,-1-1 1,0 1-1,0 0 0,-1-1 0,0 1 1,-1 0-1,-3-10 0,2 10-76,2 4-703,9 4-713,1 0 467,63 0-10990,-42-2 4484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3.040"/>
    </inkml:context>
    <inkml:brush xml:id="br0">
      <inkml:brushProperty name="width" value="0.025" units="cm"/>
      <inkml:brushProperty name="height" value="0.025" units="cm"/>
    </inkml:brush>
  </inkml:definitions>
  <inkml:trace contextRef="#ctx0" brushRef="#br0">161 1 18193,'0'0'5483,"-7"8"-4303,-12 18-638,0 1 0,2 1 1,1 0-1,1 1 0,1 1 1,2 0-1,1 0 1,1 2-1,-9 57 0,18-71 586,3-2-3857,3-12-2258,6-18-666,1-10-1463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1.608"/>
    </inkml:context>
    <inkml:brush xml:id="br0">
      <inkml:brushProperty name="width" value="0.05" units="cm"/>
      <inkml:brushProperty name="height" value="0.05" units="cm"/>
    </inkml:brush>
  </inkml:definitions>
  <inkml:trace contextRef="#ctx0" brushRef="#br0">102 11 14723,'0'-1'41,"0"1"-1,0 0 1,0-1-1,0 1 1,0 0 0,0-1-1,0 1 1,0 0-1,0-1 1,0 1 0,0 0-1,0-1 1,0 1-1,-1 0 1,1-1-1,0 1 1,0 0 0,0-1-1,0 1 1,-1 0-1,1 0 1,0-1-1,0 1 1,0 0 0,-1 0-1,1-1 1,0 1-1,0 0 1,-1 0 0,1 0-1,0-1 1,-1 1-1,1 0 1,0 0-1,-1 0 1,1 0 0,0 0-1,-1 0 1,1 0-1,0 0 1,-1 0-1,1 0 1,0 0 0,-1 0-1,1 0 1,0 0-1,-1 0 1,1 0 0,0 0-1,-1 0 1,1 0-1,0 0 1,-1 0-1,1 1 1,0-1 0,0 0-1,-1 0 1,1 0-1,0 1 1,0-1-1,-1 0 1,1 0 0,0 1-1,0-1 1,-1 0-1,1 1 1,-20 19 1442,11-4-1153,0 1 0,0 0-1,2 0 1,0 1 0,1 0-1,1 0 1,0 1 0,2-1-1,0 1 1,-1 34-1,4-51-312,0 1 0,0 0 0,1 0 0,-1 0 0,0 0 0,1 0 0,0 0 0,0 0-1,0-1 1,0 1 0,0 0 0,0-1 0,1 1 0,-1 0 0,1-1 0,3 4-1,-4-5-13,0-1 0,0 1-1,0 0 1,0 0 0,1-1-1,-1 1 1,0-1 0,1 1-1,-1-1 1,0 0 0,1 0-1,-1 1 1,0-1 0,1 0-1,-1 0 1,0 0 0,1 0-1,-1 0 1,1-1 0,-1 1-1,0 0 1,1-1 0,-1 1-1,0-1 1,0 1 0,1-1-1,-1 0 1,0 1 0,0-1-1,0 0 1,0 0 0,0 0-1,0 0 1,0 0 0,2-2-1,1-2 119,0 0-1,-1-1 0,1 1 1,-1-1-1,0 0 0,-1 0 1,1 0-1,-1 0 0,0 0 1,-1 0-1,1-1 1,-1 1-1,-1-1 0,1 1 1,-1-10-1,0 15-110,0 1-1,0 0 1,0 0 0,0-1-1,0 1 1,0 0-1,0-1 1,0 1 0,0 0-1,0 0 1,0-1 0,0 1-1,0 0 1,0-1-1,0 1 1,0 0 0,0 0-1,0-1 1,-1 1 0,1 0-1,0 0 1,0-1 0,0 1-1,0 0 1,-1 0-1,1-1 1,0 1 0,0 0-1,0 0 1,-1 0 0,1 0-1,0-1 1,0 1-1,-1 0 1,1 0 0,0 0-1,-1 0 1,1 0 0,0 0-1,0 0 1,-1 0 0,1 0-1,-1 0-9,0 1-1,0-1 1,0 1-1,1-1 0,-1 1 1,0 0-1,1 0 1,-1-1-1,0 1 1,1 0-1,-1 0 1,1 0-1,-1-1 1,1 1-1,0 0 1,-1 0-1,1 0 1,0 1-1,-1-1 53,2-1-46,0-1 0,-1 1 1,1 0-1,-1 0 0,1-1 0,-1 1 0,1 0 1,-1-1-1,1 1 0,-1 0 0,1-1 0,-1 1 1,0-1-1,1 1 0,-1-1 0,0 1 0,1-1 0,-1 1 1,0-1-1,0 1 0,1-1 0,-1 1 0,0-1 1,0 1-1,0-1 0,0 0 0,0 1 0,0-1 1,0 1-1,0-1 0,0 1 0,0-1 0,0-1 0,-2-20-51,-6-28-6300,8 34 5685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3.388"/>
    </inkml:context>
    <inkml:brush xml:id="br0">
      <inkml:brushProperty name="width" value="0.025" units="cm"/>
      <inkml:brushProperty name="height" value="0.025" units="cm"/>
    </inkml:brush>
  </inkml:definitions>
  <inkml:trace contextRef="#ctx0" brushRef="#br0">61 3 10602,'0'0'15567,"2"48"-15151,3-24-96,1 0-63,1-1-97,3 0-96,-5-4 32,1 1-224,-1-6-1057,-5-3-1185,0-3-2819</inkml:trace>
  <inkml:trace contextRef="#ctx0" brushRef="#br0" timeOffset="1">22 148 11851,'0'0'10346,"-21"-55"-8777,30 50-447,12 0-130,-2 1-703,5 0-193,4-1-96,-4-1-224,2-4-1314,0-5-1665,-5-3-2114,-1-2-1794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3.733"/>
    </inkml:context>
    <inkml:brush xml:id="br0">
      <inkml:brushProperty name="width" value="0.025" units="cm"/>
      <inkml:brushProperty name="height" value="0.025" units="cm"/>
    </inkml:brush>
  </inkml:definitions>
  <inkml:trace contextRef="#ctx0" brushRef="#br0">56 0 8136,'0'0'14136,"-4"8"-13293,-7 20-151,1 1 1,2 0-1,1 1 0,1-1 0,1 1 0,2 0 1,1 0-1,4 51 0,-3-79-647,1 1-1,0-1 0,0 0 1,0 0-1,0 0 1,0 0-1,1 1 1,-1-1-1,0 0 1,1 0-1,0 0 1,-1 0-1,1 0 1,0 0-1,0 0 1,0 0-1,1 0 0,-1 0 1,0-1-1,1 1 1,-1 0-1,1-1 1,-1 1-1,1-1 1,0 0-1,0 1 1,-1-1-1,1 0 1,0 0-1,0 0 0,0-1 1,0 1-1,1 0 1,-1-1-1,0 1 1,0-1-1,0 0 1,0 1-1,0-1 1,1 0-1,-1 0 1,0-1-1,0 1 0,0 0 1,3-1-1,6-3 49,1 1-1,-1-1 0,0-1 0,0 0 0,0 0 0,18-13 1,26-19-24,-21 15-1266,-2 0-3606,-15 8-3429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4.892"/>
    </inkml:context>
    <inkml:brush xml:id="br0">
      <inkml:brushProperty name="width" value="0.025" units="cm"/>
      <inkml:brushProperty name="height" value="0.025" units="cm"/>
    </inkml:brush>
  </inkml:definitions>
  <inkml:trace contextRef="#ctx0" brushRef="#br0">189 0 7559,'0'0'17563,"-9"2"-17013,1 1-506,-1 0 0,1 0 0,0 1 0,0 0 0,0 0 1,0 1-1,1 0 0,0 0 0,0 1 0,0 0 0,1 0 0,0 1 0,0 0 0,1 0 0,-8 12 0,5-8 0,-29 51 335,35-58-359,0 0-1,0 0 1,1 0 0,-1 1-1,1-1 1,0 0-1,0 1 1,0 0 0,1-1-1,0 1 1,0-1-1,0 9 1,1-12-29,-1 0 1,1 0-1,0 0 0,-1-1 1,1 1-1,0 0 1,-1 0-1,1-1 0,0 1 1,0 0-1,0-1 1,0 1-1,0 0 0,-1-1 1,1 1-1,0-1 1,0 0-1,0 1 0,0-1 1,0 0-1,1 0 0,-1 1 1,0-1-1,0 0 1,2 0-1,35 0-387,-26-1 274,7 1 38,0 1-1,-1 1 1,1 1 0,30 7 0,-42-8 86,0 1 1,0-1 0,0 1 0,0 1 0,0-1-1,-1 1 1,1 0 0,-1 0 0,0 1 0,-1 0 0,1 0-1,-1 0 1,0 1 0,7 10 0,-10-15 104,-1 1 0,0 0-1,0 0 1,0 0 0,0-1 0,0 1 0,-1 0 0,1 0 0,0 0 0,-1 1-1,1-1 1,-1 0 0,0 0 0,0 0 0,0 0 0,0 0 0,0 0-1,0 1 1,-1-1 0,1 0 0,-1 0 0,1 0 0,-2 3 0,0-3 26,0 1-1,-1 0 1,1-1 0,0 0 0,-1 0 0,1 1 0,-1-1 0,1-1 0,-1 1 0,0 0-1,0-1 1,0 1 0,-5 1 0,-7 1 16,0 0-1,0-1 1,-1-1 0,1 0-1,-21 0 1,30-2-329,1-1-1,-1 1 1,1-1 0,-1 0-1,1 0 1,0 0 0,-1-1-1,1 0 1,0 0 0,-9-5-1,-10-17-3911,23 21 3251,-1 1-1,1-1 1,0 0 0,-1-1 0,1 1-1,1 0 1,-1 0 0,0 0 0,1-4 0,-1-20-10797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5.236"/>
    </inkml:context>
    <inkml:brush xml:id="br0">
      <inkml:brushProperty name="width" value="0.025" units="cm"/>
      <inkml:brushProperty name="height" value="0.025" units="cm"/>
    </inkml:brush>
  </inkml:definitions>
  <inkml:trace contextRef="#ctx0" brushRef="#br0">0 235 16944,'0'0'6673,"11"-5"-4057,2-1-2362,-1 0 0,1-1 0,-1 0 1,-1-1-1,1 0 0,-1-1 0,-1 0 0,0-1 1,0 0-1,-1-1 0,0 0 0,12-20 0,-18 26-236,-1 0-1,0 0 0,0 0 0,0 0 1,-1 0-1,0 0 0,0 0 0,0 0 1,0 0-1,-1-9 0,0 12-16,-1 0 0,1 1 0,-1-1-1,0 0 1,1 1 0,-1-1 0,0 1 0,0-1 0,0 1-1,0 0 1,0-1 0,0 1 0,-1 0 0,1 0 0,0-1-1,-1 1 1,1 0 0,0 0 0,-1 1 0,1-1 0,-1 0-1,0 0 1,1 1 0,-1-1 0,0 1 0,1-1-1,-1 1 1,0 0 0,1 0 0,-1 0 0,0 0 0,0 0-1,1 0 1,-4 1 0,2-1-9,1 0 1,-1 0-1,0 0 0,0 1 0,1-1 1,-1 1-1,0 0 0,1 0 0,-1 0 1,1 0-1,-1 0 0,1 1 0,0-1 1,-1 1-1,1-1 0,0 1 0,0 0 1,-3 3-1,2 0-6,0-1-1,0 1 1,0 0-1,1 0 1,-1 0-1,1 0 1,0 0-1,-2 10 1,1 3 34,1 1 0,0-1 1,1 0-1,4 34 0,-3-50-43,0 1 0,0-1 0,0 1 0,0 0 0,1-1 0,0 1-1,-1-1 1,1 1 0,0-1 0,0 0 0,0 1 0,1-1 0,-1 0 0,0 0 0,1 0 0,0 0 0,-1 0 0,1 0 0,0 0-1,0 0 1,0-1 0,0 1 0,0-1 0,1 1 0,-1-1 0,0 0 0,1 0 0,-1 0 0,0 0 0,1 0 0,-1-1 0,1 1-1,0-1 1,-1 0 0,1 0 0,-1 1 0,4-2 0,-1 1-416,1-1 0,-1 0 0,0 0 0,1 0 1,-1-1-1,0 0 0,8-3 0,-8 2-563,0 0 0,1 0 0,-2-1-1,1 1 1,0-1 0,7-9 0,14-21-6733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5.812"/>
    </inkml:context>
    <inkml:brush xml:id="br0">
      <inkml:brushProperty name="width" value="0.025" units="cm"/>
      <inkml:brushProperty name="height" value="0.025" units="cm"/>
    </inkml:brush>
  </inkml:definitions>
  <inkml:trace contextRef="#ctx0" brushRef="#br0">28 1 10218,'0'0'5493,"-4"10"-3283,-2 13-1367,0 0 0,2 1 0,1-1 0,0 1 0,2 0 0,1 0 0,0 0 0,2 0 0,1 0 1,1-1-1,1 1 0,8 24 0,-12-45-819,0-1 0,-1 1 1,1 0-1,0-1 0,1 0 1,-1 1-1,0-1 0,1 1 1,-1-1-1,1 0 0,0 0 1,0 0-1,0 0 0,0 0 1,0 0-1,0-1 0,0 1 1,0-1-1,1 1 0,-1-1 1,1 0-1,-1 0 0,1 0 1,-1 0-1,1-1 0,0 1 1,-1-1-1,1 1 0,0-1 1,0 0-1,-1 0 1,1 0-1,0 0 0,0-1 1,-1 1-1,1-1 0,0 1 1,-1-1-1,1 0 0,-1 0 1,1 0-1,2-3 0,8-3-152,0-1 0,-1-1 0,0 0 0,-1 0-1,0-1 1,12-14 0,-19 19 113,1 0 0,-1 1 1,1-1-1,0 1 0,0 0 0,0 0 0,1 1 0,7-4 0,-12 6 3,1 1-1,0-1 0,0 1 0,-1 0 0,1 0 0,0 0 0,0 0 1,0 0-1,0 0 0,-1 1 0,1-1 0,0 0 0,0 1 0,-1 0 0,1-1 1,0 1-1,-1 0 0,1 0 0,-1 0 0,1 0 0,-1 0 0,1 0 1,-1 0-1,0 1 0,1-1 0,-1 0 0,0 1 0,0-1 0,0 1 0,0-1 1,0 1-1,0 0 0,0 1 0,29 65 9,-10-20 168,-20-48-150,0 1 0,1-1 0,-1 1 0,1-1 0,-1 1 0,0-1-1,1 1 1,-1-1 0,1 0 0,-1 1 0,1-1 0,-1 0 0,1 0 0,-1 1 0,1-1 0,-1 0 0,1 0-1,-1 0 1,1 1 0,0-1 0,-1 0 0,1 0 0,-1 0 0,1 0 0,-1 0 0,1 0 0,0 0 0,-1-1-1,1 1 1,-1 0 0,1 0 0,-1 0 0,1 0 0,0-1 0,-1 1 0,1 0 0,-1-1 0,0 1 0,1 0-1,-1-1 1,1 1 0,-1 0 0,1-1 0,-1 1 0,0-1 0,1 1 0,-1-1 0,0 1 0,1-1 0,-1 1-1,0-2 1,23-30 6,-20 28-85,4-7 11,-1 1 0,0-1 0,-1 0 1,0-1-1,-1 1 0,0-1 0,0 0 0,-1 0 0,-1 0 0,1-15 0,-3 25 225,-8 8 1412,10-16 227,-1 4-1952,40-70 313,-41 73-248,1 0 0,0 0 0,0 0 0,1 0 1,-1 0-1,1 0 0,-1 0 0,1 1 0,0-1 0,0 0 0,0 1 0,1-1 0,-1 1 0,0 0 0,1 0 0,0 0 0,-1 0 0,1 0 0,0 1 1,0-1-1,0 1 0,0 0 0,0 0 0,0 0 0,0 0 0,1 0 0,-1 1 0,0-1 0,0 1 0,1 0 0,-1 0 0,0 0 0,6 2 0,3-2-612,16 0-2480,-11-3-1818,-2-4-2749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6.188"/>
    </inkml:context>
    <inkml:brush xml:id="br0">
      <inkml:brushProperty name="width" value="0.025" units="cm"/>
      <inkml:brushProperty name="height" value="0.025" units="cm"/>
    </inkml:brush>
  </inkml:definitions>
  <inkml:trace contextRef="#ctx0" brushRef="#br0">0 688 13581,'0'0'8648,"81"-16"-6630,-14-9-256,11-12-97,18-11-416,14-9-544,11-9-449,8-3-160,-6 0-64,1 2 0,-7 3-736,-10 3-2211,-18 5-1185,-16 4-3011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7.639"/>
    </inkml:context>
    <inkml:brush xml:id="br0">
      <inkml:brushProperty name="width" value="0.025" units="cm"/>
      <inkml:brushProperty name="height" value="0.025" units="cm"/>
    </inkml:brush>
  </inkml:definitions>
  <inkml:trace contextRef="#ctx0" brushRef="#br0">159 454 20275,'0'0'1692,"-4"-9"-159,3 7-1441,-23-34 1126,23 35-1226,0 0 0,0 0-1,0 0 1,0 0 0,0 0 0,0 0-1,-1 1 1,1-1 0,0 0 0,-1 1-1,1-1 1,0 1 0,-1-1 0,1 1 0,-1 0-1,1-1 1,0 1 0,-1 0 0,1 0-1,-1 0 1,1 0 0,-1 0 0,1 1 0,-1-1-1,1 0 1,0 1 0,-1-1 0,1 1-1,0-1 1,-1 1 0,1 0 0,0-1 0,-1 1-1,1 0 1,-2 2 0,-3 3-192,0 1 1,0 0-1,0 0 0,1 0 1,0 1-1,1 0 0,-1 0 1,1 0-1,-3 13 0,0-3 231,1 1 0,1 0-1,-3 26 1,8-42-5,0 1 1,0-1-1,0 0 0,0 0 0,1 1 1,-1-1-1,1 0 0,0 0 0,0 0 1,0 0-1,0 0 0,0 0 0,1 0 1,-1 0-1,1 0 0,0 0 0,0-1 1,0 1-1,0-1 0,1 0 0,-1 1 1,4 2-1,7 3-20,-1 0-1,1 0 1,26 10 0,9 5 40,-33-14-87,0 1 1,-1 0-1,0 1 1,12 12-1,-22-18-45,0-1 1,0 1-1,0 0 0,-1-1 0,0 2 1,0-1-1,0 0 0,-1 1 0,1-1 1,-1 1-1,-1 0 0,1-1 0,-1 1 0,0 0 1,0 8-1,-1-5 274,0 1 0,-1 0 0,0-1 0,-1 1 0,0-1 1,0 1-1,-1-1 0,0 0 0,-8 15 0,8-19-34,1-1-1,-1 0 0,0 0 1,0 0-1,0 0 1,0 0-1,-1 0 1,0-1-1,0 0 1,0 1-1,0-1 0,0-1 1,0 1-1,-1-1 1,1 0-1,-1 0 1,0 0-1,0 0 1,1-1-1,-9 2 0,11-3-116,0 0-1,-1 0 0,1 0 0,0 0 1,0 0-1,0 0 0,-1-1 0,1 1 1,0-1-1,0 1 0,0-1 0,0 0 0,0 0 1,0 0-1,0 0 0,0 0 0,1 0 1,-1-1-1,0 1 0,0-1 0,1 1 1,-3-4-1,1 1-60,0-1 1,1 1-1,0-1 0,-1 0 1,2 0-1,-1 0 0,0 0 1,1 0-1,-1-8 0,1-2-105,0 0-1,0 0 1,2 0-1,0 1 1,1-1-1,4-20 1,9-6 110,2 1 0,1 0 0,2 2 0,43-62 0,7-17-148,-54 88-263,-7 17 87,-1-2-1,-1 1 1,0-1-1,-1-1 1,0 1-1,-1-1 1,-1 0-1,-1 0 1,4-27-1,-7 41 327,0 1 0,0-1 1,0 1-1,1 0 0,-1-1 0,0 1 0,0-1 0,0 1 0,0-1 0,0 1 0,-1-1 1,1 1-1,0-1 0,0 1 0,0 0 0,0-1 0,0 1 0,-1-1 0,1 1 1,0-1-1,0 1 0,-1 0 0,1-1 0,0 1 0,0 0 0,-1-1 0,1 1 0,0 0 1,-1-1-1,1 1 0,-1 0 0,1 0 0,0-1 0,-1 1 0,1 0 0,-1 0 0,1 0 1,-1 0-1,1 0 0,-1 0 0,1 0 0,0-1 0,-1 1 0,1 0 0,-1 1 1,1-1-1,-1 0 0,1 0 0,-1 0 0,1 0 0,-1 0 0,1 0 0,0 0 0,-1 1 1,1-1-1,-1 0 0,1 0 0,0 1 0,-1-1 0,0 1 0,-23 21-229,17-13 424,1 2-1,0-1 1,1 1-1,0 0 1,1 0-1,0 0 1,1 0-1,0 1 1,1 0-1,0-1 1,-1 20-1,3-29-166,0 0 0,1-1 1,-1 1-1,0-1 0,0 1 0,1-1 0,-1 1 0,1-1 0,-1 0 0,1 1 0,0-1 0,-1 1 0,1-1 0,0 0 0,0 0 1,0 0-1,0 1 0,0-1 0,0 0 0,0 0 0,1 0 0,-1 0 0,0-1 0,2 2 0,2 0 3,-1 0 0,1-1 0,-1 1 0,1-1-1,0 0 1,-1 0 0,1-1 0,5 1 0,9-2 28,0 0 1,0 0-1,19-6 1,-25 5 28,1 0 0,-1-2 1,-1 1-1,1-2 0,-1 0 1,14-7-1,-22 10 3,0-1 0,-1 0-1,1 0 1,-1 0 0,0 0 0,0 0 0,0-1 0,0 1 0,0-1 0,-1 0 0,1 0-1,-1 0 1,0 0 0,-1-1 0,1 1 0,-1 0 0,0-1 0,0 1 0,0-1-1,0 1 1,-1-7 0,1-3 107,-1 0-1,0 0 0,-2 1 1,1-1-1,-2 0 1,-3-13-1,4 19-153,-1 1 1,0-1-1,0 1 0,-1 0 1,1 0-1,-2 0 0,1 0 1,-1 1-1,0-1 0,0 1 1,-11-9-1,15 14-49,0 0 0,0 0 0,0 0 0,-1 0 0,1 0 0,0 0 0,0 0 0,-1 1 0,1-1 0,0 1 0,-1-1 0,1 1 0,0-1 0,-1 1 0,1 0 0,-1-1 0,1 1 0,-2 0 0,2 1-6,1-1 0,-1 0 1,1 1-1,-1-1 0,1 1 0,-1-1 0,1 0 0,-1 1 1,1-1-1,0 1 0,-1 0 0,1-1 0,0 1 1,0-1-1,-1 1 0,1-1 0,0 1 0,0 0 0,0-1 1,0 1-1,0-1 0,0 1 0,0 0 0,0-1 0,0 1 1,0 0-1,0 0 0,1 3-49,-1 0 0,1 0 0,0-1 0,0 1-1,0-1 1,1 1 0,-1-1 0,1 1 0,0-1 0,0 0 0,0 0 0,5 6 0,-3-5 27,1 0 0,-1 0 1,1-1-1,0 0 0,0 1 0,1-2 1,-1 1-1,1-1 0,-1 1 1,1-2-1,0 1 0,0 0 0,0-1 1,0 0-1,0-1 0,0 1 1,0-1-1,0-1 0,0 1 0,0-1 1,0 0-1,6-1 0,-5-1 65,-1 0-1,1 1 0,-1-2 1,0 1-1,0-1 1,0 0-1,0 0 0,-1-1 1,0 1-1,0-1 0,0-1 1,0 1-1,-1-1 1,0 1-1,0-1 0,0 0 1,-1-1-1,3-6 0,3-14 64,1-2-78,-7 30 102,-2 18 151,-1-11-248,0 4 418,0 0 0,1 0 0,0 0 0,0 1 0,7 20 0,-7-31-325,-1 0-1,1 0 1,0 0-1,0 0 1,0-1-1,0 1 1,0 0-1,1-1 1,-1 1 0,0-1-1,1 1 1,-1-1-1,1 0 1,0 1-1,-1-1 1,1 0 0,3 1-1,-3-1-34,1-1 0,0 1-1,0-1 1,0 0 0,-1 0-1,1 0 1,0 0 0,0 0-1,0-1 1,-1 1 0,1-1 0,0 0-1,0 0 1,-1 0 0,1 0-1,3-2 1,5-3-1,1-1 0,-2 0 0,1-1 0,-1 0 0,0-1 0,16-17 0,47-68-162,-29 35-458,-43 58 521,-1 0 0,1 0 1,0 0-1,-1 0 0,1 0 0,0 0 1,-1 1-1,1-1 0,0 0 0,0 1 1,0-1-1,0 0 0,0 1 0,0-1 1,0 1-1,0-1 0,0 1 0,0 0 1,0-1-1,0 1 0,0 0 0,0 0 1,1 0-1,-1-1 0,1 2 0,0-1 18,-1 1-1,0 0 1,0 0-1,0-1 0,0 1 1,0 0-1,0 0 1,0 0-1,0 0 1,-1 1-1,1-1 1,0 0-1,0 0 0,-1 0 1,1 1-1,-1-1 1,1 2-1,3 12 56,-1-1-1,0 0 0,0 17 0,-2-21 0,11 31 435,-12-41-532,0 0-1,1 1 1,-1-1-1,0 0 1,0 1-1,0-1 1,0 0-1,1 1 1,-1-1 0,0 0-1,0 0 1,1 1-1,-1-1 1,0 0-1,1 0 1,-1 0-1,0 0 1,1 1-1,-1-1 1,0 0-1,1 0 1,-1 0-1,0 0 1,1 0-1,-1 0 1,0 0-1,1 0 1,-1 0-1,0 0 1,1 0-1,-1 0 1,0 0-1,1 0 1,0 0-1,11-21-5731,-5-1-1712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7.987"/>
    </inkml:context>
    <inkml:brush xml:id="br0">
      <inkml:brushProperty name="width" value="0.025" units="cm"/>
      <inkml:brushProperty name="height" value="0.025" units="cm"/>
    </inkml:brush>
  </inkml:definitions>
  <inkml:trace contextRef="#ctx0" brushRef="#br0">2 3 15150,'-1'-2'7688,"8"4"-7592,12 7-64,3 0 0,6-1-961,8 0-2498,-1-4-1538,6-4-2594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8.321"/>
    </inkml:context>
    <inkml:brush xml:id="br0">
      <inkml:brushProperty name="width" value="0.025" units="cm"/>
      <inkml:brushProperty name="height" value="0.025" units="cm"/>
    </inkml:brush>
  </inkml:definitions>
  <inkml:trace contextRef="#ctx0" brushRef="#br0">119 12 8936,'0'0'6188,"-8"-3"-2361,1 1-3276,1 0-1,-1 1 1,0 0-1,0 0 1,0 0-1,0 1 1,-8 0-1,13 0-454,0 1 0,0-1 0,-1 1-1,1 0 1,0 0 0,0 0 0,0 0-1,0 0 1,0 0 0,0 0-1,0 1 1,1-1 0,-1 1 0,0-1-1,1 1 1,-1 0 0,1-1 0,-1 1-1,1 0 1,0 0 0,0 0 0,0 0-1,0 0 1,0 0 0,0 1 0,1-1-1,-1 0 1,1 0 0,-1 4-1,0-2-24,1 0 0,-1 0-1,1 0 1,0 0-1,0 0 1,0 0-1,0 0 1,1 0 0,0 0-1,-1 0 1,2 0-1,-1 0 1,0 0 0,1 0-1,0-1 1,-1 1-1,2 0 1,4 5-1,1 0-95,0-1 0,1 0 0,0-1 0,1 0 0,11 6-1,29 24-518,-35-24 236,-1 1 0,0 0-1,-2 1 1,0 1-1,0 0 1,-2 0-1,15 30 1,-19-34 333,-1 1 0,-1-1 0,0 1 0,0 0 1,-2 1-1,1-1 0,-2 0 0,0 1 0,0-1 0,-1 1 0,-1-1 1,-2 14-1,1-18 267,0-1 0,-1 0 0,0 0 0,-1 0 0,1-1 0,-1 1 0,-9 11 1,11-16-127,0 1 1,-1-1 0,1 0 0,-1 0 0,0-1 0,0 1 0,0 0 0,0-1 0,0 0 0,0 1 0,-1-1 0,1-1 0,-1 1 0,0 0 0,1-1 0,-1 0 0,0 0 0,-5 1 0,7-3-154,0 1 0,-1-1 0,1 0-1,0 0 1,0 0 0,-1 0 0,1 0 0,0-1 0,0 1 0,1-1-1,-1 1 1,0-1 0,0 0 0,1 0 0,-1 1 0,1-1 0,-1 0 0,1 0-1,0-1 1,0 1 0,0 0 0,0 0 0,0 0 0,0-3 0,-19-62-585,19 65 555,-2-13-173,0 1 0,0-1 1,2 0-1,0 0 0,0-1 0,2 1 0,-1 0 0,2 0 1,4-16-1,-3 20-343,0 0 1,1 1 0,1 0-1,-1-1 1,8-9 0,-4 8-1120,1 0 0,0 1 0,1 0 1,11-11-1,28-19-11224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8.982"/>
    </inkml:context>
    <inkml:brush xml:id="br0">
      <inkml:brushProperty name="width" value="0.025" units="cm"/>
      <inkml:brushProperty name="height" value="0.025" units="cm"/>
    </inkml:brush>
  </inkml:definitions>
  <inkml:trace contextRef="#ctx0" brushRef="#br0">76 258 16688,'0'0'9102,"-10"8"-8435,5-3-641,0-1 0,0 1 0,0 0 0,0 1 0,1-1 0,0 1 0,0 0 1,0 0-1,1 0 0,0 1 0,0-1 0,0 1 0,1-1 0,0 1 0,0 0 0,0 7 0,1-9-9,0 5-5,-1-1 1,1 1 0,1 0-1,0-1 1,2 17-1,-2-25-8,1 1-1,-1 0 0,1-1 1,-1 1-1,1 0 0,0-1 1,0 1-1,-1-1 0,1 1 1,0-1-1,0 1 0,1-1 1,-1 0-1,0 1 0,0-1 1,1 0-1,-1 0 0,0 0 1,1 0-1,-1 0 0,1 0 1,0-1-1,-1 1 0,1 0 1,-1-1-1,1 1 0,0-1 1,0 0-1,-1 0 0,1 1 1,0-1-1,0 0 0,-1 0 1,1-1-1,0 1 0,0 0 1,2-1-1,0 0 6,0-1 1,0 0-1,0 1 1,0-2-1,0 1 1,0 0-1,0-1 1,0 1-1,-1-1 1,0 0-1,1-1 1,-1 1-1,0 0 1,-1-1-1,1 0 0,-1 1 1,1-1-1,2-6 1,4-8-75,-1-1-1,11-32 1,-14 33 86,-2 1 1,0-1-1,0 0 0,-1-34 1,-4 42-190,-2 12-191,-3 17 53,5-4 289,0 0 39,1 0-1,0 0 1,1 0-1,1 0 1,0 0-1,4 16 0,-4-30 11,-1 1 0,1 0 0,-1 0 0,1-1 0,0 1 0,0 0 0,0-1 0,0 1 0,0-1 0,0 0 0,0 1 0,0-1 0,0 0 0,1 1 0,-1-1 0,1 0 0,-1 0 1,1 0-1,-1 0 0,1-1 0,0 1 0,3 1 0,-2-2 24,0 1 1,0-1 0,0 0 0,0 0 0,0-1 0,0 1-1,0-1 1,0 1 0,0-1 0,-1 0 0,1 0-1,4-2 1,2-2 46,0 0-1,-1 0 1,0 0 0,0-1-1,0-1 1,-1 1-1,10-12 1,-6 4-156,-1 0-1,-1-1 1,-1 0-1,0 0 1,0-1 0,-2 0-1,0 0 1,-1-1-1,0 0 1,1-19 0,-8 69-182,1-18 257,0 1 0,1 0 0,0 0 0,4 25 0,-4-38 7,1-1-1,-1 0 1,1 0-1,-1 0 1,1 1-1,0-1 1,0 0-1,0 0 1,0 0-1,0 0 1,0 0-1,1 0 1,-1-1-1,1 1 1,-1 0-1,1-1 1,-1 1-1,1-1 1,0 1 0,0-1-1,0 0 1,0 0-1,0 0 1,0 0-1,0 0 1,0 0-1,0-1 1,1 1-1,-1-1 1,0 1-1,0-1 1,1 0-1,-1 0 1,0 0-1,1 0 1,-1 0-1,0-1 1,4 0-1,-1-1 8,1 0 1,-1 0-1,0-1 0,0 1 0,0-1 0,0-1 0,-1 1 0,1 0 0,-1-1 0,0 0 0,0 0 1,0-1-1,0 1 0,-1-1 0,5-8 0,2-4-20,0 0-1,-1-1 1,7-22 0,-12 30-55,-1-1 0,0 0 1,0 0-1,-1-1 0,-1 1 1,0 0-1,-1-1 0,0 1 1,0-1-1,-2 1 0,-2-16 0,-8 12-269,0 19-85,11-2 358,-1 0-1,0 1 1,1-1 0,0 1 0,-1-1-1,1 1 1,0-1 0,1 1 0,-1 0 0,-1 5-1,1-2-113,1 0 0,-1 1-1,1-1 1,0 0-1,1 1 1,0-1-1,0 0 1,0 1-1,3 8 1,-3-13-222,1 1 0,-1-1 1,0 0-1,1 1 0,0-1 1,-1 0-1,1 0 0,0 0 1,0 0-1,0 0 0,1-1 0,-1 1 1,0-1-1,1 1 0,-1-1 1,1 0-1,-1 0 0,1 0 1,-1 0-1,1 0 0,0-1 0,-1 1 1,1-1-1,4 0 0,23 1-5448,1-2-1985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2.563"/>
    </inkml:context>
    <inkml:brush xml:id="br0">
      <inkml:brushProperty name="width" value="0.05" units="cm"/>
      <inkml:brushProperty name="height" value="0.05" units="cm"/>
    </inkml:brush>
  </inkml:definitions>
  <inkml:trace contextRef="#ctx0" brushRef="#br0">194 36 15675,'0'-1'444,"0"0"0,-1 0 0,1 0-1,-1 0 1,1 0 0,-1 1 0,0-1-1,1 0 1,-1 0 0,0 0-1,1 1 1,-1-1 0,0 0 0,0 1-1,-1-2 1,0 2-300,1 0-1,-1 0 1,1 0 0,-1 0-1,1 0 1,-1 0-1,1 0 1,-1 1 0,1-1-1,-1 1 1,-2 0 0,-6 3-60,0 0 0,0 0 0,1 1 0,-1 1 1,1-1-1,1 2 0,-1-1 0,1 1 0,0 0 1,0 1-1,-7 9 0,12-14-89,1 0 1,-1 1-1,1-1 1,0 1-1,0-1 0,0 1 1,0 0-1,1-1 1,0 1-1,-1 0 0,1 0 1,1 0-1,-1 0 0,0 0 1,1 0-1,0 1 1,0-1-1,0 0 0,1 0 1,-1 0-1,1 0 1,0 0-1,0 0 0,1 0 1,-1 0-1,1-1 0,-1 1 1,1 0-1,0-1 1,1 1-1,4 5 0,28 23-287,-29-27 191,0-1 1,0 1 0,-1 0 0,1 1-1,-1 0 1,-1-1 0,1 1 0,5 10 0,-10-15 91,0 0 0,1-1 0,-1 1 1,0 0-1,0 0 0,0 0 0,0-1 1,0 1-1,0 0 0,0 0 1,0 0-1,0-1 0,-1 1 0,1 0 1,0 0-1,0-1 0,-1 1 1,1 0-1,0-1 0,-1 1 0,1 0 1,-1-1-1,1 1 0,-1 0 0,1-1 1,-1 1-1,0-1 0,1 1 1,-1-1-1,1 1 0,-1-1 0,0 0 1,0 1-1,1-1 0,-1 0 1,0 1-1,0-1 0,0 0 0,-37 9 260,29-7-140,-18 2 219,19-3-115,0 0 1,0 0-1,-15 5 1,102-30-369,-39 5-47,-1-1-1,0-3 1,-2-1 0,-1-1 0,-1-2 0,-1-2-1,-1-1 1,39-46 0,-65 68 343,0 0 1,-1-1-1,0 1 1,0-1-1,-1-1 1,6-11-1,-41 49 961,16-8-936,0 1-1,2 0 1,-11 26-1,17-33-127,0 0 1,2 1-1,-1-1 1,2 1-1,0 0 0,-1 19 1,4-30-30,0-1 1,0 1 0,0 0 0,0-1-1,1 1 1,0-1 0,0 1 0,0-1-1,0 1 1,0-1 0,1 1 0,-1-1 0,5 5-1,-5-7-54,0 0-1,0 0 0,0 0 0,0 0 1,0 0-1,0 0 0,1 0 1,-1-1-1,0 1 0,0-1 1,1 1-1,-1-1 0,1 1 0,-1-1 1,0 0-1,1 1 0,-1-1 1,1 0-1,-1 0 0,1 0 1,-1 0-1,1-1 0,-1 1 0,1 0 1,-1 0-1,0-1 0,1 1 1,-1-1-1,0 1 0,1-1 1,-1 0-1,0 0 0,0 1 0,1-1 1,-1 0-1,1-1 0,2-1-91,-1 0-1,1 0 0,-1 0 1,0-1-1,0 1 0,0-1 1,-1 0-1,1 1 0,3-9 1,13-41-358,-17 48 391,14-50-575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29.323"/>
    </inkml:context>
    <inkml:brush xml:id="br0">
      <inkml:brushProperty name="width" value="0.025" units="cm"/>
      <inkml:brushProperty name="height" value="0.025" units="cm"/>
    </inkml:brush>
  </inkml:definitions>
  <inkml:trace contextRef="#ctx0" brushRef="#br0">91 72 8776,'0'0'4469,"-2"-10"-76,-7-31-341,9 40-3961,-1 0 0,1 0 0,0 0 0,0 0 0,-1 0 0,1 0 0,-1 0 0,1 0 0,-1 0 0,1 0 0,-1 1 0,1-1 1,-1 0-1,0 0 0,1 1 0,-1-1 0,0 0 0,0 1 0,1-1 0,-1 1 0,0-1 0,0 1 0,0-1 0,0 1 0,0 0 0,0-1 0,0 1 0,0 0 0,0 0 0,0 0 0,0-1 0,0 1 1,0 0-1,0 1 0,0-1 0,0 0 0,0 0 0,0 0 0,1 0 0,-1 1 0,0-1 0,0 0 0,0 1 0,-1 0 0,-2 1-91,1 0 0,1 0-1,-1 0 1,0 0 0,0 0-1,1 1 1,-1-1 0,1 1 0,-3 4-1,3-5 29,0 1 0,1 0 0,-1 0-1,1 0 1,0 0 0,-1 0-1,1 0 1,1 0 0,-1 0-1,0 0 1,1 0 0,0 1 0,0 5-1,0-7-46,1-1 1,0 1-1,0-1 0,0 0 0,0 1 0,0-1 1,0 0-1,0 1 0,0-1 0,0 0 0,1 0 1,-1 0-1,0 0 0,1 0 0,-1-1 0,1 1 1,-1 0-1,1 0 0,-1-1 0,1 1 0,-1-1 0,1 0 1,0 1-1,-1-1 0,1 0 0,0 0 0,1 0 1,12 2-425,3-1 54,0 2 0,0 0 1,-1 1-1,25 9 0,-41-13 416,0 0-1,0 1 1,-1-1 0,1 0-1,0 1 1,0-1-1,0 1 1,-1-1-1,1 1 1,0-1-1,-1 1 1,1 0-1,0-1 1,-1 1 0,1 0-1,-1-1 1,1 1-1,-1 0 1,1 0-1,-1 0 1,1-1-1,-1 1 1,0 0-1,1 0 1,-1 0 0,0 0-1,0 0 1,0 0-1,0 0 1,0-1-1,0 1 1,0 0-1,0 0 1,0 0-1,0 0 1,-1 0 0,1 0-1,0 0 1,0-1-1,-1 1 1,1 0-1,-1 0 1,1 0-1,-1-1 1,1 1-1,-1 0 1,1 0 0,-1-1-1,0 1 1,1-1-1,-1 1 1,0 0-1,0-1 1,-1 1-1,-44 32 425,11-18-526,15-11-1464,3-7-3413,10-8-2441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30.287"/>
    </inkml:context>
    <inkml:brush xml:id="br0">
      <inkml:brushProperty name="width" value="0.025" units="cm"/>
      <inkml:brushProperty name="height" value="0.025" units="cm"/>
    </inkml:brush>
  </inkml:definitions>
  <inkml:trace contextRef="#ctx0" brushRef="#br0">89 435 14798,'0'0'12737,"-9"7"-12507,2-2-190,1 1 0,-1-1 0,1 1 1,1 1-1,-1-1 0,1 1 0,0 0 0,1 0 1,-1 1-1,1 0 0,1-1 0,0 1 0,0 0 0,0 0 1,1 1-1,0-1 0,1 1 0,-1 12 0,2-21-38,0 1 0,1 0 0,-1-1 0,0 1-1,1 0 1,-1-1 0,1 1 0,-1-1 0,1 1-1,-1-1 1,1 1 0,-1-1 0,1 1 0,0-1-1,-1 0 1,1 1 0,0-1 0,-1 0 0,1 1-1,0-1 1,-1 0 0,1 0 0,0 0 0,-1 1-1,1-1 1,0 0 0,0 0 0,-1 0 0,1 0-1,0 0 1,0-1 0,-1 1 0,1 0 0,0 0-1,-1 0 1,1-1 0,0 1 0,-1 0 0,2-1-1,31-11-238,-21 4-196,0 0 1,-1-1-1,-1-1 1,1 0-1,12-16 1,22-21-3635,-45 47 4020,1 0 1,-1-1 0,0 1 0,0 0 0,1 0-1,-1 0 1,0 0 0,1 0 0,-1-1 0,0 1 0,0 0-1,1 0 1,-1 0 0,0 0 0,1 0 0,-1 0 0,0 0-1,1 0 1,-1 0 0,0 0 0,0 0 0,1 0 0,-1 0-1,0 0 1,1 1 0,-1-1 0,0 0 0,0 0-1,1 0 1,-1 0 0,0 0 0,0 1 0,1-1 0,-1 0-1,0 0 1,0 0 0,1 1 0,-1-1 0,0 0 0,0 0-1,0 1 1,0-1 0,1 0 0,-1 1 0,0-1 0,0 0-1,0 0 1,0 1 0,0-1 0,0 0 0,0 1-1,0-1 1,0 0 0,0 1 0,0-1 0,0 0 0,0 0-1,0 1 1,0-1 0,0 0 0,-1 1 0,2 26 948,-1-23-938,-7 227 8971,3-188-8198,-15 66 1,19-108-725,-1 0 0,1 0 0,0 0 0,0 0 0,0 0 0,-1 0 0,1 0 0,-1 0 0,1 0 0,-1 0-1,1 0 1,-1 0 0,1 0 0,-1 0 0,0 0 0,1-1 0,-1 1 0,-1 1 0,-8-11 557,-1-34-196,10 24-548,0 0 0,1 0-1,2 1 1,0-1 0,1 1-1,0-1 1,2 1 0,0 0 0,15-33-1,0 11-256,2 1-1,1 1 0,30-37 0,-20 32 462,45-67 138,-69 86 124,-9 24-281,0-1 0,0 1 0,0 0-1,0-1 1,0 1 0,0 0 0,0-1 0,0 1-1,-1 0 1,1-1 0,0 1 0,0 0 0,0-1 0,0 1-1,0 0 1,-1 0 0,1-1 0,0 1 0,0 0 0,-1 0-1,1-1 1,0 1 0,0 0 0,-1 0 0,1 0-1,0 0 1,-1-1 0,1 1 0,0 0 0,0 0 0,-1 0-1,1 0 1,0 0 0,-1 0 0,1 0 0,-1 0 0,-1 0 2,0 1 1,0-1 0,0 1-1,1 0 1,-1-1 0,0 1-1,0 0 1,0 0 0,1 0-1,-1 1 1,1-1 0,-1 0-1,1 1 1,-1-1 0,1 1-1,0-1 1,-1 1 0,1-1-1,-1 3 1,-3 6 102,0 0-1,1 0 0,0 0 1,0 1-1,-3 16 1,6-21-67,0 0 0,0 0 0,0-1 0,1 1 0,0 0 0,0 0-1,0 0 1,1 0 0,0 0 0,0 0 0,0-1 0,3 7 0,-3-10-42,0-1-1,0 1 0,0-1 0,0 1 0,1-1 1,-1 1-1,0-1 0,1 0 0,-1 1 1,1-1-1,-1 0 0,1 0 0,0 0 0,-1 0 1,1 0-1,0-1 0,0 1 0,0-1 1,-1 1-1,1-1 0,0 1 0,0-1 0,0 0 1,0 0-1,0 0 0,0 0 0,0 0 0,0 0 1,-1-1-1,1 1 0,0-1 0,3-1 1,1 0-26,-1 0 0,0 0 0,1 0 0,-1-1 0,0 0 0,-1 0 0,1-1 0,-1 1 0,9-9 0,-1-3-112,0 0 0,-1-1 0,-1-1 0,0 0 0,-1-1-1,-1 1 1,-1-2 0,6-23 0,-5 11-573,-2-1 1,-1 0 0,-2 0-1,0-39 1,-8 31-1168,5 39 1846,0 0 0,0 0 0,0 1 1,-1-1-1,1 0 0,0 0 0,0 1 0,-1-1 1,1 0-1,0 0 0,-1 1 0,1-1 0,-1 0 0,1 1 1,-1-1-1,1 1 0,-1-1 0,1 1 0,-1-1 0,0 1 1,1-1-1,-1 1 0,0-1 0,0 1 0,1 0 1,-1-1-1,0 1 0,0 0 0,1 0 0,-1-1 0,0 1 1,0 0-1,1 0 0,-1 0 0,0 0 0,0 0 1,0 0-1,1 0 0,-1 0 0,0 1 0,0-1 0,0 0 1,0 1-1,-1 0 60,0 1 0,0 0 1,0-1-1,0 1 0,1 0 1,-1 0-1,1 0 0,-1 1 0,1-1 1,0 0-1,0 0 0,0 1 1,0-1-1,0 1 0,1-1 0,-2 4 1,-7 50 993,7-43-688,-3 26 378,2 0 1,1 0 0,2 0-1,2 0 1,1 0-1,2 0 1,2 0 0,1-1-1,16 41 1,24 58-181,-50-206-1495,-5 46 144,0-1-1,-2 1 1,-18-35-1,17 38-876,0 0 0,2 0 0,0-1-1,-8-38 1,16 56 1245,-1-21-2299,9 13-2841,8 8 513</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30.667"/>
    </inkml:context>
    <inkml:brush xml:id="br0">
      <inkml:brushProperty name="width" value="0.025" units="cm"/>
      <inkml:brushProperty name="height" value="0.025" units="cm"/>
    </inkml:brush>
  </inkml:definitions>
  <inkml:trace contextRef="#ctx0" brushRef="#br0">127 123 6502,'0'0'7645,"2"-8"-3001,-1 5-4415,0-2 340,0 0 0,0 0 0,0 0 0,-1 0 0,1 0 1,-1 0-1,0 0 0,-1-5 0,0 8-509,0 0 1,0 0-1,1 0 0,-1 1 1,0-1-1,0 0 0,0 1 1,-1-1-1,1 1 0,0-1 1,-1 1-1,1-1 0,-1 1 0,1 0 1,-1 0-1,1 0 0,-1 0 1,0 0-1,0 0 0,1 0 1,-1 1-1,0-1 0,0 1 1,0-1-1,0 1 0,0 0 1,0-1-1,-3 1 0,2 0-85,0 0 0,0-1 0,0 1 1,0 0-1,0 1 0,0-1 0,0 0 0,0 1 0,0 0 0,0 0 0,0 0 0,0 0 1,1 0-1,-1 0 0,0 1 0,1-1 0,-1 1 0,1 0 0,-1 0 0,1 0 0,0 0 1,0 0-1,0 0 0,0 1 0,-2 3 0,1-1 191,1 0 1,0 0-1,0 0 0,0 0 1,1 1-1,-1-1 0,1 0 1,1 1-1,-1-1 0,1 1 1,0-1-1,0 1 0,2 8 1,-2-13-129,1 0 1,-1 0-1,1 0 0,0 0 1,0 0-1,-1 0 1,1 0-1,0 0 1,0-1-1,0 1 0,0 0 1,0 0-1,0-1 1,0 1-1,0 0 0,0-1 1,1 1-1,-1-1 1,0 0-1,0 1 1,0-1-1,1 0 0,-1 0 1,0 0-1,0 0 1,1 0-1,-1 0 0,0 0 1,0 0-1,0 0 1,1-1-1,0 1 1,4-1 21,-1 1 1,0-1-1,1-1 1,-1 1 0,0-1-1,8-3 1,-2-2-40,0 0 0,-1-1-1,0 0 1,-1-1 0,12-13 0,-16 17-303,-1 1 1,-1-1-1,1 0 1,-1 0-1,0-1 0,0 1 1,0-1-1,-1 0 1,0 1-1,0-1 1,0 0-1,-1 0 1,1-10-1,-16 110-978,14-90 1170,-1 5 79,1 0-1,0 0 0,1 0 0,0 0 1,3 14-1,-4-22-145,0 0 1,1 0-1,-1 0 1,1 0-1,-1 0 1,1 0-1,-1 0 1,1 0-1,0 0 1,-1 0-1,1 0 1,0-1-1,0 1 0,0 0 1,-1 0-1,1-1 1,0 1-1,0-1 1,0 1-1,0-1 1,2 1-1,-1-1-387,0 1 0,0-2 0,0 1-1,-1 0 1,1 0 0,0 0 0,0-1 0,0 1 0,0-1 0,0 0-1,0 1 1,0-1 0,-1 0 0,1 0 0,0 0 0,2-3-1,18-13-10019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31.060"/>
    </inkml:context>
    <inkml:brush xml:id="br0">
      <inkml:brushProperty name="width" value="0.025" units="cm"/>
      <inkml:brushProperty name="height" value="0.025" units="cm"/>
    </inkml:brush>
  </inkml:definitions>
  <inkml:trace contextRef="#ctx0" brushRef="#br0">45 30 11883,'0'0'8825,"-7"13"-7624,2-3-925,0-3-48,1 0 1,0 1 0,1 0 0,0-1-1,0 1 1,1 0 0,0 1 0,0-1-1,1 0 1,-1 13 0,1 3 235,1-7 57,-1 0 0,2 1 0,0-1 0,5 20 0,-6-35-473,0 1 1,1 0-1,0-1 1,0 1-1,-1-1 1,1 1-1,1-1 1,-1 1 0,0-1-1,1 1 1,-1-1-1,1 0 1,0 0-1,-1 0 1,1 0-1,0 0 1,0 0-1,1-1 1,-1 1 0,0-1-1,1 1 1,-1-1-1,0 0 1,1 0-1,-1 0 1,1 0-1,0 0 1,-1-1 0,1 1-1,0-1 1,0 1-1,5-1 1,-4-1-141,0-1 0,1 1 0,-1-1 0,0 0 1,1 0-1,-1 0 0,0 0 0,-1-1 0,1 1 0,0-1 1,-1 0-1,1 0 0,-1 0 0,0-1 0,0 1 0,0-1 1,-1 0-1,1 0 0,-1 0 0,2-5 0,3-4-244,0 0 0,-2 0 0,1-1 0,-2 0 0,4-17 0,-5 15 31,0-1 0,-1 0 0,-1 0 0,-1 0 0,0 0 0,-2 0 0,-3-23 0,5 39 277,0 1 1,0-1-1,0 0 0,0 1 1,0-1-1,0 0 1,0 1-1,0-1 0,-1 0 1,1 1-1,0-1 0,0 0 1,0 1-1,-1-1 0,1 1 1,0-1-1,-1 0 0,1 1 1,-1-1-1,1 1 0,-1-1 1,1 1-1,-1-1 0,1 1 1,-1 0-1,1-1 0,-1 1 1,1 0-1,-1-1 1,0 1-1,1 0 0,-1-1 1,0 1-1,1 0 0,-1 0 1,0 0-1,1 0 0,-1 0 1,0 0-1,1 0 0,-1 0 1,0 0-1,-1 0 0,1 1 67,0 0-1,0 1 0,-1-1 1,1 0-1,0 1 0,0-1 0,0 0 1,0 1-1,1-1 0,-1 1 1,0-1-1,1 1 0,-1 0 0,1-1 1,-1 1-1,1 2 0,-5 31 794,2-1 0,2 1-1,1 0 1,7 49 0,-6-79-792,1 0 0,-1-1 0,1 1 0,-1-1 0,1 1 0,1-1 0,-1 0 0,0 1 0,1-1 1,0 0-1,0-1 0,0 1 0,1-1 0,-1 1 0,8 4 0,-8-6-269,-1 0-1,1-1 1,-1 0-1,1 1 1,0-1 0,0 0-1,-1 0 1,1-1-1,0 1 1,0-1 0,5 1-1,-5-1-345,-1 0 0,1-1 0,0 1 0,-1-1 0,0 1 0,1-1 0,-1 0 0,1 0 0,-1 0 0,0 0 0,1 0 0,-1-1 0,0 1 0,0-1 0,2-2 0,13-14-8319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31.642"/>
    </inkml:context>
    <inkml:brush xml:id="br0">
      <inkml:brushProperty name="width" value="0.025" units="cm"/>
      <inkml:brushProperty name="height" value="0.025" units="cm"/>
    </inkml:brush>
  </inkml:definitions>
  <inkml:trace contextRef="#ctx0" brushRef="#br0">0 42 17392,'0'0'8499,"5"8"-6839,17 24-442,-20-30-1147,0-1 1,-1 0 0,1 1 0,0-1 0,0 0 0,0 0 0,0 0 0,0 0 0,0 0-1,0 0 1,0 0 0,0-1 0,0 1 0,0-1 0,0 0 0,1 0 0,-1 0 0,0 0-1,0 0 1,0 0 0,1 0 0,2-1 0,-2 0-52,1 0 0,-1 1 1,0-1-1,0-1 0,0 1 0,0 0 1,0-1-1,0 0 0,0 1 0,0-1 1,0 0-1,2-3 0,-3 3-32,-1-1-1,1 0 1,0 1 0,-1-1-1,0 0 1,0 0 0,1 0-1,-2 0 1,1 0 0,0 0-1,-1 0 1,1 0 0,-1 0-1,0-1 1,-1-5-1,1 8-40,0 0 0,0 0 0,0 0 0,-1 0 0,1 0 0,-1 0 0,1 0 0,-1 0 0,1 0 0,-1 0 0,1 1 0,-1-1 0,0 0 0,1 0 0,-1 0 0,0 1 0,0-1 0,0 0 0,0 1-1,0-1 1,0 1 0,1-1 0,-1 1 0,0-1 0,0 1 0,-1 0 0,1-1 0,0 1 0,0 0 0,0 0 0,0 0 0,0 0 0,0 0 0,0 0 0,0 0 0,0 0 0,0 0 0,0 1 0,0-1-1,0 0 1,0 1 0,0-1 0,0 0 0,0 1 0,0 0 0,0-1 0,-1 2 0,-1 0-2,1 0-1,-1 0 0,1 1 1,-1-1-1,1 1 1,0 0-1,0 0 1,0 0-1,1 0 1,-1 0-1,1 0 1,-1 0-1,1 0 1,0 1-1,0-1 1,0 5-1,-1-1 263,1 0 1,-1 1-1,2-1 0,-1 0 1,1 0-1,1 14 0,0-20-172,0 0 0,0-1-1,0 1 1,0 0 0,0-1-1,0 1 1,0 0 0,0-1-1,0 0 1,0 1 0,0-1 0,1 0-1,-1 1 1,0-1 0,0 0-1,0 0 1,1 0 0,-1 0-1,0 0 1,0 0 0,0 0-1,1-1 1,0 1 0,31-6 200,-20 0-454,0 0 0,-1-2 0,0 1 1,17-14-1,-17 11-725,0 2 1,1 0-1,25-13 0,-36 61 1094,-11 41 4451,36-101-3079,-17 9-1620,2-3-291,0-1 1,0 0-1,-1 0 1,-1-1-1,9-20 1,-20 44 305,0 0 1,1 0-1,-1 0 0,2 0 0,1 12 1,0 0 81,-2-18-88,0 0 0,0 0-1,0 0 1,1 0-1,-1 0 1,0 0-1,1 0 1,0 0-1,0 0 1,-1-1-1,1 1 1,0 0-1,0 0 1,1-1-1,-1 1 1,0 0-1,1-1 1,-1 1 0,3 1-1,-3-2-626,1 0 0,0-1 0,-1 1 0,1 0 0,0 0 0,0-1 0,0 1 0,-1-1 0,1 0 0,0 0 0,0 1 0,0-1 0,3-1 0,8 0-8867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32.005"/>
    </inkml:context>
    <inkml:brush xml:id="br0">
      <inkml:brushProperty name="width" value="0.025" units="cm"/>
      <inkml:brushProperty name="height" value="0.025" units="cm"/>
    </inkml:brush>
  </inkml:definitions>
  <inkml:trace contextRef="#ctx0" brushRef="#br0">0 0 21300,'0'0'7719,"0"65"-6726,0-34-160,0 2-448,6-1-289,3-4-64,-1-1 32,3-1-32,0-7-128,0-4-513,-3-3-640,-1-5-1538,-3-7-2434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32.525"/>
    </inkml:context>
    <inkml:brush xml:id="br0">
      <inkml:brushProperty name="width" value="0.025" units="cm"/>
      <inkml:brushProperty name="height" value="0.025" units="cm"/>
    </inkml:brush>
  </inkml:definitions>
  <inkml:trace contextRef="#ctx0" brushRef="#br0">0 0 14894,'0'0'12230,"5"10"-11674,40 84 1000,42 97-155,-72-130-866,-14-48-3103,-12-40-8088,7 12-181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32.854"/>
    </inkml:context>
    <inkml:brush xml:id="br0">
      <inkml:brushProperty name="width" value="0.025" units="cm"/>
      <inkml:brushProperty name="height" value="0.025" units="cm"/>
    </inkml:brush>
  </inkml:definitions>
  <inkml:trace contextRef="#ctx0" brushRef="#br0">1 182 13933,'0'0'15887,"56"-57"-15695,-32 40-31,4 2-65,0-1 0,-7 2-96,5 0-64,-7-2-1442,-8 1-2466,-2-2-3619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33.213"/>
    </inkml:context>
    <inkml:brush xml:id="br0">
      <inkml:brushProperty name="width" value="0.025" units="cm"/>
      <inkml:brushProperty name="height" value="0.025" units="cm"/>
    </inkml:brush>
  </inkml:definitions>
  <inkml:trace contextRef="#ctx0" brushRef="#br0">1 115 10250,'0'0'15342,"78"13"-14797,-38-26-65,-3-2 1,-2-1-225,-10-1-224,-3 1 0,-9 0-1249,-7-1-1602,-6-1-3843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33.617"/>
    </inkml:context>
    <inkml:brush xml:id="br0">
      <inkml:brushProperty name="width" value="0.025" units="cm"/>
      <inkml:brushProperty name="height" value="0.025" units="cm"/>
    </inkml:brush>
  </inkml:definitions>
  <inkml:trace contextRef="#ctx0" brushRef="#br0">107 1 13068,'0'0'13651,"-8"5"-12552,0 2-959,0-1-1,1 1 1,0 0-1,0 1 1,1 0-1,0 0 1,0 0-1,1 0 1,0 1-1,0 0 1,1 0-1,0 1 1,1-1-1,-4 14 1,4-10 95,1-1-1,-1 0 1,2 1-1,0-1 1,0 1-1,2 12 1,-1-22-212,1-1 0,-1 1 0,1 0 0,0-1 0,-1 0 0,1 1 0,0-1 0,0 1 0,1-1 0,-1 0 1,0 0-1,1 0 0,0 0 0,-1 0 0,1 0 0,0 0 0,0 0 0,0-1 0,0 1 0,0-1 0,0 0 0,1 1 0,-1-1 0,0 0 0,1 0 0,-1 0 0,1-1 0,-1 1 0,1-1 0,-1 1 0,1-1 0,-1 0 1,1 0-1,-1 0 0,4 0 0,1-1 2,0 0 1,0 0 0,0-1-1,0 0 1,0 0 0,0 0-1,0-1 1,-1 0 0,0-1-1,1 1 1,-1-1-1,0-1 1,-1 1 0,1-1-1,-1 0 1,0 0 0,7-9-1,-9 10-56,1 0-1,-1 0 1,-1 0-1,1-1 1,-1 1-1,1-1 1,-1 1-1,0-1 1,-1 0-1,1 0 1,-1 0-1,0 0 0,0 0 1,-1 0-1,0 0 1,1 0-1,-2 0 1,1-1-1,-1 1 1,1 0-1,-1 0 1,-1 0-1,1 0 1,-1 1-1,0-1 0,-3-6 1,3 8-220,0 0 0,0 0 0,0 1-1,-1-1 1,1 1 0,-1-1 0,1 1 0,-1 0 0,0 0 0,0 0-1,-5-3 1,-24-3-4652,6 7-2037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2.987"/>
    </inkml:context>
    <inkml:brush xml:id="br0">
      <inkml:brushProperty name="width" value="0.05" units="cm"/>
      <inkml:brushProperty name="height" value="0.05" units="cm"/>
    </inkml:brush>
  </inkml:definitions>
  <inkml:trace contextRef="#ctx0" brushRef="#br0">21 0 16756,'-7'2'1584,"0"9"-1096,4 2-224,0 4 768,3 2-584,7 3-824,6-2 504,3-3-224,2-3-136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39.107"/>
    </inkml:context>
    <inkml:brush xml:id="br0">
      <inkml:brushProperty name="width" value="0.025" units="cm"/>
      <inkml:brushProperty name="height" value="0.025" units="cm"/>
    </inkml:brush>
  </inkml:definitions>
  <inkml:trace contextRef="#ctx0" brushRef="#br0">210 53 416,'11'-2'1095,"123"-15"1802,-21 1 1988,126-1 1,-262 39-5431,-21-1 555,-1-2-1,-1-2 0,-70 17 1,-66 24 353,259-53-694,57-16-243,206-43 0,-324 51 575,-10 2 3,1 0 1,-1 0-1,0-1 0,1 1 0,11-6 1,-18 6-4,0 1 1,0 0 0,0 0 0,0-1 0,0 1 0,-1 0 0,1 0-1,0 0 1,0-1 0,0 1 0,0 0 0,0 0 0,0 0-1,0-1 1,0 1 0,0 0 0,-1 0 0,1 0 0,0-1 0,0 1-1,0 0 1,0 0 0,0 0 0,-1 0 0,1 0 0,0 0-1,0-1 1,0 1 0,-1 0 0,1 0 0,0 0 0,0 0 0,0 0-1,-1 0 1,1 0 0,0 0 0,0 0 0,-1 0 0,1 0-1,0 0 1,0 0 0,0 0 0,-1 0 0,1 0 0,0 0 0,0 0-1,-1 0 1,1 0 0,0 1 0,0-1 0,-1 0 0,-91-2 245,0 4 0,-104 15 0,68-4-17,67-8-92,-202 25 1315,261-30-1465,0 1-1,0-1 1,0 0 0,1 1-1,-1-1 1,0 1 0,0-1-1,1 1 1,-1 0 0,0 0-1,1 0 1,-1 0 0,-1 1-1,3-1-27,1 0 0,0 0-1,0-1 1,-1 1-1,1-1 1,0 1 0,0-1-1,0 1 1,-1-1 0,1 1-1,0-1 1,0 0-1,0 1 1,0-1 0,0 0-1,0 0 1,0 0 0,0 1-1,0-1 1,0 0-1,0 0 1,0-1 0,0 1-1,0 0 1,1 0 0,262 4-2309,329-35 0,-559 29 2374,-24 2 48,1 0 1,-1-1 0,1 0-1,-1 0 1,0-2-1,1 1 1,14-6 0,-25 8-49,0 0 0,0-1 1,0 1-1,0 0 0,0 0 1,0 0-1,0 0 0,0 0 1,0 0-1,0-1 0,0 1 1,0 0-1,0 0 0,0 0 1,0 0-1,0 0 0,0-1 1,0 1-1,0 0 0,0 0 1,0 0-1,0 0 0,0 0 1,0-1-1,0 1 0,0 0 1,0 0-1,0 0 0,0 0 1,0 0-1,0 0 0,0-1 1,0 1-1,-1 0 0,1 0 1,0 0-1,0 0 0,0 0 1,0 0-1,0 0 0,0 0 1,0 0-1,-1 0 0,1-1 1,0 1-1,0 0 0,0 0 1,0 0-1,0 0 0,-1 0 1,1 0-1,0 0 0,0 0 1,0 0-1,0 0 0,0 0 1,-1 0-1,1 0 0,0 0 1,0 0-1,0 0 0,0 1 1,0-1-1,0 0 0,-1 0 1,1 0-1,-15-3 621,-32 2-443,1 1 1,0 2-1,-72 13 0,9 11-4229,81-17-3886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39.644"/>
    </inkml:context>
    <inkml:brush xml:id="br0">
      <inkml:brushProperty name="width" value="0.025" units="cm"/>
      <inkml:brushProperty name="height" value="0.025" units="cm"/>
    </inkml:brush>
  </inkml:definitions>
  <inkml:trace contextRef="#ctx0" brushRef="#br0">0 89 8968,'0'0'3252,"14"1"-2574,174-4 264,299-44 0,-447 42-1043,-19 3 69,1 0 1,-1-2 0,0 0 0,0-2 0,26-9 0,-104 14 79,-10 8 161,0 3 0,0 4 0,-79 26-1,-46 9-4316,131-37-2805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54.695"/>
    </inkml:context>
    <inkml:brush xml:id="br0">
      <inkml:brushProperty name="width" value="0.025" units="cm"/>
      <inkml:brushProperty name="height" value="0.025" units="cm"/>
    </inkml:brush>
  </inkml:definitions>
  <inkml:trace contextRef="#ctx0" brushRef="#br0">341 13 6566,'-9'1'1474,"-34"6"654,-21 3 8524,314-26-13172,-78 1 1025,-800 97 5515,622-79-4198,15-2 98,36 2 111,64-1 95,23-1-70,218-8 80,-348 7-111,1 0 0,-1-1 0,1 1 0,-1-1 0,0 1 0,0-1 0,1 0 0,-1 0 0,0 0 0,0 0 0,0 0 0,0 0 0,3-3 0,-4 4-15,-1-1 0,0 1-1,0 0 1,0 0 0,0-1 0,0 1 0,1 0-1,-1 0 1,0 0 0,0-1 0,0 1-1,0 0 1,0 0 0,0-1 0,0 1-1,0 0 1,0-1 0,0 1 0,0 0 0,0 0-1,0-1 1,0 1 0,0 0 0,0 0-1,0-1 1,-1 1 0,1 0 0,0 0-1,0 0 1,0-1 0,0 1 0,0 0 0,-1 0-1,1 0 1,0-1 0,0 1 0,0 0-1,-1 0 1,-20-7 33,-42 1-66,0 4 1,-1 2 0,1 3-1,-73 13 1,55-7 38,25-3-22,-88 6-485,159-33-6518,23-7-2531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55.420"/>
    </inkml:context>
    <inkml:brush xml:id="br0">
      <inkml:brushProperty name="width" value="0.025" units="cm"/>
      <inkml:brushProperty name="height" value="0.025" units="cm"/>
    </inkml:brush>
  </inkml:definitions>
  <inkml:trace contextRef="#ctx0" brushRef="#br0">208 85 7527,'0'0'8130,"14"-1"-6790,151-12-435,238-49 0,-381 55-776,-56 5-119,-154 11 396,-292 51-1,450-56-296,17-2-48,1 0-1,-1 0 1,0 1-1,-15 6 0,73-9-267,-13 2 249,322-37-97,-191 15 89,-38 2 14,-110 12 906,-27 2 127,-28 2-549,-26 2-529,1 2-1,-1 4 0,1 2 1,0 3-1,0 4 0,-94 32 0,146-39-1324,10-5-238,11-3-517,18-7-3309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57.048"/>
    </inkml:context>
    <inkml:brush xml:id="br0">
      <inkml:brushProperty name="width" value="0.025" units="cm"/>
      <inkml:brushProperty name="height" value="0.025" units="cm"/>
    </inkml:brush>
  </inkml:definitions>
  <inkml:trace contextRef="#ctx0" brushRef="#br0">189 1 10602,'-8'174'4135,"-35"199"1,12-133-2686,-43 560 1582,75-749-4197,-1-53-766,-3-19 362,-12-46-4453,-1 22-2002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57.424"/>
    </inkml:context>
    <inkml:brush xml:id="br0">
      <inkml:brushProperty name="width" value="0.025" units="cm"/>
      <inkml:brushProperty name="height" value="0.025" units="cm"/>
    </inkml:brush>
  </inkml:definitions>
  <inkml:trace contextRef="#ctx0" brushRef="#br0">20 72 12332,'0'0'1911,"-2"13"203,-16 238 3204,18-200-5087,3-2-1,1 1 1,15 64-1,-18-105-115,2 1 0,-1-1 0,2 0 0,-1 0 0,1 0 0,0-1 0,8 13 0,-10-19 17,0 0 1,0 1 0,0-1 0,0-1 0,1 1 0,-1 0 0,0-1 0,1 1 0,-1-1 0,1 0-1,0 1 1,-1-1 0,1-1 0,0 1 0,0 0 0,0-1 0,-1 1 0,1-1 0,0 0-1,0 0 1,0 0 0,0 0 0,0 0 0,-1-1 0,1 0 0,0 1 0,0-1 0,-1 0-1,5-2 1,5-2 265,-1 0 0,0-2 0,0 1 0,0-1 0,-1-1 0,17-14-1,55-62 751,-69 70-981,218-259 806,-83 95-1812,-143 172 402,23-33-1656,-21 9-7848,-7 12-5289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58.282"/>
    </inkml:context>
    <inkml:brush xml:id="br0">
      <inkml:brushProperty name="width" value="0.025" units="cm"/>
      <inkml:brushProperty name="height" value="0.025" units="cm"/>
    </inkml:brush>
  </inkml:definitions>
  <inkml:trace contextRef="#ctx0" brushRef="#br0">81 1 10090,'0'0'12940,"0"11"-12065,-4 452 1447,4-462-2459,0 0 0,1 0 0,-1 0 0,0-1-1,-1 1 1,1 0 0,0 0 0,0 0 0,0-1-1,0 1 1,-1 0 0,1 0 0,0 0 0,-1-1-1,1 1 1,-1 0 0,1-1 0,0 1 0,-1 0 0,0-1-1,1 1 1,-1-1 0,1 1 0,-1-1 0,0 1-1,1-1 1,-1 1 0,0-1 0,1 1 0,-1-1-1,0 0 1,0 0 0,0 1 0,1-1 0,-1 0-1,0 0 1,-1 0 0,-1 0-702,0 0-1,-1 0 1,1-1-1,0 0 1,0 1 0,0-1-1,0 0 1,0-1-1,-3-1 1,-18-12-6112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0:58.658"/>
    </inkml:context>
    <inkml:brush xml:id="br0">
      <inkml:brushProperty name="width" value="0.025" units="cm"/>
      <inkml:brushProperty name="height" value="0.025" units="cm"/>
    </inkml:brush>
  </inkml:definitions>
  <inkml:trace contextRef="#ctx0" brushRef="#br0">1 84 10186,'0'0'15342,"86"-37"-13708,-34 37-321,4 0-416,4 0-545,1-9-288,-5 1 0,-5 3-416,-8-2-1506,-10 1-2178,-9-6-5028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01.001"/>
    </inkml:context>
    <inkml:brush xml:id="br0">
      <inkml:brushProperty name="width" value="0.025" units="cm"/>
      <inkml:brushProperty name="height" value="0.025" units="cm"/>
    </inkml:brush>
  </inkml:definitions>
  <inkml:trace contextRef="#ctx0" brushRef="#br0">98 0 14446,'0'0'11210,"0"11"-10094,0 6-919,-1 0-1,-1 0 1,0 0 0,-1-1-1,-6 18 1,9-33-194,-4 10 17,0-1-1,1 1 0,1-1 1,0 1-1,0 0 0,0 15 1,3-26-20,0 1 0,-1 0 0,1 0 0,0-1 1,0 1-1,0 0 0,-1-1 0,1 1 0,0 0 1,0-1-1,0 0 0,0 1 0,0-1 0,0 1 1,0-1-1,0 0 0,0 0 0,0 0 0,0 1 1,0-1-1,0 0 0,0 0 0,0 0 0,2-1 1,35 1-13,-30-1-3,33-2-218,-26 2 203,-1 0 0,1 0 0,-1 1 0,1 1 0,15 3 0,-27-4 21,0 1 0,0 0 0,0 0-1,0 0 1,0 1 0,-1-1 0,1 0 0,0 1 0,-1 0 0,1 0 0,-1 0-1,1 0 1,-1 0 0,0 0 0,0 1 0,0-1 0,0 0 0,0 1 0,-1 0-1,1 0 1,-1-1 0,0 1 0,1 0 0,-1 0 0,-1 0 0,1 0-1,0 0 1,0 5 0,-1-2 18,1-1-1,-1 1 0,0-1 0,-1 1 1,1-1-1,-1 1 0,0-1 1,-1 0-1,1 0 0,-1 1 1,0-1-1,0 0 0,-6 9 0,2-6 205,1-1 0,-2 1-1,1-1 1,-1 0-1,0 0 1,0-1-1,-12 7 1,-4 1 229,0-1-1,-2-1 1,1-1 0,-47 14-1,66-23-532,1-1-1,-1 1 0,0-1 1,1 0-1,-1 0 0,0-1 0,0 0 1,0 0-1,0 0 0,-6-1 1,9 0-226,0 0-1,0 0 1,1 0 0,-1 0 0,1 0 0,-1 0 0,1 0 0,-1-1 0,1 1 0,0-1 0,0 1 0,-1-1 0,1 1 0,0-1 0,0 0 0,1 0-1,-1 1 1,0-1 0,1 0 0,-1 0 0,1 0 0,-1 0 0,1 0 0,0 0 0,0 0 0,0 1 0,0-5 0,0-29-7237,0-5-3507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01.345"/>
    </inkml:context>
    <inkml:brush xml:id="br0">
      <inkml:brushProperty name="width" value="0.025" units="cm"/>
      <inkml:brushProperty name="height" value="0.025" units="cm"/>
    </inkml:brush>
  </inkml:definitions>
  <inkml:trace contextRef="#ctx0" brushRef="#br0">1 50 12460,'0'0'16688,"59"-13"-16016,-29 13-384,10 0-191,-3 0-33,4-4-96,0-1-1121,-2-3-2243,-3-1-3170,-10-1-8969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3.376"/>
    </inkml:context>
    <inkml:brush xml:id="br0">
      <inkml:brushProperty name="width" value="0.05" units="cm"/>
      <inkml:brushProperty name="height" value="0.05" units="cm"/>
    </inkml:brush>
  </inkml:definitions>
  <inkml:trace contextRef="#ctx0" brushRef="#br0">164 0 18404,'-2'11'1001,"-1"0"0,-6 19 0,-3 13 256,9-22-1114,0 0 1,2 0 0,0 0 0,2 0 0,4 30-1,26 101-726,-2-16 49,-26-122 561,-2 0 0,0 0 1,0 0-1,-1 1 0,-3 17 1,2-26 73,0 0 0,-1-1 1,1 1-1,-1-1 0,0 0 0,0 1 1,-1-1-1,0 0 0,0 0 1,0-1-1,0 1 0,-1-1 0,1 1 1,-1-1-1,-9 7 0,11-10-18,0 1-1,0-1 1,0 1-1,0-1 1,0 0-1,0 0 1,-1 0-1,1 0 1,-1 0-1,1 0 1,-1-1-1,1 1 0,-1-1 1,1 0-1,-1 0 1,1 0-1,-1 0 1,1 0-1,-6-1 1,5 0-7,0-1-1,0 1 1,0-1 0,0 0 0,0 1 0,0-1-1,0-1 1,1 1 0,-1 0 0,1-1 0,0 1-1,-1-1 1,-1-3 0,-2-4 37,-1-2 0,1 1 1,1-1-1,0 1 0,1-1 0,-5-22 1,9 34-114,-5-23-4,1 1 0,-1-26 1,5 43-14,0-1 0,0 1 1,0 0-1,0-1 0,1 1 1,0 0-1,0-1 0,1 1 1,-1 0-1,1 0 0,0 0 1,0 0-1,1 1 0,0-1 1,3-4-1,-3 6-26,-1 1 0,1 0 0,0 0 0,-1 0-1,1 0 1,0 1 0,0-1 0,0 1 0,1 0 0,-1-1-1,0 2 1,0-1 0,6-1 0,46-1-760,-40 3 777,26 0-192,0-1-41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02.075"/>
    </inkml:context>
    <inkml:brush xml:id="br0">
      <inkml:brushProperty name="width" value="0.025" units="cm"/>
      <inkml:brushProperty name="height" value="0.025" units="cm"/>
    </inkml:brush>
  </inkml:definitions>
  <inkml:trace contextRef="#ctx0" brushRef="#br0">180 23 12940,'0'0'11232,"-11"3"-10906,5-2-318,1 1 0,0-1 0,0 1 1,0 0-1,0 0 0,0 0 0,0 1 0,1 0 0,-1 0 0,1 0 1,0 0-1,0 1 0,0-1 0,0 1 0,0 0 0,-4 8 1,-4 7 8,0 1 1,2 0 0,0 0 0,2 1 0,0 0-1,2 1 1,0 0 0,1 0 0,1 0 0,1 0-1,0 24 1,3-45-7,0 1 1,0-1-1,0 1 0,0 0 1,0-1-1,1 1 0,-1-1 1,0 1-1,1-1 0,-1 1 1,1-1-1,-1 1 0,1-1 0,0 1 1,-1-1-1,1 0 0,0 1 1,0-1-1,0 0 0,0 0 1,0 0-1,1 0 0,-1 0 0,0 0 1,0 0-1,2 1 0,0-1 98,0-1 0,0 1 0,0 0-1,0-1 1,0 0 0,0 0 0,-1 0-1,1 0 1,0 0 0,0-1-1,0 1 1,0-1 0,3-1 0,4-1 272,1-1 0,-1 0 0,0-1 0,-1 0 0,1 0 0,14-13 0,-13 8-227,-1-1 0,0 0 0,-1 0 0,0-1 0,-1 0 0,0-1 0,-1 0 0,-1 0 0,0 0 0,0-1 0,-2 0 0,0 0 0,0 0 0,-1-1 0,-1 1 0,0-1 0,-1 1 0,-1-1 0,-2-23 0,2 35-239,0 0 0,-1 0 0,1 0 0,-1 1 0,0-1 0,0 0 0,0 0 0,0 1 0,0-1 0,-1 0 0,1 1 0,-1 0 0,0-1 0,1 1 0,-1 0 0,0 0 0,0 0 0,-1 0 0,1 0 0,0 0 0,-1 0 0,1 1 0,-1-1 0,1 1 0,-1 0-1,0 0 1,-3-1 0,3 2-230,1-1-1,0 1 0,-1 0 0,1 0 0,-1 1 0,1-1 0,0 1 0,-1-1 0,1 1 0,0 0 0,0-1 1,0 1-1,-1 0 0,1 1 0,0-1 0,0 0 0,0 1 0,1-1 0,-1 1 0,0-1 0,0 1 0,1 0 1,-1 0-1,1-1 0,0 1 0,-1 0 0,1 1 0,0-1 0,0 0 0,0 0 0,1 0 0,-1 1 1,0 3-1,-4 20-4761,5 1-1879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02.420"/>
    </inkml:context>
    <inkml:brush xml:id="br0">
      <inkml:brushProperty name="width" value="0.025" units="cm"/>
      <inkml:brushProperty name="height" value="0.025" units="cm"/>
    </inkml:brush>
  </inkml:definitions>
  <inkml:trace contextRef="#ctx0" brushRef="#br0">118 28 19763,'0'0'5819,"-10"8"-4939,1-1-793,0 1-1,0 0 0,1 1 1,0 0-1,0 0 1,1 0-1,1 1 0,-1 0 1,1 1-1,1-1 0,0 1 1,1 0-1,0 1 0,0-1 1,1 1-1,-1 14 0,3-20-69,1 1-1,0-1 1,0 1-1,0-1 1,1 0-1,0 1 1,1-1-1,-1 0 1,4 8-1,-4-12 30,0-1 0,0 1 0,-1-1-1,1 1 1,0-1 0,1 0 0,-1 0 0,0 1 0,0-1 0,0 0-1,1 0 1,-1 0 0,1 0 0,-1 0 0,1-1 0,-1 1 0,1 0-1,-1-1 1,1 1 0,0-1 0,-1 1 0,1-1 0,0 0-1,-1 0 1,1 1 0,0-1 0,-1-1 0,1 1 0,0 0 0,-1 0-1,1-1 1,0 1 0,-1-1 0,1 1 0,0-1 0,-1 1 0,1-1-1,-1 0 1,1 0 0,0-1 0,3-2 67,0 1 1,0-1-1,0 0 1,-1-1-1,0 1 1,0-1-1,0 1 1,0-1-1,-1-1 1,0 1-1,0 0 0,2-7 1,3-7 33,0 0 0,6-25 1,-8 21-222,-1-1 1,-2 1-1,2-45 1,-4 68 17,-1-1 1,0 1 0,0-1-1,0 1 1,1-1-1,-1 1 1,0-1 0,0 1-1,0-1 1,0 1-1,0-1 1,0 1 0,0-1-1,0 0 1,0 1-1,0-1 1,-1 1-1,1-1 1,0 1 0,0-1-1,0 1 1,-1-1-1,1 1 1,0-1 0,0 1-1,-1-1 1,1 1-1,-1 0 1,1-1 0,0 1-1,-1-1 1,1 1-1,-1 0 1,1-1-1,-1 1 1,1 0 0,-1 0-1,1-1 1,-1 1-1,1 0 1,-1 0 0,1 0-1,-1 0 1,1 0-1,-1 0 1,1 0 0,-1 0-1,0 0 1,1 0-1,-1 0 1,1 0-1,-1 0 1,1 0 0,-1 0-1,1 0 1,-1 1-1,1-1 1,-1 0 0,1 0-1,-1 1 1,-2 1-728,1-1 0,-1 1 0,1 0 0,-1 0 0,1 1-1,0-1 1,0 0 0,0 1 0,-2 3 0,-3 13-5671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02.856"/>
    </inkml:context>
    <inkml:brush xml:id="br0">
      <inkml:brushProperty name="width" value="0.025" units="cm"/>
      <inkml:brushProperty name="height" value="0.025" units="cm"/>
    </inkml:brush>
  </inkml:definitions>
  <inkml:trace contextRef="#ctx0" brushRef="#br0">26 111 15887,'0'0'16880,"-26"-48"-16880,26 40-641,0-1-2369,6-3-2115,7-3-2595,4-4-4932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03.388"/>
    </inkml:context>
    <inkml:brush xml:id="br0">
      <inkml:brushProperty name="width" value="0.025" units="cm"/>
      <inkml:brushProperty name="height" value="0.025" units="cm"/>
    </inkml:brush>
  </inkml:definitions>
  <inkml:trace contextRef="#ctx0" brushRef="#br0">129 45 21973,'-8'5'1318,"-4"4"-813,1 1 0,0 0 0,1 0 0,-1 1 0,2 0 0,0 1 0,-13 21 0,19-28-420,0 0 0,0 1 1,0 0-1,1-1 0,-1 1 0,1 0 1,1 0-1,-1 0 0,1 0 0,0 1 1,0-1-1,1 0 0,0 0 0,0 1 1,1-1-1,-1 0 0,1 0 0,1 0 1,-1 0-1,1 0 0,0 0 0,4 8 1,-4-10-68,1-1-1,-1 1 1,1-1 0,0 0 0,0 0 0,0 0-1,0-1 1,0 1 0,1-1 0,-1 0 0,1 1 0,0-2-1,0 1 1,-1 0 0,1-1 0,0 0 0,0 1-1,0-2 1,1 1 0,-1 0 0,0-1 0,0 0-1,8 0 1,-6-1 55,1 0-1,-1 0 0,0 0 1,0 0-1,0-1 1,-1 0-1,1-1 0,0 1 1,-1-1-1,1 0 0,-1 0 1,0-1-1,0 1 0,0-1 1,6-8-1,-4 4-28,0-1-1,-1-1 0,0 1 1,0-1-1,-1 0 1,-1 0-1,0 0 1,0-1-1,-1 0 0,0 0 1,-1 1-1,0-2 1,-1 1-1,0-14 0,-1 22-67,0 0 0,-1 1-1,1-1 1,-1 0 0,0 1-1,1-1 1,-1 0-1,0 1 1,-1 0 0,1-1-1,0 1 1,-1 0 0,1-1-1,-1 1 1,0 0-1,0 0 1,0 0 0,0 1-1,0-1 1,-3-1 0,1 0-138,-1 0 1,1 1 0,-1 0 0,0 0-1,0 0 1,0 1 0,0-1 0,0 1 0,0 0-1,-9 0 1,11 1-12,-1-1-1,0 1 0,0 0 1,1 0-1,-1 0 1,0 1-1,1-1 1,-1 1-1,0 0 1,1 0-1,-1 0 0,1 0 1,-1 1-1,1-1 1,0 1-1,-1 0 1,1 0-1,0 0 0,0 1 1,0-1-1,1 1 1,-1 0-1,1-1 1,-1 1-1,1 0 0,0 0 1,0 1-1,0-1 1,1 0-1,-1 1 1,1-1-1,-2 6 1,3-7-149,-1 0 1,1 0 0,0 0-1,0 0 1,0 0 0,1 1 0,-1-1-1,0 0 1,1 0 0,-1 0-1,1 0 1,0 0 0,0 0 0,0 0-1,0 0 1,0 0 0,0-1-1,0 1 1,0 0 0,3 2-1,0-1-41,-1 0 0,1-1-1,0 0 1,0 1 0,0-1-1,0 0 1,0-1-1,0 1 1,7 1 0,8 0-429,-1 0 1,1-1-1,30-1 1,-47-1 687,10 0-263,0-1 0,-1 0 0,21-6 0,32-17 2440,-54 18-862,0 0 0,0 0 1,-1-1-1,0 0 0,0-1 0,0 1 0,-1-2 0,-1 1 0,13-18 0,-20 25-1050,1 1 0,-1-1 0,1 1 0,0-1 0,-1 0 0,0 1 0,1-1 0,-1 0 0,1 1 0,-1-1 0,0 0 0,1 0 0,-1 1 0,0-1-1,0 0 1,0 0 0,0 0 0,0 1 0,0-1 0,0 0 0,0 0 0,0 0 0,0 0 0,0 1 0,0-1 0,-1-1 0,-17 3 1096,-27 22-1425,31-13 266,1 2 0,1 0 0,0 1 0,1 0 1,-16 23-1,23-30-14,0 0 0,1 0 0,0 0 0,0 0 0,0 1 0,1 0 0,0-1 0,0 1 0,1 0 0,0 0 0,0 0 0,0 0 1,1 0-1,0 0 0,1 0 0,1 11 0,-1-16-57,0 1 1,0-1-1,0 1 1,1-1-1,-1 0 1,1 0 0,-1 1-1,1-1 1,0 0-1,0-1 1,0 1-1,0 0 1,0-1-1,0 1 1,0-1-1,1 1 1,-1-1-1,1 0 1,-1 0 0,1 0-1,-1 0 1,1-1-1,-1 1 1,1-1-1,0 1 1,-1-1-1,1 0 1,0 0-1,-1 0 1,4-1 0,2 1 63,-1-1 0,1 0 0,-1 0 1,1 0-1,-1-1 0,0 0 1,0-1-1,1 0 0,9-5 1,-5-1-49,0-1 0,0 0 1,-1-1-1,0 0 0,0-1 0,-2 0 1,1 0-1,-2-1 0,1-1 0,-2 1 1,0-1-1,-1 0 0,0-1 1,-1 1-1,0-1 0,-2 0 0,0-1 1,2-16-1,-5 30-56,0 0 1,0-1 0,0 1-1,0 0 1,-1-1-1,1 1 1,-1 0 0,1-1-1,-1 1 1,0 0-1,0 0 1,0-1 0,0 1-1,-1 0 1,1 0-1,0 0 1,-1 0-1,1 1 1,-1-1 0,0 0-1,1 1 1,-1-1-1,0 1 1,0-1 0,0 1-1,0 0 1,-1 0-1,1 0 1,0 0 0,0 0-1,-1 1 1,1-1-1,0 1 1,-1-1 0,1 1-1,0 0 1,-1 0-1,-3 0 1,-4 0-31,0 0 0,0 1 0,0 0 0,1 1 0,-1 0 0,0 0 1,1 1-1,-13 5 0,9-2 63,1 0 0,0 1 0,-14 11 0,23-16-111,0 0 1,1 0-1,-1 0 1,1 0-1,-1 1 1,1-1-1,0 1 1,0 0-1,0 0 1,1 0 0,-1 0-1,0 0 1,1 0-1,0 0 1,0 0-1,0 1 1,0-1-1,0 7 1,1-9-205,0 1 0,1-1 1,-1 1-1,1-1 0,-1 0 1,1 1-1,0-1 0,-1 0 0,1 1 1,0-1-1,0 0 0,0 0 1,0 0-1,0 0 0,0 0 0,0 0 1,0 0-1,1 0 0,-1 0 1,0 0-1,0 0 0,1-1 1,-1 1-1,1-1 0,-1 1 0,0-1 1,1 1-1,-1-1 0,1 0 1,-1 0-1,1 0 0,-1 0 0,3 0 1,19 1-7757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03.894"/>
    </inkml:context>
    <inkml:brush xml:id="br0">
      <inkml:brushProperty name="width" value="0.025" units="cm"/>
      <inkml:brushProperty name="height" value="0.025" units="cm"/>
    </inkml:brush>
  </inkml:definitions>
  <inkml:trace contextRef="#ctx0" brushRef="#br0">271 65 12876,'0'0'3449,"3"-8"-406,5-27 320,-7 34-3251,-1 1 0,0-1 0,0 1 0,1-1 0,-1 0 0,0 1 0,0-1 0,0 1 1,0-1-1,0 0 0,0 1 0,0-1 0,0 1 0,0-1 0,0 0 0,0 1 0,0-1 0,0 1 0,-1-1 0,1 0 1,0 1-1,0-1 0,-1 1 0,1-1 0,0 1 0,-1-1 0,1 1 0,0-1 0,-1 1 0,1-1 0,-1 1 0,1 0 0,-1-1 1,1 1-1,-1 0 0,1-1 0,-1 1 0,1 0 0,-1-1 0,0 1 0,1 0 0,-1 0 0,1 0 0,-1 0 0,0 0 1,1 0-1,-1 0 0,1 0 0,-1 0 0,0 0 0,1 0 0,-1 0 0,0 0 0,-31 11 253,15 0-348,0 1 1,0 0 0,1 1 0,1 1 0,0 0 0,1 1 0,0 1-1,-17 26 1,21-27-8,0 1-1,1 0 1,1 0 0,0 1-1,1 1 1,1-1-1,1 1 1,0 0-1,-3 33 1,7-47-10,1 0-1,-1 0 1,1 0 0,0 0 0,1 0 0,-1 0-1,1 0 1,0 0 0,0 0 0,0-1 0,0 1-1,1 0 1,-1 0 0,1-1 0,0 1 0,0-1-1,0 0 1,1 1 0,3 3 0,-2-4 12,0 0 1,1-1 0,0 1 0,-1-1-1,1 0 1,0 0 0,0-1 0,0 1-1,0-1 1,0 0 0,0-1-1,0 1 1,0-1 0,10 0 0,-1-2 47,-1 1 0,0-2 1,0 0-1,0-1 1,0 0-1,-1 0 0,1-2 1,-1 0-1,-1 0 0,1-1 1,-1 0-1,0-1 0,0 0 1,13-15-1,-9 10 19,-2-1 0,0-1-1,0-1 1,-2 1 0,0-2-1,0 0 1,-2 0 0,0-1-1,9-25 1,-16 37-119,0 0 0,0 0 1,-1-1-1,0 1 0,0-1 0,-1 1 1,1 0-1,-1-1 0,-1 1 0,1-1 1,-1 1-1,0-1 0,-3-9 1,2 13-158,1 0 1,0 1-1,-1-1 1,0 1 0,1-1-1,-1 1 1,0 0 0,0 0-1,0-1 1,-1 1 0,1 1-1,-4-4 1,1 3-421,1 0 0,0 0 0,-1 0 0,1 1 0,-1 0 0,1 0 1,-1 0-1,0 0 0,-7 0 0,-23 1-6846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04.413"/>
    </inkml:context>
    <inkml:brush xml:id="br0">
      <inkml:brushProperty name="width" value="0.025" units="cm"/>
      <inkml:brushProperty name="height" value="0.025" units="cm"/>
    </inkml:brush>
  </inkml:definitions>
  <inkml:trace contextRef="#ctx0" brushRef="#br0">78 324 11531,'-12'0'2285,"-35"-2"-97,29-6 970,20-4-745,23-6-745,27-2-778,1 2 0,1 3-1,1 2 1,64-7 0,-111 18-838,791-87 1938,10 52-1961,-43 3 92,-618 24-105,289-12 1474,-435 22-1736,-6 1-165,2-1 345,-62 9-2238,19-12-5757,19-8-4554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1.050"/>
    </inkml:context>
    <inkml:brush xml:id="br0">
      <inkml:brushProperty name="width" value="0.025" units="cm"/>
      <inkml:brushProperty name="height" value="0.025" units="cm"/>
    </inkml:brush>
  </inkml:definitions>
  <inkml:trace contextRef="#ctx0" brushRef="#br0">1 406 13837,'0'0'8531,"11"4"-7052,-5-1-1318,0-2 0,1 1 0,-1-1 0,0 0 0,1 0 0,-1 0 0,1-1 0,-1 0 0,1-1 0,-1 1 1,1-1-1,-1 0 0,1-1 0,-1 0 0,0 0 0,9-4 0,-1 1-12,336-143 2235,-10-21-4292,-330 164 1270,38-26-3343,-46 28 3157,1 1 0,-1 0 0,0 0-1,0-1 1,0 1 0,0-1 0,-1 0 0,1 1 0,1-5 0,-1-11-7568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1.396"/>
    </inkml:context>
    <inkml:brush xml:id="br0">
      <inkml:brushProperty name="width" value="0.025" units="cm"/>
      <inkml:brushProperty name="height" value="0.025" units="cm"/>
    </inkml:brush>
  </inkml:definitions>
  <inkml:trace contextRef="#ctx0" brushRef="#br0">1 26 13261,'0'0'6091,"14"0"-4031,59 2 129,111-12 0,-161 7-2042,22-4 161,2 2 1,64 2 0,-108 3-304,0 0 1,0 1-1,-1-1 1,1 0-1,0 1 1,0 0-1,-1-1 1,1 1-1,0 0 1,-1 1-1,1-1 1,-1 0-1,1 1 1,-1-1-1,0 1 1,1 0-1,-1 0 1,0 0-1,0 0 1,3 4-1,-3-3 37,-1 1 0,0 0-1,1-1 1,-1 1 0,0 0-1,0 0 1,-1-1 0,1 1-1,-1 0 1,0 0 0,0 0-1,0 0 1,-2 5 0,-1 6 123,0 0 1,-2-1-1,0 1 1,0-1-1,-1-1 1,-15 24 0,-93 117 859,77-108-983,-59 94 1,91-131-628,-4 9-669,5-5-4765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4.091"/>
    </inkml:context>
    <inkml:brush xml:id="br0">
      <inkml:brushProperty name="width" value="0.025" units="cm"/>
      <inkml:brushProperty name="height" value="0.025" units="cm"/>
    </inkml:brush>
  </inkml:definitions>
  <inkml:trace contextRef="#ctx0" brushRef="#br0">0 0 18449,'0'0'1164,"0"15"763,3 18-1627,1 0 0,2-1-1,1 0 1,18 51 0,-1-3-208,-23-73-600,17 58 1774,-11-45-2628,-8-33-5043,-5-15-268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4.438"/>
    </inkml:context>
    <inkml:brush xml:id="br0">
      <inkml:brushProperty name="width" value="0.025" units="cm"/>
      <inkml:brushProperty name="height" value="0.025" units="cm"/>
    </inkml:brush>
  </inkml:definitions>
  <inkml:trace contextRef="#ctx0" brushRef="#br0">0 127 19026,'0'0'3619,"50"-10"-544,-10 0-608,8-2-962,3-2-288,3-2-480,-2 2-545,-3-2-128,-6 4-64,-8 2-256,-9 3-641,-13 3-704,-13 2-1122,-24 2-9256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3.797"/>
    </inkml:context>
    <inkml:brush xml:id="br0">
      <inkml:brushProperty name="width" value="0.05" units="cm"/>
      <inkml:brushProperty name="height" value="0.05" units="cm"/>
    </inkml:brush>
  </inkml:definitions>
  <inkml:trace contextRef="#ctx0" brushRef="#br0">77 0 17860,'1'2'192,"0"-1"-1,0 0 1,0 0 0,0 0-1,-1 0 1,1 1 0,0-1-1,0 0 1,-1 1 0,1-1 0,-1 0-1,1 1 1,-1-1 0,0 1-1,1-1 1,-1 1 0,0-1-1,0 1 1,0-1 0,0 3 0,-6 37 1215,3-27-832,-34 173 1009,0-9-1082,35-166-461,1 0 1,0 1 0,1-1 0,1 18 0,-1-28-31,0 0-1,1 1 1,-1-1-1,1 0 1,0 1 0,0-1-1,0 0 1,0 0 0,0 0-1,0 0 1,1 0 0,2 3-1,-3-4-1,0 0-1,0 0 1,1 0 0,-1 0-1,0 0 1,1-1 0,-1 1-1,1-1 1,-1 1-1,1-1 1,-1 1 0,1-1-1,0 0 1,-1 0 0,1 0-1,-1 0 1,1 0-1,0 0 1,-1 0 0,1 0-1,1-1 1,3-1 22,0 0-1,0 0 1,-1 0-1,1 0 1,0-1-1,-1 0 1,0 0-1,1-1 1,8-8-1,2-3 77,21-26-1,-32 35-80,32-38-99,-3-2 1,-1 0-1,-3-3 0,-2 0 0,-2-2 0,25-69 1,-46 100-854,-5 20 908,0 0 0,0 0 0,-1 1-1,1-1 1,0 0 0,0 0 0,0 0 0,0 0 0,-1 0 0,1 0 0,0 0 0,0 1 0,0-1 0,-1 0 0,1 0-1,0 0 1,0 0 0,-1 0 0,1 0 0,0 0 0,0 0 0,0 0 0,-1 0 0,1 0 0,0 0 0,0 0-1,0 0 1,-1-1 0,1 1 0,0 0 0,0 0 0,0 0 0,-1 0 0,1 0 0,0 0 0,0 0 0,0-1 0,0 1-1,-1 0 1,1 0 0,0 0 0,0 0 0,0-1 0,0 1 0,0 0 0,0 0 0,-1 0 0,1-1 0,0 1 0,0 0-1,0 0 1,0 0 0,0-1 0,0 1 0,0 0 0,0 0 0,0-1 0,0 1 0,0 0 0,0 0 0,0-1 0,-10 13-648</inkml:trace>
  <inkml:trace contextRef="#ctx0" brushRef="#br0" timeOffset="1">223 419 15275,'7'37'1489,"-1"-7"-841,1-5-560,1-4 616,4-6-64,5-7-240,2-4-144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4.788"/>
    </inkml:context>
    <inkml:brush xml:id="br0">
      <inkml:brushProperty name="width" value="0.025" units="cm"/>
      <inkml:brushProperty name="height" value="0.025" units="cm"/>
    </inkml:brush>
  </inkml:definitions>
  <inkml:trace contextRef="#ctx0" brushRef="#br0">1 169 17713,'0'0'12171,"77"-14"-10473,-33-10-833,-3-3-545,6 0-320,-4 1 0,-6 7 0,1 4-769,-14 4-1377,-13 5-2466</inkml:trace>
  <inkml:trace contextRef="#ctx0" brushRef="#br0" timeOffset="1">51 484 16816,'0'0'12203,"62"-4"-11786,-30-21-321,-6-4-96,2 0-769,-4 0-768,-1 3-769,1 2-897,-4 0-1314,1 4-896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5.306"/>
    </inkml:context>
    <inkml:brush xml:id="br0">
      <inkml:brushProperty name="width" value="0.025" units="cm"/>
      <inkml:brushProperty name="height" value="0.025" units="cm"/>
    </inkml:brush>
  </inkml:definitions>
  <inkml:trace contextRef="#ctx0" brushRef="#br0">32 252 14157,'0'0'11323,"-2"8"-10923,-6 24-423,8-30 199,0 0 0,-1 0 1,1 0-1,-1-1 0,1 1 1,-1 0-1,0 0 0,0 0 0,0-1 1,0 1-1,0-1 0,0 1 1,0 0-1,-1-1 0,1 0 0,0 1 1,-1-1-1,1 0 0,-4 2 0,6-7 7,-1 0-1,0 0 0,1 0 0,0 0 0,0 0 0,0 0 1,3-7-1,21-64 365,-18 53-270,0-1-1,17-33 1,-24 55-285,0 0-1,1 0 1,-1 1-1,1-1 1,-1 0 0,1 1-1,-1-1 1,1 1-1,-1-1 1,1 1 0,-1-1-1,1 1 1,0-1-1,-1 1 1,1-1-1,0 1 1,0 0 0,-1-1-1,1 1 1,0 0-1,0 0 1,-1 0-1,1-1 1,0 1 0,0 0-1,0 0 1,1 0-1,22 12-79,13 27 33,-34-33 44,1 1 0,-1-1 0,0 1 0,-1 0 0,0 0 0,0 0 0,0 0 0,-1 0 0,1 10 0,-2 71 78,-2-42 142,11-144 426,-8 66-602,0 6-276,-1 0 0,-2 1 0,0-1 0,-1 1 0,-10-34 0,13 58 118,0 1 1,0-1-1,0 0 1,0 1-1,1-1 1,-1 1 0,0-1-1,0 0 1,0 1-1,0-1 1,1 1 0,-1-1-1,0 1 1,1-1-1,-1 1 1,0-1 0,1 1-1,-1-1 1,1 1-1,-1-1 1,1 1 0,-1 0-1,0-1 1,1 1-1,0 0 1,-1-1 0,1 1-1,-1 0 1,1 0-1,-1-1 1,1 1 0,0 0-1,-1 0 1,1 0-1,-1 0 1,1 0-1,0 0 1,-1 0 0,2 0-1,41-3-2646,-8 0-1781,-13-7 324,1-4-753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5.634"/>
    </inkml:context>
    <inkml:brush xml:id="br0">
      <inkml:brushProperty name="width" value="0.025" units="cm"/>
      <inkml:brushProperty name="height" value="0.025" units="cm"/>
    </inkml:brush>
  </inkml:definitions>
  <inkml:trace contextRef="#ctx0" brushRef="#br0">3 0 16367,'0'0'6449,"-1"8"-5643,-1 44 758,3 0-1,2-1 0,17 92 0,-6-48-999,-12-76-455,-1-11-44,-1 0 0,1 0 0,0 1 0,1-1 0,0 0 0,0-1 0,1 1 0,0 0 0,7 12 0,-10-19-43,1-1 1,-1 1 0,1-1 0,0 1 0,-1-1 0,1 1 0,0-1 0,-1 1 0,1-1 0,0 0-1,0 1 1,-1-1 0,1 0 0,0 0 0,0 0 0,0 1 0,-1-1 0,1 0 0,0 0 0,0 0 0,0 0-1,-1-1 1,1 1 0,0 0 0,0 0 0,0 0 0,-1 0 0,1-1 0,0 1 0,0 0 0,-1-1-1,1 1 1,0-1 0,-1 1 0,1-1 0,-1 1 0,1-1 0,0 1 0,-1-1 0,1 0 0,0 0 0,20-30 544,-19 28-580,18-35-172,-1 0 0,-2-2 0,-2 0 0,-2-1 0,-1 0 1,-2-1-1,8-79 0,-18 120-664,0-6 186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5.967"/>
    </inkml:context>
    <inkml:brush xml:id="br0">
      <inkml:brushProperty name="width" value="0.025" units="cm"/>
      <inkml:brushProperty name="height" value="0.025" units="cm"/>
    </inkml:brush>
  </inkml:definitions>
  <inkml:trace contextRef="#ctx0" brushRef="#br0">1 135 13453,'0'0'7687,"11"52"-4452,8-48-480,-1-3-1026,5-1-1184,3-4-449,0-14-192,-2-4-1217,-3-5-1346,-1-8-1185,-8-5-2466,-5-6-1153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6.707"/>
    </inkml:context>
    <inkml:brush xml:id="br0">
      <inkml:brushProperty name="width" value="0.025" units="cm"/>
      <inkml:brushProperty name="height" value="0.025" units="cm"/>
    </inkml:brush>
  </inkml:definitions>
  <inkml:trace contextRef="#ctx0" brushRef="#br0">6 1 18449,'0'0'1559,"0"9"374,-3 58 1168,0 47-283,4-101-2773,0-1-1,1 1 0,0-1 1,1 1-1,0-1 0,10 23 1,-9-27-195,1 4-784,1-1 1,0 0-1,14 19 1,7-8-4819,-25-21 4970,0 0 1,0-1-1,1 1 1,-1 0-1,1-1 1,-1 1 0,1-1-1,-1 0 1,0 0-1,1 0 1,-1 0-1,4 0 1,-5-1 647,1 1 1,-1-1-1,1 1 0,-1-1 1,0 1-1,1-1 1,-1 0-1,0 0 0,0 0 1,1 1-1,-1-1 1,0 0-1,0-1 0,0 1 1,1-2-1,13-25 1576,0-32 4779,-15 60-6216,1-9 1389,0 0 1,0 0-1,0 0 1,-2-14-1,1 21-1281,0 1-1,0 0 1,0 0-1,0 0 1,0 0-1,-1 0 1,1-1-1,0 1 0,-1 0 1,1 0-1,-1 0 1,1 0-1,-1 0 1,0 0-1,1 0 0,-1 0 1,0 0-1,0 0 1,1 1-1,-1-1 1,0 0-1,0 0 1,0 1-1,0-1 0,0 1 1,0-1-1,0 1 1,0-1-1,0 1 1,0-1-1,-1 1 0,1 0 1,0 0-1,0 0 1,0-1-1,0 1 1,-1 0-1,1 0 1,0 1-1,0-1 0,0 0 1,0 0-1,0 1 1,0-1-1,-1 0 1,1 1-1,-1 0 1,0 0-31,-1 1 0,1-1 0,0 1 0,0 0 0,0-1 1,0 1-1,0 0 0,0 0 0,0 1 0,0-1 0,1 0 0,-1 0 1,1 1-1,0-1 0,0 1 0,0-1 0,0 1 0,0 0 1,0-1-1,0 7 0,-5 55 1646,6-63-1710,0 0 0,0 0-1,1 0 1,-1 0 0,0 0-1,0 0 1,1 0 0,-1 0-1,0 0 1,1 0-1,-1 0 1,1 0 0,-1 0-1,1 0 1,-1 0 0,1 0-1,0-1 1,0 1 0,-1 0-1,1-1 1,0 1-1,0 0 1,0-1 0,0 1-1,-1-1 1,3 1 0,0 1 11,1-1 1,-1-1 0,1 1-1,-1 0 1,1-1 0,0 0-1,-1 0 1,5 0 0,1-1 10,0 0 1,0 0 0,0-1 0,0 0-1,17-8 1,5-7 5,40-31 1,-16 10-108,-54 38 50,0-1 0,0 1 0,0-1 0,0 1 0,0-1 0,1 1 0,-1 0-1,0-1 1,0 1 0,1 0 0,-1 0 0,0 0 0,1 0 0,-1 0 0,0 0 0,0 0 0,1 1 0,-1-1 0,0 0 0,0 1-1,0-1 1,1 1 0,-1-1 0,0 1 0,0 0 0,0-1 0,1 2 0,25 7 214,-21-9-203,0-1-1,0 0 0,-1-1 0,1 0 0,0 1 0,0-2 1,-1 1-1,1-1 0,-1 0 0,0 0 0,0 0 0,6-5 1,58-54-2102,-49 43 584,-12 10 920,21-14-458,-28 22 1111,0 1 0,0-1 1,0 1-1,0-1 1,0 1-1,0 0 1,0 0-1,0-1 1,0 1-1,0 0 0,0 0 1,0 0-1,0 0 1,0 0-1,0 1 1,0-1-1,0 0 1,0 0-1,0 1 0,0-1 1,0 0-1,0 1 1,0-1-1,0 1 1,0-1-1,0 1 1,0 0-1,-1-1 0,1 1 1,1 1-1,20 19 394,0-2-1,32 21 0,-34-26-1191,0 1-1,-1 0 0,29 33 1,-42-42 674,-1 1 0,0 1 1,0-1-1,-1 1 1,0 0-1,-1 0 0,1 0 1,-1 0-1,-1 0 1,0 1-1,0 0 1,-1-1-1,1 1 0,-2 14 1,1-5 167,-2 0 0,0 0 0,-1 0 1,0-1-1,-8 25 0,9-38 2,-1 0 1,1 0-1,-1 0 0,0 0 1,0 0-1,0 0 0,-1 0 1,1 0-1,-1-1 0,0 0 1,0 1-1,0-1 0,-1 0 1,1-1-1,-1 1 0,1 0 1,-1-1-1,0 0 0,0 0 1,0 0-1,0 0 0,0-1 1,-1 0-1,1 0 0,0 0 1,-1 0-1,-7 0 0,8-1-24,1-1-1,-1 0 1,1 1-1,-1-1 1,1-1 0,-1 1-1,1 0 1,-1-1-1,1 1 1,0-1-1,0 0 1,0 0-1,0-1 1,0 1-1,1-1 1,-1 1-1,1-1 1,-1 0 0,1 0-1,0 0 1,0 0-1,0 0 1,0 0-1,1-1 1,-2-3-1,-4-10-94,0 0 0,2-1-1,-7-29 1,10 37 33,0 0 1,1-1-1,0 1 0,1-1 1,0 1-1,1-1 0,0 1 1,0 0-1,1-1 0,0 1 1,1 0-1,0 0 0,1 0 1,0 0-1,1 1 0,0 0 1,0 0-1,1 0 0,0 0 1,0 1-1,1 0 0,0 1 1,1-1-1,0 1 1,0 1-1,0-1 0,1 1 1,0 1-1,0 0 0,0 0 1,17-6-1,-1 1-159,21-9-1904,-17 2-2903,-2-2-5064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7.276"/>
    </inkml:context>
    <inkml:brush xml:id="br0">
      <inkml:brushProperty name="width" value="0.025" units="cm"/>
      <inkml:brushProperty name="height" value="0.025" units="cm"/>
    </inkml:brush>
  </inkml:definitions>
  <inkml:trace contextRef="#ctx0" brushRef="#br0">0 5 18706,'2'-3'6310,"2"1"-2723,1 2-3363,3 4-288,3 5 0,6 3-833,-4 0-2466,0-3-4292,-2 0-6022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7.640"/>
    </inkml:context>
    <inkml:brush xml:id="br0">
      <inkml:brushProperty name="width" value="0.025" units="cm"/>
      <inkml:brushProperty name="height" value="0.025" units="cm"/>
    </inkml:brush>
  </inkml:definitions>
  <inkml:trace contextRef="#ctx0" brushRef="#br0">1 0 14926,'0'0'11659,"20"45"-13933,-12-45-4004,8-11-4772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7.983"/>
    </inkml:context>
    <inkml:brush xml:id="br0">
      <inkml:brushProperty name="width" value="0.025" units="cm"/>
      <inkml:brushProperty name="height" value="0.025" units="cm"/>
    </inkml:brush>
  </inkml:definitions>
  <inkml:trace contextRef="#ctx0" brushRef="#br0">188 19 5926,'0'0'12257,"-9"-4"-9257,7 3-2894,-2-1 63,0 0 1,0 0-1,-1 0 0,1 1 0,-1 0 1,1 0-1,-1 0 0,1 0 1,-1 1-1,1-1 0,-1 1 1,0 0-1,1 1 0,-1-1 0,1 1 1,-1 0-1,1 0 0,-1 0 1,1 1-1,0-1 0,-1 1 0,1 0 1,-6 4-1,-29 26 770,37-29-883,-1-1 1,1 1-1,0-1 0,-1 1 1,1 0-1,0-1 0,1 1 0,-1 0 1,0 0-1,1 1 0,0-1 1,-2 4-1,3-6-57,1 0 1,-1-1-1,0 1 1,1-1-1,-1 1 0,1 0 1,-1-1-1,0 1 1,1-1-1,-1 0 1,1 1-1,-1-1 0,1 1 1,0-1-1,-1 0 1,1 1-1,-1-1 1,1 0-1,0 1 0,-1-1 1,1 0-1,0 0 1,-1 0-1,1 0 1,0 0-1,-1 0 1,1 0-1,0 0 0,-1 0 1,1 0-1,0 0 1,32 0 10,-25-1-13,38 1-517,68 1-343,-101 0 787,-1 1 0,0 0 0,-1 1 0,1 0 0,0 1 0,-1 0 0,13 6 0,-23-9 86,1 0 0,0 0 1,0 0-1,-1 0 0,1 0 0,0 0 0,-1 0 0,0 0 1,1 1-1,-1-1 0,0 1 0,1-1 0,-1 1 1,0-1-1,0 1 0,0 0 0,0-1 0,-1 1 0,1 0 1,0 0-1,-1 0 0,1-1 0,-1 4 0,0-2 100,0-1 0,-1 1-1,1 0 1,-1-1-1,0 1 1,0 0 0,0-1-1,0 1 1,-1-1-1,1 0 1,-1 1 0,1-1-1,-1 0 1,-2 3-1,-8 7 540,-1-1-1,0-1 1,0 0-1,-17 9 0,23-14-546,0 0-1,-1-1 0,1 1 1,-1-2-1,0 1 1,0-1-1,-1 0 1,1-1-1,-1 0 0,1 0 1,-15 0-1,22-3-297,1 1 0,-1-1 0,0 0-1,0 0 1,1 1 0,-1-1 0,1 0-1,-1 0 1,1 0 0,-1 0 0,1 0-1,-1 0 1,1 0 0,0 0 0,-1 0-1,1 0 1,0 0 0,0 0 0,0 0-1,0 0 1,0 0 0,0 0 0,0 0-1,0 0 1,0 0 0,1 0 0,0-1-1,4-34-8027,7 2-360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8.345"/>
    </inkml:context>
    <inkml:brush xml:id="br0">
      <inkml:brushProperty name="width" value="0.025" units="cm"/>
      <inkml:brushProperty name="height" value="0.025" units="cm"/>
    </inkml:brush>
  </inkml:definitions>
  <inkml:trace contextRef="#ctx0" brushRef="#br0">0 0 6598,'0'0'18994,"15"66"-17969,-9-40-320,-1-2-545,3-2-32,3-1-160,0-5-833,0-4-704,-1-5-1378,-1-7-3139,2-2-6053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8.724"/>
    </inkml:context>
    <inkml:brush xml:id="br0">
      <inkml:brushProperty name="width" value="0.025" units="cm"/>
      <inkml:brushProperty name="height" value="0.025" units="cm"/>
    </inkml:brush>
  </inkml:definitions>
  <inkml:trace contextRef="#ctx0" brushRef="#br0">1 410 17168,'0'0'6374,"10"5"-5028,-2-1-1092,1 0 0,0-1 1,0 0-1,0 0 1,16 2-1,-22-5-219,0 1 1,1-1-1,-1 0 1,0 0-1,0-1 0,1 1 1,-1-1-1,0 0 0,0 1 1,0-1-1,0-1 1,0 1-1,0 0 0,0-1 1,0 0-1,0 1 0,0-1 1,-1 0-1,1 0 1,-1-1-1,0 1 0,0 0 1,4-6-1,-3 3 47,0 0-1,0-1 1,-1 1 0,0 0-1,0-1 1,-1 0 0,1 1-1,-1-1 1,0 0-1,0-7 1,-1 12-82,0-1 0,0 1 0,0-1 0,0 1 0,0 0 0,0-1 0,0 1 0,-1-1 0,1 1 0,0 0 0,-1-1 0,1 1 0,-1 0 0,0 0 0,1-1 0,-1 1 0,0 0 0,0 0 0,0 0 0,0 0 0,1 0 0,-2 0-1,1 0 1,0 0 0,0 0 0,0 0 0,0 1 0,0-1 0,-1 0 0,1 1 0,0-1 0,-1 1 0,1-1 0,0 1 0,-1 0 0,1 0 0,-1-1 0,1 1 0,0 0 0,-1 0 0,1 0 0,-1 1 0,1-1 0,0 0 0,-1 0 0,-2 2 0,1-1-16,0 1 0,1-1 1,-1 1-1,0 0 0,0 0 0,1 0 0,-1 0 1,1 0-1,-1 1 0,1-1 0,0 1 0,0-1 1,0 1-1,1 0 0,-1 0 0,1 0 1,-1 0-1,-1 5 0,0 1 59,0 0 0,0 0 0,0 0-1,1 1 1,-1 11 0,3-16 6,-1 0 0,1 0-1,0 0 1,1 0 0,-1 0-1,1 0 1,0 0 0,0 0 0,0 0-1,1 0 1,-1-1 0,1 1-1,4 6 1,-4-9-33,0 1 0,1-1 0,-1 0-1,1 0 1,0 0 0,-1 0 0,1-1 0,0 1 0,0-1 0,0 0-1,0 1 1,0-1 0,1 0 0,-1-1 0,0 1 0,0-1-1,0 1 1,1-1 0,-1 0 0,0 0 0,1-1 0,2 0 0,2 0 32,-1-1 1,0 0-1,0 0 1,0-1 0,0 0-1,0 0 1,0 0-1,-1-1 1,0 0-1,1-1 1,-1 1 0,-1-1-1,1 0 1,-1-1-1,0 1 1,6-9 0,2-3 26,-1-1 0,-1 0 0,0 0 0,13-32 0,-17 29-17,0 0 0,-1 0 0,-1 0 1,3-32-1,-7 39-54,0 0 0,0 0-1,-2 0 1,0 0 0,0 1 0,-1-1 0,-1 0 0,-5-13-1,8 24-10,-1 1-1,0-1 0,0 1 1,0-1-1,0 1 0,0-1 0,-1 1 1,1 0-1,-1 0 0,1 0 1,-1 0-1,0 0 0,0 0 0,0 0 1,0 0-1,0 1 0,0-1 0,0 1 1,-1 0-1,1 0 0,-1-1 1,1 1-1,-1 1 0,1-1 0,-1 0 1,1 1-1,-1-1 0,0 1 1,1 0-1,-1 0 0,0 0 0,1 0 1,-1 0-1,1 0 0,-1 1 1,-4 1-1,1 0 24,-1 1 0,1 0 1,0 0-1,0 0 0,0 1 0,0 0 0,0 0 1,1 1-1,-1 0 0,1-1 0,1 2 0,-8 9 1,7-9 66,1 1-1,0 0 1,0 0 0,0 0 0,1 1 0,0-1 0,1 1 0,-1 0 0,2 0 0,-1 0 0,1 0 0,-1 13 0,3-15-70,0 0 1,0 1-1,0-1 1,0 0-1,1 1 1,0-1-1,0 0 1,1 0-1,0 0 1,0-1-1,0 1 1,1-1-1,0 0 1,0 0-1,0 0 1,6 5 0,6 6-79,0-1 1,1-1 0,1 0 0,0-1 0,1-1 0,1-1 0,0-1 0,39 15 0,-7-20-3215,-18-11-4877,-10-7-2307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4.737"/>
    </inkml:context>
    <inkml:brush xml:id="br0">
      <inkml:brushProperty name="width" value="0.05" units="cm"/>
      <inkml:brushProperty name="height" value="0.05" units="cm"/>
    </inkml:brush>
  </inkml:definitions>
  <inkml:trace contextRef="#ctx0" brushRef="#br0">71 368 14923,'-1'8'719,"0"-4"-345,0-1 0,1 1 0,0-1 0,-1 1 0,1 0 0,1 5-1,-1-8-293,1-1 0,-1 1 0,0 0 0,0-1 0,1 1 0,-1 0 0,0-1 0,1 1 0,-1 0 0,1-1 0,-1 1 0,1-1-1,-1 1 1,1-1 0,0 1 0,-1-1 0,1 1 0,-1-1 0,1 0 0,0 1 0,-1-1 0,1 0 0,0 0 0,0 1 0,-1-1 0,1 0 0,0 0-1,-1 0 1,1 0 0,0 0 0,0 0 0,-1 0 0,1 0 0,0 0 0,0 0 0,-1-1 0,1 1 0,0 0 0,0-1 0,7-1 259,0-1 1,0 1 0,-1-2-1,1 1 1,-1-1 0,0 0-1,0-1 1,12-10 0,-10 7-95,-1 0 1,0 0-1,0 0 1,-1-1-1,12-18 1,-18 24-194,1-1 1,0 1-1,-1 0 1,0-1-1,0 1 1,0-1-1,0 1 1,0-1-1,-1 0 1,1 1-1,-1-1 1,-1-5-1,1 7-41,0 1 0,-1-1-1,1 1 1,0 0 0,-1-1-1,0 1 1,1 0 0,-1-1-1,0 1 1,0 0-1,0 0 1,0-1 0,0 1-1,0 0 1,0 0 0,0 0-1,0 0 1,0 0 0,-1 1-1,1-1 1,0 0-1,-1 0 1,1 1 0,0-1-1,-1 1 1,1 0 0,-1-1-1,1 1 1,-1 0 0,1 0-1,-1-1 1,1 1-1,-2 1 1,-3-1-8,1 1 0,0-1 0,0 1 0,0 1 0,0-1 0,0 1 0,0 0 0,0 0 0,1 0-1,-1 1 1,1-1 0,-1 1 0,1 0 0,0 1 0,0-1 0,-6 8 0,-3 4-16,0 0 0,2 1 1,-11 18-1,14-21 7,0-1 0,1 2 0,1-1 0,0 0 0,1 1 0,0 0 0,1 0 0,1 1 0,0-1 0,0 20 0,2-31 4,1-1-1,0 0 0,1 0 0,-1 1 0,0-1 0,1 0 0,-1 0 0,1 1 0,0-1 0,-1 0 0,1 0 0,0 0 0,1 0 0,-1 0 1,0 0-1,0 0 0,1-1 0,-1 1 0,1 0 0,2 1 0,-2-1-7,1-1 0,-1 0-1,1 1 1,0-1 0,0 0 0,0-1 0,0 1 0,-1 0-1,1-1 1,0 0 0,0 1 0,0-1 0,0 0 0,0-1 0,4 1-1,2-2-22,-1 0 0,1-1-1,-1 0 1,1 0 0,-1-1-1,0 0 1,0 0 0,-1-1-1,1 0 1,9-8 0,9-10-106,29-32 0,-52 52 127,54-67-232,-20 22 99,-38 48 143,1 1 0,0-1 0,0 0 1,0 0-1,0 0 0,0 0 0,0 1 0,0-1 0,0 0 1,0 0-1,0 0 0,0 0 0,0 1 0,0-1 1,0 0-1,0 0 0,0 0 0,0 0 0,1 1 1,-1-1-1,0 0 0,0 0 0,0 0 0,0 0 0,0 0 1,0 1-1,0-1 0,0 0 0,1 0 0,-1 0 1,0 0-1,0 0 0,0 0 0,0 0 0,0 0 1,1 0-1,-1 1 0,0-1 0,0 0 0,0 0 0,0 0 1,1 0-1,-1 0 0,0 0 0,0 0 0,0 0 1,0 0-1,1 0 0,-1 0 0,0 0 0,0 0 0,0 0 1,0 0-1,1-1 0,-1 1 0,0 0 0,0 0 1,0 0-1,0 0 0,1 0 0,-4 14-5,0 1-1,-6 18 0,3-16 54,-5 31 0,10-40-21,0 1 0,1-1 0,-1 1 0,2 0-1,-1-1 1,3 13 0,-3-19-17,1 0 0,-1 0 0,1-1 1,0 1-1,-1 0 0,1-1 0,0 1 1,0-1-1,0 1 0,0-1 0,0 1 0,1-1 1,-1 0-1,0 1 0,1-1 0,-1 0 1,0 0-1,1 0 0,0 0 0,-1 0 0,1 0 1,0-1-1,-1 1 0,1 0 0,0-1 0,-1 0 1,1 1-1,0-1 0,0 0 0,0 0 1,-1 0-1,1 0 0,0 0 0,0 0 0,0 0 1,2-2-1,5 0 3,-1 0-1,0-1 1,1 0-1,-1-1 1,-1 0 0,1 0-1,-1 0 1,1-1-1,-1 0 1,-1-1 0,1 0-1,5-6 1,7-8-78,-2-1 0,24-35 0,-25 30-230,-1-1 0,-1 0 0,12-35 0,23-89-3381,-47 146 3433,1 0 1,0 0-1,0 0 0,1 0 1,-1 1-1,1-1 1,0 1-1,0 0 0,9-6 1,2-3 319,26-35 2377,-58 70-1850,1 1 1,1 1-1,1 0 0,1 1 0,2 1 0,-17 51 0,12-23-293,3 1 1,-10 88-1,19-40 61,3-130-463,-1 0 0,-2 0-1,-11-43 1,-31-79-714,39 126 664,6 22 138,0-4-13,-1 1 1,1-1-1,0 1 1,0-1-1,-1-8 0,2 13 21,1-1 0,-1 0 0,0 0 0,0 0 0,0 1 0,0-1 0,1 0 0,-1 0 0,0 1 0,0-1 0,1 0 0,-1 1 0,1-1 0,-1 0 0,1 1 0,-1-1 0,1 0 0,-1 1 0,1-1 0,0 1 0,-1-1 0,1 1 0,0-1 0,-1 1 0,1 0 0,0-1 0,-1 1 0,1 0 0,0-1 0,0 1 0,0 0 0,-1 0 0,1 0 0,0 0 0,0 0 0,0 0 0,1 0 0,19 1 72,0 0 0,0 2-1,0 0 1,23 8 0,-23-6-595,-1 0-1,0-2 0,41 3 1,-59-6 471,0 0-1,0 0 1,-1 0 0,1 0 0,0 0 0,0 0-1,0-1 1,-1 1 0,1-1 0,0 1 0,0-1-1,-1 0 1,1 0 0,-1 1 0,1-1 0,2-2 0,-3-9-534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9.073"/>
    </inkml:context>
    <inkml:brush xml:id="br0">
      <inkml:brushProperty name="width" value="0.025" units="cm"/>
      <inkml:brushProperty name="height" value="0.025" units="cm"/>
    </inkml:brush>
  </inkml:definitions>
  <inkml:trace contextRef="#ctx0" brushRef="#br0">527 355 18385,'0'0'8585,"9"-1"-6813,17 1-1286,0-1-1,0-2 1,0-1 0,44-12 0,-62 14-361,0-1-1,0 0 1,-1-1 0,1 0 0,-1 0 0,0-1 0,-1 0-1,13-10 1,-16 11-97,0 0 0,0 0 0,0 0-1,0 0 1,-1 0 0,1-1 0,-1 1 0,0-1 0,0 0-1,-1 1 1,0-1 0,1 0 0,-2 0 0,1 0-1,0 0 1,-1-6 0,0 9-41,0 0 0,-1 1-1,1-1 1,0 0 0,-1 0 0,0 0-1,1 0 1,-1 1 0,0-1 0,0 0-1,0 1 1,0-1 0,0 1 0,0-1-1,0 1 1,0-1 0,-1 1 0,1 0-1,0-1 1,-1 1 0,1 0 0,-1 0-1,0 0 1,1 0 0,-1 1 0,0-1-1,0 0 1,1 1 0,-1-1 0,0 1-1,0 0 1,0-1 0,0 1 0,0 0-1,1 0 1,-1 0 0,0 0 0,0 1-1,0-1 1,-2 1 0,-3 0-43,0 0 0,0 0 0,1 0 0,-1 1 0,0 0 0,1 1 0,-1-1 0,1 1 0,0 1 1,-6 3-1,4 0 54,0 0 0,1 1 1,0 0-1,1 0 1,0 1-1,0 0 1,1 0-1,0 0 0,0 1 1,1-1-1,-3 12 1,5-16 21,1 0 0,-1 0 0,1 0 0,0 0 0,0 0 0,1 0 0,0 0 0,0 0 0,0 1-1,1-1 1,-1 0 0,1 0 0,0 0 0,1 0 0,-1 0 0,1 0 0,0 0 0,0-1 0,1 1 0,-1-1 0,1 1 0,0-1 0,0 0 0,5 5 0,1-2 53,0 0 1,0 0-1,1-1 1,0 0-1,16 6 1,-21-9-337,1-1 0,-1 0 0,1 0 0,-1-1 0,1 1 0,0-1 0,0 0-1,-1-1 1,1 0 0,0 0 0,0 0 0,8-2 0,-14 1-248,1 0-1,-1 0 1,1 0 0,-1 0-1,0 0 1,1-1-1,-1 1 1,0 0 0,0 0-1,0 0 1,0-1-1,0 1 1,0 0 0,0 0-1,0 0 1,-1-1-1,1 1 1,-1-2 0,1 3 351,-10-24-9401</inkml:trace>
  <inkml:trace contextRef="#ctx0" brushRef="#br0" timeOffset="1">0 0 20339,'0'0'4741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29.622"/>
    </inkml:context>
    <inkml:brush xml:id="br0">
      <inkml:brushProperty name="width" value="0.025" units="cm"/>
      <inkml:brushProperty name="height" value="0.025" units="cm"/>
    </inkml:brush>
  </inkml:definitions>
  <inkml:trace contextRef="#ctx0" brushRef="#br0">0 240 7175,'0'0'10052,"2"11"-7997,3 17-1356,10 56 3585,51 165 1,-65-246-4181,0-1 1,0 1-1,0-1 1,0 1 0,0 0-1,1-1 1,-1 0-1,1 1 1,0-1-1,-1 0 1,1 0 0,0 0-1,0 0 1,1 0-1,-1 0 1,0-1-1,1 1 1,-1-1-1,1 0 1,-1 1 0,1-1-1,5 1 1,-5-2-22,0 0 0,1 0 0,-1-1 0,0 1 0,0-1 1,1 0-1,-1 1 0,0-2 0,0 1 0,0 0 0,0-1 0,0 1 1,0-1-1,-1 0 0,1 0 0,0 0 0,-1 0 0,1 0 0,1-4 1,25-25-45,-2-1 1,-1-1 0,-2-2 0,-1 0 0,-2-1 0,22-54 0,-22 41-333,-3-1 0,-3-1 0,-1 0 0,11-87 0,-31 139-9782,-4 12 6356,-7 14-4598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30.521"/>
    </inkml:context>
    <inkml:brush xml:id="br0">
      <inkml:brushProperty name="width" value="0.025" units="cm"/>
      <inkml:brushProperty name="height" value="0.025" units="cm"/>
    </inkml:brush>
  </inkml:definitions>
  <inkml:trace contextRef="#ctx0" brushRef="#br0">1 532 15439,'0'0'3325,"4"8"332,-3-4-3475,1 0 0,0 0 0,0 0 0,0 0 0,1 0 0,-1 0-1,1-1 1,0 0 0,0 1 0,0-1 0,0 0 0,1 0 0,-1-1 0,1 1 0,-1-1-1,1 0 1,0 0 0,0 0 0,0 0 0,1-1 0,-1 1 0,0-1 0,0 0 0,1-1-1,-1 1 1,1-1 0,4 0 0,-2 0-164,0 0-1,-1-1 1,1 0 0,-1 0-1,1-1 1,-1 0 0,0 0-1,1 0 1,-1-1 0,0 0-1,-1 0 1,1-1 0,10-8-1,-7 5 14,-1-2 0,1 1 0,-2-1-1,1-1 1,-2 1 0,1-1 0,7-16 0,-5 6-115,0 0 0,-2-1 0,0 0 0,-1-1 0,-2 1 0,0-1 0,-1 0 0,0-23 0,-3 45 79,0 0 0,0 0 0,0 0 0,-1 0 0,1 0 0,0 1 0,0-1 0,0 0 0,0 0 0,0 0 0,-1 0 0,1 0 0,0 0 0,0 0 0,0 0 0,-1 1 0,1-1 0,0 0 0,0 0 0,0 0 0,-1 0 0,1 0 0,0 0 0,0 0 0,0 0 0,-1 0 0,1 0 0,0 0 0,0-1 0,0 1 0,0 0 0,-1 0 0,1 0 0,0 0 0,0 0 0,0 0 0,-1 0-1,1 0 1,0 0 0,0-1 0,0 1 0,0 0 0,0 0 0,-1 0 0,1 0 0,0-1 0,0 1 0,0 0 0,0 0 0,0 0 0,0 0 0,0-1 0,0 1 0,0 0 0,0 0 0,0 0 0,0-1 0,0 1 0,0 0 0,0-1 0,-10 16-105,8-11 128,-22 68 583,22-67-434,1 0 0,0 1 1,1-1-1,-1 0 0,1 1 1,0-1-1,0 1 0,1-1 1,-1 1-1,1-1 0,3 10 1,-2-13-124,-1 0 0,0 0 1,1 0-1,-1-1 0,1 1 1,-1 0-1,1-1 0,0 1 1,0-1-1,0 0 0,0 0 1,0 1-1,0-1 0,0-1 1,0 1-1,0 0 0,0 0 1,0-1-1,1 1 0,-1-1 1,0 0-1,0 0 0,1 0 1,-1 0-1,0 0 0,0 0 1,1 0-1,2-1 1,1 0-16,-1 0 0,1 0 0,0-1 0,-1 0 0,1 0 1,-1 0-1,1 0 0,-1-1 0,0 0 0,5-4 0,-1-2-114,0 0 0,-1 0-1,0-1 1,-1 0-1,0 0 1,-1-1-1,0 0 1,0 0 0,-1-1-1,-1 1 1,0-1-1,-1 0 1,0-1 0,0 1-1,-1 0 1,0-21-1,-4 40 3,1-1 0,-1 1-1,0-1 1,-1 0 0,-4 11-1,-4 7 93,9-17 80,0 0-1,0 1 1,1-1 0,0 1-1,0 0 1,0-1-1,1 1 1,1 8-1,-1-14-69,1 0-1,-1 1 0,1-1 0,-1 0 0,1 0 1,-1 0-1,1 1 0,0-1 0,0 0 0,0 0 1,1 0-1,-1 0 0,0-1 0,1 1 0,-1 0 1,1 0-1,0-1 0,-1 1 0,1-1 0,0 0 1,0 1-1,0-1 0,0 0 0,0 0 0,0 0 1,0 0-1,0-1 0,1 1 0,-1-1 0,3 1 1,2 0-14,0 0 0,0 0 1,0-1-1,-1 0 1,1 0-1,0-1 1,0 0-1,0 0 1,0-1-1,-1 1 1,1-1-1,7-4 0,-11 4-1,1 0 0,-1-1 0,0 1 0,0-1 0,-1 1 0,1-1 0,0 0 0,-1 0 0,1 0 0,-1 0 0,0-1 0,0 1 0,-1-1 0,1 1 0,-1-1-1,1 1 1,-1-1 0,0 0 0,-1 0 0,1 0 0,-1 0 0,1 1 0,-1-6 0,1-10 36,0 2-345,-1 0 0,0 0 0,-4-25 0,1 27 423,2 13-109,0 0-1,1-1 1,-1 1-1,1 0 1,-1 0-1,1-1 1,0 1 0,0 0-1,0-1 1,0 1-1,0 0 1,0-1-1,1 1 1,-1 0 0,1 0-1,0 0 1,-1-1-1,1 1 1,0 0-1,0 0 1,1 0-1,-1 0 1,0 0 0,1 1-1,-1-1 1,1 0-1,2-1 1,10-14-15,1 0 0,1 2 0,1 0 0,0 1 0,1 0 0,0 2 0,40-21 0,-57 32-6,0 1-1,0 0 1,0-1 0,0 1 0,0 0-1,0-1 1,0 1 0,0 0-1,-1 0 1,1 0 0,0 0 0,0 0-1,0 0 1,0 0 0,0 0 0,0 1-1,0-1 1,0 0 0,0 0 0,0 1-1,0-1 1,0 1 0,-1-1 0,1 1-1,0-1 1,0 1 0,0-1-1,-1 1 1,1 0 0,0-1 0,-1 1-1,2 1 1,-1 1-4,1 0 1,-1 0-1,0 1 0,0-1 1,0 0-1,0 0 0,-1 1 1,1-1-1,-1 7 0,0 6 19,-1 1 0,0 0 0,-5 20 0,2-26 55,0 0 1,0 0-1,-1 0 1,-11 17-1,11-19-22,0-1-1,0 1 1,1-1-1,0 1 1,1 1 0,0-1-1,-3 18 1,6-26-37,1 0 0,-1 0 0,1 0 0,-1-1 0,1 1 0,-1 0 1,1 0-1,-1 0 0,1-1 0,0 1 0,-1 0 0,1-1 0,0 1 1,0 0-1,0-1 0,-1 1 0,1-1 0,0 0 0,0 1 0,0-1 1,0 0-1,0 1 0,0-1 0,0 0 0,0 0 0,0 0 0,0 0 1,0 0-1,0 0 0,0 0 0,0 0 0,0 0 0,0 0 0,1-1 1,42-4 72,-20-1 31,-1-1-1,30-12 0,-43 15-701,-1 0-1,1-1 1,-1 0-1,0-1 0,0 0 1,0-1-1,13-12 1,-16 7-3970,-6 4-1859,-5-1-4126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30.850"/>
    </inkml:context>
    <inkml:brush xml:id="br0">
      <inkml:brushProperty name="width" value="0.025" units="cm"/>
      <inkml:brushProperty name="height" value="0.025" units="cm"/>
    </inkml:brush>
  </inkml:definitions>
  <inkml:trace contextRef="#ctx0" brushRef="#br0">0 172 15951,'0'0'11915,"70"-45"-10409,-33 28-513,8 0-641,-2-1-288,3 2-160,1-1-1570,-6-4-2914,0 1-5958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31.271"/>
    </inkml:context>
    <inkml:brush xml:id="br0">
      <inkml:brushProperty name="width" value="0.025" units="cm"/>
      <inkml:brushProperty name="height" value="0.025" units="cm"/>
    </inkml:brush>
  </inkml:definitions>
  <inkml:trace contextRef="#ctx0" brushRef="#br0">53 93 21428,'0'0'4714,"-7"10"-4330,1-1-321,1-1 0,0 1 0,0 0-1,1 0 1,0 0 0,1 1 0,0-1-1,1 1 1,-1 0 0,2 0-1,-2 14 1,3-5 79,-1-4-81,0 1 0,2 0 1,3 26-1,-4-40-51,0-1-1,0 1 1,1-1 0,-1 1-1,0-1 1,0 1 0,1-1 0,-1 1-1,1-1 1,0 1 0,-1-1-1,1 0 1,0 1 0,0-1 0,-1 0-1,1 0 1,0 1 0,1-1-1,-1 0 1,0 0 0,0 0 0,0 0-1,1-1 1,-1 1 0,0 0 0,1 0-1,-1-1 1,0 1 0,1-1-1,-1 1 1,1-1 0,-1 0 0,1 1-1,-1-1 1,1 0 0,-1 0-1,1 0 1,-1 0 0,1 0 0,0-1-1,-1 1 1,1 0 0,-1-1-1,0 1 1,1-1 0,2-1 0,-1 0 13,1 0 1,-1 0 0,0-1 0,0 1-1,0-1 1,-1 0 0,1 0-1,0 0 1,-1 0 0,0-1 0,2-3-1,23-46 9,-21 40-28,45-98 23,-49 110-327,0 6 108,0 19 38,0 29 159,-2 12 22,0-65-25,0 0 0,0 0 1,0 0-1,0 0 0,0 1 0,0-1 1,0 0-1,0 0 0,0 0 0,0 0 1,0 1-1,0-1 0,0 0 1,0 0-1,0 0 0,1 0 0,-1 0 1,0 1-1,0-1 0,0 0 1,0 0-1,0 0 0,0 0 0,0 0 1,0 0-1,0 1 0,1-1 1,-1 0-1,0 0 0,0 0 0,0 0 1,0 0-1,0 0 0,0 0 1,1 0-1,-1 0 0,0 0 0,0 0 1,0 0-1,0 0 0,1 0 0,-1 0 1,0 0-1,0 0 0,0 0 1,0 0-1,0 0 0,1 0 0,-1 0 1,0 0-1,11-7 124,7-11 0,-5-6 693,-1 0-1,12-31 0,-17 34-459,1 1 0,2 1 0,0 0 0,20-30-1,-7 35-368,-6 6-3289,-8-6-9444,-8 1-923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31.651"/>
    </inkml:context>
    <inkml:brush xml:id="br0">
      <inkml:brushProperty name="width" value="0.025" units="cm"/>
      <inkml:brushProperty name="height" value="0.025" units="cm"/>
    </inkml:brush>
  </inkml:definitions>
  <inkml:trace contextRef="#ctx0" brushRef="#br0">20 0 17969,'0'0'4340,"-1"11"-2893,-6 51 747,1-3-553,1 0-1,4 63 1,1-118-1633,1-1 1,-1 1-1,0-1 1,1 1-1,0-1 1,0 1-1,0-1 0,0 0 1,1 0-1,-1 0 1,1 0-1,0 0 1,0 0-1,0 0 1,0 0-1,0 0 1,1-1-1,-1 1 0,1-1 1,0 0-1,-1 0 1,1 0-1,0 0 1,0 0-1,1-1 1,-1 1-1,0-1 0,0 0 1,1 0-1,5 1 1,8 0-298,0-1-1,0 0 1,0-2 0,0 0-1,20-3 1,22-1-1243,-59 5 1537,1 0 0,-1-1 0,1 1 0,-1 0 0,1 0 0,-1 0 0,1 0 0,-1 0 0,1 0-1,-1 0 1,1 1 0,-1-1 0,1 0 0,0 0 0,-1 0 0,1 0 0,-1 1 0,1-1 0,-1 0 0,0 0-1,1 1 1,-1-1 0,1 0 0,-1 1 0,0-1 0,1 1 0,-1-1 0,1 0 0,-1 1 0,0-1 0,0 1-1,1-1 1,-1 1 0,0-1 0,0 1 0,-8 19 471,-25 13 441,20-23-433,0 0 0,-1-1 0,0-1 0,-18 9 0,25-14-412,0 0 0,0-1 0,0 1 0,-1-2-1,1 1 1,0-1 0,-1 0 0,1 0 0,-1-1 0,1 0 0,-11-1 0,17 0-238,-1 1 0,1-1 1,0 0-1,-1 1 0,1-1 0,0 0 0,0 0 1,0 0-1,0 0 0,0 0 0,0 0 1,0 0-1,0 0 0,0 0 0,0-1 0,0 1 1,1 0-1,-1 0 0,0-1 0,1 1 0,-1 0 1,1-1-1,0 1 0,-1-1 0,1 1 1,0-1-1,0 1 0,0 0 0,0-1 0,0 1 1,0-1-1,1 1 0,-1-3 0,1-1-1109,0 0 1,0 0-1,0 0 0,0 1 0,1-1 1,-1 0-1,1 1 0,5-9 0,19-16-6839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32.453"/>
    </inkml:context>
    <inkml:brush xml:id="br0">
      <inkml:brushProperty name="width" value="0.025" units="cm"/>
      <inkml:brushProperty name="height" value="0.025" units="cm"/>
    </inkml:brush>
  </inkml:definitions>
  <inkml:trace contextRef="#ctx0" brushRef="#br0">1 418 17969,'0'0'8942,"8"5"-7250,3 1-1351,0 0 0,0-1-1,0-1 1,1 0 0,16 4 0,-25-7-323,0 0 1,0-1-1,0 1 1,1-1-1,-1 0 1,0 0-1,0 0 1,0 0-1,1-1 1,-1 1-1,0-1 1,0 0-1,0 0 1,0 0-1,0 0 1,0 0-1,0-1 1,0 1-1,0-1 1,-1 0-1,1 0 1,-1 0-1,1 0 1,-1 0-1,0 0 1,0-1-1,0 1 1,0-1-1,3-5 1,-3 4-8,0-1 0,0 0 0,0 0 0,-1 0 0,1 0 0,-1-1 0,0 1 0,-1 0 1,1 0-1,-1-1 0,0 1 0,-1 0 0,1-1 0,-1 1 0,-1-6 0,1 9-50,0-1-1,0 1 1,0-1-1,0 1 1,-1 0-1,1-1 1,-1 1-1,1 0 1,-1 0-1,0 0 1,1 0-1,-1 0 1,0 0 0,-1 1-1,1-1 1,0 1-1,0-1 1,-1 1-1,1 0 1,-1 0-1,1 0 1,-1 0-1,1 0 1,-1 1-1,1-1 1,-1 1-1,0-1 1,1 1-1,-1 0 1,-4 1 0,4-1 14,1 0 1,0 1 0,0-1 0,-1 1 0,1-1 0,0 1 0,0 0 0,0 0 0,0 0 0,0 0 0,0 1 0,0-1 0,0 0 0,1 1-1,-1-1 1,0 1 0,1 0 0,-1 0 0,-1 2 0,0 0 33,0 1 0,1 0 1,-1 0-1,1 0 0,0 0 0,1 1 0,-1-1 0,0 7 1,1-7 51,0 0 0,0 1 1,0-1-1,1 0 1,0 0-1,0 1 1,1-1-1,-1 0 1,1 0-1,0 0 1,1 0-1,-1 0 1,1 0-1,0 0 0,0 0 1,0 0-1,1-1 1,4 7-1,-4-8-42,1 0 0,-1 0 0,1-1 0,0 0 0,0 1-1,0-1 1,0-1 0,0 1 0,0 0 0,0-1 0,1 0 0,-1 0 0,1 0-1,-1-1 1,1 1 0,4-1 0,-2-1-3,0 0 0,1 0-1,-1-1 1,0 0 0,0 0 0,0 0-1,0-1 1,-1 0 0,8-5 0,0-1-32,0-1 1,0 0 0,-1-1 0,-1 0 0,1-1 0,-2-1 0,17-23 0,-23 30-263,-1 0 1,0 0-1,-1-1 1,1 1-1,-1-1 0,-1 0 1,1 0-1,-1 0 1,0 0-1,1-14 0,-3 20 259,0 1 0,0 0 0,-1 0 0,1 0-1,0 0 1,0-1 0,-1 1 0,1 0 0,0 0-1,0 0 1,-1 0 0,1 0 0,0 0 0,0 0 0,-1 0-1,1 0 1,0 0 0,0 0 0,-1 0 0,1 0-1,0 0 1,0 0 0,-1 0 0,1 0 0,0 0-1,-1 0 1,1 1 0,0-1 0,0 0 0,0 0-1,-1 0 1,1 0 0,0 0 0,0 1 0,0-1 0,-1 0-1,1 0 1,0 0 0,0 1 0,0-1 0,0 0-1,-1 0 1,1 1 0,0-1 0,0 0 0,0 0-1,0 1 1,0-1 0,0 1 0,-11 11 66,8-7 60,2-1 0,-1 0 0,0 1 0,1 0 0,0-1 0,0 1 0,0 0 0,1 0 0,-1-1 0,1 1 0,0 0 0,1 0 0,-1 0 0,2 5 0,-1-9-78,0 1-1,0 0 1,-1 0-1,1-1 1,0 1-1,1 0 0,-1-1 1,0 1-1,0-1 1,1 1-1,-1-1 1,1 0-1,-1 0 1,1 0-1,0 0 1,-1 0-1,1 0 0,0 0 1,0 0-1,-1-1 1,1 1-1,0 0 1,0-1-1,0 0 1,0 0-1,0 1 1,0-1-1,0 0 0,0 0 1,0-1-1,0 1 1,0 0-1,-1-1 1,1 1-1,0-1 1,2 0-1,3-2-7,0 0-1,-1 0 1,0 0-1,0 0 1,0-1-1,0 0 1,-1 0 0,1-1-1,-1 0 1,0 0-1,7-9 1,2-3-130,-1-1 0,15-28 0,-20 32 10,-2-1 0,0 0 0,0 0 0,-1 0-1,3-18 1,-7 23-191,1 1-1,-1-1 0,0 0 0,-1 1 1,0-1-1,-1 0 0,0 1 0,0-1 1,-5-16-1,5 25 260,1 0 1,0-1-1,0 1 0,-1-1 0,1 1 1,-1-1-1,0 1 0,1 0 0,-1-1 1,0 1-1,0 0 0,0 0 1,0 0-1,0 0 0,0 0 0,0 0 1,0 0-1,0 0 0,0 0 1,-1 0-1,1 0 0,0 1 0,-1-1 1,1 0-1,0 1 0,-1-1 1,1 1-1,-1 0 0,1-1 0,-1 1 1,1 0-1,-1 0 0,1 0 0,-1 0 1,1 0-1,-1 0 0,-2 1 1,2 0 65,0 1 1,-1-1-1,1 0 1,0 1-1,0-1 1,0 1-1,0 0 1,0 0-1,0 0 1,1 0-1,-1 0 1,1 0-1,-1 0 1,1 0-1,0 1 1,-1-1-1,1 1 1,1-1-1,-1 1 1,-1 3-1,0 5 234,1 0-1,0-1 1,0 1-1,1 0 1,0 0-1,1 0 1,1 0-1,-1 0 1,2-1-1,-1 1 0,2-1 1,-1 1-1,1-1 1,1 0-1,9 15 1,-4-10-243,1 1-1,1-1 1,1-1 0,0-1-1,1 1 1,0-2 0,0 0-1,21 12 1,-28-22-3370,-15-14 1867,-20-17-401,-5 3-717,-80-69-2009,101 84 5109,0-1 0,2 0 0,-1-1 1,2 0-1,0 0 0,-13-26 0,21 38-347,1 0 0,-1 0 0,1 0 0,-1 0 0,1 0 0,0 0 0,-1-1 0,1 1 0,0 0 0,0 0 0,0 0 0,0-1 0,0 1 0,0 0-1,0 0 1,0 0 0,1 0 0,-1-1 0,0 1 0,1 0 0,-1 0 0,1 0 0,-1 0 0,1 0 0,-1 0 0,2-1 0,0 0 24,0 0 0,0 1 0,0 0 0,0-1 1,0 1-1,0 0 0,1 0 0,-1 0 0,0 0 0,1 1 1,-1-1-1,4 0 0,13-1 187,-1 1-1,1 0 1,18 3 0,-14-1-170,173 13-2288,-174-12 564,19 2-4406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1:32.864"/>
    </inkml:context>
    <inkml:brush xml:id="br0">
      <inkml:brushProperty name="width" value="0.025" units="cm"/>
      <inkml:brushProperty name="height" value="0.025" units="cm"/>
    </inkml:brush>
  </inkml:definitions>
  <inkml:trace contextRef="#ctx0" brushRef="#br0">71 1251 14894,'-9'9'3342,"0"-1"-2482,4-3-371,-1 0-1,1 0 0,0 0 1,0 1-1,0-1 1,1 1-1,-1 0 0,2 0 1,-7 12-1,12-17-362,0 0 1,-1 0-1,1-1 1,0 1-1,0-1 1,-1 0-1,1 1 1,0-1-1,0 0 1,0 0-1,-1 0 0,1 0 1,0 0-1,0-1 1,1 1-1,8-3 238,0 1 1,0-1-1,0-1 0,-1 0 0,1 0 0,18-12 0,9-3 290,567-255 2440,317-101-3444,-566 238-97,822-305-1017,-1088 409-3218,-36 10-3987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03.525"/>
    </inkml:context>
    <inkml:brush xml:id="br0">
      <inkml:brushProperty name="width" value="0.025" units="cm"/>
      <inkml:brushProperty name="height" value="0.025" units="cm"/>
    </inkml:brush>
  </inkml:definitions>
  <inkml:trace contextRef="#ctx0" brushRef="#br0">1011 194 9993,'0'0'321,"-10"-9"442,3 2-691,0 1 0,1-2 0,0 1 0,0 0-1,0-1 1,1 0 0,0-1 0,1 1 0,0-1 0,0 0 0,1 0 0,-4-13-1,7 19-5,0 0-1,-1-1 0,0 1 1,0 0-1,0 0 0,0 0 1,0 0-1,0 0 0,-1 1 0,0-1 1,1 0-1,-1 1 0,0-1 1,0 1-1,0-1 0,-1 1 1,1 0-1,-1 0 0,1 0 0,-1 0 1,0 1-1,-3-3 0,0 3-14,1-1 0,-1 1 0,1 0 0,-1 0 0,0 1 0,0-1 0,1 1 0,-1 1 0,0-1 0,1 1 0,-10 2 0,-9 4 81,-1 1 1,2 1-1,-1 2 1,-33 19-1,24-9-80,0 2 0,2 0-1,0 3 1,2 0-1,-51 60 1,45-42-104,3 1 0,1 1 0,-41 83 0,56-92 27,2 1-1,1 0 1,2 0 0,2 1 0,-8 69 0,12-45-39,3-1 1,11 124-1,4-111 67,2 0-1,4-2 1,3 0 0,3-1-1,65 129 1,-66-157 60,2-1 0,1-1-1,3-1 1,1-2 0,2-1-1,1-1 1,2-2 0,1-2 0,2-1-1,2-2 1,60 35 0,-80-54-80,-1-2 1,1 0-1,1-1 1,0-1-1,0-1 1,0-1-1,0-1 1,1-1-1,0-1 1,43-1-1,-37-4 13,0-1-1,-1-1 0,0-2 0,0-1 0,0-1 1,-1-1-1,44-24 0,-25 9 145,-2-3-1,-2-1 1,66-60 0,-46 31 665,75-93-1,-90 92-635,-3-1-1,-2-2 0,64-130 1,-91 158-150,-1 0 1,-1-1 0,-2 0-1,-2 0 1,-1-1 0,-2-1-1,-1 1 1,-2-1 0,-3-73-1,-3 91-16,0 0 0,-1 0 0,-1 0 0,0 1-1,-2 0 1,0 0 0,-1 1 0,-1 0 0,-17-26-1,8 19-8,-1 1 0,0 1 0,-2 0 1,-1 2-1,-37-28 0,-5 5 12,-3 3 0,-1 3 0,-132-51 0,80 42 148,-2 6 1,-1 5 0,-2 5 0,-1 6 0,-1 5-1,-223-4 1,329 23-222,0 1-1,1 1 1,-1 0 0,1 1-1,0 2 1,-22 7 0,31-8-62,0 1 1,1 0-1,0 0 1,0 1 0,0 1-1,1 0 1,0 0 0,0 1-1,1 0 1,0 0-1,0 1 1,-9 14 0,3 0-461,0 1 0,2 0 0,1 1 0,1 1-1,-11 41 1,-5 46-3457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06.445"/>
    </inkml:context>
    <inkml:brush xml:id="br0">
      <inkml:brushProperty name="width" value="0.025" units="cm"/>
      <inkml:brushProperty name="height" value="0.025" units="cm"/>
    </inkml:brush>
  </inkml:definitions>
  <inkml:trace contextRef="#ctx0" brushRef="#br0">1 0 15086,'0'0'5488,"10"12"-5360,24 33 178,-1 2 0,-2 1 0,-2 1 1,-3 1-1,-2 2 0,-2 0 0,-2 2 0,16 72 0,-14-11 649,-5-24-1345,-3-33-2887,-13-55-1058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5.161"/>
    </inkml:context>
    <inkml:brush xml:id="br0">
      <inkml:brushProperty name="width" value="0.05" units="cm"/>
      <inkml:brushProperty name="height" value="0.05" units="cm"/>
    </inkml:brush>
  </inkml:definitions>
  <inkml:trace contextRef="#ctx0" brushRef="#br0">5 6 19876,'-4'-1'1577,"8"2"-1425,6 2-480,3-2 992,1-1-136,2-10-496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11.312"/>
    </inkml:context>
    <inkml:brush xml:id="br0">
      <inkml:brushProperty name="width" value="0.025" units="cm"/>
      <inkml:brushProperty name="height" value="0.025" units="cm"/>
    </inkml:brush>
  </inkml:definitions>
  <inkml:trace contextRef="#ctx0" brushRef="#br0">49 159 7719,'-3'-8'1239,"-6"-16"25,-19-52 2839,20 26 4869,8 50-8043,5 22-113,66 180-17,-24-75-733,48 99 0,-8-24 92,-83-185-116,0 0 0,-2 0 0,0 1-1,-1-1 1,-1 1 0,0 0 0,-5 30-1,0 27-236,5-75 160,0 0 0,0-1 0,1 1 0,-1 0 0,0 0 0,0 0 0,0 0 0,1 0 0,-1 0 0,0-1 0,1 1 0,-1 0 0,0 0 0,0 0 0,1 0 0,-1 0 0,0 0 0,0 0 0,1 0-1,-1 0 1,0 0 0,1 0 0,-1 0 0,0 0 0,0 1 0,1-1 0,-1 0 0,0 0 0,0 0 0,1 0 0,-1 0 0,0 0 0,0 1 0,0-1 0,1 0 0,-1 0 0,0 0 0,0 1 0,0-1 0,0 0 0,1 0 0,-1 1 0,0-1 0,0 0 0,0 0 0,0 1 0,0-1 0,0 0 0,0 0-1,0 1 1,0-1 0,0 0 0,0 1 0,0-1 0,0 0 0,0 0 0,0 1 0,0-1 0,0 0 0,0 0 0,0 1 0,0-1 0,11-21-3860,-10 0 463,-1-2-1581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11.710"/>
    </inkml:context>
    <inkml:brush xml:id="br0">
      <inkml:brushProperty name="width" value="0.025" units="cm"/>
      <inkml:brushProperty name="height" value="0.025" units="cm"/>
    </inkml:brush>
  </inkml:definitions>
  <inkml:trace contextRef="#ctx0" brushRef="#br0">1 215 2114,'0'0'15866,"0"11"-14959,4 12-137,1 0 1,1-1-1,1 1 0,2-1 0,0-1 1,18 33-1,-23-46-726,75 126 2811,-79-134-2829,0-1 1,0 1-1,0-1 1,0 1-1,0-1 1,1 1 0,-1-1-1,0 1 1,0 0-1,0-1 1,0 1-1,0-1 1,1 1-1,-1 0 1,0-1-1,0 1 1,0-1 0,1 1-1,-1 0 1,0-1-1,1 1 1,-1 0-1,0-1 1,1 1-1,-1 0 1,1 0-1,-1-1 1,0 1 0,1 0-1,-1 0 1,1 0-1,-1 0 1,1-1-1,-1 1 1,0 0-1,1 0 1,-1 0-1,1 0 1,-1 0-1,1 0 1,-1 0 0,1 0-1,-1 0 1,1 1-1,-1-1 1,0 0-1,1 0 1,-1 0-1,1 0 1,-1 1-1,0-1 1,1 0 0,-1 0-1,1 1 1,-1-1-1,0 0 1,1 1-1,-1-1 1,0 0-1,0 1 1,1-1-1,-1 0 1,0 1 0,0-1-1,1 1 1,-1-1-1,0 1 1,5-47 1290,-4 36-932,3-37-584,18-215 3484,-18 174-7296,-2 0-6259,-2 77-5472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12.594"/>
    </inkml:context>
    <inkml:brush xml:id="br0">
      <inkml:brushProperty name="width" value="0.025" units="cm"/>
      <inkml:brushProperty name="height" value="0.025" units="cm"/>
    </inkml:brush>
  </inkml:definitions>
  <inkml:trace contextRef="#ctx0" brushRef="#br0">0 0 13004,'0'0'4554,"9"8"-3919,12 14-378,0 1-1,-2 1 1,-1 1 0,0 1-1,-2 0 1,-1 1-1,13 33 1,71 221 3319,-21-49-1907,-18-66-1559,-53-140 5,-1 0 1,-1 1 0,-1 0 0,0 39-1,-3-18-36,1-32 69,-1-1 0,-1 0 0,0 0 0,-1 1 0,-1-1 0,0 0 0,-1 0 0,-1 0 0,-11 28 0,15-42-168,0 0 0,0-1 0,0 1 0,0 0 0,-1 0 0,1-1 0,0 1 0,-1 0 0,1-1 0,-1 1-1,1 0 1,0-1 0,-1 1 0,0-1 0,1 1 0,-1-1 0,1 1 0,-1-1 0,1 1 0,-1-1 0,0 0 0,1 1 0,-1-1-1,0 0 1,0 1 0,1-1 0,-1 0 0,0 0 0,0 0 0,1 0 0,-1 0 0,0 0 0,0 0 0,1 0 0,-1 0 0,0 0 0,0 0-1,1 0 1,-1 0 0,0-1 0,1 1 0,-1 0 0,0-1 0,1 1 0,-1 0 0,0-1 0,1 1 0,-1-1 0,0 1 0,1-1-1,-1 0 1,-11-16-3691,6-1-3492,2 2-2331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12.940"/>
    </inkml:context>
    <inkml:brush xml:id="br0">
      <inkml:brushProperty name="width" value="0.025" units="cm"/>
      <inkml:brushProperty name="height" value="0.025" units="cm"/>
    </inkml:brush>
  </inkml:definitions>
  <inkml:trace contextRef="#ctx0" brushRef="#br0">0 0 14542,'0'0'5509,"0"10"-5392,10 163 859,16 9 3558,-24-173-4299,0 0 1,1 0 0,-1 0 0,2-1 0,6 15 0,-9-22-214,-1 0 0,1 0 1,0 0-1,0 0 0,0 0 0,-1 0 1,1 0-1,0 0 0,0 0 1,0-1-1,0 1 0,0 0 0,1-1 1,-1 1-1,0 0 0,0-1 1,0 0-1,1 1 0,1 0 0,-1-2-1,-1 1 0,1 0-1,0-1 1,-1 1 0,1-1-1,-1 0 1,1 1 0,-1-1-1,1 0 1,-1 0 0,1 0-1,-1 0 1,0 0 0,1 0-1,-1 0 1,0-1 0,0 1-1,0 0 1,2-3 0,12-18 233,-1-1 1,0-1 0,-2 0 0,9-25-1,14-53-7084,-24 61-4643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23.620"/>
    </inkml:context>
    <inkml:brush xml:id="br0">
      <inkml:brushProperty name="width" value="0.025" units="cm"/>
      <inkml:brushProperty name="height" value="0.025" units="cm"/>
    </inkml:brush>
  </inkml:definitions>
  <inkml:trace contextRef="#ctx0" brushRef="#br0">132 216 18610,'0'0'3192,"-9"-5"-2343,4 2-703,-1 0 42,1-1 0,-1 1 1,0 1-1,0-1 0,-11-2 1,15 5-172,1-1 1,-1 1 0,1 0 0,-1 0 0,0 0-1,1 0 1,-1 0 0,0 0 0,1 0 0,-1 0-1,0 1 1,1-1 0,-1 1 0,1-1 0,-1 1-1,1 0 1,-1 0 0,1-1 0,-1 1 0,1 0-1,0 0 1,0 0 0,-1 1 0,1-1 0,0 0-1,0 0 1,0 1 0,0-1 0,0 0-1,0 1 1,1-1 0,-2 4 0,-3 5 84,1 1 1,0 0-1,0 0 1,2 1-1,-1-1 1,1 1-1,1-1 1,0 1-1,1 23 1,1-34-102,-1-1 0,0 1 0,0 0 0,0-1 0,0 1 0,1-1 0,-1 1 0,0 0 0,1-1 0,-1 1 0,0-1 0,1 1 0,-1-1 0,1 0 0,-1 1 0,1-1 0,-1 1 0,1-1 0,-1 0 0,1 1 0,-1-1 0,1 0 0,-1 1 0,1-1 0,-1 0 0,1 0 0,0 0 0,-1 0 0,1 0 0,-1 1 0,1-1 0,0 0 0,-1 0 0,1 0 1,0-1-1,-1 1 0,1 0 0,-1 0 0,1 0 0,0 0 0,-1-1 0,1 1 0,0 0 0,26-16 317,-11-1 86,0-1 0,-1-1 0,-1 0 0,-1-1 0,-1 0-1,0-1 1,-2 0 0,0-1 0,-1 0 0,-2 0 0,0-1 0,-2 0 0,0-1 0,2-29 0,-17 145-529,1-17 90,6-43-124,1-22-52,1 0 0,0 0 0,0 0 1,1 0-1,1 0 0,-1 0 1,2-1-1,-1 1 0,1 0 0,7 17 1,-8-25-14,-1-1 0,1 0 0,0 1 0,1-1 0,-1 0 0,0 0 0,0 0 0,0 0 0,1 0 0,-1 0 0,1 0 0,-1-1 0,1 1 0,-1 0 0,1-1 0,-1 1 0,1-1 0,-1 1 0,1-1 0,0 0 0,-1 0 0,1 0 0,-1 0 0,1 0 0,0 0 0,1 0 0,0-1-488,0 0-1,0 1 1,0-1 0,0 0-1,0-1 1,-1 1 0,1 0-1,0-1 1,-1 1 0,1-1-1,-1 0 1,0 0 0,3-2-1,16-21-10988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23.967"/>
    </inkml:context>
    <inkml:brush xml:id="br0">
      <inkml:brushProperty name="width" value="0.025" units="cm"/>
      <inkml:brushProperty name="height" value="0.025" units="cm"/>
    </inkml:brush>
  </inkml:definitions>
  <inkml:trace contextRef="#ctx0" brushRef="#br0">62 1 17072,'-4'9'2450,"-7"13"-1612,2 0-1,0 0 1,2 1-1,0 0 0,2 0 1,-5 34-1,10-56-834,0-1 0,0 0 0,0 1 0,0-1 0,0 0 0,0 0 0,0 1 0,0-1 1,0 0-1,0 1 0,0-1 0,0 0 0,0 0 0,1 1 0,-1-1 0,0 0 0,0 1 0,0-1 0,0 0 0,0 0 0,1 1 0,-1-1 0,0 0 0,0 0 0,0 0 1,1 1-1,-1-1 0,0 0 0,0 0 0,1 0 0,-1 0 0,0 0 0,0 1 0,1-1 0,-1 0 0,0 0 0,0 0 0,1 0 0,12-5 326,8-14 253,-10 2-488,-2 0 0,0-1 0,0 0 0,-2 0 0,0-1 0,4-21 0,-5 20-79,-7 106 615,-6 12-59,7-98-595,0 1 0,0-1 0,0 1 1,1-1-1,-1 0 0,0 1 0,0-1 0,0 0 0,0 1 0,0-1 0,1 1 1,-1-1-1,0 0 0,0 0 0,1 1 0,-1-1 0,0 0 0,1 1 0,-1-1 0,0 0 1,0 0-1,1 1 0,-1-1 0,1 0 0,-1 0 0,0 0 0,1 0 0,-1 0 1,0 1-1,1-1 0,-1 0 0,1 0 0,-1 0 0,0 0 0,1 0 0,-1 0 1,1 0-1,-1 0 0,0 0 0,1-1 0,-1 1 0,1 0 0,-1 0 0,0 0 0,1 0 1,-1 0-1,0-1 0,1 1 0,20-11-1208,-13 4 64,0 0 0,-1-1 0,0 0 0,9-15 0,9-13-4817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24.296"/>
    </inkml:context>
    <inkml:brush xml:id="br0">
      <inkml:brushProperty name="width" value="0.025" units="cm"/>
      <inkml:brushProperty name="height" value="0.025" units="cm"/>
    </inkml:brush>
  </inkml:definitions>
  <inkml:trace contextRef="#ctx0" brushRef="#br0">74 1 9257,'0'0'7772,"-6"10"-4542,-5 9-2496,3-8 29,1 1-1,0 0 1,0 0-1,2 1 1,-1 0-1,2 0 1,0 0-1,-4 20 1,38-37-913,-14-2-67,-8 2 34,-1 1-1,1 0 1,-1 0 0,1 1 0,0 0-1,0 0 1,0 1 0,0 0-1,0 0 1,1 1 0,-1 0 0,9 2-1,-16-2 199,1 0-1,-1 1 0,1 0 0,-1-1 0,0 1 0,1 0 1,-1-1-1,0 1 0,0 0 0,0 0 0,0 0 0,0 0 1,0 0-1,0 1 0,0-1 0,0 0 0,0 0 0,0 0 0,-1 1 1,1-1-1,-1 1 0,1-1 0,-1 0 0,1 1 0,-1-1 1,0 1-1,0-1 0,1 1 0,-1-1 0,0 1 0,-1-1 1,1 1-1,0-1 0,-1 3 0,1 1 178,-1-1 0,0 1-1,-1-1 1,1 1 0,-1-1-1,0 0 1,0 0 0,0 1 0,-4 5-1,1-5-50,1 0-1,-1-1 1,0 1-1,0-1 1,0 0 0,-1-1-1,1 1 1,-11 4-1,11-6-643,0-1 0,1 1 0,-1-1 0,0 0 0,0 0 0,0 0 0,-5-1-1,-6 0-7311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24.865"/>
    </inkml:context>
    <inkml:brush xml:id="br0">
      <inkml:brushProperty name="width" value="0.025" units="cm"/>
      <inkml:brushProperty name="height" value="0.025" units="cm"/>
    </inkml:brush>
  </inkml:definitions>
  <inkml:trace contextRef="#ctx0" brushRef="#br0">197 11 15214,'0'0'13688,"-9"-4"-12679,6 3-988,0 0 0,0 0 0,0 0 0,-1 0 0,1 0 0,0 1 0,-1 0 0,1-1 0,0 1 0,-1 0 0,1 1 0,0-1 0,0 0 0,-1 1 0,1 0 0,0 0 0,0 0 0,0 0 0,-1 0 0,1 1 0,1 0 0,-1-1 0,0 1 0,0 0 0,1 0 0,-1 0 0,1 1 0,-1-1 0,-2 5 0,-1-2-27,-9 9 61,0 1-1,-18 24 1,30-36-67,1 1-1,-1 0 0,1-1 1,0 1-1,0 0 1,0 0-1,0 0 1,1 0-1,-1 1 1,1-1-1,0 0 1,1 1-1,-1-1 1,1 0-1,0 1 0,0-1 1,0 1-1,1 5 1,0-9-24,0 1 0,0-1 0,0 1 0,0-1-1,0 1 1,1-1 0,-1 0 0,0 0 0,1 1 0,-1-1 0,1 0 0,-1 0 0,1 0 0,0-1 0,-1 1 0,1 0 0,0-1 0,0 1-1,-1-1 1,1 1 0,0-1 0,3 0 0,48 4-658,-43-4 478,1 0 28,-1 0 0,0 1 0,1 1 0,-1-1 0,0 2 0,0-1 1,18 8-1,-25-8 222,-1-1 1,1 1 0,-1 0-1,0-1 1,1 1-1,-1 0 1,0 1 0,0-1-1,0 0 1,0 1-1,-1-1 1,1 1 0,-1-1-1,1 1 1,-1 0 0,0 0-1,0-1 1,0 1-1,0 0 1,-1 0 0,1 0-1,-1 0 1,0 0-1,0 0 1,0 0 0,0 0-1,0 0 1,-1 0 0,1 0-1,-1 0 1,-1 5-1,-1 0 226,-1 0 0,1 0 0,-2 0 1,1-1-1,-1 0 0,0 0 0,0 0 0,0 0 0,-1-1 0,0 0 0,-1 0 0,0-1 0,1 1 0,-2-1 0,1-1 0,-15 8 0,22-12-302,-1 0 0,1 0 0,0 0 0,-1 0 0,1 0 0,0 1 0,-1-1 0,1 0 0,0 0 0,-1 0 0,1 0 0,0 0 0,-1 0 0,1 0 0,0-1 0,-1 1 0,1 0 0,0 0 0,-1 0 1,1 0-1,0 0 0,-1 0 0,1 0 0,0-1 0,0 1 0,-1 0 0,1 0 0,0-1 0,0 1 0,-1 0 0,1 0 0,0-1 0,0 1 0,0 0 0,-1 0 0,1-1 0,0 1 0,0 0 0,0-1 0,0 1 0,0 0 1,0-1-1,3-19-2996,14-20-5119,-2 8 710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25.242"/>
    </inkml:context>
    <inkml:brush xml:id="br0">
      <inkml:brushProperty name="width" value="0.025" units="cm"/>
      <inkml:brushProperty name="height" value="0.025" units="cm"/>
    </inkml:brush>
  </inkml:definitions>
  <inkml:trace contextRef="#ctx0" brushRef="#br0">1 72 13357,'0'0'10666,"1"10"-8093,0-2-2293,-1 0 251,1 0 0,-1 0 0,2 0 0,4 15 0,-6-22-495,0 0 1,1 0 0,-1 1-1,1-1 1,-1 0-1,1 0 1,0 1 0,0-1-1,-1 0 1,1 0 0,0 0-1,0 0 1,0 0-1,0 0 1,0 0 0,0-1-1,0 1 1,0 0-1,1 0 1,-1-1 0,0 1-1,0-1 1,1 1 0,-1-1-1,0 0 1,1 1-1,-1-1 1,0 0 0,1 0-1,-1 0 1,0 0-1,1 0 1,-1 0 0,0 0-1,1-1 1,-1 1 0,0 0-1,1-1 1,-1 1-1,2-1 1,7-4 68,0-1 0,-1 0 0,0 0 0,0 0 0,15-15-1,-19 15-111,1 1 0,-1 0-1,1 0 1,0 0 0,0 1 0,1 0-1,-1 0 1,1 1 0,0 0-1,0 0 1,0 0 0,0 1-1,0 0 1,1 1 0,12-2-1,-18 3 2,0 0 0,0 1 0,-1-1 0,1 1 0,0 0 0,0 0 0,0-1 0,-1 1 0,1 0 0,0 0 0,-1 0 0,1 1 0,-1-1 0,1 0 0,-1 1 0,0-1 0,1 1 0,-1-1 0,0 1 0,0 0 0,0-1 0,0 1 0,-1 0 0,1 0 0,0-1 0,-1 1 0,1 0 0,-1 0 0,1 0 0,-1 2 0,0-2 19,0 0 1,1 0-1,-1-1 1,0 1-1,1 0 1,-1-1 0,1 1-1,0 0 1,0-1-1,-1 1 1,1-1-1,0 1 1,0-1-1,1 0 1,-1 1 0,0-1-1,0 0 1,0 0-1,1 0 1,-1 0-1,1 0 1,-1 0-1,1 0 1,-1 0-1,3 0 1,-1-2 25,-1 0 1,1 0-1,0 0 0,0 0 1,-1-1-1,1 0 0,-1 1 1,0-1-1,1 0 0,-1 0 1,0 0-1,0 0 0,0-1 1,0 1-1,-1 0 0,1-1 1,2-5-1,6-5 16,-1 1-50,36-39 22,-43 49-94,-1 0 1,1 0-1,0 0 0,0 1 0,0-1 1,0 1-1,0 0 0,1-1 1,-1 1-1,0 0 0,1 0 0,-1 1 1,0-1-1,1 0 0,-1 1 1,1-1-1,-1 1 0,1 0 1,-1 0-1,1 0 0,4 1 0,-6-1 48,0 1 0,1 0 0,-1 0 0,0 0 0,0 0 0,0 0 0,0 0 0,0 0-1,0 0 1,0 1 0,0-1 0,0 0 0,0 0 0,-1 1 0,1-1 0,-1 1 0,1-1-1,-1 1 1,1-1 0,-1 1 0,0-1 0,0 3 0,2 40-601,-2-34-152,0-3 172,0-6 335,0 0 0,1 0 1,-1 0-1,0 0 0,0 0 0,0 0 1,0 0-1,0 0 0,0 0 0,0 0 1,0 0-1,0 0 0,-1 0 0,1 0 1,0-1-1,-1 1 0,1 0 1,0 0-1,-1 0 0,1 0 0,-1 0 1,1-1-1,-1 1 0,0 0 0,1-1 1,-1 1-1,0 0 0,1-1 0,-1 1 1,0-1-1,0 1 0,-1 0 0,-9 0-6664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25.576"/>
    </inkml:context>
    <inkml:brush xml:id="br0">
      <inkml:brushProperty name="width" value="0.025" units="cm"/>
      <inkml:brushProperty name="height" value="0.025" units="cm"/>
    </inkml:brush>
  </inkml:definitions>
  <inkml:trace contextRef="#ctx0" brushRef="#br0">14 49 11211,'0'0'17937,"-14"-49"-24087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5.720"/>
    </inkml:context>
    <inkml:brush xml:id="br0">
      <inkml:brushProperty name="width" value="0.05" units="cm"/>
      <inkml:brushProperty name="height" value="0.05" units="cm"/>
    </inkml:brush>
  </inkml:definitions>
  <inkml:trace contextRef="#ctx0" brushRef="#br0">37 0 20204,'0'3'184,"1"0"-1,-1-1 0,0 1 0,-1-1 0,1 1 1,0-1-1,-1 1 0,1-1 0,-1 1 1,0-1-1,-1 4 0,-2 5 136,-4 18 121,2 1 0,0-1 0,2 1 1,0 44-1,4-70-427,0-1 1,1 0-1,-1 0 1,1 0 0,-1 0-1,1 0 1,0 0-1,0 0 1,2 4-1,-2-6-6,0 0-1,0 0 0,0 0 1,-1-1-1,1 1 0,0 0 0,0 0 1,0 0-1,0-1 0,0 1 1,1-1-1,-1 1 0,0-1 1,0 1-1,0-1 0,0 1 0,1-1 1,-1 0-1,0 0 0,0 0 1,0 0-1,1 0 0,-1 0 1,0 0-1,0 0 0,1 0 0,0-1 1,6-1 18,0 0 1,0 0 0,0-1-1,0 0 1,-1-1-1,1 0 1,9-6 0,49-41 115,-42 31-83,22-18 46,-22 18-52,0 0-1,50-29 1,-73 48-50,1 0 0,0 0 0,0 0 1,0 0-1,0 0 0,0 1 0,0-1 1,-1 1-1,2 0 0,-1-1 0,0 1 1,0 0-1,3 0 0,-4 1-1,0-1 0,-1 0-1,1 0 1,0 1 0,0-1-1,0 1 1,-1-1 0,1 1 0,0-1-1,-1 1 1,1-1 0,0 1 0,-1 0-1,1-1 1,-1 1 0,1 0-1,-1 0 1,1-1 0,-1 1 0,1 0-1,-1 1 1,2 5 1,-1-1 1,0 0-1,-1 1 0,1-1 0,-1 1 1,-2 9-1,2-8 1,-3 24 4,1-21 1,1-1 1,0 1 0,1-1-1,0 0 1,1 1-1,0-1 1,0 1 0,4 10-1,-4-19-3,-1-1 1,1 1-1,0 0 0,0-1 1,0 0-1,0 1 0,0-1 0,0 0 1,0 1-1,0-1 0,1 0 0,-1 0 1,0 0-1,1 0 0,-1 0 0,1 0 1,-1-1-1,1 1 0,0 0 0,-1-1 1,1 1-1,0-1 0,-1 1 1,1-1-1,0 0 0,-1 0 0,1 0 1,0 0-1,0 0 0,-1 0 0,1-1 1,2 1-1,4-2 17,1 0-1,-1-1 1,0 0 0,0 0 0,9-5-1,79-48 151,-58 33-199,56-26 0,-90 47 6,1 1 1,-1-1-1,1 1 1,0-1-1,-1 1 1,1 1-1,7-1 1,-11 1 13,0 0-1,0 0 1,0 0 0,0 0 0,0 0 0,0 1 0,0-1 0,0 0-1,0 1 1,0-1 0,0 1 0,0-1 0,0 1 0,0-1 0,0 1 0,0 0-1,0 0 1,-1-1 0,1 1 0,0 0 0,-1 0 0,1 0 0,0 0-1,-1 0 1,1 0 0,-1 0 0,1 0 0,-1 0 0,0 0 0,1 0-1,-1 0 1,0 0 0,0 0 0,0 0 0,0 0 0,0 2 0,0 5-23,-1 1 1,0 0 0,0 0 0,-4 13 0,-2 9 56,7-30-23,0-1 1,-1 0-1,1 1 1,0-1-1,0 1 0,0-1 1,0 1-1,0-1 1,0 0-1,-1 1 1,1-1-1,0 1 1,0-1-1,0 1 0,1-1 1,-1 1-1,0-1 1,0 1-1,0-1 1,0 0-1,0 1 0,0-1 1,1 1-1,-1-1 1,0 0-1,0 1 1,1-1-1,-1 1 1,0-1-1,1 0 0,-1 1 1,0-1-1,1 0 1,-1 0-1,0 1 1,1-1-1,-1 0 0,0 0 1,1 0-1,-1 1 1,1-1-1,-1 0 1,1 0-1,-1 0 1,1 0-1,-1 0 0,0 0 1,1 0-1,-1 0 1,1 0-1,-1 0 1,1 0-1,-1 0 0,1 0 1,26-13 135,-23 11-123,100-66 196,-65 41-372,80-42 0,-117 68 138,0 0 1,0 0-1,1 0 1,-1 0-1,0 1 1,1-1-1,-1 1 1,0-1-1,1 1 1,-1 0-1,1 0 1,4 0-1,-6 1 12,0-1 0,0 1-1,0-1 1,0 1 0,0-1 0,0 1-1,-1 0 1,1 0 0,0-1-1,0 1 1,0 0 0,-1 0 0,1 0-1,0 0 1,-1 0 0,1 0-1,-1 0 1,1 0 0,-1 0-1,1 0 1,-1 0 0,0 0 0,1 0-1,-1 0 1,0 0 0,0 0-1,0 3 1,1 21-101,0 0 1,-6 47-1,-6-95-624,6-4 558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25.954"/>
    </inkml:context>
    <inkml:brush xml:id="br0">
      <inkml:brushProperty name="width" value="0.025" units="cm"/>
      <inkml:brushProperty name="height" value="0.025" units="cm"/>
    </inkml:brush>
  </inkml:definitions>
  <inkml:trace contextRef="#ctx0" brushRef="#br0">1 1 13997,'0'0'8382,"0"10"-7160,27 359 4586,-27-365-5768,0 3 51,0 0 1,1 0 0,0 0-1,0 0 1,0-1-1,1 1 1,0 0 0,0-1-1,6 10 1,-8-15-61,1 0 1,-1-1 0,1 1 0,0-1-1,0 1 1,-1-1 0,1 1-1,0-1 1,0 0 0,0 1-1,-1-1 1,1 0 0,0 0-1,0 1 1,0-1 0,0 0 0,0 0-1,-1 0 1,1 0 0,0 0-1,0 0 1,0 0 0,0 0-1,0-1 1,0 1 0,-1 0-1,1-1 1,0 1 0,0 0 0,0-1-1,-1 1 1,1-1 0,0 1-1,-1-1 1,1 1 0,0-1-1,-1 1 1,1-1 0,0 0-1,-1 0 1,1-1 0,28-34 838,-26 32-792,212-327 45,-208 316-2500,-5 1-4060,-8 11-3487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26.302"/>
    </inkml:context>
    <inkml:brush xml:id="br0">
      <inkml:brushProperty name="width" value="0.025" units="cm"/>
      <inkml:brushProperty name="height" value="0.025" units="cm"/>
    </inkml:brush>
  </inkml:definitions>
  <inkml:trace contextRef="#ctx0" brushRef="#br0">1 0 9897,'0'0'18802,"65"23"-18610,-48-19-96,4 1-672,-1 3-1666,-1-1-1185,-6 0-3076,-2-2-4899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26.879"/>
    </inkml:context>
    <inkml:brush xml:id="br0">
      <inkml:brushProperty name="width" value="0.025" units="cm"/>
      <inkml:brushProperty name="height" value="0.025" units="cm"/>
    </inkml:brush>
  </inkml:definitions>
  <inkml:trace contextRef="#ctx0" brushRef="#br0">0 117 12300,'0'0'14573,"3"6"-13799,-3-5-732,1 0 0,-1 0 0,1 0 0,-1 0 0,1 1 0,0-1 0,0 0 0,-1 0 0,1 0 0,0 0 0,0 0 0,0-1 0,0 1 0,0 0 0,0 0 0,0-1 0,0 1 0,1 0 0,-1-1 0,0 1 0,0-1 0,1 0 0,-1 1 0,0-1 0,0 0 0,1 0 0,1 0 0,1 0 32,0-1 0,-1-1 1,1 1-1,0 0 0,-1-1 0,0 0 0,1 0 0,-1 0 0,0 0 1,6-5-1,40-41 344,-47 46-394,0 0 0,0-1-1,0 1 1,-1 0 0,1-1-1,-1 1 1,1-1 0,-1 0-1,0 1 1,0-1 0,0 0-1,-1 0 1,1 0 0,-1 0-1,1 1 1,-1-1 0,0 0 0,0 0-1,0 0 1,-1 0 0,0-4-1,0 6-32,1 0-1,-1 0 0,0 0 1,0 1-1,0-1 0,0 0 1,1 1-1,-1-1 0,0 1 1,0-1-1,0 1 1,0 0-1,0-1 0,0 1 1,-1 0-1,1 0 0,0 0 1,0-1-1,0 1 0,0 0 1,0 0-1,0 1 0,0-1 1,0 0-1,0 0 0,0 0 1,0 1-1,-2 0 1,-30 12-587,25-6 580,1 1 0,0-1 1,1 1-1,-1 1 0,1-1 0,1 1 1,0 0-1,0 0 0,1 0 1,0 1-1,0 0 0,1 0 0,1 0 1,0 0-1,0 0 0,0 0 1,1 15-1,2-24 22,-1 0 1,0 0-1,1 0 0,-1-1 1,1 1-1,-1 0 0,1 0 1,-1-1-1,1 1 0,0 0 1,-1-1-1,1 1 0,0 0 1,0-1-1,-1 1 0,1-1 1,0 1-1,0-1 1,0 0-1,0 1 0,0-1 1,-1 0-1,1 0 0,0 1 1,0-1-1,0 0 0,0 0 1,0 0-1,0 0 0,0 0 1,0 0-1,0-1 0,0 1 1,0 0-1,1-1 0,39-8 252,-24 1-193,-1-1 0,0-1 0,0 0 1,14-13-1,-14 10-49,1 1 0,34-18-1,-50 29-23,-1 1-1,1-1 1,0 1-1,0-1 0,-1 1 1,1 0-1,0-1 1,0 1-1,-1 0 0,1 0 1,0-1-1,0 1 1,0 0-1,-1 0 1,1 0-1,0 0 0,0 0 1,0 0-1,-1 0 1,1 1-1,0-1 0,0 0 1,0 0-1,-1 0 1,1 1-1,0-1 1,0 1-1,-1-1 0,1 0 1,0 1-1,-1-1 1,1 1-1,0 0 0,-1-1 1,1 1-1,-1-1 1,1 1-1,-1 0 0,1-1 1,-1 1-1,0 0 1,1 0-1,-1-1 1,0 1-1,0 0 0,1 0 1,-1-1-1,0 1 1,0 1-1,0 55 816,1-14 636,-1-42-1435,1-1 0,0 0 1,0 0-1,-1 1 0,1-1 1,0 0-1,0 0 0,-1 0 0,1 0 1,0 0-1,0 0 0,0 0 1,-1-1-1,1 1 0,0 0 1,0 0-1,-1-1 0,1 1 0,0 0 1,-1-1-1,1 1 0,0 0 1,-1-1-1,1 1 0,0-1 1,-1 1-1,1-2 0,20-12 128,-3-2 2,30-22-415,-45 36 187,0 0 0,0 0 0,1 0 0,-1 1 0,0 0 0,1-1 0,-1 1 0,0 1 0,1-1 0,-1 0 0,1 1 0,0 0 0,-1-1 0,5 2 0,-7-1 114,0 1 0,1 0 0,-1 0 0,0-1 0,0 1 0,0 0 0,0 0 0,0 0 0,0 0 0,0 0 0,0 1 0,0-1 0,-1 0 0,1 0 0,0 0 0,-1 1 0,1-1 0,-1 0 0,1 1 0,-1-1 0,0 1 1,0-1-1,1 0 0,-1 1 0,0 2 0,1 45-1775,-1-41-1116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28.188"/>
    </inkml:context>
    <inkml:brush xml:id="br0">
      <inkml:brushProperty name="width" value="0.025" units="cm"/>
      <inkml:brushProperty name="height" value="0.025" units="cm"/>
    </inkml:brush>
  </inkml:definitions>
  <inkml:trace contextRef="#ctx0" brushRef="#br0">134 208 9321,'0'0'9577,"2"-7"-9438,3-20 80,-5 26-36,-1 1 1,1-1 0,0 1 0,0-1-1,-1 1 1,1-1 0,0 1 0,-1-1-1,1 1 1,-1 0 0,1-1 0,0 1-1,-1 0 1,1-1 0,-1 1 0,1 0-1,-1 0 1,1-1 0,-1 1 0,1 0-1,-1 0 1,1 0 0,-1 0 0,1 0-1,-1 0 1,1-1 0,-1 1 0,0 0-1,1 1 1,-1-1 0,1 0 0,-1 0-1,1 0 1,-1 0 0,-21 2 2487,17 1-2648,-1-1 1,1 1 0,0 0 0,0 0 0,0 0 0,0 1-1,0 0 1,1 0 0,-1 0 0,1 0 0,0 1 0,1-1 0,-1 1-1,1 0 1,0 0 0,0 1 0,-2 5 0,1-2-33,0-1 1,1 1-1,0 0 1,0-1 0,1 1-1,0 0 1,1 1-1,0-1 1,0 0-1,2 16 1,-1-25 8,0 1 0,0-1 0,0 1 0,0-1 0,0 1 0,0 0 1,1-1-1,-1 1 0,0-1 0,0 1 0,0-1 0,1 1 0,-1-1 0,0 0 0,1 1 0,-1-1 1,1 1-1,-1-1 0,0 0 0,1 1 0,-1-1 0,1 0 0,-1 1 0,1-1 0,-1 0 0,1 0 1,-1 1-1,1-1 0,-1 0 0,1 0 0,-1 0 0,2 0 0,20-5 93,19-22 233,-20 7-246,0-1 1,-1-1-1,-1-1 1,-1-1-1,-1 0 1,-1-2-1,-2 0 1,0 0 0,-2-1-1,15-47 1,-24 55 30,-10 23-161,-12 26-107,11-10 153,0-1 1,2 1 0,0 0-1,1 0 1,0 0 0,2 1-1,-1 21 1,4-41 0,0-1 0,0 1 0,0 0 1,0 0-1,0 0 0,1 0 0,-1-1 0,0 1 0,0 0 1,1 0-1,-1 0 0,0-1 0,1 1 0,-1 0 0,1 0 0,-1-1 1,1 1-1,-1 0 0,1-1 0,-1 1 0,1-1 0,0 1 1,-1-1-1,1 1 0,0-1 0,-1 1 0,1-1 0,0 0 1,0 1-1,0-1 0,-1 0 0,1 1 0,0-1 0,0 0 0,0 0 1,-1 0-1,1 0 0,0 0 0,0 0 0,0 0 0,0 0 1,0 0-1,-1-1 0,1 1 0,1 0 0,1-1 6,0 0 1,1 0-1,-1 0 0,0 0 0,0-1 0,0 1 0,0-1 0,0 0 1,0 0-1,3-2 0,-5 2-1,4-2-17,0 0-1,-1 0 1,1-1-1,-1 0 1,0 0-1,-1 0 1,1 0 0,-1-1-1,0 0 1,-1 1-1,1-1 1,-1 0-1,0 0 1,2-12-1,-26 51-1046,19-27 1086,-1 1 0,1-1-1,0 1 1,0 0 0,1 0 0,0 0 0,0 0-1,1 0 1,-1 0 0,2 0 0,-1 1 0,1 12 0,1-20-21,-1 1 0,1 0 0,0-1 1,-1 1-1,1 0 0,0-1 1,-1 1-1,1-1 0,0 1 0,0-1 1,-1 0-1,1 1 0,0-1 1,0 0-1,0 1 0,0-1 0,-1 0 1,1 0-1,0 0 0,0 0 1,0 0-1,0 0 0,1 0 0,27-1 103,-24 0-88,111-17 65,-83 12-146,-1 0 0,50-1 0,-60 5 394,-17-5 489,-23-15 1179,-3-1-1279,12 10-736,3 7-74,0-1 0,0 0 0,1-1 0,0 0 0,1 0 0,0 0 0,0 0 0,0 0 1,1-1-1,1 0 0,-1 1 0,-1-13 0,5 19-306,-1 0 1,1 0-1,-1 1 0,1-1 1,0 0-1,0 1 1,-1-1-1,1 0 0,0 1 1,1-1-1,-1 1 1,0 0-1,0-1 0,1 1 1,-1 0-1,0 0 1,1 0-1,-1 0 0,1 0 1,0 0-1,-1 0 1,1 0-1,0 1 0,2-2 1,5-2-2832,25-14-10722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29.171"/>
    </inkml:context>
    <inkml:brush xml:id="br0">
      <inkml:brushProperty name="width" value="0.025" units="cm"/>
      <inkml:brushProperty name="height" value="0.025" units="cm"/>
    </inkml:brush>
  </inkml:definitions>
  <inkml:trace contextRef="#ctx0" brushRef="#br0">250 1 12460,'0'0'14077,"-5"14"-13666,-18 53-156,-3 0-1,-38 70 1,-65 90-464,126-221-3940,9-17-409,8-14-817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29.536"/>
    </inkml:context>
    <inkml:brush xml:id="br0">
      <inkml:brushProperty name="width" value="0.025" units="cm"/>
      <inkml:brushProperty name="height" value="0.025" units="cm"/>
    </inkml:brush>
  </inkml:definitions>
  <inkml:trace contextRef="#ctx0" brushRef="#br0">1 1 7655,'0'0'19032,"5"8"-18589,10 21-234,-1 1 0,12 35 0,-14-33-167,1 0 0,1 0 0,20 30 0,-27-48-1200,-7-11-2852,-11-2-10195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29.867"/>
    </inkml:context>
    <inkml:brush xml:id="br0">
      <inkml:brushProperty name="width" value="0.025" units="cm"/>
      <inkml:brushProperty name="height" value="0.025" units="cm"/>
    </inkml:brush>
  </inkml:definitions>
  <inkml:trace contextRef="#ctx0" brushRef="#br0">1 332 16432,'0'0'10185,"48"-29"-8872,-12 17-384,5-1-672,4-1-161,0 1-289,-1 1-1856,-8 3-1987,-6-1-2691,-12 2-3907</inkml:trace>
  <inkml:trace contextRef="#ctx0" brushRef="#br0" timeOffset="1">408 0 16528,'0'0'9748,"1"12"-9070,2 47 417,-2 1 1,-3-1 0,-11 73-1,9-108-669,1 0-1,1 26 0,2-49-422,0 0 0,0 0 0,0 0 0,0-1 0,1 1 0,-1 0 0,0 0 0,0 0 0,1 0 0,-1-1 0,0 1 0,1 0 0,-1 0 0,1 0 0,-1-1-1,1 1 1,-1 0 0,1-1 0,-1 1 0,1-1 0,0 1 0,-1 0 0,1-1 0,0 1 0,0-1 0,0 0 0,1 1 0,29 2 44,34-19-22,-4-3-22,85-31-1510,-121 39-466,41-24 0,-27 8-10418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0.876"/>
    </inkml:context>
    <inkml:brush xml:id="br0">
      <inkml:brushProperty name="width" value="0.025" units="cm"/>
      <inkml:brushProperty name="height" value="0.025" units="cm"/>
    </inkml:brush>
  </inkml:definitions>
  <inkml:trace contextRef="#ctx0" brushRef="#br0">0 0 19090,'0'0'7148,"1"10"-6235,0 0-681,0 1 59,0-1 0,0 0 1,1 1-1,4 12 0,-5-20-272,0-1 0,-1 0 1,1 1-1,0-1 0,1 0 1,-1 0-1,0 0 1,1 0-1,-1 0 0,1 0 1,0 0-1,-1 0 0,1-1 1,0 1-1,0-1 0,0 1 1,0-1-1,0 0 0,1 1 1,-1-1-1,0 0 0,0-1 1,1 1-1,-1 0 0,1-1 1,2 1-1,6-1 81,0 0-1,1-1 1,-1-1-1,0 0 1,0 0 0,14-5-1,-13 3-78,0 1 0,1 0-1,-1 1 1,20-1 0,-30 3-24,0 0 0,1 1 0,-1-1-1,0 1 1,1 0 0,-1 0 0,0 0 0,0 0 0,0 0 0,0 0 0,0 1 0,0-1 0,0 1 0,0-1-1,0 1 1,-1 0 0,1-1 0,-1 1 0,2 3 0,-2-3 22,1 0 1,-1-1-1,0 1 1,1 0-1,-1 0 1,1-1-1,-1 1 1,1-1-1,0 0 1,0 1-1,0-1 1,-1 0-1,1 0 1,0 0-1,0 0 1,1-1-1,-1 1 1,0 0 0,0-1-1,0 1 1,0-1-1,1 0 1,-1 0-1,0 0 1,0 0-1,0 0 1,1 0-1,-1-1 1,3 0-1,3-2 81,-1 0 0,0-1 0,0 0 0,0 0 0,0-1 0,-1 0 1,7-6-1,-9 7-135,1 0 1,0 0 0,0 0 0,0 0 0,0 1 0,0 0 0,1 0-1,-1 1 1,1-1 0,0 1 0,0 0 0,-1 1 0,1-1-1,10 0 1,-15 2 22,0 0 0,0 0 0,0 0 0,0 0 0,0 1 0,0-1 0,0 0 1,0 1-1,0-1 0,0 0 0,0 1 0,0-1 0,0 1 0,-1-1 0,1 1 0,0 0 0,0-1 0,-1 1 0,1 0 0,0-1 0,-1 1 0,1 0 0,0 0 0,-1 0 0,1 0 0,0 1 0,6 29-49,-7-29 88,0 0 1,0 0 0,0 0-1,0 0 1,1 1-1,-1-1 1,1 0-1,0 0 1,-1 0-1,1 0 1,0 0-1,0-1 1,0 1-1,0 0 1,0 0 0,1-1-1,-1 1 1,2 1-1,31 0 880,-17-4-2925,-1 1-8599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1.209"/>
    </inkml:context>
    <inkml:brush xml:id="br0">
      <inkml:brushProperty name="width" value="0.025" units="cm"/>
      <inkml:brushProperty name="height" value="0.025" units="cm"/>
    </inkml:brush>
  </inkml:definitions>
  <inkml:trace contextRef="#ctx0" brushRef="#br0">32 61 12300,'0'0'12011,"-30"-55"-9385,28 50-1216,4 5-4389,4 2-2370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2.876"/>
    </inkml:context>
    <inkml:brush xml:id="br0">
      <inkml:brushProperty name="width" value="0.025" units="cm"/>
      <inkml:brushProperty name="height" value="0.025" units="cm"/>
    </inkml:brush>
  </inkml:definitions>
  <inkml:trace contextRef="#ctx0" brushRef="#br0">6 177 19506,'0'0'4570,"-1"-9"-3070,-3-27-405,4 33-1069,1 0 0,0 0 1,0 0-1,1 0 0,-1 0 1,0 0-1,1 1 0,0-1 1,0 0-1,0 1 0,0 0 1,0-1-1,0 1 0,0 0 1,1 0-1,-1 0 0,1 0 1,0 0-1,3-1 0,6-6 8,61-61 89,-72 70-129,-1 0-1,0 0 1,0 0 0,0-1-1,1 1 1,-1 0-1,0 0 1,0 0 0,0 0-1,1 0 1,-1 0 0,0 0-1,0 0 1,0 0 0,1 0-1,-1 0 1,0 0 0,0 0-1,1 0 1,-1 0 0,0 0-1,0 0 1,0 0 0,1 0-1,-1 0 1,0 1 0,0-1-1,0 0 1,1 0 0,-1 0-1,0 0 1,0 0 0,0 0-1,0 1 1,1-1 0,-1 0-1,0 0 1,0 0 0,0 1-1,0-1 1,0 0 0,0 0-1,0 0 1,0 1 0,0-1-1,1 0 1,-1 0-1,0 0 1,0 1 0,0-1-1,0 0 1,0 0 0,0 1-1,0-1 1,-1 0 0,1 0-1,0 1 1,1 14-252,-1-14 206,2 91 311,5-1 0,3 0 0,30 122 0,-34-188 240,-1 0 0,-1 0 0,0 37 0,-4-61-461,0-1 0,0 1 0,0 0-1,-1-1 1,1 1 0,0 0 0,-1 0 0,1-1-1,-1 1 1,1-1 0,0 1 0,-1 0 0,1-1-1,-1 1 1,0-1 0,1 1 0,-1-1 0,1 0 0,-1 1-1,0-1 1,1 0 0,-1 1 0,0-1 0,1 0-1,-1 1 1,0-1 0,0 0 0,1 0 0,-1 0 0,0 0-1,1 0 1,-1 0 0,0 0 0,0 0 0,1 0-1,-1 0 1,0 0 0,0-1 0,1 1 0,-1 0-1,0 0 1,1-1 0,-1 1 0,0-1 0,-36-15 1319,23 6-1348,1-1 0,0 0 0,-20-24 0,29 31-20,1 0 1,-1-1-1,1 1 1,0-1-1,1 0 0,-1 1 1,1-1-1,0-1 1,0 1-1,0 0 0,1 0 1,-1-1-1,2 1 1,-1-1-1,0 1 0,1-7 1,1 10-251,-1 0 0,1-1-1,0 1 1,0 0 0,0 0 0,0 0 0,1 0 0,-1 0 0,1 1-1,-1-1 1,1 0 0,-1 1 0,1-1 0,0 1 0,0-1 0,-1 1-1,1 0 1,0 0 0,5-2 0,48-18-7367,-33 14 3054,13-6-3609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6.124"/>
    </inkml:context>
    <inkml:brush xml:id="br0">
      <inkml:brushProperty name="width" value="0.05" units="cm"/>
      <inkml:brushProperty name="height" value="0.05" units="cm"/>
    </inkml:brush>
  </inkml:definitions>
  <inkml:trace contextRef="#ctx0" brushRef="#br0">1 46 23917,'5'4'1913,"0"-4"-1481,-4-3-328,6 2 160,2-2 328,-10-7-480,-7-3-176,-2-7-176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3.209"/>
    </inkml:context>
    <inkml:brush xml:id="br0">
      <inkml:brushProperty name="width" value="0.025" units="cm"/>
      <inkml:brushProperty name="height" value="0.025" units="cm"/>
    </inkml:brush>
  </inkml:definitions>
  <inkml:trace contextRef="#ctx0" brushRef="#br0">87 1 18225,'0'0'11681,"-10"0"-11297,7 0-391,0 1 1,-1-1-1,1 1 1,0-1-1,0 1 1,0 0-1,0 0 0,0 1 1,0-1-1,0 0 1,0 1-1,0 0 1,1 0-1,-1 0 0,-3 3 1,3-1 5,1-1 0,-1 1 0,1 0 0,-1 1 0,1-1 1,1 0-1,-1 1 0,0-1 0,1 1 0,0 0 0,0-1 0,1 1 0,-1 5 1,0-8-1,1 1 0,0-1 1,0 1-1,0-1 1,0 1-1,0-1 0,0 1 1,1-1-1,-1 1 1,1-1-1,-1 1 1,1-1-1,0 0 0,0 1 1,0-1-1,1 0 1,-1 0-1,0 1 0,1-1 1,2 3-1,-1-4 6,-1 0-1,0 0 0,0 0 0,1 0 1,-1 0-1,1 0 0,-1-1 0,1 1 0,-1-1 1,1 1-1,-1-1 0,1 0 0,-1 0 1,1 0-1,-1-1 0,1 1 0,-1-1 1,1 1-1,-1-1 0,1 0 0,-1 0 1,3-1-1,0 0 9,-1 0 0,1-1 0,-1 0 0,0 1-1,1-1 1,-1-1 0,-1 1 0,1 0 0,0-1 0,-1 0 0,0 0 0,5-7 0,26-58 90,-29 56-139,-1 46-6189,-3 6 2060,-1-20-1850,0-3-1347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3.762"/>
    </inkml:context>
    <inkml:brush xml:id="br0">
      <inkml:brushProperty name="width" value="0.025" units="cm"/>
      <inkml:brushProperty name="height" value="0.025" units="cm"/>
    </inkml:brush>
  </inkml:definitions>
  <inkml:trace contextRef="#ctx0" brushRef="#br0">63 0 15246,'-6'13'1698,"-4"10"-434,0 1 1,1 0-1,2 0 1,0 1-1,2 0 1,-3 33-1,8-57-1256,0 1 0,0 0-1,0-1 1,0 1 0,0-1 0,1 1 0,-1-1-1,1 1 1,-1 0 0,1-1 0,-1 0 0,1 1-1,0-1 1,0 1 0,0-1 0,0 0-1,0 1 1,0-1 0,0 0 0,0 0 0,0 0-1,1 0 1,-1 0 0,0 0 0,2 1 0,1-1 26,0 0 1,0 1 0,-1-2 0,1 1 0,0 0 0,0-1 0,0 1-1,0-1 1,0 0 0,5-1 0,7-1-63,0-1-1,-1 0 0,1-2 1,16-6-1,-24 8-104,1 0-1,-1 0 1,1 0-1,-1 1 1,1 1-1,0-1 1,13 1-1,-22 1 176,1 0 0,0 1-1,0-1 1,-1 0-1,1 1 1,0-1 0,-1 1-1,1-1 1,0 1-1,-1-1 1,1 1 0,-1-1-1,1 1 1,-1 0-1,1-1 1,-1 1-1,1 0 1,-1-1 0,1 1-1,-1 0 1,0 0-1,0-1 1,1 1 0,-1 0-1,0 0 1,0 0-1,0 1 1,3 32 2572,-5-16 10,3-48-1430,-1 25-1201,0-6-144,1-1-1,0 1 1,1-1 0,5-16 0,-4 27 78,-1 1 1,1 0-1,-1 0 1,1 0-1,0 0 1,-1 0-1,1 1 0,-1-1 1,1 1-1,-1-1 1,1 1-1,-1 0 1,1 0-1,2 2 1,3 0 17,2 0 28,0-2 1,0 1-1,0-1 0,1-1 0,-1 0 1,0 0-1,0-1 0,11-2 0,-16 2 42,1 0-1,0-1 1,-1 1-1,1-1 0,-1-1 1,0 1-1,0-1 0,0 0 1,0 0-1,0 0 1,-1 0-1,1-1 0,-1 0 1,0 0-1,6-7 1,-1-12 247,-9 23-254,0-1-1,0 1 1,0-1 0,0 1-1,-1-1 1,1 1-1,0-1 1,0 1 0,0-1-1,0 1 1,-1-1-1,1 1 1,0-1-1,0 1 1,-1 0 0,1-1-1,0 1 1,-1-1-1,1 1 1,0 0 0,-1-1-1,1 1 1,-1 0-1,1 0 1,-1-1-1,0 1 1,0 0-20,-1-1 0,1 1 0,-1 0 0,0 0 0,1 0 1,-1 0-1,1 0 0,-1 1 0,0-1 0,1 1 0,-1-1 0,1 1 0,-1-1 0,1 1 0,-1 0 0,1-1 0,0 1 1,-1 0-1,1 0 0,0 0 0,0 0 0,-1 0 0,0 2 0,-5 5 2,1 0 0,-1 0 0,2 0 0,-1 1 0,-6 13 0,10-19-70,1 1-1,-1 0 0,1 0 1,-1 0-1,1 0 0,0 1 0,1-1 1,-1 0-1,1 0 0,0 1 1,0-1-1,0 0 0,1 0 1,-1 0-1,3 9 0,-2-12-182,0 1 0,0-1-1,1 1 1,-1-1-1,0 0 1,1 0-1,-1 1 1,1-1 0,-1 0-1,1 0 1,0 0-1,0-1 1,-1 1-1,1 0 1,0-1-1,0 1 1,0-1 0,-1 1-1,1-1 1,0 0-1,0 0 1,0 0-1,2 0 1,47-5-7855,-20-9 468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4.096"/>
    </inkml:context>
    <inkml:brush xml:id="br0">
      <inkml:brushProperty name="width" value="0.025" units="cm"/>
      <inkml:brushProperty name="height" value="0.025" units="cm"/>
    </inkml:brush>
  </inkml:definitions>
  <inkml:trace contextRef="#ctx0" brushRef="#br0">129 2 18449,'0'0'3791,"-8"-1"-893,3 1-2687,0 0 0,-1 0 0,1 0-1,0 1 1,0 0 0,0 0-1,0 0 1,0 1 0,0 0-1,0 0 1,0 0 0,-7 5-1,8-5-111,1 0 0,-1 1-1,1-1 1,0 1-1,0 0 1,0-1 0,0 1-1,1 1 1,-1-1 0,1 0-1,0 1 1,0-1-1,0 1 1,0 0 0,1-1-1,-1 1 1,1 0-1,0 0 1,0 0 0,0 5-1,1-7-115,0 0-1,0 0 0,0-1 0,0 1 0,1 0 1,-1 0-1,0 0 0,1 0 0,0 0 1,-1 0-1,1 0 0,0-1 0,0 1 1,0 0-1,0-1 0,0 1 0,0-1 0,0 1 1,1-1-1,-1 1 0,1-1 0,-1 0 1,2 2-1,47 19-2277,-42-19 1769,0 0-1,0 0 0,0 1 0,-1 0 1,9 5-1,-14-7 428,0-1 1,0 1-1,-1 0 0,1-1 0,0 1 1,-1 0-1,0 0 0,1 0 1,-1 0-1,0 1 0,0-1 0,0 0 1,0 0-1,-1 1 0,1-1 1,-1 0-1,1 1 0,-1-1 0,0 1 1,0-1-1,0 0 0,0 5 1,-1-4 149,0 1 0,0-1 0,0 0 1,0 0-1,-1 0 0,1 0 1,-1 0-1,0 0 0,0 0 0,0 0 1,0 0-1,0-1 0,-1 1 1,1-1-1,-6 4 0,2-2-428,1 0-1,-1 0 1,0-1-1,0 1 1,-1-1-1,1-1 1,-8 3-1,-9-1-4485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5.077"/>
    </inkml:context>
    <inkml:brush xml:id="br0">
      <inkml:brushProperty name="width" value="0.025" units="cm"/>
      <inkml:brushProperty name="height" value="0.025" units="cm"/>
    </inkml:brush>
  </inkml:definitions>
  <inkml:trace contextRef="#ctx0" brushRef="#br0">17 242 12524,'0'0'5541,"-1"10"-2664,-7 38 270,0 57 0,8-103-3112,0 0 0,1 0-1,-1 0 1,0 0-1,1 0 1,-1 0-1,1 0 1,-1 0-1,1 0 1,0-1-1,0 1 1,0 0 0,0 0-1,0-1 1,0 1-1,1 0 1,-1-1-1,1 1 1,-1-1-1,1 0 1,-1 1-1,1-1 1,0 0 0,-1 0-1,1 0 1,0 0-1,0 0 1,0-1-1,0 1 1,0-1-1,0 1 1,0-1 0,3 1-1,-1-1 76,-1 0 0,1 0 0,-1 0 0,1 0 0,-1 0 0,1-1 0,-1 0 0,0 1 0,1-1 0,-1 0 0,0-1 0,0 1 0,0-1 0,0 1-1,0-1 1,0 0 0,0 0 0,0 0 0,4-6 0,-1 0-95,-1-2-1,0 1 0,0-1 1,-1 1-1,-1-1 1,1 0-1,-2-1 0,1 1 1,-1 0-1,-1-1 0,0 1 1,-1-15-1,0 24-243,2 33-263,-1-31 506,1 1-1,0-1 0,-1 0 0,1 0 0,0 0 0,0 0 0,-1 0 0,1-1 0,0 1 0,0 0 0,0-1 0,0 1 0,0-1 0,0 0 0,0 0 0,0 0 0,0 0 1,0 0-1,0 0 0,0-1 0,3 0 0,-1 1 18,1-1 0,0 0 0,-1 0 0,1 0 0,-1-1-1,1 0 1,-1 1 0,5-4 0,-8 4-60,0 0-1,1 0 0,-1 0 0,0-1 0,0 1 1,0 0-1,0-1 0,0 1 0,0 0 0,0-1 1,0 1-1,-1-1 0,1 0 0,0 1 0,-1-1 1,1 0-1,-1 1 0,0-1 0,0 0 0,1 1 1,-1-1-1,-1-2 0,1 4-3,0 0 0,0-1 0,0 1 0,0 0 0,0-1 0,0 1 0,0 0 0,-1-1 0,1 1 0,0 0 0,0-1 0,0 1 0,-1 0 0,1 0 0,0-1 0,0 1 0,-1 0 0,1 0-1,0-1 1,-1 1 0,1 0 0,0 0 0,0 0 0,-1 0 0,1 0 0,0-1 0,-1 1 0,1 0 0,-1 0 0,1 0 0,0 0 0,-1 0 0,-18 12-749,-17 36 500,34-45 297,0 0 1,0 1-1,1-1 1,0 1 0,-1 0-1,1-1 1,0 1 0,1 0-1,-1 0 1,1 0-1,-1 0 1,1-1 0,1 7-1,-1-9-13,1 0 0,0 0-1,0 0 1,-1 0 0,1 0 0,0-1 0,0 1-1,0 0 1,0 0 0,0-1 0,0 1-1,0-1 1,0 1 0,0-1 0,0 1-1,0-1 1,0 0 0,1 1 0,-1-1-1,0 0 1,0 0 0,0 0 0,0 0-1,2 0 1,37 1 63,-31-2-8,-2 1 12,12 1-9,1-1 0,-1 0 0,0-2 0,0 0 0,0-1 0,0-1 0,32-12 1,-49 14 18,0 1 1,0-1-1,0 0 1,0 0-1,-1 0 1,1 0-1,-1 0 1,1 0-1,-1 0 1,0 0 0,0-1-1,0 1 1,0 0-1,0-1 1,0 1-1,-1-1 1,1 1-1,-1-1 1,0 1 0,0-1-1,0 0 1,0 1-1,0-1 1,0 1-1,-1-1 1,1 1-1,-2-4 1,0-5 220,-1 1 1,0-1-1,-1 1 1,0 0-1,-6-11 1,5 12-304,-13-25-59,17 33 56,1 1 1,0-1 0,0 0-1,-1 0 1,1 1 0,0-1 0,0 0-1,0 0 1,0 0 0,0 1-1,0-1 1,0 0 0,0 0-1,0 0 1,0 0 0,0 1-1,0-1 1,1 0 0,-1 0 0,0 0-1,1 1 1,-1-1 0,0 0-1,1 1 1,-1-1 0,1 0-1,-1 1 1,1-1 0,-1 0 0,1 1-1,0-1 1,-1 1 0,1-1-1,0 1 1,-1 0 0,1-1-1,1 0 1,7-2-206,0 0 0,0-1 0,-1 0 0,1-1 0,-1 0 0,8-6 0,-13 8 218,-1 0 0,1 0 0,-1 0 0,0 0 0,1 0 0,-1-1 0,-1 1 0,1 0 0,0-1-1,-1 0 1,0 1 0,0-1 0,0 0 0,0 0 0,-1 1 0,1-1 0,-1 0 0,0-5 0,-5-38-30,5 47 22,0-1-1,0 1 0,0 0 1,0-1-1,0 1 1,0 0-1,0-1 0,0 1 1,0 0-1,0-1 0,0 1 1,0 0-1,-1-1 1,1 1-1,0 0 0,0 0 1,0-1-1,-1 1 0,1 0 1,0 0-1,0-1 1,-1 1-1,1 0 0,0 0 1,0 0-1,-1-1 0,1 1 1,0 0-1,-1 0 1,1 0-1,0 0 0,-1 0 1,1 0-1,0 0 0,0 0 1,-1 0-1,-13 21-241,4 5 480,2-1 1,1 1-1,-5 30 0,9-40-96,1-1 1,1 1-1,1-1 0,0 1 0,0-1 1,7 30-1,-3-31-685,2-1 0,0 1 0,0-1 1,1-1-1,1 1 0,0-1 0,14 15 0,-18-23-4981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6.137"/>
    </inkml:context>
    <inkml:brush xml:id="br0">
      <inkml:brushProperty name="width" value="0.025" units="cm"/>
      <inkml:brushProperty name="height" value="0.025" units="cm"/>
    </inkml:brush>
  </inkml:definitions>
  <inkml:trace contextRef="#ctx0" brushRef="#br0">152 151 17264,'0'0'10747,"-1"-9"-9253,0 7-1460,1-1-1,-1 0 1,0 0-1,0 1 1,0-1-1,0 1 1,-1-1-1,1 1 1,-1-1-1,1 1 1,-1 0-1,0 0 1,0-1-1,0 1 1,0 1-1,0-1 0,0 0 1,-1 0-1,1 1 1,-1 0-1,1-1 1,-1 1-1,1 0 1,-1 0-1,0 0 1,0 0-1,1 1 1,-1-1-1,0 1 1,0 0-1,0 0 1,1 0-1,-1 0 1,0 0-1,0 1 1,0-1-1,1 1 1,-1-1-1,0 1 1,0 0-1,1 0 1,-1 1-1,-2 0 1,1 1-48,1-1 1,0 1-1,-1 0 1,1 0-1,0 0 1,0 0 0,1 0-1,-1 1 1,1-1-1,-1 1 1,1-1-1,0 1 1,0 0-1,1 0 1,-3 8 0,2-5 7,1-1 1,-1 0 0,1 1 0,0-1 0,1 1-1,0-1 1,0 1 0,0 0 0,3 11 0,-3-16 5,1-1 1,0 1 0,0-1-1,0 0 1,-1 1-1,1-1 1,1 0 0,-1 1-1,0-1 1,0 0-1,0 0 1,1 0 0,-1 0-1,0 0 1,1 0-1,-1 0 1,1-1 0,-1 1-1,1 0 1,-1-1-1,1 0 1,0 1 0,-1-1-1,1 0 1,0 1-1,-1-1 1,1 0 0,-1 0-1,1-1 1,0 1-1,-1 0 1,1 0 0,0-1-1,2 0 1,0 0-40,0 0 1,0 0-1,-1 0 1,1-1-1,0 1 1,-1-1-1,1 0 1,-1 0-1,1 0 1,-1 0-1,0-1 1,0 1-1,5-6 1,-6 4-90,0 0 0,1-1 1,-2 1-1,1 0 0,0-1 0,-1 0 1,0 1-1,0-1 0,-1 0 1,1 1-1,-1-1 0,0 0 0,0-6 1,-1 11 98,1-1 1,0 1 0,0 0 0,-1-1-1,1 1 1,0 0 0,-1 0 0,1-1-1,-1 1 1,1 0 0,0 0 0,-1 0-1,1-1 1,-1 1 0,1 0 0,0 0-1,-1 0 1,1 0 0,-1 0 0,1 0-1,-1 0 1,1 0 0,0 0 0,-1 0-1,1 0 1,-1 0 0,1 0 0,-1 0-1,1 0 1,0 0 0,-1 1 0,1-1-1,-1 0 1,1 0 0,0 0 0,-1 1-1,1-1 1,0 0 0,-1 0 0,1 1-1,0-1 1,-1 0 0,1 1 0,0-1-1,0 1 1,-1 0 0,-16 14 128,15-12-14,0 0 0,0 0 0,1 0 0,-1 1 1,1-1-1,0 0 0,-1 1 0,2-1 0,-1 1 0,0-1 1,1 1-1,0-1 0,0 5 0,0-8-64,0 1-1,1-1 0,-1 1 1,1-1-1,-1 1 0,0-1 1,1 1-1,-1-1 1,1 1-1,0-1 0,-1 0 1,1 1-1,-1-1 0,1 0 1,0 0-1,-1 0 1,1 1-1,-1-1 0,1 0 1,0 0-1,-1 0 0,1 0 1,0 0-1,-1 0 1,1 0-1,0 0 0,-1 0 1,1 0-1,0-1 0,-1 1 1,1 0-1,-1 0 1,2-1-1,24-7 261,-13 1-415,-1 0 0,-1-1 0,1-1 0,-1 0 0,-1-1 0,0 0 0,0 0 0,-1-1 0,0 0 0,-1-1 0,13-24 0,-40 74-466,16-33 864,0 1-1,0 0 1,0-1-1,0 1 1,1 0 0,0 0-1,0 0 1,1 1-1,-1-1 1,1 9-1,1-15-252,0 1 0,0-1 0,0 1-1,0-1 1,0 0 0,0 1-1,0-1 1,0 0 0,1 1-1,-1-1 1,0 1 0,0-1-1,0 0 1,1 1 0,-1-1-1,0 0 1,0 0 0,1 1-1,-1-1 1,0 0 0,1 0-1,-1 1 1,0-1 0,1 0-1,-1 0 1,0 0 0,1 1 0,-1-1-1,0 0 1,1 0 0,-1 0-1,1 0 1,-1 0 0,0 0-1,1 0 1,21-3 311,15-12 33,-2-22-660,-29 28-2536,-8 15 2747,-1 3 296,1-1-1,0 1 0,0 0 0,-1 18 0,3-26-182,1-1-1,-1 1 1,1-1-1,-1 1 1,1-1-1,-1 1 1,1-1-1,0 1 1,-1-1-1,1 1 1,-1-1-1,1 0 1,0 1-1,0-1 1,-1 0-1,1 0 1,0 0-1,-1 1 1,1-1-1,0 0 1,0 0-1,-1 0 1,1 0-1,0 0 1,0 0 0,-1 0-1,1-1 1,0 1-1,-1 0 1,1 0-1,0-1 1,1 0-1,28-7 421,-14-1-351,-1-1 0,-1 0 0,0-1 0,0 0 0,20-23 0,-27 27-379,0-1 1,-1 1 0,0-1 0,-1-1 0,1 1 0,-1-1-1,-1 0 1,0 0 0,0 0 0,-1-1 0,4-15 0,-49 92-475,33-45 1049,2 0 0,0 0-1,2 0 1,1 1 0,0-1 0,2 1-1,0 0 1,2 0 0,0 0-1,2 0 1,0 0 0,2 0 0,0 0-1,15 42 1,-12-39-211,-1 0-1,-1-1 1,-1 2 0,1 42-1,-5-68-42,0 0-1,0 0 0,0 0 0,0 0 1,0 0-1,0 0 0,0 0 0,-1 0 1,1 0-1,0 0 0,0 0 0,-1-1 1,1 1-1,-1 0 0,1 0 0,-1 0 1,1 0-1,-2 1 0,-11-4 575,11 0-549,-1 0-1,1 0 1,-1 0-1,1 0 1,0-1-1,0 1 1,0-1-1,0 1 1,-3-6-1,-9-26-182,1 0 0,-12-51 0,20 67-40,2 0 1,0 0-1,1-1 0,1 1 1,1-1-1,3-31 0,-2 46 173,0 0 0,1 0 0,-1 0-1,1 0 1,0 1 0,0-1 0,0 0 0,0 1 0,1 0-1,-1-1 1,1 1 0,0 0 0,0 0 0,0 1 0,1-1-1,-1 1 1,0-1 0,1 1 0,7-3 0,6-3-592,1 1 0,0 1 1,20-5-1,-20 7-599,39-13-3550,2-3-3769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7.072"/>
    </inkml:context>
    <inkml:brush xml:id="br0">
      <inkml:brushProperty name="width" value="0.025" units="cm"/>
      <inkml:brushProperty name="height" value="0.025" units="cm"/>
    </inkml:brush>
  </inkml:definitions>
  <inkml:trace contextRef="#ctx0" brushRef="#br0">1 0 15022,'0'0'8269,"3"13"-7970,24 147 870,-26-158-1173,-1 1-1,1 0 1,0-1-1,0 1 0,0-1 1,0 1-1,1-1 0,-1 0 1,0 0-1,1 1 0,3 2 1,-5-4 5,1-1 0,0 1 0,0-1 0,0 1 0,0-1 0,-1 1 0,1-1 0,0 0 1,0 1-1,0-1 0,0 0 0,0 0 0,0 1 0,0-1 0,0 0 0,0 0 0,0 0 0,0 0 0,0-1 0,0 1 1,2 0-1,0-2 10,1 0 0,0 0 0,-1 0 0,0 0 0,1-1 0,-1 1 0,0-1 0,0 0 0,0 0 0,-1 0 0,1 0 0,-1 0 0,3-5 0,31-53 64,-34 66 30,-1 0 1,1-1-1,-1 1 1,1 0-1,-2 0 1,1 0-1,0 9 0,3 55 509,-4-69-745,1 1 0,-1-1-1,0 0 1,0 0-1,0 1 1,1-1 0,-1 0-1,0 0 1,0 1-1,1-1 1,-1 0 0,0 0-1,1 0 1,-1 1-1,0-1 1,1 0 0,-1 0-1,0 0 1,1 0-1,-1 0 1,0 0 0,1 0-1,-1 0 1,0 0-1,1 0 1,-1 0 0,0 0-1,1 0 1,-1 0-1,0 0 1,1 0 0,-1 0-1,0 0 1,1-1-1,-1 1 1,0 0 0,1 0-1,-1 0 1,0 0-1,0-1 1,1 1 0,-1 0-1,0-1 1,8-10-6184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7.669"/>
    </inkml:context>
    <inkml:brush xml:id="br0">
      <inkml:brushProperty name="width" value="0.025" units="cm"/>
      <inkml:brushProperty name="height" value="0.025" units="cm"/>
    </inkml:brush>
  </inkml:definitions>
  <inkml:trace contextRef="#ctx0" brushRef="#br0">31 63 15663,'0'0'12646,"10"-3"-12485,28-12-33,-39 15-118,-1 0 0,1 0 0,0 0 0,0 0 0,0 0 0,0 0-1,0 0 1,0-1 0,0 1 0,0 0 0,0-1 0,0 1 0,0 0 0,0-1 0,0 1 0,0-1 0,0 0 0,1 1 0,-1-1 0,0 0 0,0 1 0,1-1 0,-1 0 0,0 0 0,1 0 0,-1 0 0,1 0 0,-1 1 0,1-1 0,-1 0 0,1 0 0,0 0 0,-1 0 0,1-1-1,0 1 1,0 0 0,0 0 0,0 0 0,0 0 0,0 0 0,0 0 0,0 0 0,0 0 0,0 0 0,1 0 0,-1 0 0,0 0 0,1 0 0,-1 0 0,1 0 0,-1 0 0,1 0 0,-1 0 0,1 1 0,0-1 0,-1 0 0,1 0 0,0 0 0,1 0 0,-5 3-58,0 0 0,0 0 0,0 1 0,0 0 0,0 0 0,1-1 0,-1 2 0,1-1 0,0 0 1,0 0-1,0 1 0,0-1 0,0 1 0,1 0 0,-3 7 0,-12 59-146,14-61 162,1 0 1,0-1-1,1 1 1,-1 0-1,2 0 1,-1 0-1,1 0 1,3 12-1,-3-19 16,0 0-1,-1 0 0,1 0 0,0-1 1,0 1-1,0 0 0,0-1 0,0 1 0,1-1 1,-1 1-1,0-1 0,1 0 0,-1 0 0,1 1 1,-1-1-1,1 0 0,3 1 0,-2-1-24,0 0 0,1 0 1,-1-1-1,0 0 0,0 1 0,1-1 0,-1 0 0,0-1 0,1 1 0,-1 0 0,0-1 0,0 0 0,6-2 0,1-2-6,0 0 0,-1-1 0,0 0 0,0 0 0,0-1 0,-1 0 0,0-1 0,-1 0 0,1 0 0,-2 0 0,1-1 0,6-11 0,-3 6 43,0 0 1,2 0 0,20-19 0,-32 33-2,0 0 0,1-1 0,-1 1 0,0 0 0,0 0 0,1-1 0,-1 1 0,0 0 0,1 0 0,-1-1 0,1 1 0,-1 0 0,0 0 0,1 0 0,-1 0 0,1 0 0,-1 0 0,0-1 0,1 1 0,-1 0 0,1 0 0,-1 0 0,0 0 0,1 0 0,-1 1 0,1-1 0,-1 0 0,0 0 0,1 0 0,-1 0 0,1 0 0,-1 0 0,0 1 0,1-1 0,-1 0 0,0 0 0,1 1 0,6 18 52,-7 37 1103,0-44-364,-1-12-774,1 1-1,0-1 1,0 0-1,0 1 1,0-1-1,0 1 1,0-1-1,0 1 1,0-1-1,0 1 1,0-1-1,0 1 1,1-1-1,-1 0 1,0 1-1,0-1 0,0 1 1,0-1-1,1 1 1,-1-1-1,0 0 1,1 1-1,-1-1 1,0 0-1,0 1 1,1-1-1,-1 0 1,1 1-1,-1-1 1,0 0-1,1 0 1,-1 1-1,1-1 1,-1 0-1,0 0 1,1 0-1,-1 0 0,2 1 1,19-11 477,25-31 199,-41 35-652,4-3-93,34-29-872,-40 36 862,0 0 0,0-1 0,1 1 0,-1 1 1,0-1-1,1 0 0,-1 1 0,1 0 0,0 0 0,-1 0 0,8-1 0,-10 2 66,0 1-1,0-1 0,-1 1 1,1-1-1,0 1 0,-1-1 1,1 1-1,0 0 0,-1-1 1,1 1-1,-1 0 0,1-1 0,-1 1 1,1 0-1,-1 0 0,0 0 1,1-1-1,-1 1 0,0 0 1,0 0-1,0 0 0,1 0 1,-1-1-1,0 1 0,0 0 1,0 0-1,0 0 0,-1 1 1,1 33 228,0-27-155,0-4-600,0 21 2535,3-16-3443,2-9-5114,2-9-513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8.031"/>
    </inkml:context>
    <inkml:brush xml:id="br0">
      <inkml:brushProperty name="width" value="0.025" units="cm"/>
      <inkml:brushProperty name="height" value="0.025" units="cm"/>
    </inkml:brush>
  </inkml:definitions>
  <inkml:trace contextRef="#ctx0" brushRef="#br0">21 11 18065,'0'0'8846,"-3"9"-7351,1-3-1306,-1 0-14,1-1 0,0 1 0,0 0 0,0 0 0,1 0 0,-1 0 0,2 0 0,-1 0 1,1 0-1,-1 1 0,2 6 0,0-12-182,0 0 0,0 0 1,-1 0-1,1 0 0,0 0 1,0-1-1,0 1 1,0 0-1,0-1 0,0 1 1,0-1-1,1 1 0,-1-1 1,0 1-1,0-1 0,0 0 1,0 0-1,1 1 0,-1-1 1,0 0-1,0 0 1,0 0-1,1 0 0,-1-1 1,0 1-1,0 0 0,3-1 1,32-10-246,86-64-1264,-122 74 1504,0 1 0,1 0 0,-1 0 0,0 0 1,0 0-1,1 0 0,-1 0 0,0-1 0,1 1 0,-1 0 1,0 0-1,1 0 0,-1 0 0,0 0 0,0 0 0,1 0 1,-1 0-1,0 1 0,1-1 0,-1 0 0,0 0 0,1 0 1,-1 0-1,0 0 0,0 0 0,1 1 0,-1-1 0,0 0 0,0 0 1,1 0-1,-1 1 0,0-1 0,0 0 0,0 0 0,1 1 1,-1-1-1,5 17 116,-5 30 639,-1-35-634,1-12-115,0 0 0,1 1 1,-1-1-1,0 0 0,0 1 0,0-1 1,1 0-1,-1 1 0,0-1 1,0 0-1,1 0 0,-1 1 0,0-1 1,1 0-1,-1 0 0,0 0 1,1 1-1,-1-1 0,0 0 1,1 0-1,-1 0 0,0 0 0,1 0 1,-1 0-1,1 0 0,-1 0 1,0 1-1,1-2 0,-1 1 0,1 0 1,-1 0-1,0 0 0,1 0 1,-1 0-1,0 0 0,1 0 0,-1 0 1,0 0-1,1-1 0,-1 1 1,0 0-1,1 0 0,0-1 0,15-6-709,30-30-5349,-4-7-4773,-26 23 4410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8.395"/>
    </inkml:context>
    <inkml:brush xml:id="br0">
      <inkml:brushProperty name="width" value="0.025" units="cm"/>
      <inkml:brushProperty name="height" value="0.025" units="cm"/>
    </inkml:brush>
  </inkml:definitions>
  <inkml:trace contextRef="#ctx0" brushRef="#br0">94 41 2466,'1'-8'4928,"0"0"-4772,4-17 11283,-5 43-9982,-7 93 552,3-64-592,1 57 0,4-91-1199,0 1 1,1-1-1,0 1 0,1-1 0,0 0 0,1 0 0,1-1 0,10 23 0,-14-33-233,1 0 0,-1 0 0,1 0-1,-1 0 1,1 0 0,-1 0 0,1 0 0,0 0-1,0-1 1,0 1 0,3 1 0,4-5-673,-5-15-150,-5 3 182,0 1 1,-1 0-1,-1 0 0,0 0 0,-1 0 0,0 0 1,-1 1-1,0 0 0,-1 0 0,-1 0 0,0 1 1,0 0-1,-1 0 0,-13-14 0,12 16 1425,-1-1-1,0 1 0,0 1 1,-23-14-1,33 22-662,0 0-1,0 0 1,0 0 0,0 0-1,0 0 1,-1 0 0,1 0-1,0 0 1,0 0 0,0-1-1,0 1 1,0 0 0,0 0-1,0 0 1,-1 0 0,1 0-1,0 0 1,0 0 0,0 0-1,0 0 1,0-1 0,0 1-1,0 0 1,0 0 0,0 0-1,0 0 1,0 0 0,0-1-1,0 1 1,0 0 0,0 0-1,0 0 1,0 0 0,0 0-1,0 0 1,0-1 0,0 1-1,0 0 1,0 0 0,0 0-1,0 0 1,0 0 0,0-1-1,0 1 1,0 0 0,0 0-1,0 0 1,0 0 0,0 0-1,0 0 1,0 0 0,1-1-1,-1 1 1,0 0 0,0 0-1,0 0 1,0 0-1,0 0 1,0 0 0,1 0-1,14-5 1968,31-2-3034,-32 5 1615,62-14-1235,-26-1-3499,-5-3-3901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9.093"/>
    </inkml:context>
    <inkml:brush xml:id="br0">
      <inkml:brushProperty name="width" value="0.025" units="cm"/>
      <inkml:brushProperty name="height" value="0.025" units="cm"/>
    </inkml:brush>
  </inkml:definitions>
  <inkml:trace contextRef="#ctx0" brushRef="#br0">66 34 15086,'0'0'14377,"-1"-5"-14329,1 4-43,-1-1 0,1 1 0,0 0 1,-1-1-1,1 1 0,-1 0 0,0 0 1,1-1-1,-1 1 0,0 0 0,0 0 0,1 0 1,-1 0-1,0 0 0,0 0 0,-2-1 1,-28-3 230,18 2 145,5 4-166,10 17-442,8 23 222,19 52 1,-2-10 306,-13-24-15,-9-34-87,2-1 1,0 0 0,13 29-1,-15-79-1310,-5 19 147,1 1 0,-2-1 0,1 0 0,-1 0 1,0 1-1,-1-1 0,1 0 0,-1 1 0,-1-1 0,-2-6 0,-13-22-6783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6.664"/>
    </inkml:context>
    <inkml:brush xml:id="br0">
      <inkml:brushProperty name="width" value="0.05" units="cm"/>
      <inkml:brushProperty name="height" value="0.05" units="cm"/>
    </inkml:brush>
  </inkml:definitions>
  <inkml:trace contextRef="#ctx0" brushRef="#br0">50 0 18252,'4'16'1624,"-5"13"-1072,-2 8-240,0 13 777,0 6-265,-3 6-448,5 2-72,-2-7-176,2-4-120,1-15-480,1-8-232,-1-16 552,0-12-32,-14-1-88,-5-13-144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9.439"/>
    </inkml:context>
    <inkml:brush xml:id="br0">
      <inkml:brushProperty name="width" value="0.025" units="cm"/>
      <inkml:brushProperty name="height" value="0.025" units="cm"/>
    </inkml:brush>
  </inkml:definitions>
  <inkml:trace contextRef="#ctx0" brushRef="#br0">0 57 12172,'0'0'12876,"51"-27"-11819,-21 22-128,11-4-545,-4 5-288,2-2-32,-1 2-32,-9 3-1121,-4 1-1441,-10 0-2147,-10 1-2978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39.803"/>
    </inkml:context>
    <inkml:brush xml:id="br0">
      <inkml:brushProperty name="width" value="0.025" units="cm"/>
      <inkml:brushProperty name="height" value="0.025" units="cm"/>
    </inkml:brush>
  </inkml:definitions>
  <inkml:trace contextRef="#ctx0" brushRef="#br0">1 152 10154,'0'0'12139,"73"-30"-9865,-42 8-993,5 0-608,5 3-513,-4 0-224,-1 5-1633,-3 3-1795,-5 3-2658,-9 1-2658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0.152"/>
    </inkml:context>
    <inkml:brush xml:id="br0">
      <inkml:brushProperty name="width" value="0.025" units="cm"/>
      <inkml:brushProperty name="height" value="0.025" units="cm"/>
    </inkml:brush>
  </inkml:definitions>
  <inkml:trace contextRef="#ctx0" brushRef="#br0">15 1 13357,'0'0'4447,"-1"9"-1607,-1 5-2225,-3 16 594,1 0 1,2 0-1,1 1 0,5 45 1,-4-74-1185,0-1 0,0 0 0,0 0 1,0 0-1,0 0 0,0 0 0,1 0 1,-1-1-1,0 1 0,0 0 0,1 0 0,-1 0 1,1 0-1,-1 0 0,1 0 0,-1 0 0,1 0 1,0-1-1,-1 1 0,1 0 0,0 0 0,-1-1 1,1 1-1,0-1 0,0 1 0,0-1 1,0 1-1,0-1 0,-1 1 0,3 0 0,-2-2 9,0 0-1,0 0 0,0 0 1,0 0-1,0 0 0,-1 0 1,1-1-1,0 1 0,-1 0 1,1 0-1,-1 0 0,1-1 1,-1 1-1,0 0 0,1-1 1,-1 1-1,0 0 0,0-1 1,0 1-1,0 0 0,0-1 1,0-1-1,0-21 4,1 16-154,0 0 1,-1 1-1,0-1 1,0 0-1,-1 0 1,0 0-1,0 1 1,-1-1-1,0 1 1,0-1-1,-5-9 1,7 19 58,-1 1 0,0-1 0,0 1 0,1-1 0,-1 1 0,1-1 0,0 1 0,0-1 0,0 1 0,0-1 0,0 1 0,0-1 0,1 1 0,0 2 0,0-2 89,1-1 1,-1 0 0,0 1 0,1-1 0,-1 0-1,1 0 1,0 0 0,0 0 0,0 0 0,0-1 0,0 1-1,0-1 1,0 1 0,0-1 0,1 0 0,-1 1 0,0-1-1,1-1 1,-1 1 0,1 0 0,-1 0 0,1-1-1,0 0 1,-1 1 0,1-1 0,0 0 0,-1 0 0,1-1-1,-1 1 1,1 0 0,0-1 0,-1 1 0,1-1 0,-1 0-1,3-1 1,3-1 73,0-1-1,-1 1 0,1-1 0,-1 0 1,0-1-1,0 0 0,0 0 1,-1 0-1,10-11 0,9-26 14,-9 18-422,-20 52-156,2-17 529,-1 1 0,1-1 0,1 1-1,0 0 1,1-1 0,0 1-1,3 17 1,-3-28-46,0-1-1,1 1 0,-1 0 1,1 0-1,-1 0 1,0 0-1,1 0 0,0 0 1,-1-1-1,1 1 1,-1 0-1,1-1 1,0 1-1,0 0 0,-1-1 1,1 1-1,0-1 1,0 1-1,0-1 0,0 1 1,-1-1-1,1 1 1,0-1-1,0 0 0,0 0 1,0 0-1,0 1 1,0-1-1,0 0 1,0 0-1,0 0 0,0 0 1,0-1-1,0 1 1,0 0-1,0 0 0,0 0 1,0-1-1,0 1 1,0-1-1,-1 1 0,1 0 1,0-1-1,0 0 1,1 0-1,3-1 95,0-1 1,-1 0-1,1 0 1,-1 0-1,1-1 0,6-7 1,1-7-87,-1 0-1,13-29 1,-18 35-2638,-8 22 2470,0 1 0,0-1 0,1 0 0,0 1 0,1-1 0,0 0 0,3 19 0,-3-26-133,1-1 0,0 1 0,0 0 0,0 0 0,0 0 0,0-1 0,1 1-1,-1-1 1,1 1 0,0-1 0,-1 1 0,1-1 0,3 3 0,-2-3-355,-1-1 0,0 0 1,1 1-1,-1-1 0,1 0 1,-1 0-1,1 0 0,0-1 1,-1 1-1,1-1 0,0 1 0,0-1 1,-1 0-1,1 0 0,0 0 1,0 0-1,2-1 0,14-3-8007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0.497"/>
    </inkml:context>
    <inkml:brush xml:id="br0">
      <inkml:brushProperty name="width" value="0.025" units="cm"/>
      <inkml:brushProperty name="height" value="0.025" units="cm"/>
    </inkml:brush>
  </inkml:definitions>
  <inkml:trace contextRef="#ctx0" brushRef="#br0">39 0 12075,'0'0'8067,"-5"13"-6482,-3 8-779,2 1 0,0 0 1,2 0-1,0 1 0,1 0 0,2-1 0,0 1 0,3 27 0,-2-47-803,1-1-1,-1 1 1,1-1-1,0 1 1,-1-1-1,1 0 1,0 1 0,1-1-1,-1 0 1,0 0-1,1 0 1,-1 0-1,1 0 1,0 0 0,-1 0-1,1 0 1,0-1-1,0 1 1,0-1-1,0 1 1,1-1-1,-1 0 1,0 0 0,0 0-1,1 0 1,-1 0-1,1-1 1,-1 1-1,1-1 1,-1 1 0,1-1-1,-1 0 1,3 0-1,3 0-23,-1-1 0,1 0 0,-1-1 0,0 1 0,0-1 0,0-1 0,0 1 0,0-1 0,12-8 0,-19 11 28,1-1-1,-1 1 0,1-1 0,0 0 0,-1 1 1,1-1-1,0 1 0,-1-1 0,1 1 1,0 0-1,-1-1 0,1 1 0,0 0 1,0-1-1,-1 1 0,1 0 0,0 0 1,0 0-1,0 0 0,-1 0 0,1 0 0,0 0 1,0 0-1,0 0 0,-1 0 0,1 0 1,0 0-1,0 1 0,0-1 0,-1 0 1,1 0-1,0 1 0,0-1 0,-1 1 0,1-1 1,0 1-1,-1-1 0,1 1 0,-1-1 1,1 1-1,-1-1 0,1 1 0,-1 0 1,1-1-1,-1 1 0,1 0 0,-1-1 1,0 1-1,1 0 0,-1 0 0,0 0 0,1 0 1,0 7 210,-1 0 1,1 0-1,-1 0 1,-2 14 0,1-2 403,10-27-8367,-2-8-225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0.842"/>
    </inkml:context>
    <inkml:brush xml:id="br0">
      <inkml:brushProperty name="width" value="0.025" units="cm"/>
      <inkml:brushProperty name="height" value="0.025" units="cm"/>
    </inkml:brush>
  </inkml:definitions>
  <inkml:trace contextRef="#ctx0" brushRef="#br0">80 0 17040,'0'0'7543,"-6"10"-6438,3-3-1042,-1-1 0,1 1-1,0 0 1,1 0-1,-1 0 1,1 0 0,1 0-1,-1 1 1,1-1-1,1 0 1,-1 1 0,1-1-1,1 1 1,-1-1-1,1 0 1,0 1 0,1-1-1,0 0 1,0 0-1,1 0 1,5 11 0,20 28-17,24 43-144,-49-81 100,1 0 1,-1 1-1,0-1 1,-1 1-1,0-1 1,-1 1-1,0 0 1,0 0-1,-1 11 1,0-18 103,0 1 0,-1-1 0,0 0 0,1 1 0,-1-1 0,0 0 0,0 1 1,0-1-1,-1 0 0,1 0 0,0 0 0,-1 0 0,0 0 0,1 0 0,-1-1 0,0 1 0,0 0 0,0-1 0,0 0 1,0 1-1,0-1 0,0 0 0,0 0 0,-1 0 0,1 0 0,0 0 0,-1-1 0,1 1 0,-1-1 0,1 0 0,0 1 0,-1-1 1,-3 0-1,2 0-62,-1 0 1,0 0-1,1 0 1,-1-1 0,1 1-1,-1-1 1,1 0-1,-1-1 1,1 1 0,0-1-1,-1 0 1,1 0-1,0 0 1,0 0 0,0-1-1,1 1 1,-6-5-1,6 3-342,1 0-1,-1 0 1,0 0 0,1 0-1,0-1 1,0 1-1,0-1 1,1 1-1,-1-1 1,1 0-1,0 0 1,1 1-1,-1-1 1,1 0-1,0 0 1,0 0-1,0 0 1,1 0-1,1-7 1,1 3-1388,-1-1 0,2 1-1,0 0 1,0 0 0,0 0 0,1 1 0,0-1-1,10-11 1,9-9-8617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1.220"/>
    </inkml:context>
    <inkml:brush xml:id="br0">
      <inkml:brushProperty name="width" value="0.025" units="cm"/>
      <inkml:brushProperty name="height" value="0.025" units="cm"/>
    </inkml:brush>
  </inkml:definitions>
  <inkml:trace contextRef="#ctx0" brushRef="#br0">87 35 13549,'0'0'14195,"-9"3"-14030,4-1-159,1 0-1,-1 0 1,1 0-1,0 1 1,0-1-1,0 1 1,0 0-1,0 0 1,0 1-1,1-1 1,0 1 0,0 0-1,0 0 1,0 0-1,0 0 1,1 0-1,-1 0 1,1 1-1,1-1 1,-1 1-1,0 0 1,1-1 0,0 1-1,0 0 1,0 8-1,0-9 23,1 0 0,-1 0 0,1 0 0,0-1 0,0 1-1,1 0 1,-1 0 0,1 0 0,0 0 0,-1-1 0,2 1 0,2 7-1,-3-10-17,1 0 0,-1 1 0,1-1-1,-1 0 1,1 0 0,0 0 0,-1 0-1,1 0 1,0-1 0,0 1 0,0 0-1,-1-1 1,1 1 0,0-1 0,0 0-1,0 0 1,0 0 0,0 0 0,0 0-1,0 0 1,0 0 0,0 0 0,0-1-1,0 1 1,-1-1 0,1 0 0,2 0-1,2-2-14,0 1-1,0-1 1,-1 0-1,1-1 1,-1 0-1,0 1 1,0-2-1,0 1 0,-1-1 1,1 1-1,-1-1 1,0 0-1,3-6 1,6-8-90,-1-1 0,12-27-1,-9 13-138,-4 8-2464,-18 57 1483,1-12 1225,2 0 1,0 1 0,1-1-1,0 1 1,2 0 0,1 19-1,7-24-1601,-6-14 1208,0-1 0,0 1 1,0-1-1,0 0 0,0 1 0,0-1 0,0 0 0,0 0 1,0 0-1,0 0 0,0 1 0,0-1 0,0-1 1,0 1-1,0 0 0,0 0 0,0 0 0,0 0 0,0-1 1,2 0-1,13-8-5719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1.568"/>
    </inkml:context>
    <inkml:brush xml:id="br0">
      <inkml:brushProperty name="width" value="0.025" units="cm"/>
      <inkml:brushProperty name="height" value="0.025" units="cm"/>
    </inkml:brush>
  </inkml:definitions>
  <inkml:trace contextRef="#ctx0" brushRef="#br0">51 1 13869,'0'0'2696,"-4"9"-833,-5 13-1090,0 1-1,2 0 0,1 1 1,1-1-1,1 1 1,1 0-1,1 0 1,1 1-1,4 47 1,-3-70-772,0 1-1,1 0 1,-1-1 0,1 1 0,-1 0 0,1-1 0,0 1 0,0-1 0,0 0-1,0 1 1,1-1 0,-1 0 0,1 1 0,-1-1 0,1 0 0,0 0-1,0 0 1,0-1 0,0 1 0,0 0 0,0-1 0,0 1 0,1-1 0,-1 0-1,0 0 1,1 0 0,-1 0 0,1 0 0,-1 0 0,1-1 0,0 1-1,2-1 1,8 0-223,-1 0-1,0-2 0,0 1 0,0-2 0,21-6 1,10-1-216,-42 10 505,-1 0-1,1-1 1,-1 1 0,1 0 0,-1 0-1,1 0 1,-1 0 0,1 0-1,-1 0 1,1 0 0,-1 0-1,1 0 1,0 0 0,-1 0 0,1 0-1,-1 0 1,1 0 0,-1 0-1,1 0 1,-1 1 0,1-1-1,-1 0 1,1 0 0,-1 1 0,1-1-1,-1 0 1,0 1 0,1-1-1,-1 0 1,1 1 0,-1-1-1,0 1 1,1-1 0,-1 1 0,0-1-1,0 1 1,1-1 0,-1 1-1,0-1 1,0 1 0,0-1-1,0 1 1,1-1 0,-1 1 0,0-1-1,0 1 1,0-1 0,0 1-1,0 0 1,0-1 0,-1 1-1,1-1 1,0 1 0,0-1 0,0 1-1,-1 0 1,1 0-57,0 0 112,5-27 583,-4 10-932,0-1-1,-2 1 1,-3-28 0,-2-18-4565,6 61 3815,94 15-10565,-70-14 6898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1.917"/>
    </inkml:context>
    <inkml:brush xml:id="br0">
      <inkml:brushProperty name="width" value="0.025" units="cm"/>
      <inkml:brushProperty name="height" value="0.025" units="cm"/>
    </inkml:brush>
  </inkml:definitions>
  <inkml:trace contextRef="#ctx0" brushRef="#br0">95 0 4548,'0'0'17905,"-9"1"-16987,3 1-842,-1 0-1,0 0 0,1 1 1,0 0-1,0 0 0,0 1 1,-7 4-1,11-7-62,0 1-1,0-1 1,0 0 0,0 1 0,1-1 0,-1 1 0,0-1-1,1 1 1,0 0 0,-1-1 0,1 1 0,0 0-1,0 0 1,0 0 0,0 0 0,0 0 0,0 0-1,1 1 1,-1-1 0,1 0 0,-1 0 0,1 0-1,0 1 1,0-1 0,0 0 0,0 0 0,0 1-1,0-1 1,1 0 0,-1 0 0,1 0 0,1 3-1,-1-3-219,1 0 0,-1-1 0,1 1 0,-1 0-1,1-1 1,0 0 0,0 1 0,-1-1-1,1 0 1,0 0 0,0 0 0,0 0-1,1-1 1,-1 1 0,0-1 0,0 1 0,4 0-1,48 3-4985,-31-2 2185,14 8-1304,-5 10 8114,-31-19-3468,1 1 1,-1-1 0,0 0 0,0 1 0,0-1 0,0 1 0,0 0 0,0-1 0,-1 1 0,1 0 0,0-1 0,-1 1 0,1 0 0,-1 0 0,0-1 0,0 1-1,1 0 1,-1 0 0,0 0 0,-1 0 0,1-1 0,0 1 0,0 0 0,-1 0 0,1-1 0,-1 1 0,0 0 0,1 0 0,-1-1 0,0 1 0,0-1-1,0 1 1,0-1 0,0 1 0,0-1 0,-1 0 0,1 1 0,0-1 0,-3 2 0,-2 3 22,-1-1 1,1 0-1,-1 0 1,0-1-1,0 0 1,0 0-1,-1 0 1,-13 4-1,14-6-1300,-1 0 1,1-1-1,0 0 0,-1 0 0,-14 0 0,2-3-10278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2.546"/>
    </inkml:context>
    <inkml:brush xml:id="br0">
      <inkml:brushProperty name="width" value="0.025" units="cm"/>
      <inkml:brushProperty name="height" value="0.025" units="cm"/>
    </inkml:brush>
  </inkml:definitions>
  <inkml:trace contextRef="#ctx0" brushRef="#br0">0 0 21877,'0'0'6117,"0"50"-6309,0-17 256,2 5 0,2 2 0,1-3-31,-3-2-1,2-6-32,-2-3 32,-2-5-64,0-6-641,0-4-1057,-6-6-2370,-7-5-3395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2.896"/>
    </inkml:context>
    <inkml:brush xml:id="br0">
      <inkml:brushProperty name="width" value="0.025" units="cm"/>
      <inkml:brushProperty name="height" value="0.025" units="cm"/>
    </inkml:brush>
  </inkml:definitions>
  <inkml:trace contextRef="#ctx0" brushRef="#br0">0 108 17809,'0'0'13228,"69"-52"-12971,-33 45-225,5 0-32,2-2-801,0 0-2114,2-2-3491,-10-2-5253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7.075"/>
    </inkml:context>
    <inkml:brush xml:id="br0">
      <inkml:brushProperty name="width" value="0.05" units="cm"/>
      <inkml:brushProperty name="height" value="0.05" units="cm"/>
    </inkml:brush>
  </inkml:definitions>
  <inkml:trace contextRef="#ctx0" brushRef="#br0">1 69 13851,'4'-12'2056,"9"7"-895,4-1-401,12 2 2232,5-2-1423,14 0-409,3 1-240,8-3-312,1 3-80,-4 2-279,-4-2-233,-12 4-801,-7-2 737,-16 5-152,-4 3-88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3.255"/>
    </inkml:context>
    <inkml:brush xml:id="br0">
      <inkml:brushProperty name="width" value="0.025" units="cm"/>
      <inkml:brushProperty name="height" value="0.025" units="cm"/>
    </inkml:brush>
  </inkml:definitions>
  <inkml:trace contextRef="#ctx0" brushRef="#br0">45 0 18481,'0'0'7730,"0"12"-6977,-21 169 515,10-97-1184,-2 93 0,13-177-121,0 0-1,1 0 1,-1 1-1,0-1 1,0 0 0,0 0-1,0 0 1,0 1-1,0-1 1,1 0-1,-1 0 1,0 0-1,0 0 1,0 1-1,0-1 1,1 0 0,-1 0-1,0 0 1,0 0-1,0 0 1,1 0-1,-1 0 1,0 0-1,0 1 1,0-1 0,1 0-1,-1 0 1,0 0-1,0 0 1,1 0-1,-1 0 1,0 0-1,0 0 1,1 0 0,-1 0-1,0-1 1,0 1-1,0 0 1,1 0-1,-1 0 1,0 0-1,0 0 1,0 0 0,1 0-1,-1 0 1,0-1-1,0 1 1,0 0-1,0 0 1,1 0-1,-1 0 1,0-1-1,0 1 1,0 0 0,0 0-1,0 0 1,0-1-1,0 1 1,1 0-1,-1 0 1,0-1-1,0 1 1,0 0 0,0 0-1,0-1 1,12-14-1106,2-17-2245,-1-1 0,13-50 0,-8 5 2409,-4 3 3954,-17 118 4497,-2 164-6525,17-145-176,2-30-1363,-13-31 332,0 1 1,0-1-1,0 0 0,0 0 1,0 1-1,0-1 0,1 0 1,-1 0-1,0 0 1,1 0-1,-1 0 0,1-1 1,-1 1-1,3 1 1,-3-2-889,2 0-1185,-2-14-9550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3.710"/>
    </inkml:context>
    <inkml:brush xml:id="br0">
      <inkml:brushProperty name="width" value="0.025" units="cm"/>
      <inkml:brushProperty name="height" value="0.025" units="cm"/>
    </inkml:brush>
  </inkml:definitions>
  <inkml:trace contextRef="#ctx0" brushRef="#br0">44 263 6374,'-5'-9'3256,"1"1"-2206,-21-43 1238,16 11 8158,16 40-7658,22 5-2843,-1 1-32,-1-2-1,1 0 1,0-2-1,47-1 1,-74-1 99,-1 0 0,1 0 1,-1 0-1,1 0 1,-1 0-1,0 0 1,1 0-1,-1 0 0,1 0 1,-1 0-1,1 0 1,-1 0-1,1 0 1,-1 0-1,1 0 0,-1 0 1,1 0-1,-1-1 1,1 1-1,-1 0 0,1 0 1,-1-1-1,0 1 1,1 0-1,-1-1 1,0 1-1,1 0 0,-1-1 1,0 1-1,1 0 1,-1-1-1,0 1 1,0-1-1,1 1 0,-1-1 1,0 1-1,0 0 1,1-2-1,-2 2 6,0-1 1,1 1-1,-1-1 0,1 1 1,-1-1-1,1 1 0,-1-1 0,0 1 1,1 0-1,-1-1 0,0 1 1,0 0-1,1 0 0,-1-1 0,0 1 1,0 0-1,1 0 0,-1 0 1,0 0-1,0 0 0,1 0 1,-1 0-1,-1 0 0,-3 2-16,0-1-1,0 1 1,1 0 0,-1 0-1,1 0 1,-1 0 0,1 1-1,0 0 1,-1 0 0,1 0-1,1 0 1,-1 1 0,1-1-1,-1 1 1,1 0-1,0 0 1,0 0 0,1 1-1,-1-1 1,1 1 0,0-1-1,0 1 1,0 0 0,1 0-1,-1 6 1,2-11 11,1 1 1,0 0-1,-1 0 0,1-1 1,0 1-1,0 0 0,0-1 1,0 1-1,-1-1 0,1 1 1,0-1-1,0 1 0,0-1 1,0 0-1,0 0 0,0 1 1,0-1-1,0 0 0,0 0 1,0 0-1,0 0 1,0 0-1,0 0 0,0 0 1,0 0-1,2-1 0,34-4 358,66-26 52,-79 22-438,-1 1 0,2 1-1,-1 1 1,1 2 0,43-4-1,-70-5 4715,-17-36-4239,1 3-734,11 4-1896,6 15-3481,1 26 5370,0 1 0,0 0 0,0-1 0,0 1 0,0-1 0,0 1 0,1 0 0,-1-1 0,0 1 0,0 0 0,0-1 0,1 1 0,-1 0 0,0 0 0,0-1 0,1 1-1,-1 0 1,0 0 0,1-1 0,-1 1 0,0 0 0,1 0 0,-1 0 0,0-1 0,1 1 0,-1 0 0,0 0 0,1 0 0,-1 0 0,1 0 0,-1 0 0,0 0 0,1 0 0,-1 0 0,1 0 0,0 0 0,1 0-1797,13-1-9255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4.089"/>
    </inkml:context>
    <inkml:brush xml:id="br0">
      <inkml:brushProperty name="width" value="0.025" units="cm"/>
      <inkml:brushProperty name="height" value="0.025" units="cm"/>
    </inkml:brush>
  </inkml:definitions>
  <inkml:trace contextRef="#ctx0" brushRef="#br0">43 1 8168,'0'0'14947,"-7"12"-14824,2-2-94,0 0 1,0 0-1,1 1 0,1-1 1,-1 1-1,2 0 1,0 0-1,0 0 0,0 22 1,1-11 241,1-14-133,-1 0-1,2 0 1,-1 0-1,1 1 1,0-1-1,3 9 0,-3-15-122,0 0 1,0 1-1,0-1 0,0 0 0,1 1 0,-1-1 0,1 0 0,0 0 0,0 0 0,0 0 0,0-1 1,0 1-1,0 0 0,0-1 0,0 0 0,1 1 0,-1-1 0,0 0 0,1 0 0,-1 0 0,1-1 1,-1 1-1,5 0 0,53 0-1779,-53-2 1334,0 0 0,0 1 0,0 0 1,0 0-1,0 1 0,0 0 0,0 0 1,0 0-1,0 1 0,7 3 0,-13-5 563,0 1-1,-1-1 1,1 1-1,0-1 1,-1 1-1,1 0 1,0-1-1,-1 1 1,1 0-1,-1 0 1,1-1-1,-1 1 1,1 0-1,-1 0 1,1 0-1,-1 0 1,0-1-1,0 1 1,1 0-1,-1 0 1,0 0-1,0 0 1,0 0-1,0 0 1,0 0-1,0 0 1,0 0-1,0 0 1,-1 0-1,1 0 1,0-1-1,0 1 1,-1 0-1,1 0 1,-1 0-1,0 1 1,0 1 345,-1 0 1,0 0 0,0-1-1,0 1 1,0-1 0,0 1-1,0-1 1,-1 0 0,-3 3-1,-2 1-160,-1 0-1,0 0 0,0-1 0,0 0 1,-1-1-1,1 0 0,-1-1 0,0 0 1,0 0-1,-1-1 0,1 0 0,0-1 1,-17 0-1,26-1-410,-1 0-1,1 0 1,0 0 0,0 0-1,0-1 1,0 1 0,0 0-1,1-1 1,-1 1 0,0-1-1,0 1 1,0-1 0,0 1-1,0-1 1,0 0-1,1 1 1,-1-1 0,0 0-1,1 0 1,-1 0 0,0 1-1,1-1 1,-1 0 0,1 0-1,-1 0 1,1 0 0,-1-1-1,-2-29-6256,3 26 5262,0-15-8783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4.581"/>
    </inkml:context>
    <inkml:brush xml:id="br0">
      <inkml:brushProperty name="width" value="0.025" units="cm"/>
      <inkml:brushProperty name="height" value="0.025" units="cm"/>
    </inkml:brush>
  </inkml:definitions>
  <inkml:trace contextRef="#ctx0" brushRef="#br0">94 58 4324,'0'0'6876,"0"-9"-3801,0-26 528,0 34-3318,0 0 0,0 1 0,0-1 0,0 1 0,0-1 0,0 1 0,0-1 0,0 1 0,-1-1 0,1 1 0,0-1 0,0 1 0,0-1 0,-1 1 0,1-1 0,0 1 0,-1-1-1,1 1 1,0-1 0,-1 1 0,1 0 0,0-1 0,-1 1 0,1 0 0,-1-1 0,-14 0 2394,-11 13-1225,24-11-1352,-2 1-63,1 0 0,0 1 0,0-1-1,0 0 1,0 1 0,0 0 0,1 0 0,-1 0-1,1 0 1,0 0 0,-1 0 0,1 1 0,1-1-1,-1 1 1,1-1 0,-1 1 0,0 6 0,2-10-210,73-1-1780,4 0 600,-73 1 1205,1 0-1,0 1 1,0 0 0,-1 0-1,1 1 1,0-1-1,-1 1 1,1 0 0,-1 0-1,0 0 1,0 1-1,6 4 1,-9-6 173,0 0-1,0 0 1,0 0 0,0 0 0,0 0-1,0 0 1,0 1 0,0-1-1,-1 0 1,1 1 0,0-1 0,-1 0-1,1 1 1,-1-1 0,0 1 0,1-1-1,-1 1 1,0-1 0,0 1 0,0-1-1,0 1 1,0-1 0,0 3-1,-1-1 132,0 0 0,0 0 0,-1 0 0,1 0 0,-1 0 0,1 0-1,-1 0 1,0 0 0,0 0 0,-3 2 0,-2 2 182,0 0 1,0-1 0,-1 1-1,1-2 1,-2 1-1,-11 6 1,16-10-346,0-1 1,0 1 0,0-1 0,0 1-1,0-1 1,-1 0 0,1-1-1,0 1 1,0-1 0,-7 0 0,10 0-188,-1 0 0,1-1 0,0 1 0,0 0 0,0-1 0,0 1 0,0-1 0,0 1 0,0-1 0,0 1 0,0-1 0,0 0 1,0 0-1,0 1 0,1-1 0,-2-1 0,1 0-424,0 0 1,0 1-1,0-1 1,1 0-1,-1 0 1,0 0-1,1 1 0,0-1 1,-1 0-1,1 0 1,0 0-1,0-3 1,0-22-7590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4.930"/>
    </inkml:context>
    <inkml:brush xml:id="br0">
      <inkml:brushProperty name="width" value="0.025" units="cm"/>
      <inkml:brushProperty name="height" value="0.025" units="cm"/>
    </inkml:brush>
  </inkml:definitions>
  <inkml:trace contextRef="#ctx0" brushRef="#br0">102 1 20884,'0'0'2306,"0"9"-998,0-7-1229,0 51 872,1 0-1,3 0 0,15 76 1,-7-80-570,-9-31-1113,-9-28-3380,-4-11 4079,-1 1 0,0 0 0,-2 1 0,-21-25 0,-12-19 1383,45 62-1192,0 0 1,0-1-1,0 1 0,0-1 1,1 1-1,-1-1 1,0 1-1,1-1 0,-1 0 1,1 1-1,-1-1 0,1 0 1,0 0-1,0 1 0,0-1 1,0 0-1,0 1 0,0-3 1,1 3-98,-1 0 0,1 0 1,0 0-1,-1 0 0,1 0 1,0 0-1,0 0 0,-1 0 1,1 0-1,0 0 0,0 1 1,0-1-1,0 0 0,0 1 1,0-1-1,0 1 1,1-1-1,-1 1 0,2-1 1,8-2-81,0 2 0,1 0 0,-1 0 1,20 1-1,-4 0 41,52-9-4528,-43-3-2508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5.483"/>
    </inkml:context>
    <inkml:brush xml:id="br0">
      <inkml:brushProperty name="width" value="0.025" units="cm"/>
      <inkml:brushProperty name="height" value="0.025" units="cm"/>
    </inkml:brush>
  </inkml:definitions>
  <inkml:trace contextRef="#ctx0" brushRef="#br0">2 1 13068,'0'0'10111,"1"12"-8958,-4 182 3566,3-192-4710,1-1 0,-1 0 0,0 0-1,1 0 1,-1 1 0,0-1 0,1 0-1,-1 0 1,1 0 0,0 0 0,-1 0-1,1 0 1,0 0 0,0 0 0,-1 0-1,1 0 1,0 0 0,0-1 0,0 1-1,0 0 1,0 0 0,0-1 0,1 1-1,-1-1 1,0 1 0,0-1 0,0 0-1,0 1 1,1-1 0,-1 0 0,0 0-1,0 0 1,1 0 0,-1 0 0,2 0-1,57-5-121,-40 3-606,-18 1 635,1 1 0,-1 0 1,0 0-1,1 0 0,-1 0 1,0 1-1,1-1 0,-1 0 0,0 1 1,0 0-1,1 0 0,-1-1 1,0 1-1,0 0 0,0 1 1,0-1-1,0 0 0,0 1 1,0-1-1,-1 1 0,1-1 0,0 1 1,1 3-1,-1-3 103,-1 1 1,0 0-1,0-1 0,-1 1 1,1 0-1,0 0 0,-1 0 0,0-1 1,1 1-1,-1 0 0,0 0 1,-1 0-1,1 0 0,0 0 0,-1 0 1,0-1-1,0 1 0,1 0 1,-4 5-1,1-2 216,-1 0 1,0 0 0,0-1-1,0 0 1,-1 1-1,0-1 1,0-1 0,0 1-1,0-1 1,-1 0 0,0 0-1,0 0 1,0-1-1,0 0 1,0 0 0,-1-1-1,1 0 1,-1 0 0,0 0-1,1-1 1,-9 1-1,14-2-331,0 0 0,1 0-1,-1 0 1,0 0-1,0 0 1,1 0 0,-1-1-1,0 1 1,0 0-1,1-1 1,-1 1 0,0 0-1,1-1 1,-1 1-1,0 0 1,1-1 0,-1 1-1,1-1 1,-1 0-1,1 1 1,-1-1-1,1 1 1,-1-1 0,1 0-1,0 1 1,-1-1-1,1 0 1,0 1 0,-1-1-1,1 0 1,0 0-1,0 1 1,0-1 0,0-1-1,1-28-6741,-1 30 6699,5-21-8055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5.971"/>
    </inkml:context>
    <inkml:brush xml:id="br0">
      <inkml:brushProperty name="width" value="0.025" units="cm"/>
      <inkml:brushProperty name="height" value="0.025" units="cm"/>
    </inkml:brush>
  </inkml:definitions>
  <inkml:trace contextRef="#ctx0" brushRef="#br0">1 284 8904,'0'0'12257,"9"1"-8643,-4-1-3245,0 0 0,0 0-1,-1 0 1,1-1 0,0 0-1,0 0 1,-1 0 0,1 0 0,-1-1-1,1 0 1,-1 0 0,0 0-1,0 0 1,8-6 0,-10 6-326,0 0 1,0-1-1,0 1 1,0-1-1,0 1 1,0-1 0,0 1-1,-1-1 1,0 0-1,1 0 1,-1 0-1,0 0 1,0 0 0,-1 0-1,1 0 1,-1 0-1,1-1 1,-1-4-1,0 7-48,0 0-1,0 1 0,0-1 0,-1 0 0,1 0 1,0 0-1,0 0 0,-1 0 0,1 1 0,0-1 1,-1 0-1,1 0 0,-1 1 0,1-1 0,-1 0 0,1 0 1,-1 1-1,1-1 0,-1 1 0,0-1 0,1 1 1,-1-1-1,0 1 0,0-1 0,1 1 0,-1-1 1,0 1-1,0 0 0,0-1 0,0 1 0,1 0 1,-1 0-1,0 0 0,0 0 0,0 0 0,0 0 0,0 0 1,0 0-1,0 0 0,-2 0-42,1 0 0,0 1-1,0-1 1,0 1 0,0-1 0,0 1 0,0-1-1,0 1 1,0 0 0,0 0 0,0 0 0,0 0-1,0 1 1,1-1 0,-3 2 0,0 3 30,0 0 1,0 0-1,1 1 0,0-1 1,0 1-1,1 0 1,0 0-1,0 0 1,1 0-1,-1 0 0,1 0 1,1 0-1,0 0 1,0 1-1,0-1 0,2 9 1,-1-14 23,-1-1 0,1 0 0,0 1 0,-1-1-1,1 0 1,0 0 0,0 0 0,0 1 0,0-1 0,0 0 0,0 0 0,1 0 0,-1-1 0,0 1 0,0 0 0,1 0-1,-1-1 1,0 1 0,1-1 0,-1 1 0,1-1 0,-1 1 0,1-1 0,-1 0 0,0 0 0,1 0 0,-1 0 0,1 0-1,-1 0 1,4-1 0,1 1 21,0-1-1,0 1 1,0-1-1,0-1 0,0 1 1,10-5-1,-2-3 2,1 0 1,-1-1-1,0 0 0,-1-1 0,0-1 1,-1 0-1,0-1 0,-1 0 0,-1-1 0,0 0 1,0 0-1,-2-1 0,0 0 0,0-1 1,-2 0-1,0 0 0,-1-1 0,0 1 0,-1-1 1,2-29-1,-6 46-39,0-1 1,0 0 0,0 0-1,0 1 1,0-1 0,-1 0-1,1 0 1,0 1 0,0-1-1,-1 0 1,1 1 0,0-1-1,-1 0 1,1 1 0,-1-1-1,1 0 1,-1 1 0,1-1-1,-1 1 1,1-1 0,-1 1-1,0-1 1,1 1 0,-1 0-1,0-1 1,1 1 0,-1 0-1,0-1 1,1 1 0,-1 0-1,0 0 1,0 0 0,1 0-1,-1 0 1,0-1 0,0 1-1,1 1 1,-1-1 0,0 0-1,0 0 1,1 0 0,-1 0-1,0 0 1,-1 1 0,-1 0-50,-1 0 1,1 0 0,0 0 0,-1 0-1,1 1 1,0-1 0,0 1 0,-6 4 0,-2 5 95,0 1 1,1-1 0,1 2-1,0-1 1,1 1 0,0 1-1,1 0 1,0 0 0,1 0 0,1 0-1,0 1 1,1 0 0,1 0-1,0 1 1,-1 18 0,4-31-36,0 0 0,1 0 0,-1-1 0,1 1 0,0 0 0,-1 0 0,1-1 0,0 1 0,1-1 0,-1 1 0,0-1 0,1 1 0,-1-1 0,1 0 0,0 0 0,0 0 0,0 0 0,0 0 0,0 0 0,0 0 0,0 0 0,1-1 0,-1 0 0,1 1 0,-1-1 0,1 0 0,0 0 0,-1 0 0,1 0 0,0-1 0,-1 1 0,5 0 0,46 2-3419,-6-9-6586,-19-4-1319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6.618"/>
    </inkml:context>
    <inkml:brush xml:id="br0">
      <inkml:brushProperty name="width" value="0.025" units="cm"/>
      <inkml:brushProperty name="height" value="0.025" units="cm"/>
    </inkml:brush>
  </inkml:definitions>
  <inkml:trace contextRef="#ctx0" brushRef="#br0">98 43 11755,'0'0'5611,"-8"5"-5996,-25 17 49,33-21 290,-1 0-1,0 0 1,0-1 0,1 1 0,-1 0-1,0 0 1,1 0 0,-1-1-1,1 1 1,-1 0 0,1 0 0,-1 0-1,1 0 1,0 0 0,-1 0-1,1 0 1,0 2 0,0-3 95,0 0 0,-1 0 0,1 0 0,0 0 0,0 1 0,0-1 1,0 0-1,0 0 0,0 0 0,0 0 0,0 0 0,0 0 0,0 1 0,0-1 0,0 0 0,0 0 1,0 0-1,0 0 0,0 0 0,0 1 0,0-1 0,0 0 0,0 0 0,0 0 0,0 0 1,1 0-1,-1 0 0,0 1 0,0-1 0,0 0 0,0 0 0,0 0 0,0 0 0,0 0 0,0 0 1,1 0-1,-1 0 0,0 1 0,0-1 0,0 0 0,0 0 0,0 0 0,0 0 0,1 0 0,-1 0 1,0 0-1,0 0 0,0 0 0,0 0 0,0 0 0,1 0 0,-1 0 0,0 0 0,0 0 1,0 0-1,0 0 0,0 0 0,0 0 0,1 0 0,-1 0 0,0 0 0,0-1 0,0 1 0,0 0 1,0 0-1,1-1-15,3-2 770,-2 1 1,1-2 0,0 1 0,0 0-1,-1 0 1,0-1 0,1 1-1,-2-1 1,1 0 0,0 0 0,-1 1-1,1-1 1,-1 0 0,0 0 0,0-1-1,0-4 1,-2 8-805,0 1 0,-3 0 0,3 0-16,0 0-53,18-6-198,-16 5 272,-1 1 0,0-1 0,0 1 0,0-1 0,0 1 1,0-1-1,0 1 0,0-1 0,0 0 0,0 1 0,0-1 0,0 1 1,0-1-1,0 1 0,0-1 0,0 1 0,0-1 0,-1 1 0,1-1 1,0 1-1,0-1 0,-1 1 0,1 0 0,0-1 0,-1 1 0,1-1 1,0 1-1,-1 0 0,1-1 0,-1 1 0,1 0 0,-1-1 0,1 1 1,-1 0-1,1 0 0,0-1 0,-1 1 0,1 0 0,-1 0 0,0 0 1,1 0-1,-1 0 0,1 0 0,-1 0 0,1 0 0,-1 0 0,1 0 1,-1 0-1,1 0 0,-1 0 0,1 0 0,-1 0 0,1 0 0,-1 1 1,0-1-1,-1 1-31,-1-1 0,1 1 0,0 0 1,-1 0-1,1 0 0,0 0 0,0 0 0,0 1 1,0-1-1,0 1 0,-4 3 0,0 2 38,1 2 0,-1-1 0,2 1 0,-1 0 0,1 0 0,0 0 0,1 0 0,0 1 0,0-1 0,1 1 0,-1 18 0,3-27-30,1 0 0,0 0 0,0 0 0,-1 0 0,1 0-1,0-1 1,0 1 0,0 0 0,0 0 0,0-1 0,0 1-1,0-1 1,0 1 0,0-1 0,0 1 0,1-1 0,-1 0-1,0 1 1,0-1 0,0 0 0,0 0 0,1 0 0,-1 0-1,0 0 1,0 0 0,0 0 0,2-1 0,37-2-3178,-4-14-4979,-31 14 6644,16-11-5521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6.993"/>
    </inkml:context>
    <inkml:brush xml:id="br0">
      <inkml:brushProperty name="width" value="0.025" units="cm"/>
      <inkml:brushProperty name="height" value="0.025" units="cm"/>
    </inkml:brush>
  </inkml:definitions>
  <inkml:trace contextRef="#ctx0" brushRef="#br0">58 136 801,'0'0'24967,"-9"9"-24118,-27 30-304,35-39-533,0 1 1,0 0-1,0 0 1,0 0 0,0 0-1,0 0 1,1 0-1,-1 1 1,0-1-1,1 0 1,-1 0-1,1 0 1,-1 1 0,1-1-1,-1 0 1,1 1-1,0-1 1,0 0-1,0 1 1,0-1 0,0 0-1,0 1 1,0-1-1,0 2 1,1-2-27,0 0 0,0-1 0,0 1 0,0 0-1,0-1 1,0 1 0,1-1 0,-1 1 0,0-1 0,0 1 0,0-1 0,0 0 0,1 1 0,-1-1 0,0 0 0,0 0 0,0 0 0,1 0-1,1-1 1,7 1-590,0-2 0,0 1-1,0-1 1,9-4-1,-12 0 4002,-16 0 1501,6-5-5714,9-61-3244,7-1-6662,-10 55 6355,2-7-2818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7.420"/>
    </inkml:context>
    <inkml:brush xml:id="br0">
      <inkml:brushProperty name="width" value="0.025" units="cm"/>
      <inkml:brushProperty name="height" value="0.025" units="cm"/>
    </inkml:brush>
  </inkml:definitions>
  <inkml:trace contextRef="#ctx0" brushRef="#br0">114 1 11691,'0'0'14355,"-5"10"-13933,-16 28 670,2 2 1,-14 42-1,25-58-588,1 1 0,1 0-1,0 0 1,2 0-1,-1 36 1,5-61-504,0 1-1,0-1 1,0 0-1,0 1 1,0-1-1,0 1 1,0-1-1,0 1 1,0-1-1,0 1 1,1-1-1,-1 0 1,0 1-1,0-1 1,0 1-1,1-1 1,-1 0-1,0 1 1,0-1-1,1 1 1,-1-1-1,0 0 1,1 1-1,-1-1 1,0 0-1,1 0 1,-1 1-1,0-1 1,1 0-1,-1 0 1,1 0-1,-1 1 1,0-1-1,1 0 1,0 0-1,18-5-61,15-17-242,-26 16 90,0-1 1,0 1 0,0 1-1,1 0 1,13-6-1,-21 10 202,0 0 1,0 1-1,1-1 0,-1 1 0,0-1 0,1 1 0,-1 0 0,1-1 0,-1 1 0,0 0 0,1 0 0,-1 0 0,1 0 0,-1 0 0,0 0 0,1 1 0,-1-1 0,1 0 0,-1 1 0,0-1 1,1 1-1,-1-1 0,0 1 0,0 0 0,1-1 0,-1 1 0,0 0 0,0 0 0,0 0 0,0 0 0,0 0 0,0 0 0,0 0 0,0 0 0,-1 0 0,1 1 0,0-1 0,-1 0 1,1 1-1,0-1 0,-1 0 0,0 1 0,1-1 0,-1 0 0,0 1 0,0 2 0,1 0 69,0 0 0,-1 1 0,1-1 0,-1 1 0,0-1 0,-1 1 0,1-1 1,-1 0-1,0 1 0,0-1 0,0 0 0,0 1 0,-1-1 0,0 0 0,0 0 0,0 0 0,0-1 0,0 1 0,-1 0 1,0-1-1,0 1 0,0-1 0,0 0 0,0 0 0,-1 0 0,1-1 0,-1 1 0,0-1 0,0 0 0,0 0 0,0 0 0,0 0 1,0-1-1,0 0 0,-1 0 0,1 0 0,0 0 0,-9 0 0,12-1-135,0 0 1,1-1-1,-1 1 1,0 0-1,1 0 0,-1 0 1,1 0-1,-1-1 1,0 1-1,1 0 0,-1-1 1,1 1-1,-1-1 1,1 1-1,-1 0 0,1-1 1,-1 1-1,1-1 0,0 1 1,-1-1-1,1 1 1,-1-1-1,1 0 0,0 1 1,0-1-1,-1 1 1,1-1-1,0 0 0,0 1 1,0-1-1,0 0 1,0 1-1,0-1 0,0 0 1,0 1-1,0-1 1,0 0-1,0 1 0,0-2 1,0 1-286,1-1-1,-1 0 1,0 1 0,0-1 0,1 1 0,-1-1-1,1 1 1,0-1 0,-1 1 0,1-1 0,0 1 0,0-1-1,0 1 1,0 0 0,2-3 0,13-5-6171,1-3-1271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7.867"/>
    </inkml:context>
    <inkml:brush xml:id="br0">
      <inkml:brushProperty name="width" value="0.05" units="cm"/>
      <inkml:brushProperty name="height" value="0.05" units="cm"/>
    </inkml:brush>
  </inkml:definitions>
  <inkml:trace contextRef="#ctx0" brushRef="#br0">65 77 19716,'0'0'67,"0"0"0,0 0 1,0 0-1,0 0 0,1 0 0,-1 0 0,0 0 0,0 0 0,0 0 0,0 0 0,0 0 1,0 0-1,0 0 0,1 0 0,-1 0 0,0 0 0,0 0 0,0 0 0,0 1 0,0-1 1,0 0-1,0 0 0,0 0 0,1 0 0,-1 0 0,0 0 0,0 0 0,0 0 0,0 0 1,0 1-1,0-1 0,0 0 0,0 0 0,0 0 0,0 0 0,0 0 0,0 0 0,0 0 1,0 1-1,0-1 0,0 0 0,0 0 0,0 0 0,0 0 0,0 0 0,0 0 0,0 0 1,0 1-1,0-1 0,0 0 0,-2 13 1705,-8 26-851,5-19-507,-13 50-179,-14 118 0,34-162-260,-2-26 25,0 0-1,0 0 1,0 0-1,0 0 1,0 1 0,0-1-1,0 0 1,0 0-1,0 0 1,0 0-1,0 1 1,0-1-1,0 0 1,1 0-1,-1 0 1,0 0-1,0 0 1,0 1-1,0-1 1,0 0 0,0 0-1,1 0 1,-1 0-1,0 0 1,0 0-1,0 0 1,0 0-1,1 0 1,-1 0-1,0 0 1,0 0-1,0 1 1,1-1-1,-1 0 1,0 0 0,0-1-1,0 1 1,9-11-23,-4 0 16,0 0 0,-1 0 0,-1-1 1,0 0-1,2-15 0,4-62 27,-8 70-15,0-45-33,-1 41-55,4-34 1,-4 57 77,-1-1 1,1 1-1,0 0 0,0 0 1,0 0-1,0-1 1,0 1-1,0 0 1,0 0-1,0 0 0,0 0 1,1-1-1,-1 1 1,0 0-1,0 0 1,0 0-1,0-1 0,0 1 1,0 0-1,0 0 1,0 0-1,0 0 1,0-1-1,1 1 0,-1 0 1,0 0-1,0 0 1,0 0-1,0 0 1,1 0-1,-1 0 0,0-1 1,0 1-1,0 0 1,0 0-1,1 0 1,-1 0-1,0 0 0,0 0 1,6 7-112,3 11-15,-9-18 130,4 11-54,1-1 0,0 1 0,0-1 0,1-1 0,0 1 1,1-1-1,0 0 0,1 0 0,15 13 0,-19-19 57,0 0-1,0 0 1,1 0-1,-1-1 1,1 0 0,-1 0-1,1 0 1,0 0-1,-1-1 1,1 0-1,0 0 1,0 0 0,0-1-1,0 1 1,0-1-1,0 0 1,0-1-1,0 1 1,0-1 0,0 0-1,0 0 1,0-1-1,0 1 1,7-4-1,-4 0 34,0 1 0,0-1 0,0 0-1,-1-1 1,1 0 0,-1 0 0,-1-1-1,1 0 1,-1 0 0,0 0-1,6-11 1,-5 6 35,-1 0 0,0 0 0,-1 0 1,0-1-1,-1 0 0,0 0 0,2-16 0,-4 3 39,-2 25-107,0 1 0,0 0 0,0-1 0,0 1 0,0-1 0,0 1 0,0 0 0,0-1 0,0 1 0,0-1 0,0 1 0,-1 0 0,1-1 0,0 1 0,0 0 0,0-1 0,0 1 0,-1 0 0,1-1 0,0 1 0,0 0 0,-1-1 0,1 1 0,0 0 0,-1 0 0,1-1 0,0 1 0,-1 0 0,1 0 0,0-1 0,-1 1 0,1 0 0,-1 0 0,1 0 0,0 0 0,-1 0-1,1 0 1,0 0 0,-1 0 0,1 0 0,-1 0 0,1 0 0,0 0 0,-1 0 0,1 0 0,-1 0 0,1 0 0,0 0 0,-1 0 0,1 0 0,-1 1 0,1-1 0,0 0 0,-1 0 0,1 1 0,0-1 0,-1 0 0,1 0 0,0 1 0,0-1 0,-1 0 0,1 1 0,0-1 0,-1 1 0,-17 19 29,3 3-31,2 2 0,0 0-1,2 0 1,1 1 0,1 1-1,1-1 1,-6 37 0,13-55-2,0 0 0,0 0 0,1 0 0,0-1 1,0 1-1,3 15 0,-2-20 0,-1-1 0,1 1 0,0-1 0,0 1 0,0-1 0,0 0 0,1 1 0,-1-1 0,0 0 0,1 0 0,0 0 0,-1 0 0,1 0 0,0 0 0,0-1 0,0 1 0,0 0 0,1-1 0,-1 0-1,0 0 1,0 1 0,1-1 0,4 1 0,0-1 0,1 0 0,-1 0 0,0-1 0,1 0 0,-1 0-1,1 0 1,-1-1 0,0-1 0,0 1 0,1-1 0,-1 0 0,8-4-1,10-5 8,45-26 0,-26 7 14,-30 19-11,0 2 0,22-12 1,-35 21-8,0-1 0,-1 1 0,1 0 1,-1-1-1,1 1 0,0 0 0,-1 0 1,1 0-1,-1-1 0,1 1 0,0 0 1,-1 0-1,1 0 0,0 0 1,-1 0-1,1 0 0,0 1 0,-1-1 1,1 0-1,0 0 0,-1 0 0,1 0 1,-1 1-1,1-1 0,0 0 0,-1 1 1,1-1-1,-1 0 0,1 1 0,-1-1 1,1 1-1,-1-1 0,0 1 0,1-1 1,0 2-1,8 26 13,-8-25-8,-1 0 0,1 0 0,0 0 0,0 1 0,0-1 0,0-1 0,0 1 0,1 0-1,3 5 1,-3-6 2,1-1 0,-1 1 0,1-1 0,-1 1 0,1-1 0,0 0 0,-1 0 0,1 0-1,0-1 1,0 1 0,-1-1 0,1 1 0,0-1 0,0 0 0,0 0 0,0 0 0,0-1 0,-1 1-1,6-2 1,5-1 16,0-1-1,22-9 0,-34 12-19,73-35 18,-72 35-33,0 0-1,0 0 1,0 0 0,0 1 0,0-1 0,0 0 0,1 1 0,-1 0-1,0-1 1,1 1 0,-1 0 0,0 0 0,0 0 0,1 1 0,-1-1-1,0 0 1,0 1 0,1-1 0,-1 1 0,0 0 0,0 0 0,0 0-1,3 2 1,0 0-242,0 1 0,-1-1 0,1 1 0,-1 1 0,7 7 0,-10-11 120,-1 0-157,1 0 0,0 0 1,0-1-1,0 1 1,-1 0-1,1 0 0,-1 0 1,1 1-1,0-1 1,-1 0-1,0 0 0,1 0 1,-1 0-1,0 0 0,0 1 1,1-1-1,-1 0 1,0 0-1,0 0 0,0 0 1,-1 1-1,1-1 1,0 1-1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8.004"/>
    </inkml:context>
    <inkml:brush xml:id="br0">
      <inkml:brushProperty name="width" value="0.025" units="cm"/>
      <inkml:brushProperty name="height" value="0.025" units="cm"/>
    </inkml:brush>
  </inkml:definitions>
  <inkml:trace contextRef="#ctx0" brushRef="#br0">3 124 9897,'0'0'18834,"0"8"-18743,0-3-95,-1-3 13,0 0 1,1 0 0,0-1-1,-1 1 1,1 0 0,0 0-1,0 0 1,0 0 0,0 0-1,1 0 1,-1-1-1,0 1 1,1 0 0,-1 0-1,1 0 1,0-1 0,0 1-1,0 0 1,-1 0-1,1-1 1,1 1 0,-1-1-1,0 1 1,0-1 0,1 0-1,-1 1 1,0-1 0,1 0-1,-1 0 1,1 0-1,0 0 1,-1 0 0,1 0-1,0-1 1,0 1 0,-1 0-1,1-1 1,0 1-1,0-1 1,0 0 0,2 0-1,10 0-190,-1-1 1,1-1-1,-1 0 0,0-1 0,1-1 0,-1 0 0,-1 0 1,1-1-1,0-1 0,-1 0 0,0-1 0,-1 0 0,0-1 1,0 0-1,13-14 0,-24 59 186,-1-22 556,1-13-476,1 1 0,-1-1 0,1 1 0,-1-1 0,1 0 1,0 1-1,0-1 0,0 0 0,0 1 0,1-1 0,-1 0 0,0 0 0,1 0 1,-1 0-1,1-1 0,0 1 0,0 0 0,0-1 0,3 3 0,52 28-1008,-16-11-764,-36-17 1624,-1-1 0,1 1 0,0 0 0,-1 0 0,0 0-1,0 1 1,0-1 0,0 1 0,-1 0 0,0 0 0,0 0 0,0 1 0,-1-1-1,0 1 1,0-1 0,0 1 0,0 0 0,-1 0 0,0 0 0,0 7 0,-1-4 272,-1 1 0,0-1 0,-1 0 0,1 0 0,-2 0 0,1 0 1,-1 0-1,-1-1 0,0 1 0,0-1 0,0 0 0,-10 12 1,5-6 526,-2-1 0,0 0 1,-16 14-1,24-23-573,-1 0-1,-1-1 1,1 0 0,0 0 0,-1 0-1,1 0 1,-1-1 0,0 0 0,0 0-1,0 0 1,0 0 0,0-1 0,-1 0-1,-6 1 1,10-3-172,1 1 0,-1-1-1,0 1 1,0-1 0,0 0 0,0 1 0,1-1 0,-1 0-1,0 0 1,1 0 0,-1-1 0,1 1 0,-1 0 0,1-1-1,0 1 1,-1 0 0,1-1 0,0 0 0,0 1 0,0-1-1,0 0 1,0 1 0,1-1 0,-1 0 0,0 0 0,1 0-1,0 0 1,-1 1 0,1-1 0,0 0 0,0-2 0,-4-67-415,5 65 394,0-8-9,1 0 1,0 1-1,1 0 1,1-1-1,0 1 1,1 1 0,0-1-1,1 1 1,0-1-1,13-16 1,12-15-272,51-54 0,-38 48-1082,-4 2-3807,-15 15-1480,3-6-6672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48.351"/>
    </inkml:context>
    <inkml:brush xml:id="br0">
      <inkml:brushProperty name="width" value="0.025" units="cm"/>
      <inkml:brushProperty name="height" value="0.025" units="cm"/>
    </inkml:brush>
  </inkml:definitions>
  <inkml:trace contextRef="#ctx0" brushRef="#br0">34 1 23927,'0'0'5669,"-9"75"-4804,1-44-481,1 5-192,1-2-128,3-2 0,3 0-416,0-2-1249,0-2-1731,3-2-2913,5-3-4678</inkml:trace>
  <inkml:trace contextRef="#ctx0" brushRef="#br0" timeOffset="1">66 626 22453,'0'0'10314,"0"3"-13997,9-24-7624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54.332"/>
    </inkml:context>
    <inkml:brush xml:id="br0">
      <inkml:brushProperty name="width" value="0.025" units="cm"/>
      <inkml:brushProperty name="height" value="0.025" units="cm"/>
    </inkml:brush>
  </inkml:definitions>
  <inkml:trace contextRef="#ctx0" brushRef="#br0">1 44 14061,'0'0'2899,"1"10"-2819,-1-3 209,1 7-869,1-1 0,0 1 0,6 20-1,-8-31 442,1 0 0,0-1 0,0 1 0,1-1 0,-1 1-1,1-1 1,-1 0 0,1 1 0,-1-1 0,1 0 0,3 2-1,-4-3 116,0 0-1,0-1 0,1 1 0,-1 0 1,0-1-1,0 1 0,1-1 0,-1 0 1,0 0-1,0 1 0,1-1 0,-1 0 1,0 0-1,1 0 0,-1 0 0,0 0 1,1-1-1,-1 1 0,0 0 0,1 0 0,-1-1 1,0 1-1,0-1 0,1 0 0,0 0 1,1-1 41,-1-1-1,1 0 1,0 0 0,-1 0 0,0 0 0,0 0 0,0 0 0,0 0-1,0-1 1,-1 1 0,1-1 0,-1 1 0,0-1 0,0 1 0,0-5-1,8-58 2213,-8 31-1,0 24-609,-1 25-1297,0-12-343,1 1-1,-1-1 1,1 0-1,-1 0 0,1 0 1,0 0-1,0 1 0,0-1 1,0 0-1,0-1 1,1 1-1,-1 0 0,0 0 1,1 0-1,-1-1 1,1 1-1,0-1 0,0 1 1,0-1-1,-1 0 1,1 0-1,0 0 0,0 0 1,1 0-1,-1 0 1,3 1-1,4 1-448,0-1-1,0 0 1,0 0-1,0-1 1,13 1-1,17-2-2545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55.171"/>
    </inkml:context>
    <inkml:brush xml:id="br0">
      <inkml:brushProperty name="width" value="0.025" units="cm"/>
      <inkml:brushProperty name="height" value="0.025" units="cm"/>
    </inkml:brush>
  </inkml:definitions>
  <inkml:trace contextRef="#ctx0" brushRef="#br0">1 71 4965,'0'0'12369,"12"8"-11435,-4-3-838,1 0-1,-1 0 1,1-1-1,0 0 1,1-1 0,-1 0-1,1 0 1,-1-1-1,1 0 1,16 0 0,174-7 886,313-48 1,-297 24-180,232-1 0,-157 38-1397,-225-2 292,-1 2 0,89 24 0,-148-26-1546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3:56.103"/>
    </inkml:context>
    <inkml:brush xml:id="br0">
      <inkml:brushProperty name="width" value="0.025" units="cm"/>
      <inkml:brushProperty name="height" value="0.025" units="cm"/>
    </inkml:brush>
  </inkml:definitions>
  <inkml:trace contextRef="#ctx0" brushRef="#br0">35 85 352,'0'0'10010,"-6"-5"-8692,-17-13-63,17 10 4525,13 6-4684,12 4-2003,-19-2 1211,98 12 337,126 1 1,102-19-431,-318 6-205,477-19 65,392-8 28,-662 27-64,-42 2-533,197-24 1,-349 17-3022,-44 3-4835,16 2 4633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4:12.348"/>
    </inkml:context>
    <inkml:brush xml:id="br0">
      <inkml:brushProperty name="width" value="0.025" units="cm"/>
      <inkml:brushProperty name="height" value="0.025" units="cm"/>
    </inkml:brush>
  </inkml:definitions>
  <inkml:trace contextRef="#ctx0" brushRef="#br0">0 205 13581,'0'0'8931,"11"-8"-8627,14-9-221,0 2 0,1 0 0,0 2 0,1 1 0,1 1 0,0 1 0,0 2 0,1 1 0,0 1 0,45-3 0,15-2-97,0-3 1,92-28-1,-174 40-4,12 0-52,-7 1-2637,-6-1-5246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4:13.332"/>
    </inkml:context>
    <inkml:brush xml:id="br0">
      <inkml:brushProperty name="width" value="0.025" units="cm"/>
      <inkml:brushProperty name="height" value="0.025" units="cm"/>
    </inkml:brush>
  </inkml:definitions>
  <inkml:trace contextRef="#ctx0" brushRef="#br0">170 386 9769,'0'0'13821,"-1"-6"-13629,1 4-186,0 1-1,0-1 1,0 0-1,0 0 1,1 1-1,-1-1 1,0 0-1,1 1 1,-1-1-1,1 0 0,-1 1 1,1-1-1,0 1 1,0-1-1,0 1 1,0-1-1,0 1 1,0 0-1,2-3 1,39-20 23,49-18-367,-2-5 0,160-112 0,-229 143-126,-20 13-85,-11 3 452,-13 6 209,-210 105 1191,169-76-955,-2-2 0,-1-4 0,-129 37 1,191-66-122,6-3-97,18-11-75,30-16-110,150-71-212,114-68-2439,-292 151 2339,-38 18 701,-39 17 542,-146 84 952,-8 3-1451,200-100-597,11-4 162,0 0 0,0-1-1,0 1 1,0 0-1,0 0 1,0 0 0,1 0-1,-1 0 1,0 0-1,0 0 1,0 0 0,0 0-1,0-1 1,0 1 0,0 0-1,0 0 1,0 0-1,1 0 1,-1 0 0,0 0-1,0-1 1,0 1 0,0 0-1,0 0 1,0 0-1,0 0 1,0 0 0,0 0-1,0-1 1,0 1-1,0 0 1,0 0 0,0 0-1,0 0 1,0 0 0,0-1-1,0 1 1,0 0-1,0 0 1,-1 0 0,1 0-1,0 0 1,0 0 0,0-1-1,0 1 1,0 0-1,0 0 1,0 0 0,0 0-1,-1 0 1,1 0-1,0 0 1,0 0 0,0 0-1,0-1 1,0 1 0,0 0-1,-1 0 1,1 0-1,0 0 1,0 0 0,0 0-1,0 0 1,-1 0 0,22-25-6647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3:57.237"/>
    </inkml:context>
    <inkml:brush xml:id="br0">
      <inkml:brushProperty name="width" value="0.025" units="cm"/>
      <inkml:brushProperty name="height" value="0.025" units="cm"/>
    </inkml:brush>
  </inkml:definitions>
  <inkml:trace contextRef="#ctx0" brushRef="#br0">0 3709 12684,'0'0'1132,"10"-1"-497,0-1-425,0 0-1,-1-1 0,1 0 1,-1-1-1,0 0 1,0-1-1,0 0 1,-1 0-1,0 0 1,15-14-1,83-85 1580,-72 68-1526,769-815 919,-514 540-928,410-453 378,73-79-330,-192 211-307,-570 622-170,25-35-869,-21 12-2878,-12 12-1891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3:58.229"/>
    </inkml:context>
    <inkml:brush xml:id="br0">
      <inkml:brushProperty name="width" value="0.025" units="cm"/>
      <inkml:brushProperty name="height" value="0.025" units="cm"/>
    </inkml:brush>
  </inkml:definitions>
  <inkml:trace contextRef="#ctx0" brushRef="#br0">113 822 13036,'-10'3'1095,"0"1"-668,-47 21 2274,54-24-2611,1 0-1,0 1 0,-1 0 0,1-1 1,0 1-1,0 0 0,0 0 1,0 0-1,0 0 0,1 1 0,-1-1 1,1 0-1,-1 1 0,1-1 1,0 1-1,0-1 0,0 1 0,0 0 1,0-1-1,1 1 0,-1 5 1,1-8-92,0 1 1,0-1-1,0 1 1,0 0-1,1-1 1,-1 1-1,0-1 1,0 1-1,1-1 1,-1 1-1,0-1 1,1 1-1,-1-1 1,0 1-1,1-1 1,-1 1-1,1-1 1,-1 0 0,1 1-1,-1-1 1,1 0-1,-1 1 1,1-1-1,-1 0 1,1 0-1,0 0 1,-1 1-1,1-1 1,-1 0-1,1 0 1,-1 0-1,1 0 1,0 0-1,0 0 1,25-1-26,-24 1 36,12-3 33,-1 1 0,1-2 0,-1 0-1,0-1 1,23-11 0,66-42 140,-57 31-86,742-478-6,-721 459-122,140-91 53,-171 116-1,2 2 1,1 1-1,70-23 0,-104 40-13,5-2-48,-1 1 1,0 0-1,0 1 1,15-2 0,-21 3 17,0 0 1,-1 0-1,1 0 1,0 1-1,-1-1 1,1 0-1,0 1 1,-1-1-1,1 1 1,0-1-1,-1 1 1,1 0-1,-1 0 1,1 0-1,-1 0 1,0 0-1,1 0 1,-1 0-1,0 0 1,0 0-1,0 1 1,0-1-1,0 1 1,0-1-1,0 0 1,0 1-1,0-1 1,-1 1-1,2 2 1,1 9-8,0 1 1,-1 0 0,-1 0 0,0 0 0,-1 0-1,0 0 1,-1 0 0,0-1 0,-6 20-1,-39 129 188,32-120-135,-74 205 115,-20 65-15,100-285-202,1 1 0,2-1 0,0 1 0,-1 52 0,6-76-117,0-1 0,0 1-1,0 0 1,0-1 0,1 1 0,0 0 0,-1-1 0,1 1-1,1 0 1,-1-1 0,3 6 0,-2-7-240,0 0 1,1-1-1,-1 1 1,0 0-1,1-1 1,-1 1-1,1-1 1,0 0-1,-1 1 1,1-2-1,5 3 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4:14.186"/>
    </inkml:context>
    <inkml:brush xml:id="br0">
      <inkml:brushProperty name="width" value="0.025" units="cm"/>
      <inkml:brushProperty name="height" value="0.025" units="cm"/>
    </inkml:brush>
  </inkml:definitions>
  <inkml:trace contextRef="#ctx0" brushRef="#br0">346 404 3651,'-34'-33'-145,"3"-2"0,-48-66 0,14 16 121,-66-54 4359,126 130-2302,8 8-394,15 18-917,293 484 1506,-103-153-2075,-186-313-168,40 46 0,-54-71-13,1-1 1,0-1-1,0 1 1,0-1 0,1-1-1,0 0 1,1 0-1,0-1 1,15 7-1,-7-8-365,-18-5 227,-1 0 0,1 0 0,-1 0 0,1 1 0,-1-1 0,1 0 0,0 0 0,-1 0 0,1 0 0,-1 0-1,1 0 1,-1 0 0,1 0 0,0 0 0,-1 0 0,1 0 0,-1-1 0,1 1 0,-1 0 0,1 0 0,-1 0 0,1-1 0,-1 1 0,1 0-1,-1-1 1,1 1 0,-1 0 0,1-1 0,-1 1 0,1-1 0,-1-10-3838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8.274"/>
    </inkml:context>
    <inkml:brush xml:id="br0">
      <inkml:brushProperty name="width" value="0.05" units="cm"/>
      <inkml:brushProperty name="height" value="0.05" units="cm"/>
    </inkml:brush>
  </inkml:definitions>
  <inkml:trace contextRef="#ctx0" brushRef="#br0">0 464 24869,'30'-30'19,"-1"-1"-1,-2-2 0,41-61 1,-42 54-12,39-64 138,-59 93-84,0-1 0,-1 0 0,0 0 0,-1-1 0,0 1 0,-1-1 0,2-13 0,-5 25-53,0 0 0,0 0 1,1 1-1,-1-1 1,0 0-1,0 1 0,0-1 1,0 0-1,0 0 0,0 1 1,0-1-1,-1 0 0,1 1 1,0-1-1,0 0 0,0 0 1,-1 1-1,1-1 0,0 0 1,-1 1-1,1-1 0,-1 1 1,1-1-1,0 1 0,-1-1 1,1 1-1,-1-1 0,0 1 1,0-1-1,0 1 5,0-1 0,-1 1 0,1 1 0,0-1 0,0 0 0,0 0 0,0 0 0,-1 1 0,1-1 0,0 0 0,0 1 0,0-1 0,0 1 0,0 0 0,-2 1 0,-4 3 50,0 0 0,0 1 0,-11 13 1,8-7-44,1 1 0,1 0 0,0 1 0,1-1 0,0 2 0,1-1 0,0 1 0,2 0 0,-5 23 0,6-28-135,2 1 1,0-1 0,0 0 0,1 0-1,0 1 1,0-1 0,1 0-1,1 1 1,0-1 0,0 0 0,1 0-1,0-1 1,1 1 0,0 0 0,7 12-1,-9-19 75,1 1 1,-1-1-1,1 1 0,0-1 0,0 0 0,0 0 0,0 0 0,0-1 1,1 1-1,-1-1 0,1 0 0,0 0 0,-1 0 0,1 0 0,0-1 1,5 2-1,-3-2-44,0-1 1,-1 0 0,1 0-1,8-2 1,-12 1 61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4:14.584"/>
    </inkml:context>
    <inkml:brush xml:id="br0">
      <inkml:brushProperty name="width" value="0.025" units="cm"/>
      <inkml:brushProperty name="height" value="0.025" units="cm"/>
    </inkml:brush>
  </inkml:definitions>
  <inkml:trace contextRef="#ctx0" brushRef="#br0">0 165 9289,'0'0'368,"9"6"-330,14 13 250,0 1 1,-2 1-1,0 0 1,28 41-1,-27-34 180,1 0 1,2-2-1,42 37 0,-64-61-425,-1 0 1,1 1-1,0-1 0,-1-1 1,1 1-1,0 0 1,0-1-1,0 1 1,0-1-1,1 0 0,-1 0 1,0 0-1,1-1 1,-1 1-1,0-1 1,1 0-1,-1 0 1,0 0-1,1 0 0,-1 0 1,0-1-1,7-1 1,-7-1 43,1 1 0,0-1 0,-1 1-1,1-1 1,-1 0 0,0 0 0,0-1 0,0 1 0,-1-1 0,1 1 0,-1-1 0,0 0 0,0 0 0,0 0 0,0 0 0,1-8 0,9-27 195,-1-1 0,-3 0 0,5-51 0,-6-53-5686,-7 85-1899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48.208"/>
    </inkml:context>
    <inkml:brush xml:id="br0">
      <inkml:brushProperty name="width" value="0.05" units="cm"/>
      <inkml:brushProperty name="height" value="0.05" units="cm"/>
    </inkml:brush>
  </inkml:definitions>
  <inkml:trace contextRef="#ctx0" brushRef="#br0">1 402 12867,'7'3'97,"1"0"-1,0-1 1,0 0 0,0-1 0,0 1-1,0-1 1,16-1 0,59-7-269,-67 5 221,113-20-234,142-44 1,41-8 75,-203 58 135,120-3-1,112 14 73,61-3 59,274-58 83,40-2-68,222 46-79,-899 22-86,7-1-48,5 2 328,0-2 1,81-14-1,-102 4-151,-15-2 28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48.968"/>
    </inkml:context>
    <inkml:brush xml:id="br0">
      <inkml:brushProperty name="width" value="0.05" units="cm"/>
      <inkml:brushProperty name="height" value="0.05" units="cm"/>
    </inkml:brush>
  </inkml:definitions>
  <inkml:trace contextRef="#ctx0" brushRef="#br0">0 390 15403,'3'3'84,"-1"-1"-1,0 1 1,1-1-1,-1 0 1,1 0-1,0 0 1,0 0-1,0-1 1,-1 1-1,2-1 1,3 2-1,42 11-226,-43-12 195,68 13-67,1-3 0,114 4 1,156-16-146,264-46-166,-3-33 175,-594 77 152,1518-272-53,-1469 260 10,218-42-1174,-241 54 1006,-16 7-85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49.574"/>
    </inkml:context>
    <inkml:brush xml:id="br0">
      <inkml:brushProperty name="width" value="0.05" units="cm"/>
      <inkml:brushProperty name="height" value="0.05" units="cm"/>
    </inkml:brush>
  </inkml:definitions>
  <inkml:trace contextRef="#ctx0" brushRef="#br0">1 1 14635,'198'41'1035,"-66"-15"-1016,106 18-269,417 21 0,246-60-452,750-66 478,-1231 32 160,-224 12 28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52.960"/>
    </inkml:context>
    <inkml:brush xml:id="br0">
      <inkml:brushProperty name="width" value="0.05" units="cm"/>
      <inkml:brushProperty name="height" value="0.05" units="cm"/>
    </inkml:brush>
  </inkml:definitions>
  <inkml:trace contextRef="#ctx0" brushRef="#br0">3211 75 9994,'-167'-29'610,"-1"6"0,-227 0 1,182 26-411,-305 43 0,411-30 37,2 5 1,-133 43-1,174-41-183,1 2 1,1 4-1,2 1 1,-101 70-1,70-31-179,3 4 0,-94 99 0,-128 194-589,277-323 674,1 2-1,3 1 1,2 1 0,-28 65-1,47-89 59,0-1-1,1 2 0,1-1 1,1 0-1,2 1 0,0 0 1,1 0-1,2 0 1,0 0-1,2 0 0,0 0 1,8 30-1,-2-24-3,1-1 0,2 0 1,1 0-1,1-1 0,30 46 0,-20-40-23,2-1-1,2-1 0,56 53 1,-35-45-17,1-2 0,2-1 0,2-3 0,1-3 0,101 43 0,-73-42 9,1-4 0,2-3 0,92 13 1,-63-21 19,217 4 1,-140-26 44,-1-10 0,313-63 0,-265 26 121,382-138 0,-509 145-93,-3-4-1,-2-5 0,-2-5 0,168-126 0,-221 144 79,-1-2 0,-3-2 0,60-74-1,-83 90-6,-2-2-1,-1-1 0,-2-1 1,-1 0-1,-1-1 0,-2-1 1,13-46-1,-22 53-92,0 0-1,-2 0 1,-1 0 0,-2-1-1,0 1 1,-2-1 0,-1 1-1,-1 0 1,-2 0 0,-1 0-1,-1 0 1,-1 1 0,-1 0-1,-2 1 1,-24-45 0,18 41-124,-2 0 0,-2 2 0,0 0 0,-2 1 0,-1 2 0,-1 0 0,-1 1 0,0 2 0,-2 1 0,-1 1 0,-1 1 0,-48-22 0,-68-13-102,-16 9-37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39:56.696"/>
    </inkml:context>
    <inkml:brush xml:id="br0">
      <inkml:brushProperty name="width" value="0.025" units="cm"/>
      <inkml:brushProperty name="height" value="0.025" units="cm"/>
    </inkml:brush>
  </inkml:definitions>
  <inkml:trace contextRef="#ctx0" brushRef="#br0">341 361 609,'0'0'3731,"-10"-10"-3112,-10-11-555,-2 1-1,-31-23 1,39 34 775,1 1 1,-1 0-1,0 0 1,-16-5 0,-32-4 1627,43 13-1113,1-2 0,-33-12-1,90 18-1044,-20-1-233,516-26-370,775-88 945,-1258 113-651,1218-28 43,-1057 42-32,-168-7-20,-1 1 0,74 22 0,-96-19 1,-22-9-83,1 0 0,-1 0-1,1 0 1,-1 1 0,1-1 0,-1 0 0,1 0 0,0 0-1,-1 1 1,1-1 0,-1 0 0,0 1 0,1-1-1,-1 0 1,1 1 0,-1-1 0,1 1 0,-1-1 0,0 1-1,1-1 1,-1 1 0,0-1 0,0 1 0,1-1-1,-1 1 1,0-1 0,0 1 0,0-1 0,0 1 0,1 1-1,-5-2-2828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39:57.687"/>
    </inkml:context>
    <inkml:brush xml:id="br0">
      <inkml:brushProperty name="width" value="0.025" units="cm"/>
      <inkml:brushProperty name="height" value="0.025" units="cm"/>
    </inkml:brush>
  </inkml:definitions>
  <inkml:trace contextRef="#ctx0" brushRef="#br0">188 48 9289,'-14'0'-304,"-8"1"391,-1 0 354,0 0 0,0-1 1,-42-7-1,48-2 1036,18 0-260,0 7-1155,1 1-1,-1-1 0,1 1 1,0 0-1,0-1 0,0 1 0,0 0 1,0 0-1,0 1 0,0-1 1,0 0-1,2 0 0,33-4 32,0 1 0,0 2 0,54 4-1,-16 0-68,522 10 26,-120-1 290,896 20 103,356 2-2301,-1601-33-96,-15 0-1206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0:01.735"/>
    </inkml:context>
    <inkml:brush xml:id="br0">
      <inkml:brushProperty name="width" value="0.025" units="cm"/>
      <inkml:brushProperty name="height" value="0.025" units="cm"/>
    </inkml:brush>
  </inkml:definitions>
  <inkml:trace contextRef="#ctx0" brushRef="#br0">1 9 11050,'0'0'2072,"9"2"-2014,96 11 863,178 1 0,-179-12-857,1843-8-190,-720-9 2126,-1174 15-2352,12 1-2141,76-10 0,-74-2-2307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0:18.368"/>
    </inkml:context>
    <inkml:brush xml:id="br0">
      <inkml:brushProperty name="width" value="0.025" units="cm"/>
      <inkml:brushProperty name="height" value="0.025" units="cm"/>
    </inkml:brush>
  </inkml:definitions>
  <inkml:trace contextRef="#ctx0" brushRef="#br0">1373 29 5830,'-8'-1'245,"-82"-11"1293,67 7-1241,0 0 0,-1 2 0,0 2 0,1 0 1,-1 1-1,0 1 0,0 1 0,-26 6 0,-25 19-476,3 3 1,0 4-1,-110 69 1,109-60 342,14-9-86,3 2-1,0 2 1,3 3 0,-94 93-1,128-113-104,0 1-1,1 0 0,1 2 1,2 0-1,0 1 0,2 0 1,0 1-1,2 0 0,1 1 1,1 0-1,1 1 0,2 0 1,0 0-1,-1 36 1,3 6-166,4 0 1,3-1 0,2 1 0,4-1 0,2-1-1,4 0 1,3 0 0,35 87 0,-31-101 349,3-1 0,2-2 0,2-1 0,63 83 1,-73-111-85,0-1 1,2-1 0,0 0 0,1-2-1,1 0 1,1-2 0,0 0 0,1-2-1,0-1 1,2-1 0,44 15 0,-25-16-28,1-1 0,-1-2 0,1-2 0,1-3 0,87-4 0,238-45 187,-233 25-176,339-32 29,245-41-140,-634 75 49,-1-4-1,-1-4 1,-2-4-1,-1-3 1,154-87 0,41-69 100,-219 143-387,-3-3 1,72-79-1,-107 101 3,-1 0-1,-2-1 1,0-1-1,-3-1 1,0 0-1,14-41 1,-22 48 661,-1 0 0,-1 0-1,-1-1 1,-1 0 0,-2-1 0,0 1 0,-2-1 0,0 1 0,-5-36 0,0 44-65,0 1 1,-1-1-1,0 1 1,-2 1 0,0-1-1,0 1 1,-2 0-1,0 1 1,0 0 0,-19-20-1,-8-6-191,-2 2 0,-43-34 0,30 33-114,-1 2-1,-2 2 1,-2 3-1,-1 2 1,-1 2 0,-2 4-1,-72-21 1,-7 7-355,-2 7 0,-160-15 0,175 31-1308,0 7 1,-177 10 0,197 11-1281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0:43.094"/>
    </inkml:context>
    <inkml:brush xml:id="br0">
      <inkml:brushProperty name="width" value="0.025" units="cm"/>
      <inkml:brushProperty name="height" value="0.025" units="cm"/>
    </inkml:brush>
  </inkml:definitions>
  <inkml:trace contextRef="#ctx0" brushRef="#br0">0 19 9545,'0'0'1831,"9"-4"-1783,-6 3-57,2-1 25,0 0-1,0 0 0,0 0 0,0 1 1,0-1-1,0 1 0,0 1 0,0-1 0,1 1 1,-1 0-1,0 0 0,0 0 0,0 1 1,1 0-1,9 2 0,21 8 113,0-2 0,1-1 0,0-3 1,64 3-1,-2 0 123,720 75 62,5-45-226,63-47-8,-250 0 29,3-14 1151,254 4-810,-813 24-888,-44-2-1018,0-1 0,56-5 0,-47-6-2301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9.309"/>
    </inkml:context>
    <inkml:brush xml:id="br0">
      <inkml:brushProperty name="width" value="0.05" units="cm"/>
      <inkml:brushProperty name="height" value="0.05" units="cm"/>
    </inkml:brush>
  </inkml:definitions>
  <inkml:trace contextRef="#ctx0" brushRef="#br0">278 154 12459,'4'-5'464,"0"0"0,0-1 0,0 0 1,-1 1-1,0-1 0,0 0 0,3-12 0,-5 16-198,0-2 62,1 1 1,-1-1-1,0 1 0,0-1 0,-1 0 1,1 1-1,-1-1 0,0 0 0,0 1 1,0-1-1,0 0 0,-1 0 0,-1-6 1,1 8-141,0 0 0,0 0 1,0 0-1,0-1 0,-1 2 0,1-1 1,-1 0-1,1 0 0,-1 0 0,0 1 1,0-1-1,1 0 0,-1 1 1,0 0-1,-1 0 0,1-1 0,0 1 1,0 0-1,0 1 0,-1-1 1,1 0-1,-4 0 0,-3 0-51,0 0 1,1 1-1,-1 0 0,0 1 0,1 0 1,-1 0-1,0 0 0,1 2 1,0-1-1,-1 1 0,1 0 0,0 0 1,0 1-1,1 0 0,-1 1 0,1-1 1,0 2-1,-7 5 0,3-2-206,0 1-1,1 0 1,1 0-1,-1 1 1,2 0-1,-1 1 0,2 0 1,0 0-1,0 1 1,-7 18-1,13-28 24,0-1 1,1 0-1,-1 0 0,1 0 0,-1 0 1,1 1-1,0-1 0,0 0 0,0 0 0,0 1 1,0-1-1,0 0 0,1 0 0,-1 0 1,1 1-1,-1-1 0,1 0 0,2 4 1,-1-4-48,0 0 0,0 1 1,0-1-1,0 0 0,0 0 0,1 0 1,-1-1-1,1 1 0,0-1 1,-1 1-1,1-1 0,0 0 1,4 1-1,57 14-1173,-42-12 1033,10 1-143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1:19.038"/>
    </inkml:context>
    <inkml:brush xml:id="br0">
      <inkml:brushProperty name="width" value="0.025" units="cm"/>
      <inkml:brushProperty name="height" value="0.025" units="cm"/>
    </inkml:brush>
  </inkml:definitions>
  <inkml:trace contextRef="#ctx0" brushRef="#br0">0 99 12172,'0'0'987,"11"0"-1131,72-1 59,133-17-1,-14-15 329,382-14 0,240 83 72,-703-24-124,951 66 1059,-316-43-892,-527-24-319,0-9 0,274-34 0,-475 29-731,0-2 0,46-13 0,-37 1-2832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1:46.048"/>
    </inkml:context>
    <inkml:brush xml:id="br0">
      <inkml:brushProperty name="width" value="0.025" units="cm"/>
      <inkml:brushProperty name="height" value="0.025" units="cm"/>
    </inkml:brush>
  </inkml:definitions>
  <inkml:trace contextRef="#ctx0" brushRef="#br0">0 105 7944,'13'-7'197,"10"-6"-162,1 2 0,0 0 0,0 1 0,1 2 0,0 0 0,0 2 0,1 0 0,30-1 0,-32 9 102,0 1-1,-1 1 1,0 1 0,0 1 0,0 1-1,24 11 1,-15-6 144,0-2-1,37 8 1,33-6 351,0-5 0,143-7 0,-102-2-542,590-20 353,-280 4 150,-235 14-491,326-21 100,267-26-138,-317 72 208,-153-2-80,278 25-29,74 2-117,437-46 80,50 0 164,-443-16 584,-623 11-632,358 1 30,252-19 96,-595 7-366,0 6 0,191 9 0,-309 2 4,9 0 16,0 1 0,0 1 0,1 0 0,-2 2 0,34 11 0,-41-13-16,-11-4-229,-1 1-1,1-1 1,0 1 0,0-1 0,-1 0 0,1 1-1,0-1 1,-1 0 0,1 0 0,0 1 0,-1-1-1,1 0 1,-1 0 0,1 0 0,-1 0 0,0 0-1,1 1 1,-1-1 0,0 0 0,0-2 0,7-27-6189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4:31.875"/>
    </inkml:context>
    <inkml:brush xml:id="br0">
      <inkml:brushProperty name="width" value="0.025" units="cm"/>
      <inkml:brushProperty name="height" value="0.025" units="cm"/>
    </inkml:brush>
  </inkml:definitions>
  <inkml:trace contextRef="#ctx0" brushRef="#br0">0 218 10826,'0'0'315,"13"-10"-96,6-5-31,1 1-1,0 1 1,1 1 0,0 0-1,1 2 1,35-12-1,-4 12 241,1 3 0,-1 2-1,93 4 1,-29 0-265,692-39 2068,153-5-725,1238 82-193,-969-11-612,-717-20-441,-475-6-256,228 9 93,-198-4-102,126 27 0,-154-18 91,-25-1-1924,-10 4-4567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6:43.837"/>
    </inkml:context>
    <inkml:brush xml:id="br0">
      <inkml:brushProperty name="width" value="0.025" units="cm"/>
      <inkml:brushProperty name="height" value="0.025" units="cm"/>
    </inkml:brush>
  </inkml:definitions>
  <inkml:trace contextRef="#ctx0" brushRef="#br0">940 230 11179,'-14'1'331,"-28"5"-78,-1-3 0,1-1 0,-1-2 0,-81-12 0,105 8-231,1 0 0,-1 1 0,1 1 0,-37 1 0,45 2-73,0 1 0,0-1 1,0 1-1,0 1 0,0 0 0,1 0 0,-1 1 1,1 1-1,0-1 0,-14 10 0,-5 8 30,0 1-1,1 2 0,2 0 1,1 2-1,0 1 0,-20 32 1,12-10 148,1 1 0,-44 105 0,66-133-92,1 0 1,1 1-1,1 0 0,1 0 1,1 0-1,1 1 0,1 31 1,2-40-31,2 1 1,0 0 0,0-1 0,2 1 0,0-1-1,1 0 1,0 0 0,2 0 0,-1-1 0,2 0-1,13 20 1,10 6-21,2-1 0,1-1 0,2-2-1,1-2 1,2-1 0,2-2 0,1-2 0,72 39 0,-50-36-13,1-2 1,1-4 0,2-2 0,0-4 0,114 21 0,-83-28 74,144 1 1,101-20-9,85-14-23,297-6 5,14 28-21,120-1 0,-281-42 127,-2-41 116,-4 1-95,-484 69-133,578-75 107,-12-58 371,-620 133-484,212-69 61,-210 65-49,1-1 1,-2-2 0,-1-2-1,44-30 1,-70 43 0,-1 0 0,1-1 1,-1 0-1,0 0 1,-1-1-1,0 0 0,-1 0 1,11-18-1,-16 23 18,1 0 0,0 0 0,-1 0 1,0 0-1,0 0 0,0-1 0,0 1 0,0 0 0,-1-1 0,0 1 0,0 0 0,0-1 0,-1 1 0,1 0 1,-1 0-1,0-1 0,0 1 0,-1 0 0,1 0 0,-1 0 0,0 0 0,0 1 0,0-1 0,-1 0 0,-5-6 1,-8-6 8,0-1 0,-2 2 1,0 1-1,-1 0 1,0 1-1,-27-13 1,-131-54-60,88 48-112,-169-39-1,-102 8 202,46 8 23,-1-10-61,-640-112 516,-1146 16-643,1972 157 3,-982 4-63,963 15 105,1 7 1,-167 46-1,-273 119-1962,553-175 1719,-61 24-1988,-3-4 0,-162 31 0,124-50-2815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7:32.247"/>
    </inkml:context>
    <inkml:brush xml:id="br0">
      <inkml:brushProperty name="width" value="0.025" units="cm"/>
      <inkml:brushProperty name="height" value="0.025" units="cm"/>
    </inkml:brush>
  </inkml:definitions>
  <inkml:trace contextRef="#ctx0" brushRef="#br0">10 0 9353,'0'12'277,"-9"106"-111,9-116-125,-1 0-1,1 0 1,0 0 0,0 0-1,0 0 1,0 0 0,1 0-1,-1 0 1,0 0 0,1 0 0,-1 0-1,1 0 1,0 0 0,0 0-1,0 0 1,0-1 0,0 1-1,0 0 1,0-1 0,0 1 0,1 0-1,-1-1 1,1 0 0,-1 1-1,1-1 1,0 0 0,-1 0-1,1 0 1,0 0 0,0 0-1,-1 0 1,1 0 0,0-1 0,0 1-1,0-1 1,4 1 0,7 1 246,0-1 0,0 0 0,0-1 0,22-3 1,-9 2 85,32-3-62,0-3-1,0-2 1,68-20 0,-64 14-225,2 2-1,85-6 1,-106 17-33,1 3-1,-1 2 1,1 1-1,-1 3 1,56 15-1,-16-1-19,1-4 1,1-3-1,143 4 1,227-19 933,468 24-61,-601 12-773,478 31-25,-738-65-102,4 2 0,-1-3 1,97-13 0,22-29 9,-108 32 70,118-1-1,-93 7 17,2224-29 516,-1771 34-564,-309-4-38,273 7 32,-504-4-72,0 1-1,0 0 0,0 0 1,0 2-1,0 0 0,-1 0 1,1 1-1,-1 1 1,0 0-1,0 1 0,-1 0 1,17 12-1,-8-12-4705,-14-6-918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8:47.069"/>
    </inkml:context>
    <inkml:brush xml:id="br0">
      <inkml:brushProperty name="width" value="0.025" units="cm"/>
      <inkml:brushProperty name="height" value="0.025" units="cm"/>
    </inkml:brush>
  </inkml:definitions>
  <inkml:trace contextRef="#ctx0" brushRef="#br0">1 126 8584,'0'0'934,"10"1"-282,20 3 571,47 14 1,-39-8 272,63 9 0,363-12-461,-265-9-938,1030-17 106,-464-11 31,4 0-84,-562 30-147,785-24 128,-67-14 221,-42 15-197,-430 14 43,-447 6-4629,-6-3 785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42.528"/>
    </inkml:context>
    <inkml:brush xml:id="br0">
      <inkml:brushProperty name="width" value="0.025" units="cm"/>
      <inkml:brushProperty name="height" value="0.025" units="cm"/>
    </inkml:brush>
  </inkml:definitions>
  <inkml:trace contextRef="#ctx0" brushRef="#br0">1 17 4452,'0'0'10453,"11"3"-8521,36 4-1190,1-3-1,0-1 1,0-3 0,59-6-1,-31 2-466,1528-17 120,-855 21 197,-628-2-523,182 4-36,-296-1-734,-8 2 222,-17 4-131,-27 3-1460,16-6-1971,2-3-1927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34.096"/>
    </inkml:context>
    <inkml:brush xml:id="br0">
      <inkml:brushProperty name="width" value="0.025" units="cm"/>
      <inkml:brushProperty name="height" value="0.025" units="cm"/>
    </inkml:brush>
  </inkml:definitions>
  <inkml:trace contextRef="#ctx0" brushRef="#br0">53 1 11979,'0'0'1532,"2"12"-1259,6 111 947,-8 148 0,-2-105-1194,-15 638 1635,0 0-1277,18-504-140,-21 715 275,13-791 186,7-223-753,0-1 1,0 0 0,0 0 0,0 1-1,0-1 1,0 0 0,0 0 0,0 1-1,0-1 1,0 0 0,0 0 0,1 1-1,-1-1 1,0 0 0,0 0 0,0 0-1,0 1 1,0-1 0,1 0-1,-1 0 1,0 0 0,0 0 0,0 0-1,1 1 1,-1-1 0,0 0 0,0 0-1,0 0 1,1 0 0,-1 0 0,0 0-1,0 0 1,1 0 0,-1 0 0,0 0-1,0 0 1,1 0 0,-1 0 0,0 0-1,0 0 1,1 0 0,-1 0 0,0 0-1,0 0 1,1 0 0,-1 0-1,0 0 1,0 0 0,0-1 0,1 1-1,-1 0 1,0 0 0,0 0 0,0 0-1,1 0 1,-1-1 0,0 1 0,0 0-1,0 0 1,0 0 0,0-1 0,1 1-1,-1 0 1,0 0 0,0-1 0,0 1-1,0 0 1,11-24-5355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35.149"/>
    </inkml:context>
    <inkml:brush xml:id="br0">
      <inkml:brushProperty name="width" value="0.025" units="cm"/>
      <inkml:brushProperty name="height" value="0.025" units="cm"/>
    </inkml:brush>
  </inkml:definitions>
  <inkml:trace contextRef="#ctx0" brushRef="#br0">93 0 16432,'0'0'6139,"-3"9"-5878,-13 33-164,3 0 0,1 1 1,-7 55-1,-8 144 91,26-235-546,-1 15 972,2-18-2192,0-12-3031,2-15 1828,2-10-1474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35.482"/>
    </inkml:context>
    <inkml:brush xml:id="br0">
      <inkml:brushProperty name="width" value="0.025" units="cm"/>
      <inkml:brushProperty name="height" value="0.025" units="cm"/>
    </inkml:brush>
  </inkml:definitions>
  <inkml:trace contextRef="#ctx0" brushRef="#br0">0 37 12556,'0'0'8039,"56"-14"-6405,-20 9-545,9 1-512,-4 2-417,5 0-160,-1 2-449,6 0-672,-10 0-672,-6 0-770,-9-5-1825,-5 0-4196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0.543"/>
    </inkml:context>
    <inkml:brush xml:id="br0">
      <inkml:brushProperty name="width" value="0.05" units="cm"/>
      <inkml:brushProperty name="height" value="0.05" units="cm"/>
    </inkml:brush>
  </inkml:definitions>
  <inkml:trace contextRef="#ctx0" brushRef="#br0">50 1 18604,'-2'13'611,"-1"0"1,0 0-1,-1-1 1,-6 13-1,-7 28 365,14-40-902,0 0 0,1 0 1,1 1-1,0 22 0,1-33-77,0 0-1,1 0 1,-1-1-1,1 1 1,0 0-1,0 0 1,0-1-1,0 1 1,0-1-1,0 1 1,1-1-1,2 4 1,-3-5 1,0 1 0,1-1 0,0 0 0,-1 0 0,1 0 0,0 0 0,-1 0 0,1 0 0,0-1 0,0 1 1,0 0-1,-1-1 0,1 1 0,0-1 0,0 0 0,0 0 0,0 0 0,0 0 0,0 0 0,2 0 0,6-2 9,0 0 0,-1-1 0,0 0 1,1 0-1,-1-1 0,0-1 0,-1 1 0,1-1 0,-1-1 0,0 1 0,10-10 0,-6 5 147,1 1-1,1 0 1,14-6-1,-27 14-130,0 0 1,0 1-1,0-1 0,0 1 1,0 0-1,0-1 0,0 1 0,0 0 1,0 0-1,0-1 0,0 1 1,0 0-1,1 0 0,-1 0 1,0 0-1,0 0 0,0 1 0,0-1 1,0 0-1,0 0 0,0 1 1,0-1-1,0 1 0,0-1 1,0 1-1,0-1 0,1 2 0,0 0 41,0 0-1,0 1 1,-1 0-1,1-1 1,-1 1-1,0 0 0,3 5 1,-4-6-45,0 0 0,1 0 0,-1 0 0,1 0 0,0 0 0,0 0 0,0 0 0,0-1 0,0 1 0,0 0 0,0-1 0,0 1 0,1-1 0,-1 1 0,1-1 0,-1 1 0,1-1 0,0 0 0,-1 0 0,1 0 0,0 0 0,0 0 0,3 1 0,0-2 3,0 0 0,-1 0 0,1-1 0,0 1 0,0-1 0,0 0 0,-1-1 0,1 1 0,8-5 0,43-24 56,-34 17-45,28-16 5,-9 5-14,55-24-1,-90 45-35,0 1 0,0 0-1,0 0 1,0 1-1,13-2 1,-18 3 8,0 0-1,1 0 1,-1 0 0,0 0-1,1 0 1,-1 1 0,0-1-1,0 0 1,0 0-1,1 1 1,-1-1 0,0 1-1,0-1 1,0 1 0,0 0-1,0-1 1,1 1 0,-1 0-1,-1 0 1,1 0 0,0 0-1,0 0 1,0 0 0,0 0-1,-1 0 1,1 0 0,0 0-1,-1 0 1,1 0 0,-1 0-1,1 1 1,-1-1-1,0 0 1,1 2 0,0 6-21,0-1 0,-1 0 1,0 0-1,0 1 0,-1-1 0,0 0 1,-1 0-1,0 0 0,0 0 1,0 0-1,-1 0 0,-4 8 0,6-15 29,1-1-1,-1 1 1,0 0-1,1-1 1,-1 1-1,1-1 0,-1 1 1,0-1-1,0 0 1,1 1-1,-1-1 1,0 0-1,0 1 1,1-1-1,-1 0 0,0 0 1,0 1-1,0-1 1,1 0-1,-1 0 1,0 0-1,0 0 0,0 0 1,1-1-1,-1 1 1,0 0-1,0 0 1,0 0-1,1-1 1,-1 1-1,0 0 0,0-1 1,1 1-1,-1-1 1,0 1-1,1-1 1,-2 0-1,-17-15-26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35.813"/>
    </inkml:context>
    <inkml:brush xml:id="br0">
      <inkml:brushProperty name="width" value="0.025" units="cm"/>
      <inkml:brushProperty name="height" value="0.025" units="cm"/>
    </inkml:brush>
  </inkml:definitions>
  <inkml:trace contextRef="#ctx0" brushRef="#br0">0 72 14926,'0'0'11083,"71"-20"-10603,-30 6-384,6 1-128,4 4-1057,-7 0-1473,-3 5-1923,-5 2-2785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36.208"/>
    </inkml:context>
    <inkml:brush xml:id="br0">
      <inkml:brushProperty name="width" value="0.025" units="cm"/>
      <inkml:brushProperty name="height" value="0.025" units="cm"/>
    </inkml:brush>
  </inkml:definitions>
  <inkml:trace contextRef="#ctx0" brushRef="#br0">86 90 12940,'0'0'12882,"10"-7"-12679,28-24-91,-37 30-92,1 0 1,-1 0-1,0-1 1,1 1-1,-1-1 1,0 1-1,0-1 1,0 1-1,0-1 0,0 1 1,0-1-1,-1 0 1,1 0-1,0 1 1,-1-3-1,0 3 7,0 0-1,0 0 1,0 1-1,0-1 0,0 0 1,0 0-1,-1 1 1,1-1-1,0 0 1,0 0-1,-1 1 0,1-1 1,-1 0-1,1 1 1,-1-1-1,1 1 1,-1-1-1,1 0 0,-1 1 1,1-1-1,-1 1 1,0-1-1,0 1 1,-2-2-5,0 1 0,-1-1 0,1 1 0,0 0 0,0 0 1,-1 1-1,1-1 0,-1 1 0,1-1 0,0 1 0,-5 1 1,4-1-32,0 1 1,0 1-1,0-1 1,0 1-1,0-1 1,0 1-1,1 0 1,-1 1-1,0-1 1,1 0-1,0 1 1,0 0-1,0 0 1,0 0-1,0 0 1,0 1-1,1-1 1,-3 4-1,1 1 59,0-1 0,0 0 0,1 1 0,0 0 0,0 0 0,1 0 0,0 0 0,-2 11 0,4-17-58,0-1-1,0 0 1,0 0 0,0 0-1,0 0 1,0 0 0,0 0 0,0 0-1,0 0 1,0 0 0,1 0-1,-1 0 1,1 0 0,-1 0-1,1 0 1,-1 0 0,1 0 0,-1 0-1,1 0 1,0 0 0,-1-1-1,1 1 1,0 0 0,0 0 0,0-1-1,-1 1 1,1-1 0,0 1-1,2 0 1,0 0-104,1 0-1,-1 0 1,1 0 0,-1-1-1,1 1 1,0-1-1,-1 0 1,1 0 0,5-1-1,2-1-1216,0 0 0,-1-1 0,1 0 0,-1 0-1,18-9 1,12-13-7303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36.538"/>
    </inkml:context>
    <inkml:brush xml:id="br0">
      <inkml:brushProperty name="width" value="0.025" units="cm"/>
      <inkml:brushProperty name="height" value="0.025" units="cm"/>
    </inkml:brush>
  </inkml:definitions>
  <inkml:trace contextRef="#ctx0" brushRef="#br0">112 1 15503,'-8'6'2204,"-4"2"-1559,-46 35 3536,55-40-4046,0 0 0,0 0-1,0 0 1,1 0 0,-1 0-1,1 1 1,0-1 0,0 1 0,0 0-1,0-1 1,1 1 0,0 0 0,-1 0-1,1 0 1,1 0 0,-2 5-1,3-7-144,-1-1-1,1 1 0,0-1 0,-1 1 0,1-1 0,0 1 0,0-1 0,0 1 0,0-1 0,0 1 0,0-1 0,1 0 0,-1 0 0,0 0 0,1 0 0,-1 0 0,1 0 0,-1 0 0,1 0 0,-1 0 0,1-1 1,0 1-1,-1-1 0,1 1 0,0-1 0,2 1 0,57 10-114,-47-9 161,-3-1-31,1 1-11,-1-1-1,1 2 1,20 6 0,-30-9 8,-1 1 1,0-1-1,1 0 1,-1 1-1,0-1 1,0 1-1,1 0 1,-1-1-1,0 1 1,0 0-1,0 0 1,0-1 0,0 1-1,0 0 1,0 0-1,0 0 1,0 0-1,-1 0 1,1 1-1,0-1 1,-1 0-1,1 0 1,0 0-1,-1 1 1,0-1-1,1 0 1,-1 1-1,0-1 1,0 0 0,1 1-1,-1-1 1,0 0-1,0 1 1,-1-1-1,1 0 1,0 1-1,0-1 1,-1 0-1,1 1 1,-1-1-1,1 0 1,-1 0-1,0 2 1,-3 2 156,1-1 0,-1 0 0,0 0-1,-1-1 1,1 1 0,0-1 0,-1 0 0,0 0 0,0 0 0,0-1 0,0 1 0,0-1-1,-11 2 1,-6 3 319,1-2-1,-24 2 1,43-6-531,0-1 1,1 1-1,-1-1 1,1 0-1,-1 0 1,1 1-1,-1-1 0,0 0 1,1 0-1,-1-1 1,1 1-1,-1 0 1,0 0-1,1-1 1,-1 1-1,1-1 1,-1 0-1,1 1 1,-1-1-1,1 0 1,0 0-1,-1 0 1,1 0-1,-2-2 1,2 1-260,1 0 1,0 0 0,0 0-1,0 0 1,0 0 0,0-1-1,0 1 1,1 0 0,-1 0-1,1 0 1,-1 0 0,1 0-1,0 0 1,0 0 0,0 0-1,0 0 1,0 0 0,3-3-1,22-32-7022,5-9-4144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36.997"/>
    </inkml:context>
    <inkml:brush xml:id="br0">
      <inkml:brushProperty name="width" value="0.025" units="cm"/>
      <inkml:brushProperty name="height" value="0.025" units="cm"/>
    </inkml:brush>
  </inkml:definitions>
  <inkml:trace contextRef="#ctx0" brushRef="#br0">121 1 18962,'0'0'1473,"-8"10"-229,-6 11-787,1 0-1,1 1 0,1 1 1,1 0-1,-13 45 1,-4 158-274,25-197-105,42-206-1863,-33 149 1723,-7 27 55,0 0-1,1 0 1,-1 0-1,0 0 1,1 0-1,-1 0 0,1 0 1,-1 0-1,1 0 1,-1 0-1,1 0 1,0 0-1,-1 1 1,1-1-1,0 0 1,0 0-1,0 1 1,0-1-1,-1 0 0,1 1 1,0-1-1,0 1 1,0 0-1,0-1 1,0 1-1,0-1 1,1 1-1,-1 0 1,0 0-1,0 0 1,0 0-1,0 0 0,0 0 1,0 0-1,0 0 1,0 0-1,2 1 1,45 19 97,-20-7 48,-6-8-46,-1 0 0,1-1 0,37 1 0,-52-4 127,1-1 0,0 0 0,-1 0 0,1-1 0,0 0-1,-1-1 1,1 0 0,-1 0 0,1 0 0,-1-1 0,0 0-1,0 0 1,11-9 0,-16 11-133,-1 0 0,1 0 0,-1-1 0,1 1 0,-1 0 0,0-1 0,1 0 0,-1 1 0,0-1-1,0 0 1,0 1 0,-1-1 0,1 0 0,1-3 0,-2 4-50,0 0 1,0 0-1,0 0 0,0 0 1,0 0-1,0 0 0,-1 0 1,1 0-1,0 0 0,-1 1 1,1-1-1,0 0 0,-1 0 1,1 0-1,-1 0 0,1 1 1,-1-1-1,1 0 0,-1 1 1,0-1-1,1 0 0,-2 0 1,0-1-27,-1 1 1,1 0 0,-1-1-1,0 1 1,1 0 0,-1 1-1,0-1 1,0 0 0,0 1-1,1-1 1,-1 1 0,0 0 0,0 0-1,0 0 1,0 1 0,0-1-1,1 0 1,-6 2 0,2 1 9,1-1 0,0 1 1,0 0-1,0 1 0,0-1 1,0 1-1,0 0 1,1 0-1,0 0 0,0 1 1,0-1-1,0 1 0,1 0 1,0 0-1,0 1 0,0-1 1,1 0-1,-4 12 1,5-14-13,0 0 0,0 0 1,0 0-1,0 0 0,1 1 1,-1-1-1,1 0 1,0 0-1,0 1 0,0-1 1,0 0-1,1 0 1,-1 1-1,1-1 0,0 0 1,0 0-1,0 0 0,1 0 1,-1 0-1,1 0 1,-1 0-1,1 0 0,0-1 1,0 1-1,0-1 1,0 1-1,1-1 0,-1 0 1,1 0-1,-1 0 0,1 0 1,0 0-1,0-1 1,0 1-1,5 1 0,3 1-211,1-1 0,0 0 0,0-1 0,1-1-1,15 1 1,32-4-3719,-5-5-3727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37.837"/>
    </inkml:context>
    <inkml:brush xml:id="br0">
      <inkml:brushProperty name="width" value="0.025" units="cm"/>
      <inkml:brushProperty name="height" value="0.025" units="cm"/>
    </inkml:brush>
  </inkml:definitions>
  <inkml:trace contextRef="#ctx0" brushRef="#br0">85 81 14189,'0'0'10752,"0"13"-10539,0 64 225,-18 128 0,-5-112-2798,17-101-5683,2-17 6605,4 24 1086,-13-86-827,5 48 1712,2-1 1,2 0 0,2 0 0,3-57 0,0 92-291,0 1 1,1 0 0,-1 0 0,1 0 0,-1 0 0,1 0 0,1 1 0,-1-1 0,0 1 0,1-1 0,0 1-1,-1 0 1,1 0 0,1 0 0,-1 0 0,0 0 0,1 1 0,-1-1 0,1 1 0,0 0 0,0 0 0,0 1 0,0-1-1,8-1 1,1-1 263,1 1-1,-1 0 0,1 1 0,0 1 0,0 0 0,20 2 1,-31-1-500,1 0 0,-1 1 0,1-1 0,-1 1 0,1 0 0,-1 0 0,1 0 1,-1 0-1,0 0 0,0 1 0,0 0 0,0-1 0,0 1 0,0 0 0,0 1 1,0-1-1,-1 0 0,1 1 0,-1 0 0,0-1 0,0 1 0,0 0 0,0 0 0,0 0 1,0 0-1,-1 1 0,2 4 0,-2-3 5,0 0 0,-1 0 0,1 0 0,-1-1 0,0 1-1,0 0 1,-1 0 0,1 0 0,-1 0 0,0-1 0,-1 1 0,1 0 0,-1-1 0,0 1 0,0-1 0,0 0 0,-1 1 0,1-1-1,-7 7 1,-11 11 688,-38 32 0,38-38-67,1 2 0,-30 36 0,48-54-649,0 1 0,0 0 0,0 0 0,0 0 0,0 0 0,0 0 0,1 1 0,-1-1 0,0 0 0,1 0 0,-1 0 0,1 1 0,-1-1 0,1 0 0,0 0 0,-1 1 0,1-1 0,0 0 0,0 1 0,0-1 0,0 0 0,0 1 0,0-1 0,0 0 0,1 1 0,-1-1 0,0 0 0,1 1 0,-1-1 0,1 0 0,0 0 0,-1 0 0,1 1 0,0-1 0,-1 0 0,1 0 0,0 0 0,0 0 0,0 0 0,0 0 0,0-1 0,0 1 0,0 0 0,1 0 0,-1-1 0,0 1 0,0-1 0,0 1 0,1-1 0,-1 1 0,0-1 0,1 0 0,-1 0 0,3 1 0,10 1-1178,0 1-1,0-2 1,27 1 0,-35-2 360,35 0-4606,0 0-1884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38.166"/>
    </inkml:context>
    <inkml:brush xml:id="br0">
      <inkml:brushProperty name="width" value="0.025" units="cm"/>
      <inkml:brushProperty name="height" value="0.025" units="cm"/>
    </inkml:brush>
  </inkml:definitions>
  <inkml:trace contextRef="#ctx0" brushRef="#br0">133 7 16111,'0'0'4415,"-10"-1"-1233,4 0-2984,-2-1 223,0 1 0,1 0 0,-1 1 0,0 0 0,-14 1 0,19 0-354,0 0 1,1-1-1,-1 1 1,1 0 0,-1 0-1,1 0 1,-1 1 0,1-1-1,0 0 1,0 1 0,-1 0-1,1-1 1,0 1 0,0 0-1,1 0 1,-1 0-1,0 0 1,1 1 0,-1-1-1,1 0 1,0 1 0,0-1-1,0 1 1,-1 2 0,1-3-68,0 0 0,0 0 0,1 0 0,-1 0 1,1 0-1,-1 1 0,1-1 0,0 0 0,-1 0 0,1 0 1,0 0-1,1 0 0,-1 1 0,0-1 0,0 0 1,1 0-1,0 0 0,-1 0 0,1 0 0,0 0 0,0 0 1,0 0-1,0 0 0,0-1 0,0 1 0,1 0 1,-1 0-1,1-1 0,-1 1 0,1-1 0,0 0 0,2 2 1,0-1 9,0 0 1,1-1-1,-1 0 1,1 0 0,-1 0-1,1 0 1,0-1 0,-1 1-1,1-1 1,0 0 0,-1-1-1,1 1 1,0-1-1,8-3 1,-6 1 21,1 0 0,-1-1 0,0 0 0,-1 0 0,1-1 0,-1 0 0,0 0 0,0 0 0,0-1 0,-1 0 0,0 0 0,0-1 0,0 1 1,5-11-1,-44 51 154,31-30-196,-23 43 62,24-45-65,1 0 1,0 1 0,0-1-1,0 0 1,1 1-1,-1-1 1,1 1 0,-1-1-1,1 1 1,0-1 0,0 1-1,0-1 1,0 1-1,0 0 1,1-1 0,-1 1-1,2 3 1,-1-4-94,1-1 1,-1 0-1,1 0 0,-1 0 1,1 0-1,0 0 0,-1 0 0,1-1 1,0 1-1,0 0 0,-1-1 1,1 1-1,0-1 0,0 0 1,0 0-1,0 1 0,0-1 1,0-1-1,2 1 0,40-6-4960,-17-9-1506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38.861"/>
    </inkml:context>
    <inkml:brush xml:id="br0">
      <inkml:brushProperty name="width" value="0.025" units="cm"/>
      <inkml:brushProperty name="height" value="0.025" units="cm"/>
    </inkml:brush>
  </inkml:definitions>
  <inkml:trace contextRef="#ctx0" brushRef="#br0">134 0 17296,'0'0'1255,"-9"10"459,-2 2-1184,0 1 1,1 0 0,1 0 0,0 1 0,1 0 0,1 1 0,0 0-1,-9 31 1,5 1-41,1 0 0,3 1 0,-1 61 0,8-108-490,0 0 1,0 0 0,0-1 0,0 1 0,0 0 0,0-1 0,0 1-1,0 0 1,1-1 0,-1 1 0,0 0 0,0-1 0,1 1 0,-1-1-1,0 1 1,1 0 0,-1-1 0,0 1 0,1-1 0,-1 1 0,1-1 0,-1 1-1,1-1 1,-1 0 0,1 1 0,0-1 0,-1 0 0,1 1 0,-1-1-1,1 0 1,0 1 0,26-3 149,-19-1-86,-1 0 0,1 0-1,-1-1 1,12-8 0,6-7-162,0-1 0,-2-2-1,-1 0 1,24-31 0,-73 125 1432,26-71-1318,0 0-1,1 0 1,-1 1-1,1-1 0,-1 0 1,1 0-1,0 0 0,-1 1 1,1-1-1,0 0 0,0 0 1,0 1-1,0-1 1,0 0-1,0 1 0,0-1 1,1 0-1,-1 0 0,0 1 1,1-1-1,-1 0 0,1 0 1,-1 0-1,1 0 1,-1 1-1,2 0 0,0-1 3,-1 0-1,1-1 1,0 1-1,-1 0 1,1-1 0,0 1-1,-1-1 1,1 0-1,0 1 1,0-1-1,0 0 1,-1 0-1,1 0 1,0 0 0,0-1-1,2 0 1,11-2 43,0-1 0,0-1 0,17-8-1,-28 12-61,27-14-105,-24 11-90,1 0 1,0 0 0,1 1 0,-1 0 0,1 0-1,-1 1 1,1 0 0,10-1 0,-19 3 195,0 0 1,0 0-1,0 0 0,1 0 0,-1 0 1,0 0-1,0 0 0,0 0 1,0 0-1,1 1 0,-1-1 1,0 0-1,0 0 0,0 0 0,0 0 1,1 0-1,-1 0 0,0 0 1,0 1-1,0-1 0,0 0 0,0 0 1,0 0-1,0 0 0,0 0 1,1 1-1,-1-1 0,0 0 1,0 0-1,0 0 0,0 0 0,0 1 1,0-1-1,0 0 0,0 0 1,0 0-1,0 1 0,0-1 0,0 0 1,0 0-1,0 0 0,0 0 1,0 1-1,0-1 0,0 0 1,-1 0-1,1 0 0,-6 15 355,-16 17 717,20-29-863,2-3-188,-1 1 0,1-1 0,0 0 0,-1 0 1,1 1-1,0-1 0,0 0 0,-1 1 0,1-1 1,0 0-1,0 1 0,-1-1 0,1 0 0,0 1 1,0-1-1,0 0 0,0 1 0,0-1 0,-1 0 1,1 1-1,0-1 0,0 1 0,0-1 0,0 0 1,0 1-1,0-1 0,0 1 0,1-1 0,-1 0 1,0 1-1,0-1 0,0 1 0,0-1 0,0 0 1,1 1-1,-1-1 0,0 0 0,0 1 0,0-1 1,1 0-1,-1 0 0,0 1 0,1-1 0,-1 0 1,0 1-1,0-1 0,1 0 0,-1 0 0,1 0 1,28 0 404,38-17-338,-63 16-66,15-5 45,-1 0-535,0 1 0,0 1-1,0 0 1,32-2 0,-49 6 464,-1 0 1,1 1 0,0-1-1,0 0 1,-1 0 0,1 1 0,0-1-1,0 0 1,-1 0 0,1 1-1,0-1 1,-1 1 0,1-1-1,-1 1 1,1-1 0,0 1 0,-1-1-1,1 1 1,-1 0 0,1-1-1,-1 1 1,0 0 0,1-1 0,-1 1-1,0 0 1,1-1 0,-1 1-1,0 0 1,0 0 0,0-1 0,0 1-1,1 0 1,-1 0 0,0 0-1,0-1 1,-1 3 0,-3 37 1072,1-20-111,7-19-906,-1-1 0,1 1 0,-1-1 0,1 0 0,0 0 0,-1 0 0,1 0 0,-1-1 0,1 0 0,4-1 0,50-19-100,1 0-1738,-19 15-2472,-40 6 4147,0 0-1,1 0 1,-1 0-1,0 0 1,0 0-1,1 0 1,-1 0-1,0 0 1,1 0-1,-1 0 1,0 0-1,0 0 1,1 0-1,-1 0 1,0 0-1,0 1 1,1-1-1,-1 0 1,0 0-1,0 0 1,0 0-1,1 1 1,-1-1-1,0 0 1,0 0-1,0 0 1,1 1-1,-1-1 1,0 0-1,0 0 1,0 1-1,0-1 1,0 0-1,0 0 1,0 1-1,0-1 0,0 0 1,1 0-1,-1 1 1,0-1-1,0 0 1,0 1-1,-1-1 1,1 0-1,0 0 1,0 1-1,0-1 1,0 0-1,0 0 1,0 1-1,0-1 1,0 0-1,0 0 1,-1 1-1,-9 13-2680,-4-4-2472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39.460"/>
    </inkml:context>
    <inkml:brush xml:id="br0">
      <inkml:brushProperty name="width" value="0.025" units="cm"/>
      <inkml:brushProperty name="height" value="0.025" units="cm"/>
    </inkml:brush>
  </inkml:definitions>
  <inkml:trace contextRef="#ctx0" brushRef="#br0">0 1 12812,'0'0'10458,"3"9"-9374,-3-6-1035,1 3 103,1 0 0,0 0 0,-1-1 0,2 1 0,-1-1 0,4 6 0,-5-9-52,0 0-1,0-1 0,0 1 0,1-1 1,-1 0-1,0 1 0,1-1 1,-1 0-1,1 0 0,-1 1 1,1-1-1,0-1 0,0 1 0,-1 0 1,1 0-1,0-1 0,0 1 1,0-1-1,0 1 0,0-1 0,0 0 1,-1 0-1,1 0 0,0 0 1,0 0-1,0 0 0,0 0 1,2-1-1,-2 0-69,-1 0 0,0 0-1,0 0 1,1 0 0,-1 0 0,0 0 0,0 0 0,0 0 0,0 0-1,0-1 1,-1 1 0,1 0 0,0-1 0,-1 1 0,1 0 0,-1-1 0,1 1-1,-1-1 1,1 1 0,-1-1 0,0 1 0,0-1 0,0 1 0,0-1-1,0-2 1,0 2-79,0 1-1,0-1 0,0 1 1,0-1-1,0 1 0,0-1 1,0 1-1,0 0 1,-1-1-1,1 1 0,-1-1 1,1 1-1,-1-1 0,1 1 1,-1 0-1,0-1 0,0 1 1,1 0-1,-1 0 1,0 0-1,0-1 0,0 1 1,-1 0-1,-1-1 0,1 1 47,-1 1 0,1 0 0,0 0 1,-1 0-1,1 0 0,-1 0 0,1 0 0,-1 0 0,1 1 0,0 0 0,-1-1 0,1 1 0,0 0 0,0 0 0,-1 0 0,1 0 0,0 0 0,0 1 0,0-1 0,0 1 0,0-1 0,1 1 0,-1 0 0,0 0 0,1 0 0,-1 0 0,1 0 0,0 0 0,0 0 0,0 0 0,0 0 0,0 0 0,0 1 1,0-1-1,1 1 0,-1-1 0,1 0 0,0 1 0,-1-1 0,1 1 0,0-1 0,1 0 0,-1 1 0,1 3 0,0-4 15,-1-1-1,1 0 1,0 1-1,-1-1 1,1 1 0,0-1-1,0 0 1,0 0 0,0 0-1,0 0 1,1 1-1,-1-1 1,0-1 0,0 1-1,1 0 1,-1 0 0,1 0-1,-1-1 1,0 1 0,1-1-1,-1 1 1,1-1-1,0 1 1,-1-1 0,2 0-1,46 3 300,-40-3-219,12 1-27,1-2 0,0 0 1,-1-1-1,1-1 1,-1-2-1,0 0 0,36-13 1,-39 11-78,-17 12 1047,-2 7 232,48-11-835,21-13-327,-51 8-528,1 1 0,32-2 1,-49 5 404,0 1 0,-1-1 0,1 0 0,0 0 0,-1 1 0,1-1 1,-1 0-1,1 1 0,-1-1 0,1 0 0,-1 1 0,1-1 0,-1 1 1,1-1-1,-1 1 0,1-1 0,-1 1 0,0-1 0,1 1 1,-1 0-1,0-1 0,1 1 0,-1-1 0,0 1 0,0 0 0,0-1 1,0 1-1,1 0 0,-1-1 0,0 1 0,0 0 0,0-1 0,-1 1 1,1 0-1,0-1 0,0 1 0,0 0 0,-1 1 0,-7 39 191,3-17-8009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39.964"/>
    </inkml:context>
    <inkml:brush xml:id="br0">
      <inkml:brushProperty name="width" value="0.025" units="cm"/>
      <inkml:brushProperty name="height" value="0.025" units="cm"/>
    </inkml:brush>
  </inkml:definitions>
  <inkml:trace contextRef="#ctx0" brushRef="#br0">116 1 14382,'-1'8'6310,"-2"14"-5021,-2 0 0,-1 0 0,0-1 0,-2 0 0,-19 37 0,16-36-733,2 0 0,0 0 1,1 1-1,1 0 0,-8 48 0,15-70-557,-1 1-1,1 0 1,0 0-1,0-1 1,0 1 0,0 0-1,1 0 1,-1-1-1,0 1 1,1 0-1,-1-1 1,1 1-1,0 0 1,-1-1-1,1 1 1,0-1-1,0 1 1,0-1-1,0 0 1,0 1-1,0-1 1,3 3 0,-2-3-23,1 0 1,-1 0 0,1 0 0,0 0-1,-1 0 1,1-1 0,0 1 0,-1-1 0,1 1-1,0-1 1,0 0 0,-1 0 0,5-1 0,11-2-455,0-1-1,0 0 1,29-13 0,-26 10-560,-9 3 635,1 1-1,-1 0 1,0 1 0,1 0 0,15 0 0,-28 2 422,1 0 0,-1 1-1,1-1 1,-1 0 0,0 0 0,1 0-1,-1 0 1,1 1 0,-1-1-1,1 0 1,-1 0 0,0 1-1,1-1 1,-1 0 0,0 1 0,1-1-1,-1 0 1,0 1 0,0-1-1,1 1 1,-1-1 0,0 1 0,0-1-1,1 0 1,-1 1 0,0-1-1,0 1 1,0-1 0,0 1-1,0-1 1,0 1 0,0-1 0,0 1-1,0-1 1,0 1 0,0-1-1,0 1 1,0-1 0,0 0 0,0 1-1,-1-1 1,1 1 0,0-1-1,0 1 1,0-1 0,-1 0-1,1 1 1,0-1 0,-1 1 0,1-1-1,0 0 1,-1 1 0,1-1-1,-1 1 1,-17 23 1712,11-18-1231,0 0 0,0 0-1,-1-1 1,0 0 0,0-1 0,-16 7-1,19-9-468,0 0 0,0 0 0,0-1-1,0 0 1,-1 0 0,1 0 0,0-1 0,-1 0-1,1 0 1,0 0 0,-1 0 0,1-1 0,-6-1-1,10 2-162,0-1 1,1 1-1,-1 0 0,0-1 0,0 1 0,1 0 1,-1-1-1,0 1 0,1-1 0,-1 1 0,0-1 0,1 1 1,-1-1-1,1 0 0,-1 1 0,1-1 0,-1 0 0,1 1 1,0-1-1,-1 0 0,1 1 0,0-1 0,-1 0 0,1 0 1,0 1-1,0-1 0,0 0 0,0 0 0,0 0 0,0 1 1,0-1-1,0 0 0,0 0 0,0 0 0,0 1 0,0-1 1,1 0-1,-1 0 0,0 1 0,1-1 0,-1 0 1,0 0-1,1 0 0,1-2-1176,0 0 1,-1 0-1,1 0 1,0 0-1,1 1 0,-1-1 1,0 1-1,6-4 1,13-8-8756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0.310"/>
    </inkml:context>
    <inkml:brush xml:id="br0">
      <inkml:brushProperty name="width" value="0.025" units="cm"/>
      <inkml:brushProperty name="height" value="0.025" units="cm"/>
    </inkml:brush>
  </inkml:definitions>
  <inkml:trace contextRef="#ctx0" brushRef="#br0">92 21 16560,'0'0'13362,"3"-20"-13645,-6 20 259,0 0 0,-1 0 1,1 0-1,0 0 0,0 0 1,0 1-1,-1-1 0,1 1 0,0 0 1,0 0-1,0 0 0,0 0 1,1 1-1,-1-1 0,0 1 1,0 0-1,1 0 0,-1 0 0,1 0 1,-1 0-1,1 0 0,0 1 1,0-1-1,0 1 0,0-1 1,-1 4-1,0 1 73,0 1 0,0-1 0,0 1 0,1 0 0,0-1 0,1 1 0,0 0 0,0 0 0,1 11 0,0-18-85,1 0 0,-1 1 0,1-1 0,-1 0 0,1 0 0,-1 0 0,1 0 0,0 0 0,0 0 0,0 0 0,0 0 0,-1 0 0,1 0 0,0 0 0,0 0 0,1-1 0,-1 1 0,0 0 0,0-1 0,0 1 0,0-1 0,1 1 0,-1-1 0,0 0 0,0 0 0,1 1 0,-1-1 0,0 0 0,0 0 0,1 0 0,1 0 0,24 1-3154,-6-3-3668,-1-1-1406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0.963"/>
    </inkml:context>
    <inkml:brush xml:id="br0">
      <inkml:brushProperty name="width" value="0.05" units="cm"/>
      <inkml:brushProperty name="height" value="0.05" units="cm"/>
    </inkml:brush>
  </inkml:definitions>
  <inkml:trace contextRef="#ctx0" brushRef="#br0">0 0 16275,'2'6'921,"2"-3"-921,6 3-16,3 2 320</inkml:trace>
  <inkml:trace contextRef="#ctx0" brushRef="#br0" timeOffset="1">690 117 16660,'0'31'1544,"-6"14"-1032,-3 0-200,1 8-24,-2 2 1817,0-6-1625,0-4-48,5-7-128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0.676"/>
    </inkml:context>
    <inkml:brush xml:id="br0">
      <inkml:brushProperty name="width" value="0.025" units="cm"/>
      <inkml:brushProperty name="height" value="0.025" units="cm"/>
    </inkml:brush>
  </inkml:definitions>
  <inkml:trace contextRef="#ctx0" brushRef="#br0">202 111 17905,'0'0'3449,"-9"-4"-2350,5 2-1038,0 0 0,0 0 0,0 0 0,-1 0 0,1 1-1,-1-1 1,1 1 0,-1 0 0,1 1 0,-1-1 0,1 1 0,-1 0-1,0 0 1,1 1 0,-1-1 0,1 1 0,-1 0 0,1 0 0,-1 0-1,1 1 1,0 0 0,-1-1 0,1 2 0,-7 3 0,5-1 193,0-1 0,0 1 1,0 0-1,1 0 0,0 1 1,0 0-1,0 0 1,1 0-1,0 0 0,0 1 1,0 0-1,1 0 0,0 0 1,1 0-1,-1 0 0,-2 14 1,6-20-255,-1 0 0,1 0 0,-1 0 0,1 0 0,-1 0 0,1 0 0,-1-1-1,1 1 1,0 0 0,-1 0 0,1 0 0,0-1 0,0 1 0,0 0 0,-1-1 0,1 1 0,0-1 0,0 1 0,0-1 0,0 1 0,0-1 0,0 0 0,0 0 0,0 1 0,0-1 0,0 0 0,0 0 0,0 0 0,0 0 0,0 0 0,1 0 0,-1 0 0,1-1 0,40-3 220,-27-1-242,-1 0 0,0-1 1,0-1-1,-1 0 0,1 0 1,-2-2-1,1 0 0,19-17 1,-8 4-160,-1-2 0,40-51 1,-43 38-220,-57 67 624,30-21-245,1 0 0,0 1 0,0 0 1,1 0-1,1 0 0,-1 1 0,2-1 0,-6 23 1,5 21-5180,4-34-1163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1.039"/>
    </inkml:context>
    <inkml:brush xml:id="br0">
      <inkml:brushProperty name="width" value="0.025" units="cm"/>
      <inkml:brushProperty name="height" value="0.025" units="cm"/>
    </inkml:brush>
  </inkml:definitions>
  <inkml:trace contextRef="#ctx0" brushRef="#br0">0 0 8904,'0'0'19699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1.700"/>
    </inkml:context>
    <inkml:brush xml:id="br0">
      <inkml:brushProperty name="width" value="0.025" units="cm"/>
      <inkml:brushProperty name="height" value="0.025" units="cm"/>
    </inkml:brush>
  </inkml:definitions>
  <inkml:trace contextRef="#ctx0" brushRef="#br0">51 0 12460,'0'0'12305,"-6"13"-12028,2-6-206,-27 63 398,29-66-423,1 1 1,-1-1-1,1 1 0,0 0 1,0-1-1,0 1 0,1 0 1,0 0-1,0-1 0,0 1 1,0 0-1,1 0 1,0-1-1,0 1 0,1 4 1,0-7-13,0 0 1,-1-1 0,1 1-1,0-1 1,0 1-1,0-1 1,0 0 0,0 0-1,0 0 1,0 0 0,1 0-1,-1-1 1,0 1 0,0-1-1,1 1 1,-1-1 0,0 0-1,1 0 1,-1 0-1,0 0 1,1 0 0,-1 0-1,0-1 1,0 1 0,3-2-1,4 1 125,0-1 0,0-1-1,0 0 1,0 0-1,9-5 1,91-68 135,-109 75-299,1 1 0,-1 0 1,0-1-1,1 1 1,-1 0-1,1-1 0,-1 1 1,0 0-1,1-1 0,-1 1 1,1 0-1,-1 0 1,1 0-1,-1 0 0,1-1 1,-1 1-1,1 0 1,-1 0-1,1 0 0,-1 0 1,1 0-1,-1 0 1,1 0-1,-1 0 0,1 1 1,-1-1-1,1 0 0,-1 0 1,1 0-1,-1 0 1,0 1-1,1-1 0,-1 0 1,1 1-1,1 16 73,-2-16-58,-1 0 1,1 0 0,0 0 0,0 0 0,-1 0 0,1 0 0,0 0 0,0 0 0,0-1 0,0 1-1,0 0 1,0 0 0,1 0 0,-1 0 0,0 0 0,0 0 0,1 0 0,-1 0 0,0 0 0,1-1 0,-1 1-1,1 0 1,-1 0 0,1 0 0,0-1 0,-1 1 0,1 0 0,0-1 0,-1 1 0,1-1 0,0 1-1,0 0 1,-1-1 0,1 0 0,0 1 0,0-1 0,1 1 0,10-2 47,0 0 0,0-1-1,0-1 1,0 1 0,0-2 0,-1 0 0,1 0 0,16-10 0,-17 8-495,1 1 1,0 0 0,0 0 0,0 2 0,0-1 0,1 1 0,22-1 0,-34 4 388,-1 0 1,1 0-1,-1 0 1,1 0-1,-1 0 0,1 0 1,0 1-1,-1-1 1,1 0-1,-1 0 1,0 1-1,1-1 0,-1 0 1,1 1-1,-1-1 1,1 0-1,-1 1 1,0-1-1,1 1 1,-1-1-1,0 1 0,1-1 1,-1 1-1,0-1 1,0 1-1,1-1 1,-1 1-1,0-1 0,0 1 1,0-1-1,0 1 1,0-1-1,0 1 1,0 0-1,0 0 1,-5 18-5074,0-17-928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2.032"/>
    </inkml:context>
    <inkml:brush xml:id="br0">
      <inkml:brushProperty name="width" value="0.025" units="cm"/>
      <inkml:brushProperty name="height" value="0.025" units="cm"/>
    </inkml:brush>
  </inkml:definitions>
  <inkml:trace contextRef="#ctx0" brushRef="#br0">0 1 16976,'0'0'7751,"47"41"-14733,-23-19-1891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2.362"/>
    </inkml:context>
    <inkml:brush xml:id="br0">
      <inkml:brushProperty name="width" value="0.025" units="cm"/>
      <inkml:brushProperty name="height" value="0.025" units="cm"/>
    </inkml:brush>
  </inkml:definitions>
  <inkml:trace contextRef="#ctx0" brushRef="#br0">95 159 16592,'0'0'6726,"-9"-3"-5744,7 2-951,0 0-1,-1 1 0,1-1 0,-1 1 0,1-1 0,-1 1 1,1 0-1,-1 0 0,1 0 0,-1 0 0,1 0 1,-1 1-1,1-1 0,-1 1 0,1-1 0,-4 3 0,3-1 11,0 0 0,0 0 0,1 1 0,-1-1 0,1 1 0,0 0 0,-1 0 0,1 0-1,1 0 1,-1 0 0,0 0 0,1 0 0,-1 1 0,0 4 0,1-6-40,0 0 0,0 0 0,0 0 0,0 1 1,0-1-1,1 0 0,-1 1 0,1-1 0,0 0 0,-1 1 1,1-1-1,0 0 0,0 1 0,1-1 0,-1 0 0,1 1 1,-1-1-1,1 0 0,-1 1 0,1-1 0,2 3 0,-2-4 33,1 0-1,-1 0 0,1 0 0,-1 0 0,1 0 1,0 0-1,-1 0 0,1-1 0,0 1 0,0-1 0,-1 1 1,1-1-1,0 1 0,0-1 0,0 0 0,0 0 0,0 0 1,-1 0-1,1 0 0,3-1 0,6-1 180,1-1-1,-1 0 1,0-1 0,0 0-1,-1-1 1,1 0 0,11-8-1,4-5-33,-1-1-1,0-2 0,-2 0 0,0-2 0,-2 0 0,-1-2 1,24-35-1,-35 42-122,-17 25-251,-19 28 24,8-9 209,2 2-1,-19 39 1,30-54-48,0 0 0,1 0 0,1 1-1,0 0 1,1 0 0,0 0 0,0 24 0,2-35-117,1-1 0,0 1 0,1-1 0,-1 1 0,0-1 0,1 1 0,-1-1 0,1 1 0,0-1-1,0 0 1,0 1 0,0-1 0,0 0 0,0 0 0,1 0 0,-1 0 0,1 0 0,-1 0 0,5 3 0,-4-3-340,0-1 1,0 0-1,0 0 1,0 0-1,0-1 0,1 1 1,-1 0-1,0-1 1,0 1-1,1-1 1,-1 0-1,0 0 1,1 0-1,2 0 0,15-2-7076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2.744"/>
    </inkml:context>
    <inkml:brush xml:id="br0">
      <inkml:brushProperty name="width" value="0.025" units="cm"/>
      <inkml:brushProperty name="height" value="0.025" units="cm"/>
    </inkml:brush>
  </inkml:definitions>
  <inkml:trace contextRef="#ctx0" brushRef="#br0">45 0 13549,'0'0'9358,"0"8"-8061,0-5-1166,0 0 0,0 1 0,1-1 0,-1 0 0,1 0 0,-1 0 0,1 0-1,0 0 1,0 0 0,2 3 0,-2-5-28,1 1 0,-1-1-1,0 0 1,1 0 0,-1 0 0,1 0-1,-1 0 1,1 0 0,0 0-1,-1-1 1,1 1 0,0 0 0,0-1-1,-1 1 1,1-1 0,0 0-1,0 0 1,0 0 0,-1 0 0,1 0-1,0 0 1,0 0 0,0 0-1,-1-1 1,4 0 0,-4 1-65,0 0 1,0-1 0,0 1 0,0 0-1,-1-1 1,1 1 0,0 0-1,0-1 1,0 1 0,0-1-1,-1 1 1,1-1 0,0 0-1,-1 1 1,1-1 0,0 0-1,-1 1 1,1-1 0,-1 0-1,1 0 1,-1 1 0,1-1-1,-1 0 1,0 0 0,1 0-1,-1 0 1,0 0 0,0 0 0,1 0-1,-1 0 1,0 0 0,0 1-1,0-1 1,0 0 0,0 0-1,-1 0 1,1 0 0,0-2-1,-1 2-32,1-1 0,-1 1-1,1 0 1,-1-1-1,1 1 1,-1 0 0,0 0-1,1-1 1,-1 1 0,0 0-1,0 0 1,0 0-1,0 0 1,0 0 0,0 0-1,0 0 1,-1 0-1,1 1 1,0-1 0,0 0-1,-1 1 1,1-1 0,0 1-1,-1-1 1,1 1-1,-3-1 1,0 1-39,0 1 0,0-1 0,0 1-1,1 0 1,-1 0 0,0 0 0,1 0 0,-1 1 0,1-1 0,-1 1-1,1 0 1,0 0 0,0 0 0,0 1 0,0-1 0,0 1 0,0-1-1,-3 6 1,4-6 33,0 1-1,0-1 1,0 1 0,0 0-1,1-1 1,-1 1-1,1 0 1,0 0-1,0 0 1,0 0 0,0 0-1,1 0 1,-1 0-1,1 0 1,0 0-1,0 0 1,0 0-1,0 0 1,0 1 0,1-1-1,-1 0 1,1 0-1,0 0 1,1 3-1,-1-4 3,1-1 0,-1 1 0,1-1 0,0 1 0,-1-1 0,1 1 0,0-1 0,0 0 0,0 0 0,0 0 0,0 0 0,0 0 0,0-1 0,0 1 0,0 0 0,0-1 0,1 0 0,-1 1-1,4-1 1,52 1 166,-42-1-134,7-2-211,0 0 1,0-2 0,0 0 0,29-11 0,-28 8-117,1 1 1,0 1 0,27-2 0,-54 11 426,1-1 1,-1 1-1,0 0 1,0-1-1,0 1 1,0-1-1,-1 0 0,1 1 1,-5 3-1,7-7-106,-1 0 8,0 1 0,1-1 0,-1 1 0,0-1 0,1 0 0,-1 1 0,1 0 0,-1-1 0,1 1 0,-1-1 0,1 1 0,-1 0 0,1-1 0,-1 1 0,1 0 1,0-1-1,-1 1 0,1 0 0,0 0 0,0-1 0,0 1 0,0 0 0,0 0 0,-1-1 0,1 1 0,0 0 0,1 0 0,-1 0 0,0-1 0,0 1 0,0 0 0,1 1 0,1-2 15,1 1-1,-1-1 0,0 0 1,1 0-1,-1 0 0,0 0 1,1 0-1,-1-1 0,1 1 1,-1-1-1,4-1 0,75-27 151,-66 22-759,0 1 0,1 0 0,0 1 0,1 1 0,-1 1 1,20-3-1,-36 6 557,1 1 1,0-1 0,-1 0 0,1 0 0,0 0 0,-1 1 0,1-1 0,0 0 0,-1 1 0,1-1-1,-1 0 1,1 1 0,-1-1 0,1 1 0,-1-1 0,1 1 0,-1-1 0,1 1 0,-1 0 0,1-1-1,-1 1 1,0-1 0,1 1 0,-1 0 0,0-1 0,0 1 0,0 0 0,1-1 0,-1 1 0,0 0-1,0 0 1,0-1 0,0 1 0,0 0 0,0-1 0,0 1 0,-1 0 0,1 0 0,0-1 0,0 1-1,0 0 1,-1-1 0,1 1 0,0-1 0,-1 1 0,0 1 0,-17 43 639,12-32-628,6-13-84,-4 15 401,5-8-1666,3-5-4380,5-2-186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3.280"/>
    </inkml:context>
    <inkml:brush xml:id="br0">
      <inkml:brushProperty name="width" value="0.025" units="cm"/>
      <inkml:brushProperty name="height" value="0.025" units="cm"/>
    </inkml:brush>
  </inkml:definitions>
  <inkml:trace contextRef="#ctx0" brushRef="#br0">115 4 17104,'0'0'11590,"6"0"-11510,-2 0-70,11 1 80,-29-5-276,8 4 61,0-1 0,0 1 0,-1 0 0,1 1 0,0-1-1,0 1 1,0 0 0,0 1 0,0 0 0,0 0 0,0 0-1,-9 5 1,12-6 119,1 1-1,-1-1 1,1 1 0,0-1-1,-1 1 1,1 0-1,0 0 1,0 0 0,0 0-1,1 0 1,-1 1-1,0-1 1,1 0 0,-1 1-1,1 0 1,0-1-1,0 1 1,0-1 0,0 1-1,1 0 1,-1 0-1,1-1 1,-1 1 0,1 0-1,0 0 1,0 0-1,0 0 1,1-1 0,-1 1-1,1 3 1,0-4 16,0-1 0,0 1 0,0-1 0,0 1-1,0-1 1,0 0 0,0 1 0,1-1 0,-1 0 0,0 0 0,1 0 0,-1 0 0,1 0 0,-1 0 0,1 0 0,0 0 0,-1-1 0,1 1 0,0-1 0,-1 1-1,1-1 1,0 0 0,0 1 0,2-1 0,52 2 169,-44-2-115,11-2-84,0-1 1,-1 0-1,0-2 1,0 0 0,0-1-1,0-2 1,26-12-1,8-2 42,-55 21-22,-23 29 1127,20-26-948,0 1 0,0 0 0,0 0 1,0 1-1,0-1 0,0 0 0,1 0 1,0 1-1,-1-1 0,1 1 0,1-1 0,-1 1 1,0 3-1,4-6-106,-1 0 0,1 0 1,0 0-1,0-1 0,0 1 0,0-1 0,0 0 1,-1 0-1,1 0 0,0 0 0,3-1 1,-1 1 29,17-1-182,-1-2-1,1 0 1,-1-2-1,32-10 1,-32 8-992,-1 2 1,1 0-1,1 1 1,32-2 0,-53 7 1084,0-1 0,-1 1 1,1-1-1,0 1 1,-1 0-1,1-1 0,0 1 1,-1 0-1,1-1 1,-1 1-1,1 0 0,-1 0 1,1-1-1,-1 1 1,0 0-1,1 0 0,-1 0 1,0 0-1,0 0 1,1 0-1,-1-1 0,0 1 1,0 0-1,0 0 1,0 0-1,0 0 0,-1 0 1,1 0-1,0 0 1,0 0-1,0 0 0,-1-1 1,1 1-1,-1 0 0,1 1 1,-11 35 214,5-26-1831,1-5-3079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3.945"/>
    </inkml:context>
    <inkml:brush xml:id="br0">
      <inkml:brushProperty name="width" value="0.025" units="cm"/>
      <inkml:brushProperty name="height" value="0.025" units="cm"/>
    </inkml:brush>
  </inkml:definitions>
  <inkml:trace contextRef="#ctx0" brushRef="#br0">248 1 15791,'0'0'8226,"-9"5"-7510,-44 21-505,-49 28 455,94-49-624,0 0-1,0 1 1,1 0-1,0 1 1,0-1-1,0 1 0,1 1 1,0-1-1,-8 13 1,14-19-54,-1 0 0,0 0 1,1 0-1,-1 0 1,1 0-1,0 0 0,-1 0 1,1 0-1,0 0 0,-1 0 1,1 0-1,0 1 1,0-1-1,0 0 0,0 0 1,0 0-1,0 0 0,0 0 1,1 0-1,-1 0 1,0 1-1,1-1 0,-1 0 1,0 0-1,1 0 0,-1 0 1,1 0-1,0 0 1,-1 0-1,1-1 0,0 1 1,0 0-1,-1 0 1,1 0-1,0-1 0,0 1 1,0 0-1,0-1 0,0 1 1,0-1-1,0 1 1,0-1-1,0 0 0,0 1 1,0-1-1,0 0 0,1 0 1,1 1-1,9 1-34,1 0 1,0-1-1,22-1 0,-10 1 9,-22-1 36,7 1-22,1 0 0,0 1 0,19 5 0,-28-7 23,-1 1 0,1 0-1,0-1 1,0 1 0,0 0 0,0 0 0,-1 0 0,1 0 0,0 0 0,-1 1 0,1-1-1,-1 0 1,1 1 0,-1-1 0,0 1 0,0-1 0,1 1 0,-1 0 0,0 0-1,-1-1 1,1 1 0,0 0 0,0 0 0,-1 0 0,1 0 0,-1 0 0,0 0 0,1 2-1,-2 2 250,0 0 1,0 0-1,-1 0 0,0 0 0,0 0 0,0-1 0,0 1 0,-1 0 0,0-1 0,-1 0 0,1 0 0,-1 0 0,0 0 0,0-1 0,0 1 0,-1-1 0,1 0 0,-7 4 1,-13 10 64,-1-2 0,-37 19 0,56-31-319,-19 7-19,18-8-458,18-9-608,104-51-8283,-87 43 5197,21-11-3928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4.291"/>
    </inkml:context>
    <inkml:brush xml:id="br0">
      <inkml:brushProperty name="width" value="0.025" units="cm"/>
      <inkml:brushProperty name="height" value="0.025" units="cm"/>
    </inkml:brush>
  </inkml:definitions>
  <inkml:trace contextRef="#ctx0" brushRef="#br0">79 159 13421,'0'0'8776,"-26"49"-7847,9-18-192,6 0-1,-1 3-31,7-5-417,-1-4-224,4-8-64,2-7-352,0-9-481,8-1-480,1-6 192,6-15-1281,0-10-1634,0-5-1185,0-10-449</inkml:trace>
  <inkml:trace contextRef="#ctx0" brushRef="#br0" timeOffset="1">133 1 6278,'0'0'9257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4.764"/>
    </inkml:context>
    <inkml:brush xml:id="br0">
      <inkml:brushProperty name="width" value="0.025" units="cm"/>
      <inkml:brushProperty name="height" value="0.025" units="cm"/>
    </inkml:brush>
  </inkml:definitions>
  <inkml:trace contextRef="#ctx0" brushRef="#br0">209 145 14862,'0'0'6497,"-11"6"-4388,-6 4-1829,-1 0 1,2 1 0,-1 1 0,2 1 0,0 0-1,0 1 1,1 1 0,1 0 0,-14 21 0,23-31-226,1 1 1,-1 0-1,1-1 1,0 1-1,1 0 1,-1 1 0,1-1-1,0 0 1,1 1-1,-1-1 1,2 1 0,-1-1-1,0 1 1,1 0-1,1-1 1,0 10-1,0-15-49,1 1 0,-1 0 0,0-1 0,1 1 0,-1-1-1,1 0 1,0 1 0,-1-1 0,1 0 0,0 0-1,0 0 1,-1 0 0,1 0 0,0-1 0,0 1-1,0-1 1,0 1 0,0-1 0,0 1 0,0-1 0,1 0-1,-1 0 1,0 0 0,2-1 0,54-5 617,-45 2-564,0-1-1,0 0 1,-1 0 0,0-2-1,0 0 1,-1 0 0,1-1-1,-2 0 1,1-1 0,9-10-1,0-1-19,-1-1 0,-2-1 0,30-45 0,-39 54-127,0-1 1,-1 0-1,-1 0 1,0 0-1,0-1 1,-2 0-1,0 0 0,-1 0 1,3-31-1,-6 45 60,0-1 0,0 1-1,0-1 1,0 0 0,0 1-1,0-1 1,-1 1-1,1-1 1,-1 1 0,1-1-1,-1 1 1,0-1 0,1 1-1,-1-1 1,0 1-1,0 0 1,0-1 0,0 1-1,0 0 1,0 0 0,-1 0-1,1 0 1,0 0-1,-1 0 1,1 0 0,0 0-1,-1 1 1,1-1 0,-1 0-1,1 1 1,-1 0-1,1-1 1,-1 1 0,0 0-1,1-1 1,-1 1-1,1 0 1,-1 0 0,0 0-1,1 1 1,-4-1 0,-2 1-72,0 1 1,0-1-1,0 1 1,0 0-1,0 1 1,1-1-1,-1 1 1,-7 5-1,-1 2 252,1 0 0,-26 25 1,36-31-117,-1 1 1,1-1 0,0 1-1,1 0 1,-1 0 0,1 1-1,0-1 1,0 1 0,1 0 0,-1-1-1,-2 12 1,5-16-48,0 0 0,0 0 1,0 0-1,0 0 0,0 0 0,0 0 0,0 0 1,1 0-1,-1 0 0,0 0 0,0 0 0,1-1 1,-1 1-1,0 0 0,1 0 0,-1 0 0,1 0 1,-1-1-1,1 1 0,0 0 0,-1-1 0,1 1 1,0 0-1,-1-1 0,1 1 0,0-1 0,0 1 1,0-1-1,-1 1 0,1-1 0,0 1 0,0-1 1,0 0-1,0 0 0,0 1 0,1-1 0,41 2-525,-34-2 452,60-2-666,-36 0-445,0 2 0,62 6 1,-92-5 1253,0 0 0,0-1 0,0 1 1,0 0-1,0 1 0,-1-1 1,1 0-1,0 1 0,-1 0 1,1-1-1,-1 1 0,0 0 1,1 0-1,-1 0 0,0 1 1,0-1-1,0 1 0,-1-1 1,1 1-1,0-1 0,-1 1 1,0 0-1,0 0 0,0-1 0,0 1 1,0 0-1,0 0 0,-1 0 1,1 0-1,-1 0 0,0 0 1,0 1-1,-1 3 0,1-1 126,-1 0 0,0-1 0,0 1 0,0-1-1,0 1 1,-1-1 0,0 0 0,-1 0 0,1 0 0,-1 0-1,0 0 1,0 0 0,0-1 0,0 1 0,-1-1 0,0 0-1,-7 6 1,7-9-3110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1.399"/>
    </inkml:context>
    <inkml:brush xml:id="br0">
      <inkml:brushProperty name="width" value="0.05" units="cm"/>
      <inkml:brushProperty name="height" value="0.05" units="cm"/>
    </inkml:brush>
  </inkml:definitions>
  <inkml:trace contextRef="#ctx0" brushRef="#br0">1 33 18236,'13'-6'495,"1"0"1,1 2-1,-1-1 1,1 2-1,0 0 0,0 1 1,17-1-1,13 2 243,49 6-1,-71-3-628,0 0-1,-1 2 0,1 0 0,-1 1 0,0 2 0,27 11 0,-42-15-98,-1 0-1,0 0 1,0 1-1,0 0 1,-1 0-1,1 0 1,-1 1-1,0 0 1,0 0-1,-1 0 0,1 0 1,-1 1-1,0-1 1,-1 1-1,1 0 1,-1 1-1,0-1 1,-1 0-1,0 1 1,0 0-1,0-1 1,-1 1-1,1 0 0,-1 13 1,-2-7 28,0-1 1,0-1 0,-1 1-1,-1 0 1,0 0-1,0-1 1,-1 1 0,-1-1-1,0 0 1,-1-1-1,0 1 1,0-1-1,-1 0 1,0-1 0,-1 1-1,0-1 1,-17 14-1,13-13 34,0-1 0,0 0 0,-1 0 0,0-2 0,0 1 0,-1-2 0,0 0 0,0 0 0,-1-2 0,0 0 0,1 0 0,-1-1 0,-27 1 0,36-4-200,-1 0 0,1 0 1,-1-1-1,1 0 0,-1 0 1,1-1-1,-9-2 0,13 3 90,0 0 1,0 0-1,1 0 0,-1 0 0,0 0 0,0 0 0,1 0 1,-1-1-1,1 1 0,-1-1 0,1 1 0,0-1 1,-1 0-1,1 1 0,0-1 0,0 0 0,0 0 0,0 0 1,1 0-1,-1 0 0,0 0 0,1 0 0,-1 0 0,1 0 1,0 0-1,0 0 0,0-3 0,4-26-478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6.064"/>
    </inkml:context>
    <inkml:brush xml:id="br0">
      <inkml:brushProperty name="width" value="0.025" units="cm"/>
      <inkml:brushProperty name="height" value="0.025" units="cm"/>
    </inkml:brush>
  </inkml:definitions>
  <inkml:trace contextRef="#ctx0" brushRef="#br0">193 177 10442,'0'0'14857,"-3"-7"-14003,2 4-823,0 0 0,-1 1 0,1-1 0,0 1 0,-1 0 0,1-1 0,-1 1 0,0 0 0,0 0 0,0 0 0,-3-3 0,3 5-27,0-1-1,0 1 1,0-1 0,1 1 0,-1 0-1,0 0 1,0 0 0,0 0-1,0 0 1,0 0 0,1 0-1,-1 1 1,0-1 0,0 0-1,0 1 1,1 0 0,-1-1-1,0 1 1,1 0 0,-1 0-1,0 0 1,1 0 0,-1 0-1,-1 2 1,-11 7 57,1 0 0,0 1 1,0 1-1,-15 17 0,24-23-40,-1-1 0,1 0 1,1 1-1,-1 0 0,1 0 0,0 0 1,0 0-1,1 1 0,0-1 0,0 0 1,0 1-1,1 0 0,-1 11 0,2-17-21,1 0-1,-1 0 0,1 0 1,0-1-1,-1 1 0,1 0 0,0 0 1,0-1-1,-1 1 0,1 0 0,0-1 1,0 1-1,0-1 0,0 1 1,0-1-1,0 1 0,0-1 0,0 0 1,0 1-1,0-1 0,0 0 0,0 0 1,0 0-1,0 0 0,0 0 1,0 0-1,0 0 0,0 0 0,0 0 1,0 0-1,0-1 0,2 0 0,40-7 180,-24 0-86,1-1 0,-1-1 0,-1-1 0,0-1 0,0 0-1,23-22 1,-17 11-10,0-1 0,-1-1 0,27-39 1,-43 54-76,-3 4-6,0 1 1,0-1 0,0 0-1,0 0 1,-1-1 0,0 1-1,0-1 1,-1 1 0,0-1-1,2-9 1,-5 16-29,1 0 1,-1 0-1,0-1 0,0 1 0,0 0 1,1 0-1,-1 0 0,0 0 1,0 0-1,1 0 0,-1 0 1,0 0-1,0 0 0,1 1 1,-1-1-1,0 0 0,0 0 1,1 1-1,-1-1 0,-1 1 1,-10 9-7,1 1 1,0 0 0,1 1 0,0 0-1,1 1 1,-14 25 0,9-16 79,10-16-35,-4 5 61,0 1 0,1 0-1,0 0 1,0 1 0,2 0 0,0 0 0,0 0 0,-4 24 0,8-36-71,1 0 1,0 0-1,0 0 1,0 0 0,0 0-1,0 0 1,0 0-1,1 0 1,-1 0-1,0 0 1,0 1-1,1-1 1,-1 0-1,1 0 1,-1-1-1,1 1 1,-1 0 0,1 0-1,0 0 1,-1 0-1,1 0 1,0-1-1,0 1 1,-1 0-1,1 0 1,0-1-1,0 1 1,0-1-1,0 1 1,1 0 0,1 0 11,1-1 1,-1 1-1,1 0 1,-1-1-1,1 0 1,-1 0-1,1 0 1,-1 0-1,7-2 1,0 0-1,0 0 1,0-1-1,-1-1 1,1 1-1,-1-2 1,12-6 0,-6 1-92,0-2 0,-1 1 0,-1-2 0,0 0 0,-1 0 0,0-1 0,-1-1 0,12-20 0,-32 52-322,5-9 483,-1 0 1,1 0-1,0 0 0,1 1 0,0-1 0,0 1 0,1 0 1,0 0-1,-1 13 0,3-21-77,0 0 0,0-1 0,1 1 0,-1 0 0,0 0 0,0 0 0,0-1 0,1 1 0,-1 0 0,1 0 0,-1-1 0,0 1 0,1 0 0,-1-1 0,1 1 0,-1-1 0,1 1 0,0-1 0,-1 1 0,1-1 0,-1 1 0,1-1 0,0 1 0,0-1 0,-1 0 0,2 1 0,28 5 199,28-11 96,-44 1-338,1-1-1,-1 0 1,0-1-1,-1 0 1,1-1-1,-1-1 1,-1 0 0,1-1-1,-2 0 1,17-16-1,-24 18-688,-18 15 430,-20 18 245,27-18 185,-1 0 0,1 0 1,1 0-1,-1 1 0,-6 14 1,12-21-120,0-1 0,0 0 0,0 1 0,0-1 1,1 0-1,-1 1 0,1-1 0,-1 1 1,1 0-1,-1-1 0,1 1 0,0-1 0,0 1 1,0-1-1,0 1 0,0 0 0,0-1 0,0 1 1,1-1-1,-1 1 0,0-1 0,1 1 1,-1-1-1,1 1 0,0-1 0,0 1 0,-1-1 1,1 0-1,0 1 0,0-1 0,0 0 0,0 0 1,0 1-1,1-1 0,-1 0 0,0 0 0,0-1 1,1 1-1,-1 0 0,1 0 0,-1-1 1,1 1-1,-1 0 0,1-1 0,-1 0 0,1 1 1,1-1-1,20 5-26,0-2 0,-1-1-1,2 0 1,-1-2 0,0 0 0,41-7 0,-60 6-196,0 0 0,0 0-1,0 0 1,0-1 0,-1 1 0,1-1 0,0 0 0,3-2 0,-6 3-158,0 0 0,1-1 0,-1 1-1,0 0 1,0 0 0,0-1 0,0 1 0,0 0 0,0-1 0,-1 1 0,1-1 0,0 1 0,0-4 0,2-16-7458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6.395"/>
    </inkml:context>
    <inkml:brush xml:id="br0">
      <inkml:brushProperty name="width" value="0.025" units="cm"/>
      <inkml:brushProperty name="height" value="0.025" units="cm"/>
    </inkml:brush>
  </inkml:definitions>
  <inkml:trace contextRef="#ctx0" brushRef="#br0">0 1 22453,'0'0'3812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6.930"/>
    </inkml:context>
    <inkml:brush xml:id="br0">
      <inkml:brushProperty name="width" value="0.025" units="cm"/>
      <inkml:brushProperty name="height" value="0.025" units="cm"/>
    </inkml:brush>
  </inkml:definitions>
  <inkml:trace contextRef="#ctx0" brushRef="#br0">51 1 13549,'0'0'12145,"-4"13"-11820,-11 56 53,2 1 0,4 1-1,-1 118 1,10-186-349,0 0 0,0 0 0,0 0 0,1 0 0,-1 0 0,1 0 0,-1 0 0,1 0-1,0 0 1,0 0 0,1 0 0,-1 0 0,3 4 0,-3-6 3,1 0-1,-1 0 1,1 0 0,-1 0-1,1 0 1,-1-1 0,1 1-1,-1 0 1,1-1 0,0 1-1,-1-1 1,1 0 0,0 1-1,-1-1 1,1 0 0,0 0-1,0 0 1,-1 0 0,1 0-1,0-1 1,-1 1 0,1 0-1,0-1 1,-1 1 0,1-1-1,2-1 1,5-2 137,0-1 0,-1 1 1,0-2-1,0 1 0,0-1 0,-1 0 0,0-1 1,7-7-1,53-64 257,-62 71-405,19-22-46,-2-1 0,-1-1 0,-1-1 0,-2-1 0,15-39 0,-32 66-781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7.496"/>
    </inkml:context>
    <inkml:brush xml:id="br0">
      <inkml:brushProperty name="width" value="0.025" units="cm"/>
      <inkml:brushProperty name="height" value="0.025" units="cm"/>
    </inkml:brush>
  </inkml:definitions>
  <inkml:trace contextRef="#ctx0" brushRef="#br0">133 333 14670,'0'0'12550,"-4"-9"-11813,2 5-682,-16-26 115,17 29-178,0 1 0,1-1 0,-1 0 0,-1 0 0,1 0 1,0 0-1,0 1 0,0-1 0,0 0 0,0 1 0,-1-1 1,1 1-1,0 0 0,0-1 0,-1 1 0,1 0 0,0 0 0,-1 0 1,1 0-1,0 0 0,-1 0 0,1 0 0,0 0 0,-1 0 1,1 1-1,0-1 0,0 0 0,-1 1 0,-1 1 0,-3 2 0,0 0-1,1 1 0,0 0 0,0 0 0,0 1 0,0 0 0,1-1 0,0 1 0,0 1 0,1-1 1,0 1-1,0-1 0,0 1 0,1 0 0,0 0 0,0 0 0,1 0 0,0 0 0,0 0 0,0 1 1,1-1-1,0 0 0,2 9 0,-2-15 12,1 0 1,-1 0-1,1 0 0,-1 0 1,1 0-1,0 0 0,0 0 1,-1 0-1,1 0 0,0 0 1,0 0-1,0-1 0,0 1 1,0 0-1,0-1 0,0 1 1,0 0-1,0-1 0,0 0 1,0 1-1,1-1 0,-1 0 1,0 1-1,0-1 0,0 0 1,1 0-1,-1 0 1,0 0-1,0 0 0,0 0 1,1 0-1,-1-1 0,0 1 1,0 0-1,0-1 0,0 1 1,2-1-1,3-1 36,-1 1 0,0-1-1,-1 0 1,1-1 0,0 1 0,0-1 0,6-4 0,-4 1-15,-1 0 1,1-1 0,-1 0-1,0 0 1,-1 0-1,0 0 1,0-1 0,-1 0-1,1 0 1,-2 0-1,1-1 1,-1 1 0,-1-1-1,1 0 1,-1 0 0,-1 0-1,1-15 1,-2 24-415,0 0-55,0 1 438,0-1 0,0 0 0,0 1-1,0-1 1,0 1 0,0-1 0,0 1 0,0-1 0,0 1 0,0-1-1,0 0 1,0 1 0,0-1 0,0 1 0,1-1 0,-1 1-1,0-1 1,0 0 0,0 1 0,1-1 0,-1 0 0,0 1-1,0-1 1,1 0 0,-1 1 0,0-1 0,1 0 0,-1 1-1,1-1 1,-1 0 0,0 0 0,1 0 0,-1 1 0,1-1 0,-1 0-1,0 0 1,1 0 0,-1 0 0,1 0 0,-1 0 0,1 0-1,-1 0 1,0 0 0,1 0 0,0 0 0,26 2 90,-24-2-86,6-1 115,-1-1 0,0 1 0,0-1 0,0-1 0,0 1 0,0-1 0,0-1 1,-1 0-1,1 0 0,-1 0 0,0-1 0,7-6 0,9-7 228,-1-2 0,22-24 0,-36 35-319,0 0-1,0-1 1,-1 0-1,-1 0 1,1 0-1,-2-1 1,1 0-1,-1 0 1,-1 0-1,0-1 1,-1 1-1,2-13 1,-5 23-43,0 1 0,1-1 0,-1 0 0,0 1 0,0-1 0,0 1 0,0-1 0,0 0-1,-1 1 1,1-1 0,0 1 0,0-1 0,0 1 0,0-1 0,-1 1 0,1-1 0,0 1 0,0-1 0,-1 1 0,1-1 0,0 1 0,-1-1 0,1 1 0,-1-1 0,1 1 0,-1 0 0,1-1-1,0 1 1,-1 0 0,1-1 0,-1 1 0,0 0 0,1 0 0,-1-1 0,1 1 0,-1 0 0,1 0 0,-1 0 0,0 0 0,1 0 0,-1 0 0,1 0 0,-1 0 0,1 0 0,-1 0-1,0 0 1,1 0 0,-1 0 0,1 1 0,-1-1 0,1 0 0,-1 0 0,1 1 0,-1-1 0,1 0 0,-1 1 0,1-1 0,-1 0 0,1 1 0,-1 0 0,-33 22-496,18-6 526,0 1 1,2 0-1,0 1 0,1 1 1,1 0-1,1 0 1,1 2-1,1-1 0,0 1 1,2 0-1,1 1 1,0 0-1,-2 26 0,8-46-19,0 0 0,1 0-1,-1 0 1,1 0 0,-1 0-1,1 0 1,0-1 0,0 1-1,0 0 1,0 0 0,0-1-1,1 1 1,-1 0 0,1-1-1,0 0 1,0 1 0,0-1-1,0 0 1,0 0 0,0 0-1,1 0 1,-1 0 0,1-1-1,-1 1 1,1-1 0,0 0-1,-1 1 1,1-1 0,0 0-1,0-1 1,0 1 0,5 0 0,-1 0-315,-1 0 0,1 0 0,-1-1 0,1 0 0,-1 0 0,11-2 0,-12 1-348,0 0 1,0-1-1,-1 1 1,1-1-1,-1 0 0,1 0 1,-1 0-1,7-5 1,16-17-6198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7.843"/>
    </inkml:context>
    <inkml:brush xml:id="br0">
      <inkml:brushProperty name="width" value="0.025" units="cm"/>
      <inkml:brushProperty name="height" value="0.025" units="cm"/>
    </inkml:brush>
  </inkml:definitions>
  <inkml:trace contextRef="#ctx0" brushRef="#br0">124 1 17136,'0'0'6518,"-6"11"-5936,-19 44 146,3 0 1,1 2-1,4 1 0,-14 75 0,30-101-210,1-32-481,0 1-1,0-1 1,0 1 0,0-1-1,1 1 1,-1-1 0,0 1-1,0-1 1,0 1-1,1-1 1,-1 1 0,0-1-1,1 1 1,-1-1 0,0 1-1,1-1 1,-1 0 0,1 1-1,-1-1 1,1 0 0,-1 1-1,0-1 1,1 0 0,-1 0-1,1 1 1,0-1-1,0 0 1,2 0 56,0-1 0,0 0 0,0 0-1,0 0 1,-1 0 0,1-1 0,0 1 0,0-1-1,-1 0 1,1 0 0,-1 1 0,0-1 0,1-1-1,2-3 1,72-63 321,-34 31-771,0-2 0,68-84 1,-95 95-3007,-11 9-2024,-4 2-4905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8.176"/>
    </inkml:context>
    <inkml:brush xml:id="br0">
      <inkml:brushProperty name="width" value="0.025" units="cm"/>
      <inkml:brushProperty name="height" value="0.025" units="cm"/>
    </inkml:brush>
  </inkml:definitions>
  <inkml:trace contextRef="#ctx0" brushRef="#br0">0 1 16271,'0'0'6150,"0"49"-4132,15-36-1185,0 0-545,2-4-192,2 1-352,1-6-1602,-3-2-2081,7-2-2307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8.524"/>
    </inkml:context>
    <inkml:brush xml:id="br0">
      <inkml:brushProperty name="width" value="0.025" units="cm"/>
      <inkml:brushProperty name="height" value="0.025" units="cm"/>
    </inkml:brush>
  </inkml:definitions>
  <inkml:trace contextRef="#ctx0" brushRef="#br0">122 6 14350,'0'0'9091,"-8"-2"-8317,4 1-762,0 0 0,1 1 0,-1-1 0,0 1 0,0 0 0,0 0 0,0 0 0,1 1 0,-1-1 0,0 1 0,1 0 0,-1 0 0,0 0 0,1 1 0,-1-1 0,1 1 0,-1 0 0,1 0 0,0 0 0,0 0 0,0 0 0,0 1 0,-2 3 0,3-5-42,0 0 1,1 0-1,-1 0 0,1 0 1,-1 1-1,1-1 0,-1 1 1,1-1-1,0 1 0,0-1 1,0 1-1,0 0 0,0-1 0,0 1 1,1 0-1,-1 0 0,0 0 1,1 0-1,-1 2 0,2-2-88,0-1-1,0 0 0,0 0 1,0 0-1,0 0 1,0 0-1,1 0 0,-1 0 1,0 0-1,1-1 0,-1 1 1,0 0-1,1-1 1,-1 1-1,1-1 0,-1 1 1,1-1-1,-1 0 0,1 0 1,-1 0-1,1 0 1,-1 0-1,1 0 0,-1 0 1,3-1-1,28 1-2161,-22 0 1989,0-1-1,0 1 1,-1 0 0,1 1 0,0 0 0,0 1 0,0 0 0,-1 0 0,1 1 0,10 5 0,-19-7 398,0-1 0,-1 1 1,1-1-1,0 1 0,-1 0 1,1-1-1,0 1 0,-1 0 1,1-1-1,-1 1 0,1 0 1,-1 0-1,1 0 0,-1-1 1,0 1-1,1 0 0,-1 0 1,0 0-1,0 0 0,0 0 1,0 0-1,0-1 0,0 1 1,0 0-1,0 0 0,0 0 1,0 0-1,0 0 0,0 0 1,-1 0-1,1-1 0,0 1 1,-1 0-1,1 0 0,-1 0 1,1-1-1,0 1 0,-1 0 1,0 0-1,1-1 0,-1 1 1,0 0-1,-32 27 3759,29-25-3683,-8 5 438,0-1 0,0 0 1,0 0-1,-21 7 0,27-12-1083,0-1 0,1 1 0,-1-1 0,0 0 0,1-1 0,-1 1 0,0-1 0,-8-1 0,-1-3-6638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9.313"/>
    </inkml:context>
    <inkml:brush xml:id="br0">
      <inkml:brushProperty name="width" value="0.025" units="cm"/>
      <inkml:brushProperty name="height" value="0.025" units="cm"/>
    </inkml:brush>
  </inkml:definitions>
  <inkml:trace contextRef="#ctx0" brushRef="#br0">0 107 9033,'0'0'13847,"10"-8"-12218,-6 5-1569,46-31 1570,-47 32-1557,0 0 0,0 0 0,1 1-1,-1 0 1,1-1 0,0 1 0,-1 0-1,1 1 1,0-1 0,0 1 0,-1 0-1,1-1 1,0 2 0,0-1-1,-1 0 1,1 1 0,5 1 0,-8 0-89,0 1 1,0-1 0,0 1-1,-1-1 1,1 1 0,-1-1-1,0 1 1,1 0 0,-1-1-1,0 1 1,-1-1 0,1 1-1,0-1 1,-1 1-1,0 3 1,-2 2 39,-1 1 0,0-1-1,0 0 1,0-1 0,-1 1-1,-7 9 1,7-13-4,1 1 0,0 0 0,1 1 0,-1-1 0,1 1-1,0-1 1,1 1 0,-1 0 0,1 0 0,0 0 0,0 0 0,1 0 0,0 1 0,-1 9 0,3-15-8,0 0 1,0-1 0,0 1 0,0-1-1,0 1 1,0-1 0,-1 0 0,1 1-1,0-1 1,0 0 0,0 1 0,0-1 0,0 0-1,0 0 1,1 0 0,-1 0 0,0 0-1,0 0 1,0 0 0,0-1 0,1 1-1,25-4 284,-11-2-221,1-1 0,-1-1-1,0-1 1,-1 0 0,0-1 0,-1 0-1,0-1 1,0-1 0,-1 0-1,-1-1 1,18-23 0,-29 34-109,1 0 0,-1 0-1,1 0 1,-1 0 0,0 0 0,0 0 0,0 0 0,0 0-1,-1 0 1,1-1 0,0 1 0,-1 0 0,0 0 0,1-5-1,-3 7-4,1 0-1,-1 0 0,1 1 1,-1-1-1,1 1 0,-1-1 1,1 1-1,-1 0 0,1 0 0,-1-1 1,1 1-1,0 0 0,-1 0 1,1 0-1,-2 3 0,-5 5 108,-1 1 0,2 0 0,-11 17 0,16-24-21,1-1 0,-1 1 1,0 0-1,1 0 0,0 0 1,0 0-1,0 0 0,0 0 0,1 1 1,-1-1-1,1 0 0,-1 0 0,1 1 1,0-1-1,1 0 0,-1 0 1,0 0-1,1 1 0,1 4 0,-1-7-27,0 0 0,1 0 0,-1 0 0,0 0 0,0 0 0,0-1 0,1 1 0,-1 0 0,0 0 0,1-1 0,-1 1 0,1-1 0,-1 0 0,0 1 0,1-1 0,-1 0 0,1 0 0,-1 0 0,1 0 0,-1 0 0,1 0 0,1 0 0,36-9 956,-32 5-939,0-1 0,0 1 0,0-2 0,-1 1 0,0-1 0,0 0 0,0 0-1,0 0 1,-1-1 0,0 0 0,-1 0 0,0 0 0,0-1 0,0 1 0,-1-1 0,0 0-1,0 0 1,-1 0 0,0 0 0,-1-1 0,1-10 0,-2 19-52,0-1 0,0 1 1,0 0-1,-1 0 0,1-1 0,0 1 0,0 0 1,0 0-1,-1-1 0,1 1 0,0 0 1,0 0-1,-1 0 0,1 0 0,0-1 1,0 1-1,-1 0 0,1 0 0,0 0 1,0 0-1,-1 0 0,1 0 0,0 0 1,-1 0-1,1 0 0,0 0 0,-1 0 0,1 0 1,0 0-1,0 0 0,-1 0 0,1 0 1,0 0-1,-1 0 0,1 0 0,0 1 1,0-1-1,-1 0 0,1 0 0,0 0 1,0 0-1,-1 1 0,1-1 0,0 0 0,0 0 1,0 0-1,-1 1 0,1-1 0,0 0 1,0 0-1,0 1 0,0-1 0,0 0 1,-1 0-1,1 1 0,-14 11-130,11-7 136,-1-2 24,1 1 0,-1-1 0,1 1 0,0 0 0,1 0 0,-1 1 0,1-1 1,0 0-1,0 1 0,0 0 0,0-1 0,-1 10 0,3-13-17,1-1 0,0 1 0,-1 0 0,1-1-1,0 1 1,0-1 0,-1 1 0,1-1 0,0 1 0,0-1 0,0 0-1,-1 1 1,1-1 0,0 0 0,0 0 0,0 0 0,0 0 0,0 0-1,0 0 1,-1 0 0,1 0 0,2 0 0,31 0 8,-27-1-32,58-7-972,-53 6 619,-1-1 1,1 2 0,0 0-1,-1 0 1,1 1-1,0 0 1,19 4 0,-30-3 397,0-1 0,1 1 1,-1 0-1,0 0 0,0 0 1,0 0-1,0 1 0,0-1 1,0 0-1,0 0 0,0 1 1,-1-1-1,1 0 0,0 1 1,-1-1-1,1 1 1,-1-1-1,1 0 0,-1 1 1,0-1-1,0 1 0,0-1 1,0 1-1,0 0 0,0-1 1,0 1-1,-1 2 0,1 0 195,0 0 0,-1 0 0,1 0 0,-1 0-1,0 0 1,-1 0 0,1-1 0,-1 1 0,-2 5-1,19-54 1923,6-6-3405,2-5-4629,-20 49 3949,1 0 0,1 0 0,-1 0 0,1 0 0,7-7 0,2 1-3341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49.675"/>
    </inkml:context>
    <inkml:brush xml:id="br0">
      <inkml:brushProperty name="width" value="0.025" units="cm"/>
      <inkml:brushProperty name="height" value="0.025" units="cm"/>
    </inkml:brush>
  </inkml:definitions>
  <inkml:trace contextRef="#ctx0" brushRef="#br0">174 0 10122,'0'0'8813,"-4"10"-8172,-13 37 373,3 1 0,1 0 1,3 0-1,2 1 0,2 1 1,1 61-1,2-126-1320,0 0 0,-2 0 1,1 0-1,-2 0 0,0 1 0,-15-26 0,13 26 150,0 0 0,2 0-1,-1-1 1,2 0 0,0 0-1,-4-23 1,9 37 244,0 0 0,0 0-1,0-1 1,0 1 0,0 0 0,0 0 0,0 0 0,0 0 0,0 0-1,1 0 1,-1 0 0,0 0 0,1 0 0,-1 0 0,1 0 0,-1 0 0,1 0-1,0 0 1,-1 0 0,1 0 0,0 1 0,-1-1 0,1 0 0,2-1-1,-1 1 22,1 0 0,-1 0 0,1 0 0,-1 0-1,1 0 1,0 0 0,0 1 0,-1-1 0,1 1 0,3 0-1,12 1-458,0 0 0,30 7-1,-20-4-1852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50.053"/>
    </inkml:context>
    <inkml:brush xml:id="br0">
      <inkml:brushProperty name="width" value="0.025" units="cm"/>
      <inkml:brushProperty name="height" value="0.025" units="cm"/>
    </inkml:brush>
  </inkml:definitions>
  <inkml:trace contextRef="#ctx0" brushRef="#br0">0 1 13164,'0'0'1442,"62"25"-1314,-32-10-801,1 5-3619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2.042"/>
    </inkml:context>
    <inkml:brush xml:id="br0">
      <inkml:brushProperty name="width" value="0.05" units="cm"/>
      <inkml:brushProperty name="height" value="0.05" units="cm"/>
    </inkml:brush>
  </inkml:definitions>
  <inkml:trace contextRef="#ctx0" brushRef="#br0">82 31 21893,'0'3'222,"-1"0"0,0 0 1,0 0-1,0 0 0,0 0 0,0 0 1,0 0-1,-3 4 0,-5 11-42,-6 30 10,1 1 1,3 1-1,2 0 0,3 0 1,1 1-1,4 67 0,1-112-188,1 25 1,-1-30 0,0 0-1,0 0 1,0 0-1,0 0 0,0 0 1,1 0-1,-1 0 1,0 0-1,1 0 1,-1 0-1,0-1 1,1 1-1,-1 0 0,1 0 1,-1 0-1,1 0 1,0-1-1,-1 1 1,1 0-1,0 0 1,1 0-1,-1-2 2,-1 1-1,1-1 1,0 0-1,0 0 1,-1 0-1,1 0 1,0 0-1,-1 0 1,1 0-1,-1 0 1,1 0-1,-1 0 1,0 0-1,1 0 1,-1 0-1,0 0 1,0 0-1,0 0 1,0-1 0,1-1 4,4-28-9,-1 0 1,-2 0-1,-1-48 1,-2 44-38,1 11-108,-8-41 0,14 72 95,0-1 1,1 0-1,0 0 1,0 0-1,1-1 1,-1 0-1,1 0 0,12 5 1,-11-8 51,1-1 1,0 0-1,0 0 0,-1-1 1,1 0-1,0-1 0,0 0 1,0 0-1,-1-1 0,1-1 1,-1 1-1,1-1 0,-1-1 1,0 0-1,16-9 0,-6 2 46,-1-1 0,-1-1 0,1 0 0,-2-1 0,0-1 0,17-19-1,-20 18 85,19-30 0,-30 42-104,1-1 0,0 1 0,-1-1 1,0 0-1,0 1 0,-1-1 0,1 0 0,-1 0 0,0 0 0,0 0 0,-1 0 0,1-6 0,-1 10-21,-1 0 0,1 0 0,0 1 0,0-1 0,0 0 1,-1 0-1,1 0 0,0 0 0,-1 1 0,1-1 0,-1 0 0,1 0 1,-1 1-1,1-1 0,-1 0 0,0 1 0,1-1 0,-1 1 0,0-1 0,1 1 1,-1-1-1,0 1 0,0-1 0,0 1 0,1 0 0,-1-1 0,0 1 1,0 0-1,0 0 0,0 0 0,0 0 0,1-1 0,-1 1 0,0 0 0,0 0 1,0 1-1,0-1 0,0 0 0,0 0 0,1 0 0,-1 1 0,0-1 1,0 0-1,0 1 0,0 0 0,-4 0 3,0 1 0,0 0 0,1 1 0,-1-1 0,1 1 0,-7 5 0,1 2-12,1 0 0,0 1 1,0 0-1,1 1 0,1 0 0,0 0 0,1 0 0,0 1 0,0 0 0,-6 26 0,8-25-3,1 1 0,1-1 0,0 1 0,0 0 1,2 0-1,0 0 0,0 0 0,1-1 0,1 1 0,5 17 0,-5-26 3,0 0-1,0 0 1,1 0 0,0-1 0,0 0 0,1 1-1,-1-1 1,1 0 0,0-1 0,0 1-1,1-1 1,-1 0 0,1 0 0,0 0 0,0 0-1,10 4 1,-10-6 15,-1 1 0,1-2-1,0 1 1,0 0 0,1-1 0,-1 0-1,0 0 1,0-1 0,1 1 0,-1-1-1,0 0 1,0-1 0,1 1 0,-1-1-1,0 0 1,0 0 0,0-1 0,0 0-1,0 1 1,5-4 0,-7 2 38,1 1 0,-1-1 1,0 0-1,-1 0 0,1 0 0,0 0 0,-1 0 1,0-1-1,0 1 0,0-1 0,0 0 0,0 0 1,-1 1-1,1-1 0,-1 0 0,0 0 0,-1 0 1,2-9-1,-1 0 66,0-1 0,-1 0 0,0 1 1,-3-21-1,3 34-117,0-1 1,0 1-1,0-1 1,0 0-1,0 1 1,0-1-1,0 1 0,-1-1 1,1 1-1,0-1 1,0 1-1,0-1 1,-1 1-1,1-1 0,0 1 1,-1-1-1,1 1 1,0-1-1,-1 1 1,1-1-1,0 1 1,-1 0-1,1-1 0,-1 1 1,1 0-1,-1-1 1,1 1-1,-1 0 1,1 0-1,-1-1 0,1 1 1,-1 0-1,1 0 1,-2 0-1,1 0-2,-1 1 0,0-1 1,1 1-1,-1-1 0,1 1 0,-1 0 0,1-1 0,0 1 0,-1 0 0,1 0 0,0 0 1,-2 1-1,-32 37-62,35-37 64,-9 10-14,6-4-75,7-7-234,-3-2 287,-1-1 0,0 1 1,0 0-1,1-1 0,-1 1 0,0-1 1,0 1-1,0 0 0,-1-1 1,1 1-1,0-1 0,0 1 0,-1 0 1,1-1-1,-2-1 0,1 1-27,-4-19-84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50.394"/>
    </inkml:context>
    <inkml:brush xml:id="br0">
      <inkml:brushProperty name="width" value="0.025" units="cm"/>
      <inkml:brushProperty name="height" value="0.025" units="cm"/>
    </inkml:brush>
  </inkml:definitions>
  <inkml:trace contextRef="#ctx0" brushRef="#br0">58 19 14958,'0'0'10634,"-7"-3"-10676,-21-10-65,27 13 99,1-1 0,0 1 0,0 0 1,0 0-1,-1 0 0,1-1 0,0 1 0,0 0 1,-1 0-1,1 0 0,0 0 0,0 0 0,-1-1 1,1 1-1,0 0 0,-1 0 0,1 0 1,0 0-1,-1 0 0,1 0 0,0 0 0,0 0 1,-1 0-1,1 0 0,0 0 0,-1 0 0,1 0 1,0 0-1,0 1 0,-1-1 0,1 0 0,0 0 1,-1 0-1,1 0 0,0 0 0,0 1 0,-1-1 1,1 0-1,0 0 0,0 0 0,0 1 1,-1-1-1,1 0 0,0 0 0,0 1 0,0-1 1,0 0-1,0 0 0,-1 1 0,1-1 0,0 0 1,0 1-1,0-1 0,0 0 0,0 0 0,0 1 1,0-1-1,0 0 0,0 1 0,0-1 0,0 1 1,8 14-2356,24-2-322,-21-10 1979,0 1 1,0 1-1,0 0 1,18 12-1,-28-16 745,0 0 0,1 0 0,-1 0-1,0 0 1,0 0 0,0 0 0,0 1-1,0-1 1,0 0 0,0 1 0,0-1 0,0 1-1,0-1 1,-1 1 0,1-1 0,-1 1 0,1-1-1,-1 1 1,1 0 0,-1-1 0,0 1-1,0 0 1,0-1 0,0 1 0,0 0 0,0-1-1,-1 1 1,1-1 0,0 1 0,-1 0 0,1-1-1,-1 1 1,0-1 0,0 1 0,1-1-1,-1 1 1,0-1 0,0 0 0,0 0 0,-2 2-1,0 1 532,-1 0 0,0-1-1,0 0 1,0 0 0,0 0-1,-1 0 1,1 0 0,-1-1-1,0 0 1,1 0 0,-1 0-1,0 0 1,-6 0 0,-39 4 791,50-6-1595,-1 0-1,0 0 1,1-1-1,-1 1 1,1 0-1,-1 0 1,1-1-1,-1 1 1,1 0 0,-1-1-1,1 1 1,-1-1-1,1 1 1,-1 0-1,1-1 1,-1 1-1,1-1 1,0 1-1,-1-1 1,1 0 0,0 1-1,0-1 1,-1 1-1,1-1 1,0 1-1,0-1 1,0 0-1,0 1 1,0-1-1,0 0 1,0 1-1,0-1 1,0 1 0,0-1-1,0 0 1,0 1-1,0-1 1,1 0-1,-1-3-1618,0-11-7703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50.726"/>
    </inkml:context>
    <inkml:brush xml:id="br0">
      <inkml:brushProperty name="width" value="0.025" units="cm"/>
      <inkml:brushProperty name="height" value="0.025" units="cm"/>
    </inkml:brush>
  </inkml:definitions>
  <inkml:trace contextRef="#ctx0" brushRef="#br0">110 260 18001,'0'0'3534,"-10"5"-2349,0 0-787,1 0 0,-1 1 0,1 0 0,-16 15 0,22-18-282,-1 1 0,1-1 0,0 1 0,0 0 0,0 0 0,1 0 0,-1 0 0,1 0 0,0 1 0,0-1-1,1 1 1,-1-1 0,1 1 0,0 0 0,0 0 0,0 7 0,1-10-101,1-1 0,-1 1-1,1-1 1,0 0 0,-1 1-1,1-1 1,0 0 0,0 1-1,0-1 1,0 0 0,0 0-1,0 0 1,0 0 0,0 0-1,0 0 1,1 0 0,-1 0 0,0 0-1,1-1 1,-1 1 0,1 0-1,-1-1 1,0 1 0,1-1-1,-1 0 1,1 1 0,0-1-1,-1 0 1,1 0 0,-1 0-1,1 0 1,-1 0 0,1 0-1,1-1 1,7 1 191,0-1 0,0 0-1,0 0 1,13-4 0,-8-1-205,1-1 0,-1-1 0,0 0 0,-1-1 0,0 0 0,0-1 0,-1-1-1,0 0 1,-1-1 0,-1 0 0,1-1 0,-2-1 0,0 1 0,-1-1 0,0-1 0,-1 0 0,-1 0 0,0-1 0,-1 0 0,0 0 0,-2 0-1,4-18 1,-8 30-52,1 0 0,-1 0 0,0 1 0,0-1 0,0 0 0,-1 0-1,1 1 1,-1-1 0,0 0 0,0 1 0,0-1 0,0 0 0,-1 1-1,0 0 1,1-1 0,-1 1 0,0 0 0,-1 0 0,1 0 0,0 0 0,-1 0-1,0 1 1,0-1 0,0 1 0,0 0 0,0-1 0,0 2 0,0-1-1,-1 0 1,1 0 0,-1 1 0,1 0 0,-1 0 0,1 0 0,-7-1-1,1 1 2,0 0-1,-1 1 0,1 0 0,0 0 1,0 1-1,0 0 0,-1 1 0,1-1 1,0 2-1,1 0 0,-1 0 0,0 0 0,-14 9 1,12-5 109,1 0 1,0 0 0,0 1-1,1 0 1,-9 11 0,14-16-37,1 1 1,1 0-1,-1-1 1,0 1-1,1 1 1,0-1-1,0 0 1,0 0 0,1 1-1,0-1 1,-1 1-1,1-1 1,1 1-1,-1 0 1,1-1-1,0 9 1,0-11-27,1 0 1,0 0-1,0 0 1,0 0-1,0 0 1,0 0-1,0 0 1,0-1-1,0 1 1,1 0-1,-1-1 1,1 1-1,-1-1 1,1 1-1,0-1 1,-1 0-1,1 0 1,0 0-1,0 0 1,0 0-1,0 0 1,0 0 0,0 0-1,0-1 1,3 1-1,64 10-51,-52-10-84,-9 1 73,5-1-323,-1 0-1,1 2 1,-1-1-1,18 7 1,-28-8 330,1 0 1,-1 1-1,0-1 1,1 0-1,-1 0 1,0 1-1,0 0 1,0-1-1,0 1 1,0 0-1,0 0 1,0 0-1,0 0 0,-1 0 1,1 1-1,-1-1 1,0 0-1,0 1 1,1-1-1,-2 1 1,1-1-1,0 1 1,0-1-1,-1 1 1,1 0-1,-1 4 1,-1 9-616,1 31-4257,0-46 4729,1 0 1,-1 1 0,0-1-1,0 0 1,0 1-1,1-1 1,-1 0-1,1 0 1,-1 1-1,1-1 1,-1 0-1,1 0 1,0 0-1,-1 0 1,1 0-1,0 0 1,0 0 0,0 0-1,0 0 1,0 0-1,0 0 1,0 0-1,0-1 1,0 1-1,1 0 1,-1-1-1,2 1 1,10 0-5710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51.484"/>
    </inkml:context>
    <inkml:brush xml:id="br0">
      <inkml:brushProperty name="width" value="0.025" units="cm"/>
      <inkml:brushProperty name="height" value="0.025" units="cm"/>
    </inkml:brush>
  </inkml:definitions>
  <inkml:trace contextRef="#ctx0" brushRef="#br0">83 365 3876,'0'0'5461,"2"-9"-2119,4-29-561,-6 38-2675,0-1 0,1 0 1,-1 1-1,0-1 0,0 0 1,0 1-1,0-1 0,0 0 0,0 0 1,0 1-1,0-1 0,0 0 0,0 1 1,0-1-1,0 0 0,0 0 0,-1 1 1,1-1-1,0 0 0,-1 1 0,1-1 1,0 1-1,-1-1 0,1 0 0,-1 1 1,1-1-1,-1 1 0,1-1 0,-1 1 1,1-1-1,-1 1 0,1 0 0,-1-1 1,0 1-1,1 0 0,-1-1 1,0 1-1,1 0 0,-1 0 0,0 0 1,1-1-1,-1 1 0,0 0 0,0 0 1,1 0-1,-1 0 0,0 0 0,1 0 1,-1 1-1,0-1 0,0 0 0,1 0 1,-1 0-1,0 1 0,1-1 0,-1 0 1,-1 1-1,-33 19 2032,31-16-1881,1 0 0,0 1 0,0 0 0,0-1 0,0 1 0,1 0 0,-1 0 1,-1 7-1,4-12-233,0 1 1,-1 0 0,1 0-1,0 0 1,-1 0 0,1 0-1,0 0 1,0 1 0,0-1 0,0 0-1,0 0 1,0 0 0,0 0-1,0 0 1,0 0 0,1 0-1,-1 0 1,0 0 0,1 0-1,-1 0 1,1 0 0,-1 0 0,1-1-1,-1 1 1,1 0 0,0 0-1,-1 0 1,1-1 0,0 1-1,0 0 1,-1-1 0,1 1-1,0 0 1,0-1 0,0 1 0,0-1-1,0 1 1,0-1 0,0 0-1,0 0 1,0 1 0,0-1-1,0 0 1,0 0 0,0 0-1,0 0 1,0 0 0,2 0-1,6 0-68,1-1-1,0 0 0,-1-1 0,1 0 1,-1 0-1,1-1 0,-1-1 0,0 1 1,0-1-1,-1-1 0,1 0 0,8-6 1,-7 4-655,-1-1 1,0 1-1,0-2 1,-1 1-1,13-18 1,-14 13-677,-15 16 1395,-14 16 662,17-14-361,0 0 0,0 1-1,1 0 1,0 0 0,0 1-1,0-1 1,1 1 0,0 0-1,0 0 1,1 0 0,-1 0 0,2 0-1,-3 14 1,4-21-310,0 1 0,0 0 0,1-1-1,-1 1 1,0 0 0,0-1 0,0 1 0,0 0 0,1-1 0,-1 1 0,0 0 0,1-1-1,-1 1 1,0-1 0,1 1 0,-1-1 0,1 1 0,-1-1 0,1 1 0,-1-1-1,1 1 1,-1-1 0,1 0 0,-1 1 0,1-1 0,0 0 0,-1 1 0,1-1 0,0 0-1,0 0 1,29 1 492,26-18 184,-37 7-658,-1-2 1,-1 0-1,0-1 1,0-1-1,-2-1 0,1 0 1,19-26-1,-25 28-397,0 0 0,-1-1-1,-1 0 1,0 0-1,-1-1 1,-1 0-1,0 0 1,-1-1 0,-1 1-1,4-24 1,-8 39 370,0-1-1,0 1 1,1 0 0,-1-1 0,0 1 0,0 0 0,0-1-1,0 1 1,0-1 0,0 1 0,0 0 0,0-1 0,0 1-1,0 0 1,0-1 0,0 1 0,-1-1 0,1 1-1,0 0 1,0-1 0,0 1 0,0 0 0,-1-1 0,1 1-1,0 0 1,0 0 0,0-1 0,-1 1 0,1 0 0,0 0-1,-1-1 1,1 1 0,0 0 0,0 0 0,-1 0 0,1-1-1,0 1 1,-1 0 0,0 0 0,-15 7 117,-15 21 25,13-6 264,1 1 0,0 0 0,2 2 0,1 0 0,-17 40 0,25-50-364,1 1 0,0 0 1,1 0-1,0 0 0,1 1 0,1-1 1,1 1-1,1 0 0,0-1 0,1 1 1,3 17-1,7-4-756,-10-29 719,-1-1 1,1 1 0,-1 0-1,1-1 1,-1 1 0,1-1-1,0 1 1,-1-1 0,1 1-1,0-1 1,-1 1 0,1-1-1,0 0 1,0 1 0,-1-1-1,1 0 1,0 0 0,0 1-1,0-1 1,-1 0 0,2 0-1,1-1 86,0 0-1,0 0 1,-1 0 0,1 0-1,-1-1 1,1 1-1,-1-1 1,0 0-1,0 1 1,0-1 0,1 0-1,-2 0 1,1-1-1,0 1 1,0 0 0,2-5-1,61-100 261,-4-2 0,55-138 0,-107 225-702,4-8-339,-38 128-49,-1-12 1927,-25 143 1,49-186-1010,2-40-276,0-10-74,0-6 12,-2-15-578,0 1 1,-11-43-1,7 43 89,2-1-1,-3-44 1,7 70 692,0 1 0,1-1 0,-1 1 0,0-1 1,0 1-1,1-1 0,-1 1 0,1 0 0,-1-1 0,1 1 0,0 0 0,-1-1 0,1 1 1,0 0-1,0 0 0,0 0 0,0 0 0,0 0 0,0 0 0,0 0 0,0 0 1,0 0-1,2-1 0,2 0 52,-1 0 0,0 1 1,0-1-1,1 1 1,-1 0-1,1 0 0,7 0 1,8 0-410,-1 1 0,32 5 0,-49-5 209,34 6-3448,-1 2-3443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52.304"/>
    </inkml:context>
    <inkml:brush xml:id="br0">
      <inkml:brushProperty name="width" value="0.025" units="cm"/>
      <inkml:brushProperty name="height" value="0.025" units="cm"/>
    </inkml:brush>
  </inkml:definitions>
  <inkml:trace contextRef="#ctx0" brushRef="#br0">90 1 17040,'-3'4'817,"-1"0"-1,1 1 1,0-1 0,0 1 0,0-1-1,-3 11 1,-16 61 772,15-51-946,0 2-356,0-2 301,0 0-1,2 0 1,1 1-1,-1 30 0,5-55-574,0 0 0,0 0 0,0 0 0,1 0-1,-1 0 1,0 0 0,1 0 0,-1 0 0,1-1 0,-1 1-1,1 0 1,-1 0 0,1 0 0,0-1 0,-1 1-1,1 0 1,0-1 0,0 1 0,-1-1 0,1 1 0,0-1-1,0 1 1,0-1 0,0 1 0,0-1 0,0 0-1,-1 1 1,1-1 0,0 0 0,0 0 0,0 0 0,0 0-1,0 0 1,0 0 0,0 0 0,0 0 0,0 0 0,0 0-1,0-1 1,1 0 0,42-10 155,30-29-222,-60 31-417,0 1 1,1 0 0,0 1-1,0 0 1,1 1 0,-1 1 0,25-5-1,-40 10 459,1 0 0,0-1 0,0 1 0,0 0 0,0 0 0,0 0 0,0 0 0,0 0 0,0 0 0,0 0 0,0 0 0,0 0 0,0 0 0,0 0 0,0 1 0,-1-1 0,1 0 0,0 1 0,0-1 0,0 0 0,0 1 0,0-1 0,-1 1 0,1-1 0,0 1 0,0 0 0,-1-1 0,1 1 0,0 0 0,-1 0 0,1-1 0,-1 1 0,1 0 0,-1 0 0,1 0 0,-1 0 0,0 0 0,1 0 0,-1-1 0,0 1 0,0 0 0,0 0 0,0 0 0,0 0 0,0 0 0,0 0 0,0 0 0,0 0 0,0 0 0,0 0 0,0 0 0,-1 0 0,1 0 0,0 0 0,-1-1 0,1 1 0,-1 0 0,1 0 0,-2 1 0,-1 5 238,0 0 0,-1-1-1,0 1 1,0-1 0,-1 0-1,-7 8 1,-71 57 3139,73-64-3032,0 0-1,0-1 1,-1 0 0,1-1 0,-1 0-1,0-1 1,-13 4 0,23-8-365,1 1 0,-1-1 0,0 0 1,1 0-1,-1 0 0,0 0 0,1 0 0,-1 1 1,0-1-1,1 0 0,-1 0 0,0-1 0,1 1 1,-1 0-1,0 0 0,1 0 0,-1 0 0,0-1 1,1 1-1,-1 0 0,1 0 0,-1-1 0,0 1 0,1-1 1,-1 1-1,1 0 0,-1-1 0,1 1 0,-1-1 1,1 1-1,0-1 0,-1 0 0,1 1 0,-1-1 1,1 1-1,0-1 0,0 0 0,-1 0 0,1-2-322,0 0-1,-1 0 0,2-1 0,-1 1 1,0 0-1,1 0 0,-1 0 1,1 0-1,1-4 0,2-5-2949,1 0-1,1 0 0,11-20 1,3 9-5350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53.235"/>
    </inkml:context>
    <inkml:brush xml:id="br0">
      <inkml:brushProperty name="width" value="0.025" units="cm"/>
      <inkml:brushProperty name="height" value="0.025" units="cm"/>
    </inkml:brush>
  </inkml:definitions>
  <inkml:trace contextRef="#ctx0" brushRef="#br0">1 181 9513,'10'3'3502,"15"4"-1692,0-1 1,0-1-1,46 4 1,-64-9-1490,-1 1 0,0-1 0,1-1 0,-1 1 0,0-1 0,0 0 0,1 0 1,-1-1-1,0 1 0,0-2 0,0 1 0,-1 0 0,1-1 0,0 0 0,-1-1 0,0 1 1,0-1-1,0 0 0,0 0 0,-1-1 0,1 1 0,6-11 0,-9 13-253,-1 0-1,0 1 0,1-1 1,-1 0-1,0 0 0,0 0 1,0 0-1,-1 0 0,1 0 1,0 0-1,-1 0 0,1 0 1,-1 0-1,0 0 0,0-1 1,0 1-1,0 0 0,0 0 1,0 0-1,0 0 0,-1 0 1,1-1-1,-1 1 0,0 0 1,1 0-1,-1 0 1,0 0-1,0 1 0,0-1 1,-1 0-1,1 0 0,0 0 1,-1 1-1,1-1 0,-1 1 1,1-1-1,-1 1 0,0 0 1,0 0-1,1-1 0,-1 1 1,0 0-1,0 1 0,0-1 1,0 0-1,0 0 0,-3 0 1,-1 0-105,0-1-1,0 1 1,0 0 0,0 1 0,-1-1-1,1 1 1,0 0 0,0 1 0,0-1 0,0 1-1,-1 1 1,1-1 0,1 1 0,-1 0 0,-10 5-1,10-2 22,-1 0 0,1 0-1,0 0 1,1 1 0,0 0 0,-1 0-1,2 0 1,-1 1 0,1-1-1,0 1 1,0 1 0,1-1 0,0 0-1,1 1 1,-1-1 0,1 1 0,1 0-1,-1 0 1,1 9 0,1-15 13,0 0 1,0-1 0,0 1-1,0 0 1,0 0 0,1 0-1,-1-1 1,1 1 0,-1 0-1,1-1 1,0 1 0,0 0-1,0-1 1,0 1 0,0-1-1,0 1 1,0-1 0,0 0 0,0 1-1,1-1 1,-1 0 0,0 0-1,3 1 1,0 1 2,0-1 0,1 0 0,-1 0 0,1-1 0,-1 0 0,1 1 0,0-2 0,8 2 0,2-1 7,-1-1 1,1-1-1,-1 0 1,0-1-1,20-4 1,-20 1 5,0-1 0,0 0 0,-1 0 0,0-2 0,0 1 0,0-2 0,-1 0 0,12-11 0,-18 15-38,1-1-1,-1 0 1,0 0 0,0-1-1,-1 0 1,0 0 0,0 0-1,-1-1 1,0 0 0,0 1-1,-1-1 1,0-1 0,0 1-1,-1 0 1,2-11 0,-4 18 5,0 1 0,1-1 0,-1 1 0,0-1 0,0 0 0,0 1 0,0-1 0,0 0 0,0 1 0,0-1 0,0 1 0,0-1 0,0 0 0,-1 1 0,1-1 0,0 1 0,0-1 0,0 1 0,-1-1 0,1 0 0,0 1 0,-1-1 0,1 1 0,-1-1 0,1 1 0,0 0 1,-1-1-1,1 1 0,-2-1 0,-13 8-398,-15 26 196,23-23 366,0 1 0,1 0-1,0 0 1,0 0 0,1 1-1,1 0 1,0 0 0,1 0-1,0 1 1,1-1 0,-2 24 0,4-35-133,0 0 0,0 0 0,0 0 0,0 1 0,0-1 0,1 0 0,-1 0 0,0 0 0,1 0 0,-1 1 0,1-1 0,-1 0 1,1 0-1,-1 0 0,1 0 0,0 0 0,-1 0 0,1 0 0,0-1 0,0 1 0,0 0 0,0 0 0,0 0 0,0-1 1,0 1-1,0-1 0,0 1 0,1 0 0,2 0 30,0 0-1,-1-1 1,1 1 0,-1-1-1,1 0 1,0 0 0,0 0-1,-1 0 1,7-2 0,0 0 55,1 0-1,0-1 1,-1-1 0,0 0-1,19-10 1,-18 7-104,-1-1 0,1 0 0,-1 0-1,-1-1 1,1-1 0,-1 1 0,-1-2 0,0 1-1,-1-1 1,0 0 0,0-1 0,-1 1 0,-1-1-1,5-14 1,-11 24-491,-5 8 258,-6 12 84,7-6 236,0 0-1,2 1 0,-1-1 1,2 1-1,0-1 0,0 1 1,1 0-1,1 18 0,0-30-64,0 1-1,0-1 1,0 0 0,1 1-1,-1-1 1,0 1 0,1-1-1,-1 0 1,1 0 0,0 1-1,-1-1 1,1 0 0,0 0-1,0 0 1,0 1 0,0-1-1,0 0 1,0 0 0,0 0-1,0-1 1,0 1 0,1 0-1,-1 0 1,3 0 0,-1 0 26,0 0 1,1 0-1,-1-1 1,0 1-1,1-1 1,-1 0-1,1 0 1,-1 0-1,0-1 1,5 0 0,1-1 59,0 0 0,0-1 1,0 0-1,-1-1 1,0 0-1,0 0 1,11-7-1,-11 3-104,-1 1 1,0-2-1,0 1 0,0-1 1,-1 0-1,-1 0 0,0-1 1,0 0-1,0 0 0,-1 0 1,-1 0-1,0-1 0,0 1 1,-1-1-1,1-16 0,-3 29 1,0 1 0,0 0 0,0-1 0,1 1-1,-1-1 1,0 1 0,1-1 0,0 0 0,0 1 0,-1-1 0,1 1-1,1-1 1,-1 0 0,0 0 0,1 0 0,-1 0 0,1 0 0,1 2-1,0-2 9,0 0 0,1 0 0,-1 0 0,0 0 0,1-1 0,-1 0 0,1 1 0,-1-1 1,1 0-1,0-1 0,-1 1 0,8-1 0,0 1 1,0-1 1,0 0 0,1-1 0,-1-1 0,0 1 0,0-2-1,18-5 1,-26 7-5,0 0-1,0 0 1,0-1-1,0 1 1,0-1-1,-1 1 1,1-1-1,0 0 1,-1 0-1,1 0 1,-1 0-1,1-1 1,-1 1-1,0-1 1,0 1-1,0-1 1,-1 0-1,1 0 1,-1 0-1,1 0 1,-1 0-1,0 0 1,0 0-1,0 0 1,-1 0-1,1 0 1,-1-1 0,1 1-1,-1 0 1,-1-6-1,1 7-6,-1 0-1,1 1 1,-1-1 0,1 0-1,-1 1 1,0-1 0,0 0 0,0 1-1,0-1 1,0 1 0,0 0-1,0-1 1,0 1 0,-1 0-1,1 0 1,0-1 0,-1 1 0,1 0-1,-1 0 1,0 1 0,1-1-1,-1 0 1,1 0 0,-1 1-1,0-1 1,0 1 0,1 0 0,-1-1-1,0 1 1,0 0 0,0 0-1,1 0 1,-1 0 0,0 0-1,0 1 1,-2 0 0,-3 0-19,1 0 1,0 0-1,0 0 0,0 1 1,0 0-1,0 1 0,0-1 1,0 1-1,-5 4 1,6-3 22,-1 0 0,1 0 0,1 1 0,-1-1 0,1 1-1,-1 0 1,2 1 0,-1-1 0,0 1 0,1-1 0,0 1 0,0 0 0,1 0 0,0 1 0,0-1 0,0 0 0,1 1 0,0-1 0,0 1 0,1 9 0,0-14-32,1-1 0,-1 1 0,1 0-1,0 0 1,-1-1 0,1 1 0,0-1 0,0 1 0,0-1-1,0 1 1,1-1 0,-1 1 0,0-1 0,1 0-1,-1 0 1,1 0 0,-1 0 0,1 0 0,-1 0-1,1 0 1,0 0 0,-1-1 0,1 1 0,0 0-1,0-1 1,0 0 0,2 1 0,54 4-2951,-54-5 2648,8 0-1333,1 0 0,-1-1-1,0-1 1,0 0 0,17-4 0,19-12-6451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53.881"/>
    </inkml:context>
    <inkml:brush xml:id="br0">
      <inkml:brushProperty name="width" value="0.025" units="cm"/>
      <inkml:brushProperty name="height" value="0.025" units="cm"/>
    </inkml:brush>
  </inkml:definitions>
  <inkml:trace contextRef="#ctx0" brushRef="#br0">185 276 12011,'0'0'6972,"-10"-1"-2722,4 1-3954,0 0 1,-1 0 0,1 0 0,-1 1 0,1 0 0,0 0-1,-1 1 1,1-1 0,0 1 0,0 1 0,0-1-1,1 1 1,-1 0 0,0 0 0,1 1 0,0 0-1,0 0 1,0 0 0,-7 8 0,-17 27 420,28-37-717,-1 0 0,1 0 0,0 1 0,0-1-1,0 0 1,1 1 0,-1-1 0,0 1 0,1-1 0,0 1 0,-1-1 0,1 1 0,0-1 0,1 1 0,-1-1-1,0 1 1,1 2 0,0-4-36,0 0 0,-1 0 0,1-1 0,0 1 0,0 0-1,-1-1 1,1 1 0,0-1 0,0 1 0,0-1 0,0 1 0,0-1-1,0 1 1,0-1 0,0 0 0,0 1 0,0-1 0,0 0 0,0 0-1,0 0 1,0 0 0,1 0 0,33-1-1063,-24 1 542,49-11-1920,-52 8 1944,1 1 0,-1 0 0,0 1 1,1-1-1,-1 2 0,0-1 0,1 1 0,-1 0 0,1 1 0,10 2 0,-18-2 535,0-1 0,1 1 0,-1 0 0,0 0 0,1 0-1,-1 1 1,0-1 0,0 0 0,0 0 0,0 1 0,0-1 0,0 1 0,0-1 0,0 1 0,-1-1-1,1 1 1,-1-1 0,1 1 0,-1-1 0,1 1 0,-1 0 0,0 1 0,2 43 940,-2-37-705,-1 21 814,-1 0 1,-2 0 0,-1 0-1,-2-1 1,0 1-1,-2-2 1,-1 1 0,-19 36-1,25-59-1035,1 0-1,-2 0 0,1-1 0,0 1 0,-1-1 1,0 0-1,0-1 0,-1 1 0,1-1 0,-1 0 0,-7 4 1,9-5-2,0-1 1,-1 0 0,1 0 0,0 0 0,-1-1 0,1 0 0,-1 1-1,1-2 1,-1 1 0,1 0 0,-1-1 0,0 0 0,1 0 0,-1 0-1,0-1 1,1 1 0,-1-1 0,-4-2 0,6 1-85,0 0 0,1 0-1,-1 0 1,1 0 0,-1-1 0,1 1 0,0-1 0,0 1-1,0-1 1,0 0 0,0 0 0,1 0 0,-1 0-1,1 0 1,0 0 0,0 0 0,0-1 0,0 1 0,1 0-1,-1-1 1,1 1 0,0 0 0,0-6 0,0-3-138,0 0 0,1 1 0,0-1 1,1 1-1,6-22 0,6-5-218,3 1 0,0 1 0,26-38 0,74-99-54,-107 158 502,90-121-606,-55 78-2594,77-75 0,-123 133 3196,1 0-1,0 0 1,0 0-1,0 0 1,0 0-1,0 0 1,0 1-1,0-1 1,0 0-1,0 0 1,0 0-1,0 0 1,0 0-1,1 0 1,-1 1-1,0-1 0,0 0 1,0 0-1,0 0 1,0 0-1,0 0 1,0 0-1,0 0 1,0 0-1,0 1 1,0-1-1,0 0 1,1 0-1,-1 0 1,0 0-1,0 0 1,0 0-1,0 0 1,0 0-1,0 0 1,0 0-1,1 0 1,-1 0-1,0 0 1,0 0-1,0 0 1,0 0-1,0 0 1,0 0-1,1 0 1,-1 0-1,0 0 1,0 0-1,0 0 1,0 0-1,0 0 1,0 0-1,0 0 1,1 0-1,-1 0 1,0 0-1,0 0 0,0 0 1,0 0-1,-5 22 1250,-14 39 980,15-50-1904,-9 31 335,2 0 0,2 0 0,1 1 0,3 0 0,1 1 0,3 48 0,7-43-582,-6-46-104,1-1-1,-1 0 0,1 0 1,0 0-1,0 0 1,0 0-1,0 0 1,0 0-1,0 0 1,0 0-1,1 0 1,-1-1-1,1 1 1,-1-1-1,1 1 0,-1-1 1,1 1-1,0-1 1,2 1-1,-2-28-6728,-9 0 59,-8-6-4714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2:54.212"/>
    </inkml:context>
    <inkml:brush xml:id="br0">
      <inkml:brushProperty name="width" value="0.025" units="cm"/>
      <inkml:brushProperty name="height" value="0.025" units="cm"/>
    </inkml:brush>
  </inkml:definitions>
  <inkml:trace contextRef="#ctx0" brushRef="#br0">0 5 16976,'0'0'9065,"73"-5"-7720,-22 15-512,14 2-449,6-2-288,0-4-192,0-5-2242,5-1-4645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1:00.242"/>
    </inkml:context>
    <inkml:brush xml:id="br0">
      <inkml:brushProperty name="width" value="0.025" units="cm"/>
      <inkml:brushProperty name="height" value="0.025" units="cm"/>
    </inkml:brush>
  </inkml:definitions>
  <inkml:trace contextRef="#ctx0" brushRef="#br0">1435 1 14286,'-230'8'-755,"186"-2"736,1 1-1,0 2 0,-53 17 1,32-2 108,1 3 0,1 2 0,1 3 1,1 2-1,3 3 0,0 3 0,-89 82 0,102-79 66,2 2 0,1 2 0,3 1 0,2 3 0,2 0 0,2 2 0,3 2 0,-39 102 0,57-128-134,3 1 0,0 0 0,2 0-1,1 0 1,1 1 0,2 0 0,2 30-1,0-47-11,1 0-1,1-1 1,0 1 0,1-1-1,1 0 1,0 0-1,0 0 1,1 0-1,1-1 1,0 1 0,1-1-1,0-1 1,1 0-1,0 0 1,1 0 0,0-1-1,21 18 1,-12-15 88,2-1 1,-1-1-1,1 0 1,1-2-1,0 0 1,0-1-1,1-1 1,0-1 0,34 4-1,16-2 443,120-1 0,-126-10-432,0-3-1,0-2 1,-1-4 0,0-2 0,-1-3-1,0-3 1,70-33 0,-19-1-45,-2-4 0,188-132 1,-200 117-340,110-104 0,-168 135 272,-1-1 0,-2-3 0,-2-1 0,49-79 0,-76 106 218,0-1-1,-1 0 0,-1-1 0,10-36 1,-17 50-55,0 1 1,0-1-1,-1 0 1,0 1 0,-1-1-1,0 0 1,0 0 0,-1 0-1,0 1 1,0-1 0,-1 0-1,0 1 1,0-1 0,-1 1-1,1-1 1,-2 1 0,-5-10-1,-2 3-42,-1 1 0,0 0 1,-1 1-1,0 1 0,-1 0 0,0 1 0,-1 0 1,0 1-1,0 1 0,-1 0 0,0 1 0,0 1 0,-1 0 1,0 1-1,-33-5 0,9 4-128,-1 2 0,0 1 0,0 3 1,0 1-1,-68 11 0,58-2-332,1 3 0,0 2 0,1 2 0,-88 43 1,-179 121-5299,311-177 5453,-170 105-6250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9:53.692"/>
    </inkml:context>
    <inkml:brush xml:id="br0">
      <inkml:brushProperty name="width" value="0.025" units="cm"/>
      <inkml:brushProperty name="height" value="0.025" units="cm"/>
    </inkml:brush>
  </inkml:definitions>
  <inkml:trace contextRef="#ctx0" brushRef="#br0">40 636 8840,'0'0'2851,"-7"1"-1127,4 0-2025,-21 5 2915,18-6-723,18-6-916,259-129 3161,-148 71-3793,522-292-2938,-637 351 2390,10-6-1568,-1 0-1,25-22 1,-21 10-2930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9:54.025"/>
    </inkml:context>
    <inkml:brush xml:id="br0">
      <inkml:brushProperty name="width" value="0.025" units="cm"/>
      <inkml:brushProperty name="height" value="0.025" units="cm"/>
    </inkml:brush>
  </inkml:definitions>
  <inkml:trace contextRef="#ctx0" brushRef="#br0">348 1 10890,'-8'1'967,"5"0"-975,-2-1 253,1 1-1,0 0 1,-1 0 0,1 0-1,0 1 1,0-1 0,0 1-1,0 0 1,0 0 0,0 0-1,0 1 1,1-1 0,-1 1-1,1 0 1,0 0-1,0 0 1,0 1 0,0-1-1,1 1 1,-4 4 0,-58 104 467,5 4-1,-52 141 1,107-246-710,-1 0 0,2 0 0,0 0 1,0 0-1,1 1 0,1-1 0,0 1 0,0-1 0,2 19 0,0-28-12,-1 0-1,1-1 1,0 1-1,0 0 1,1 0-1,-1-1 0,0 1 1,0-1-1,1 1 1,-1-1-1,1 0 1,-1 0-1,1 1 0,0-1 1,-1 0-1,1 0 1,0-1-1,0 1 1,0 0-1,0 0 0,0-1 1,0 1-1,0-1 1,0 0-1,0 0 1,0 0-1,0 0 0,2 0 1,61-5-31,-4-9 194,0-3 0,-1-2-1,107-52 1,-86 36-123,166-74-370,-85 31-2907,-35 11-2898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2.444"/>
    </inkml:context>
    <inkml:brush xml:id="br0">
      <inkml:brushProperty name="width" value="0.05" units="cm"/>
      <inkml:brushProperty name="height" value="0.05" units="cm"/>
    </inkml:brush>
  </inkml:definitions>
  <inkml:trace contextRef="#ctx0" brushRef="#br0">1 93 23709,'0'5'1824,"3"-7"-1455,1-1-273,3-7 40,2-8 280,-2-12-336,1-5-144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9:55.736"/>
    </inkml:context>
    <inkml:brush xml:id="br0">
      <inkml:brushProperty name="width" value="0.025" units="cm"/>
      <inkml:brushProperty name="height" value="0.025" units="cm"/>
    </inkml:brush>
  </inkml:definitions>
  <inkml:trace contextRef="#ctx0" brushRef="#br0">1 80 11851,'0'-8'3657,"0"-63"5333,2 104-8506,2-1-1,1 1 1,2-1 0,18 55 0,8 34-5295,-32-117 4456,5 40-3348,-9-16-1730,-8-13-1064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9:56.069"/>
    </inkml:context>
    <inkml:brush xml:id="br0">
      <inkml:brushProperty name="width" value="0.025" units="cm"/>
      <inkml:brushProperty name="height" value="0.025" units="cm"/>
    </inkml:brush>
  </inkml:definitions>
  <inkml:trace contextRef="#ctx0" brushRef="#br0">9 148 11691,'0'0'1799,"-2"-9"902,-4-30-485,6 36-2109,0 1 0,1-1 1,-1 1-1,1-1 1,0 1-1,-1-1 0,1 1 1,0-1-1,1 1 0,-1 0 1,0 0-1,1 0 0,-1 0 1,1 0-1,-1 0 1,1 0-1,0 0 0,0 0 1,0 1-1,0-1 0,0 1 1,1-1-1,2 0 0,53-23 920,-58 25-1027,20-6 3,-1 1 1,1 1-1,0 0 0,0 2 1,1 0-1,-1 2 0,0 0 1,0 1-1,38 7 0,-48-5-64,-1-1-1,1 1 0,-1 1 1,0 0-1,0 0 0,0 1 1,0 0-1,-1 0 1,13 12-1,-15-12 26,-1 0 0,-1 0 0,1 1 1,-1 0-1,0 0 0,0 0 0,0 1 0,-1-1 0,0 1 0,-1 0 1,1 0-1,-1 0 0,-1 0 0,2 11 0,-1-9 193,-1 0-1,-1-1 1,1 1-1,-2 0 0,1 0 1,-1-1-1,0 1 1,-1 0-1,0-1 1,0 1-1,-1-1 1,0 0-1,0 0 1,-1 0-1,0 0 1,-1 0-1,0-1 1,0 0-1,0 0 0,-1 0 1,0-1-1,0 0 1,-1 0-1,1 0 1,-1-1-1,-1 0 1,1 0-1,-14 5 1,11-4-52,0-1 0,-1-1 0,1 1 0,-1-2 1,0 0-1,0 0 0,0-1 0,-1 0 0,-14 0 0,25-2-191,0 0-1,0 0 0,0 0 0,0 0 1,0-1-1,0 1 0,0 0 1,0 0-1,0-1 0,1 1 0,-1-1 1,0 1-1,0 0 0,0-1 0,0 0 1,1 1-1,-1-1 0,0 0 1,0 1-1,1-1 0,-1 0 0,1 1 1,-1-1-1,1 0 0,-1 0 0,1 0 1,-1 0-1,1 0 0,-1 0 0,1 0 1,0 1-1,0-1 0,0 0 1,-1 0-1,1 0 0,0 0 0,0 0 1,0 0-1,1 0 0,-1 0 0,0 0 1,0 0-1,0 0 0,1 0 1,0-1-1,-1-2-598,1 1-1,0 0 1,1-1 0,-1 1 0,1 0-1,-1 0 1,1 0 0,0 0 0,0 0 0,0 1-1,0-1 1,5-4 0,22-9-6138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9:56.688"/>
    </inkml:context>
    <inkml:brush xml:id="br0">
      <inkml:brushProperty name="width" value="0.025" units="cm"/>
      <inkml:brushProperty name="height" value="0.025" units="cm"/>
    </inkml:brush>
  </inkml:definitions>
  <inkml:trace contextRef="#ctx0" brushRef="#br0">87 246 8840,'0'0'16293,"-11"0"-16133,11 0-159,-3-1 7,1 0 0,-1 1 1,1 0-1,-1-1 0,1 1 1,-1 0-1,1 0 0,-1 1 1,1-1-1,-1 0 0,1 1 1,0 0-1,-1-1 0,1 1 1,0 0-1,-1 0 0,1 0 1,0 0-1,0 1 0,0-1 1,0 1-1,0-1 1,0 1-1,0 0 0,0 0 1,1 0-1,-1 0 0,1 0 1,0 0-1,-1 0 0,1 0 1,0 0-1,0 1 0,0-1 1,0 0-1,1 1 0,-1-1 1,0 4-1,1-4-3,-1 0-1,1 0 1,0 0 0,0 0 0,-1 0 0,1 0-1,0 0 1,1 0 0,-1 0 0,0 0 0,1 0-1,-1 0 1,1 0 0,0 0 0,1 3 0,-2-4-7,1 0 0,0-1 1,-1 1-1,1 0 1,0 0-1,0-1 1,0 1-1,0-1 1,0 1-1,-1-1 1,1 1-1,0-1 1,0 1-1,0-1 1,0 0-1,0 0 1,0 1-1,0-1 1,1 0-1,-1 0 1,2 0-1,1-1 9,0 0 0,1 0 1,-1 0-1,0 0 0,0-1 0,0 0 1,0 0-1,0 0 0,0 0 0,0 0 0,-1-1 1,1 0-1,3-3 0,9-11 65,0-1-1,-1-1 1,-1-1-1,0 1 1,-2-2-1,-1 0 1,0-1-1,-1 1 1,11-41-1,-18 38 20,-3 24-95,1-1-1,-1 1 1,0 0-1,0-1 1,0 1-1,1 0 1,-1-1-1,0 1 1,0-1 0,0 1-1,0 0 1,0-1-1,0 1 1,0 0-1,0-1 1,0 1-1,0-1 1,0 1-1,0 0 1,0-1 0,0 1-1,0-1 1,-1 1-1,1 0 1,0-1-1,0 1 1,0 0-1,-1-1 1,1 1-1,0 0 1,0-1-1,-1 1 1,1 0 0,0 0-1,0-1 1,-1 1-1,1 0 1,0 0-1,-1-1 1,-4 7-133,5-6 127,-6 10 2,0 0 1,1 0 0,1 1 0,-1 0 0,2 0 0,-1 0 0,2 0 0,-1 0-1,1 1 1,1-1 0,0 19 0,1-28-83,0 1 0,1-1 0,-1 1 0,1-1-1,-1 0 1,1 1 0,0-1 0,0 0 0,0 0 0,0 1 0,0-1 0,1 0-1,-1 0 1,1 0 0,-1-1 0,1 1 0,0 0 0,-1 0 0,1-1 0,0 1 0,0-1-1,0 0 1,1 0 0,-1 1 0,0-1 0,0 0 0,0-1 0,1 1 0,-1 0-1,1-1 1,-1 1 0,0-1 0,1 0 0,-1 0 0,4 0 0,2 0-467,0 0 1,-1 0 0,1-1 0,0 0-1,0 0 1,-1 0 0,1-1-1,-1-1 1,0 1 0,11-6 0,-6 0-297,0 1 1,-1-2-1,0 1 1,-1-2-1,0 1 1,0-2-1,11-15 1,-15 18 994,-1 0 0,1-1 0,-2 1 0,1-1 1,-1-1-1,0 1 0,-1-1 0,0 1 0,-1-1 0,0 0 0,1-10 0,-3 20-60,0-1 0,0 1-1,0-1 1,0 1 0,0-1 0,0 1-1,0-1 1,0 1 0,0-1-1,0 1 1,0-1 0,0 1 0,0-1-1,0 1 1,0 0 0,-1-1-1,1 1 1,0-1 0,0 1-1,0-1 1,-1 1 0,1 0 0,0-1-1,-1 1 1,1 0 0,0-1-1,-1 1 1,1 0 0,0-1-1,-1 1 1,1 0 0,-1 0 0,1-1-1,0 1 1,-1 0 0,1 0-1,-1 0 1,1 0 0,-1-1-1,1 1 1,-1 0 0,-25 10 2436,-17 23 762,41-31-3157,0-1 0,1 1-1,-1 0 1,1 0-1,-1 0 1,1 0 0,0 0-1,0 0 1,0 0-1,0 0 1,-1 3 0,2-5-114,0 1 0,0-1 0,0 0 0,0 1 0,0-1 0,0 1 0,0-1 0,0 1 0,1-1 0,-1 1 0,0-1 0,0 1 0,0-1 1,0 1-1,1-1 0,-1 0 0,0 1 0,1-1 0,-1 0 0,0 1 0,1-1 0,-1 0 0,0 1 0,1-1 0,-1 0 0,0 1 1,1-1-1,-1 0 0,1 0 0,-1 0 0,1 1 0,6 0-141,0 0 1,0 0-1,-1 0 1,1-1-1,13-1 0,-1 0 63,22 0-327,-23 0 330,-1 0-1,0 2 0,0 0 1,1 0-1,23 7 0,-40-8 112,0 0 0,0 0-1,1 1 1,-1-1 0,0 0-1,0 1 1,0-1-1,0 1 1,0-1 0,0 1-1,0-1 1,0 1 0,0 0-1,0 0 1,0-1 0,0 1-1,0 0 1,-1 0 0,1 0-1,0 0 1,-1 0 0,1 0-1,0 0 1,-1 0 0,1 0-1,-1 0 1,0 0 0,1 0-1,-1 1 1,0-1 0,0 0-1,0 0 1,0 0 0,0 0-1,0 1 1,0-1 0,0 0-1,0 0 1,0 0-1,-1 0 1,1 1 0,0-1-1,-1 0 1,1 0 0,-1 0-1,1 0 1,-1 0 0,0 0-1,1 0 1,-1 0 0,0 0-1,0 0 1,-1 0 0,-4 7 574,-1-1 1,0-1-1,0 1 1,-14 8-1,13-10-357,-56 35 2336,60-38-2800,-1 0 0,0 0 0,0 0 1,0 0-1,0-1 0,0 0 0,0 0 0,0 0 1,-1-1-1,1 1 0,-10-2 0,5-5-4720,5-10-3475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9:57.513"/>
    </inkml:context>
    <inkml:brush xml:id="br0">
      <inkml:brushProperty name="width" value="0.025" units="cm"/>
      <inkml:brushProperty name="height" value="0.025" units="cm"/>
    </inkml:brush>
  </inkml:definitions>
  <inkml:trace contextRef="#ctx0" brushRef="#br0">160 179 13100,'0'0'10837,"0"11"-10863,16 174 707,1 22-3407,-21-198 496,-6-15 99,-8-18-1398,-51-131-3861,6-3 10520,58 145-2362,0-1 0,1 1 0,0-1 0,1 0 0,0 0 0,1 0 1,0-15-1,2 24-520,1 1 0,-1 0 0,1-1 0,0 1 0,0 0 0,1 0 1,-1 0-1,1 0 0,0 0 0,0 0 0,0 0 0,0 0 0,1 1 0,0-1 1,-1 1-1,1 0 0,1 0 0,-1 0 0,0 0 0,1 1 0,-1-1 0,1 1 1,0 0-1,0 0 0,0 0 0,7-2 0,8-3 59,0 2 0,0 0 0,30-4 1,-40 7-314,0 1 1,-1 1-1,1 0 1,0 0 0,-1 0-1,1 1 1,0 1-1,-1-1 1,1 1 0,12 5-1,-19-5-76,0-1 1,1 0-1,-1 1 0,0 0 1,0-1-1,0 1 0,0 0 1,0 0-1,0 0 0,-1 0 1,1 1-1,-1-1 0,1 0 1,-1 1-1,0-1 0,0 1 1,1 3-1,-1 0 29,1 0 0,-1 0 0,-1 1 0,0-1 0,1 0 0,-2 0 0,0 9 0,-3 3 106,0 0 0,-1 0 0,0 0 1,-11 20-1,10-26 68,0 1 0,1 0 0,0 0 1,1 0-1,1 1 0,0-1 0,0 1 0,2 0 1,-1 24-1,3-36-127,0 0 0,-1 1 0,1-1 0,0-1 1,1 1-1,-1 0 0,0 0 0,0 0 0,1-1 0,-1 1 1,1 0-1,0-1 0,-1 1 0,1-1 0,0 0 0,0 0 0,0 0 1,0 0-1,0 0 0,0 0 0,0 0 0,0 0 0,0-1 1,0 1-1,0-1 0,1 0 0,-1 0 0,0 0 0,3 0 1,6 1-377,1-1 1,-1 0-1,0-1 1,18-3 0,12-10-3079,-1-7-3132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9:57.922"/>
    </inkml:context>
    <inkml:brush xml:id="br0">
      <inkml:brushProperty name="width" value="0.025" units="cm"/>
      <inkml:brushProperty name="height" value="0.025" units="cm"/>
    </inkml:brush>
  </inkml:definitions>
  <inkml:trace contextRef="#ctx0" brushRef="#br0">196 24 12011,'-9'0'988,"1"1"-744,1 0 1,-1 0-1,0 0 1,0 1-1,1 0 1,-1 1-1,1 0 1,0 0-1,0 0 1,0 1-1,0 0 1,0 1-1,1-1 1,0 1-1,0 0 1,0 1-1,1 0 1,0-1-1,-6 9 1,6-7 73,0 1-1,0-1 1,0 1-1,1 0 1,0 0 0,1 1-1,0-1 1,0 1 0,1 0-1,0 0 1,0 0 0,1-1-1,0 2 1,1-1-1,0 11 1,1-19-321,-1 0 1,1 0-1,-1 0 0,1 0 1,-1 0-1,1 0 0,0 0 1,0 0-1,0 0 0,-1 0 1,1 0-1,0 0 0,0-1 1,0 1-1,0 0 0,0-1 1,1 1-1,-1-1 0,0 1 1,0-1-1,0 1 0,0-1 1,1 0-1,-1 0 0,0 1 1,0-1-1,0 0 0,1 0 1,-1 0-1,0-1 0,0 1 1,3 0-1,0-1 30,0 1-1,0-1 0,0 0 1,-1 0-1,1 0 1,0-1-1,0 1 0,-1-1 1,5-3-1,3-4 66,-1-1 0,0 0 0,-1-1 0,0 0 0,-1 0-1,0-1 1,0 0 0,-2-1 0,1 1 0,-2-1 0,1-1 0,-2 1 0,0-1 0,-1 1-1,0-1 1,-1 0 0,0 0 0,-1-17 0,-25 70-284,20-28 250,0 1 0,0-1-1,1 1 1,1 0 0,0 0 0,1 0 0,0 0 0,1 1 0,1 13 0,-1-23-146,0 0 0,1 0 0,0 0 0,-1 0-1,1 0 1,0 0 0,0 0 0,1 0 0,-1 0 0,1-1 0,-1 1 0,1-1 0,0 1 0,0-1 0,0 1 0,0-1-1,1 0 1,-1 0 0,0 0 0,1 0 0,0-1 0,-1 1 0,1-1 0,0 1 0,0-1 0,0 0 0,0 0 0,-1 0-1,2-1 1,-1 1 0,0-1 0,0 1 0,0-1 0,0 0 0,0 0 0,0 0 0,0-1 0,0 1 0,0-1 0,5-1 0,-4 1-398,0 0 0,0-1 0,0 1 0,0-1 1,0 1-1,0-1 0,0-1 0,-1 1 0,1 0 1,-1-1-1,0 0 0,6-6 0,13-20-4393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9:58.528"/>
    </inkml:context>
    <inkml:brush xml:id="br0">
      <inkml:brushProperty name="width" value="0.025" units="cm"/>
      <inkml:brushProperty name="height" value="0.025" units="cm"/>
    </inkml:brush>
  </inkml:definitions>
  <inkml:trace contextRef="#ctx0" brushRef="#br0">53 1 11147,'0'0'8386,"-8"9"-6112,3 0-2058,-1 0-1,1 0 0,0 0 1,1 0-1,0 1 0,1 0 0,0 0 1,0 0-1,1 0 0,0 1 1,0 17-1,1 0 3,2-1-1,7 53 1,-6-67-182,1-1 0,0-1 0,0 1 0,1 0 0,1-1 0,0 0 0,1 0 0,13 20 0,-18-30-47,0 1 1,1 0-1,-1 0 1,1-1-1,-1 1 0,1-1 1,0 0-1,-1 1 1,1-1-1,0 0 0,0 0 1,0 0-1,0 0 0,0 0 1,0-1-1,0 1 1,0-1-1,0 1 0,0-1 1,0 0-1,1 0 1,-1 0-1,4 0 0,-2-1-36,1 0 0,-1-1-1,0 0 1,0 1-1,0-1 1,-1-1 0,1 1-1,0 0 1,-1-1-1,1 0 1,3-4 0,5-5-136,-1-1 1,0-1 0,-1 0-1,15-27 1,18-50 1042,-47 115-404,2-15-290,0 1 0,1 0 1,0 0-1,1 0 0,1 17 1,0-25-153,-1 0 1,1 0-1,-1 0 1,1 0 0,0 0-1,0 0 1,0 0 0,0 0-1,0 0 1,0 0-1,1 0 1,-1 0 0,1-1-1,-1 1 1,1-1-1,-1 1 1,1-1 0,0 0-1,0 1 1,0-1 0,0 0-1,0 0 1,0 0-1,0-1 1,0 1 0,0 0-1,0-1 1,1 1-1,-1-1 1,0 0 0,3 0-1,7 1 31,-1-1 0,1 0 0,0-1 0,-1 0 0,1-1-1,-1-1 1,1 1 0,-1-2 0,0 0 0,0 0 0,-1-1-1,1 0 1,-1-1 0,17-12 0,-2-2-343,-1-1 0,-1-1 0,-1-1 0,23-31 1,-50 59 575,1 0 0,0 0 1,0 0-1,1 0 1,-1 1-1,1-1 0,1 1 1,-1 0-1,1 0 1,0 0-1,0 0 1,-1 8-1,3-14-277,0 1 1,0-1 0,0 1-1,0-1 1,0 0-1,1 1 1,-1-1-1,0 1 1,0-1-1,0 0 1,0 1-1,1-1 1,-1 0-1,0 1 1,0-1-1,1 0 1,-1 1-1,0-1 1,1 0-1,-1 1 1,0-1-1,1 0 1,-1 0-1,0 0 1,1 1-1,-1-1 1,1 0 0,-1 0-1,0 0 1,1 0-1,-1 0 1,1 0-1,-1 0 1,1 0-1,0 0 1,23-3 26,20-14 38,112-89-3776,-155 106 3669,-1 0 0,1-1 0,-1 1-1,1 0 1,0-1 0,-1 1 0,1 0 0,-1 0-1,1 0 1,-1-1 0,1 1 0,0 0-1,-1 0 1,1 0 0,-1 0 0,1 0 0,0 0-1,-1 0 1,1 0 0,0 1 0,-1-1-1,1 0 1,-1 0 0,1 0 0,-1 1 0,1-1-1,-1 0 1,1 1 0,0-1 0,7 20 197,-8 40 2060,-1-41-1382,1-18-813,0 0 0,0 0-1,1 0 1,-1 0 0,0 0-1,1 0 1,-1 0 0,1 0-1,-1 0 1,1 0 0,0-1-1,-1 1 1,1 0 0,0 0-1,0-1 1,-1 1 0,1 0-1,0-1 1,0 1 0,0-1-1,0 1 1,0-1 0,0 1-1,0-1 1,0 0 0,0 0 0,0 1-1,0-1 1,0 0 0,0 0-1,0 0 1,0 0 0,0 0-1,0 0 1,0 0 0,0 0-1,0-1 1,2 1 0,0-1-176,1 1 0,0-1 0,-1 0 0,1 0 0,0 0 1,-1 0-1,0-1 0,1 1 0,-1-1 0,6-3 0,8-13-4452,-8-6-5215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9:59.268"/>
    </inkml:context>
    <inkml:brush xml:id="br0">
      <inkml:brushProperty name="width" value="0.025" units="cm"/>
      <inkml:brushProperty name="height" value="0.025" units="cm"/>
    </inkml:brush>
  </inkml:definitions>
  <inkml:trace contextRef="#ctx0" brushRef="#br0">29 221 18065,'0'0'4271,"9"4"-2787,-6-2-1373,0-1 1,1 1 0,-1-1-1,0 0 1,1 0-1,0 0 1,-1-1-1,1 1 1,-1-1-1,1 0 1,0 0 0,-1 0-1,1 0 1,-1-1-1,1 0 1,-1 1-1,1-1 1,-1 0-1,1-1 1,-1 1-1,0-1 1,1 1 0,-1-1-1,0 0 1,0 0-1,0 0 1,-1-1-1,5-3 1,2-2 152,0-1 1,-1 0-1,0 0 1,0 0-1,-1-1 1,8-15-1,-12 20-215,0 1-1,-1-1 0,0 0 1,0 0-1,0 0 1,-1 0-1,0 0 0,0-1 1,0 1-1,0 0 1,-1-1-1,0 1 0,0 0 1,-1-1-1,1 1 1,-1 0-1,-2-7 1,2 10-91,0 0 0,0 0 1,-1 0-1,1 1 0,0-1 1,-1 0-1,1 1 0,-1-1 1,0 1-1,0-1 0,1 1 1,-1 0-1,0-1 0,0 1 1,0 0-1,0 0 0,-1 1 1,1-1-1,0 0 0,0 1 1,0-1-1,-1 1 1,1 0-1,0 0 0,0 0 1,-1 0-1,1 0 0,0 0 1,-3 1-1,0 0-173,0-1 0,0 1 0,0 0 1,0 1-1,0-1 0,0 1 0,1 0 0,-1 0 0,0 1 1,1 0-1,-8 5 0,2 2 183,1-1 1,1 2 0,0-1-1,0 1 1,1 0-1,1 1 1,0-1-1,0 1 1,1 1 0,1-1-1,0 1 1,0-1-1,2 1 1,-1 0-1,2 0 1,-1 0-1,2 16 1,0-27 28,0-1 0,1 1 0,-1-1 0,0 1 0,1-1-1,-1 0 1,1 1 0,0-1 0,-1 0 0,1 1 0,0-1 0,0 0 0,0 0 0,0 0 0,0 1-1,0-1 1,0 0 0,0 0 0,0-1 0,0 1 0,1 0 0,1 1 0,0-1 0,1 0 1,0 0-1,-1 0 0,1 0 1,0 0-1,-1-1 1,1 1-1,7-1 1,-2-1 40,0 0-1,1 0 1,-1-1 0,0 0 0,0-1 0,15-6 0,-3-4 68,-1 0 0,0-1 0,-1-1 0,-1-1 1,18-19-1,31-26 84,-67 60-186,0 1-1,1 0 1,-1-1-1,0 1 1,1 0-1,-1-1 1,0 1-1,1 0 1,-1-1-1,1 1 1,-1 0-1,1 0 1,-1-1-1,0 1 1,1 0-1,-1 0 0,1 0 1,-1 0-1,1 0 1,-1 0-1,1 0 1,-1 0-1,1 0 1,-1 0-1,1 0 1,-1 0-1,1 0 1,-1 0-1,1 0 1,-1 0-1,1 0 1,-1 1-1,2-1 1,3 20 287,-11 46 429,3-38-456,3-27-260,0-1 1,0 1 0,0 0 0,0 0-1,0-1 1,0 1 0,0 0-1,1-1 1,-1 1 0,0 0 0,0-1-1,1 1 1,-1 0 0,0-1-1,1 1 1,-1 0 0,1-1 0,-1 1-1,0-1 1,1 1 0,-1-1 0,1 1-1,0-1 1,-1 1 0,1-1-1,-1 0 1,1 1 0,0-1 0,-1 0-1,1 1 1,1-1 0,27-2 274,-19-1-158,-1-1 0,0 1 0,0-2 0,10-5 0,3-7 55,35-34-1,-41 35-938,2 1 0,-1 0 0,29-17 0,-46 32 707,0 0 0,0-1 0,0 1 1,1 0-1,-1 0 0,0 0 0,0 0 0,1 0 0,-1 0 0,0 0 1,0 0-1,1-1 0,-1 1 0,0 0 0,0 0 0,1 0 0,-1 0 1,0 0-1,0 0 0,1 0 0,-1 0 0,0 1 0,0-1 0,1 0 1,-1 0-1,0 0 0,0 0 0,1 0 0,-1 0 0,0 0 0,0 1 1,0-1-1,1 0 0,-1 0 0,0 0 0,0 0 0,0 1 0,0-1 1,1 0-1,-1 0 0,0 0 0,0 1 0,0-1 0,0 0 0,0 0 1,0 1-1,0-1 0,1 0 0,-1 0 0,0 1 0,0-1 0,-1 23-364,-10 24-1241,4-32-2204,3-5-3465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49:59.996"/>
    </inkml:context>
    <inkml:brush xml:id="br0">
      <inkml:brushProperty name="width" value="0.025" units="cm"/>
      <inkml:brushProperty name="height" value="0.025" units="cm"/>
    </inkml:brush>
  </inkml:definitions>
  <inkml:trace contextRef="#ctx0" brushRef="#br0">16 1 13196,'0'0'6711,"0"13"-4896,-15 289 3102,15-299-4906,0-1 1,0 1 0,0-1-1,0 1 1,0-1-1,1 1 1,-1-1 0,1 1-1,0-1 1,0 0 0,0 1-1,0-1 1,0 0 0,0 0-1,0 0 1,1 0 0,-1 0-1,1 0 1,0 0 0,0 0-1,3 2 1,-2-2-12,0-1-1,0 0 1,0 0 0,1 0-1,-1 0 1,0 0 0,1-1-1,-1 1 1,0-1 0,1 0-1,-1 0 1,0 0 0,1-1-1,-1 1 1,0-1 0,5-1-1,1-1-58,1-1 0,-1 0 0,0-1 0,0 0 0,0 0 0,-1-1 0,13-11 0,-15 11-136,0 1-1,0 0 1,1 0-1,0 1 1,0 0-1,0 0 1,0 0 0,0 1-1,1 0 1,-1 1-1,1-1 1,0 2-1,11-3 1,-18 5 184,1 0 0,-1-1-1,0 1 1,0 0 0,1 0 0,-1-1 0,0 1-1,0 0 1,0 0 0,0 0 0,0 0-1,0 1 1,0-1 0,-1 0 0,1 0 0,0 1-1,-1-1 1,1 0 0,-1 1 0,1-1-1,-1 0 1,1 1 0,-1-1 0,0 1 0,0-1-1,0 0 1,0 1 0,0-1 0,0 1-1,0-1 1,-1 3 0,-5 50 899,2-44-505,0 0 1,0-1-1,-1 1 1,0-1 0,-1 0-1,0 0 1,0-1-1,-1 0 1,0 0 0,0-1-1,-13 11 1,14-14-315,1 0 0,-1 0 0,1 0 0,-1-1 0,-1 0 0,1 0 0,0 0 0,-1-1 0,1 0 0,-1 0 0,1-1 0,-1 0 0,0 0 0,0 0 0,0-1 0,1 0 0,-1 0 0,-11-3 1,14 2-262,0-1 1,0 0 0,1 0-1,-1 0 1,1 0 0,0 0-1,0-1 1,-1 0 0,2 0-1,-1 1 1,0-2 0,1 1-1,-1 0 1,1 0 0,-4-7-1,-6-27-3981,12 35 3570,0 0 0,-1-1 1,1 1-1,0-1 0,1 1 0,-1-1 1,0 1-1,1-1 0,0 1 0,-1 0 1,1-1-1,1-1 0,14-14-5162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0.327"/>
    </inkml:context>
    <inkml:brush xml:id="br0">
      <inkml:brushProperty name="width" value="0.025" units="cm"/>
      <inkml:brushProperty name="height" value="0.025" units="cm"/>
    </inkml:brush>
  </inkml:definitions>
  <inkml:trace contextRef="#ctx0" brushRef="#br0">48 126 17040,'0'0'5840,"11"2"-4777,-6-1-994,3 1 150,1-1 0,0 1 0,0-2-1,0 1 1,13-2 0,-19 0-173,0 1 0,1-1 0,-1 0 0,1 0 0,-1-1 0,0 1 0,0 0 0,0-1 0,0 0 0,0 0 0,0 0 0,0 0 0,-1 0 0,1-1 0,-1 1 0,1-1 1,-1 1-1,0-1 0,0 0 0,2-3 0,-3 3-14,1 0 1,0 0-1,-1 0 1,0-1 0,0 1-1,0 0 1,0 0-1,0-1 1,-1 1 0,1-1-1,-1 1 1,0 0 0,0-1-1,0 1 1,-1-4-1,0 5-16,1 0 1,-1 0-1,0 0 0,0 0 0,0 0 0,0 1 0,-1-1 0,1 0 0,0 1 0,-1-1 0,1 1 0,-1-1 0,1 1 0,-1 0 0,0 0 0,0 0 0,1 0 1,-1 0-1,0 0 0,0 0 0,0 1 0,0-1 0,0 0 0,0 1 0,0 0 0,-4-1 0,1 1-10,0-1 0,0 1-1,0 0 1,-1 0 0,1 0 0,0 1-1,0 0 1,0 0 0,0 0 0,0 1 0,0-1-1,0 1 1,0 1 0,1-1 0,-1 1-1,1-1 1,-1 1 0,1 0 0,0 1-1,0-1 1,1 1 0,-1 0 0,1 0-1,-6 7 1,4-2 8,0-1-1,1 1 1,-1 1-1,2-1 1,-1 1 0,1-1-1,1 1 1,0 0-1,0 0 1,1 0-1,0 0 1,1 11-1,0-17-13,1-1-1,-1 1 1,1 0-1,0-1 1,0 1-1,0-1 1,1 1-1,-1-1 1,1 0-1,0 1 1,0-1-1,0 0 1,0 0-1,0 0 1,1-1-1,-1 1 1,1-1-1,0 1 1,0-1-1,0 0 1,0 0-1,0 0 1,0 0-1,0 0 1,1-1-1,-1 0 1,1 0-1,-1 0 1,8 2-1,3-1-916,0 0 0,0 0 1,0-1-1,0-1 0,1 0 0,22-4 1,13-8-8144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1.336"/>
    </inkml:context>
    <inkml:brush xml:id="br0">
      <inkml:brushProperty name="width" value="0.025" units="cm"/>
      <inkml:brushProperty name="height" value="0.025" units="cm"/>
    </inkml:brush>
  </inkml:definitions>
  <inkml:trace contextRef="#ctx0" brushRef="#br0">144 220 7911,'0'0'4533,"6"-11"-1709,-4 8-2444,21-38 2289,-22 39-2379,0 0 1,0-1-1,0 1 0,-1 0 0,1 0 0,-1 0 0,1 0 0,-1-1 1,0 1-1,0 0 0,0 0 0,0 0 0,0-1 0,0 1 1,0 0-1,-1 0 0,1-1 0,-1 1 0,0 0 0,0 0 1,-1-3-1,0 3-235,1 1 1,-1 0-1,1 0 0,-1 0 1,0 0-1,1 0 1,-1 0-1,0 0 1,0 0-1,0 1 0,0-1 1,1 1-1,-1-1 1,0 1-1,0 0 1,0 0-1,0 0 1,0 0-1,0 0 0,0 0 1,0 1-1,0-1 1,0 0-1,0 1 1,1 0-1,-1-1 0,-3 3 1,-2 0-87,0 0 0,1 1 0,0 0 0,0 0-1,0 0 1,-7 6 0,7-3 11,-1 0 0,1 0 0,0 1 0,0-1 0,1 1 0,0 1 0,1-1 0,-1 1 0,2-1 0,-1 1 0,1 0 0,1 1 0,-1-1 0,2 0 0,-2 18 0,3-26 14,0 1 1,0-1-1,0 0 1,0 0-1,0 1 1,1-1-1,-1 0 1,1 0-1,-1 1 1,1-1-1,-1 0 1,1 0-1,-1 0 1,1 0-1,0 0 1,0 0-1,0 0 1,0 0-1,0 0 1,0 0-1,0 0 1,0 0-1,0-1 1,0 1-1,0 0 1,0-1-1,0 1 1,1-1-1,-1 1 0,0-1 1,0 0-1,1 0 1,-1 1-1,0-1 1,0 0-1,1 0 1,-1 0-1,0 0 1,1 0-1,-1-1 1,0 1-1,0 0 1,1-1-1,1 0 1,3 0 12,1-1 1,-1 0-1,0 0 0,0-1 1,0 1-1,0-1 1,0 0-1,5-5 0,2-4 69,-1 0-1,0-1 1,-1 0-1,0-1 0,-1-1 1,0 0-1,-2 0 0,1 0 1,-2-1-1,0 0 1,-1-1-1,-1 0 0,0 0 1,-2 0-1,1 0 0,0-24 1,-4 41-78,0 0 0,0-1 0,0 1 0,0 0 0,0-1 0,0 1 0,0 0 0,0-1 0,0 1 0,0 0 0,0-1 0,0 1 0,0 0 0,0-1 0,0 1 0,0 0 0,0 0 0,-1-1 0,1 1 0,0 0 0,0-1 0,0 1 0,0 0 0,-1 0 0,1-1 0,0 1 0,0 0 0,-1 0 0,1 0 0,0-1 0,0 1 0,-1 0 0,1 0 0,0 0 0,-1 0 0,1 0 0,0-1 0,0 1 0,-1 0 0,1 0 0,0 0 0,-1 0 0,1 0 0,0 0 0,-1 0 0,1 0 0,0 0 0,-1 0 0,1 0 0,0 0 0,-1 1 0,1-1 0,0 0 0,-1 0 0,1 0 0,0 0 0,0 0 0,-1 1 0,1-1 0,-1 0 0,-16 16-149,5 1 277,1 0-1,1 0 1,1 1-1,1 1 1,0-1-1,2 1 1,0 1-1,1-1 1,1 1-1,0 0 0,2 0 1,0 0-1,2 34 1,1-52-123,-1 0 0,1 0 0,0-1 0,-1 1 0,1 0 0,0 0 0,0-1 0,0 1 0,0-1 0,1 1 0,-1-1 0,0 1 0,1-1 0,-1 0 0,0 0 0,1 1 0,0-1 0,-1 0 0,1 0 0,0-1 0,-1 1 0,1 0 0,0 0 0,0-1 0,0 0 0,0 1 0,-1-1 0,1 0 0,0 1 0,0-1 0,0 0 0,0-1 0,0 1 0,2-1 0,3 1 19,0-1-1,0 0 1,0 0-1,0-1 1,0 0-1,0 0 1,-1-1-1,9-4 1,4-6 23,1-2 0,-2-1 0,0 0 0,-1-1 0,0-1 0,18-26 0,2-1-483,-37 48 423,-1 1 0,1 0 0,0 0 0,0 0 1,0-1-1,1 1 0,-1 0 0,1 0 0,0-1 0,0 1 0,0 0 0,1-1 1,2 5-1,-1-5 28,-1-1 0,2 0 1,-1 0-1,0 0 1,0-1-1,0 1 0,1-1 1,-1 0-1,1 0 0,-1 0 1,1 0-1,0 0 0,-1-1 1,1 0-1,0 0 0,-1 0 1,1 0-1,0 0 0,-1-1 1,6-1-1,5 0 47,0-2-1,0 1 0,24-12 1,-10 3 12,-17 5-210,1 2 0,0 0 0,0 0 0,1 1 0,-1 0 0,1 1 0,-1 1 0,15-1 0,-25 3 133,1 0 0,-1 1-1,1 0 1,-1-1-1,0 1 1,0 0-1,1 0 1,-1 1-1,0-1 1,0 0-1,0 1 1,0-1 0,0 1-1,-1 0 1,1-1-1,0 1 1,-1 0-1,1 0 1,-1 0-1,0 0 1,1 0-1,-1 1 1,0-1 0,0 0-1,-1 0 1,2 5-1,-1-4 21,-1-1 0,1 0 0,-1 0 0,1 0 0,0 1 0,0-1 0,0 0 0,0 0 0,1 0 0,-1-1 0,0 1 0,1 0-1,0 0 1,-1-1 0,1 1 0,0-1 0,0 1 0,-1-1 0,1 0 0,0 0 0,0 0 0,1 0 0,-1 0 0,0 0 0,0-1 0,4 2 0,-5-3-13,1 1 0,-1-1 0,1 1-1,-1-1 1,1 1 0,-1-1 0,0 0 0,1 0 0,-1 0 0,0 0 0,1 0 0,-1 0 0,0 0 0,0 0 0,0 0 0,0-1 0,0 1 0,-1 0 0,1-1 0,0 1 0,0-1 0,-1 1-1,1-2 1,15-44-2433,-13 34 892,2-3-2216,-1-1 1,3-27-1,-4 2-7327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3.162"/>
    </inkml:context>
    <inkml:brush xml:id="br0">
      <inkml:brushProperty name="width" value="0.05" units="cm"/>
      <inkml:brushProperty name="height" value="0.05" units="cm"/>
    </inkml:brush>
  </inkml:definitions>
  <inkml:trace contextRef="#ctx0" brushRef="#br0">178 109 18076,'2'-2'119,"-1"0"-1,0 1 1,0-1 0,-1 0 0,1 0 0,0 0-1,-1 0 1,1 1 0,-1-1 0,1 0 0,-1 0-1,0 0 1,0 0 0,0 0 0,0 0-1,0 0 1,-1 0 0,1 0 0,-1 0 0,1 0-1,-1 0 1,1 0 0,-1 0 0,0 1 0,0-1-1,0 0 1,0 0 0,0 1 0,-1-1 0,1 1-1,0-1 1,-1 1 0,1 0 0,-1-1-1,1 1 1,-3-1 0,1 0-15,0 1 1,0-1-1,-1 1 0,1 0 0,0 0 0,-1 0 1,1 0-1,-1 1 0,1 0 0,-1-1 1,1 1-1,-1 0 0,1 1 0,-1-1 1,1 1-1,-1-1 0,1 1 0,-1 0 0,1 0 1,-5 3-1,2-1-93,0 1 0,0 0 1,0 0-1,1 0 0,0 1 1,-1 0-1,2 0 0,-1 0 0,0 1 1,1 0-1,0-1 0,1 2 1,-1-1-1,1 0 0,0 1 0,1-1 1,0 1-1,0 0 0,0 0 0,0-1 1,0 11-1,2-16-13,0 1 0,0 0 0,0-1 0,0 1 0,0-1 0,0 1 0,0 0 0,1-1 0,-1 1 0,0-1 0,1 1 0,-1-1 0,1 1 1,0-1-1,-1 1 0,1-1 0,0 0 0,0 1 0,0-1 0,0 0 0,0 0 0,0 0 0,0 0 0,1 0 0,-1 0 0,0 0 0,1 0 0,-1 0 0,0 0 0,1-1 0,-1 1 0,1 0 0,-1-1 0,1 0 0,-1 1 0,1-1 0,0 0 0,-1 0 0,1 0 0,-1 0 1,1 0-1,0 0 0,-1 0 0,1 0 0,1-1 0,6-1 8,0 0 1,-1 0-1,1-1 0,-1 0 1,0-1-1,0 0 1,8-5-1,9-8 208,-1-2 0,0 0 0,-1-1 0,-2-2 0,0 0 0,30-43 0,-48 64 178,-3 7-314,-2 10-100,-8 22-24,-15 69-905,23-95 573,1 0-1,0-1 1,1 1 0,0 0 0,1 0-1,4 23 1,-5-34 382,0 0 0,1 1-1,-1-1 1,0 1-1,1-1 1,-1 0 0,1 0-1,0 1 1,-1-1-1,1 0 1,0 0 0,0 0-1,0 1 1,0-1-1,0 0 1,0 0 0,0 0-1,0-1 1,0 1 0,0 0-1,3 1 1,-2-2-38,-1 0 1,1 0 0,0 0-1,0 0 1,-1 0 0,1 0 0,0-1-1,0 1 1,-1-1 0,1 1-1,0-1 1,-1 0 0,1 0-1,-1 0 1,1 1 0,-1-1-1,1-1 1,-1 1 0,3-2-1,27-28-536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1.700"/>
    </inkml:context>
    <inkml:brush xml:id="br0">
      <inkml:brushProperty name="width" value="0.025" units="cm"/>
      <inkml:brushProperty name="height" value="0.025" units="cm"/>
    </inkml:brush>
  </inkml:definitions>
  <inkml:trace contextRef="#ctx0" brushRef="#br0">1 0 10154,'0'0'14317,"67"38"-23349,-39-38-5959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2.727"/>
    </inkml:context>
    <inkml:brush xml:id="br0">
      <inkml:brushProperty name="width" value="0.025" units="cm"/>
      <inkml:brushProperty name="height" value="0.025" units="cm"/>
    </inkml:brush>
  </inkml:definitions>
  <inkml:trace contextRef="#ctx0" brushRef="#br0">174 19 14926,'0'0'7586,"-8"3"-7255,-22 8-128,22-7 212,-1 0 0,1 0 0,0 1 0,0 0 0,0 1 0,1 0-1,0 0 1,-12 13 0,13-13-349,1 1-1,-1 1 0,1-1 0,1 1 1,-1-1-1,1 1 0,1 1 1,-1-1-1,2 1 0,-1-1 0,1 1 1,0 0-1,1-1 0,-1 12 1,2-19-73,1 0 1,-1 0 0,0 0 0,1 0-1,-1-1 1,1 1 0,-1 0 0,1 0 0,-1 0-1,1 0 1,-1-1 0,1 1 0,0 0 0,0-1-1,-1 1 1,1 0 0,0-1 0,0 1-1,0-1 1,0 1 0,-1-1 0,1 0 0,0 1-1,0-1 1,0 0 0,0 0 0,0 1-1,0-1 1,0 0 0,0 0 0,0 0 0,0 0-1,0 0 1,0-1 0,0 1 0,0 0 0,0 0-1,0-1 1,0 1 0,1-1 0,42-14 47,-30 6-27,-1-1 1,0-1-1,-1 1 1,0-2-1,-1 0 0,0 0 1,-1-1-1,-1 0 0,0-1 1,0 0-1,-1 0 1,5-16-1,-12 30-17,-1-1-1,0 1 1,0 0-1,1-1 1,-1 1 0,0 0-1,0 0 1,0-1 0,1 1-1,-1 0 1,0-1 0,0 1-1,0 0 1,0-1-1,0 1 1,0-1 0,0 1-1,0 0 1,0-1 0,0 1-1,0 0 1,0-1 0,0 1-1,0 0 1,0-1-1,0 1 1,0-1 0,0 1-1,0 0 1,-1-1 0,1 1-1,0 0 1,0 0 0,0-1-1,-1 1 1,1 0-1,0-1 1,-1 1 0,-11 11-116,-14 26 22,-1 22 25,26-55 60,0 0 0,0 0 0,0 1 0,0-1-1,0 0 1,1 1 0,0-1 0,0 1 0,0-1 0,0 1 0,1-1-1,1 6 1,-1-8-30,0 0-1,0-1 1,0 1-1,1-1 0,-1 1 1,0-1-1,1 0 0,-1 1 1,1-1-1,-1 0 1,1 0-1,0 0 0,-1 0 1,1 0-1,0-1 1,0 1-1,0 0 0,0-1 1,-1 1-1,1-1 0,0 0 1,4 1-1,52-1-2079,-40-1 980,52 2-3353,-69 0 4459,0 0-1,0 0 1,0 0-1,1 0 0,-1 0 1,0 1-1,0-1 1,-1 0-1,1 1 0,0-1 1,0 0-1,-1 1 0,1-1 1,-1 1-1,1-1 1,-1 1-1,1-1 0,-1 1 1,0 0-1,0-1 1,0 1-1,0-1 0,0 1 1,0-1-1,-1 3 1,-3 48 1046,-9-8 181,-1 0 1,-2-1-1,-2 0 1,-2-2-1,-36 58 0,48-83-621,5-11-472,1 0-1,-1 0 0,0 0 0,0-1 1,0 1-1,-1-1 0,1 0 0,-1 0 1,-7 6-1,9-50-3060,4 10 2019,2 0-1,0 0 0,18-55 1,38-84 159,-55 155 821,21-45 84,3 1 1,2 2-1,52-72 0,-86 135 59,1 1 0,0 0 0,0 0 0,0 0 0,1 0 1,0 0-1,1 0 0,1 17 0,-1-23-178,1-1 0,-1 1 0,1 0 1,-1-1-1,1 1 0,0 0 0,0-1 0,0 1 0,0-1 1,0 1-1,0-1 0,0 0 0,1 1 0,-1-1 1,0 0-1,1 0 0,-1 0 0,1 0 0,-1 0 0,1 0 1,0 0-1,-1-1 0,1 1 0,0 0 0,0-1 0,-1 0 1,1 1-1,0-1 0,0 0 0,-1 0 0,1 0 0,2 0 1,7 0 17,-1 0 0,1 0-1,-1-1 1,15-3 0,0-3 22,0-1-1,0-1 0,37-20 0,33-13-40,-94 42 14,0-1 1,0 1-1,-1 0 1,1-1-1,0 1 1,0 0 0,0 0-1,0 0 1,-1 0-1,1 0 1,0 0 0,0 0-1,0 0 1,0 0-1,0 0 1,-1 1 0,1-1-1,0 0 1,0 0-1,0 1 1,-1-1-1,1 1 1,0-1 0,-1 0-1,1 1 1,0-1-1,-1 1 1,1 0 0,0-1-1,-1 1 1,1 0-1,-1-1 1,1 1 0,-1 0-1,0-1 1,1 1-1,-1 0 1,0 0-1,1 0 1,-1-1 0,0 1-1,0 0 1,0 0-1,1 0 1,-1 1 0,-1 50 2202,0-32-1833,1-20-380,1 1 1,-1 0-1,0 0 0,1 0 1,-1-1-1,1 1 1,-1 0-1,1 0 0,-1-1 1,1 1-1,-1 0 0,1-1 1,0 1-1,-1-1 1,1 1-1,0-1 0,0 1 1,-1-1-1,1 0 0,0 1 1,0-1-1,0 0 0,0 1 1,-1-1-1,1 0 1,0 0-1,0 0 0,0 0 1,0 0-1,0 0 0,0 0 1,0 0-1,-1 0 1,3-1-1,33-4 169,-18-2-104,-1 0 1,0-1 0,0 0-1,21-16 1,-24 15-509,0 0-1,0 1 1,1 1-1,0 0 1,0 1-1,16-4 1,-30 10 404,0 0 0,0 0 0,-1 1-1,1-1 1,0 0 0,-1 1 0,1-1 0,0 1 0,-1-1 0,1 1 0,0-1 0,-1 1 0,1 0 0,-1-1 0,1 1 0,-1 0 0,0-1 0,1 1 0,-1 0 0,1-1 0,-1 1-1,0 0 1,0 0 0,1-1 0,-1 1 0,0 0 0,0 0 0,0 0 0,0-1 0,0 1 0,0 0 0,0 0 0,0 0 0,-1-1 0,1 1 0,0 0 0,-1 1 0,-3 38 1191,3-39-1162,0 16 183,0-1-1,1 1 1,0 0 0,1-1-1,1 1 1,1-1 0,0 1-1,1-1 1,1 0-1,0-1 1,10 19 0,-5-7-161,-4-10-274,-1 0 1,-1 1 0,0-1 0,-1 1 0,-1 0 0,0 28 0,-2-41 328,0 0 0,-1 1 0,0-1 0,0 0 0,0 0 1,-1 1-1,0-1 0,0 0 0,0-1 0,0 1 0,-5 7 0,4-9 87,1-1-1,-1 1 0,1-1 1,-1 0-1,0 1 0,0-1 0,0-1 1,0 1-1,0 0 0,0-1 0,0 1 1,-1-1-1,1 0 0,-1 0 1,1 0-1,-1-1 0,1 1 0,-1-1 1,-4 0-1,6 0-96,-1-1 0,1 1 1,-1-1-1,1 0 0,0 1 0,-1-1 1,1 0-1,0-1 0,-1 1 0,1 0 1,0 0-1,0-1 0,0 0 0,0 1 1,1-1-1,-1 0 0,0 0 0,1 0 1,-1 0-1,1 0 0,-1 0 0,1 0 1,0-1-1,0 1 0,0 0 0,-1-4 1,-3-9-97,1-1 1,-6-30 0,9 38 36,-2-5-222,1-1 0,1 1 0,0-1 0,1 0-1,0 0 1,1 1 0,1-1 0,6-25-1,-6 32 188,1 1-1,0-1 0,0 0 0,0 1 0,1 0 0,0 0 0,1 0 0,-1 0 0,1 1 0,0-1 0,0 1 0,1 0 0,-1 1 1,1 0-1,0-1 0,1 2 0,-1-1 0,10-3 0,8-2-453,1 1 0,46-9 0,-32 9-2563,22-7-5321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4.068"/>
    </inkml:context>
    <inkml:brush xml:id="br0">
      <inkml:brushProperty name="width" value="0.025" units="cm"/>
      <inkml:brushProperty name="height" value="0.025" units="cm"/>
    </inkml:brush>
  </inkml:definitions>
  <inkml:trace contextRef="#ctx0" brushRef="#br0">246 220 11531,'0'0'12727,"-9"-5"-12017,6 4-707,0-1 0,0 0 0,0 1 0,0 0 0,-1 0 0,1 0 0,0 0-1,-1 0 1,1 1 0,0-1 0,-1 1 0,1 0 0,-1 0 0,1 1 0,-1-1 0,1 1 0,0-1 0,-1 1 0,1 0 0,0 0 0,0 0 0,0 1 0,-1-1 0,1 1 0,1 0 0,-1 0 0,0 0 0,0 0 0,1 0 0,-1 1 0,1-1 0,0 1 0,-3 2 0,-8 9 66,0 1-1,1 0 1,1 0 0,0 1-1,1 1 1,1-1 0,0 2 0,1-1-1,1 1 1,1 1 0,1-1-1,0 1 1,1 0 0,-1 20-1,4-37-68,1-1 0,0 0 0,0 0 0,0 1 0,0-1 1,0 0-1,0 0 0,0 1 0,0-1 0,0 0 0,0 0 0,1 1 0,-1-1 0,0 0 0,1 0 0,-1 0 0,1 1 0,-1-1 0,1 0 0,0 0 0,0 0 0,-1 0 0,1 0 0,0 0 0,0 0 0,0-1 0,0 1 0,0 0 0,0 0 0,0-1 0,0 1 0,0-1 0,1 1 0,-1-1 0,0 1 0,0-1 0,1 1 0,-1-1 0,0 0 0,0 0 0,1 0 1,-1 0-1,0 0 0,0 0 0,1 0 0,-1 0 0,3-1 0,2-1-8,0 0 0,1 0 0,-1-1 0,0 0 0,0 0 1,0 0-1,-1-1 0,7-5 0,13-14 85,-1 0 0,-1-2 1,-1-1-1,-1-1 0,-1-1 0,-1-1 0,-2 0 1,-1-1-1,-2-1 0,0 0 0,-2-1 0,9-43 1,-17 63-18,-2-1 0,0 1 0,0-1 1,-1 0-1,-1 0 0,0-14 0,0 26-61,0 1-1,0 0 1,0 0-1,0 0 1,0 0-1,0-1 1,0 1-1,0 0 1,0 0-1,0 0 1,0-1-1,-1 1 1,1 0-1,0 0 1,0 0-1,0-1 0,0 1 1,0 0-1,0 0 1,0 0-1,0 0 1,0-1-1,-1 1 1,1 0-1,0 0 1,0 0-1,0 0 1,0 0-1,-1 0 1,1 0-1,0-1 1,0 1-1,0 0 1,0 0-1,-1 0 1,1 0-1,0 0 1,0 0-1,0 0 1,-1 0-1,1 0 0,0 0 1,0 0-1,0 0 1,-1 0-1,1 0 1,-10 9-33,-5 13 1,7-7 105,1 1 0,1 0 0,1 1 1,0-1-1,1 1 0,0 0 1,2 0-1,0 1 0,1-1 1,1 24-1,0-38-61,1-1 1,-1 1-1,1-1 0,-1 0 1,1 1-1,0-1 0,0 0 1,0 1-1,0-1 0,1 0 1,-1 0-1,0 0 0,1 0 1,-1 0-1,1 0 0,0-1 1,0 1-1,0-1 0,0 1 1,3 2-1,-1-3 2,0 1 0,0-1 0,0 0 0,0 0 1,0 0-1,0 0 0,1-1 0,-1 0 0,0 0 0,0 0 0,6-1 0,1 0 9,0-2 0,0 1 0,0-1 0,0-1 0,-1 0 0,0 0 0,1-1 0,11-8-1,-9 3 21,-1 0 0,-1 0 0,0-1 0,0 0 0,-1-1-1,14-21 1,-19 24-72,1 1 0,-1-1 0,-1-1 0,0 1 0,0-1 0,-1 1 0,0-1 0,-1 0 0,0 0 0,1-19 0,-3 29 24,0 0 0,0 1 0,0-1 0,0 0 0,0 0-1,0 0 1,0 0 0,0 0 0,0 0 0,0 0 0,0 0 0,0 0 0,-1 0 0,1 0-1,0 0 1,0 0 0,0 1 0,0-1 0,0 0 0,0 0 0,0 0 0,0 0 0,0 0 0,-1 0-1,1 0 1,0 0 0,0 0 0,0 0 0,0 0 0,0 0 0,0 0 0,0 0 0,0 0-1,-1 0 1,1-1 0,0 1 0,0 0 0,0 0 0,0 0 0,0 0 0,0 0 0,0 0-1,0 0 1,0 0 0,-1 0 0,1 0 0,0 0 0,0 0 0,0 0 0,0-1 0,0 1-1,0 0 1,0 0 0,0 0 0,0 0 0,0 0 0,0 0 0,0 0 0,0 0 0,0 0-1,0-1 1,0 1 0,0 0 0,0 0 0,0 0 0,0 0 0,-10 12-158,-6 15 75,-6 48 294,21-70-147,0 1 0,0 0 0,0 0 0,1 0 0,0 0 0,0 0 0,1 0 0,0 0 0,0 0 1,3 9-1,-3-13-52,0 0 0,1-1-1,0 1 1,-1-1 0,1 0 0,0 0 0,0 1 0,-1-1 0,1 0 0,0 0 0,0-1 0,0 1 0,0 0 0,1-1 0,-1 1 0,0-1 0,0 0 0,0 1 0,0-1-1,0 0 1,1 0 0,-1-1 0,0 1 0,3-1 0,53-11 145,-46 6-115,0 0 1,0 0 0,-1-1 0,1-1 0,-1 1-1,-1-2 1,14-13 0,-18 16-80,-1 0-1,1 0 1,-1 0-1,0-1 0,-1 0 1,1 0-1,-1 0 1,-1-1-1,0 1 1,0-1-1,0 0 1,-1 0-1,2-9 1,-4 16 8,1 0-1,-1 0 1,0 0 0,0 0 0,0 0 0,0 0 0,0-1 0,0 1 0,0 0 0,-1 0 0,1 0 0,0 0 0,0 0-1,-1 0 1,1 0 0,-1 0 0,1 0 0,-1 0 0,1 0 0,-2-1 0,2 2 19,-1 0 0,0-1 1,1 1-1,-1 0 0,1 0 0,-1 0 1,0 0-1,1 0 0,-1 0 0,0 0 1,1 0-1,-1 0 0,0 0 0,1 0 0,-1 0 1,0 0-1,1 1 0,-1-1 0,0 0 1,1 0-1,-1 1 0,1-1 0,-2 1 1,-2 2-11,0-1-1,0 1 1,0 1 0,1-1 0,-1 1 0,1-1 0,-4 6 0,2-2 122,0 1 0,1 0 0,0 0 0,0 1 0,1-1 0,0 1 0,1 0 0,-1-1 0,0 14 0,3-19-74,-1-1 0,1 1 0,0-1 0,1 1 1,-1-1-1,0 1 0,1-1 0,-1 1 0,1-1 1,0 1-1,0-1 0,0 0 0,0 0 0,0 1 1,1-1-1,-1 0 0,0 0 0,1 0 0,0 0 1,-1 0-1,1-1 0,0 1 0,0-1 0,0 1 1,0-1-1,0 1 0,1-1 0,-1 0 0,0 0 1,1 0-1,-1 0 0,0-1 0,1 1 0,-1-1 1,1 1-1,-1-1 0,1 0 0,3 0 0,18 2 82,0-1-1,39-4 0,-54 2-306,0 0-1,0-1 0,-1 0 0,1 0 0,0-1 0,-1 0 0,0-1 1,1 1-1,-1-2 0,10-6 0,-7-4-3102,-10 3-2351,-4-4-5960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4.385"/>
    </inkml:context>
    <inkml:brush xml:id="br0">
      <inkml:brushProperty name="width" value="0.025" units="cm"/>
      <inkml:brushProperty name="height" value="0.025" units="cm"/>
    </inkml:brush>
  </inkml:definitions>
  <inkml:trace contextRef="#ctx0" brushRef="#br0">1 1 22069,'0'0'5221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5.519"/>
    </inkml:context>
    <inkml:brush xml:id="br0">
      <inkml:brushProperty name="width" value="0.025" units="cm"/>
      <inkml:brushProperty name="height" value="0.025" units="cm"/>
    </inkml:brush>
  </inkml:definitions>
  <inkml:trace contextRef="#ctx0" brushRef="#br0">1 63 14189,'0'0'8825,"0"11"-8094,25 192 1954,-12-118-1155,3 115-1,-17-266-1001,5-146-453,-1 176-244,1 0-1,2 1 1,19-64-1,-23 94 158,0 0 0,0 0 0,1 0 0,0 0 0,-1 1 0,2-1 0,-1 1 0,0-1-1,1 1 1,0 0 0,0 1 0,8-7 0,-9 8 0,0 0 1,0 1-1,0-1 1,0 1 0,0 0-1,0 0 1,0 0-1,0 0 1,1 1-1,-1-1 1,0 1-1,0 0 1,1 0-1,-1 0 1,0 0-1,1 0 1,-1 1-1,0 0 1,0-1-1,0 1 1,0 0-1,6 3 1,-6-2 9,-1-1 0,0 1 0,0 0 0,0 0 0,0 0 0,0 0 0,0 0 1,-1 0-1,1 0 0,-1 0 0,1 1 0,-1-1 0,0 0 0,0 1 0,0 0 0,0-1 0,0 1 0,-1-1 1,1 1-1,-1 0 0,1-1 0,-1 1 0,0 0 0,0 0 0,-1-1 0,1 1 0,0 0 0,-1-1 0,0 1 1,1 0-1,-1-1 0,-2 5 0,-2 6 117,0 0 1,-1-1-1,0 0 1,-1 0-1,-10 13 1,-37 39 811,49-59-884,1 0-1,-1-1 0,0 0 1,0 0-1,0-1 0,-1 1 1,1-1-1,-1 0 1,0-1-1,0 1 0,-8 1 1,14-4-99,-1 1 0,0-1 0,1 0 0,-1 0 0,0 0 0,1 0 0,-1 0 0,0 0 0,1 0 0,-1 0 1,0-1-1,1 1 0,-1 0 0,0 0 0,1 0 0,-1-1 0,1 1 0,-1 0 0,1-1 0,-1 1 0,0 0 0,1-1 0,-1 1 0,1-1 1,0 1-1,-1-1 0,1 1 0,-1-1 0,1 1 0,0-1 0,-1 0 0,1 1 0,0-1 0,-1-1 0,2-30-3519,1 22 1622,1 0 1,0 0 0,0 0 0,7-11-1,11-12-5131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6.181"/>
    </inkml:context>
    <inkml:brush xml:id="br0">
      <inkml:brushProperty name="width" value="0.025" units="cm"/>
      <inkml:brushProperty name="height" value="0.025" units="cm"/>
    </inkml:brush>
  </inkml:definitions>
  <inkml:trace contextRef="#ctx0" brushRef="#br0">13 1 13100,'0'0'9700,"0"13"-8152,-6 66 589,2-37-1193,2 76 1,1-117-945,1 0 1,0 0-1,0 0 1,0-1 0,1 1-1,-1 0 1,0 0 0,0 0-1,0-1 1,1 1 0,-1 0-1,0 0 1,1-1 0,-1 1-1,0 0 1,1 0 0,-1-1-1,1 1 1,-1 0 0,1-1-1,0 1 1,-1-1 0,1 1-1,-1-1 1,1 1 0,0-1-1,0 1 1,-1-1 0,1 0-1,0 1 1,0-1 0,-1 0-1,1 0 1,1 1 0,-1-2 5,1 1-1,-1 0 1,0 0 0,0-1 0,0 1 0,0-1 0,0 1 0,0-1 0,0 1 0,0-1 0,0 0 0,0 1-1,0-1 1,-1 0 0,1 0 0,0 1 0,0-1 0,-1 0 0,1 0 0,0 0 0,-1 0 0,1 0 0,-1 0-1,1-1 1,4-18 56,-2 0-1,0 0 0,0-1 0,-2 1 1,-1-1-1,-1 1 0,-3-22 1,3 22-62,-2 9-214,-2 20 31,-1 21 9,6-24 173,-1 1 3,0 1-1,1-1 0,1 0 1,-1 1-1,1-1 0,0 1 0,3 6 1,-4-13 0,1 1 1,-1-1 0,1 0-1,-1 0 1,1 0-1,0 0 1,0 0 0,-1 0-1,1 0 1,0 0 0,0 0-1,0-1 1,0 1 0,0 0-1,0 0 1,0-1 0,0 1-1,1-1 1,0 1-1,1 0 7,-1-1-1,1 0 0,0 0 0,-1 0 0,1 0 0,-1 0 0,1 0 1,0-1-1,-1 1 0,1-1 0,-1 0 0,0 0 0,3-1 0,3-3 1,-1 0-1,1 0 0,-2-1 0,1 0 0,-1 0 1,1-1-1,-2 0 0,1 0 0,-1 0 0,0-1 0,-1 1 1,1-1-1,-2 0 0,6-14 0,-9 22-148,-6 46 74,5-44 76,1-1 1,0 1-1,-1-1 0,1 1 1,0-1-1,0 1 1,0-1-1,0 1 1,1 0-1,-1-1 1,0 1-1,1-1 0,-1 1 1,0-1-1,1 1 1,0-1-1,-1 0 1,1 1-1,0-1 1,0 0-1,0 1 0,0-1 1,0 0-1,0 0 1,0 0-1,0 0 1,0 0-1,1 0 1,1 1-1,6-2 12,-1 0-1,1-1 1,-1 0-1,1 0 1,-1-1 0,0 0-1,0 0 1,0-1-1,0 0 1,0 0 0,0-1-1,-1 0 1,0-1-1,9-6 1,1-2-101,0-1 1,-1 0-1,0-1 0,20-26 1,-34 54-987,-7 27 1241,-2 24 707,7-63-877,0 0 0,0 0 0,0 0 0,0 0 0,0 0 0,0 1 0,0-1 0,1 0 0,-1 0 0,0 0 0,1 0 0,-1 0 0,1 0 0,-1 0 0,1 0 0,-1 0 0,1 0 0,0 0-1,0 0 1,-1 0 0,1 0 0,0 0 0,0-1 0,0 1 0,0 0 0,0-1 0,0 1 0,0 0 0,0-1 0,0 0 0,0 1 0,0-1 0,0 0 0,0 1 0,1-1 0,-1 0 0,0 0 0,0 0 0,0 0 0,0 0 0,1 0 0,-1 0-1,0 0 1,0-1 0,0 1 0,2-1 0,1 0-21,0 0 0,1 0-1,-1-1 1,0 0 0,0 0-1,0 0 1,0 0 0,0-1-1,0 0 1,-1 0 0,4-3-1,15-26-1491,-16 13-2315,-10 0-6068,-5 10-2501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6.528"/>
    </inkml:context>
    <inkml:brush xml:id="br0">
      <inkml:brushProperty name="width" value="0.025" units="cm"/>
      <inkml:brushProperty name="height" value="0.025" units="cm"/>
    </inkml:brush>
  </inkml:definitions>
  <inkml:trace contextRef="#ctx0" brushRef="#br0">1 1 11659,'0'0'9577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6.888"/>
    </inkml:context>
    <inkml:brush xml:id="br0">
      <inkml:brushProperty name="width" value="0.025" units="cm"/>
      <inkml:brushProperty name="height" value="0.025" units="cm"/>
    </inkml:brush>
  </inkml:definitions>
  <inkml:trace contextRef="#ctx0" brushRef="#br0">0 24 16528,'0'0'3336,"12"-4"-848,-9 3-2223,8-3 275,0 0 1,0 1-1,0 1 1,22-3-1,-31 5-515,0-1-1,0 1 1,1 0 0,-1 0-1,0 0 1,0 0-1,1 1 1,-1-1-1,0 1 1,0-1-1,0 1 1,0 0-1,0 0 1,0 0 0,0 0-1,0 0 1,0 0-1,0 1 1,0-1-1,0 0 1,-1 1-1,1 0 1,-1-1-1,1 1 1,-1 0-1,0 0 1,1 0 0,-1 0-1,0 0 1,0 0-1,-1 0 1,1 0-1,0 0 1,-1 0-1,1 0 1,0 4-1,-1 1 147,0 0-1,0 1 0,-1-1 0,0 0 0,0 0 0,0 0 1,-1 0-1,0 0 0,-1 0 0,1 0 0,-1 0 0,-1-1 0,1 0 1,-1 1-1,0-1 0,-1-1 0,1 1 0,-8 6 0,-26 42 1285,38-54-1446,-1 1 1,1-1 0,0 0-1,0 1 1,-1-1 0,1 0-1,0 1 1,0-1 0,0 1-1,0-1 1,-1 0 0,1 1 0,0-1-1,0 1 1,0-1 0,0 1-1,0-1 1,0 0 0,0 1-1,0-1 1,0 1 0,1-1-1,-1 0 1,0 1 0,0-1-1,0 1 1,0-1 0,0 0 0,1 1-1,-1-1 1,0 0 0,0 1-1,1-1 1,-1 0 0,0 1-1,1-1 1,-1 0 0,0 1-1,1-1 1,-1 0 0,0 0-1,1 0 1,-1 1 0,0-1 0,1 0-1,-1 0 1,1 0 0,32 2 129,35-15-81,46-25-3091,-101 28-854,-15 0-5967,-6 2-433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7.236"/>
    </inkml:context>
    <inkml:brush xml:id="br0">
      <inkml:brushProperty name="width" value="0.025" units="cm"/>
      <inkml:brushProperty name="height" value="0.025" units="cm"/>
    </inkml:brush>
  </inkml:definitions>
  <inkml:trace contextRef="#ctx0" brushRef="#br0">0 195 15599,'0'0'9609,"77"6"-9129,-42-6-384,3-4-32,1-5-1249,-2-1-2210,-3-5-3523</inkml:trace>
  <inkml:trace contextRef="#ctx0" brushRef="#br0" timeOffset="1">374 0 3619,'0'0'22902,"-17"63"-22293,17-43-193,0-2-384,17-7-256,-1-2-1442,3-4-576,-2-5-2242,0 0-2851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7.569"/>
    </inkml:context>
    <inkml:brush xml:id="br0">
      <inkml:brushProperty name="width" value="0.025" units="cm"/>
      <inkml:brushProperty name="height" value="0.025" units="cm"/>
    </inkml:brush>
  </inkml:definitions>
  <inkml:trace contextRef="#ctx0" brushRef="#br0">31 1 9225,'0'0'9406,"-4"13"-6950,-3 12-1967,1 0 0,1 0 1,1 0-1,2 0 0,0 1 1,2-1-1,0 1 0,6 32 1,5 1-421,-2 0 1,-3 1-1,-3 82 0,-3-146 139,1-86 2353,0 52-2626,2 1 0,1-1 0,13-52 0,-9 55-170,-7 25 69,1 0 0,1 0 0,-1-1 0,1 2 1,1-1-1,0 0 0,0 1 0,1-1 0,0 1 0,1 0 0,9-12 0,-11 19 53,0 0-1,0 0 0,0 0 1,0 1-1,0-1 0,0 1 1,1 0-1,-1 0 0,0 0 1,1 1-1,-1-1 0,0 1 1,1 0-1,-1 1 0,0-1 0,8 2 1,-12-1 115,1-1 1,-1 0 0,1 1-1,-1-1 1,1 1 0,-1-1-1,1 1 1,-1-1-1,0 1 1,1-1 0,-1 1-1,0 0 1,0-1 0,1 1-1,-1-1 1,0 1 0,0 0-1,0-1 1,0 1-1,0 0 1,0-1 0,0 1-1,0 0 1,0-1 0,0 1-1,0-1 1,0 1-1,0 0 1,-1-1 0,1 1-1,0 0 1,0-1 0,-1 1-1,1-1 1,0 1-1,-1-1 1,1 1 0,0-1-1,-2 1 1,-13 21 458,-14 6 361,-1-2 0,-53 35 0,88-87-6657,7-1-1644,5-5-6134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583"/>
    </inkml:context>
    <inkml:brush xml:id="br0">
      <inkml:brushProperty name="width" value="0.025" units="cm"/>
      <inkml:brushProperty name="height" value="0.025" units="cm"/>
    </inkml:brush>
  </inkml:definitions>
  <inkml:trace contextRef="#ctx0" brushRef="#br0">0 62 17200,'0'0'1506,"1"-10"-81,4-28-427,-5 37-988,0 1 0,0-1 0,0 0 0,0 1 0,0-1 0,0 1 0,1-1 0,-1 1 0,0-1 0,0 1 0,1-1 0,-1 1-1,0-1 1,1 1 0,-1-1 0,0 1 0,1-1 0,-1 1 0,1-1 0,-1 1 0,0 0 0,1-1 0,-1 1 0,1 0 0,-1-1 0,1 1 0,0 0 0,-1 0-1,1 0 1,-1-1 0,1 1 0,-1 0 0,1 0 0,0 0 0,-1 0 0,1 0 0,-1 0 0,1 0 0,-1 0 0,1 0 0,0 0 0,-1 1 0,1-1-1,-1 0 1,1 0 0,-1 0 0,1 1 0,-1-1 0,1 0 0,0 1 0,21 17-95,51 62 276,141 145-46,-187-195 65,-2 2-1,-1 0 0,-2 1 0,-1 1 0,-1 1 0,20 53 1,-5-15-399,-23-52-453,4 9-1662,-11-9-2031,-7-12 587,-12-1-1596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3.602"/>
    </inkml:context>
    <inkml:brush xml:id="br0">
      <inkml:brushProperty name="width" value="0.05" units="cm"/>
      <inkml:brushProperty name="height" value="0.05" units="cm"/>
    </inkml:brush>
  </inkml:definitions>
  <inkml:trace contextRef="#ctx0" brushRef="#br0">178 0 17292,'-51'103'2512,"-8"20"-830,49-97-1399,-24 65 751,31-80-871,1 0 0,-1 0 0,2 0 0,-1 0 0,1 0 0,2 17 0,-1-27-150,0 1 0,0-1 0,0 0 1,0 0-1,0 1 0,0-1 0,1 0 0,-1 0 0,1 1 1,-1-1-1,1 0 0,-1 0 0,1 0 0,0 0 1,-1 1-1,1-1 0,0 0 0,0 0 0,2 1 0,-2-2-5,-1 1 0,1-1-1,0 0 1,0 0 0,0 0-1,0 0 1,0 1-1,0-1 1,0-1 0,0 1-1,0 0 1,0 0 0,0 0-1,0 0 1,0-1-1,0 1 1,0 0 0,-1-1-1,1 1 1,1-2-1,6-3 14,0-1-1,-1 0 1,0 0-1,9-10 1,-8 8-24,1-1-14,-1 1 0,2 0 0,-1 1 0,1 0 0,20-11 0,-27 17 8,0 0 0,0 0 0,0 0 0,0 0 0,0 0 0,0 0 1,0 1-1,0 0 0,0-1 0,0 1 0,1 1 0,-1-1 0,0 0 0,0 1 0,0-1 1,0 1-1,0 0 0,0 0 0,0 0 0,0 1 0,0-1 0,0 1 0,-1-1 0,1 1 0,0 0 1,-1 0-1,3 3 0,-1-1 8,0-1 0,-1 1 0,0 0 0,0 0 0,0 0 0,-1 0 0,1 1 0,-1-1 1,0 1-1,0 0 0,0 0 0,-1-1 0,0 1 0,0 0 0,0 0 0,0 0 0,-1 0 0,0 0 0,0 0 0,0 0 1,-1 1-1,0-1 0,0-1 0,0 1 0,-2 6 0,-1-2 122,0 0 0,0 1 1,-1-1-1,0-1 0,-1 1 0,0-1 1,0 0-1,-1 0 0,0-1 0,0 0 1,-13 10-1,10-10 108,-1 0 0,0 0 0,0-1 0,0-1 0,-1 1 0,0-2 0,-15 5 0,22-9-157,1 1-1,-1 0 1,1-1 0,0 1 0,-1-1 0,1-1 0,-1 1-1,1-1 1,-1 1 0,-6-3 0,8 2-63,0 0 0,1-1 0,-1 1 0,1-1 0,-1 1 0,1-1 1,-1 0-1,1 0 0,0 0 0,0 0 0,0-1 0,0 1 0,0-1 0,1 1 0,-1-1 0,1 1 1,-2-5-1,1 2-111,1 0 0,-1 0-1,1 0 1,1-1 0,-1 1 0,1 0 0,0-1 0,0 1 0,0 0 0,1-1 0,0 1 0,0 0 0,0 0-1,1-1 1,-1 1 0,1 0 0,0 1 0,1-1 0,4-7 0,12-11-431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7.918"/>
    </inkml:context>
    <inkml:brush xml:id="br0">
      <inkml:brushProperty name="width" value="0.025" units="cm"/>
      <inkml:brushProperty name="height" value="0.025" units="cm"/>
    </inkml:brush>
  </inkml:definitions>
  <inkml:trace contextRef="#ctx0" brushRef="#br0">8 0 8072,'0'0'10377,"0"56"-7366,-3-29-833,-1 1-864,4-3-225,0 1-545,0-7-480,4-5-160,7-6-1089,0-7-1121,-2-1-2307,1-5-2657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8.469"/>
    </inkml:context>
    <inkml:brush xml:id="br0">
      <inkml:brushProperty name="width" value="0.025" units="cm"/>
      <inkml:brushProperty name="height" value="0.025" units="cm"/>
    </inkml:brush>
  </inkml:definitions>
  <inkml:trace contextRef="#ctx0" brushRef="#br0">0 406 14157,'0'0'6348,"11"5"-5329,-5-2-958,43 16 1155,-46-19-1127,0 1-1,1 0 1,-1-1 0,1 0 0,-1 0 0,0 0 0,1 0-1,-1 0 1,1-1 0,-1 1 0,0-1 0,1 0 0,-1 0-1,0 0 1,0-1 0,5-1 0,3-5 157,0 0 0,-1 0 0,1-1 1,-2-1-1,14-15 0,-20 22-160,0-1 1,0 0-1,-1 1 1,1-1 0,-1 0-1,0 0 1,0 0-1,0-1 1,-1 1-1,1 0 1,-1-1-1,0 1 1,0-1-1,-1 1 1,1-1-1,-1 0 1,0 1-1,-1-1 1,1 1-1,-1-5 1,0 7-87,0 1 0,0 0 0,1 0 0,-1 0 0,0 0 0,0 0 0,0 0 0,0 0 1,0 0-1,-1 0 0,1 0 0,0 0 0,0 1 0,0-1 0,-1 1 0,1-1 0,0 1 0,-1-1 0,1 1 1,0 0-1,-1-1 0,1 1 0,-1 0 0,1 0 0,0 0 0,-1 0 0,1 0 0,-1 1 0,1-1 0,0 0 0,-2 1 1,-2 0-25,1 0 0,0 0 0,0 0 0,0 0 1,0 1-1,0-1 0,0 1 0,1 0 1,-6 4-1,3 0 77,0-1-1,1 2 1,0-1 0,1 0-1,-1 1 1,1 0-1,0 0 1,1 0 0,0 0-1,0 1 1,0-1 0,1 1-1,0 0 1,1 0 0,-1-1-1,2 1 1,-1 0 0,1 0-1,0 0 1,1 0 0,1 9-1,-1-15-46,-1 1 1,1-1-1,0 1 0,0-1 0,0 0 0,1 1 0,-1-1 0,1 0 0,-1 0 0,1 0 0,0 0 1,-1 0-1,1 0 0,0 0 0,0-1 0,0 1 0,1-1 0,2 2 0,0 0 7,0-1 1,1 0-1,-1 0 0,1-1 0,0 0 0,-1 0 0,1 0 0,7 0 1,-3-1 20,0 0 0,0-1 0,0 0 0,0 0 1,0-1-1,-1-1 0,1 0 0,0 0 1,14-7-1,-5-3 40,-1-1 0,0 0 0,-1-2 0,-1 0 1,0-1-1,-1 0 0,-1-1 0,-1-1 0,0 0 0,-2-1 0,0 0 1,-1 0-1,-1-2 0,-1 1 0,-1-1 0,-1 0 0,5-30 0,-11 51-79,1 0-1,-1 0 0,0 0 0,0 1 1,0-1-1,0 0 0,0 0 0,0 0 0,0 0 1,0 1-1,0-1 0,0 0 0,-1 0 1,1 0-1,0 1 0,-1-1 0,1 0 0,0 0 1,-1 1-1,1-1 0,-1 0 0,0 0 0,-14 3-200,-15 25-20,17-10 236,0 0 0,2 2 0,0-1 0,-16 38 0,23-47 31,1 1 0,0-1 0,0 1 0,1 0-1,0 0 1,1 0 0,0 0 0,0 0 0,1 0 0,1 0 0,-1 0 0,5 17-1,-4-24-35,0 0-1,1 1 0,-1-1 0,1-1 0,0 1 0,-1 0 0,1 0 0,1-1 0,-1 1 0,0-1 0,1 1 0,-1-1 0,1 0 0,0 0 1,-1 0-1,1 0 0,0-1 0,0 1 0,0-1 0,1 0 0,-1 0 0,0 0 0,0 0 0,1 0 0,-1-1 0,0 1 0,5-1 0,-2 0 17,1 0 0,0 0 0,0-1 0,0 0-1,0 0 1,-1 0 0,1-1 0,0 0 0,-1 0-1,0-1 1,1 0 0,9-6 0,3-7 52,-1 0 0,0-2-1,-1 0 1,-1-1 0,-1-1 0,-1 0 0,0-1-1,-2 0 1,0-1 0,-1-1 0,-2 0 0,0 0 0,8-38-1,-15 54-139,0 0 0,-1 0 0,0-1-1,0 1 1,0 0 0,-1 0 0,0 0-1,-1-1 1,-2-12 0,3 19 54,-1 1-1,0-1 1,1 1 0,-1-1 0,0 0 0,0 1-1,0 0 1,0-1 0,0 1 0,0-1 0,1 1-1,-1 0 1,0 0 0,0-1 0,0 1 0,0 0-1,0 0 1,0 0 0,0 0 0,0 0 0,0 0-1,0 1 1,0-1 0,0 0 0,0 0-1,0 1 1,0-1 0,0 0 0,0 1 0,1-1-1,-1 1 1,0-1 0,0 1 0,0 0 0,1-1-1,-1 1 1,-1 1 0,-29 24-174,23-16 214,0 1 0,1-1 0,0 1 1,0 0-1,1 1 0,0 0 0,1-1 0,1 2 0,0-1 0,0 1 0,2-1 0,-1 1 0,2 0 0,-1 22 0,2-25-22,0-1 0,1 1 0,0 0-1,1 0 1,0-1 0,1 1 0,-1-1 0,2 0-1,0 0 1,0 0 0,0 0 0,1-1 0,0 1-1,1-1 1,0-1 0,0 1 0,1-1-1,0 0 1,14 11 0,-18-16-2,1 1-1,-1-1 1,1 0-1,-1 0 1,1-1 0,0 1-1,0-1 1,0 0-1,0 0 1,0 0 0,0 0-1,0-1 1,0 1 0,0-1-1,0 0 1,0-1-1,5 0 1,-7 1-151,0-1-1,0 1 1,0-1-1,0 0 1,0 0 0,-1 0-1,1 0 1,0 0-1,0-1 1,-1 1-1,1 0 1,-1-1 0,4-2-1,-4 1-353,0 1 0,1 0 0,-1-1 0,0 1 0,0-1 0,0 1 0,0-1 0,-1 0 0,1 1 0,-1-1 0,0 0 0,1-5 0,-1-22-7752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08.812"/>
    </inkml:context>
    <inkml:brush xml:id="br0">
      <inkml:brushProperty name="width" value="0.025" units="cm"/>
      <inkml:brushProperty name="height" value="0.025" units="cm"/>
    </inkml:brush>
  </inkml:definitions>
  <inkml:trace contextRef="#ctx0" brushRef="#br0">1 54 23574,'0'0'7271,"14"-54"-16784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12.175"/>
    </inkml:context>
    <inkml:brush xml:id="br0">
      <inkml:brushProperty name="width" value="0.025" units="cm"/>
      <inkml:brushProperty name="height" value="0.025" units="cm"/>
    </inkml:brush>
  </inkml:definitions>
  <inkml:trace contextRef="#ctx0" brushRef="#br0">101 143 16528,'0'0'5680,"0"-9"-3235,0-29-774,0 38-1623,0-1 0,0 1 0,1-1 0,-1 1 0,0-1 0,0 1 0,0 0 0,0-1 0,0 1 0,-1-1 0,1 1 0,0-1 0,0 1 0,0-1 0,0 1 0,0 0 0,-1-1 0,1 1 0,0-1 0,0 1 0,-1 0 0,1-1 0,0 1 0,0 0 0,-1-1 0,1 1 0,0 0 0,-1-1 0,1 1 0,-1 0 0,1 0 0,0-1 0,-1 1 0,0 0 0,-14 7 292,-10 16-519,19-16 171,0 1 0,0-1 0,1 1 0,-1 0 0,2 0 0,-1 1 0,1-1 0,1 1 0,-6 17 0,12-26 1,-1-1-1,1 0 1,-1 1-1,0-1 0,0 0 1,1 0-1,-1-1 1,0 1-1,0 0 1,0-1-1,3-1 0,17-31 54,-19 30-40,0-1 0,-1 0-1,2 1 1,-1-1 0,0 1-1,7-6 1,-9 10-8,-1 0 0,0-1-1,0 1 1,1 0 0,-1 0 0,0 0 0,1 0 0,-1-1 0,0 1-1,1 0 1,-1 0 0,0 0 0,1 0 0,-1 0 0,0 0 0,1 0-1,-1 0 1,0 0 0,1 0 0,-1 0 0,0 0 0,1 0 0,-1 0-1,0 1 1,1-1 0,-1 0 0,0 0 0,0 0 0,1 0 0,-1 0-1,0 1 1,1-1 0,-1 0 0,0 0 0,0 1 0,1-1-1,-1 0 1,0 0 0,0 1 0,0-1 0,0 0 0,1 1 0,-1-1-1,0 0 1,0 1 0,0-1 0,0 0 0,0 1 0,0-1 0,0 0-1,0 1 1,5 20-169,-5-18 150,8 47-34,8 49 653,-4 0 0,0 171 1,-12-269-588,0 0 0,0 0 1,0 0-1,0 0 0,0 0 0,0 0 0,0 0 1,0 0-1,-1 0 0,1 0 0,0 0 0,-1 0 1,1 0-1,0 0 0,-1 0 0,0 0 0,1 0 1,-1 0-1,1 0 0,-1 0 0,0-1 0,0 1 1,1 0-1,-1 0 0,0-1 0,0 1 1,0-1-1,0 1 0,0-1 0,0 1 0,0-1 1,0 1-1,0-1 0,0 0 0,0 0 0,0 1 1,0-1-1,0 0 0,0 0 0,0 0 0,0 0 1,0 0-1,0 0 0,0-1 0,0 1 0,0 0 1,0 0-1,0-1 0,0 1 0,0-1 0,0 1 1,0-1-1,0 1 0,0-1 0,-1 0 1,-3-2 43,-1 0 1,1-1 0,0 0-1,0 0 1,0 0 0,0 0-1,-7-9 1,7 5-55,1 0 0,0-1-1,0 1 1,1-1 0,0 0 0,0 0 0,1 0 0,1 0-1,-1-1 1,1 1 0,1 0 0,0-1 0,0 1 0,3-16-1,-1 10-25,1-1-1,1 1 0,0 1 1,1-1-1,0 1 0,2 0 0,-1 0 1,11-15-1,3 3-53,1 0 0,47-43 0,-51 54 24,0-1 0,-1-1 0,0 0 0,-2-1-1,0-1 1,-1 0 0,18-37 0,-30 54 56,0 0-1,0 0 0,0-1 1,0 1-1,-1 0 1,1-1-1,-1 1 1,1 0-1,-1-1 1,0 1-1,0-1 1,0 1-1,0 0 1,-1-1-1,1 1 1,-1 0-1,1-1 1,-1 1-1,0 0 0,0-1 1,0 1-1,-1-2 1,0 3-5,1 0 1,-1 0-1,1 0 1,-1 0-1,1 1 1,-1-1-1,0 1 1,1-1-1,-1 1 1,0-1-1,0 1 1,1 0-1,-1 0 1,0 0-1,0 0 1,1 0-1,-1 0 1,0 0-1,0 1 1,1-1-1,-1 0 1,0 1-1,1 0 1,-1-1-1,0 1 1,1 0-1,-1 0 1,1 0-1,-1 0 1,1 0-1,-2 2 1,-4 2-9,0 1 0,0 0 0,1 1 0,0-1 0,0 1 0,0 0 0,1 1 0,0-1 0,0 1 0,-6 15 0,8-16 13,1-1-1,-1 1 1,1 0 0,0 0-1,0 1 1,1-1-1,0 0 1,0 0-1,1 1 1,0-1 0,0 0-1,1 1 1,0-1-1,1 8 1,0-12-17,0 0 1,0 0-1,0 0 1,1 0-1,-1 0 1,1 0-1,-1 0 1,1-1-1,0 0 1,0 1-1,0-1 0,1 0 1,-1 0-1,0-1 1,1 1-1,-1-1 1,1 0-1,-1 1 1,1-2-1,0 1 1,-1 0-1,7 0 1,43 2-2675,-9-7-4577,-9-7-2983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13.453"/>
    </inkml:context>
    <inkml:brush xml:id="br0">
      <inkml:brushProperty name="width" value="0.025" units="cm"/>
      <inkml:brushProperty name="height" value="0.025" units="cm"/>
    </inkml:brush>
  </inkml:definitions>
  <inkml:trace contextRef="#ctx0" brushRef="#br0">156 100 3331,'9'-8'2838,"-5"6"-1732,0 0 0,0-1 0,-1 0 0,1 0 0,-1 0 0,0 0 0,0-1 0,0 1 0,0-1 0,-1 1 0,1-1 0,-1 0 0,0 0 0,0 0 0,-1-1 0,1 1 0,-1 0 0,1-5 0,-2 7-1017,-1 1-1,0 0 1,0-1-1,1 1 1,-1 0-1,0 0 1,0 0-1,0 0 1,0 0-1,-1 0 1,1 0-1,0 0 1,0 0-1,0 1 1,-1-1-1,1 0 1,0 1-1,-1-1 1,1 1-1,-1-1 1,1 1-1,-1 0 1,1 0-1,-1 0 1,1-1-1,0 1 1,-1 0 0,1 1-1,-3-1 1,-47 5-81,42 0-22,0 0 1,1 0 0,-1 1-1,2 0 1,-1 1-1,1 0 1,-1 0-1,2 0 1,-1 1-1,1 0 1,1 1-1,-1-1 1,1 1-1,1 0 1,0 0 0,0 0-1,1 1 1,0-1-1,0 1 1,1 0-1,1 0 1,-2 20-1,4-29 14,-1 0 1,1 0-1,0 0 0,0 0 0,-1 0 0,1 0 1,0 0-1,0-1 0,0 1 0,0 0 0,0 0 1,0-1-1,0 1 0,0 0 0,0-1 0,0 1 0,0-1 1,1 0-1,-1 1 0,0-1 0,0 0 0,1 0 1,-1 1-1,0-1 0,0 0 0,0 0 0,1 0 1,-1-1-1,0 1 0,3-1 0,41-8 58,-35 5-46,0-2-1,0 0 0,-1 0 1,0 0-1,0-1 0,0-1 1,-1 0-1,0 0 0,11-15 1,-8 10 5,-2-1 1,1 0 0,-2-1-1,0 0 1,10-30-1,-32 83-42,8-25 21,0 1 0,1 0 0,1 0 0,0 1 0,1 0 0,-2 20 0,5-34 8,0 0 1,0 0 0,0-1-1,0 1 1,0 0 0,1 0-1,-1-1 1,0 1 0,1 0-1,-1 0 1,0-1 0,1 1-1,-1 0 1,1-1-1,-1 1 1,1-1 0,0 1-1,-1-1 1,1 1 0,-1-1-1,1 1 1,0-1 0,-1 1-1,1-1 1,0 0-1,0 1 1,-1-1 0,1 0-1,0 0 1,0 1 0,0-1-1,-1 0 1,1 0 0,0 0-1,0 0 1,0 0 0,-1 0-1,1-1 1,0 1-1,0 0 1,0 0 0,-1 0-1,2-1 1,37-13 255,-20 2-174,0-1 0,-1-1 1,26-25-1,-25 21-84,0 2 1,26-18 0,-45 34-11,0 0 1,0 0 0,1 0-1,-1-1 1,0 1 0,0 0-1,0 0 1,1 0-1,-1 0 1,0 0 0,0 0-1,0 0 1,1-1 0,-1 1-1,0 0 1,0 0 0,1 0-1,-1 0 1,0 0 0,0 0-1,0 0 1,1 0 0,-1 0-1,0 0 1,0 0 0,1 1-1,-1-1 1,0 0-1,0 0 1,0 0 0,1 0-1,-1 0 1,0 0 0,0 0-1,0 1 1,1-1 0,-1 0-1,0 0 1,0 0 0,0 0-1,0 1 1,1-1 0,-1 0-1,0 0 1,0 0 0,0 1-1,0-1 1,0 0-1,0 0 1,0 0 0,0 1-1,0-1 1,0 20-77,-9 22 141,0-19 15,-3 13 561,33-45-222,10-20-207,-23 21-253,1-1 0,0 2 0,0-1 0,1 1 0,0 0 0,15-7 0,-25 14-12,0 0 0,1 0-1,-1 0 1,1 0 0,-1-1-1,0 1 1,1 0 0,-1 0 0,1 0-1,-1 0 1,0 0 0,1 0-1,-1 0 1,1 0 0,-1 0 0,0 1-1,1-1 1,-1 0 0,1 0-1,-1 0 1,0 0 0,1 1-1,-1-1 1,0 0 0,1 0 0,-1 0-1,0 1 1,1-1 0,-1 0-1,0 1 1,0-1 0,1 0 0,-1 1-1,0-1 1,0 0 0,1 1-1,-1-1 1,5 23-1891,-6 4-1771,-1-7-3920,-1-6-7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14.211"/>
    </inkml:context>
    <inkml:brush xml:id="br0">
      <inkml:brushProperty name="width" value="0.025" units="cm"/>
      <inkml:brushProperty name="height" value="0.025" units="cm"/>
    </inkml:brush>
  </inkml:definitions>
  <inkml:trace contextRef="#ctx0" brushRef="#br0">178 201 8104,'0'0'17008,"-11"2"-16757,4-1-216,0 0 1,0 1 0,0 0 0,0 1 0,1-1-1,0 1 1,-1 0 0,1 1 0,0-1 0,0 1-1,1 1 1,-1-1 0,1 1 0,0 0 0,0 0-1,-8 11 1,6-7 133,1 0 0,0 1-1,0 0 1,0 0 0,2 0-1,-1 1 1,1 0 0,1 0-1,-5 21 1,8-31-167,0 0 1,0 0-1,0 0 0,0 0 0,-1-1 0,1 1 0,1 0 1,-1 0-1,0 0 0,0 0 0,0 0 0,0 0 1,1 0-1,-1-1 0,0 1 0,1 0 0,-1 0 1,0 0-1,1 0 0,-1-1 0,1 1 0,0 0 0,-1-1 1,1 1-1,-1 0 0,1-1 0,0 1 0,1 0 1,0 0 18,0-1 0,0 1 1,0-1-1,0 1 0,0-1 1,0 0-1,0 0 0,0 0 1,0 0-1,0 0 1,0 0-1,2-1 0,4-1 132,0 0 1,-1-1-1,1 1 0,-1-1 0,14-8 0,3-9 17,0-1 0,-1-1 0,-2-1-1,0-1 1,-1-1 0,-2 0 0,-1-2 0,0 0 0,-2 0 0,20-55-1,-30 55-193,-5 27 11,-1 0 0,1 0-1,-1 0 1,1 0 0,-1 0 0,0 0-1,1 0 1,-1 0 0,1 1 0,-1-1-1,1 0 1,-1 0 0,1 0 0,-1 1 0,1-1-1,-1 0 1,1 1 0,-1-1 0,1 0-1,0 1 1,-1-1 0,1 0 0,-1 1-1,1-1 1,0 1 0,-1 0 0,-34 43-342,22-22 370,1 0 1,0 0-1,2 1 0,1 0 1,1 1-1,1 0 1,1 0-1,-6 50 1,12-70-11,0 0 0,-1-1 0,2 1 0,-1 0 0,0-1 0,1 1 0,-1-1 0,1 1 0,0 0 0,0-1 0,1 0 0,-1 1 0,1-1 0,0 0 0,0 0 0,0 1 0,0-1 0,0-1 0,1 1 0,-1 0 0,1-1 0,5 5 0,-4-5 3,-1 0-1,1 0 1,0-1 0,0 0 0,0 1-1,0-1 1,0-1 0,0 1 0,0 0-1,0-1 1,0 0 0,1 0-1,-1 0 1,0-1 0,0 0 0,0 1-1,0-1 1,0 0 0,0-1-1,6-2 1,-2 0 9,-1-1 0,1 0 0,-1 0 0,1 0 0,-1-1 0,-1 0 0,1-1 0,-1 0 0,-1 0 0,1 0 0,-1 0 0,0-1-1,6-13 1,-6 12-14,-1-1-1,0 1 0,-1-1 1,0 1-1,-1-1 0,1 0 0,-2 0 1,0 0-1,0 0 0,-1 0 1,0 0-1,-1-11 0,0 20-10,1 0-1,0 0 1,-1 0 0,1 0-1,-1 1 1,1-1 0,-1 0-1,0 0 1,1 1 0,-1-1-1,0 1 1,1-1 0,-1 0-1,0 1 1,0-1-1,1 1 1,-1 0 0,0-1-1,0 1 1,0 0 0,0-1-1,0 1 1,0 0 0,0 0-1,1 0 1,-1 0 0,0 0-1,0 0 1,0 0 0,0 0-1,0 0 1,0 0 0,0 0-1,0 0 1,0 1 0,1-1-1,-1 0 1,0 1-1,0-1 1,0 1 0,1-1-1,-2 2 1,-36 20-231,-7 28 446,43-47-192,-1 0 0,1 0 0,1 0 1,-1 0-1,0 0 0,1 1 0,-1-1 0,1 0 0,0 1 1,0-1-1,1 0 0,-1 1 0,1 0 0,-1-1 0,1 1 0,1 5 1,0-7-13,0 0 1,0-1 0,0 1 0,0-1 0,1 1 0,-1-1 0,1 0-1,-1 1 1,1-1 0,-1 0 0,1 0 0,0 0 0,-1 0-1,1-1 1,0 1 0,0 0 0,0-1 0,0 1 0,0-1-1,0 0 1,3 1 0,51 3-14,-48-4-22,259 11-1607,-267-12 1718,1 1 0,-1 0-1,1 0 1,-1-1 0,1 1 0,-1 0-1,1-1 1,-1 1 0,1 0-1,-1-1 1,1 1 0,-1-1-1,0 1 1,1-1 0,-1 1-1,0-1 1,1 1 0,-1-1-1,0 1 1,0-1 0,0 0-1,1 1 1,-1-1 0,0 1-1,0-1 1,0 0 0,0 1-1,0-1 1,0 0 0,1-24 583,-1 19-417,0-296-107,1 302-303,-1-1 0,0 0 0,1 0 0,-1 0 0,1 0-1,-1 0 1,1 1 0,-1-1 0,1 0 0,0 0 0,-1 1-1,1-1 1,0 0 0,0 1 0,-1-1 0,1 1 0,0-1 0,0 1-1,0-1 1,0 1 0,0 0 0,0-1 0,0 1 0,-1 0-1,1 0 1,0 0 0,0 0 0,0 0 0,0 0 0,0 0-1,0 0 1,0 0 0,0 0 0,0 0 0,2 1 0,51 7-8386,-32-4 2249,1-3-2554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14.605"/>
    </inkml:context>
    <inkml:brush xml:id="br0">
      <inkml:brushProperty name="width" value="0.025" units="cm"/>
      <inkml:brushProperty name="height" value="0.025" units="cm"/>
    </inkml:brush>
  </inkml:definitions>
  <inkml:trace contextRef="#ctx0" brushRef="#br0">140 0 8584,'0'0'12332,"-9"10"-11740,5-5-522,0 0-33,0-1 0,0 0 1,1 1-1,0 0 1,0 0-1,0 0 0,0 0 1,1 0-1,0 0 0,0 1 1,0-1-1,1 1 1,0-1-1,-1 12 0,1 9 91,2-1 1,0 1-1,2 0 0,1-1 0,1 0 0,1 0 0,13 35 0,-10-35-144,-5-13-41,0 0 0,0 0 0,1-1 0,1 1-1,0-1 1,0 0 0,1-1 0,1 1 0,12 12 0,-20-23-84,0 0 1,0 1-1,1-1 0,-1 0 1,0 0-1,0 1 0,1-1 0,-1 0 1,0 0-1,1 1 0,-1-1 1,0 0-1,1 0 0,-1 0 1,0 0-1,1 0 0,-1 0 0,1 0 1,-1 1-1,0-1 0,1 0 1,-1 0-1,0 0 0,1-1 1,-1 1-1,1 0 0,-1 0 0,0 0 1,1 0-1,-1 0 0,0 0 1,1 0-1,-1-1 0,0 1 0,1 0 1,3-16-1848,-7-22 1428,-5 17 881,-1 1 0,-1 0 0,-1 0 0,-1 1 0,0 1 0,-26-31 0,18 24 603,-6-7 650,18 23-767,-1 0-1,2 0 1,-1-1 0,2 0 0,-1 0-1,1-1 1,1 0 0,0 0 0,-5-16 0,10 26-714,0 0 0,0 0 0,0 0 0,1 0 0,-1 0 0,0 0 0,1 0 0,-1 0 0,1 0 0,-1 0 0,1 0 0,0 0 0,-1 1 0,1-1 0,0 0 0,-1 0 0,1 1 0,0-1 0,0 0 0,0 1 0,0-1 0,0 1 0,-1-1 0,1 1 1,0-1-1,0 1 0,0 0 0,0-1 0,0 1 0,1 0 0,-1 0 0,0 0 0,0 0 0,0 0 0,0 0 0,0 0 0,2 1 0,52 0-405,-48 0 505,42 5-760,58 16 0,-58-11-6835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14.935"/>
    </inkml:context>
    <inkml:brush xml:id="br0">
      <inkml:brushProperty name="width" value="0.025" units="cm"/>
      <inkml:brushProperty name="height" value="0.025" units="cm"/>
    </inkml:brush>
  </inkml:definitions>
  <inkml:trace contextRef="#ctx0" brushRef="#br0">1 70 15054,'0'0'13133,"67"-18"-12685,-30 8-320,10 0-32,11 0-608,-8 0-2627,8-1-4388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16.126"/>
    </inkml:context>
    <inkml:brush xml:id="br0">
      <inkml:brushProperty name="width" value="0.025" units="cm"/>
      <inkml:brushProperty name="height" value="0.025" units="cm"/>
    </inkml:brush>
  </inkml:definitions>
  <inkml:trace contextRef="#ctx0" brushRef="#br0">5 428 16400,'0'0'4729,"-2"-10"-2599,2 8-2066,0-1-29,-1-1 1,0 1 0,1 0-1,0-1 1,0 1-1,0-1 1,0 1 0,1 0-1,-1-1 1,1 1 0,0 0-1,0 0 1,0-1-1,0 1 1,1 0 0,-1 0-1,1 0 1,0 0-1,0 0 1,0 1 0,0-1-1,0 1 1,5-5 0,8-6 105,2 1 1,0 1-1,22-12 1,-32 19-81,0 1 0,0 0 0,0 0 0,1 1 0,-1 0-1,1 0 1,0 1 0,0 0 0,-1 0 0,1 1 0,11 0 0,-17 0-64,-1 1 1,1-1-1,0 0 1,-1 1-1,1 0 1,-1-1 0,1 1-1,-1 0 1,1 0-1,-1 0 1,1 0-1,-1 0 1,0 0-1,1 0 1,-1 0-1,0 1 1,0-1-1,0 0 1,0 1 0,0-1-1,0 1 1,0-1-1,0 2 1,1 3-1,-1-1 0,1 0-1,-1 1 1,0-1 0,-1 1 0,1-1 0,-1 8 0,-1 6 44,-1 0 0,-1 0 0,-7 25 0,-13 25 99,16-50-122,1-1 1,0 1-1,1 1 1,1-1-1,-3 39 1,7-58-19,0 1 0,0-1 1,0 1-1,0-1 0,0 1 1,0-1-1,0 0 0,0 1 1,0-1-1,0 1 0,0-1 0,0 0 1,0 1-1,0-1 0,1 1 1,-1-1-1,0 0 0,0 1 1,0-1-1,1 0 0,-1 1 1,0-1-1,1 0 0,-1 1 1,0-1-1,0 0 0,1 0 0,-1 1 1,1-1-1,-1 0 0,0 0 1,1 0-1,-1 1 0,0-1 1,1 0-1,-1 0 0,1 0 1,-1 0-1,1 0 0,-1 0 0,0 0 1,1 0-1,-1 0 0,1 0 1,-1 0-1,0 0 0,1 0 1,-1 0-1,1 0 0,-1-1 1,0 1-1,2 0 0,22-14 396,-22 13-338,15-12 235,0-1 0,-1 0 0,-1-1 0,0 0 0,-1-2 0,-1 1 0,15-25 0,1-9 622,34-78 0,-58 231-1604,-5-97 699,0 0-1,1 0 0,0 0 0,0 0 1,0 0-1,1-1 0,0 1 0,0 0 0,0 0 1,1-1-1,0 0 0,0 1 0,4 4 1,-5-8 36,-1 0 0,1 0 0,0 0 1,0 0-1,1-1 0,-1 1 0,0-1 0,0 1 1,1-1-1,-1 0 0,1 0 0,-1 0 1,1 0-1,-1 0 0,1-1 0,0 1 1,-1-1-1,1 1 0,0-1 0,-1 0 1,1 0-1,0-1 0,0 1 0,-1 0 0,1-1 1,0 0-1,-1 1 0,1-1 0,-1 0 1,1 0-1,-1-1 0,3-1 0,1 0 6,-1-1 0,1-1 0,-1 1 0,0-1 0,-1 0 0,1 0 0,-1 0 0,0-1 0,0 1 0,0-1 0,-1 0 0,0 0 0,0-1 0,-1 1 0,3-8 0,0-5 78,0 0-1,-1-1 1,3-37 0,-5 41-129,-1 7-3,0-1 0,0 0 1,-1 1-1,0-1 0,-1 0 1,0 1-1,0-1 0,-1 1 1,-4-12-1,6 22-10,0-1 0,0 0 0,0 0-1,0 1 1,0-1 0,0 0 0,0 0 0,-1 1 0,1-1-1,0 0 1,0 0 0,0 1 0,0-1 0,0 0 0,-1 0 0,1 0-1,0 0 1,0 1 0,0-1 0,-1 0 0,1 0 0,0 0 0,0 0-1,-1 0 1,1 1 0,0-1 0,0 0 0,-1 0 0,1 0-1,0 0 1,0 0 0,-1 0 0,1 0 0,0 0 0,0 0 0,-1 0-1,1 0 1,0 0 0,0 0 0,-1 0 0,1 0 0,0-1 0,0 1-1,-1 0 1,1 0 0,0 0 0,0 0 0,0 0 0,-1 0-1,1-1 1,0 1 0,-1 0 0,2 25-193,0-21 192,1 1 0,-1-1 0,1 1 0,0-1 0,1 0 0,-1 0 0,1 0 0,-1-1 0,1 1 0,0 0 0,1-1 0,-1 0 0,0 0 0,1 0 0,0 0 0,0-1 0,0 1 0,0-1 0,0 0 0,0 0 0,1 0 0,-1-1 0,1 1 0,-1-1 0,1 0 0,-1-1 0,1 1 0,6-1 0,-2 1 24,-1 0 0,1-1 1,0 0-1,0-1 0,0 1 0,-1-2 1,1 1-1,-1-1 0,1-1 1,-1 0-1,1 0 0,-1 0 0,0-1 1,9-6-1,-14 7-4,0 0 0,0 1 0,0-1-1,0 0 1,-1-1 0,0 1 0,1 0 0,-1-1 0,-1 1 0,1-1-1,0 0 1,-1 0 0,0 1 0,0-1 0,0 0 0,1-5 0,-2 8-14,0-1 0,0 0 1,0 0-1,-1 1 1,1-1-1,0 0 1,-1 0-1,1 1 1,-1-1-1,1 0 1,-1 1-1,0-1 0,0 1 1,0-1-1,0 1 1,0-1-1,0 1 1,0 0-1,0-1 1,-1 1-1,1 0 1,0 0-1,-1 0 0,1 0 1,-1 0-1,1 0 1,-1 0-1,0 1 1,1-1-1,-1 1 1,0-1-1,1 1 0,-1-1 1,0 1-1,1 0 1,-1 0-1,0 0 1,-2 0-1,-1 0-30,1 0-1,-1 0 0,0 0 1,0 1-1,1 0 1,-1 0-1,1 0 0,-1 1 1,1-1-1,-1 1 0,1 0 1,0 0-1,0 1 1,0-1-1,0 1 0,0 0 1,1 0-1,-1 0 1,1 1-1,-4 3 0,3-2 35,0 1-1,1-1 1,-1 1 0,1 0-1,0 0 1,0 1-1,1-1 1,0 0-1,0 1 1,0 0-1,1-1 1,0 1 0,0 11-1,1-16 6,0-1 0,0 0 0,0 0 1,1 1-1,-1-1 0,0 0 0,1 0 0,-1 1 0,0-1 0,1 0 0,0 0 0,-1 0 1,1 1-1,0-1 0,-1 0 0,1 0 0,0 0 0,0 0 0,0-1 0,0 1 0,0 0 1,0 0-1,0 0 0,0-1 0,2 2 0,1-1 2,0 1 1,1-1-1,-1 0 1,0 0-1,0-1 0,1 1 1,-1-1-1,5 0 1,7-1 12,0 0 1,-1-2 0,25-5 0,111-48 59,-101 35-41,72-20 0,-122 41-16,1 0 0,0-1 0,-1 1 1,1-1-1,0 0 0,-1 1 0,1-1 0,-1 0 0,1 1 0,-1-1 0,1 0 1,-1 1-1,1-1 0,-1 0 0,0 0 0,1 0 0,-1 1 0,0-1 0,0 0 0,0 0 1,1 0-1,-1 0 0,0 0 0,0 1 0,0-1 0,-1 0 0,1 0 0,0 0 1,0 0-1,0 0 0,-1 1 0,1-1 0,-1-1 0,-12-37 907,9 28-803,-3-10-561,1 6-988,1-1 1,1 1-1,0-1 1,1 0-1,-1-23 0,19 39-9993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16.942"/>
    </inkml:context>
    <inkml:brush xml:id="br0">
      <inkml:brushProperty name="width" value="0.025" units="cm"/>
      <inkml:brushProperty name="height" value="0.025" units="cm"/>
    </inkml:brush>
  </inkml:definitions>
  <inkml:trace contextRef="#ctx0" brushRef="#br0">146 192 15567,'0'0'4575,"-5"-9"-716,2 5-3554,0-1-1,0 1 0,0 0 1,-1 0-1,0 0 0,1 0 1,-1 1-1,-1-1 0,-5-3 1,8 6-261,0 0 1,0 0-1,0 1 0,1-1 1,-1 1-1,0-1 1,0 1-1,0 0 1,0 0-1,0 0 0,-1 0 1,1 0-1,0 0 1,0 0-1,0 1 0,0-1 1,1 1-1,-1-1 1,0 1-1,0 0 1,0 0-1,0 0 0,0 0 1,1 0-1,-1 0 1,1 0-1,-1 0 0,1 1 1,-1-1-1,1 1 1,0-1-1,-1 1 1,-1 3-1,-2 2 38,1 0 1,0 0-1,0 1 0,1-1 0,0 1 1,0 0-1,1 0 0,-3 11 0,5-17-71,-1 0 0,1 0-1,-1-1 1,1 1-1,0 0 1,0 0-1,0 0 1,0 0 0,0 0-1,0 0 1,0 0-1,0 0 1,1-1 0,-1 1-1,1 0 1,0 0-1,-1 0 1,1-1-1,0 1 1,0 0 0,0-1-1,0 1 1,1 0-1,-1-1 1,0 0 0,0 1-1,1-1 1,-1 0-1,1 0 1,-1 1 0,1-1-1,0 0 1,0-1-1,-1 1 1,1 0-1,0 0 1,0-1 0,0 1-1,-1-1 1,4 1-1,5-1 3,-1-1 0,0 0 0,0 0 0,0 0 0,1-1 0,-2-1 0,1 0 0,0 0 0,0 0 0,-1-1 0,0-1-1,0 1 1,0-1 0,0-1 0,-1 1 0,0-1 0,0-1 0,-1 1 0,1-1 0,5-8 0,-1 1 11,0-1 0,-1 0 0,-1 0 0,0-1 0,-1 0 0,-1-1 1,0 0-1,-1 0 0,5-26 0,-11 22 33,0 21-60,0 0-1,0 0 1,0-1 0,0 1-1,0 0 1,0 0 0,-1 0-1,1-1 1,0 1 0,0 0-1,0 0 1,0 0 0,0 0 0,-1 0-1,1-1 1,0 1 0,0 0-1,0 0 1,0 0 0,-1 0-1,1 0 1,0 0 0,0 0-1,0 0 1,-1 0 0,1 0-1,0 0 1,0 0 0,-1 0-1,1 0 1,0 0 0,0 0-1,0 0 1,-1 0 0,1 0-1,0 0 1,0 0 0,0 0-1,-1 0 1,1 0 0,0 1-1,-2 0-21,-1 1-1,1 0 1,0 0-1,0 0 1,0 0-1,1 0 1,-1 0-1,0 0 1,1 1-1,-2 3 1,-8 17 98,1 0-1,1 1 1,1 0-1,1 0 1,2 1 0,0-1-1,1 1 1,2 0-1,1 38 1,1-60-65,0 0 1,0 0-1,0 0 1,0-1-1,1 1 1,-1 0-1,1 0 1,0 0-1,0-1 1,0 1-1,0 0 1,1-1-1,-1 1 1,1-1-1,-1 0 1,1 1-1,0-1 1,0 0-1,0 0 1,0 0-1,0 0 1,0 0-1,1-1 1,-1 1-1,1-1 0,-1 1 1,1-1-1,-1 0 1,1 0-1,0 0 1,-1-1-1,1 1 1,0 0-1,0-1 1,0 0-1,0 0 1,4 0-1,0 0-50,0-1-1,0 0 1,0 0-1,0-1 1,-1 0-1,1 0 1,0-1-1,-1 0 1,0 0-1,1 0 1,-1-1-1,0 0 1,-1 0-1,9-8 1,-4 1-31,-1-1 0,-1 0 0,1-1 1,-2 0-1,0 0 0,-1-1 0,0 0 0,-1 0 0,0 0 0,-2-1 1,1 1-1,-2-1 0,0 0 0,-1 0 0,0 0 0,-2-18 0,1 31 85,0 0 0,1 0 0,-2 0 0,1 1-1,0-1 1,0 0 0,-1 0 0,1 0-1,0 0 1,-1 1 0,0-1 0,0 0 0,1 0-1,-1 1 1,0-1 0,0 1 0,0-1-1,-1 1 1,1-1 0,0 1 0,-1 0-1,1-1 1,0 1 0,-1 0 0,1 0 0,-1 0-1,0 0 1,-3-1 0,3 2 7,-1-1 0,1 1-1,0 0 1,-1 1 0,1-1 0,-1 0 0,1 1-1,0-1 1,-1 1 0,1 0 0,0-1 0,0 1-1,0 0 1,-1 1 0,1-1 0,0 0 0,0 1 0,1-1-1,-1 1 1,0-1 0,0 1 0,-1 3 0,-7 6 256,1 0 0,0 1 0,-13 26 1,19-34-196,1 0 0,0 0 0,0 1 0,1-1 0,-1 1 0,1-1 0,0 1 0,0 0 0,1-1 0,-1 1 0,1 0 0,0 0 0,0-1 0,1 1 0,-1 0 0,3 6 0,-2-9-74,0-1 1,0 1-1,1 0 1,-1-1 0,1 0-1,-1 1 1,1-1 0,-1 0-1,1 1 1,0-1 0,0 0-1,0 0 1,-1-1 0,1 1-1,0 0 1,0-1 0,0 1-1,0-1 1,0 1 0,1-1-1,-1 0 1,2 0-1,56 0-84,-42-1-109,83-13-1201,-100 15 1399,-1-1 0,1 0 0,0 0 0,-1 0 0,1 1-1,0-1 1,-1 0 0,1 1 0,-1-1 0,1 0 0,-1 1-1,1-1 1,-1 1 0,1-1 0,-1 1 0,1-1 0,-1 1 0,0-1-1,1 1 1,-1-1 0,0 1 0,1-1 0,-1 1 0,0 0-1,0-1 1,1 1 0,-1 0 0,0-1 0,0 1 0,0 0-1,0 0 21,0 0-1,1 0 1,-1 0-1,0 0 1,0 0-1,1 0 1,-1 0-1,1 0 1,-1 0-1,1 0 1,-1 0-1,1-1 1,0 1-1,-1 0 1,1 0-1,0-1 1,0 1-1,-1 0 1,1-1-1,0 1 1,0-1-1,0 1 1,1 0-1,5 0 4,0 0-1,0-1 1,0 0-1,0 0 1,0 0-1,0-1 1,0 0-1,0-1 1,0 1 0,0-1-1,-1 0 1,1-1-1,6-3 1,15-8-40,43-29 0,-34 19-51,-18 12-7,-13 8 30,1-1 0,-1 1 0,1 0-1,1 0 1,-1 1 0,1 0 0,-1 0-1,1 1 1,12-3 0,-19 8 106,0 0 1,0 0-1,0 0 0,-1 0 1,1 0-1,-1 0 0,0 0 1,1 0-1,-2 0 0,1 0 1,-1 4-1,1-4-22,0-1-50,0 0 0,0 0 0,0 0 0,0 0 0,0 0 0,0 0 0,1 0 0,-1 0 0,0 0 0,1 0 0,0 0 0,-1-1 0,1 1 0,0 0 0,0 0 0,0-1 0,0 1 0,1-1 0,-1 1 0,2 1 0,-1-2 0,0 0 0,1 0 0,-1-1 0,0 1 0,0-1 0,1 0 0,-1 1 0,1-1 0,-1 0 0,0 0 0,1-1 0,-1 1 0,0 0 0,1-1 0,-1 0 0,0 1 0,1-1 0,1-1 0,26-15-2500,-14 1-4396,-10 5-9749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7.348"/>
    </inkml:context>
    <inkml:brush xml:id="br0">
      <inkml:brushProperty name="width" value="0.05" units="cm"/>
      <inkml:brushProperty name="height" value="0.05" units="cm"/>
    </inkml:brush>
  </inkml:definitions>
  <inkml:trace contextRef="#ctx0" brushRef="#br0">3 2716 13667,'0'1'76,"-1"-1"0,1 1 0,0-1 0,0 1 0,-1-1 0,1 1 0,0 0 0,0-1 0,0 1 0,0-1 1,0 1-1,0 0 0,0-1 0,0 1 0,0-1 0,0 1 0,0 0 0,0-1 0,0 1 0,0-1 0,1 2 0,13-16 813,193-230 3405,231-322-1620,-20-17-2335,107-178-915,-448 656 387,5 4 0,4 4 0,101-89 1,-179 180 84,-1 0-63,-1 1-1,0-1 1,7-9 0,-12 15 150,-1-1 0,1 1 1,-1-1-1,1 1 0,-1-1 0,1 0 0,-1 1 0,0-1 0,1 0 1,-1 1-1,0-1 0,1 0 0,-1 0 0,0 1 0,0-1 0,0 0 1,0 0-1,0 1 0,0-1 0,0 0 0,0 0 0,0 1 0,0-1 1,0 0-1,0 0 0,0 1 0,-1-1 0,1 0 0,0 0 1,-1 1-1,1-1 0,0 0 0,-1 1 0,1-1 0,-1 1 0,1-1 1,-1 0-1,1 1 0,-1-1 0,1 1 0,-1-1 0,0 1 0,1 0 1,-2-1-1,-17-5-357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17.480"/>
    </inkml:context>
    <inkml:brush xml:id="br0">
      <inkml:brushProperty name="width" value="0.025" units="cm"/>
      <inkml:brushProperty name="height" value="0.025" units="cm"/>
    </inkml:brush>
  </inkml:definitions>
  <inkml:trace contextRef="#ctx0" brushRef="#br0">0 119 17713,'1'1'6824,"5"14"-5278,2 10-853,0 1 0,-2-1-1,-1 2 1,3 41-1,-5-36-567,2 1 1,13 46-1,-18-77-98,0-1 1,0 1 0,1-1 0,-1 1-1,1-1 1,-1 1 0,1-1 0,0 1-1,-1-1 1,1 0 0,0 1 0,0-1-1,0 0 1,0 0 0,0 0 0,0 0-1,0 1 1,1-2 0,-1 1 0,0 0-1,1 0 1,-1 0 0,0 0 0,1-1 0,-1 1-1,1-1 1,-1 1 0,1-1 0,-1 0-1,1 1 1,-1-1 0,1 0 0,-1 0-1,1 0 1,0 0 0,-1-1 0,1 1-1,-1 0 1,1 0 0,-1-1 0,1 1-1,-1-1 1,1 0 0,-1 1 0,0-1-1,1 0 1,-1 0 0,0 0 0,0 0-1,1 0 1,0-1 0,9-7 238,-1 0 1,0 0 0,0-1-1,11-16 1,23-33-250,-3-1 0,-2-3 1,58-129-1,-93 184-36,3-18-741,-20 30-4595,-8 10-1318,-3 5-4607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17.811"/>
    </inkml:context>
    <inkml:brush xml:id="br0">
      <inkml:brushProperty name="width" value="0.025" units="cm"/>
      <inkml:brushProperty name="height" value="0.025" units="cm"/>
    </inkml:brush>
  </inkml:definitions>
  <inkml:trace contextRef="#ctx0" brushRef="#br0">1 39 4612,'0'0'15983,"47"58"-11947,-27-41-1537,1-3-1635,3-3-191,2-6-417,2-5-160,4 0-320,0-9-993,-3-8-897,-2-4-1057,-5-1-1762,0-5 449,-7 4 96,2-1-2595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18.204"/>
    </inkml:context>
    <inkml:brush xml:id="br0">
      <inkml:brushProperty name="width" value="0.025" units="cm"/>
      <inkml:brushProperty name="height" value="0.025" units="cm"/>
    </inkml:brush>
  </inkml:definitions>
  <inkml:trace contextRef="#ctx0" brushRef="#br0">188 69 6662,'0'0'14686,"-11"-1"-13383,4 0-1149,3 0-95,1 0-1,-1 1 0,1-1 0,-1 1 1,1 0-1,-1 0 0,1 0 0,-1 1 1,1-1-1,0 1 0,-1 0 0,1 0 1,-1 0-1,1 0 0,0 1 0,0-1 1,0 1-1,0 0 0,0 0 0,0 0 1,-5 4-1,1 2 30,-50 57 2027,54-61-1941,-1 1-1,2-1 1,-1 0 0,0 1 0,1 0 0,0 0-1,0-1 1,1 1 0,-1 0 0,1 1 0,0-1-1,0 0 1,1 0 0,-1 6 0,2-11-166,-1 1 1,1-1-1,-1 1 1,1 0 0,0-1-1,-1 1 1,1-1-1,-1 0 1,1 1 0,0-1-1,0 1 1,-1-1-1,1 0 1,0 0 0,0 1-1,-1-1 1,1 0-1,0 0 1,0 0 0,0 0-1,-1 0 1,1 0-1,0 0 1,0 0 0,0 0-1,-1 0 1,2-1-1,25-3 424,-2-7-319,-1-2 0,0 0 0,0-2-1,36-30 1,-9 9-79,-24 16-30,-15 10-3,0 1 0,0 1 1,1 0-1,0 1 0,25-10 0,-38 17-4,1-1 0,-1 1-1,1 0 1,-1 0 0,1-1 0,-1 1 0,1 0 0,-1 0-1,0 0 1,1 0 0,-1 0 0,1 0 0,-1 0 0,1 0-1,-1 0 1,1 0 0,-1 0 0,1 0 0,-1 0 0,1 0-1,-1 0 1,1 0 0,-1 0 0,1 1 0,-1-1 0,1 0-1,-1 0 1,0 1 0,1-1 0,-1 0 0,1 1 0,-1-1-1,0 0 1,1 1 0,-1-1 0,0 1 0,0-1-1,1 0 1,-1 1 0,0-1 0,0 1 0,0-1 0,1 1-1,-1-1 1,0 1 0,0-1 0,0 1 0,0-1 0,0 1-1,0-1 1,0 1 0,0-1 0,0 1 0,-10 33 434,4-15 1225,8-19-1584,1-1-1,0 0 0,0 0 0,0 0 0,0 0 0,-1 0 1,1-1-1,4-2 0,21-13-26,42-20-1,-59 32-147,1 1 0,-1 0 0,0 1-1,1 0 1,0 1 0,0 0 0,15 0-1,-26 2 97,0 0 1,0 0-1,-1 0 0,1 0 0,0 0 1,0 0-1,0 1 0,-1-1 0,1 0 1,0 1-1,0-1 0,-1 1 0,1-1 1,0 1-1,-1-1 0,1 1 0,-1-1 1,1 1-1,-1-1 0,1 1 0,-1 0 0,1-1 1,-1 1-1,1 0 0,-1-1 0,0 1 1,1 0-1,-1 0 0,0 0 0,0-1 1,1 1-1,-1 0 0,0 1 0,0 36 159,0-8 86,1-30-229,-1 1-1,1 0 0,-1-1 1,1 1-1,-1-1 0,1 1 1,0-1-1,-1 1 0,1-1 0,0 0 1,-1 1-1,1-1 0,0 0 1,-1 0-1,1 1 0,0-1 1,0 0-1,-1 0 0,1 0 1,0 0-1,0 0 0,0 0 0,-1 0 1,1 0-1,0 0 0,0 0 1,-1 0-1,1-1 0,0 1 1,0 0-1,-1-1 0,1 1 1,0 0-1,-1-1 0,1 1 0,-1-1 1,1 1-1,0-1 0,31-19 274,-30 19-279,16-12-159,-12 7-112,0 1-1,1 0 1,0 0 0,1 0 0,-1 1 0,1 0 0,-1 1 0,1 0 0,0 0-1,0 1 1,12-3 0,-19 6 69,-1-1-1,1 0 1,0 1 0,-1-1 0,1 1-1,-1-1 1,1 1 0,-1-1-1,1 1 1,-1-1 0,0 1-1,1 0 1,-1-1 0,1 1-1,-1 0 1,0-1 0,0 1-1,1 0 1,-1-1 0,0 1-1,0 0 1,0-1 0,0 1 0,0 0-1,0 0 1,0-1 0,0 1-1,0 0 1,0-1 0,0 1-1,-1 0 1,1 0 0,0-1-1,0 1 1,-1 0 0,1-1-1,-1 2 1,-10 28-8098,3-17 1918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18.550"/>
    </inkml:context>
    <inkml:brush xml:id="br0">
      <inkml:brushProperty name="width" value="0.025" units="cm"/>
      <inkml:brushProperty name="height" value="0.025" units="cm"/>
    </inkml:brush>
  </inkml:definitions>
  <inkml:trace contextRef="#ctx0" brushRef="#br0">0 84 9577,'0'0'3614,"7"-11"246,1-5-2244,9-13 343,6 2 3669,-27 68-3439,-6-10-1605,8-26-395,0 1 1,0 0 0,0 0 0,1 0 0,-1 1 0,1-1 0,1 0 0,0 0-1,0 7 1,0-12-186,1-1 0,-1 1-1,1-1 1,-1 1-1,1-1 1,-1 0 0,1 1-1,-1-1 1,1 0-1,0 1 1,-1-1 0,1 0-1,0 0 1,-1 1 0,1-1-1,0 0 1,-1 0-1,1 0 1,0 0 0,-1 0-1,1 0 1,0 0-1,-1 0 1,1 0 0,0 0-1,-1 0 1,1-1 0,1 1-1,23-7 149,2-6-144,42-28 1,-51 29-176,2 0 0,-1 1 1,1 2-1,37-14 0,-57 23 163,1-1 0,-1 1 0,1 0 0,0 0 0,-1 0 0,1-1 0,-1 1 0,1 0 0,-1 0 1,1 0-1,0 0 0,-1 0 0,1 0 0,-1 0 0,1 0 0,0 0 0,-1 0 0,1 0 0,-1 1 0,1-1 1,-1 0-1,1 0 0,0 0 0,-1 1 0,1-1 0,-1 0 0,1 1 0,-1-1 0,0 1 0,1-1 0,-1 0 0,1 1 1,-1-1-1,1 1 0,-4 23 33,-28 34 342,26-49-239,-3 10-519,8-19 310,0 0 1,0 1 0,0-1-1,0 0 1,0 0 0,0 0 0,0 0-1,0 0 1,0 0 0,0 1 0,0-1-1,0 0 1,0 0 0,0 0-1,0 0 1,0 0 0,1 0 0,-1 1-1,0-1 1,0 0 0,0 0-1,0 0 1,0 0 0,0 0 0,0 0-1,0 0 1,0 0 0,1 0 0,-1 1-1,0-1 1,0 0 0,0 0-1,0 0 1,0 0 0,0 0 0,0 0-1,1 0 1,-1 0 0,0 0 0,0 0-1,0 0 1,0 0 0,0 0-1,1 0 1,-1 0 0,0 0 0,0 0-1,0 0 1,0 0 0,0 0-1,0 0 1,1 0 0,-1 0 0,0-1-1,0 1 1,24-23-9818,-10 2 2303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19.068"/>
    </inkml:context>
    <inkml:brush xml:id="br0">
      <inkml:brushProperty name="width" value="0.025" units="cm"/>
      <inkml:brushProperty name="height" value="0.025" units="cm"/>
    </inkml:brush>
  </inkml:definitions>
  <inkml:trace contextRef="#ctx0" brushRef="#br0">0 96 12780,'0'0'14157,"10"7"-13057,-5-2-906,1-1 1,0 0-1,1 0 0,-1-1 0,1 0 1,-1 0-1,15 4 0,-17-6-102,-1-1-1,0 1 1,1-1 0,-1 0-1,1 0 1,-1 0-1,1 0 1,-1-1 0,0 1-1,1-1 1,-1 0 0,0 0-1,1 0 1,-1-1-1,0 1 1,0-1 0,0 0-1,0 1 1,0-1 0,-1-1-1,1 1 1,0 0-1,2-4 1,-2 3-61,0-1 0,0 1 0,-1-1 0,0 1 0,1-1 0,-1 0 0,0 0 0,-1 0 0,1 0 0,-1-1 0,0 1 0,0 0 0,0-1 0,-1 1 0,1-8 0,-1 10-42,0 0 0,-1 0-1,1 1 1,-1-1 0,1 0 0,-1 0 0,0 1 0,0-1 0,1 0 0,-1 1 0,0-1 0,0 1 0,-1-1 0,1 1 0,0 0 0,0-1 0,-1 1 0,1 0-1,-1 0 1,1 0 0,-1 0 0,1 0 0,-1 0 0,0 0 0,1 1 0,-1-1 0,0 1 0,0-1 0,0 1 0,1 0 0,-1-1 0,0 1 0,0 0-1,0 0 1,0 0 0,1 1 0,-1-1 0,-3 1 0,-1 0-17,1 1 0,0 0 1,0 0-1,0 1 0,0-1 0,1 1 0,-1 0 0,0 0 0,1 0 0,0 1 0,0-1 1,0 1-1,1 0 0,-1 1 0,-5 7 0,6-8 32,1-1 0,-1 0-1,1 1 1,0 0 0,0-1 0,0 1-1,1 0 1,-1 0 0,1 0 0,0 0 0,0 0-1,0 0 1,1 1 0,0-1 0,-1 0-1,1 0 1,1 0 0,-1 1 0,1-1 0,-1 0-1,3 7 1,-1-9 1,-1 0 0,1 0 0,0 0 0,0-1 0,0 1 1,1 0-1,-1-1 0,0 1 0,0-1 0,1 0 0,-1 0 0,1 0 0,-1 0 0,1 0 0,0 0 0,-1-1 0,1 1 0,0-1 0,-1 0 0,5 0 1,58-1 83,-62 0-82,15-1-18,0-2 1,-1 0-1,1 0 0,-1-2 1,0 0-1,23-13 0,92-60 129,-136 83-54,1 0 0,0 1 0,0-1 0,0 1 0,0-1 1,-2 8-1,-4 5 31,5-10-46,-1 0-1,1 0 1,0 1 0,0-1-1,1 1 1,0 0-1,1 1 1,-1-1-1,0 12 1,3-19-49,0 0 0,0-1 0,0 1 0,0 0 0,0-1 0,0 1 0,1 0 0,-1-1 0,0 1 0,1-1 0,-1 1 0,0 0 0,1-1 0,-1 1 0,0-1 0,1 1 0,-1-1 0,1 1 0,-1-1 0,1 0 0,0 1 0,-1-1 0,1 1 0,-1-1 0,1 0 0,0 0 0,-1 1 0,1-1 0,-1 0 0,2 0 0,28 2 0,28-16 0,22-29-763,-61 32 344,0 0 1,1 1-1,0 1 1,26-8-1,-45 17 338,0-1-1,1 1 1,-1 0-1,0-1 1,1 1-1,-1 0 1,0 0 0,1 0-1,-1 0 1,1 0-1,-1 0 1,0 0-1,1 1 1,-1-1 0,0 0-1,0 1 1,3 1-1,-3-2 51,-1 1 1,1-1-1,-1 1 0,1-1 0,-1 1 0,0-1 0,1 1 0,-1 0 1,0-1-1,1 1 0,-1 0 0,0 0 0,0-1 0,0 1 0,1 0 0,-1-1 1,0 1-1,0 0 0,0 0 0,0-1 0,0 1 0,0 0 0,-1 1 0,-8 20-2183,-9-5-3673,4-11-1641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19.399"/>
    </inkml:context>
    <inkml:brush xml:id="br0">
      <inkml:brushProperty name="width" value="0.025" units="cm"/>
      <inkml:brushProperty name="height" value="0.025" units="cm"/>
    </inkml:brush>
  </inkml:definitions>
  <inkml:trace contextRef="#ctx0" brushRef="#br0">0 96 19699,'0'0'13068,"39"-59"-13068,6 49 0,4 4-128,1 1-1666,-1 0-2786,-1-6-6054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1.835"/>
    </inkml:context>
    <inkml:brush xml:id="br0">
      <inkml:brushProperty name="width" value="0.025" units="cm"/>
      <inkml:brushProperty name="height" value="0.025" units="cm"/>
    </inkml:brush>
  </inkml:definitions>
  <inkml:trace contextRef="#ctx0" brushRef="#br0">1 0 13196,'0'0'13026,"0"10"-12759,0-2-227,0 0-21,-1 0 0,1 0 0,1 0 0,-1 0 0,2-1 0,-1 1 0,1 0 0,0-1 0,4 12 0,-5-18 3,0 0 1,0-1 0,0 1 0,0 0 0,0 0 0,0-1 0,0 1-1,0 0 1,0-1 0,0 1 0,0-1 0,0 1 0,0-1-1,0 0 1,0 0 0,1 1 0,-1-1 0,0 0 0,0 0-1,0 0 1,0 0 0,1 0 0,-1 0 0,0-1 0,0 1 0,0 0-1,0-1 1,1 1 0,-1 0 0,0-1 0,0 0 0,0 1-1,0-1 1,0 1 0,0-1 0,0 0 0,-1 0 0,3-1-1,33-33 676,-36 34-701,7-7 23,-5 4-5,1 0-1,0 1 1,-1-1 0,2 1-1,-1 0 1,0 0-1,1 0 1,-1 0-1,1 0 1,0 1 0,0 0-1,0-1 1,6-1-1,-9 4-16,0 1-1,0 0 0,-1-1 1,1 1-1,0 0 1,0-1-1,-1 1 0,1 0 1,0 0-1,-1 0 0,1 0 1,-1-1-1,1 1 1,-1 0-1,1 0 0,-1 0 1,0 0-1,0 0 0,1 0 1,-1 0-1,0 2 1,6 27 43,-5-24-25,-1-4-9,1 0 0,-1 0 0,0 1 0,1-1 0,-1 0 0,1 0 0,0 0 0,0 0 0,0 0 0,0 0 0,0 0 0,0 0 0,0-1 0,1 1 0,-1 0 0,0-1-1,1 1 1,0-1 0,-1 1 0,1-1 0,0 0 0,3 2 0,-2-2 18,0-1 1,0 0-1,0 0 0,-1 0 0,1 0 1,0-1-1,0 1 0,0-1 0,-1 0 0,1 0 1,0 0-1,-1 0 0,1 0 0,-1 0 1,1-1-1,-1 1 0,4-4 0,5-1-731,24-18 1400,-26 15-4548,-5 0-4366,-4 2-4160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2.340"/>
    </inkml:context>
    <inkml:brush xml:id="br0">
      <inkml:brushProperty name="width" value="0.025" units="cm"/>
      <inkml:brushProperty name="height" value="0.025" units="cm"/>
    </inkml:brush>
  </inkml:definitions>
  <inkml:trace contextRef="#ctx0" brushRef="#br0">0 5 19218,'0'0'6198,"8"-2"-5942,40 0-9,35 11-4368,20 1-3012,-89-11 5681,2-1 6467,-12 2 1249,-17 3-3514,9-2-3001,-5 2 259,1 0 1,0 0-1,1 1 0,-1 0 1,0 1-1,1-1 0,0 1 1,0 1-1,1-1 0,0 1 1,-1 1-1,2-1 0,-1 1 1,1 0-1,-5 9 0,10-16-12,0 1-1,0-1 0,0 1 0,0-1 0,0 1 1,0 0-1,0-1 0,0 1 0,0-1 0,1 1 1,-1-1-1,0 1 0,0-1 0,1 1 1,-1-1-1,0 1 0,1-1 0,-1 1 0,0-1 1,1 0-1,-1 1 0,1-1 0,-1 0 0,1 1 1,-1-1-1,1 0 0,-1 1 0,1-1 1,-1 0-1,1 0 0,-1 0 0,1 1 0,-1-1 1,1 0-1,-1 0 0,1 0 0,0 0 0,-1 0 1,2 0-1,29 3-404,-24-3 177,10 1-139,-9-1 320,-1 0 1,0 0-1,0 1 1,0 0-1,0 1 1,-1-1-1,1 1 1,0 0-1,0 1 1,-1 0-1,8 4 1,-13-6 76,0-1-1,-1 1 1,1-1 0,-1 1 0,1-1 0,-1 1 0,1-1 0,-1 1 0,0-1-1,1 1 1,-1-1 0,1 1 0,-1 0 0,0-1 0,0 1 0,1 0 0,-1 0-1,0-1 1,0 1 0,0 0 0,0-1 0,0 1 0,0 0 0,0 0 0,0-1 0,0 1-1,0 0 1,0-1 0,-1 2 0,-17 16 583,-28 2 173,5-13-38,20-9-2399,21 2 1365,-1 0 0,1-1 1,-1 1-1,1 0 0,-1-1 0,1 1 0,-1 0 0,1-1 0,-1 1 0,1 0 1,0-1-1,-1 1 0,1-1 0,0 1 0,-1-1 0,1 1 0,0-1 0,0 1 1,-1-1-1,1 1 0,0-1 0,0 1 0,0-1 0,0 1 0,0-1 1,-1 0-1,1 0 0,0-9-5481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2.722"/>
    </inkml:context>
    <inkml:brush xml:id="br0">
      <inkml:brushProperty name="width" value="0.025" units="cm"/>
      <inkml:brushProperty name="height" value="0.025" units="cm"/>
    </inkml:brush>
  </inkml:definitions>
  <inkml:trace contextRef="#ctx0" brushRef="#br0">81 0 15695,'0'0'9935,"-6"11"-9284,-7 16 21,0 0-1,2 1 1,1 0 0,2 1 0,-10 57-1,17-85-666,1 0 0,0 0 0,0 1 0,0-1-1,0 1 1,0-1 0,0 0 0,0 1 0,1-1-1,-1 0 1,0 0 0,1 1 0,-1-1 0,1 0 0,-1 0-1,1 1 1,0-1 0,-1 0 0,1 0 0,0 0-1,0 0 1,0 0 0,0 0 0,1 1 0,0-1-1,0 0 1,0 0-1,1-1 1,-1 1-1,0-1 1,0 1-1,0-1 1,1 0-1,-1 0 1,0 0-1,0 0 0,1 0 1,2-1-1,9-2-146,0-1 0,0 0 0,22-11 0,-27 11-108,14-6-193,-12 5 144,0 0 0,0 0 0,0 1 0,1 1 0,-1 0 0,25-3 0,-37 7 341,1 0 0,0 0 0,0 1-1,-1-1 1,1 0 0,0 0 0,-1 0-1,0 0 1,1 0 0,-1 1 0,1-1 0,-1 0-1,0 0 1,0 0 0,0-1 0,-1 2-1,-9 7 66,0 0-1,-1-1 0,-1 0 1,1-1-1,-1 0 0,-1-1 1,1-1-1,-1 0 0,0-1 1,0 0-1,-21 2 0,35-7-828,-1 0 0,1 0 0,0-1 0,-1 1 0,1 0-1,0 0 1,-1 0 0,1-1 0,0 1 0,0 0 0,0 0 0,0-1-1,0 1 1,1 0 0,-1 0 0,0-1 0,0 1 0,1 0 0,-1 0-1,1 0 1,0-2 0,12-13-12165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3.051"/>
    </inkml:context>
    <inkml:brush xml:id="br0">
      <inkml:brushProperty name="width" value="0.025" units="cm"/>
      <inkml:brushProperty name="height" value="0.025" units="cm"/>
    </inkml:brush>
  </inkml:definitions>
  <inkml:trace contextRef="#ctx0" brushRef="#br0">7 138 10090,'0'0'3891,"8"-2"332,-5 2-3821,16-4 1854,0-1 0,0-1 0,22-10 0,-37 15-2165,0 0 0,-1-1 0,1 0 0,0 0-1,-1 0 1,1-1 0,-1 1 0,1-1-1,-1 1 1,0-1 0,0 0 0,-1-1 0,1 1-1,-1 0 1,1-1 0,-1 1 0,0-1 0,0 0-1,-1 0 1,1 0 0,-1 0 0,0 0 0,0 0-1,1-5 1,-2 8-83,-1-1 0,1 1 0,-1 0 0,1 0 0,-1-1 0,1 1 0,-1 0 0,0 0 0,1 0 0,-1 0 0,0 0 0,0 0 0,0 0 0,0 0 0,0 0 0,0 0 0,0 1 0,0-1 0,0 0 0,-1 1 0,1-1 0,0 1-1,0-1 1,-1 1 0,1-1 0,0 1 0,-1 0 0,1 0 0,0 0 0,-1 0 0,1 0 0,0 0 0,-1 0 0,1 0 0,0 0 0,0 1 0,-2 0 0,-3-1-30,0 1 0,1 0 1,-1 0-1,1 0 0,-1 1 0,1-1 1,0 2-1,-6 2 0,4-1-78,0 1 0,1 1 0,0-1 0,0 1 0,0 1 0,0-1 0,1 1 0,0 0 0,1 0 0,-1 0 0,2 0 0,-1 1 0,1 0 0,0 0 0,0 0 0,1 0 0,0 0 0,-1 12 0,3-18-39,1-1 1,-1 1 0,1 0 0,0 0 0,-1 0 0,1-1 0,0 1 0,0 0-1,0-1 1,0 1 0,1 0 0,-1-1 0,0 0 0,1 1 0,-1-1-1,1 0 1,-1 0 0,1 1 0,-1-1 0,1-1 0,0 1 0,0 0 0,-1 0-1,1-1 1,0 1 0,0 0 0,0-1 0,0 0 0,0 0 0,0 1-1,0-1 1,3-1 0,8 2-942,0-1 1,0 0-1,23-4 0,-23 2-242,-1-1 0,-1-1-1,1 0 1,0-1 0,15-9 0,14-10-4849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7.784"/>
    </inkml:context>
    <inkml:brush xml:id="br0">
      <inkml:brushProperty name="width" value="0.05" units="cm"/>
      <inkml:brushProperty name="height" value="0.05" units="cm"/>
    </inkml:brush>
  </inkml:definitions>
  <inkml:trace contextRef="#ctx0" brushRef="#br0">6 73 13731,'8'-14'846,"-3"6"-451,-1 0 0,1 0 0,1 0 0,0 0-1,8-8 1,-14 16-361,0 0 1,0 0-1,0 0 0,0-1 0,1 1 1,-1 0-1,0 0 0,0 0 0,0 0 0,0 0 1,0-1-1,1 1 0,-1 0 0,0 0 0,0 0 1,0 0-1,1 0 0,-1 0 0,0 0 0,0 0 1,0 0-1,0 0 0,1 0 0,-1 0 0,0 0 1,0 0-1,0 0 0,1 0 0,-1 0 0,0 0 1,0 0-1,0 0 0,1 0 0,-1 0 0,0 0 1,0 0-1,0 0 0,1 0 0,-1 0 1,0 1-1,0-1 0,0 0 0,0 0 0,0 0 1,1 0-1,-1 0 0,0 1 0,0-1 0,1 13 801,-6 30-138,-14 58 0,2-16-570,12-54-94,-1 1-6,1 0 0,1 0 0,2 52 0,2-80-30,0-1 0,1 1 0,-1 0 0,1-1 0,0 1 0,0-1 0,0 1 0,0-1 0,1 1 1,-1-1-1,1 0 0,0 1 0,4 4 0,-4-7 0,0 1 0,0-1 0,0 1 1,0-1-1,0 0 0,0 0 0,0 0 0,1 0 1,-1-1-1,0 1 0,1-1 0,-1 1 1,1-1-1,-1 0 0,0 0 0,1 0 1,-1 0-1,1 0 0,-1 0 0,0-1 0,1 1 1,-1-1-1,5-1 0,21-9-13,-1-1 1,0-1-1,-1-1 0,38-27 1,-18 12 2,39-22 583,2 4 0,168-64 0,-138 69-243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3.380"/>
    </inkml:context>
    <inkml:brush xml:id="br0">
      <inkml:brushProperty name="width" value="0.025" units="cm"/>
      <inkml:brushProperty name="height" value="0.025" units="cm"/>
    </inkml:brush>
  </inkml:definitions>
  <inkml:trace contextRef="#ctx0" brushRef="#br0">159 79 1826,'2'-8'6011,"7"-29"-1068,-9 36-4697,1 0 0,-1 0 0,0 0 0,0 0-1,1 0 1,-1 0 0,0 0 0,0 0 0,0 0 0,0 0 0,0 0 0,-1 0-1,1 0 1,0 0 0,0 0 0,-1 0 0,1 0 0,0 0 0,-1 0 0,1 0-1,-1 0 1,0 0 0,1 0 0,-1 0 0,0 0 0,1 1 0,-1-1 0,0 0-1,0 0 1,-1 0 0,0 0-70,-1 1 1,1-1-1,-1 1 0,1-1 1,-1 1-1,1 0 0,-1 0 1,1 0-1,-1 0 0,1 0 1,-1 1-1,-3 0 0,-3 2-140,-1 0-1,1 0 1,0 1-1,0 0 1,-13 9-1,-16 22 543,36-33-562,0 0 1,1 0-1,-1 0 1,1 0-1,-1 0 1,1 0-1,0 1 1,0-1-1,0 0 1,0 0-1,1 1 1,-1-1-1,1 1 1,-1-1-1,1 1 1,0-1-1,0 1 1,0 2 0,1-3-16,-1-1 0,1 0 0,0 0 0,-1-1 0,1 1 0,0 0 1,0 0-1,0 0 0,0 0 0,0-1 0,0 1 0,0 0 0,0-1 1,0 1-1,1-1 0,-1 1 0,0-1 0,0 0 0,0 1 0,1-1 1,-1 0-1,0 0 0,0 0 0,0 0 0,2 0 0,41 0-438,-31-1 86,20 0-470,-22-1 594,0 2 1,-1-1 0,1 1-1,0 1 1,0 0-1,0 0 1,-1 1 0,1 1-1,10 3 1,-20-6 238,0 1 1,0 0 0,-1-1-1,1 1 1,0 0-1,0 0 1,0 0-1,-1-1 1,1 1 0,0 0-1,-1 0 1,1 0-1,-1 0 1,1 0 0,-1 0-1,0 0 1,1 0-1,-1 1 1,0-1-1,0 0 1,0 0 0,1 0-1,-1 0 1,0 0-1,-1 0 1,1 0-1,0 1 1,0-1 0,0 0-1,-1 0 1,1 0-1,0 0 1,-1 0-1,1 0 1,-1 0 0,0 0-1,1 0 1,-1 0-1,0 0 1,1-1-1,-1 1 1,0 0 0,-1 1-1,-37 34 2681,36-34-2529,-2 3 169,0-1 1,-1 0-1,1 0 0,-1-1 1,0 0-1,0 0 0,-1 0 1,1 0-1,0-1 0,-1 0 1,0-1-1,1 0 1,-12 1-1,17-2-464,1 0-1,-1 0 1,0-1 0,1 1-1,-1-1 1,0 1 0,1 0 0,-1-1-1,0 0 1,1 1 0,-1-1-1,1 1 1,-1-1 0,1 0-1,-1 1 1,1-1 0,-1 0 0,1 1-1,0-1 1,0 0 0,-1 0-1,1 1 1,0-1 0,0 0 0,0 0-1,-1 1 1,1-1 0,0 0-1,0 0 1,1-1 0,2-29-10229,6 12 89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3.713"/>
    </inkml:context>
    <inkml:brush xml:id="br0">
      <inkml:brushProperty name="width" value="0.025" units="cm"/>
      <inkml:brushProperty name="height" value="0.025" units="cm"/>
    </inkml:brush>
  </inkml:definitions>
  <inkml:trace contextRef="#ctx0" brushRef="#br0">142 10 11563,'0'0'12556,"-12"2"-12236,11-2-316,-5 1 7,-1 0-1,1 0 1,0 1-1,0 0 0,0 0 1,0 0-1,1 1 1,-1 0-1,0 0 1,1 0-1,0 1 0,0-1 1,0 1-1,0 1 1,1-1-1,-6 8 1,6-8 94,1 0 0,0 0 1,0 1-1,1 0 1,-1-1-1,1 1 1,0 0-1,0 0 1,1 0-1,-1 1 0,1-1 1,0 0-1,1 1 1,-1-1-1,1 7 1,1-11-55,0 0 1,0 0 0,0 1 0,0-1 0,1 0-1,-1 0 1,0 0 0,1 0 0,-1 0 0,0-1-1,1 1 1,-1 0 0,1-1 0,-1 1 0,1 0 0,-1-1-1,1 0 1,0 1 0,-1-1 0,1 0 0,0 0-1,-1 0 1,1 0 0,-1 0 0,3-1 0,47-2 481,-51 3-529,24-5-20,0-1 0,0-1 0,-1-2 0,0 0 0,-1-1 0,0-2 0,0 0 0,-2-1 0,28-22 0,-47 34 75,-3 2-50,1 0 0,-1-1 1,0 1-1,0 0 1,1 0-1,-1 0 1,0 1-1,1-1 0,-1 0 1,1 1-1,0-1 1,-1 1-1,1-1 1,0 1-1,0-1 1,0 1-1,-1 2 0,-12 31 964,46-36-824,-18-3-552,0 0-1,-1-1 0,0 0 1,21-12-1,22-16-4643,-23 14-1228,-5 3-542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4.988"/>
    </inkml:context>
    <inkml:brush xml:id="br0">
      <inkml:brushProperty name="width" value="0.025" units="cm"/>
      <inkml:brushProperty name="height" value="0.025" units="cm"/>
    </inkml:brush>
  </inkml:definitions>
  <inkml:trace contextRef="#ctx0" brushRef="#br0">105 204 8200,'0'0'11109,"-3"-6"-10863,-10-18 223,4 17 682,5 13-762,5-2-184,3-14 394,-4 9-502,1-8 1462,-15 13 212,8 1-1686,0 0 1,1 0-1,0 0 1,0 0-1,0 1 1,1 0-1,-1 0 0,2 0 1,-1 1-1,1 0 1,0-1-1,0 1 0,0 0 1,1 0-1,1 0 1,-1 1-1,0 9 1,2-17-80,0 1 1,1 0 0,-1-1-1,0 1 1,1-1 0,-1 1-1,0-1 1,1 1 0,-1-1-1,1 1 1,-1-1 0,1 0 0,-1 1-1,1-1 1,-1 0 0,1 1-1,0-1 1,-1 0 0,1 0-1,-1 1 1,1-1 0,0 0-1,-1 0 1,1 0 0,0 0-1,-1 0 1,1 0 0,-1 0 0,1 0-1,0 0 1,-1 0 0,1 0-1,1-1 1,24-4 80,-14-1-35,0-1 0,0-1 0,-1 0-1,-1 0 1,1-1 0,-1 0-1,-1-1 1,11-14 0,3-5-58,34-59 0,-56 87 0,1-3-38,1 0-1,-1 0 0,0 0 0,0-1 0,0 1 1,-1 0-1,1-1 0,-1 1 0,1-8 1,-2 12 36,0-1 0,0 1 0,0 0 0,0 0 0,0-1 0,0 1 0,0 0 0,0 0 1,-1 0-1,1-1 0,0 1 0,0 0 0,0 0 0,0-1 0,0 1 0,0 0 0,0 0 1,-1 0-1,1 0 0,0-1 0,0 1 0,0 0 0,0 0 0,-1 0 0,1 0 0,0 0 1,0 0-1,0-1 0,-1 1 0,1 0 0,0 0 0,0 0 0,-1 0 0,1 0 0,0 0 1,0 0-1,-1 0 0,1 0 0,0 0 0,0 0 0,0 0 0,-1 0 0,-14 5-170,-10 10 60,19-11 127,0 0-1,0 1 0,1 0 1,-1 0-1,1 1 1,0 0-1,1-1 0,-1 1 1,1 1-1,0-1 0,1 1 1,-1 0-1,1-1 1,1 1-1,-1 1 0,1-1 1,1 0-1,-1 0 1,1 1-1,0 12 0,2-19-5,-1 1 1,1-1-1,0 1 0,0-1 0,0 1 0,0-1 0,0 0 0,1 1 0,-1-1 0,0 0 0,0 0 1,1 0-1,-1 0 0,1 0 0,-1 0 0,1-1 0,-1 1 0,1 0 0,0-1 0,-1 1 0,1-1 0,0 1 1,-1-1-1,1 0 0,0 0 0,-1 0 0,1 0 0,3 0 0,1 0 6,-1 0 0,1 0 0,0 0 0,0-1 0,0 0 0,-1 0 0,1 0 0,6-3 0,50-45 162,-61 49-299,0 3 109,-1 1 0,1 0-1,0-1 1,1 1 0,-1-1 0,1 0-1,-1 1 1,1-1 0,0 0 0,0 0 0,0 0-1,1 0 1,-1-1 0,1 1 0,-1 0 0,1-1-1,0 0 1,0 0 0,5 3 0,-3-2-16,-1 0 0,0 0 0,1-1-1,0 0 1,-1 0 0,1 0 0,0-1 0,0 0 0,0 0 0,0 0 0,0 0 0,0-1 0,9 0-1,-11-1 96,0 0 0,1-1-1,-1 1 1,0-1 0,0 0-1,0 0 1,0-1 0,0 1-1,-1 0 1,1-1 0,-1 0-1,1 1 1,-1-1 0,0 0-1,0 0 1,0 0 0,0-1-1,-1 1 1,2-5 0,3-6 200,-1 0 1,-1 0 0,4-21 0,-7 18-197,-1 16-69,0 1-1,-1-1 1,1 1-1,0-1 0,0 0 1,0 1-1,0-1 1,0 0-1,0 0 1,0 1-1,0-1 1,0 0-1,1 1 1,-1-1-1,0 1 0,0-1 1,0 0-1,1 1 1,-1-1-1,0 1 1,1-1-1,-1 0 1,1 1-1,-1-1 1,0 1-1,1-1 0,-1 1 1,1 0-1,0-1 1,-1 1-1,1-1 1,-1 1-1,1 0 1,-1 0-1,1-1 1,0 1-1,-1 0 0,1 0 1,0 0-1,-1-1 1,1 1-1,0 0 1,-1 0-1,1 0 1,0 0-1,-1 0 0,1 1 1,0-1-1,-1 0 1,2 0-1,65 6-113,29 2 155,-91-8-33,1 0-1,0-1 1,-1 1-1,1-1 1,-1 0-1,0-1 1,1 1-1,-1-1 1,0 0-1,0-1 1,0 1-1,0-1 1,6-4-1,-10 6-1,0 1-1,0-1 1,0 0-1,0 1 1,0-1-1,0 0 1,-1 0-1,1 0 1,0 1-1,0-1 1,0 0-1,-1 0 1,1 0-1,-1 0 1,1-1 0,-1 1-1,1 0 1,-1 0-1,0 0 1,1 0-1,-1 0 1,0 0-1,0-1 1,0 1-1,0 0 1,0 0-1,0 0 1,0-1-1,0 1 1,0 0-1,-1 0 1,1 0-1,0 0 1,-1 0-1,1-1 1,-1 1-1,1 0 1,-2-1-1,0 0-11,0 0-1,0 0 1,-1 1-1,1-1 1,0 1-1,-1 0 1,1 0-1,0 0 0,-1 0 1,0 0-1,1 0 1,-1 1-1,1-1 1,-1 1-1,0 0 1,-2 0-1,1-1 24,0 1 1,0 0-1,0 0 0,0 1 0,0-1 1,1 1-1,-1 0 0,0 0 0,0 0 1,1 0-1,-1 1 0,1-1 0,-1 1 0,1 0 1,0 0-1,0 0 0,-1 1 0,1-1 1,1 1-1,-1 0 0,0-1 0,1 1 1,-1 0-1,1 1 0,0-1 0,0 0 1,0 1-1,1-1 0,-1 1 0,1-1 1,0 1-1,0 0 0,0 0 0,0-1 1,1 1-1,0 0 0,-1 0 0,1 0 0,1 0 1,0 5-1,0-5-20,0 0-1,0 0 1,1-1-1,-1 1 1,1 0-1,0-1 1,0 1 0,0-1-1,1 0 1,-1 0-1,1 0 1,0 0-1,-1 0 1,1 0 0,1-1-1,-1 1 1,0-1-1,1 0 1,-1 0-1,1 0 1,0-1 0,-1 1-1,1-1 1,8 2-1,46 9-2221,-6-9-4602,-6-3-7560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6.001"/>
    </inkml:context>
    <inkml:brush xml:id="br0">
      <inkml:brushProperty name="width" value="0.025" units="cm"/>
      <inkml:brushProperty name="height" value="0.025" units="cm"/>
    </inkml:brush>
  </inkml:definitions>
  <inkml:trace contextRef="#ctx0" brushRef="#br0">144 158 7591,'4'-11'1758,"0"0"0,0-1 1,-1 1-1,-1-1 0,0 0 0,0 0 0,-2 1 0,0-19 0,0 29-1639,0 0-1,0 0 1,0 0-1,0 0 1,-1 0-1,1 0 1,0 0-1,-1 1 1,1-1-1,-1 0 1,1 0-1,-1 0 1,1 1-1,-1-1 1,1 0-1,-1 0 1,0 1-1,0-1 1,1 1-1,-1-1 1,0 0-1,0 1 1,0 0-1,1-1 1,-1 1-1,0-1 1,-2 1-1,1-1-9,-1 1 0,1 0 0,-1 0-1,0 0 1,1 1 0,-1-1 0,1 1 0,-1-1-1,1 1 1,-4 1 0,-2 1-58,1 1 0,0-1 0,0 1 0,0 1 0,-12 9 0,13-8-30,0 0 1,1 0 0,0 1-1,0-1 1,0 1 0,1 0-1,0 1 1,0-1 0,1 1-1,0 0 1,0-1 0,1 1-1,0 0 1,0 1 0,1-1-1,-1 11 1,2-18-21,0 0 0,0 0 0,0 0 0,0 0 0,0 0 0,1 0 0,-1-1 0,0 1 0,0 0 0,1 0 0,-1 0 0,0-1 0,1 1 0,-1 0 0,1 0 0,-1-1 0,1 1 0,0 0 0,-1-1 0,1 1 0,-1 0 0,1-1 0,0 1 0,0-1 0,-1 1 0,1-1 0,0 0 0,0 1 0,1-1 0,1 1 6,0 0 0,0-1 0,0 0 0,0 0 0,0 0-1,0 0 1,0 0 0,0 0 0,4-2 0,0 1 9,1-1 1,0-1-1,-1 0 0,1 0 1,-1 0-1,11-7 1,-9 2-5,1 0 0,-2 0 0,1-1 1,8-12-1,-14 17-9,0-1 0,0 1 0,0-1 0,0 0-1,-1 1 1,0-1 0,0 0 0,0-1 0,-1 1 0,0 0 0,2-11 0,-22 51-377,13-25 365,2 1 0,0 0 0,0 0 0,1 0 0,0 0 0,1 1-1,0-1 1,1 1 0,1 17 0,0-28 12,1 1 1,-1 0-1,1-1 0,0 1 0,0-1 1,0 1-1,-1-1 0,2 1 0,-1-1 0,0 0 1,0 1-1,0-1 0,1 0 0,-1 0 0,0 0 1,1 0-1,-1 0 0,1 0 0,-1 0 1,1-1-1,0 1 0,-1 0 0,1-1 0,0 0 1,-1 1-1,1-1 0,0 0 0,-1 0 0,1 0 1,0 0-1,2 0 0,4 0 42,0 0 0,0-1 1,0 1-1,-1-2 0,16-3 0,-13 1-7,0-1 0,-1 0 0,1 0 1,-1-1-1,0 0 0,0-1 0,-1 0 0,0 0 0,8-10 0,-11 12-12,0-1-1,-1 1 1,1-1-1,-1 0 1,0-1-1,-1 1 1,1-1-1,-1 0 1,-1 1-1,1-2 1,-1 1-1,-1 0 0,1 0 1,0-9-1,-2 16-29,0-1 0,0 1-1,0 0 1,0 0 0,0 0-1,0 0 1,0-1 0,0 1-1,0 0 1,0 0 0,0 0-1,0 0 1,0 0 0,0-1 0,0 1-1,0 0 1,0 0 0,0 0-1,0 0 1,0 0 0,0-1-1,0 1 1,0 0 0,-1 0-1,1 0 1,0 0 0,0 0-1,0 0 1,0 0 0,0-1-1,0 1 1,0 0 0,-1 0-1,1 0 1,0 0 0,0 0-1,0 0 1,0 0 0,0 0-1,-1 0 1,1 0 0,0 0-1,0 0 1,0 0 0,0 0 0,-1 0-1,1 0 1,0 0 0,0 0-1,0 0 1,0 0 0,-1 0-1,-9 7-149,-7 13 41,13-15 131,1 1 0,-1 0 0,1 0 0,1 0 0,-1 0 1,1 1-1,-2 11 0,3-17-4,1 1 0,0-1 0,0 1 0,0-1 1,0 1-1,0-1 0,0 0 0,0 1 0,0-1 1,1 1-1,-1-1 0,0 1 0,1-1 0,0 0 0,-1 1 1,1-1-1,0 0 0,-1 0 0,1 1 0,0-1 0,0 0 1,0 0-1,0 0 0,0 0 0,0 0 0,0 0 0,0 0 1,1-1-1,-1 1 0,0 0 0,1 0 0,-1-1 1,0 1-1,1-1 0,-1 0 0,1 1 0,-1-1 0,0 0 1,1 0-1,2 0 0,10 1 36,0 0 0,-1-1 0,1-1 0,0 0 0,-1-1 0,1-1 0,-1 0 1,0-1-1,0 0 0,0-1 0,0 0 0,-1-1 0,0 0 0,0-1 0,-1-1 0,1 0 0,-2 0 0,1-1 0,-1-1 0,14-16 1,-22 24-69,-1 0 0,1-1 0,-1 1 0,1 0 0,-1-1 1,0 1-1,0-1 0,0 1 0,0-1 0,0 1 1,-1-1-1,1 0 0,-1 1 0,0-1 0,1 0 1,-1 1-1,-1-1 0,1 0 0,0 1 0,-2-5 0,1 5 9,0 0-1,0 1 1,0-1-1,0 1 1,0 0-1,-1-1 1,1 1-1,-1 0 0,1 0 1,-1 0-1,1 0 1,-1 0-1,1 0 1,-1 0-1,0 0 1,0 1-1,1-1 0,-1 1 1,0-1-1,0 1 1,0 0-1,0 0 1,0 0-1,1 0 0,-1 0 1,0 0-1,0 0 1,-3 1-1,-2 1-3,0 0-1,0 1 1,1-1 0,0 1-1,-1 0 1,1 1 0,0 0-1,0 0 1,1 0-1,-1 0 1,1 1 0,0 0-1,-4 6 1,6-8 27,0 0-1,0 0 1,0 0 0,1 0-1,0 1 1,0-1 0,0 1-1,0-1 1,0 1 0,1 0-1,-1 0 1,1 0 0,0 0-1,0 0 1,1 0 0,-1 0 0,1 0-1,0 0 1,0 0 0,0 0-1,1 0 1,-1 0 0,1 0-1,2 6 1,-2-8-15,1 1 0,0-1 1,0 0-1,1 1 0,-1-1 0,0 0 0,1 0 0,-1-1 1,1 1-1,-1 0 0,1-1 0,0 0 0,0 1 0,0-1 1,0 0-1,0 0 0,6 0 0,53 5-3715,-61-5 3434,-1-1 1,1 0 0,0 0 0,0 0 0,-1 0 0,1 0 0,0 0 0,0 0 0,-1 0 0,1 0 0,0 0 0,0-1 0,-1 1 0,1 0 0,0 0 0,0-1 0,-1 1-1,1 0 1,0-1 0,-1 1 0,1-1 0,-1 1 0,1-1 0,-1 1 0,1-1 0,-1 1 0,1-1 0,-1 0 0,1 1 0,-1-1 0,1 1 0,-1-1 0,0 0 0,0 0-1,1 1 1,-1-2 0,6-16-10225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6.350"/>
    </inkml:context>
    <inkml:brush xml:id="br0">
      <inkml:brushProperty name="width" value="0.025" units="cm"/>
      <inkml:brushProperty name="height" value="0.025" units="cm"/>
    </inkml:brush>
  </inkml:definitions>
  <inkml:trace contextRef="#ctx0" brushRef="#br0">1 1 18097,'0'0'9513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6.666"/>
    </inkml:context>
    <inkml:brush xml:id="br0">
      <inkml:brushProperty name="width" value="0.025" units="cm"/>
      <inkml:brushProperty name="height" value="0.025" units="cm"/>
    </inkml:brush>
  </inkml:definitions>
  <inkml:trace contextRef="#ctx0" brushRef="#br0">23 0 17008,'0'0'11403,"-7"76"-10923,1-40-95,1 0-257,1-1-128,4-4 32,0-4-929,9-5-1345,1-7-1506,1-6-4580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7.385"/>
    </inkml:context>
    <inkml:brush xml:id="br0">
      <inkml:brushProperty name="width" value="0.025" units="cm"/>
      <inkml:brushProperty name="height" value="0.025" units="cm"/>
    </inkml:brush>
  </inkml:definitions>
  <inkml:trace contextRef="#ctx0" brushRef="#br0">228 26 9577,'0'0'14980,"-11"-6"-14094,8 4-854,-1 0-21,1 0 0,0 0-1,-1 0 1,0 0 0,1 1-1,-1-1 1,0 1 0,0 0-1,0 0 1,0 0 0,0 1-1,0-1 1,0 1 0,0 0-1,0 0 1,0 1-1,0-1 1,0 1 0,0 0-1,0 0 1,0 0 0,0 0-1,1 1 1,-1 0 0,-3 2-1,-59 44-293,61-45 252,1 1-1,0 0 0,0 1 1,0-1-1,1 1 1,-1 0-1,1-1 1,0 1-1,1 1 1,-1-1-1,-2 10 0,5-14 3,0 0-1,1-1 1,-1 1 0,0 0-1,1-1 1,-1 1-1,0 0 1,1-1-1,-1 1 1,1 0-1,-1-1 1,1 1-1,-1-1 1,1 1-1,0-1 1,-1 1-1,1-1 1,0 0-1,-1 1 1,1-1-1,0 0 1,-1 1-1,1-1 1,0 0 0,0 0-1,-1 0 1,1 1-1,0-1 1,0 0-1,1 0 1,33 4-679,-29-3 493,6 0-112,7 0-147,0 2 1,0 0-1,33 11 1,-49-13 475,1-1 0,-1 1 0,0 1 0,0-1 0,-1 0 0,1 1 1,0-1-1,0 1 0,-1 0 0,1 0 0,-1 0 0,1 0 0,-1 1 0,0-1 0,0 1 0,0-1 0,0 1 0,-1 0 0,1 0 1,-1-1-1,1 1 0,-1 0 0,0 0 0,0 0 0,0 1 0,-1-1 0,1 0 0,-1 0 0,0 0 0,0 5 0,0-5 148,-1 1 0,-1 0 0,1 0 0,-1-1 0,1 1 0,-1-1 0,0 1 0,0-1 0,-1 0 0,1 1 0,-1-1 0,1-1 0,-1 1 0,0 0 0,0-1 0,0 1 0,-1-1 0,1 0 0,0 0 0,-1 0 0,-3 1 0,1 0-103,1-1 0,-1 0-1,1 0 1,-1 0 0,0-1 0,0 1 0,0-1 0,0-1 0,0 1 0,0-1-1,0 0 1,0-1 0,-8-1 0,13 2-113,0 0 0,0 0 0,0-1 0,1 1 0,-1-1 0,0 1 0,0-1 0,0 1 0,0-1 0,1 1 0,-1-1 0,0 0 0,0 1 0,1-1 0,-1 0 0,1 0 0,-1 1 0,0-3 0,0 2-253,1 0-1,0 0 0,0 0 1,0 0-1,0 0 1,0 0-1,0 0 1,0 0-1,0 0 1,0 0-1,0 0 1,0 0-1,1 0 1,-1 0-1,0 1 1,1-1-1,-1 0 0,0 0 1,1 0-1,0 0 1,-1 0-1,1 0 1,-1 1-1,1-1 1,0 0-1,0 1 1,-1-1-1,1 0 1,0 1-1,0-1 1,0 1-1,0-1 0,0 1 1,-1-1-1,1 1 1,0 0-1,0 0 1,0-1-1,0 1 1,2 0-1,43-2-5456,2 4 3445,-24-1 2944,0 0 1,38-5-1,-56 2 39,-1 0 0,1 0 0,-1-1 0,1 1 0,-1-1 0,0 0 0,0-1 0,0 1-1,-1-1 1,1 0 0,-1 0 0,0 0 0,0-1 0,0 0 0,5-8 0,-6 9-141,0 0-1,-1-1 0,1 1 1,-1-1-1,0 1 0,0-1 1,-1 1-1,1-1 0,-1 0 1,0 0-1,0 0 0,-1 0 1,1 0-1,-1 0 0,0 0 1,-1 0-1,1 0 0,-1 0 1,-1-5-1,2 10-485,0-1 0,0 1-1,0-1 1,-1 1 0,1-1 0,0 1 0,0-1-1,-1 1 1,1-1 0,0 1 0,-1 0 0,1-1-1,0 1 1,-1-1 0,1 1 0,0 0 0,-1-1 0,1 1-1,-1 0 1,1 0 0,-1-1 0,1 1 0,-1 0-1,1 0 1,-1 0 0,1-1 0,-1 1 0,1 0-1,-1 0 1,1 0 0,-1 0 0,0 0 0,-15 11 35,-5 24-282,8 28 173,13-58 81,-1 1-1,1-1 1,0 0-1,0 1 1,0-1 0,1 0-1,0 0 1,0 1-1,0-1 1,2 5 0,-1-9 20,-1 1 1,0-1 0,0 1-1,1-1 1,-1 0-1,1 0 1,-1 0 0,1 0-1,0 0 1,-1 0 0,1 0-1,0 0 1,-1-1-1,1 1 1,0-1 0,0 1-1,0-1 1,0 0 0,0 0-1,-1 0 1,1 0 0,0 0-1,0 0 1,0 0-1,0-1 1,0 1 0,-1-1-1,1 1 1,2-2 0,3 0 129,0 0 0,0-1 1,0 0-1,0 0 1,-1-1-1,7-4 1,0-2-140,0-1 0,-1 0 1,0-1-1,-1-1 1,0 0-1,-1 0 0,15-27 1,-29 52-1737,0 0 0,1 0 1,1 0-1,-2 21 1,2 5-6704,2-20 511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7.779"/>
    </inkml:context>
    <inkml:brush xml:id="br0">
      <inkml:brushProperty name="width" value="0.025" units="cm"/>
      <inkml:brushProperty name="height" value="0.025" units="cm"/>
    </inkml:brush>
  </inkml:definitions>
  <inkml:trace contextRef="#ctx0" brushRef="#br0">114 221 12876,'0'0'1554,"-12"2"293,8-1-1724,-1 0 1,0 0 0,0 0 0,1 1-1,-1-1 1,0 1 0,1 0-1,0 0 1,-1 1 0,1-1-1,0 1 1,0 0 0,1 0 0,-1 1-1,1-1 1,-1 1 0,1-1-1,0 1 1,0 0 0,1 0 0,-1 1-1,1-1 1,0 0 0,0 1-1,0 0 1,1-1 0,-1 1-1,0 7 1,1-9-34,1 0 0,-1 0 1,1 0-1,0 1 0,-1-1 0,2 0 0,-1 0 1,0 0-1,0 1 0,1-1 0,0 0 0,0 0 0,0 0 1,0 0-1,0 0 0,0 0 0,1-1 0,0 1 0,-1 0 1,1-1-1,0 1 0,0-1 0,0 1 0,5 3 1,-3-4 35,0 0 0,0 0 1,0-1-1,1 0 0,-1 0 1,0 0-1,0 0 0,1 0 1,-1-1-1,0 0 0,1 0 1,-1 0-1,0 0 0,1-1 1,-1 0-1,0 0 0,0 0 1,7-3-1,1-1 125,-1 0 0,0-1 0,0 0 0,0-1 0,-1 0 0,0-1 1,-1 0-1,0 0 0,14-18 0,-7 7 18,-1 0 0,0-2 0,21-42 1,-31 53-318,-1-1 1,0 1 0,0-1-1,-1 0 1,-1 0 0,0-1-1,0 1 1,-1-1 0,-1-16-1,0 26-14,0-1-1,0 0 0,-1 0 1,1 0-1,-1 1 1,0-1-1,1 0 1,-1 0-1,-1 1 0,1-1 1,0 1-1,-1-1 1,1 1-1,-1 0 1,0-1-1,1 1 0,-1 0 1,0 0-1,-1 0 1,1 0-1,0 1 0,0-1 1,-1 1-1,1-1 1,-1 1-1,0 0 1,1 0-1,-1 0 0,0 0 1,1 0-1,-1 1 1,0-1-1,0 1 1,0 0-1,1 0 0,-1 0 1,0 0-1,0 0 1,0 1-1,0-1 1,-4 2-1,-3 1 84,-1 0 0,1 1 0,0 0 0,1 0 0,-1 1 0,1 0 0,0 1 1,0 0-1,1 0 0,-1 1 0,-12 14 0,15-16 40,0 1 0,1 1 1,-1-1-1,1 1 0,1 0 0,-1 0 1,1 0-1,0 0 0,1 1 1,0 0-1,0-1 0,1 1 0,0 1 1,0-1-1,-1 13 0,4-18-169,-1 0 0,1-1 0,0 1 0,0 0 1,0 0-1,0-1 0,1 1 0,-1-1 0,1 1 0,0-1 0,-1 0 0,1 1 0,0-1 0,0 0 0,1 0 0,-1 0 1,0 0-1,0-1 0,1 1 0,0-1 0,-1 1 0,1-1 0,-1 0 0,1 0 0,0 0 0,0-1 0,0 1 0,4 0 0,12 3-1691,1-1 0,40 1 0,-49-3 899,32-1-1786,-1 0-1349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8.232"/>
    </inkml:context>
    <inkml:brush xml:id="br0">
      <inkml:brushProperty name="width" value="0.025" units="cm"/>
      <inkml:brushProperty name="height" value="0.025" units="cm"/>
    </inkml:brush>
  </inkml:definitions>
  <inkml:trace contextRef="#ctx0" brushRef="#br0">113 1 11723,'0'0'8205,"-2"12"-7618,-94 454 7960,89-431-8470,2-6 219,3-51 628,3-7-809,1 1 0,2 0 0,0 0 0,2 1 0,19-54 0,-15 54-659,2 0 0,1 0 1,1 2-1,1 0 0,31-39 0,-39 55 241,0 2-1,1-1 1,0 1-1,0 0 1,15-10-1,-19 15 277,0-1 0,1 1 0,-1 0 0,0 1 0,1-1 0,0 1 0,-1 0 0,1 0 0,0 0 0,-1 0 0,1 1 0,0 0 0,0 0 0,8 1 0,-11 0 27,0 0 0,-1 0 0,1 0 0,0 0 0,0 0 0,0 0 0,-1 0 0,1 1 0,-1-1 0,1 0 0,-1 1-1,1 0 1,-1-1 0,0 1 0,0 0 0,0-1 0,0 1 0,0 0 0,0 0 0,-1 0 0,1 0 0,0 0 0,-1 0 0,0 0 0,1 0 0,-1 0 0,0 0-1,0 0 1,0 1 0,0-1 0,-1 0 0,0 2 0,1 3 58,-1 0 0,0 0-1,0 0 1,-1-1 0,1 1 0,-2 0-1,1-1 1,-5 9 0,-37 39 1533,41-51-1575,1-1 0,-1 1 1,1-1-1,-1 0 0,0 0 1,0 0-1,0 0 0,0 0 1,0-1-1,0 1 0,-1-1 1,1 0-1,0 0 0,-1 0 1,1-1-1,-1 1 0,-3-1 0,6-1-461,0 0-1,0 0 0,0-1 0,0 1 0,0 0 0,0-1 1,1 1-1,-1-1 0,0 1 0,1-1 0,0 1 0,-1-1 0,1 1 1,0-1-1,0 0 0,-1 1 0,1-1 0,1 1 0,-1-1 0,0 0 1,0 1-1,1-3 0,-1-2-1882,0-23-6582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8.818"/>
    </inkml:context>
    <inkml:brush xml:id="br0">
      <inkml:brushProperty name="width" value="0.025" units="cm"/>
      <inkml:brushProperty name="height" value="0.025" units="cm"/>
    </inkml:brush>
  </inkml:definitions>
  <inkml:trace contextRef="#ctx0" brushRef="#br0">30 48 9513,'0'0'9278,"1"10"-7596,-2 19-289,-2 0-1,-9 44 1,-2 9-3,13-50-875,9-42 666,10-53-347,-15-39-797,-4 66-394,2 36 346,-1 0 1,0-1 0,0 1-1,0-1 1,1 1-1,-1-1 1,0 1 0,0 0-1,1-1 1,-1 1-1,0 0 1,1-1 0,-1 1-1,1 0 1,-1 0-1,0-1 1,1 1 0,-1 0-1,1 0 1,-1 0-1,1-1 1,-1 1 0,0 0-1,1 0 1,-1 0-1,1 0 1,-1 0 0,1 0-1,-1 0 1,1 0-1,-1 0 1,1 0 0,-1 0-1,1 0 1,-1 0-1,1 1 1,-1-1 0,0 0-1,1 0 1,-1 0-1,1 1 1,-1-1 0,1 1-1,28 10-98,-23-8 105,42 10-1170,-34-11-522,0 0-1,0-1 1,25-2 0,-29 0 769,0 0 1,0-1-1,0 0 1,-1-1-1,1 0 0,8-4 1,-12 4 834,-1 0 1,0 0-1,0 0 0,0-1 1,0 1-1,5-6 0,-9 8 251,0 0 0,0 1 0,0-1 0,0 0 0,0 0 0,0 0 0,0 0-1,0 0 1,-1 0 0,1 0 0,0 0 0,0 0 0,-1 0 0,1 0 0,-1-1 0,1 1-1,-1 0 1,0 0 0,1 0 0,-1-1 0,0 1 0,0 0 0,0-1 0,0 1 0,0 0 0,0 0-1,0-1 1,0 1 0,-1 0 0,1 0 0,0-1 0,-1 1 0,1 0 0,-1 0 0,1 0 0,-1-1-1,0 1 1,1 0 0,-1 0 0,0 0 0,0 0 0,0 0 0,0 1 0,0-1 0,0 0 0,0 0-1,0 1 1,0-1 0,0 0 0,-2 0 0,0 0 214,-1-1 0,1 1-1,-1 0 1,1 0 0,-1 1 0,1-1 0,-1 1-1,0 0 1,-6 0 0,-17 8-1016,22-5 754,0 1-1,1 0 1,-1 0-1,1 0 0,0 1 1,1 0-1,-1 0 0,1 0 1,0 0-1,0 0 0,0 1 1,1-1-1,0 1 0,0-1 1,0 1-1,1 0 0,0 0 1,-1 7-1,1-10-44,1 0 0,0 1 0,-1-1 0,1 0 0,0 0 0,0 1 0,1-1-1,-1 0 1,1 0 0,0 1 0,-1-1 0,1 0 0,1 0 0,-1 0 0,0 0 0,1 0 0,0 0 0,-1-1 0,1 1 0,0-1 0,0 1 0,1-1-1,-1 1 1,0-1 0,1 0 0,-1 0 0,1 0 0,0-1 0,0 1 0,0-1 0,0 1 0,0-1 0,0 0 0,6 1 0,-4-1 31,1 0 0,0 0 0,-1-1 1,1 0-1,0 0 0,0 0 0,-1-1 0,1 0 1,0 0-1,-1 0 0,1-1 0,-1 1 0,1-2 1,-1 1-1,8-5 0,-9 5-93,-1-1 0,0 0-1,1 0 1,-1 0 0,0-1 0,-1 1 0,1-1-1,-1 1 1,1-1 0,-1 0 0,0 0 0,0 0-1,-1 0 1,1 0 0,-1-1 0,0 1 0,0 0-1,-1-1 1,1 1 0,-1 0 0,0-7 0,-8-45-5595,2 24-3990,5 14 949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9.094"/>
    </inkml:context>
    <inkml:brush xml:id="br0">
      <inkml:brushProperty name="width" value="0.05" units="cm"/>
      <inkml:brushProperty name="height" value="0.05" units="cm"/>
    </inkml:brush>
  </inkml:definitions>
  <inkml:trace contextRef="#ctx0" brushRef="#br0">9 0 10770,'0'0'47,"-1"0"0,1 0-1,-1 0 1,1 1 0,0-1-1,-1 0 1,1 0 0,0 0-1,-1 0 1,1 1 0,-1-1-1,1 0 1,0 0 0,0 1-1,-1-1 1,1 0 0,0 0-1,-1 1 1,1-1 0,0 0-1,0 1 1,-1-1 0,1 1-1,0-1 1,0 0 0,0 1-1,0-1 1,0 0 0,0 1-1,-1-1 1,1 1 0,0-1-1,0 0 1,0 1 0,0 0-1,10 15 1315,21 13 215,97 82-539,187 209-1,-45-32-982,124 142-30,98 136 267,-393-453-116,217 300 284,-41 27-286,-243-386 92,3-1 0,2-2 0,2-2-1,68 68 1,-67-81 146,69 71 974,-96-92-1151,0 1 0,0 1-1,-2 0 1,0 1 0,11 24-1,-17-24-213,-7-13-636,-5-11 155,-3-8 157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9.165"/>
    </inkml:context>
    <inkml:brush xml:id="br0">
      <inkml:brushProperty name="width" value="0.025" units="cm"/>
      <inkml:brushProperty name="height" value="0.025" units="cm"/>
    </inkml:brush>
  </inkml:definitions>
  <inkml:trace contextRef="#ctx0" brushRef="#br0">1 20 4837,'0'0'4906,"10"-2"-1837,37-5 2400,62-3 0,-108 10-5414,1 0 0,-1 0 0,1 0 0,0 0 0,-1 0 0,1 0 0,-1 1-1,1-1 1,-1 1 0,0-1 0,1 1 0,-1 0 0,1-1 0,-1 1-1,0 0 1,0 0 0,1 0 0,-1 0 0,0 0 0,0 0 0,0 0 0,0 0-1,0 1 1,0-1 0,-1 0 0,1 1 0,0-1 0,-1 0 0,1 1-1,-1-1 1,1 1 0,-1-1 0,0 1 0,1-1 0,-1 1 0,0-1 0,0 1-1,0-1 1,0 1 0,0-1 0,-1 3 0,1 1 2,-1 0 0,0 0 0,0 0 0,-1 1 0,0-1 0,1-1-1,-2 1 1,1 0 0,0 0 0,-7 7 0,-51 47 614,47-48-336,0 1-1,0 1 1,1 0-1,-18 26 1,29-38-334,1-1 1,0 1 0,0-1-1,0 1 1,0-1 0,0 1-1,-1-1 1,1 1 0,0-1-1,0 1 1,0-1 0,1 1-1,-1-1 1,0 1 0,0 0-1,0-1 1,0 1 0,0-1-1,1 1 1,-1-1 0,0 1-1,0-1 1,1 0 0,-1 1-1,0-1 1,1 1 0,-1-1-1,0 1 1,1-1 0,-1 0-1,1 1 1,-1-1 0,0 0-1,1 0 1,-1 1 0,1-1-1,-1 0 1,1 0 0,-1 0-1,1 1 1,0-1 0,-1 0-1,1 0 1,-1 0 0,1 0-1,-1 0 1,1 0 0,-1 0-1,1 0 1,-1 0 0,1 0-1,0-1 1,41 2 134,-33-1-131,18-1 32,0 0-1,0-2 0,50-11 1,-15-10-3508,-60 23 3037,9-7-2550,-8-1-2898,-3 0-2163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9.495"/>
    </inkml:context>
    <inkml:brush xml:id="br0">
      <inkml:brushProperty name="width" value="0.025" units="cm"/>
      <inkml:brushProperty name="height" value="0.025" units="cm"/>
    </inkml:brush>
  </inkml:definitions>
  <inkml:trace contextRef="#ctx0" brushRef="#br0">1 39 11082,'0'0'9738,"63"-18"-8809,-37 15-673,2 0-224,2-2-1474,4 0-2593,1 1-2692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29.844"/>
    </inkml:context>
    <inkml:brush xml:id="br0">
      <inkml:brushProperty name="width" value="0.025" units="cm"/>
      <inkml:brushProperty name="height" value="0.025" units="cm"/>
    </inkml:brush>
  </inkml:definitions>
  <inkml:trace contextRef="#ctx0" brushRef="#br0">79 103 13901,'0'0'13811,"9"-7"-13171,4-2-976,1 0 0,0 1-1,29-12 1,-42 19 225,0 1-1,1-1 1,-1 1-1,0-1 1,0 0 0,0 1-1,0-1 1,0 0 0,1 0-1,-1 0 1,-1 0-1,1 0 1,0 0 0,0 0-1,0 0 1,0 0 0,-1 0-1,1 0 1,0-2-1,0 2 147,-1 0 0,0 0-1,0 0 1,0-1-1,0 1 1,0 0 0,-1 0-1,1 0 1,0 0-1,0 0 1,-1 0 0,1 1-1,-1-1 1,1 0-1,0 0 1,-1 0 0,0 0-1,1 0 1,-1 0-1,0 1 1,1-1 0,-1 0-1,0 1 1,0-1-1,1 0 1,-1 1-1,0-1 1,0 1 0,0-1-1,0 1 1,0 0-1,0-1 1,0 1 0,0 0-1,0 0 1,0-1-1,-2 1 1,-4-1 0,1 0 0,-1 1-1,0 0 1,0 0 0,0 0 0,0 1-1,1 0 1,-1 0 0,0 1 0,1-1-1,-1 2 1,1-1 0,-1 1 0,1 0-1,-6 3 1,8-3 57,0 0 0,0 0 1,0 0-1,0 0 0,1 0 0,-1 1 0,1-1 0,0 1 1,0 0-1,0 0 0,1 0 0,-1 1 0,1-1 0,0 0 1,0 1-1,1 0 0,-1-1 0,1 1 0,0 0 0,0 0 1,0 8-1,2-11-79,-1 0-1,1-1 1,-1 1 0,1 0 0,0 0 0,-1 0 0,1-1-1,0 1 1,0-1 0,0 1 0,1 0 0,-1-1 0,0 0-1,1 1 1,-1-1 0,1 0 0,-1 0 0,1 0 0,-1 1-1,1-2 1,0 1 0,-1 0 0,1 0 0,0-1 0,0 1-1,0-1 1,0 1 0,0-1 0,0 0 0,-1 1 0,4-1-1,12 1-85,1 1 0,26-3 0,-27 1-438,-8 0 90,60-2-5189,-24-5-3777,-17 0 675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0.193"/>
    </inkml:context>
    <inkml:brush xml:id="br0">
      <inkml:brushProperty name="width" value="0.025" units="cm"/>
      <inkml:brushProperty name="height" value="0.025" units="cm"/>
    </inkml:brush>
  </inkml:definitions>
  <inkml:trace contextRef="#ctx0" brushRef="#br0">176 65 9001,'0'0'5962,"-5"-8"-1002,2 3-4560,-1 0-1,1 1 1,-1 0 0,0 0 0,0 0 0,0 0-1,0 1 1,-1-1 0,1 1 0,-10-5 0,10 7-369,0-1 1,1 1 0,-1 0 0,0 0 0,0 0 0,0 0-1,1 1 1,-1-1 0,0 1 0,0 0 0,0 0 0,0 1-1,0-1 1,0 1 0,0 0 0,1 0 0,-1 0-1,0 0 1,1 1 0,-5 2 0,6-3-35,-1 0 1,1 0-1,0 0 1,1 0 0,-1 1-1,0-1 1,0 1-1,1-1 1,-1 1-1,0 0 1,1-1-1,0 1 1,-1 0-1,1 0 1,0 0-1,0 0 1,0 0-1,0 0 1,0 1-1,1-1 1,-1 0-1,1 0 1,-1 0-1,1 1 1,0 2-1,0-3-11,1 0-1,0 0 1,-1 0-1,1 0 1,0-1-1,0 1 1,0 0-1,0 0 1,0-1-1,1 1 0,-1-1 1,0 1-1,1-1 1,-1 1-1,1-1 1,0 0-1,-1 0 1,1 0-1,0 0 1,0 0-1,0 0 1,-1 0-1,1-1 1,0 1-1,0-1 1,0 1-1,0-1 1,3 1-1,79 3-1843,-69-5 1393,0 1 1,0 1 0,0 0-1,-1 1 1,1 0 0,14 6-1,-27-8 456,-1 0-1,0 0 1,0 0-1,0 1 1,0-1-1,0 1 1,0-1-1,0 0 1,0 1-1,0 0 0,0-1 1,-1 1-1,1 0 1,0-1-1,0 1 1,0 0-1,-1 0 1,1 0-1,0-1 1,-1 1-1,1 0 0,-1 0 1,1 0-1,-1 0 1,0 0-1,1 0 1,-1 2-1,0-2 110,0 1 1,-1-1-1,0 1 0,1-1 0,-1 0 0,0 1 0,1-1 1,-1 0-1,0 0 0,0 0 0,0 1 0,0-1 1,0 0-1,0 0 0,-1-1 0,-1 3 0,-6 2 553,0 1-1,0-1 0,0-1 1,-11 4-1,9-4-394,0 0-1,0-1 0,0-1 1,-1 0-1,1 0 1,-1-1-1,1-1 1,-21-1-1,32 1-505,-1 0 0,0 0 0,0 0 0,1 0 0,-1 0 0,0-1 0,0 1 0,1 0 0,-1-1 0,0 1 0,1 0 0,-1-1 1,0 1-1,1-1 0,-1 1 0,1-1 0,-1 1 0,1-1 0,-1 0 0,1 1 0,-1-1 0,1 0 0,0 1 0,-1-1 0,1 0 0,0 1 0,-1-1 0,1-1 0,-1-11-7343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0.554"/>
    </inkml:context>
    <inkml:brush xml:id="br0">
      <inkml:brushProperty name="width" value="0.025" units="cm"/>
      <inkml:brushProperty name="height" value="0.025" units="cm"/>
    </inkml:brush>
  </inkml:definitions>
  <inkml:trace contextRef="#ctx0" brushRef="#br0">184 0 6790,'0'0'9807,"-8"1"-5776,-3 1-3637,0 1 1,0 0 0,0 1-1,0 0 1,1 1 0,-1 0-1,1 1 1,1 0 0,-1 0 0,1 1-1,0 0 1,0 1 0,1-1-1,0 2 1,-12 16 0,19-25-386,0 1 0,1 0 0,-1 0 1,0 0-1,1 0 0,-1-1 0,1 1 1,-1 0-1,1 0 0,0 0 0,-1 0 0,1 0 1,0 0-1,-1 0 0,1 0 0,0 0 1,0 0-1,0 0 0,0 0 0,0 0 0,0 0 1,0 0-1,1 0 0,-1 0 0,0 0 1,1 0-1,-1 0 0,0 0 0,1 0 0,-1 0 1,1 0-1,-1 0 0,1 0 0,0 0 1,-1-1-1,1 1 0,0 0 0,0-1 0,-1 1 1,1 0-1,0-1 0,0 1 0,0-1 1,0 1-1,0-1 0,0 1 0,0-1 0,0 0 1,0 0-1,0 1 0,0-1 0,0 0 1,0 0-1,1 0 0,11 1-39,0 0 1,0-1-1,22-2 1,-12 1-408,-21 1 381,10-1-211,-1 1 1,1 0 0,-1 1 0,1 0 0,-1 0-1,0 2 1,0-1 0,0 1 0,0 1 0,12 5 0,-22-8 268,0-1 0,0 1-1,0 0 1,0-1 0,-1 1 0,1 0 0,0-1 0,0 1 0,0 0 0,0 0 0,-1 0 0,1 0 0,0 0 0,-1 0 0,1 0 0,-1 0 0,1 0 0,-1 0 0,0 0 0,1 0 0,-1 0-1,0 1 1,0-1 0,0 0 0,0 0 0,0 2 0,0-1 75,-1 0 1,0 0-1,0 1 0,0-1 1,0 0-1,0-1 0,-1 1 0,1 0 1,0 0-1,-1-1 0,1 1 0,-4 2 1,-6 4 656,0 0-1,0-1 1,-17 8 0,27-15-707,-8 5 437,4-2-406,0 0 0,0 0-1,0-1 1,0 1-1,0-1 1,-1-1 0,1 1-1,-1-1 1,1 0-1,-1 0 1,0 0 0,1-1-1,-11 0 1,16-1-308,-1 1 1,1-1-1,-1 0 1,1 1-1,0-1 0,-1 0 1,1 1-1,0-1 1,-1 0-1,1 1 0,0-1 1,0 0-1,0 0 1,0 1-1,0-1 0,0 0 1,0 0-1,0 1 1,0-1-1,0 0 1,0 0-1,0 0 0,1-3-1451,-1-17-6253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0.896"/>
    </inkml:context>
    <inkml:brush xml:id="br0">
      <inkml:brushProperty name="width" value="0.025" units="cm"/>
      <inkml:brushProperty name="height" value="0.025" units="cm"/>
    </inkml:brush>
  </inkml:definitions>
  <inkml:trace contextRef="#ctx0" brushRef="#br0">12 89 12812,'7'3'2173,"12"4"-274,0 0 0,1-2 1,27 5-1,-41-9-1575,1 0 1,-1-1 0,1 0-1,-1 0 1,0-1 0,1 0-1,8-2 1,-12 2-256,-1 1 1,0-1-1,1 0 1,-1 0-1,0-1 1,0 1-1,0 0 1,0-1 0,0 1-1,0-1 1,0 0-1,-1 1 1,1-1-1,0 0 1,-1 0-1,0 0 1,1 0-1,-1-1 1,2-3-1,-2 4-19,-1 0 1,1 0-1,-1 0 0,1 0 1,-1 0-1,1 0 0,-1 0 1,0 0-1,0 0 0,0 0 1,0 0-1,-1 1 0,1-1 1,0 0-1,-1 0 0,1 0 1,-1 0-1,0 0 0,0 0 1,1 1-1,-1-1 0,0 0 1,-1 1-1,-1-4 1,0 2-34,0 1 0,-1-1 0,0 0 0,1 1 0,-1 0 0,0 0 0,0 0 0,0 0 0,0 1 0,-9-3 0,5 2-41,0 1 1,-1-1-1,1 1 1,-1 1-1,1 0 1,-1 0-1,0 0 1,1 1-1,-1 0 1,1 1-1,-12 3 1,17-3 53,-1 0 0,1 1 0,-1-1 0,1 1 1,0-1-1,0 1 0,0 0 0,0 0 0,1 0 0,-1 1 0,1-1 1,0 0-1,0 1 0,0 0 0,0-1 0,1 1 0,-1 0 0,1 0 1,0 0-1,0 0 0,1 0 0,-1 0 0,1 0 0,0 0 0,0 0 1,0 1-1,0-1 0,1 0 0,0 0 0,0 0 0,0 0 0,0 0 1,1-1-1,-1 1 0,1 0 0,0 0 0,0-1 0,0 1 0,1-1 1,-1 0-1,1 0 0,0 0 0,0 0 0,0 0 0,0-1 0,0 1 0,6 2 1,4 2-215,0 0 1,0-1 0,1 0 0,0-2 0,29 7 0,36-2-5861,-27-8-3149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1.287"/>
    </inkml:context>
    <inkml:brush xml:id="br0">
      <inkml:brushProperty name="width" value="0.025" units="cm"/>
      <inkml:brushProperty name="height" value="0.025" units="cm"/>
    </inkml:brush>
  </inkml:definitions>
  <inkml:trace contextRef="#ctx0" brushRef="#br0">71 0 10218,'0'0'11317,"-4"13"-10388,-13 43-308,3 1 0,2 1 0,2 0 0,3 1 0,1 90 0,6-148-573,-1 1 0,1-1 0,0 1 0,0-1 0,1 1 0,-1-1 0,0 1 0,0 0 0,1-1 0,-1 0 0,1 1 0,-1-1 0,1 1 0,0-1 0,0 0 0,0 1 0,-1-1 0,1 0 0,0 0 0,0 1 0,1-1 0,0 1 0,-1-2 29,1 1 0,-1-1 1,1 0-1,-1 0 0,1 1 0,-1-1 1,1 0-1,-1 0 0,1 0 1,-1-1-1,1 1 0,-1 0 0,1 0 1,-1-1-1,0 1 0,1-1 0,-1 1 1,2-2-1,7-4 286,-1 0 0,0 0 1,0-1-1,16-15 0,15-19-124,-1-3 0,-2-1-1,-1-2 1,-3-1 0,-3-1-1,35-75 1,-61 108-1287,-4 14-2339,-11 8-13312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1.634"/>
    </inkml:context>
    <inkml:brush xml:id="br0">
      <inkml:brushProperty name="width" value="0.025" units="cm"/>
      <inkml:brushProperty name="height" value="0.025" units="cm"/>
    </inkml:brush>
  </inkml:definitions>
  <inkml:trace contextRef="#ctx0" brushRef="#br0">1 1 6822,'0'0'11788,"48"56"-10123,-33-34-1377,0 2-256,0-4-2402,0-2-2594,0-5-1635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1.979"/>
    </inkml:context>
    <inkml:brush xml:id="br0">
      <inkml:brushProperty name="width" value="0.025" units="cm"/>
      <inkml:brushProperty name="height" value="0.025" units="cm"/>
    </inkml:brush>
  </inkml:definitions>
  <inkml:trace contextRef="#ctx0" brushRef="#br0">114 0 9737,'0'0'2365,"-8"2"-635,2 0-1526,1-1-1,0 1 1,0 0 0,0 1 0,1-1 0,-1 1 0,0 0-1,1 0 1,0 0 0,0 1 0,0 0 0,0 0 0,0 0-1,1 0 1,0 0 0,0 1 0,0-1 0,0 1 0,1 0-1,0 0 1,-4 9 0,3-6 264,0 0 0,0 1 1,1-1-1,0 0 0,-1 11 0,3-17-419,-1-1 0,1 0-1,0 1 1,0-1 0,0 0-1,1 1 1,-1-1 0,0 0-1,0 1 1,1-1 0,-1 0-1,1 1 1,-1-1 0,1 0-1,-1 0 1,1 1 0,0-1 0,0 0-1,0 0 1,-1 0 0,1 0-1,0 0 1,0 0 0,0 0-1,1-1 1,-1 1 0,0 0-1,0 0 1,0-1 0,1 1-1,-1-1 1,0 1 0,0-1-1,1 0 1,-1 1 0,0-1-1,1 0 1,-1 0 0,3 0-1,5 0 38,1 0 0,-1 0 0,1-2 0,-1 1 0,0-1 0,0 0 0,0-1 0,14-5-1,67-41 885,-74 39-850,1 0 0,-1 1 0,2 0 1,-1 2-1,1 0 0,21-5 0,-39 13-108,1-1 0,-1 1 0,1-1-1,-1 0 1,1 1 0,-1-1 0,1 1 0,-1 0-1,0-1 1,1 1 0,-1-1 0,0 1 0,1-1-1,-1 1 1,0 0 0,0-1 0,0 1-1,1 0 1,-1-1 0,0 1 0,0 0 0,0-1-1,0 1 1,0 0 0,0-1 0,0 1 0,-1 0-1,1-1 1,0 1 0,0 0 0,0-1 0,-1 1-1,1-1 1,0 1 0,-1 0 0,-8 29 492,3-18-389,5-10-19,0 0 0,0 0-1,0 1 1,0-1 0,0 0 0,0 0 0,0 1 0,1-1 0,-1 1-1,1 3 1,26-10 529,24-23-378,-44 22-330,1 1 0,1-1 0,-1 1 0,1 1-1,-1-1 1,1 1 0,0 1 0,0-1 0,1 1 0,12-1 0,-21 3 71,1 0 0,-1 0 1,1 0-1,-1 0 0,1 1 1,-1-1-1,1 0 1,-1 0-1,0 0 0,1 0 1,-1 1-1,1-1 0,-1 0 1,0 1-1,1-1 1,-1 0-1,0 1 0,1-1 1,-1 0-1,0 1 0,1-1 1,-1 1-1,0-1 1,0 0-1,0 1 0,1-1 1,-1 1-1,0-1 0,0 1 1,0-1-1,0 1 1,0-1-1,0 1 0,-1 25-27,-13 22 239,12-36-198,7-13-1462,13-15-3878,0-2-3171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2.372"/>
    </inkml:context>
    <inkml:brush xml:id="br0">
      <inkml:brushProperty name="width" value="0.025" units="cm"/>
      <inkml:brushProperty name="height" value="0.025" units="cm"/>
    </inkml:brush>
  </inkml:definitions>
  <inkml:trace contextRef="#ctx0" brushRef="#br0">46 1 14318,'0'0'8605,"-6"9"-6192,4-6-2240,-26 44 2024,27-44-2119,-1-1 0,1 1 1,0 0-1,0-1 0,0 1 0,1 0 1,-1 0-1,0 0 0,1 0 0,0 0 0,0 0 1,0 0-1,0 0 0,0 0 0,1-1 0,-1 1 1,1 0-1,0 0 0,1 4 0,2-6-67,0 1 0,1-1 1,-1 0-1,0 0 0,0-1 0,1 1 0,-1-1 0,0 0 0,1 0 0,-1-1 0,0 1 0,1-1 0,4-1 0,4-3-145,0 0 0,0-1 0,0 0 0,-1-1 0,16-12 0,-15 11-31,0-1 0,0 2 0,1 0 1,16-6-1,-30 13 164,0 0 0,0-1 0,1 1-1,-1 0 1,0 0 0,0 0 0,0 0 0,0 0 0,1 0-1,-1 0 1,0 0 0,0 0 0,0 0 0,0 0 0,1 0 0,-1 0-1,0 0 1,0 0 0,0 0 0,0 0 0,1 0 0,-1 0-1,0 0 1,0 1 0,0-1 0,0 0 0,0 0 0,1 0 0,-1 0-1,0 0 1,0 0 0,0 0 0,0 1 0,0-1 0,0 0-1,1 0 1,-1 0 0,0 0 0,0 0 0,0 1 0,0-1 0,0 0-1,0 0 1,0 0 0,0 0 0,0 1 0,0-1 0,0 0-1,0 0 1,-3 14 216,-9 12 352,12-25-544,-12 19 545,8-15-360,1-1 0,0 1 0,0 0 0,1 1 0,-1-1 0,-1 7 0,23-13-2824,-7-9-2301,2-5-4249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9.514"/>
    </inkml:context>
    <inkml:brush xml:id="br0">
      <inkml:brushProperty name="width" value="0.05" units="cm"/>
      <inkml:brushProperty name="height" value="0.05" units="cm"/>
    </inkml:brush>
  </inkml:definitions>
  <inkml:trace contextRef="#ctx0" brushRef="#br0">0 0 17740,'17'72'1644,"-10"-42"-1417,14 43 0,-8-42-46,0 0 0,2-1 0,32 49 0,-38-67-111,0 0-1,0-1 1,1 0 0,1-1 0,0 1 0,0-2 0,1 0-1,0 0 1,1-1 0,25 11 0,-35-17-33,0-1 1,1 1-1,-1-1 1,0 0 0,1-1-1,-1 1 1,1-1-1,-1 1 1,1-1-1,-1 0 1,1 0-1,-1-1 1,1 1-1,-1-1 1,1 1-1,-1-1 1,0 0 0,5-2-1,-4 0 19,0 0-1,0 1 1,0-1-1,-1 0 1,0-1-1,1 1 1,-1-1 0,0 1-1,-1-1 1,1 0-1,-1 0 1,0 0-1,3-6 1,7-19 100,-1-1 0,12-57 0,4-65-1049,-20 107 732,0-5-141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2.736"/>
    </inkml:context>
    <inkml:brush xml:id="br0">
      <inkml:brushProperty name="width" value="0.025" units="cm"/>
      <inkml:brushProperty name="height" value="0.025" units="cm"/>
    </inkml:brush>
  </inkml:definitions>
  <inkml:trace contextRef="#ctx0" brushRef="#br0">0 15 9353,'0'0'16431,"53"-14"-16270,-36 14-161,1 0-833,-5 0-2050,0 0-4388</inkml:trace>
  <inkml:trace contextRef="#ctx0" brushRef="#br0" timeOffset="1">217 18 19410,'0'0'4356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3.526"/>
    </inkml:context>
    <inkml:brush xml:id="br0">
      <inkml:brushProperty name="width" value="0.025" units="cm"/>
      <inkml:brushProperty name="height" value="0.025" units="cm"/>
    </inkml:brush>
  </inkml:definitions>
  <inkml:trace contextRef="#ctx0" brushRef="#br0">6 147 13741,'0'0'8888,"8"6"-7831,-6-4-906,1 0-1,-1 0 0,1 0 1,0 0-1,0 0 0,0 0 1,0-1-1,0 0 0,0 1 1,0-1-1,0 0 0,0 0 1,1-1-1,-1 1 0,0-1 1,0 0-1,1 1 0,-1-2 1,0 1-1,1 0 0,-1 0 1,0-1-1,0 0 0,1 0 1,-1 0-1,0 0 0,0 0 1,0-1-1,0 1 0,3-3 1,4-3 220,0 0 1,-1 0 0,0-1-1,0 0 1,11-15 0,-17 21-342,-1-1 0,0 0 0,0 0 0,0 0 0,0 0 0,0 0 0,-1 0 0,1-1 0,-1 1 0,0 0 0,0-1 0,0 1 0,-1-1 0,1 0 0,-1 1 0,0-1 0,0 1 0,0-1 0,0 1 0,0-1 0,-1 0 0,-1-5 0,1 8-64,0 0 0,0-1 0,0 1 0,0 0 0,0-1 1,-1 1-1,1 0 0,0 0 0,0 0 0,-1 0 0,1 0 0,-1 0 0,1 0 0,-1 1 1,1-1-1,-1 0 0,0 1 0,1 0 0,-1-1 0,1 1 0,-1 0 0,0 0 1,1-1-1,-1 1 0,0 1 0,0-1 0,1 0 0,-1 0 0,0 1 0,1-1 0,-1 1 1,1-1-1,-4 2 0,-1 0-197,-1 1 1,1 0-1,-1 0 1,1 0 0,0 1-1,-10 8 1,7-4 199,1 0 1,0 1-1,0 0 1,1 0-1,0 1 1,1 0-1,0 0 1,1 1-1,0 0 1,0 0 0,1 0-1,1 0 1,0 1-1,0-1 1,1 1-1,0 15 1,2-26 29,0 1 0,0-1 0,0 1 0,0-1 0,0 1 0,1-1 0,-1 1 0,0-1 0,1 0 0,0 1 0,-1-1 0,1 0 0,0 1 0,-1-1-1,1 0 1,0 0 0,0 1 0,0-1 0,0 0 0,0 0 0,1 0 0,-1 0 0,0-1 0,0 1 0,1 0 0,0 0 0,3 1 11,-1-1-1,0 0 1,0 0-1,1 0 1,-1 0-1,1-1 1,-1 0 0,0 0-1,6-1 1,4 0 68,0-2 1,0 1-1,0-2 1,0 0-1,13-6 1,-6 2 157,-1-2 0,0 0 1,-1 0-1,0-2 0,-1-1 0,-1 0 1,27-26-1,-43 38-311,-5 30-219,-1 22 764,5-50-454,1-1 0,0 1 0,-1 0 1,1-1-1,0 1 0,0-1 0,-1 0 0,1 1 0,0-1 0,0 0 0,0 1 0,0-1 0,-1 0 1,1 0-1,0 0 0,0 0 0,0 0 0,0 0 0,0 0 0,0 0 0,0 0 0,-1 0 0,1 0 1,0 0-1,1-1 0,27-4 259,21-15-145,-41 16-328,0 0-1,0 0 1,0 1-1,1 0 1,0 0 0,-1 1-1,16-1 1,-24 3 169,-1 1 1,1-1-1,-1 0 1,1 1-1,0-1 1,-1 1-1,1-1 1,-1 1-1,1-1 1,-1 1-1,0 0 1,1-1-1,-1 1 1,0 0-1,1-1 1,-1 1-1,0 0 1,1-1-1,-1 1 1,0 0-1,0 0 1,0-1-1,0 1 1,0 0-1,0 0 1,0-1-1,0 1 1,0 0-1,0 0 1,0-1-1,-1 1 1,1 0-1,0-1 1,0 1-1,-1 1 1,-9 29 7,5-21-300,-6 12-1432,2-9-2408,3-8-3894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4.525"/>
    </inkml:context>
    <inkml:brush xml:id="br0">
      <inkml:brushProperty name="width" value="0.025" units="cm"/>
      <inkml:brushProperty name="height" value="0.025" units="cm"/>
    </inkml:brush>
  </inkml:definitions>
  <inkml:trace contextRef="#ctx0" brushRef="#br0">19 55 17200,'0'0'10239,"-1"11"-9982,-3 40-32,-9 164 163,13-213-386,-1 0 0,1-1 0,0 1 0,0-1 0,0 1 0,0-1 0,1 1 0,-1-1 0,0 1 0,1-1 0,-1 1 0,0-1 0,1 1 0,0-1 0,-1 1 0,1-1 0,0 0 0,0 1 0,0-1 0,0 0 0,0 0 0,0 0 0,0 0 0,0 0 0,0 0 0,1 0 0,-1 0 0,0 0 0,1 0 0,-1-1-1,1 1 1,-1-1 0,1 1 0,-1-1 0,1 1 0,-1-1 0,1 0 0,-1 0 0,1 0 0,1 0 0,1 0 14,0-1 0,0 0 0,0 0 0,-1 0 0,1-1 0,0 0 0,-1 1 0,1-1 0,-1 0 0,1-1 0,-1 1 0,0-1 0,0 1 0,4-6 0,3-4-23,-1-1 0,0 0 0,-1 0 0,-1-1 0,0 0 1,-1 0-1,0-1 0,-1 0 0,-1 0 0,0 0 0,-1 0 0,-1-1 1,1-30-1,-8 26-311,4 19 306,1 1 0,0 0 0,-1 0 0,1-1 0,0 1 0,-1 0-1,1 0 1,-1 0 0,1 0 0,-1-1 0,1 1 0,0 0 0,-1 0 0,1 0 0,-1 0 0,1 0 0,-1 0 0,1 0 0,-1 0 0,1 0 0,-1 0 0,1 1 0,0-1-1,-1 0 1,1 0 0,-1 0 0,1 1 0,-2 0-19,0 0 0,0 0 0,0 1 0,0-1 0,0 1 0,1 0 0,-1-1 0,1 1 0,-1 0 0,1 0 0,0 0 0,0 0 0,0 0 0,-1 3 0,-1 0 25,1 1 0,1-1 1,-1 1-1,1 0 0,0 0 1,0-1-1,1 1 1,0 0-1,0 0 0,0 0 1,1 7-1,0-11 5,0 0 1,0 0-1,-1 0 0,1 0 0,1 0 0,-1 0 1,0 0-1,0 0 0,1 0 0,-1 0 1,1-1-1,0 1 0,-1 0 0,1-1 0,0 0 1,0 1-1,0-1 0,0 0 0,0 0 1,0 0-1,0 0 0,1 0 0,-1-1 1,0 1-1,0-1 0,1 1 0,-1-1 0,0 0 1,5 0-1,0 0 19,1 0 0,0-1 0,-1 0 0,1-1 0,0 0 0,-1 0 0,0 0 0,1-1 0,-1 0 0,10-6 0,-12 6-15,0 0-1,0 0 1,-1 0 0,1 0-1,-1-1 1,0 0-1,0 0 1,0 0 0,-1 0-1,0-1 1,1 1 0,-1-1-1,-1 0 1,1 0-1,2-6 1,-5 11-12,0-1 0,0 1 0,0 0 0,1 0 0,-1-1 0,0 1 0,0 0 0,0-1 0,0 1 0,0 0 0,0-1 0,0 1 0,0-1 0,0 1 0,0 0 0,0-1 0,0 1 0,0 0 0,0-1 0,0 1 0,0 0 0,0-1 0,0 1 0,-1 0 0,1-1 0,0 1 0,0 0 0,0 0 0,-1-1 0,1 1 0,0 0 0,0 0 0,-1-1 0,1 1 0,0 0 1,0 0-1,-1-1 0,1 1 0,0 0 0,-1 0 0,1 0 0,0 0 0,-1 0 0,1 0 0,0-1 0,-1 1 0,1 0 0,0 0 0,-1 0 0,1 0 0,0 0 0,-1 0 0,1 0 0,0 1 0,-1-1 0,1 0 0,0 0 0,-1 0 0,1 0 0,0 0 0,-1 0 0,1 1 0,0-1 0,-1 0 0,1 0 0,0 1 0,-22 12-307,17-9 334,1 0 0,-1 0 0,1 1 0,0 0 1,1 0-1,-1 0 0,1 0 0,0 1 0,0 0 0,1-1 1,-1 1-1,1 0 0,1 0 0,-2 8 0,5-13 5,1 0-1,0 0 0,-1 0 1,1-1-1,0 1 1,0-1-1,-1 0 1,1 0-1,0 0 1,0 0-1,3-1 0,0 1 8,62-1-417,93-13 0,-160 14 466,0 0 0,1-1 0,-1 1 0,0-1 0,0 1 0,0-1 0,0 1 0,0-1 0,0 0 0,0 0 0,0 1 0,0-1 0,0 0 0,0 0 0,0 0 0,-1 0 0,1 0 0,0 0 0,-1 0 0,1 0 0,-1-1 0,1 1 0,-1 0 0,1 0 0,-1 0 0,0-1 0,0 1 0,1 0 0,-1 0 0,0-1 0,0 1 0,0 0 0,-1 0 0,1-1 0,0 1 0,0 0 0,-1 0 0,1 0 0,-1-1 0,1 1 0,-1 0 0,0-1 0,-26-59 1987,23 54-2164,-5-10 182,3 9-102,1-1-1,0 0 1,1-1-1,0 1 1,1-1-1,-1 0 1,-2-15-1,31 25-4412,43 12-6614,-39-12 5189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4.904"/>
    </inkml:context>
    <inkml:brush xml:id="br0">
      <inkml:brushProperty name="width" value="0.025" units="cm"/>
      <inkml:brushProperty name="height" value="0.025" units="cm"/>
    </inkml:brush>
  </inkml:definitions>
  <inkml:trace contextRef="#ctx0" brushRef="#br0">78 0 11755,'0'0'9502,"-8"9"-9373,0 4 160,-1-1 1,2 1-1,-1 1 1,2-1 0,0 1-1,0 0 1,2 1-1,0-1 1,0 1 0,1 0-1,0 16 1,2-19 10,1-8-241,-1 1 0,1-1 0,0 0 0,1 1 0,-1-1 0,1 1 0,1 4 0,-1-7-52,-1-1 1,1 0-1,0 0 1,0 1 0,0-1-1,0 0 1,0 0-1,0 0 1,0 0 0,0 0-1,0 0 1,0-1-1,0 1 1,1 0 0,-1-1-1,0 1 1,1 0-1,-1-1 1,0 0 0,1 1-1,-1-1 1,1 0-1,-1 0 1,0 1 0,1-1-1,2-1 1,130 1-1813,-134 0 1818,1 0 0,-1 0-1,0-1 1,1 1 0,-1 0 0,1 0-1,-1 0 1,0 0 0,1 0-1,-1 1 1,0-1 0,1 0-1,-1 0 1,0 0 0,1 0-1,-1 0 1,0 0 0,0 0 0,1 1-1,-1-1 1,0 0 0,1 0-1,-1 1 1,0-1 0,0 0-1,1 0 1,-1 1 0,0-1-1,0 0 1,0 0 0,0 1 0,1-1-1,-1 0 1,0 1 0,0-1-1,0 0 1,0 1 0,0-1-1,0 0 1,0 1 0,0-1-1,0 0 1,0 1 0,-9 18 948,-19 12 589,-18-9 1715,45-22-3276,0 1-1,0-1 1,0 1-1,0-1 0,0 1 1,0-1-1,0 0 1,0 1-1,0-1 0,-1 0 1,1 0-1,0 0 1,0 0-1,0 0 1,0 0-1,0 0 0,0 0 1,0 0-1,-1-1 1,1 1-1,0 0 0,0-1 1,0 1-1,0-1 1,0 1-1,0-1 0,0 1 1,0-1-1,1 0 1,-1 0-1,0 1 0,0-1 1,0 0-1,1 0 1,-1 0-1,0 0 1,1 0-1,-1-1 0,-3-35-8636,4 13-577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5.250"/>
    </inkml:context>
    <inkml:brush xml:id="br0">
      <inkml:brushProperty name="width" value="0.025" units="cm"/>
      <inkml:brushProperty name="height" value="0.025" units="cm"/>
    </inkml:brush>
  </inkml:definitions>
  <inkml:trace contextRef="#ctx0" brushRef="#br0">109 127 13773,'0'0'12412,"8"-8"-11387,-1 0-972,0 0-1,0 0 1,-1-1 0,0 0 0,5-11 0,-10 18-43,0 1-1,0-1 1,0 0 0,-1 0-1,1 0 1,-1 0 0,1 0 0,-1 0-1,0 0 1,0 0 0,0 0-1,0 0 1,0 0 0,0 0-1,0 0 1,-2-4 0,1 5 0,0-1 1,0 1 0,0-1-1,-1 1 1,1 0-1,0-1 1,-1 1 0,1 0-1,-1 0 1,0 0-1,1 0 1,-1 0 0,0 1-1,1-1 1,-1 0 0,0 1-1,0-1 1,0 1-1,1 0 1,-1-1 0,0 1-1,0 0 1,-2 0-1,0 0-16,-1 0 0,1 1-1,-1-1 1,1 1 0,-1 0-1,1 0 1,-1 0 0,1 1-1,0-1 1,-1 1-1,1 0 1,0 0 0,0 1-1,1-1 1,-1 1 0,0 0-1,1 0 1,0 0-1,-1 0 1,1 1 0,1-1-1,-1 1 1,-3 5 0,2-3-1,0 1 1,1 0 0,0 0 0,0 0-1,0 1 1,1-1 0,0 1 0,1-1-1,-1 1 1,1 0 0,1-1 0,0 1-1,0 9 1,1-14-57,-1-1 0,1 1 0,0-1 0,0 1 0,0-1 0,0 1-1,0-1 1,1 0 0,-1 0 0,1 1 0,-1-1 0,1 0 0,0 0 0,0 0 0,0-1-1,0 1 1,0 0 0,0-1 0,0 0 0,1 1 0,-1-1 0,0 0 0,1 0 0,-1 0-1,1 0 1,-1-1 0,1 1 0,0-1 0,2 1 0,4 0-1052,-1 0-1,0-1 1,1 0 0,-1 0-1,0-1 1,1 0 0,-1 0-1,13-5 1,22-13-8126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5.582"/>
    </inkml:context>
    <inkml:brush xml:id="br0">
      <inkml:brushProperty name="width" value="0.025" units="cm"/>
      <inkml:brushProperty name="height" value="0.025" units="cm"/>
    </inkml:brush>
  </inkml:definitions>
  <inkml:trace contextRef="#ctx0" brushRef="#br0">185 1 3267,'0'0'10554,"-10"0"-6363,2-1-3924,1 1 0,0 1 0,0 0 1,-1 0-1,1 0 0,0 1 0,0-1 0,0 2 1,0-1-1,1 1 0,-1 0 0,1 1 0,-1-1 1,1 1-1,0 1 0,1-1 0,-1 1 0,-5 6 1,7-8-194,1 0 1,-1 0 0,1 1-1,0-1 1,0 1 0,0 0 0,0 0-1,1 0 1,0 0 0,0 0 0,0 0-1,0 1 1,1-1 0,-1 1 0,1-1-1,0 1 1,1-1 0,-1 1 0,1 0-1,0 5 1,0-9-80,1 0 0,-1-1-1,1 1 1,-1-1 0,1 1 0,-1-1 0,1 1 0,0-1-1,-1 1 1,1-1 0,0 0 0,0 1 0,-1-1 0,1 0-1,0 1 1,0-1 0,-1 0 0,1 0 0,0 0 0,0 0-1,-1 0 1,1 0 0,0 0 0,1 0 0,27 0-153,-22 0 103,185-17-1931,-192 17 1996,1 0 0,-1 0 0,0 0-1,0 0 1,1 0 0,-1 0 0,0 0-1,1 0 1,-1 0 0,0 0-1,1 0 1,-1 0 0,0 0 0,1 0-1,-1 0 1,0 0 0,0 0 0,1 1-1,-1-1 1,0 0 0,0 0 0,1 0-1,-1 1 1,0-1 0,0 0-1,0 0 1,1 1 0,-1-1 0,0 0-1,0 0 1,0 1 0,0-1 0,1 0-1,-1 1 1,0-1 0,0 0-1,0 0 1,0 1 0,0 0 0,-6 14 677,-17 12 393,9-16-526,-1-1-1,-1-1 1,1 0 0,-20 7-1,-10-7-1746,45-9 1036,-1 0 0,1 0 1,0 0-1,0 0 0,-1 0 0,1 0 0,0 0 0,0 0 1,-1 0-1,1 0 0,0 0 0,0 0 0,-1 0 0,1-1 1,0 1-1,0 0 0,0 0 0,-1 0 0,1 0 1,0 0-1,0-1 0,0 1 0,-1 0 0,1 0 0,0 0 1,0-1-1,0 1 0,0 0 0,0 0 0,0-1 0,-1 1 1,1 0-1,0 0 0,0-1 0,0 1 0,0 0 1,0 0-1,0-1 0,0 1 0,0 0 0,0 0 0,0-1 1,0 1-1,0 0 0,0 0 0,0-1 0,0 1 0,1 0 1,-1-2-1022,0-13-7374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5.912"/>
    </inkml:context>
    <inkml:brush xml:id="br0">
      <inkml:brushProperty name="width" value="0.025" units="cm"/>
      <inkml:brushProperty name="height" value="0.025" units="cm"/>
    </inkml:brush>
  </inkml:definitions>
  <inkml:trace contextRef="#ctx0" brushRef="#br0">175 1 12043,'0'0'10122,"-12"0"-9247,4 0-796,1 0 0,-1 0 0,0 1-1,0 0 1,0 0 0,0 1 0,1 0-1,-1 0 1,1 1 0,-1 0 0,1 0-1,0 1 1,0 0 0,1 0 0,-12 10-1,15-11-50,-1-1 0,1 1-1,0 0 1,0 1 0,1-1-1,-1 0 1,1 1 0,-1 0-1,1-1 1,-2 8 0,3-11-25,1 1 0,0 0 1,0-1-1,0 1 0,0-1 1,0 1-1,0-1 0,1 1 1,-1 0-1,0-1 0,0 1 1,0-1-1,0 1 0,1-1 1,-1 1-1,0-1 0,1 1 1,-1-1-1,0 1 0,1-1 1,-1 1-1,0-1 1,1 1-1,-1-1 0,1 0 1,-1 1-1,2-1 0,29 7 80,-14-7-128,-10-1-35,0 1 1,0 0 0,0 0 0,0 0 0,0 1 0,0 0 0,0 1 0,0-1 0,-1 1 0,1 1 0,0-1 0,11 8 0,-17-9 87,0 0 0,0 0 0,0 0 1,0 0-1,-1 0 0,1 0 0,0 1 0,-1-1 1,1 0-1,-1 0 0,1 1 0,-1-1 0,0 0 1,0 1-1,1-1 0,-1 1 0,0-1 0,0 0 1,0 1-1,0-1 0,-1 0 0,1 1 1,0-1-1,-1 1 0,1-1 0,0 0 0,-1 0 1,0 1-1,1-1 0,-1 0 0,0 0 0,1 0 1,-1 0-1,0 1 0,0-1 0,0 0 0,0-1 1,-2 3-1,-41 32 798,44-35-802,-6 5 119,0-1 0,0 0 1,-1 0-1,1 0 0,-1-1 1,0 0-1,0-1 1,0 1-1,0-1 0,-1-1 1,-8 2-1,26-22-9508,4 6 2381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6.838"/>
    </inkml:context>
    <inkml:brush xml:id="br0">
      <inkml:brushProperty name="width" value="0.025" units="cm"/>
      <inkml:brushProperty name="height" value="0.025" units="cm"/>
    </inkml:brush>
  </inkml:definitions>
  <inkml:trace contextRef="#ctx0" brushRef="#br0">25 422 7591,'0'0'16555,"4"-9"-15151,32-50-385,-31 50 2604,10-7-2927,-13 14-670,1-1 0,-1 1 0,0-1 0,1 0 1,-1 0-1,0 0 0,-1 0 0,1 0 0,-1 0 0,1 0 0,-1-1 0,0 1 1,0 0-1,0-1 0,0 1 0,-1-1 0,0 1 0,1-6 0,-1 8-25,0 1-1,0 0 1,0-1-1,0 1 1,0 0 0,-1 0-1,1-1 1,0 1-1,0 0 1,0-1-1,0 1 1,0 0-1,0 0 1,0-1-1,-1 1 1,1 0-1,0 0 1,0-1-1,0 1 1,0 0 0,-1 0-1,1 0 1,0-1-1,0 1 1,-1 0-1,1 0 1,0 0-1,0 0 1,-1-1-1,1 1 1,0 0-1,-1 0 1,1 0-1,0 0 1,0 0 0,-1 0-1,1 0 1,0 0-1,-1 0 1,-16 5-89,-13 12-27,24-10 114,0 0 0,0 1 0,0-1 0,1 1 0,0 0 1,1 0-1,0 1 0,0-1 0,1 1 0,0 0 0,-2 10 0,5-18 0,1-1 0,0 1-1,-1 0 1,1 0 0,0-1 0,0 1-1,-1-1 1,1 1 0,0 0 0,0-1-1,0 0 1,0 1 0,0-1 0,-1 1-1,1-1 1,0 0 0,0 0 0,0 0-1,0 1 1,0-1 0,0 0 0,0 0-1,0 0 1,0-1 0,0 1 0,0 0-1,1 0 1,33-2 9,17-8-100,-43 7 68,1 0 1,-1 1 0,1 1-1,0-1 1,-1 1 0,1 1 0,0 0-1,-1 1 1,15 2 0,-22-3 13,-1 1 1,0 0 0,0 0-1,0 0 1,0 0-1,0 0 1,0 1-1,0-1 1,-1 0 0,1 0-1,0 1 1,-1-1-1,1 0 1,-1 1 0,1-1-1,-1 0 1,0 1-1,1-1 1,-1 1-1,0-1 1,0 1 0,0-1-1,0 1 1,0-1-1,0 0 1,-1 1-1,1-1 1,-1 2 0,1 8 111,0-11 37,6-34 85,2 22-415,0 0 0,0 1-1,2 1 1,-1-1 0,1 2 0,1-1 0,-1 1-1,2 1 1,-1 0 0,22-11 0,-11 6-138,-1-1-1,20-19 1,-25 18 319,-1 0 0,0-2 0,19-28-1,-28 37 22,-2 1 0,1-1 0,-1 0 0,0-1 0,-1 1 0,0-1 0,0 0 0,-1 0 0,0 0 0,0 0 0,0-10 0,-2 19-20,0 0 1,0-1 0,0 1-1,0 0 1,0 0 0,0 0-1,0-1 1,0 1-1,0 0 1,-1 0 0,1-1-1,0 1 1,0 0 0,0 0-1,0-1 1,0 1-1,0 0 1,0 0 0,-1 0-1,1-1 1,0 1 0,0 0-1,0 0 1,-1 0-1,1 0 1,0 0 0,0-1-1,0 1 1,-1 0 0,1 0-1,0 0 1,0 0-1,-1 0 1,1 0 0,0 0-1,0 0 1,0 0 0,-1 0-1,1 0 1,0 0-1,0 0 1,-1 0 0,1 0-1,0 0 1,0 0 0,-1 0-1,1 0 1,0 0-1,0 0 1,-1 0 0,1 1-1,0-1 1,0 0 0,0 0-1,-1 0 1,1 0-1,0 0 1,0 1 0,0-1-1,0 0 1,-1 0-1,1 1 1,-14 11-94,7-2 207,0 0 1,1 0-1,0 1 1,0 0-1,1 0 0,0 1 1,1-1-1,1 1 1,-4 20-1,4-14 125,0 1 0,2 0 0,0 0 0,1 0 0,4 31 0,11-3 7,-14-44-238,0 0 0,0-1-1,1 1 1,-1 0 0,1-1-1,0 1 1,0 0 0,0-1 0,0 0-1,0 0 1,0 1 0,0-1-1,4 2 1,-6-5-65,1 1 0,-1-1 0,1 1 0,-1-1 1,0 0-1,1 1 0,-1-1 0,0 1 0,0-1 0,1 0 0,-1 1 0,0-1 0,0 0 0,0 1 0,0-1 0,0 0 0,0 1 1,0-1-1,0 0 0,0 1 0,0-1 0,0 0 0,-1 1 0,1-1 0,0 1 0,0-1 0,0 0 0,-1 1 0,1-1 1,0 1-1,-1-1 0,0 0 0,-8-27-1426,-3 5 795,-2 2 0,-21-28 0,-15-25 1821,50 74-1054,-1-1-1,1 1 1,0-1 0,0 1-1,-1-1 1,1 1-1,0-1 1,0 1-1,0-1 1,-1 1-1,1-1 1,0 1-1,0-1 1,0 1-1,0-1 1,0 0 0,0 1-1,0-1 1,0 1-1,0-1 1,0 1-1,1-1 1,-1 1-1,0-1 1,0 0-1,1 1 1,-1-1-1,0 1 1,0-1 0,1 1-1,-1 0 1,0-1-1,1 1 1,0-1-1,24-7 669,47 8-1609,-54 1 620,-4 0-458,24-1-2459,-1 0-3279,12 0-9803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7.882"/>
    </inkml:context>
    <inkml:brush xml:id="br0">
      <inkml:brushProperty name="width" value="0.025" units="cm"/>
      <inkml:brushProperty name="height" value="0.025" units="cm"/>
    </inkml:brush>
  </inkml:definitions>
  <inkml:trace contextRef="#ctx0" brushRef="#br0">80 76 15727,'1'-1'295,"-1"1"0,0 0 1,0 0-1,1-1 0,-1 1 0,0 0 0,0-1 1,0 1-1,0 0 0,1-1 0,-1 1 1,0 0-1,0-1 0,0 1 0,0 0 0,0-1 1,0 1-1,0-1 0,0 1 0,0 0 1,0-1-1,0 1 0,0 0 0,0-1 1,0 1-1,0 0 0,-1-1 0,1 1 0,0 0 1,0-1-1,0 1 0,-1 0 0,1-1 1,0 1-1,0 0 0,0 0 0,-1-1 0,1 1 1,-1 0-1,-11 10 1644,-14 26-3030,20-26 1077,0 0 0,1 1 1,1 0-1,-1 0 0,2 0 0,-1 0 0,2 1 0,-1 0 0,0 13 0,3-25 15,0 1 0,0-1 0,0 0 0,0 1 0,0-1 0,0 1 0,1-1 0,-1 1 0,0-1 0,0 1 0,0-1 0,0 0 0,1 1 0,-1-1 0,0 0 0,0 1 0,1-1 0,-1 1 0,0-1 0,1 0 0,-1 0 0,0 1 0,1-1 0,-1 0 0,0 0 0,1 1 0,-1-1 0,1 0 0,-1 0 0,0 0 0,1 0 0,-1 1-1,1-1 1,0 0 0,20-3 363,20-15 765,-12-3-540,42-40 1,-63 53-510,0 0 0,0-1 0,-1 1 0,0-2 1,-1 1-1,0-1 0,0 0 0,-1 0 1,5-15-1,-10 13-277,-9 21-242,-12 21-260,15-18 693,1 1 1,0-1-1,1 1 0,0 0 0,1 1 1,1-1-1,0 1 0,0-1 0,1 1 1,1 0-1,1-1 0,2 20 0,-2-32 32,-1 1-1,1 0 0,0-1 0,0 1 1,-1-1-1,1 1 0,0-1 0,1 0 0,-1 1 1,0-1-1,0 0 0,0 0 0,1 0 1,-1 0-1,1 0 0,-1 0 0,1 0 0,-1 0 1,1 0-1,-1-1 0,1 1 0,0-1 1,-1 1-1,1-1 0,0 0 0,-1 1 0,1-1 1,0 0-1,0 0 0,-1 0 0,1-1 1,0 1-1,-1 0 0,1 0 0,0-1 1,-1 1-1,1-1 0,0 0 0,1-1 0,4 0 90,0-1 1,-1 0-1,0 0 0,0 0 0,1-1 0,-2 0 0,1 0 0,7-8 0,-4 3-175,-1 0 0,0-1 1,-1 0-1,0-1 0,0 1 0,-1-1 0,0-1 1,-1 1-1,-1-1 0,0 0 0,0 0 0,-1 0 1,-1-1-1,3-23 0,-9 63-1592,3-23 1628,0 1-1,1-1 1,-1 1-1,1-1 0,0 1 1,0 0-1,1 4 0,-1-7 32,1-1-1,-1 0 0,1 0 0,0 0 0,-1 0 0,1 1 0,0-1 0,0 0 0,-1 0 0,1 0 0,0 0 0,0-1 0,0 1 1,0 0-1,0 0 0,0 0 0,1-1 0,-1 1 0,0-1 0,0 1 0,0-1 0,1 1 0,-1-1 0,0 0 0,0 1 0,1-1 1,-1 0-1,0 0 0,1 0 0,1 0 0,1 0 32,1 0 0,0 0 0,0 0 0,0-1 0,0 0 0,-1 1 0,1-2 0,0 1 0,-1-1 0,1 1 0,-1-1 0,1 0 0,-1-1 0,0 1 0,0-1 0,0 0 0,0 0 0,-1 0 0,1 0 0,-1-1 0,0 1 0,1-1 0,-2 0 0,1 0 0,0 0 0,-1 0 0,0-1 0,0 1 0,0-1 0,-1 1 0,1-1 0,-1 0 0,1-8 0,-2 13-49,0-1 1,0 1-1,0-1 1,0 1-1,0-1 1,0 0-1,0 1 1,0-1-1,0 1 1,0-1-1,0 1 1,0-1-1,-1 1 1,1-1-1,0 1 1,0-1-1,-1 1 1,1 0-1,0-1 1,-1 1-1,1-1 1,0 1-1,-1 0 1,1-1-1,-1 1 1,1 0-1,0-1 1,-1 1-1,1 0 1,-1 0-1,1-1 1,-1 1-1,0 0 1,-19 4-347,-16 21 126,33-22 237,0 0 0,1 0 0,-1 1 0,0-1 0,1 1 0,0 0 0,0 0 0,0 0 0,0 0 0,1 0 0,0 0-1,-2 9 1,3-12-4,0 1-1,1 0 1,-1-1-1,0 1 1,1 0-1,-1-1 1,1 1-1,0 0 0,0-1 1,0 1-1,-1-1 1,1 1-1,0-1 1,1 0-1,-1 1 1,0-1-1,0 0 0,1 0 1,-1 0-1,0 0 1,1 0-1,-1 0 1,1 0-1,-1 0 1,1-1-1,0 1 0,-1-1 1,1 1-1,0-1 1,-1 1-1,1-1 1,0 0-1,0 0 1,1 0-1,88 12-310,-58-9 133,-1 1-1,62 17 1,-93-22 247,0-1 0,0 1 0,0 0 0,-1-1 0,1 1 0,0-1 0,-1 1 0,1-1 0,-1 1 0,0-1 1,1 1-1,-1-1 0,0 1 0,0-1 0,0 1 0,0-1 0,0 0 0,-1-2 0,2-49 1715,-2 42-1623,1-5-1279,-1 8-727,0 1 0,1-1 0,1 0 0,1-14 0,-2 21 1649,1 0 1,-1 0 0,0 0 0,0 0 0,1 0 0,-1 0 0,1 0 0,-1 0 0,1 0-1,-1 1 1,1-1 0,0 0 0,-1 0 0,1 1 0,0-1 0,-1 0 0,1 1-1,0-1 1,0 0 0,0 1 0,0-1 0,0 1 0,0 0 0,-1-1 0,1 1 0,0 0-1,0-1 1,0 1 0,0 0 0,0 0 0,0 0 0,0 0 0,0 0 0,0 0 0,0 0-1,0 0 1,0 0 0,0 1 0,0-1 0,0 0 0,0 1 0,0-1 0,2 1 0,15 9-4521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8.290"/>
    </inkml:context>
    <inkml:brush xml:id="br0">
      <inkml:brushProperty name="width" value="0.025" units="cm"/>
      <inkml:brushProperty name="height" value="0.025" units="cm"/>
    </inkml:brush>
  </inkml:definitions>
  <inkml:trace contextRef="#ctx0" brushRef="#br0">137 279 7591,'0'0'4634,"1"-8"-438,0 2-3365,-1 1 1,1 0-1,-2-1 1,1 1-1,0 0 1,-1-1-1,0 1 1,-3-10-1,3 14-766,0-1 0,0 1 0,0-1 0,0 1 0,0-1 0,0 1 0,0 0 0,0 0-1,0-1 1,-1 1 0,1 0 0,0 0 0,-1 0 0,1 0 0,-1 1 0,1-1 0,-1 0 0,1 1 0,-1-1-1,0 1 1,1-1 0,-1 1 0,0 0 0,0 0 0,1-1 0,-1 1 0,0 0 0,1 1 0,-1-1 0,0 0-1,1 0 1,-1 1 0,0-1 0,1 1 0,-1 0 0,0-1 0,1 1 0,-3 2 0,-1 0-69,-1 0 0,1 1 0,1-1 0,-1 1 0,0 0 0,1 1 0,0-1 0,0 1 0,0 0 0,-5 10 0,7-12 8,-1 1 0,1-1 1,0 1-1,1-1 0,-1 1 0,1 0 0,-1 0 1,1-1-1,0 1 0,0 0 0,1 0 0,-1 0 1,1 0-1,0 0 0,0 0 0,0 0 0,2 8 1,-1-11 22,0 0 0,1 0 1,-1 0-1,0 0 0,0 0 0,0 0 1,1-1-1,-1 1 0,0 0 0,1-1 1,-1 1-1,1-1 0,-1 0 1,1 1-1,-1-1 0,1 0 0,-1 0 1,0 0-1,1 0 0,-1 0 0,1 0 1,-1 0-1,1-1 0,-1 1 1,1 0-1,-1-1 0,3-1 0,41-14 955,-20 1-784,0-1 0,-1-1-1,-1-1 1,37-35-1,-50 42-113,0 1 0,-1-2-1,0 1 1,-1-1-1,0-1 1,0 1 0,-2-1-1,0-1 1,0 1-1,-1-1 1,4-19 0,-8 31-87,-1 1 1,1-1-1,-1 1 0,0-1 1,0 1-1,1-1 1,-1 0-1,0 1 1,-1-1-1,1 1 1,0-1-1,0 1 1,-1-1-1,1 1 1,-1-1-1,1 1 1,-2-3-1,2 4-6,-1 0 0,0-1 0,1 1 0,-1 0 0,1 0 0,-1 0 0,0 0 0,1-1 0,-1 1 0,1 0 0,-1 0-1,0 0 1,1 0 0,-1 0 0,0 0 0,1 1 0,-1-1 0,1 0 0,-1 0 0,0 0 0,1 1 0,-1-1 0,1 0 0,-1 0 0,1 1 0,-1-1 0,0 1 0,-5 3-21,1 1 0,-1-1 0,1 1 1,0 0-1,1 0 0,-6 7 0,-4 9 117,0 1 0,2 1-1,0 0 1,-8 25-1,15-36-30,1 1-1,1-1 1,0 1-1,1 0 1,0 0-1,1 0 1,1 0-1,-1 0 1,5 25-1,-4-34-110,1-1-1,0 1 1,1-1 0,-1 1-1,0-1 1,1 0 0,0 0-1,0 0 1,0 0 0,0 0-1,0 0 1,1 0 0,-1-1 0,1 1-1,0-1 1,0 0 0,-1 0-1,1 0 1,1 0 0,3 2-1,32 7-4017,0-11-4796,-14-6-121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0.306"/>
    </inkml:context>
    <inkml:brush xml:id="br0">
      <inkml:brushProperty name="width" value="0.05" units="cm"/>
      <inkml:brushProperty name="height" value="0.05" units="cm"/>
    </inkml:brush>
  </inkml:definitions>
  <inkml:trace contextRef="#ctx0" brushRef="#br0">432 53 14595,'0'-1'143,"3"-5"492,-1 1 0,0-1 0,0 0 0,1-8 0,-3 13-573,0 1 1,0-1-1,0 1 0,0-1 1,0 0-1,0 1 1,0-1-1,0 1 0,0-1 1,0 1-1,0-1 0,-1 1 1,1-1-1,0 1 0,0-1 1,-1 1-1,1-1 1,0 1-1,0-1 0,-1 1 1,1-1-1,-1 1 0,1-1 1,-1 1-1,0-1 39,0 1 0,0 0 1,0 0-1,0 0 0,0 0 0,0 0 1,0 0-1,0 0 0,0 0 0,0 0 0,-1 1 1,1-1-1,0 0 0,0 1 0,0-1 1,0 0-1,1 1 0,-3 0 0,-14 9 358,-1 0 0,1 2 0,1 0 0,0 0 0,-16 18 0,-68 79-101,99-108-349,-29 35 21,2 1 0,-37 65 0,52-78-16,1 0 0,1 1 1,1 1-1,1-1 1,-9 49-1,16-64-9,1-1 1,0 1 0,1 0-1,0 0 1,0 0-1,1-1 1,0 1-1,4 12 1,-4-18-4,0-1 0,0 1 0,1-1 0,-1 0 0,1 1 0,0-1 0,0 0 0,1 0 0,-1 0 0,0-1 0,1 1 1,0-1-1,-1 1 0,1-1 0,0 0 0,0 0 0,1 0 0,-1 0 0,0 0 0,1-1 0,-1 0 0,1 1 0,-1-1 0,7 1 0,1-1-11,0-1-1,0 0 0,0 0 0,0-1 1,0 0-1,0-1 0,-1 0 0,1-1 1,20-8-1,5-4-297,50-29-1,-80 41 263,118-74-1645,-111 69 1420,-1-2 0,0 0 0,-1 0 0,0-1 0,-1-1 0,0 0 0,12-18 0,-8 3-544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38.905"/>
    </inkml:context>
    <inkml:brush xml:id="br0">
      <inkml:brushProperty name="width" value="0.025" units="cm"/>
      <inkml:brushProperty name="height" value="0.025" units="cm"/>
    </inkml:brush>
  </inkml:definitions>
  <inkml:trace contextRef="#ctx0" brushRef="#br0">131 91 15278,'0'0'7720,"-10"9"-6519,-27 28-272,34-35-758,1 1 0,0-1 0,0 1 0,0-1 0,1 1 0,-1 0 0,0-1 1,1 1-1,-2 5 0,3-7-95,0 0 0,0-1 0,-1 1-1,1 0 1,0-1 0,0 1 0,0 0 0,0-1 0,0 1 0,1 0 0,-1-1 0,0 1 0,0 0 0,0-1 0,1 1 0,-1 0-1,0-1 1,1 1 0,-1 0 0,0-1 0,1 1 0,-1-1 0,1 1 0,-1-1 0,2 2 0,0-1 44,0-1 1,0 1-1,0 0 0,0-1 1,0 1-1,0-1 1,0 1-1,0-1 1,1 0-1,-1 0 0,0 0 1,0 0-1,0-1 1,1 1-1,-1-1 1,0 1-1,0-1 0,0 0 1,0 1-1,2-3 1,3-1-92,-1 0 0,0-1 0,0-1 0,0 1 0,0-1 0,-1 1 0,0-2 1,0 1-1,-1 0 0,0-1 0,0 0 0,0 0 0,-1 0 0,0-1 0,0 1 1,-1-1-1,0 1 0,0-1 0,-1 0 0,0 0 0,0-13 0,-1 20-38,0 0 0,0 0 0,0 0 0,0 0 0,0 0 0,-1 0 0,1 0 0,0 0 0,0 0 0,-1 0 0,1 0 0,0 0 0,-1 0 0,1 0 0,-1 0 0,0 0 0,1 1 0,-1-1 0,1 0 0,-1 0 0,0 1 0,0-1 0,0 0 0,1 1 0,-1-1 0,0 1-1,0-1 1,0 1 0,0-1 0,0 1 0,0 0 0,0 0 0,0-1 0,0 1 0,0 0 0,0 0 0,0 0 0,0 0 0,0 0 0,0 0 0,0 0 0,0 0 0,0 1 0,0-1 0,0 0 0,0 0 0,0 1 0,1-1 0,-1 1 0,0-1 0,-1 1 0,-4 2-17,0-1 0,0 1 0,1 0 0,-1 0 0,1 1 0,-10 7 0,-3 8 105,1 0 0,-24 34-1,36-45-13,0-1 0,0 1 0,1 0 0,0 0 0,1 0 0,0 1 0,0 0 0,1-1-1,0 1 1,-2 17 0,4-25-61,0 0 0,0 0 0,0 0-1,1 0 1,-1 0 0,0 0 0,0 0 0,1 0-1,-1 0 1,1 0 0,-1 0 0,1 0-1,-1 0 1,1 0 0,0-1 0,-1 1 0,1 0-1,0 0 1,-1-1 0,1 1 0,0-1 0,0 1-1,0 0 1,1 0 0,32 6 66,-23-7-138,-1 0 0,1-1-1,-1-1 1,17-3 0,-9-2-9,0 0 1,-1-1-1,1-2 0,18-12 1,39-20 165,-68 44-153,-6 10 141,-11 27 320,4-13-22,7-25-371,0-1 1,-1 1-1,1 0 0,0-1 0,-1 1 1,1-1-1,0 1 0,0-1 0,0 0 0,-1 1 1,1-1-1,0 0 0,0 0 0,0 1 1,0-1-1,0 0 0,0 0 0,0 0 0,-1 0 1,1 0-1,0 0 0,0 0 0,1-1 1,25 0 64,22-15-460,-42 13 300,-1 0 1,1 1-1,0-1 1,0 1-1,0 1 1,13-2-1,-24 29-528,-1-12 383,-10 25 423,10-14-5210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0:41.452"/>
    </inkml:context>
    <inkml:brush xml:id="br0">
      <inkml:brushProperty name="width" value="0.025" units="cm"/>
      <inkml:brushProperty name="height" value="0.025" units="cm"/>
    </inkml:brush>
  </inkml:definitions>
  <inkml:trace contextRef="#ctx0" brushRef="#br0">749 1250 8936,'-222'31'3171,"-188"22"1751,293-48-1350,129-17-3033,20-5-499,0 1 1,1 2-1,45-13 0,-27 8 18,929-262 289,-644 196-294,830-214-17,9 39 8,-1123 250-47,1454-263 44,-1454 264-45,-22 3-13,0 1-1,0 1 1,1 2-1,37 2 1,-68 0 5,1 0 1,-1 0-1,0 0 0,0 0 1,1 0-1,-1 0 1,0 0-1,1 0 0,-1 0 1,0 0-1,0 1 1,1-1-1,-1 0 0,0 0 1,1 0-1,-1 0 1,0 0-1,0 1 0,0-1 1,1 0-1,-1 0 1,0 0-1,0 1 0,1-1 1,-1 0-1,0 0 0,0 0 1,0 1-1,0-1 1,0 0-1,1 1 0,-1-1 1,0 0-1,0 0 1,0 1-1,0-1 0,0 0 1,0 1-1,-7 12-288,-15 7-159,-48 21-3918,34-25-802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1:28.441"/>
    </inkml:context>
    <inkml:brush xml:id="br0">
      <inkml:brushProperty name="width" value="0.025" units="cm"/>
      <inkml:brushProperty name="height" value="0.025" units="cm"/>
    </inkml:brush>
  </inkml:definitions>
  <inkml:trace contextRef="#ctx0" brushRef="#br0">4900 363 9257,'-14'0'566,"-39"-1"-456,-1-2 0,-61-11 0,88 8-96,0 0-1,0-1 1,1-2 0,0-1 0,0-1 0,-38-22 0,10-2-34,-105-60 35,135 84-2,0 1 0,0 0 1,-1 2-1,0 1 0,-34-5 0,-7 5 133,-1 2 0,0 4 0,-87 8 0,-201 41 1396,84-8-278,96-21-919,-255 34-99,4 34-249,-263 147 60,21 59 265,362-137 48,254-125-237,1 2 0,2 3 0,-73 67 0,113-93-99,-1 0 1,1 1 0,1 0-1,0 0 1,0 1-1,1 0 1,1 0 0,0 0-1,0 1 1,2 0 0,-1 0-1,2 1 1,0-1-1,0 1 1,-1 21 0,4-25-21,1-1 0,0 1 0,0-1 0,0 1 0,2-1 0,-1 0 0,1 1 0,0-1 0,1 0 0,0-1 0,0 1 0,1-1 0,0 0 1,0 0-1,1 0 0,0-1 0,1 0 0,0 0 0,0 0 0,0-1 0,1 0 0,-1-1 0,10 5 0,10 5-14,1-2-1,0 0 0,1-2 1,0-2-1,40 9 0,160 17-5,-136-23 6,413 40 10,-399-48 53,0-5-1,190-27 0,1007-280 253,-608 102-382,43-12-373,-268 91-297,837-255 1170,-1287 375-354,11-3 52,0-2 0,-1 0 0,46-28 0,-75 39-104,0 0 1,0-1-1,0 0 0,0 1 1,-1-1-1,1 0 1,0 0-1,-1 0 0,0 0 1,1 0-1,-1 0 0,0 0 1,0 0-1,0 0 1,0-1-1,0 1 0,-1 0 1,1-1-1,-1 1 1,1-1-1,-1 1 0,0-1 1,0 1-1,0 0 0,0-1 1,-1 1-1,1-1 1,-1 1-1,1-1 0,-1 1 1,0 0-1,0 0 1,0-1-1,0 1 0,0 0 1,0 0-1,-1 0 0,1 0 1,-3-3-1,-5-6 66,-1-1 1,0 2-1,0-1 0,-1 1 1,-16-11-1,-5 0-17,-1 0 0,-1 3-1,-1 1 1,-1 1 0,-58-17 0,-196-37-344,77 33-49,-1 10 1,-1 8 0,-316 14-1,232 31-972,-46 1-5104,227-26-2564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1:31.121"/>
    </inkml:context>
    <inkml:brush xml:id="br0">
      <inkml:brushProperty name="width" value="0.025" units="cm"/>
      <inkml:brushProperty name="height" value="0.025" units="cm"/>
    </inkml:brush>
  </inkml:definitions>
  <inkml:trace contextRef="#ctx0" brushRef="#br0">235 1535 4036,'-15'2'849,"-109"9"1848,29-7 2528,99-4-5137,1-1 1,-1 0-1,1-1 1,-1 1 0,0-1-1,1 0 1,5-3-1,11-5-11,1091-387-211,-981 353 186,1159-374 299,15 61-306,-78 138 297,-1180 212-324,-2 2 55,0-2 0,-1-2 1,0-2-1,53-21 1,-96 32-36,0 0 0,0 0 0,-1 0 0,1 0 0,0-1 0,0 1 0,0 0 0,0-1 0,-1 1 0,1 0 0,0-1 0,0 1 0,-1-1 0,1 0 0,0 1-1,-1-1 1,1 1 0,0-1 0,-1 0 0,1 1 0,-1-1 0,1 0 0,-1 0 0,0 1 0,1-1 0,-1 0 0,1-1 0,-22-4 879,-43 6-453,-8 10-585,2 4 0,0 3-1,-120 45 1,89-28 158,-1802 529-1208,321-102 1467,1521-442-316,-357 118 104,291-89-340,-145 77-1,259-119 31,-45 28-764,55-32 790,0 1 0,0-1 0,0 0 0,0 1 0,1 0 0,-1-1 0,1 1 0,0 0-1,-1 1 1,1-1 0,1 0 0,-1 0 0,0 1 0,-1 3 0,3-6 106,0 0 1,0-1 0,0 1-1,0 0 1,0 0-1,0-1 1,0 1-1,0 0 1,0-1 0,0 1-1,0 0 1,0 0-1,1-1 1,-1 1-1,0 0 1,0-1 0,1 1-1,-1 0 1,1-1-1,-1 1 1,0-1-1,1 1 1,-1-1 0,1 1-1,-1-1 1,1 1-1,-1-1 1,1 1-1,0-1 1,-1 1 0,1-1-1,1 1 1,27 5-2168,32-5 88,20-1 716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1:31.469"/>
    </inkml:context>
    <inkml:brush xml:id="br0">
      <inkml:brushProperty name="width" value="0.025" units="cm"/>
      <inkml:brushProperty name="height" value="0.025" units="cm"/>
    </inkml:brush>
  </inkml:definitions>
  <inkml:trace contextRef="#ctx0" brushRef="#br0">1 933 7015,'323'-93'544,"0"-5"1058,2 6-417,-4 3-352,2-2-513,-4 4-192,-13 3-128,-11 4-288,-16 4-897,-24 5-1154,-27-1-2850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4:59.647"/>
    </inkml:context>
    <inkml:brush xml:id="br0">
      <inkml:brushProperty name="width" value="0.025" units="cm"/>
      <inkml:brushProperty name="height" value="0.025" units="cm"/>
    </inkml:brush>
  </inkml:definitions>
  <inkml:trace contextRef="#ctx0" brushRef="#br0">1 36 9865,'0'0'4399,"9"-4"-4164,-3 2-187,0-1-1,1 1 1,0 0 0,0 1-1,-1 0 1,1 0-1,0 0 1,0 1 0,0 0-1,0 1 1,0-1 0,11 3-1,67 7 292,1-4 1,1-3-1,93-11 0,-3 2 306,471 44-124,-183-4-449,1256-17 483,-554-56 87,-841 24-467,1098-47 2003,-1399 62-2571,-47 0-13687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00.999"/>
    </inkml:context>
    <inkml:brush xml:id="br0">
      <inkml:brushProperty name="width" value="0.025" units="cm"/>
      <inkml:brushProperty name="height" value="0.025" units="cm"/>
    </inkml:brush>
  </inkml:definitions>
  <inkml:trace contextRef="#ctx0" brushRef="#br0">0 261 11627,'0'0'1116,"10"-2"-897,66-10 157,146-4 0,-57 6-178,1376-69 3565,-1266 75-3614,1279-22 386,-664-17 229,102-1 223,-658 41-945,160-4 22,-358-7 348,-184 23-7977,17-3-2263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06.930"/>
    </inkml:context>
    <inkml:brush xml:id="br0">
      <inkml:brushProperty name="width" value="0.025" units="cm"/>
      <inkml:brushProperty name="height" value="0.025" units="cm"/>
    </inkml:brush>
  </inkml:definitions>
  <inkml:trace contextRef="#ctx0" brushRef="#br0">6848 650 4004,'-9'-5'4254,"-87"-53"-2720,17 9 320,-2 3-1,-154-63 1,108 70-1191,-195-36-1,-139 5-210,345 54-451,-1601-136-161,345 121 170,1174 40-116,0 8-1,1 10 0,1 7 0,2 10 1,-332 119-1,197-22 271,278-114-120,1 2 0,1 3 0,1 1 0,-47 45 0,85-68-43,0 0-1,0 0 1,1 1-1,1 0 1,0 1-1,0 0 1,1 0-1,1 0 1,0 1-1,-4 15 1,7-20-7,1 1 0,0-1 0,1 1 0,0 0 0,0 0 0,1-1 0,0 1 0,1 0 0,0 0 0,0-1 0,1 1 0,0 0 0,0-1 1,1 0-1,0 1 0,1-1 0,5 10 0,11 13 11,0 0-1,2-2 1,2 0 0,0-2 0,2 0 0,30 23 0,-13-16-25,2-2 0,1-2 0,71 34 1,14-7 0,3-6 0,165 41 0,32-8 166,3-14 0,3-15 0,445 15 0,687-74 199,-1303-1-340,610-33 125,-555 15-95,325-76 0,-442 71 112,-1-4 0,-2-5 0,121-63 0,-150 63 151,-3-4 0,-1-2 0,-3-4 0,-1-2 0,57-59 0,-85 72-164,-3-1 0,-1-2 0,-2 0 0,40-70 0,-60 92-80,-1 0 0,-1-1 0,0 0 0,-1 0 0,-2-1 0,1 0 0,-2 0 0,-1 0 0,0-1 0,-1 1 0,-1-1 0,-1 0 0,-1 1 0,-5-32 0,0 35 14,1 0 1,-2 0-1,0 0 1,-1 1-1,-1 0 0,0 0 1,-1 1-1,0 0 0,-1 1 1,-1 0-1,0 1 0,-22-17 1,-3 0 38,-1 1 0,-2 3 0,-61-30 1,44 29-429,0 3 1,-2 2-1,0 3 1,-1 3-1,-106-14 1,49 18-2535,0 6 0,-132 10-1,18 16-5099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25.669"/>
    </inkml:context>
    <inkml:brush xml:id="br0">
      <inkml:brushProperty name="width" value="0.025" units="cm"/>
      <inkml:brushProperty name="height" value="0.025" units="cm"/>
    </inkml:brush>
  </inkml:definitions>
  <inkml:trace contextRef="#ctx0" brushRef="#br0">1497 49 10922,'-12'-2'86,"-21"-6"-97,-21-4-119,0 1 0,-93-4 0,99 17 136,-1 1 0,1 3 1,-51 13-1,-142 48 763,135-36-324,37-11 408,0 3 1,-104 51-1,146-60-864,0 1 1,1 2 0,1 0-1,0 2 1,2 1-1,0 0 1,1 2 0,-33 42-1,49-55-8,1 0-1,0 0 1,1 1 0,0 0-1,0-1 1,1 1 0,1 0-1,-1 0 1,2 1-1,-2 10 1,1 16-105,4 54 0,0-63 110,0 2-48,1 0-1,1 0 1,2-1-1,0 0 1,3 0 0,0 0-1,2-1 1,20 40-1,-19-48 12,0-1-1,1 0 1,1 0-1,1-1 1,0-1-1,1-1 1,1 0-1,1-1 1,0-1-1,1 0 1,33 17-1,17 2 83,2-4 0,141 40 0,157 12 218,-111-39-90,263 8 0,266-36 105,-135-50-170,0-33-19,-56 6-57,-404 45-27,888-96-10,-726 62 91,355-103 1,-661 141 128,0-1 0,0-4 0,-2-1 0,66-39 0,-91 46-134,0-1 0,0-1 1,-2 0-1,0-2 1,0 0-1,-2-2 0,0 0 1,-2 0-1,0-2 0,23-40 1,-33 51-47,0-1 0,-1-1 0,0 1 0,-1 0 0,0-1-1,-1 0 1,0 1 0,-1-1 0,0 0 0,0 0 0,-2 0 0,0 0 0,-2-16 0,-1 14 5,0 0 0,-1 0 0,0 0 0,-1 1 1,-1 0-1,0 0 0,-1 0 0,0 1 0,-17-19 0,2 7-11,-1 1 0,-1 2 0,-1 0 0,-1 2 0,-1 0 0,-1 2 0,0 1 0,-58-22-1,-2 9 151,-2 3-1,0 4 0,-185-20 0,-287 18 1128,301 25-1135,0 12-1,-294 52 1,98 30-1224,-53 9-4651,360-85-2423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22.369"/>
    </inkml:context>
    <inkml:brush xml:id="br0">
      <inkml:brushProperty name="width" value="0.025" units="cm"/>
      <inkml:brushProperty name="height" value="0.025" units="cm"/>
    </inkml:brush>
  </inkml:definitions>
  <inkml:trace contextRef="#ctx0" brushRef="#br0">16 423 8360,'-2'-2'233,"1"1"1,-1 0-1,1-1 1,0 0 0,0 1-1,0-1 1,0 0-1,0 1 1,0-1-1,0 0 1,1 0-1,-1 0 1,0 0-1,1 0 1,0 1-1,-1-1 1,1 0-1,0 0 1,0 0-1,0 0 1,0 0 0,1 0-1,-1 0 1,1 0-1,-1 0 1,1 0-1,-1 0 1,2-2-1,0-2 101,1 0 0,-1 0 0,1 0 0,0 0 0,1 0 0,0 1 0,5-7 0,0 4-296,1 0 0,-1 1 1,1 0-1,0 1 1,1 0-1,0 1 1,0 0-1,0 1 1,0 0-1,16-4 1,14 0 40,66-7 0,-79 12-147,55 2-1,-74 2 53,0 0 0,0 0 0,0 1-1,0 0 1,0 1 0,0 0 0,-1 0 0,1 1 0,-1 0 0,9 6-1,-4-1 52,1-1-1,0 0 1,1 0-1,0-1 1,0-1-1,0-1 1,1 0-1,0-1 1,0-1-1,0 0 1,0-1-1,18 0 1,86-4-186,201-27 0,-70 2-150,-244 27 306,135-5 120,-126 6-5,1 0 0,-1 1 1,1 1-1,-1 1 0,0 0 0,23 9 0,0 2 208,1-2 0,0-1 0,1-3 0,0-1 1,0-2-1,1-2 0,-1-1 0,69-5 0,30-12-177,165-36 1,-209 32-93,712-93 37,-505 85 8,490-14-58,-726 46-62,0 2 0,73 20 0,-66-12 243,94 7 0,-44-18-11,131-11 1,122-30-401,-36 3 20,100 26 444,67-7-90,-352-1-628,476-42 1049,-206 42-5316,-386 15-3346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2.268"/>
    </inkml:context>
    <inkml:brush xml:id="br0">
      <inkml:brushProperty name="width" value="0.05" units="cm"/>
      <inkml:brushProperty name="height" value="0.05" units="cm"/>
    </inkml:brush>
  </inkml:definitions>
  <inkml:trace contextRef="#ctx0" brushRef="#br0">59 0 17900,'2'5'270,"0"0"0,0 0 1,-1 0-1,0 0 0,0 1 1,0-1-1,-1 0 0,1 10 1,-7 46 484,1-25 38,-5 355 2231,11-379-2995,-2-3-4,1-1-1,1 1 1,0-1 0,0 1 0,0-1-1,1 0 1,5 14 0,-7-22-42,0-1 0,0 1 1,0 0-1,0 0 0,0 0 0,1-1 0,-1 1 0,0 0 0,0 0 1,0 0-1,0 0 0,0-1 0,0 1 0,1 0 0,-1 0 1,0 0-1,0 0 0,0 0 0,0-1 0,1 1 0,-1 0 0,0 0 1,0 0-1,0 0 0,1 0 0,-1 0 0,0 0 0,0 0 1,0 0-1,1 0 0,-1 0 0,0 0 0,0 0 0,0 0 1,1 0-1,-1 0 0,0 0 0,0 0 0,0 0 0,1 0 0,-1 0 1,0 0-1,0 1 0,0-1 0,0 0 0,1 0 0,-1 0 1,0 0-1,0 0 0,0 0 0,0 1 0,0-1 0,1 0 1,-1 0-1,0 0 0,0 1 0,1-20-1059,-5 2 635,0 0 0,-1 1 0,-1 0 0,-12-25 0,13 29 226,-25-53-689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32.034"/>
    </inkml:context>
    <inkml:brush xml:id="br0">
      <inkml:brushProperty name="width" value="0.025" units="cm"/>
      <inkml:brushProperty name="height" value="0.025" units="cm"/>
    </inkml:brush>
  </inkml:definitions>
  <inkml:trace contextRef="#ctx0" brushRef="#br0">87 1 17264,'0'0'6844,"-3"8"-6646,-53 208 341,47-168-464,1 0-1,-2 85 1,9-131-40,1-1-1,0 1 1,0-1 0,0 0-1,0 1 1,0-1-1,0 1 1,1-1 0,-1 0-1,0 1 1,1-1-1,-1 0 1,1 1 0,0-1-1,-1 0 1,1 0-1,0 1 1,0-1 0,-1 0-1,3 1 1,-2-1 25,0-1 0,0 0 1,-1 0-1,1 1 0,0-1 0,0 0 1,0 0-1,0 0 0,0 0 0,0 0 0,0-1 1,0 1-1,0 0 0,0 0 0,0-1 1,0 1-1,0 0 0,-1-1 0,1 1 1,0-1-1,0 1 0,1-1 0,5-5 413,1-1-1,-1 1 0,0-1 0,10-12 1,32-45 257,-3-3 0,-3-1 0,52-110 0,-89 168 533,-1 6-5376,-7 19-9634,-7 0 6689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32.446"/>
    </inkml:context>
    <inkml:brush xml:id="br0">
      <inkml:brushProperty name="width" value="0.025" units="cm"/>
      <inkml:brushProperty name="height" value="0.025" units="cm"/>
    </inkml:brush>
  </inkml:definitions>
  <inkml:trace contextRef="#ctx0" brushRef="#br0">23 28 10858,'-3'8'2669,"-1"3"-1745,1-2-45,0-1-1,0 1 1,1 1 0,0-1 0,0 10 0,2-17-846,0-1 1,0 1-1,0 0 0,0-1 0,0 1 1,0-1-1,0 1 0,1 0 1,-1-1-1,0 1 0,1-1 1,0 1-1,-1-1 0,1 1 0,0-1 1,0 0-1,0 1 0,0-1 1,0 0-1,0 0 0,0 0 1,0 0-1,0 1 0,1-2 0,-1 1 1,0 0-1,1 0 0,-1 0 1,1 0-1,-1-1 0,1 1 0,-1-1 1,1 1-1,-1-1 0,1 0 1,-1 0-1,1 1 0,3-1 1,6-1-319,1 1 0,0-1 0,-1-1 0,1 0 0,-1-1 0,1 0 0,-1-1 0,0 0 0,-1-1 0,1 0 0,14-9 0,-11 5 283,0-1 1,-1 0-1,0-1 0,-1 0 1,0-1-1,-1 0 1,16-22-1,-31 39 1557,0-1-1375,1 0 0,0 1 0,0-1 0,0 1 0,1-1-1,-1 1 1,1 0 0,0 0 0,1 0 0,-3 9 0,5-13-156,-1-1 0,1 1 0,0 0 1,-1-1-1,1 1 0,0-1 0,0 1 0,0-1 0,-1 0 1,1 1-1,0-1 0,0 0 0,0 1 0,0-1 0,0 0 1,0 0-1,0 0 0,0 0 0,0 0 0,0 0 0,-1 0 1,1 0-1,0 0 0,0-1 0,2 1 0,28-5 325,1-4-108,-19 5-381,0 0-1,1 1 0,-1 1 0,0 0 0,22 0 1,-33 2 33,0 1 0,0 0 0,0-1 0,0 1 0,-1 0 0,1 0 1,0 0-1,0 0 0,-1 0 0,1 0 0,-1 1 0,1-1 0,-1 0 0,2 2 1,-1-1-91,-1 0 0,1 0 0,0-1 1,0 1-1,-1-1 0,1 1 1,1-1-1,-1 0 0,0 0 1,0 0-1,0 0 0,0 0 0,1-1 1,2 2-1,0-2-658,0 1 0,0-1 0,0-1 0,0 1 0,0 0 0,0-1 0,-1 0 0,1 0 0,0-1 0,0 1 0,8-5 0,10-8-4708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33.445"/>
    </inkml:context>
    <inkml:brush xml:id="br0">
      <inkml:brushProperty name="width" value="0.025" units="cm"/>
      <inkml:brushProperty name="height" value="0.025" units="cm"/>
    </inkml:brush>
  </inkml:definitions>
  <inkml:trace contextRef="#ctx0" brushRef="#br0">113 63 2210,'0'0'7602,"-5"8"-5755,0 4-1325,-1-1-1,2 1 1,0-1 0,0 1-1,1 1 1,0-1-1,1 0 1,1 1 0,0-1-1,0 1 1,1-1 0,1 1-1,2 14 1,13 26-318,-10-38-181,-1 0-1,-1 0 1,0 1 0,-1-1 0,-1 1 0,0-1 0,-1 1 0,-1 0-1,-2 24 1,0-35 126,-1 0-1,1 0 0,-1 0 0,0 0 0,0-1 0,0 0 1,0 1-1,-1-1 0,0-1 0,0 1 0,0 0 1,-7 4-1,9-7-25,0 0 0,0 1 0,0-1 0,-1 0 0,1 0 0,0 0 0,-1 0 0,1 0 0,-1-1 0,1 1 0,-1-1 0,-3 1 0,5-1-91,0 0 0,0-1-1,0 1 1,0 0 0,0-1 0,0 1-1,0-1 1,0 1 0,0-1 0,0 1-1,0-1 1,0 1 0,0-1 0,0 0-1,0 0 1,0 0 0,1 1 0,-1-1-1,0 0 1,1 0 0,-1 0 0,0 0-1,1 0 1,-1 0 0,1 0 0,0 0-1,-1-3 1,-2-4-70,1 0 0,-1-1 1,2 1-1,-1-1 0,1 1 0,1-1 0,0 0 0,0 0 0,0 1 1,1-1-1,1 0 0,-1 1 0,1-1 0,1 1 0,-1 0 0,2-1 0,-1 1 1,1 1-1,0-1 0,10-14 0,6 0-295,0 0 1,1 2-1,1 0 0,45-31 1,-37 30-84,-2-2 1,31-30-1,-42 28 1566,-17 24-1114,0 1 0,0-1 0,1 1 0,-1 0 0,0-1 0,0 1 1,0-1-1,0 1 0,0-1 0,0 1 0,0-1 0,0 1 0,0-1 0,0 1 1,-1-1-1,1 1 0,0 0 0,0-1 0,0 1 0,0-1 0,-1 1 1,1 0-1,0-1 0,0 1 0,-1-1 0,1 1 0,0 0 0,-1-1 0,1 1 1,0 0-1,-1 0 0,1-1 0,-1 1 0,1 0 0,0 0 0,-1-1 0,1 1 1,-1 0-1,1 0 0,-1 0 0,1 0 0,-1 0 0,1 0 0,-1 0 1,1 0-1,0 0 0,-1 0 0,1 0 0,-1 0 0,1 0 0,-1 0 0,0 1 1,-12 4 5395,5-3-5948,5-1 509,0 0 0,0 0 0,1 0 0,-1 1 0,0-1 0,1 1 0,-1-1 0,1 1 0,0 0 1,-1 0-1,1 0 0,0 0 0,0 0 0,0 1 0,1-1 0,-1 1 0,1-1 0,-1 1 0,1 0 0,0-1 0,0 1 0,-1 4 0,-2 1-1,1 1 1,0 1-1,1-1 0,0 0 1,1 1-1,-1 10 1,31-20 172,-20-3-134,0 0 1,0 0-1,0-1 0,0 0 0,-1-1 1,1 0-1,-1 0 0,-1-1 0,1 0 1,7-8-1,32-22-60,-46 35 8,-3 25-187,3-1 438,0-22-221,0 0 0,0 0 0,0 0 0,0-1 0,1 1 0,-1 0 0,0-1 0,1 1 0,-1-1 0,0 1 0,1-1 0,-1 0 0,0 1 0,1-1 1,-1 0-1,1 0 0,-1 0 0,0 0 0,3-1 0,13 0 85,-1 0 1,31-8-1,-33 6-382,-1 0-1,1 1 1,0 0 0,22 1-1,-35 1 275,-1 0-1,1 1 1,-1-1 0,1 0-1,0 0 1,-1 1 0,1-1-1,-1 0 1,1 1 0,-1-1-1,1 1 1,-1-1-1,0 0 1,1 1 0,-1-1-1,1 1 1,-1-1 0,0 1-1,1-1 1,-1 1-1,0 0 1,0-1 0,0 1-1,1-1 1,-1 1 0,0-1-1,0 1 1,0 0 0,0-1-1,0 1 1,0 0-1,0 0 1,0 0-25,0-1 0,0 1 0,0 0 1,0-1-1,0 1 0,0 0 0,0-1 0,0 1 0,0 0 0,1-1 1,-1 1-1,0 0 0,0-1 0,1 1 0,-1 0 0,1-1 0,-1 1 0,0-1 1,1 1-1,-1-1 0,1 1 0,-1-1 0,1 1 0,-1-1 0,1 0 0,-1 1 1,1-1-1,0 0 0,-1 1 0,1-1 0,0 0 0,-1 0 0,1 1 1,0-1-1,-1 0 0,1 0 0,0 0 0,-1 0 0,1 0 0,0 0 0,-1 0 1,1 0-1,0 0 0,-1 0 0,1-1 0,0 1 0,-1 0 0,1 0 0,0-1 1,-1 1-1,1 0 0,-1-1 0,2 0 0,4-3-501,0-1 0,0 1 1,0-1-1,-1-1 0,1 1 0,-1-1 0,-1 0 0,1 0 0,-1 0 0,0-1 1,0 0-1,2-7 0,8-10-1218,8-11-1018,1-2-1954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34.380"/>
    </inkml:context>
    <inkml:brush xml:id="br0">
      <inkml:brushProperty name="width" value="0.025" units="cm"/>
      <inkml:brushProperty name="height" value="0.025" units="cm"/>
    </inkml:brush>
  </inkml:definitions>
  <inkml:trace contextRef="#ctx0" brushRef="#br0">83 29 9577,'0'0'8056,"-4"11"-7560,-12 25 150,2 1 0,2 1 0,1 0 0,2 0 0,-7 78 0,16-115-646,0-1 0,0 1 0,0-1 0,0 1 0,0 0 0,0-1 0,0 1 0,0-1 0,0 1 0,0 0 0,0-1 1,1 1-1,-1-1 0,0 1 0,0 0 0,1-1 0,-1 1 0,0-1 0,1 1 0,-1-1 0,0 1 0,1-1 0,-1 0 0,1 1 0,-1-1 0,1 1 0,-1-1 1,1 0-1,-1 0 0,1 1 0,0-1 0,21-4 393,-16 1-133,0 0 0,-1 0 0,0-1-1,0 0 1,8-7 0,20-34 628,-26 34-885,1 0 1,0 0-1,14-14 1,-22 26-439,0 6 380,1-1 0,-1 0 0,1 1 0,1-1 0,-1 0 0,1 0-1,3 8 1,-1-12 88,0-1 0,0 0-1,0 0 1,-1 0 0,1-1-1,0 1 1,0-1 0,0 0-1,0 0 1,0 0-1,0-1 1,0 1 0,0-1-1,0 0 1,-1 0 0,1 0-1,0-1 1,0 0 0,-1 1-1,1-1 1,-1 0 0,0 0-1,0-1 1,3-2-1,11-8 205,0 0 0,27-32 0,-23 22 170,29-42 0,-43 55-415,-1 0 0,0 0 1,-1-1-1,0 0 1,0 0-1,-1 0 0,3-16 1,-10 21-131,-6 12 65,-8 10 44,10-5 150,1-1 1,0 1-1,1 0 1,0 0-1,1 0 1,0 1 0,1-1-1,0 1 1,-2 15-1,2 3 43,2 1 1,3 44-1,-2-73-161,0-1-1,0 0 1,0 0-1,0 0 1,0 1 0,0-1-1,1 0 1,-1 0 0,0 0-1,1 0 1,-1 0 0,1 0-1,-1 0 1,1 0 0,-1 0-1,1 0 1,0 0-1,0 0 1,1 2 0,-1-3 9,-1 0-1,1 0 1,0 0 0,-1-1 0,1 1 0,0 0 0,-1 0 0,1 0 0,-1-1-1,1 1 1,-1 0 0,1-1 0,0 1 0,-1 0 0,1-1 0,-1 1 0,0 0 0,1-1-1,-1 1 1,1-1 0,-1 1 0,0-1 0,1 1 0,-1-1 0,0 0 0,1 1-1,-1-1 1,0 1 0,0-1 0,0 0 0,1 1 0,-1-1 0,0 1 0,0-1-1,0-1 1,5-13 122,-1-1-1,0 0 1,-1 0-1,1-27 1,23 55-620,-17-6 489,-1-1 1,1 0-1,20 7 1,-25-10 14,-1-1 0,0 1 0,0-1 0,1-1 0,-1 1 0,0 0 0,1-1 0,-1 0 0,1 0 1,-1 0-1,0-1 0,1 0 0,4-1 0,-3-1-170,-6 17 26,2-12 132,-1 0 0,0-1 0,1 1 0,0 0 0,-1-1 0,1 1 0,0-1 0,0 1 0,0-1 0,0 0 0,0 1 0,0-1 0,0 0 0,0-1 0,0 1 0,0 0 0,1-1 0,-1 1 0,0-1 0,0 1 0,3-1 0,56 2 125,-51-2-111,-6 0-6,62-4 95,-63 4-96,0-1-1,0 1 1,0-1-1,0 1 1,-1-1 0,1 0-1,0 0 1,0 0-1,-1-1 1,1 1-1,-1-1 1,1 1-1,-1-1 1,0 0-1,0 0 1,0 0-1,0 0 1,0 0-1,3-5 1,-5 6 26,0 1 0,0-1 0,0 0 0,0 1 0,0-1 0,0 0 0,0 1 0,0-1 0,0 0 0,-1 0 1,1 1-1,0-1 0,-1 1 0,1-1 0,0 0 0,-1 1 0,1-1 0,0 1 0,-1-1 0,1 1 0,-1-1 0,1 1 0,-1-1 0,0 1 0,1-1 0,-1 1 1,1 0-1,-1-1 0,0 1 0,1 0 0,-1 0 0,0-1 0,1 1 0,-1 0 0,0 0 0,0 0 0,-29-6 624,29 6-492,29-1 16,24-4-1964,-1-7-5761,-25 2-336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34.713"/>
    </inkml:context>
    <inkml:brush xml:id="br0">
      <inkml:brushProperty name="width" value="0.025" units="cm"/>
      <inkml:brushProperty name="height" value="0.025" units="cm"/>
    </inkml:brush>
  </inkml:definitions>
  <inkml:trace contextRef="#ctx0" brushRef="#br0">1 45 14574,'0'0'10612,"11"-7"-8487,0 1-1665,1-1 0,0 2-1,24-9 1,-33 13-423,1 0 0,-1 0 0,0 0 0,1 0 0,0 1 1,-1 0-1,1-1 0,-1 1 0,1 0 0,-1 1 0,1-1 0,-1 1 0,1-1 0,-1 1 0,1 0 0,-1 0 0,1 1 0,-1-1 0,0 1 0,0-1 0,0 1 0,0 0 0,0 0 0,3 3 0,-5-3-19,1-1 0,-1 1 0,0 0 0,1 0-1,-1-1 1,0 1 0,0 0 0,0 0-1,0 0 1,-1 0 0,1 1 0,-1-1 0,1 0-1,-1 0 1,1 0 0,-1 0 0,0 1 0,0-1-1,0 0 1,-1 0 0,1 0 0,0 1-1,-1-1 1,1 0 0,-3 4 0,-1 2 126,0-1 1,-1 1-1,0-1 1,0 0-1,-8 8 0,8-10-82,1-1-1,0 1 1,0 0-1,1 0 1,-1 1-1,1-1 0,-4 10 1,7-13-59,-1-1 0,1 0 1,0 1-1,0-1 0,0 1 1,0-1-1,0 0 0,0 1 0,0-1 1,0 1-1,0-1 0,1 0 1,-1 1-1,1-1 0,-1 0 1,1 1-1,-1-1 0,1 0 0,0 0 1,-1 1-1,1-1 0,0 0 1,0 0-1,0 0 0,0 0 0,0 0 1,0 0-1,0-1 0,0 1 1,1 0-1,-1 0 0,0-1 1,0 1-1,1-1 0,-1 1 0,0-1 1,1 1-1,1-1 0,30 5-969,-3-5-3666,-19 0 632,-3 0-3789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35.042"/>
    </inkml:context>
    <inkml:brush xml:id="br0">
      <inkml:brushProperty name="width" value="0.025" units="cm"/>
      <inkml:brushProperty name="height" value="0.025" units="cm"/>
    </inkml:brush>
  </inkml:definitions>
  <inkml:trace contextRef="#ctx0" brushRef="#br0">0 54 13933,'0'0'14126,"9"-49"-13486,12 46-576,3 1-96,6 2-1313,6 0-2146,1 0-1634,-7 0-4548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35.392"/>
    </inkml:context>
    <inkml:brush xml:id="br0">
      <inkml:brushProperty name="width" value="0.025" units="cm"/>
      <inkml:brushProperty name="height" value="0.025" units="cm"/>
    </inkml:brush>
  </inkml:definitions>
  <inkml:trace contextRef="#ctx0" brushRef="#br0">69 1 15695,'0'0'6187,"-9"2"-4329,-31 8-652,39-9-1167,0-1 0,0 0 0,0 1 0,-1-1-1,1 1 1,1-1 0,-1 1 0,0 0 0,0 0 0,0-1 0,0 1-1,0 0 1,1 0 0,-1 0 0,0 0 0,1 0 0,-1 0-1,0 0 1,1 0 0,0 0 0,-1 0 0,1 0 0,-1 0-1,1 0 1,0 0 0,0 0 0,0 0 0,0 0 0,0 1 0,0-1-1,0 0 1,0 0 0,0 0 0,0 0 0,1 0 0,-1 0-1,1 2 1,0 0-13,0 0-1,0 0 1,1 0-1,-1-1 1,1 1-1,0-1 1,0 1-1,-1-1 1,2 1-1,3 3 1,52 25-274,-47-26-1147,0 1-1,0 0 0,-1 0 0,14 11 0,-20-14 1206,-1 1 0,0-1 1,0 1-1,0-1 0,-1 1 0,1 0 0,-1 0 0,0 0 0,0 0 0,0 1 0,0-1 0,-1 0 0,0 1 0,0-1 0,1 9 0,-2-3 600,1-1-1,-2 0 1,0 0 0,0 0 0,0 0 0,-1 0 0,0 0-1,-1 0 1,0 0 0,-1-1 0,1 1 0,-7 7-1,3-3 310,-1-1-1,-1 0 1,0 0-1,-1-1 0,0-1 1,-22 19-1,32-29-652,-1 1-1,0 0 0,1 0 0,-1-1 0,0 1 1,1-1-1,-1 1 0,0 0 0,0-1 1,1 0-1,-1 1 0,0-1 0,0 1 1,0-1-1,0 0 0,0 0 0,0 1 0,0-1 1,0 0-1,1 0 0,-1 0 0,0 0 1,0 0-1,0 0 0,0 0 0,0 0 0,0-1 1,0 1-1,0 0 0,0-1 0,0 1 1,1 0-1,-1-1 0,-1 0 0,0-1-8,1 0 0,0 0 0,0-1 0,0 1 0,0 0 0,1-1-1,-1 1 1,1 0 0,-1-1 0,1 1 0,0-1 0,0-4 0,0-6-130,1-1 0,0 1 0,1 0 1,5-16-1,2 8-519,2 0 0,0 1 0,1 0 0,1 0-1,18-20 1,20-31-9671,-26 30-1561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35.754"/>
    </inkml:context>
    <inkml:brush xml:id="br0">
      <inkml:brushProperty name="width" value="0.025" units="cm"/>
      <inkml:brushProperty name="height" value="0.025" units="cm"/>
    </inkml:brush>
  </inkml:definitions>
  <inkml:trace contextRef="#ctx0" brushRef="#br0">43 1 13100,'0'0'2947,"-3"10"165,-6 22-1453,1 1-1,1-1 1,-2 48-1,2 113 223,7-193-1836,0 1 0,0-1 1,0 1-1,0-1 0,0 1 0,0-1 0,0 1 0,1-1 0,-1 1 1,0-1-1,0 1 0,0-1 0,0 1 0,1-1 0,-1 0 0,0 1 1,0-1-1,1 1 0,-1-1 0,0 0 0,1 1 0,-1-1 0,0 0 1,1 1-1,-1-1 0,0 0 0,1 1 0,-1-1 0,1 0 0,-1 0 1,1 0-1,-1 1 0,1-1 0,-1 0 0,1 0 0,0 0 0,22-5 1017,20-20 18,-15 4-842,-1-1 0,-2-1 0,37-41 0,-16-3-7351,-40 56 232,-4-1-3812</inkml:trace>
  <inkml:trace contextRef="#ctx0" brushRef="#br0" timeOffset="1">170 297 16560,'0'0'7463,"-5"52"-4741,7-36-1697,9 0-768,6 2-161,-2-5-993,0-3-3652,1-7-6565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36.650"/>
    </inkml:context>
    <inkml:brush xml:id="br0">
      <inkml:brushProperty name="width" value="0.025" units="cm"/>
      <inkml:brushProperty name="height" value="0.025" units="cm"/>
    </inkml:brush>
  </inkml:definitions>
  <inkml:trace contextRef="#ctx0" brushRef="#br0">51 55 1826,'0'0'6614,"2"-10"-2888,3-7-3441,2-11 5997,-16 52-3218,-4 13-2481,2 1 1,1 0 0,3 1-1,0 0 1,-1 71 0,8-107-571,0 0 0,0 1 0,0-1-1,1 0 1,-1 0 0,1 0 0,0 0 0,0 0 0,0 0 0,0 0 0,0 0 0,1 0 0,-1 0 0,1-1 0,0 1 0,0 0 0,0-1 0,0 0 0,0 1 0,0-1 0,1 0 0,-1 0 0,1 0 0,-1-1 0,4 3 0,-1-2 28,0-1 0,0 1 0,1-1 1,-1 0-1,0 0 0,1 0 0,-1-1 1,0 0-1,1 0 0,-1 0 0,1-1 0,-1 0 1,0 0-1,8-2 0,-5-1 43,0 0 0,0-1 0,0 0 0,0 0-1,-1 0 1,0-1 0,0 0 0,0-1 0,-1 1 0,0-1-1,0-1 1,-1 1 0,0-1 0,0 0 0,-1 0 0,5-13 0,-7 7-45,-11 20-280,-12 20 21,17-20 385,0 0 1,0 1-1,1-1 1,-1 1-1,2 0 1,-1 0-1,1 0 1,0 0-1,0 1 1,1-1-1,0 0 1,1 1-1,-1 9 1,2-16-125,1 0 1,-1 0-1,0 0 0,0 0 1,0 0-1,1 0 1,-1 0-1,0 0 1,1 0-1,-1-1 1,1 1-1,-1 0 0,1-1 1,-1 1-1,1-1 1,-1 0-1,1 0 1,-1 1-1,1-1 0,0 0 1,-1 0-1,1 0 1,-1-1-1,3 1 1,42-6 929,-32 2-979,-1-1 0,0 0-1,0-1 1,0-1 0,-1 0 0,0-1 0,-1 0-1,1 0 1,-1-1 0,-1-1 0,0 0 0,0 0-1,-1-1 1,8-12 0,-16 21-286,-15 33-490,10-23 922,0 0 1,0 0-1,0 0 0,1 0 1,1 1-1,-4 13 1,6-20-132,0 0 1,0 0 0,0 0 0,0 1 0,0-1 0,1 0-1,-1 0 1,0 0 0,1 0 0,0 0 0,0 0 0,-1 0 0,1 0-1,0 0 1,0 0 0,1 0 0,-1-1 0,0 1 0,1 0 0,-1-1-1,1 1 1,-1-1 0,1 0 0,0 1 0,-1-1 0,1 0-1,0 0 1,0 0 0,0 0 0,0 0 0,0-1 0,3 2 0,4 1-927,1-1 0,0 0 1,0 0-1,19 0 0,19-2-9414,-19-3-423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36.981"/>
    </inkml:context>
    <inkml:brush xml:id="br0">
      <inkml:brushProperty name="width" value="0.025" units="cm"/>
      <inkml:brushProperty name="height" value="0.025" units="cm"/>
    </inkml:brush>
  </inkml:definitions>
  <inkml:trace contextRef="#ctx0" brushRef="#br0">107 1 17617,'0'0'3059,"-8"0"-641,3-1-1999,-49 1 2584,52 0-2946,1 0 0,-1 0 0,0 0 1,1 0-1,-1 1 0,1-1 0,-1 0 0,1 1 1,-1-1-1,1 1 0,-1-1 0,1 1 1,-1 0-1,1 0 0,0-1 0,-1 1 0,1 0 1,0 0-1,0 0 0,0 0 0,0 1 1,0-1-1,0 0 0,0 0 0,0 1 0,0-1 1,1 1-1,-1-1 0,0 0 0,1 1 1,-1 2-1,1-2-66,0-1 0,1 1 0,0-1 0,-1 0 0,1 1 0,0-1-1,-1 0 1,1 0 0,0 1 0,0-1 0,0 0 0,0 0 0,0 0 0,0 0 0,1 0 0,-1-1 0,0 1 0,0 0 0,1 0 0,-1-1 0,0 1 0,1-1 0,-1 1 0,3-1 0,42 12-414,-36-10 319,19 3-367,-19-4 254,0 0 1,0 1 0,0 0-1,-1 1 1,1 0 0,-1 0-1,0 1 1,13 7 0,-21-10 249,0 0 0,0 0 1,-1 0-1,1 0 0,0 0 1,0 1-1,-1-1 0,1 0 1,-1 0-1,1 0 0,-1 1 1,1-1-1,-1 0 0,0 1 1,0-1-1,0 0 0,0 1 1,0-1-1,0 0 0,0 1 1,0-1-1,0 0 0,0 1 1,-1-1-1,1 0 0,-1 1 1,1-1-1,-1 0 0,1 0 1,-1 0-1,0 1 0,1-1 1,-1 0-1,0 0 0,0 0 1,0 0-1,0 0 0,0 0 1,0-1-1,-2 2 0,-45 33 2994,38-29-2719,-27 13 1099,10-14-4851,24-7-2439,-1-7-6369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2.717"/>
    </inkml:context>
    <inkml:brush xml:id="br0">
      <inkml:brushProperty name="width" value="0.05" units="cm"/>
      <inkml:brushProperty name="height" value="0.05" units="cm"/>
    </inkml:brush>
  </inkml:definitions>
  <inkml:trace contextRef="#ctx0" brushRef="#br0">9 128 15387,'-9'-9'2665,"14"11"-2025,9 4 1480,9-2-615,14-1-249,9-3-240,11-5-192,5-3-31,4-6-201,-3-1-160,-3-6-496,-7 1-456,-14 0 376,-10 2 48,-16 11-120,-12 1-88</inkml:trace>
  <inkml:trace contextRef="#ctx0" brushRef="#br0" timeOffset="1">69 473 16876,'20'12'2456,"8"-12"-1336,7-14-455,8-7 2303,10-3-1952,0 0-47,-1 2-737,-2 4-592,-8 5-1185,-8 6 1353,-8 2-296,-6 5-224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38.446"/>
    </inkml:context>
    <inkml:brush xml:id="br0">
      <inkml:brushProperty name="width" value="0.025" units="cm"/>
      <inkml:brushProperty name="height" value="0.025" units="cm"/>
    </inkml:brush>
  </inkml:definitions>
  <inkml:trace contextRef="#ctx0" brushRef="#br0">278 21 16496,'0'0'6705,"-10"-4"-5958,4 1-722,0 0-1,0 1 1,0 0 0,0 0-1,-1 1 1,1-1 0,-1 1-1,1 1 1,-1-1 0,1 1-1,-1 0 1,1 1 0,-1-1-1,1 1 1,0 1 0,-1-1-1,1 1 1,0 0-1,0 0 1,-7 4 0,-2 4 69,0 1 0,0 0 0,-23 23 0,34-29-39,-1 0 0,1 0 1,0 0-1,0 0 0,0 1 0,1 0 0,0 0 0,0 0 0,1 0 0,-1 0 0,1 0 0,1 1 0,-3 11 1,5-16-53,-1 0 1,0 0-1,1-1 1,-1 1 0,1 0-1,0 0 1,-1 0 0,1 0-1,0-1 1,0 1-1,0 0 1,0-1 0,1 1-1,-1-1 1,0 1 0,1-1-1,-1 0 1,1 0 0,-1 1-1,1-1 1,0 0-1,-1 0 1,1 0 0,0-1-1,0 1 1,-1 0 0,1-1-1,0 1 1,4 0-1,61 8-797,-65-8 748,92 0-7636,-52-1-550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38.795"/>
    </inkml:context>
    <inkml:brush xml:id="br0">
      <inkml:brushProperty name="width" value="0.025" units="cm"/>
      <inkml:brushProperty name="height" value="0.025" units="cm"/>
    </inkml:brush>
  </inkml:definitions>
  <inkml:trace contextRef="#ctx0" brushRef="#br0">133 1 16111,'0'0'3839,"-9"1"-1427,2 1-2254,0 0-1,1 0 1,-1 0-1,1 1 1,0 0-1,0 0 1,0 1-1,0-1 1,1 1-1,-1 1 1,1-1-1,0 1 1,0 0-1,1 0 1,-1 0-1,1 1 1,0-1-1,1 1 1,-1 0-1,1 0 1,-4 13-1,5-16-126,1 0 0,0 0 1,1 0-1,-1 0 0,0 0 0,1 1 0,0-1 1,0 0-1,0 0 0,0 1 0,0 2 0,1-5-15,-1 0-1,1 0 0,-1 0 1,1 0-1,0 0 0,-1 0 0,1 0 1,0 0-1,0 0 0,0 0 1,0 0-1,0 0 0,0-1 1,0 1-1,0 0 0,0-1 1,0 1-1,0-1 0,0 1 1,0-1-1,0 0 0,0 1 0,1-1 1,-1 0-1,0 0 0,0 0 1,0 0-1,1 0 0,-1 0 1,2 0-1,4 0 147,0-1 0,-1 0-1,1 0 1,0 0 0,0-1 0,-1 0 0,1 0 0,-1-1-1,0 0 1,0 0 0,0 0 0,11-9 0,0-2-64,0-1 0,24-28 0,-5 5 24,-41 72-731,1-25 584,-2 5 105,1 0 1,0 1 0,1-1-1,1 1 1,0 0 0,-1 28-1,4-41-95,0 0-1,1-1 1,-1 1-1,1 0 1,-1-1-1,1 1 0,0 0 1,0-1-1,-1 1 1,1-1-1,0 1 1,0-1-1,0 1 1,1-1-1,-1 0 1,0 0-1,0 1 0,1-1 1,-1 0-1,1 0 1,-1 0-1,1-1 1,-1 1-1,1 0 1,0 0-1,-1-1 1,1 1-1,0-1 0,0 0 1,3 1-1,28 2-2478,-4-7-3728,1-7-5891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39.533"/>
    </inkml:context>
    <inkml:brush xml:id="br0">
      <inkml:brushProperty name="width" value="0.025" units="cm"/>
      <inkml:brushProperty name="height" value="0.025" units="cm"/>
    </inkml:brush>
  </inkml:definitions>
  <inkml:trace contextRef="#ctx0" brushRef="#br0">16 116 12011,'0'0'13608,"-5"-8"-12973,5 7-633,-1 0 26,-1-1-1,1 1 0,0-1 0,0 1 0,1-1 0,-1 0 1,0 1-1,0-1 0,1 0 0,-1 0 0,1 1 0,0-1 1,-1 0-1,1 0 0,0 0 0,0-2 0,2 2 19,0 1-1,0-1 0,0 1 1,0 0-1,0-1 1,0 1-1,0 0 0,0 0 1,0 1-1,1-1 1,-1 0-1,0 1 0,1-1 1,-1 1-1,0 0 1,1 0-1,3 0 0,50-8 292,-1-3-1,92-30 0,-190 99-424,27-35 176,-6 9 222,1 1 0,2 1-1,1 0 1,1 2-1,3 0 1,0 0 0,-13 64-1,26-97-453,-4 63 686,5-64-717,0 0-1,0 0 1,0 0 0,0 0-1,0 0 1,0 0 0,1 0 0,-1 0-1,1 0 1,-1 0 0,1 0-1,0-1 1,0 1 0,0 0-1,0 0 1,0-1 0,0 1-1,0 0 1,1-1 0,-1 1 0,0-1-1,1 1 1,-1-1 0,1 0-1,0 0 1,-1 0 0,3 1-1,-1-10-12035,-3 7 10393,-2-13-6499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39.878"/>
    </inkml:context>
    <inkml:brush xml:id="br0">
      <inkml:brushProperty name="width" value="0.025" units="cm"/>
      <inkml:brushProperty name="height" value="0.025" units="cm"/>
    </inkml:brush>
  </inkml:definitions>
  <inkml:trace contextRef="#ctx0" brushRef="#br0">1 98 13100,'0'0'12332,"46"-35"-12012,-10 32-224,-1 2-64,10 1-32,-4 0-1729,0 0-3012,-3 0-4451</inkml:trace>
  <inkml:trace contextRef="#ctx0" brushRef="#br0" timeOffset="1">535 21 21460,'0'0'9193,"48"-9"-9161,-20 5-32,2 2-192,2 1-1121,-2 1-1858,0-1-1954,-4-3-4036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40.538"/>
    </inkml:context>
    <inkml:brush xml:id="br0">
      <inkml:brushProperty name="width" value="0.025" units="cm"/>
      <inkml:brushProperty name="height" value="0.025" units="cm"/>
    </inkml:brush>
  </inkml:definitions>
  <inkml:trace contextRef="#ctx0" brushRef="#br0">0 361 18193,'0'0'6647,"8"-5"-3594,20-13-2194,0-1 1,-1-1-1,38-39 1,-40 34-844,-1-1 0,-1-1 0,-1-1 0,-2-1 0,-1-1 0,21-45 0,-63 122-1488,9-19 1375,-19 51-1,30-71 84,0 1 0,1 0 0,0 0 0,1 0 0,0 0 0,0 0 0,1 0 1,0 0-1,0 0 0,4 17 0,-3-24-141,0 0 0,-1 0 0,1 0 0,0 0 0,0-1 0,0 1 0,0 0 0,1-1 0,-1 1 0,0-1 0,1 1 0,-1-1 0,1 0 0,-1 1 0,1-1 0,0 0 0,0 0 0,-1 0 0,1 0 0,0 0 0,0-1 0,0 1 0,0-1 0,0 1 0,0-1 0,0 0 0,0 1 0,0-1 0,0 0 0,0 0 0,0-1 0,0 1 0,0 0 0,0-1 0,0 1 0,0-1 0,0 1 0,3-3 0,3 1-823,0-1 0,0-1 0,0 1 0,0-1 0,0-1 0,-1 1 0,11-10 0,4-7-1973,-2-1 0,29-39 0,-12 0 3871,-33 52 672,-1 0 0,1 0 0,-2 0-1,4-17 1,-6 26-1497,1 0 0,-1-1 0,0 1-1,0 0 1,0 0 0,0-1 0,0 1 0,0 0-1,0-1 1,0 1 0,0 0 0,0-1-1,0 1 1,-1 0 0,1 0 0,0-1 0,0 1-1,0 0 1,0-1 0,0 1 0,0 0-1,-1 0 1,1-1 0,0 1 0,0 0 0,0 0-1,-1 0 1,1-1 0,0 1 0,0 0-1,-1 0 1,1 0 0,0 0 0,-1-1 0,1 1-1,0 0 1,0 0 0,-1 0 0,1 0-1,0 0 1,-1 0 0,1 0 0,0 0 0,-1 0-1,1 0 1,0 0 0,0 0 0,-1 0-1,1 0 1,0 0 0,-1 0 0,1 0 0,0 1-1,0-1 1,-1 0 0,1 0 0,0 0 0,-1 1-1,-18 9 774,11-3-632,0 0 1,1 1-1,0 0 1,0 0-1,0 0 1,1 1 0,1 0-1,-1 0 1,2 1-1,-1 0 1,1 0-1,1 0 1,0 0-1,-3 17 1,5-22-131,0 1 1,0-1-1,1 1 1,0-1-1,0 0 1,1 1-1,-1-1 1,1 0-1,0 1 1,1-1-1,-1 0 0,1 0 1,3 7-1,-2-9 2,-1 1-1,1-1 0,-1 0 1,1 0-1,0 0 0,0 0 1,0-1-1,1 1 0,-1-1 1,1 0-1,-1 0 0,1 0 1,0 0-1,0 0 0,-1-1 1,1 0-1,0 0 0,0 0 1,7 0-1,-4 0-17,1 0-1,-1-1 1,1 0 0,-1-1-1,1 1 1,-1-1-1,0-1 1,1 0 0,-1 0-1,0 0 1,0-1-1,0 0 1,0 0 0,-1 0-1,1-1 1,-1 0-1,0-1 1,0 1 0,-1-1-1,1 0 1,-1-1-1,0 1 1,0-1 0,-1 0-1,0 0 1,0-1-1,0 1 1,-1-1 0,0 0-1,0 0 1,0 0-1,-1 0 1,0 0 0,-1 0-1,0-1 1,1-9-1,-2 11-184,1 1 0,-1 0 0,0-1 0,0 1 0,-1 0 1,0-1-1,0 1 0,0 0 0,0 0 0,-1 0 0,0 0 0,0 0 0,0 0 0,-5-7 0,4 9-221,-1 0 0,1 1 0,0-1 0,-1 0 1,0 1-1,1 0 0,-1 0 0,0 0 0,0 0 0,0 1 0,0-1 1,-1 1-1,1 0 0,0 0 0,0 1 0,-1-1 0,1 1 0,-7 1 1,-16-2-4613,-1 1-3384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41.151"/>
    </inkml:context>
    <inkml:brush xml:id="br0">
      <inkml:brushProperty name="width" value="0.025" units="cm"/>
      <inkml:brushProperty name="height" value="0.025" units="cm"/>
    </inkml:brush>
  </inkml:definitions>
  <inkml:trace contextRef="#ctx0" brushRef="#br0">1 167 20275,'0'0'6497,"6"-9"-4645,10-6-1529,1 0-1,0 0 0,1 2 0,1 0 0,34-18 0,-49 30-322,15-10 54,1-1-1,23-19 0,-38 31-583,-5 9 69,-5 12-53,-9 38 601,3 1 0,-7 96 0,12 122 1365,5-270-1331,1 0-1,-1 0 1,0 0 0,0 0-1,-1-1 1,0 1 0,-5 11-1,7-17-100,-1-1-1,0 1 1,1-1-1,-1 0 1,0 1-1,0-1 1,0 0-1,0 0 1,0 1-1,0-1 1,0 0-1,-1 0 0,1 0 1,0 0-1,-1-1 1,1 1-1,0 0 1,-1-1-1,1 1 1,-1 0-1,1-1 1,-1 0-1,1 1 1,-1-1-1,0 0 1,1 0-1,-1 0 1,1 0-1,-1 0 1,1 0-1,-1 0 1,0-1-1,1 1 1,-1 0-1,1-1 1,-1 1-1,1-1 1,0 0-1,-1 0 1,1 1-1,0-1 1,-1 0-1,1 0 1,-2-2-1,-4-3-41,1 1-1,0-1 1,0 0 0,1-1-1,-1 1 1,1-1 0,1 0-1,-1 0 1,1-1-1,1 1 1,-6-16 0,5 11-115,0 0 0,1 1 1,1-1-1,0 0 1,0 0-1,2 0 0,0-22 1,0 31-269,1 0 0,0 0 0,0 0 0,0 0 0,0-1 0,0 1 0,0 0 0,1 1 0,0-1 0,0 0 0,-1 0 0,2 1 1,-1-1-1,0 1 0,5-4 0,43-26-9345,-17 16 2517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41.515"/>
    </inkml:context>
    <inkml:brush xml:id="br0">
      <inkml:brushProperty name="width" value="0.025" units="cm"/>
      <inkml:brushProperty name="height" value="0.025" units="cm"/>
    </inkml:brush>
  </inkml:definitions>
  <inkml:trace contextRef="#ctx0" brushRef="#br0">86 4 15246,'0'0'13389,"-9"1"-13154,6 0-225,0-1 0,-1 0 0,1 0 0,0 1 0,-1 0 0,1 0 0,0 0 0,0 0 0,0 0 0,0 1 1,0-1-1,0 1 0,0 0 0,1 0 0,-1 0 0,1 0 0,-1 0 0,1 1 0,0-1 0,-1 1 0,1-1 0,1 1 0,-1 0 0,0 0 0,1 0 0,-1 0 0,1 0 0,0 0 0,0 0 0,0 0 0,1 1 1,-1-1-1,0 5 0,1-8-7,0 1 0,1 0 0,-1 0 0,0 0 0,0 0 0,0 0 0,1-1 0,-1 1 0,0 0 0,1 0 0,-1 0 0,1-1 0,-1 1 0,1 0 1,-1-1-1,1 1 0,-1 0 0,1-1 0,0 1 0,-1-1 0,1 1 0,0-1 0,0 1 0,-1-1 0,1 1 0,0-1 0,1 0 0,31 5 624,-23-5-404,0-1-1,0 0 1,0-1 0,15-4-1,-11-1-188,0 0 0,0-1-1,0 0 1,-1-1-1,-1-1 1,15-13 0,-5 4-569,-33 45-2283,4-7 2764,-6 21-1480,10-14-5719,5-21 1136,4-4-1880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42.095"/>
    </inkml:context>
    <inkml:brush xml:id="br0">
      <inkml:brushProperty name="width" value="0.025" units="cm"/>
      <inkml:brushProperty name="height" value="0.025" units="cm"/>
    </inkml:brush>
  </inkml:definitions>
  <inkml:trace contextRef="#ctx0" brushRef="#br0">89 1 14029,'0'0'1308,"-8"12"1223,-41 68 1318,44-70-3510,0 0 0,1 0 0,0 0 1,1 0-1,0 1 0,1-1 1,0 1-1,-1 14 0,3-15-297,0-5 10,0 0 0,0 0 0,0 1 0,1-1 0,-1 0 0,1 0 0,3 10 0,-3-14-7,1 1 0,-1 0 0,0-1 0,0 1 0,1-1 0,-1 0-1,1 1 1,-1-1 0,1 0 0,0 0 0,-1 0 0,1 0 0,0 0 0,0 0-1,-1-1 1,1 1 0,0-1 0,0 1 0,0-1 0,0 0 0,0 1 0,0-1 0,0 0-1,3-1 1,127 2 687,-131-1-742,0-1 0,0 1 0,0 1 1,0-1-1,0 0 0,0 0 0,-1 0 1,1 0-1,0 1 0,0-1 0,0 0 1,0 1-1,-1-1 0,1 0 0,0 1 1,0-1-1,-1 1 0,1 0 0,0-1 1,-1 1-1,1-1 0,-1 1 0,1 0 1,-1 0-1,1-1 0,-1 1 0,1 0 1,-1 0-1,0-1 0,1 1 0,-1 1 1,1 31 637,-1-20 492,2-14-823,0 0 1,0 0-1,0-1 1,0 1 0,0-1-1,0 0 1,0 1 0,0-1-1,-1 0 1,1 0-1,1-3 1,3-6-290,0-1-1,-1 0 1,0 0 0,3-14-1,1-2-1145,-6 28 971,-1 0 0,1 1 0,-1-1 0,1 1 1,-1 0-1,1 0 0,-1 0 0,1 0 0,-1 0 0,0 0 0,0 1 0,0-1 0,1 1 0,-2 0 0,4 2 0,12 7 105,-8-7 159,1-1 1,0 0-1,-1 0 0,1-1 1,0 0-1,0-1 0,1 0 1,-1 0-1,12-2 0,-17 1-28,-1 0-1,0 0 1,0-1-1,1 0 1,-1 0-1,0 0 1,0 0-1,0 0 1,0-1-1,0 0 1,0 0-1,-1 0 1,1 0-1,-1-1 0,1 1 1,-1-1-1,0 0 1,0 0-1,0 0 1,0 0-1,-1-1 1,1 1-1,-1-1 1,3-5-1,-5 8-69,1 0-1,0-1 0,-1 1 0,1 0 0,-1 0 1,1-1-1,-1 1 0,0 0 0,0-1 1,1 1-1,-1-1 0,0 1 0,0 0 1,0-1-1,-1 1 0,1-1 0,0 1 0,0 0 1,-1-1-1,1 1 0,-1 0 0,1-1 1,-1 1-1,-1-2 0,1 2-21,-1 0-1,1 0 1,-1 0 0,1 1-1,-1-1 1,1 0 0,-1 1-1,1 0 1,-1-1 0,1 1-1,-1 0 1,0 0-1,1 0 1,-1 0 0,1 0-1,-1 0 1,-2 0 0,-2 1 22,0 1 0,0-1 0,1 1 0,-1-1 0,1 2 0,-1-1 0,1 1 0,0-1 0,0 1 0,-9 7 0,12-7 74,-1-1 0,1 1 0,0-1 0,0 1 0,0 0-1,1 0 1,-1 0 0,0 0 0,1 0 0,0 0 0,0 0 0,0 0 0,0 0-1,0 1 1,1-1 0,0 0 0,-1 1 0,1-1 0,0 1 0,1-1 0,-1 0-1,1 1 1,-1-1 0,1 0 0,0 0 0,0 0 0,0 1 0,1-1 0,-1 0-1,1 0 1,0-1 0,-1 1 0,6 5 0,-4-5-201,0 1 1,1-1-1,0 0 1,0 0-1,0 0 1,0 0-1,0-1 1,0 1-1,1-1 1,5 2 0,-5-3-695,0 1 1,-1-1-1,1 0 1,0-1 0,0 1-1,0-1 1,0 0 0,0 0-1,0-1 1,9-1 0,3-5-12878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44.626"/>
    </inkml:context>
    <inkml:brush xml:id="br0">
      <inkml:brushProperty name="width" value="0.025" units="cm"/>
      <inkml:brushProperty name="height" value="0.025" units="cm"/>
    </inkml:brush>
  </inkml:definitions>
  <inkml:trace contextRef="#ctx0" brushRef="#br0">1 18 9865,'0'0'9225,"9"0"-6278,2 0-1185,4-2-289,6-1-832,5 3-417,7-1-160,5 1-64,1 0 0,2 0-417,0 0-127,-5 0-1,-7 0-223,-4 0-385,-3 0-737,-7-5-1537,-4-2-2403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45.699"/>
    </inkml:context>
    <inkml:brush xml:id="br0">
      <inkml:brushProperty name="width" value="0.025" units="cm"/>
      <inkml:brushProperty name="height" value="0.025" units="cm"/>
    </inkml:brush>
  </inkml:definitions>
  <inkml:trace contextRef="#ctx0" brushRef="#br0">1 1 15054,'0'0'11649,"14"0"-11404,27 3-156,0 1-1,0 2 1,-1 2-1,0 2 0,-1 2 1,39 16-1,-76-27-92,0 0-1,0 0 0,0 0 0,0 0 0,-1 0 0,1 1 0,0-1 0,-1 0 0,1 1 1,-1-1-1,1 1 0,-1 0 0,0 0 0,0-1 0,0 1 0,0 0 0,0 0 1,0 0-1,0 0 0,-1 0 0,1 0 0,-1 0 0,1 1 0,-1-1 0,0 0 1,0 0-1,0 0 0,0 0 0,0 0 0,0 1 0,-1-1 0,1 0 0,-1 0 0,1 0 1,-1 0-1,0 0 0,0 0 0,0 0 0,-2 3 0,-5 8-38,0 0 0,-1-1 0,0 0-1,-17 16 1,18-19 43,-15 13 453,-1 0 0,-34 23-1,-34 30-351,83-66-1731,0 1 0,1 0 0,-14 19 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3.167"/>
    </inkml:context>
    <inkml:brush xml:id="br0">
      <inkml:brushProperty name="width" value="0.05" units="cm"/>
      <inkml:brushProperty name="height" value="0.05" units="cm"/>
    </inkml:brush>
  </inkml:definitions>
  <inkml:trace contextRef="#ctx0" brushRef="#br0">10 108 18892,'-3'17'874,"0"0"1,0 31-1,3-43-733,0 0 0,0 0 0,0 0-1,1 1 1,0-1 0,0 0 0,0 0 0,1 0 0,-1 0 0,1 0 0,0-1 0,1 1 0,3 6 0,-5-10-108,1 0 0,-1 0 0,1 0 1,-1 0-1,1 0 0,-1 0 1,1 0-1,-1 0 0,1-1 0,0 1 1,0-1-1,-1 1 0,1-1 0,0 1 1,0-1-1,-1 0 0,1 0 0,0 0 1,0 0-1,0 0 0,-1-1 0,1 1 1,0 0-1,0-1 0,-1 1 0,3-2 1,5-2 34,0 1 0,-1-2 0,14-8 1,6-8 141,46-43 1,-53 44-89,0 1 1,1 2-1,43-27 0,-37 33-5,-28 11-110,1-1-1,0 1 0,0 0 1,0 0-1,-1 0 0,1 0 1,0 0-1,0 0 1,-1 0-1,1 0 0,0 1 1,0-1-1,-1 0 0,1 0 1,0 1-1,0-1 0,-1 0 1,1 1-1,0-1 0,-1 1 1,1-1-1,0 1 1,-1-1-1,1 1 0,-1-1 1,1 1-1,-1-1 0,1 1 1,-1 0-1,0-1 0,1 1 1,-1 0-1,0-1 0,1 1 1,-1 0-1,0 1 1,2 12 51,-1-1 0,-1 0 0,0 1 1,-1-1-1,0 1 0,-5 17 0,1 0 45,5-30-92,0 0-1,0 1 1,-1-1-1,1 0 0,0 0 1,0 0-1,0 1 1,0-1-1,0 0 0,1 0 1,-1 1-1,0-1 1,1 0-1,-1 0 0,0 0 1,1 0-1,-1 0 1,2 2-1,-2-3-1,1 0 0,-1 0 0,1 1 0,-1-1 0,1 0 0,-1 0 0,1 0 0,-1 0 0,1 0 0,0 0 0,-1 0 0,1 0 0,-1 0 0,1 0 0,-1 0 0,1 0 0,0 0 0,-1 0 0,1 0 0,-1 0 1,1-1-1,-1 1 0,1 0 0,-1 0 0,2-1 0,2-2 31,1-1 0,0 1 0,-1-1 0,0 0 0,0 0 1,5-6-1,67-100 375,-36 48-323,-37 58-93,-1 1 0,0 0 1,1 0-1,-1 0 1,1 1-1,0-1 1,3-2-1,-5 4 0,-1 1 1,0 0-1,1 0 0,-1 0 1,1 0-1,-1-1 0,0 1 1,1 0-1,-1 0 0,0 0 0,1 0 1,-1 0-1,1 0 0,-1 0 1,0 0-1,1 0 0,-1 0 1,1 0-1,-1 0 0,0 0 0,1 0 1,-1 1-1,1-1 0,-1 0 1,0 0-1,1 0 0,-1 1 1,1 0-2,0 0 0,0 0 0,-1 0 0,1 0 1,-1 0-1,1 0 0,-1 0 0,1 0 0,-1 1 0,0-1 1,1 0-1,-1 0 0,0 2 0,3 25-16,-2 0 0,-2 34-1,2 34 44,3-80-656,-3-14-655,-2-9 597,-2-3 270,-2-4-164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46.618"/>
    </inkml:context>
    <inkml:brush xml:id="br0">
      <inkml:brushProperty name="width" value="0.025" units="cm"/>
      <inkml:brushProperty name="height" value="0.025" units="cm"/>
    </inkml:brush>
  </inkml:definitions>
  <inkml:trace contextRef="#ctx0" brushRef="#br0">66 42 10474,'0'0'17766,"-6"11"-17584,-5 12 58,1-1 0,1 2 0,1-1 0,1 1 1,-8 49 575,26-115 994,-8 27-1786,-1 0 0,0-1 0,-1 1 0,-1-25-1,0 18-403,0 22 257,2 13-502,1-10 663,1 0 1,-1 0-1,1-1 0,0 0 0,-1 1 0,1-1 0,1-1 0,-1 1 0,0-1 1,0 1-1,1-1 0,-1 0 0,0-1 0,1 1 0,-1-1 0,1 0 1,-1 0-1,1 0 0,7-2 0,1 1 20,0-1 0,0 0 0,-1-1 0,1-1 0,21-9 0,-32 12-56,47-29 125,-47 28-122,-1 1-1,1 0 1,-1-1-1,1 1 1,-1-1-1,0 1 1,0-1-1,1 1 1,-1-1-1,0 0 1,-1 0-1,1 1 1,0-1-1,0 0 1,-1 0-1,1 0 1,-1 0-1,0 0 1,0 0-1,1 0 1,-1 0-1,0 0 1,-1 0-1,1 0 1,0 0-1,-1-3 1,0 5-23,0-1 1,1 0-1,-1 1 1,0-1 0,0 0-1,0 1 1,0-1 0,0 1-1,1-1 1,-1 1 0,0-1-1,0 1 1,0 0 0,0 0-1,0-1 1,0 1 0,0 0-1,0 0 1,-1 0-1,1 0 1,0 0 0,0 0-1,0 0 1,0 1 0,0-1-1,0 0 1,-1 1 0,-29 9-282,26-6 291,0 0 1,0 0-1,0 0 1,1 1-1,0 0 1,0-1-1,0 2 1,0-1-1,1 0 0,0 1 1,0-1-1,0 1 1,1 0-1,0 0 1,0 0-1,0 0 1,1 0-1,0 0 1,0 8-1,0-10-20,1 1 0,0-1-1,0 0 1,1 0 0,-1 1-1,1-1 1,0 0 0,0 0-1,0 0 1,0 0 0,1 0-1,0 0 1,0 0 0,0 0 0,0-1-1,1 1 1,-1-1 0,1 0-1,0 1 1,0-1 0,0 0-1,0-1 1,0 1 0,1-1-1,0 1 1,-1-1 0,1 0-1,6 2 1,0-1-1003,0 0 1,-1-1-1,1 0 0,19 1 1,18-2-6527,-46-1 7322,26 0-5942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47.692"/>
    </inkml:context>
    <inkml:brush xml:id="br0">
      <inkml:brushProperty name="width" value="0.025" units="cm"/>
      <inkml:brushProperty name="height" value="0.025" units="cm"/>
    </inkml:brush>
  </inkml:definitions>
  <inkml:trace contextRef="#ctx0" brushRef="#br0">170 179 12620,'0'0'14478,"-9"-4"-14041,5 3-420,-1-1 0,1 1 0,0 0-1,-1 0 1,1 0 0,-1 0 0,1 1-1,-1 0 1,1 0 0,-1 0 0,1 0-1,0 1 1,-1 0 0,1 0 0,-1 0-1,1 0 1,0 1 0,0 0 0,0 0-1,0 0 1,-5 3 0,-1 1 28,7-4-30,-1-1-1,1 1 0,0 0 1,0 0-1,0 0 1,0 0-1,0 0 1,0 1-1,1-1 1,-1 1-1,1 0 1,-1 0-1,1 0 1,0 0-1,0 0 1,1 0-1,-1 1 1,-2 5-1,5-8-12,0 0-1,-1 0 1,1 0-1,0-1 1,-1 1 0,1 0-1,0-1 1,0 1 0,0-1-1,0 1 1,-1-1-1,1 1 1,0-1 0,0 0-1,0 1 1,0-1-1,0 0 1,0 0 0,0 0-1,0 0 1,0 1 0,2-2-1,33 4 42,-29-3-38,2 1-37,16 0-324,-1 1 0,1 0 1,-1 2-1,0 1 0,27 10 0,-50-15 330,1 0 1,-1 0-1,0 1 0,0-1 1,0 0-1,0 1 0,0-1 0,0 1 1,0 0-1,0-1 0,0 1 1,0 0-1,0-1 0,0 1 1,0 0-1,0 0 0,-1 0 0,1 0 1,0 0-1,-1 0 0,1 0 1,-1 0-1,1 0 0,-1 0 1,1 0-1,-1 0 0,0 1 0,1 0 1,-2 0 50,1-1 1,-1 1-1,0 0 1,0-1-1,1 1 1,-1-1-1,0 1 1,0-1-1,-1 1 1,1-1-1,0 0 1,0 1-1,-1-1 1,1 0-1,-1 0 1,-1 1-1,-9 5 369,0 0 1,0-1-1,-20 7 0,23-9-233,0 0-159,0-1-1,0 0 1,-1-1 0,1 0-1,-17 2 1,60-23-6403,3-3 743,59-42 0,-57 30 6958,-4-5 4947,-31 33 2087,-14 15-6757,-15 20-1900,20-22 573,0 1-1,1 0 1,0 0 0,0 0-1,-3 12 1,7-19-234,-1 0 1,1 1-1,-1-1 1,1 0-1,0 0 1,0 0-1,0 0 1,-1 1-1,1-1 1,0 0-1,1 0 1,-1 1-1,0-1 1,0 0-1,0 0 1,1 0-1,-1 0 1,0 1 0,1-1-1,-1 0 1,1 0-1,0 0 1,-1 0-1,1 0 1,0 0-1,0 0 1,-1 0-1,1-1 1,0 1-1,0 0 1,0 0-1,0-1 1,0 1-1,0 0 1,0-1-1,0 1 1,1-1-1,-1 1 1,0-1-1,0 0 1,0 0-1,0 1 1,1-1-1,-1 0 1,0 0-1,0 0 1,3 0-1,3-1 35,1 1-1,-1-1 1,0-1-1,1 1 1,-1-1 0,0 0-1,0-1 1,0 0-1,-1 0 1,1 0-1,-1-1 1,1 0-1,10-9 1,-5 3 43,-1-1-1,0 0 1,-1 0 0,0-1 0,15-25 0,-40 59-73,-19 31 86,32-51-102,1 1 0,0 0 0,0-1 0,0 1 0,0 0 1,1-1-1,-1 1 0,1 0 0,-1 0 0,1 0 0,0 0 0,0 0 0,0-1 0,1 1 0,-1 0 0,1 0 0,-1 0 0,3 3 0,-1-4 2,0 0 1,0 0-1,1 0 0,-1-1 0,1 1 1,-1-1-1,1 0 0,-1 0 0,1 0 1,0 0-1,0 0 0,-1 0 0,1-1 1,0 1-1,0-1 0,0 0 0,0 0 1,5-1-1,56-2-1181,-58 2 499,1-1-1,0 0 0,0 0 0,-1 0 0,1-1 0,-1 1 0,1-2 0,9-6 0,-9 5 243,1-1 1,-1-1-1,0 1 0,-1-1 1,10-13-1,0-5 914,-1-1-1,-1 0 0,12-34 0,3-5 2365,-25 58-2394,-1 0-1,1 0 1,-1-1-1,-1 1 1,1-1-1,-1 0 0,2-15 1,-34 27-553,17 4 166,1 0-1,-1 1 0,2 1 1,-1 0-1,2 0 1,-1 1-1,1 0 0,1 1 1,0 0-1,0 0 0,2 1 1,-1 0-1,2 1 0,-8 20 1,12-29-43,0 1 0,1-1 0,0 0 0,0 1 0,0-1 0,0 1 0,1-1 1,0 1-1,0 0 0,0-1 0,1 1 0,0-1 0,0 0 0,4 10 0,-4-12-14,1 0 0,0 0-1,0 0 1,1 0 0,-1 0-1,0-1 1,1 1 0,0-1-1,0 1 1,0-1 0,0 0-1,0 0 1,0 0 0,0-1-1,0 1 1,1-1 0,-1 0-1,1 0 1,-1 0-1,1 0 1,0 0 0,6 0-1,-4-1-201,1 1-1,0-1 1,-1 0-1,1 0 0,0-1 1,-1 0-1,1 0 0,-1-1 1,1 1-1,-1-1 0,0-1 1,0 1-1,9-6 1,-6 2-1823,-1 0 0,1 0 0,-1-1 0,12-13 0,4-8-7036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48.449"/>
    </inkml:context>
    <inkml:brush xml:id="br0">
      <inkml:brushProperty name="width" value="0.025" units="cm"/>
      <inkml:brushProperty name="height" value="0.025" units="cm"/>
    </inkml:brush>
  </inkml:definitions>
  <inkml:trace contextRef="#ctx0" brushRef="#br0">148 0 14382,'-3'1'336,"1"0"0,-1 0 1,1 0-1,0 0 1,-1 1-1,1-1 0,0 0 1,0 1-1,0 0 1,0-1-1,0 1 0,0 0 1,1 0-1,-1 0 1,0 0-1,-1 4 0,-23 41 2237,22-39-1907,-14 31 315,2 1 0,1 1 0,-16 73 0,69-176 904,-9-30-2446,-30 100 554,0-1-1,1 1 1,0 0 0,0 0 0,1 0-1,0 0 1,0 0 0,3 9-1,-3-15 47,1 1-1,0 0 1,0-1-1,-1 1 1,1-1-1,1 0 1,-1 1-1,0-1 1,0 0-1,1 0 1,-1-1-1,1 1 1,0 0-1,0-1 1,-1 0-1,1 1 1,0-1-1,0 0 1,0-1-1,0 1 1,0 0-1,0-1 1,0 0-1,6 0 1,-3 1 111,0-1 0,1 0 1,-1 0-1,1-1 0,-1 0 1,0 0-1,0-1 0,1 1 0,-1-1 1,0-1-1,9-4 0,-11 5-135,-1 1-1,-1-1 1,1 0-1,0-1 1,0 1-1,-1 0 1,1-1-1,-1 0 1,0 1-1,0-1 1,0 0-1,0 0 1,0 0-1,-1 0 1,1 0-1,-1-1 1,0 1-1,0 0 1,0-1-1,0 1 1,-1-1-1,1 1 1,-1-4-1,-1 5-37,1 1 0,-1 0 0,0 0 0,0 0 0,0 0 0,0 0 0,0 0 0,0 0 0,0 0 0,0 0 0,0 1 0,0-1 0,0 0 1,-1 1-1,1-1 0,0 0 0,0 1 0,-1 0 0,1-1 0,0 1 0,-1 0 0,1 0 0,-1 0 0,1 0 0,0 0 0,-1 0 0,1 0 0,0 0 0,-1 0 0,1 1 0,0-1 0,-1 0 0,0 2 0,-24 7-17,25-8 48,0-1-1,1 1 0,-1-1 1,1 0-1,-1 1 0,1-1 1,0 1-1,-1-1 1,1 1-1,-1-1 0,1 1 1,0 0-1,-1-1 0,1 1 1,0-1-1,0 1 0,-1 0 1,1-1-1,0 1 1,0 0-1,0-1 0,0 1 1,0 0-1,0-1 0,0 1 1,0 0-1,0-1 1,0 1-1,1 0 0,-1 0 1,3 1 8,-1 0 0,1-1 0,0 1 0,0-1 0,-1 0 0,1 0 0,0 0 0,0 0 0,1 0 0,-1-1 0,0 1 0,0-1 0,0 0 0,0 0 0,6 0 0,4 0-59,-10 0 4,0 1-1,1-1 0,-1 1 1,0 0-1,1-1 0,-1 1 1,0 1-1,0-1 1,0 0-1,0 1 0,0 0 1,0-1-1,0 1 0,3 3 1,-2 1-67,0 0 1,0-1-1,0 1 1,0 1-1,3 9 1,-2-7 88,-4-6 45,0-1-1,0 1 0,0-1 0,1 1 0,-1-1 0,1 1 1,-1-1-1,1 0 0,0 0 0,0 0 0,0 0 0,0 0 1,0-1-1,1 1 0,-1 0 0,1-1 0,-1 0 1,1 0-1,-1 1 0,1-1 0,-1-1 0,1 1 0,0 0 1,4 0-1,-5-2-4,0 0 1,1 1-1,-1-1 0,0 0 1,0 0-1,0 0 1,0-1-1,0 1 1,0 0-1,0-1 1,0 0-1,0 1 0,-1-1 1,1 0-1,-1 0 1,1 0-1,-1 0 1,0 0-1,0 0 1,0 0-1,0 0 0,0 0 1,0-1-1,0 1 1,-1 0-1,1-1 1,-1 1-1,0 0 1,0-4-1,3-6-55,-2-1 0,1 0 0,-2 1 0,1-1 0,-2 0 0,0 0 0,0 1 0,-6-21 0,11 37-86,-1-1 1,1 0-1,0 0 1,-1 0 0,1 0-1,0-1 1,1 0-1,-1 0 1,0 0-1,8 2 1,-2 0-1242,1 0 0,-1-1-1,1-1 1,14 2 0,-3-3-4812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49.284"/>
    </inkml:context>
    <inkml:brush xml:id="br0">
      <inkml:brushProperty name="width" value="0.025" units="cm"/>
      <inkml:brushProperty name="height" value="0.025" units="cm"/>
    </inkml:brush>
  </inkml:definitions>
  <inkml:trace contextRef="#ctx0" brushRef="#br0">67 1 13741,'2'4'8087,"-1"6"-4750,-1 29-4013,0-34 1737,-18 265 1544,18-240-2529,0-43-109,-5-46-421,-2 34 309,-1 0 1,-16-32 0,16 39 464,8 17-284,1 1 0,-1-1 0,0 1 0,0-1 0,0 1 0,0-1 0,1 1-1,-1-1 1,0 1 0,1-1 0,-1 1 0,0 0 0,1-1 0,-1 1-1,0-1 1,1 1 0,-1 0 0,1-1 0,-1 1 0,1 0 0,-1 0-1,1-1 1,-1 1 0,1 0 0,-1 0 0,1 0 0,-1 0 0,1-1-1,-1 1 1,1 0 0,-1 0 0,1 0 0,-1 0 0,1 0 0,-1 0-1,1 0 1,0 1 0,-1-1 0,1 0 0,33 0-162,-27 0 189,81 7 504,-44-2-2745,0-3-7747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49.647"/>
    </inkml:context>
    <inkml:brush xml:id="br0">
      <inkml:brushProperty name="width" value="0.025" units="cm"/>
      <inkml:brushProperty name="height" value="0.025" units="cm"/>
    </inkml:brush>
  </inkml:definitions>
  <inkml:trace contextRef="#ctx0" brushRef="#br0">1 74 18001,'0'0'12043,"56"-42"-11914,-49 35-866,1-3-2626,1-4-6407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51.066"/>
    </inkml:context>
    <inkml:brush xml:id="br0">
      <inkml:brushProperty name="width" value="0.025" units="cm"/>
      <inkml:brushProperty name="height" value="0.025" units="cm"/>
    </inkml:brush>
  </inkml:definitions>
  <inkml:trace contextRef="#ctx0" brushRef="#br0">1 144 13036,'0'0'6898,"11"1"-5398,-5 0-1328,0 0 0,0 0 1,0-1-1,0 0 0,0 0 1,1 0-1,-1-1 0,0 0 1,0 0-1,0 0 1,-1-1-1,1 0 0,0 0 1,-1 0-1,1-1 0,-1 0 1,1 0-1,-1 0 0,0-1 1,5-4-1,-6 3-17,-1 1-1,1-1 1,-1 0 0,0 0 0,0 0-1,0 0 1,0 0 0,-1-1-1,3-10 1,-5 14-138,1 1-1,-1-1 1,0 1-1,1-1 1,-1 0 0,0 1-1,0-1 1,0 1-1,-1-1 1,1 0-1,0 1 1,-1-1 0,1 1-1,0-1 1,-1 1-1,0-1 1,1 1-1,-1-1 1,0 1 0,0 0-1,0-1 1,0 1-1,0 0 1,0 0 0,0-1-1,0 1 1,-1 0-1,1 0 1,0 1-1,-1-1 1,1 0 0,0 0-1,-1 1 1,1-1-1,-1 0 1,0 1-1,1 0 1,-1-1 0,-2 1-1,-1-1-105,1 0 0,-1 1 1,0-1-1,1 1 0,-1 1 0,1-1 0,-1 0 0,1 1 1,-1 0-1,1 0 0,-1 1 0,1-1 0,0 1 0,0 0 1,0 0-1,0 0 0,0 0 0,0 1 0,-6 5 0,6-4 60,0 1 0,0 0 0,0 0-1,0 0 1,1 0 0,0 1 0,0-1-1,0 1 1,1 0 0,-1 0 0,2 0-1,-1 0 1,1 0 0,-1 7 0,1-11 25,1-1 0,0 1-1,0-1 1,0 1 0,0-1 0,0 1 0,0-1 0,1 1 0,-1-1 0,0 1 0,1-1 0,-1 1 0,1-1 0,-1 1-1,1-1 1,0 0 0,0 0 0,0 1 0,-1-1 0,1 0 0,0 0 0,1 0 0,-1 0 0,0 0 0,2 2 0,1-1 18,0-1 1,-1 1 0,1-1-1,0 1 1,0-1-1,0-1 1,0 1 0,0 0-1,7-1 1,0 0 68,0 0-1,1-1 1,-2 0 0,1-1 0,0-1-1,19-6 1,0-10 213,-25 15-271,-1 1 0,1 0 1,0 0-1,0 0 0,0 0 0,0 1 1,0 0-1,7-2 0,-11 7-153,0 1 1,1-1-1,-1 1 0,-1 0 0,1 0 1,-1-1-1,1 1 0,-1 0 0,0 0 0,0-1 1,-2 8-1,2-4 97,0-4 40,0-1 0,-1 0 0,1 0 0,0 0 0,1 0 1,-1 0-1,0 0 0,0 0 0,1 0 0,-1 0 0,1 0 0,0 0 0,0 0 0,0 0 0,0 0 1,0 0-1,0-1 0,0 1 0,0 0 0,1-1 0,1 3 0,0-3 71,0 0 1,0 0-1,0-1 0,0 1 0,0-1 1,0 0-1,1 0 0,-1 0 0,0 0 1,0 0-1,0-1 0,0 1 0,0-1 1,0 0-1,3-1 0,11-4 262,0-1 1,0-1-1,23-13 0,-30 14-338,0 1 0,1 0 1,0 1-1,1 0 0,-1 0 0,1 1 0,0 1 0,0 0 0,0 1 1,18-2-1,-29 5-21,-1-1 0,1 1 0,0-1 0,-1 1 0,1 0 0,-1-1 1,1 1-1,0 0 0,-1-1 0,0 1 0,1 0 0,-1 0 0,1-1 0,-1 1 0,0 0 1,0 0-1,1 0 0,-1 0 0,0 0 0,0-1 0,0 1 0,0 0 0,0 0 1,0 1-1,0 28 439,0-27-305,0-2-69,1 0 1,-1 0-1,0 0 0,0 0 0,1 0 0,-1 0 1,0 0-1,1 0 0,-1-1 0,1 1 1,0 0-1,-1 0 0,1-1 0,-1 1 0,1 0 1,0-1-1,0 1 0,-1 0 0,1-1 1,0 1-1,0-1 0,0 1 0,0-1 1,-1 0-1,1 1 0,0-1 0,0 0 0,0 0 1,0 1-1,0-1 0,0 0 0,0 0 1,0 0-1,0 0 0,0 0 0,0-1 0,0 1 1,0 0-1,0 0 0,-1-1 0,1 1 1,2-1-1,49-15 1082,-41 12-1238,35-5-411,-27 14-4054,-19-4 3878,1 0-1,0 0 1,0 0 0,-1-1-1,1 1 1,-1 0-1,1 0 1,-1 0-1,1 0 1,-1 0 0,0 0-1,1 0 1,-1 0-1,0 0 1,0 0-1,0 0 1,0 0 0,0 2-1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51.409"/>
    </inkml:context>
    <inkml:brush xml:id="br0">
      <inkml:brushProperty name="width" value="0.025" units="cm"/>
      <inkml:brushProperty name="height" value="0.025" units="cm"/>
    </inkml:brush>
  </inkml:definitions>
  <inkml:trace contextRef="#ctx0" brushRef="#br0">0 0 22517,'0'0'5958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51.786"/>
    </inkml:context>
    <inkml:brush xml:id="br0">
      <inkml:brushProperty name="width" value="0.025" units="cm"/>
      <inkml:brushProperty name="height" value="0.025" units="cm"/>
    </inkml:brush>
  </inkml:definitions>
  <inkml:trace contextRef="#ctx0" brushRef="#br0">34 0 14542,'0'0'14146,"1"11"-13911,-3 13-127,-2 0-1,0 0 0,-8 26 1,0 0-1899,12-49 1745,0-1 0,0 0 0,0 0 0,0 0 0,0 0 0,0 0 0,0 0 0,0 1 0,0-1 0,0 0 0,0 0 0,0 0 0,0 0 1,0 0-1,0 0 0,0 1 0,0-1 0,0 0 0,0 0 0,0 0 0,0 0 0,0 0 0,0 0 0,0 0 0,0 1 0,0-1 0,0 0 0,0 0 0,1 0 0,-1 0 0,0 0 0,0 0 0,0 0 0,0 0 0,0 1 0,0-1 0,0 0 0,0 0 0,1 0 0,-1 0 0,0 0 0,0 0 0,0 0 0,0 0 0,0 0 0,0 0 1,0 0-1,1 0 0,-1 0 0,0 0 0,0 0 0,0 0 0,0 0 0,0 0 0,0 0 0,1 0 0,-1 0 0,11-6-1014,10-11-83,46-59-4171,-7 7 5194,-60 69 215,0-1 0,1 1-1,-1-1 1,0 1 0,0 0 0,1-1 0,-1 1-1,0 0 1,0-1 0,1 1 0,-1 0 0,0-1-1,1 1 1,-1 0 0,1 0 0,-1-1 0,0 1-1,1 0 1,-1 0 0,1 0 0,-1-1 0,0 1-1,1 0 1,-1 0 0,1 0 0,-1 0 0,1 0-1,-1 0 1,1 0 0,-1 0 0,1 0 0,0 15 1224,-12 21-291,0-12-844,-15 36 359,19-21-5236,7-32-1137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52.145"/>
    </inkml:context>
    <inkml:brush xml:id="br0">
      <inkml:brushProperty name="width" value="0.025" units="cm"/>
      <inkml:brushProperty name="height" value="0.025" units="cm"/>
    </inkml:brush>
  </inkml:definitions>
  <inkml:trace contextRef="#ctx0" brushRef="#br0">118 0 8136,'0'0'19330,"-6"14"-19325,-8 13 70,-48 110 19,55-120 247,0 1 0,2 0 0,0 1 0,1-1 1,-4 37-1,8-54-320,0 0 0,0-1 0,0 1 0,0 0 0,1 0 0,-1 0 0,0 0 0,0-1 0,0 1 0,1 0 0,-1 0 0,0 0 0,1-1 0,-1 1 0,1 0 0,-1-1 0,1 1 0,-1 0 0,1-1 0,-1 1 0,1-1 0,-1 1 0,1 0 0,0-1 0,0 0 0,-1 1 0,1-1 0,0 1 0,0-1 0,-1 0 0,1 0 0,1 1 0,1-1 94,0 1 0,1-1 0,-1 0 0,0 0 0,1-1 0,-1 1 0,0-1 0,6-1 0,58-25 1237,-34 9-1352,-1-2 0,0 0 0,-2-3 0,0 0 0,-2-2 0,-1-1 0,28-34 0,-43 39-3499,-11 21 3221,-1-1 1,1 1 0,-1-1-1,1 1 1,-1-1 0,0 0-1,1 1 1,-1-1 0,0 1-1,1-1 1,-1 0 0,0 1-1,0-1 1,0 0 0,0 0-1,0 1 1,0-1 0,0 0-1,0 1 1,0-1 0,0 0-1,0 1 1,0-1 0,0 0-1,0 0 1,-1 1 0,1-1-1,0 1 1,-1-2 0,-8 2-11350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52.730"/>
    </inkml:context>
    <inkml:brush xml:id="br0">
      <inkml:brushProperty name="width" value="0.025" units="cm"/>
      <inkml:brushProperty name="height" value="0.025" units="cm"/>
    </inkml:brush>
  </inkml:definitions>
  <inkml:trace contextRef="#ctx0" brushRef="#br0">1 105 13549,'0'0'14451,"8"7"-13933,-5-5-477,0 1 1,0 0 0,0-1 0,0 1 0,1-1-1,-1 0 1,1 0 0,0 0 0,0-1-1,0 1 1,-1-1 0,1 0 0,1 0 0,-1 0-1,0-1 1,0 1 0,0-1 0,0 0-1,0 0 1,0 0 0,0-1 0,5-1 0,8-1-32,1 0 1,-1 0 0,0 2-1,25 0 1,-41 2-4,0-1 0,0 0 0,0 0 0,0 1 0,0-1 0,0 1 0,0-1 0,0 1 0,0-1 0,-1 1 0,1-1 0,0 1 0,0 0 0,-1 0 0,1-1 0,0 1 0,-1 0 0,1 0 0,-1 0 0,1 0 0,-1 0 0,1-1 0,-1 1 0,0 0 0,1 0 0,-1 0 0,0 0 0,0 2 0,5 5 1619,10-29-407,39-111-1032,-54 134-208,-1 0-1,1 1 1,0-1 0,0 1-1,0-1 1,1 0 0,-1 1-1,0-1 1,1 0-1,-1 1 1,1-1 0,0 0-1,0 0 1,0 1 0,0-1-1,0 0 1,1 0 0,-1 0-1,1-1 1,-1 1 0,1 0-1,0 0 1,-1-1 0,1 1-1,0-1 1,0 1-1,0-1 1,0 0 0,0 0-1,4 1 1,-3-1 39,0 0-1,1-1 1,-1 0 0,0 0 0,0 0-1,1 0 1,-1 0 0,0-1-1,0 1 1,1-1 0,-1 0 0,0 0-1,0 0 1,0 0 0,0-1-1,5-3 1,-1 0 51,0-1 0,0 0 0,-1-1 0,10-12 0,-7 9-53,-19 21-239,1 1-1,1 0 1,0 1-1,0 0 1,1 0 0,1 1-1,1 0 1,0 0-1,0 0 1,1 1 0,1-1-1,-1 17 1,4-31-43,1 1-1,-1-1 1,0 0-1,1 0 1,-1 0 0,1 0-1,-1 0 1,1 0 0,-1 0-1,1 0 1,-1 0 0,1 0-1,-1 0 1,1 0 0,-1 0-1,0-1 1,1 1-1,-1 0 1,1 0 0,-1 0-1,0-1 1,1 1 0,-1 0-1,1 0 1,-1-1 0,0 1-1,1 0 1,-1-1 0,0 1-1,0 0 1,1-1-1,-1 1 1,0-1 0,0 1-1,1 0 1,-1-1 0,0 0-1,6-17-7591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3.571"/>
    </inkml:context>
    <inkml:brush xml:id="br0">
      <inkml:brushProperty name="width" value="0.05" units="cm"/>
      <inkml:brushProperty name="height" value="0.05" units="cm"/>
    </inkml:brush>
  </inkml:definitions>
  <inkml:trace contextRef="#ctx0" brushRef="#br0">7 1 20324,'-6'7'1505,"6"6"-1177,1 0-128,5 3 240,1 1-816,5-1 352,2-2-112,5-7-120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53.120"/>
    </inkml:context>
    <inkml:brush xml:id="br0">
      <inkml:brushProperty name="width" value="0.025" units="cm"/>
      <inkml:brushProperty name="height" value="0.025" units="cm"/>
    </inkml:brush>
  </inkml:definitions>
  <inkml:trace contextRef="#ctx0" brushRef="#br0">1 0 17553,'0'0'6149,"46"55"-17808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53.464"/>
    </inkml:context>
    <inkml:brush xml:id="br0">
      <inkml:brushProperty name="width" value="0.025" units="cm"/>
      <inkml:brushProperty name="height" value="0.025" units="cm"/>
    </inkml:brush>
  </inkml:definitions>
  <inkml:trace contextRef="#ctx0" brushRef="#br0">16 1 2755,'0'0'20600,"-2"2"-20365,1 0-249,-1-1 0,1 1 0,0 0 0,0-1-1,0 1 1,0 0 0,0-1 0,0 1 0,0 0-1,0 0 1,1 0 0,-1 0 0,1 0 0,0 0-1,-1 0 1,1 0 0,0 0 0,0 0 0,0 0-1,0 0 1,1 0 0,-1 0 0,0 0 0,1 0-1,0 0 1,-1-1 0,1 1 0,0 0 0,0 0 0,0 0-1,0-1 1,0 1 0,0 0 0,1-1 0,-1 1-1,0-1 1,1 0 0,-1 1 0,1-1 0,2 1-1,12 13-437,-5-5-330,1 1 1,16 21 0,-25-28 865,0 1 1,0-1 0,-1 1 0,0-1 0,0 1 0,0-1 0,-1 1 0,1 0 0,-1 0 0,0 0 0,0 0 0,-1 9 0,0-12 114,0 0 0,-1 0-1,0-1 1,1 1 0,-1 0 0,0 0-1,0 0 1,0 0 0,0-1 0,0 1-1,0-1 1,-1 1 0,1-1 0,0 1-1,-1-1 1,1 1 0,-1-1 0,0 0-1,1 0 1,-1 0 0,0 0 0,0 0-1,0-1 1,-3 2 0,1 0 183,-1-1 1,1 1-1,0-1 1,-1-1 0,1 1-1,-1 0 1,1-1-1,-1 0 1,1 0-1,-9-1 1,12 0-546,-1 0 1,1 1-1,0-1 1,0 0-1,0 0 0,0 0 1,0 0-1,0 0 1,0 0-1,0 0 0,0 0 1,1 0-1,-1 0 1,0 0-1,1 0 1,-1-1-1,0 1 0,1 0 1,0-1-1,-1 1 1,1 0-1,0-1 0,0 1 1,-1-2-1,-1-38-7456,2 34 6154,0-11-6110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53.795"/>
    </inkml:context>
    <inkml:brush xml:id="br0">
      <inkml:brushProperty name="width" value="0.025" units="cm"/>
      <inkml:brushProperty name="height" value="0.025" units="cm"/>
    </inkml:brush>
  </inkml:definitions>
  <inkml:trace contextRef="#ctx0" brushRef="#br0">1 71 7591,'0'0'4479,"9"-1"-635,-5 0-3618,7 1 1716,0-1 1,0-1-1,19-5 0,-28 7-1769,-1-1-1,1 1 1,-1 0-1,1-1 1,-1 1-1,0-1 1,1 1-1,-1-1 1,0 0-1,1 0 1,-1 1-1,0-1 1,0 0-1,1 0 1,-1 0-1,0 0 1,0 0-1,0-1 1,-1 1-1,1 0 1,0 0-1,0-1 1,-1 1 0,1 0-1,0-1 1,-1 1-1,1-1 1,-1 1-1,0-1 1,0 1-1,1-1 1,-1 1-1,0-1 1,0 1-1,0-1 1,-1 1-1,1 0 1,0-1-1,0 1 1,-1-1-1,0-1 1,0 2-188,0 0-1,0 0 1,0 0 0,1 1-1,-1-1 1,-1 0 0,1 0 0,0 1-1,0-1 1,0 1 0,0-1-1,0 1 1,-1 0 0,1-1 0,0 1-1,0 0 1,0 0 0,-1 0-1,1 0 1,0 0 0,0 0 0,-1 0-1,1 0 1,0 0 0,0 0-1,-2 1 1,-29 10-357,29-9 366,1-1 1,-1 1-1,1 1 1,0-1-1,0 0 0,0 0 1,0 1-1,0-1 1,1 1-1,-1 0 0,1-1 1,-1 1-1,1 0 1,0 0-1,0 0 0,0 0 1,0 4-1,1-5 9,0-1 0,0 1 0,1-1 0,-1 1 0,0-1 0,1 1 0,-1-1 1,1 1-1,-1-1 0,1 1 0,0-1 0,0 0 0,-1 1 0,1-1 0,0 0 0,0 1 0,0-1 0,1 0 0,-1 0 0,0 0 0,0 0 0,1 0 0,-1-1 0,0 1 0,1 0 0,-1 0 0,1-1 0,-1 1 0,1-1 0,-1 1 0,1-1 0,-1 0 0,1 0 0,1 0 0,17 3 42,0-2 0,0-1 0,0 0 0,-1-2 1,1 0-1,0-1 0,25-8 0,27-3 155,-72 14-195,0 0-1,1 0 1,-1 0 0,1 0-1,-1 0 1,0 0 0,1 0 0,-1 0-1,1 0 1,-1 0 0,1 0-1,-1 0 1,0 0 0,1 0-1,-1 0 1,0 0 0,1 1-1,-1-1 1,1 0 0,-1 0 0,0 0-1,1 1 1,-1-1 0,0 0-1,1 0 1,-1 1 0,0-1-1,0 0 1,1 1 0,-1-1-1,0 0 1,0 1 0,0-1 0,1 0-1,-1 1 1,0-1 0,0 1-1,0-1 1,0 0 0,0 1-1,0-1 1,0 1 0,0 0 0,-3 22 509,0-7 148,7-15-421,8 1-1452,-8 4-8849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55.788"/>
    </inkml:context>
    <inkml:brush xml:id="br0">
      <inkml:brushProperty name="width" value="0.025" units="cm"/>
      <inkml:brushProperty name="height" value="0.025" units="cm"/>
    </inkml:brush>
  </inkml:definitions>
  <inkml:trace contextRef="#ctx0" brushRef="#br0">56 0 14894,'-3'12'6672,"-3"11"-4226,-20 72-2793,21-81 832,1 0 0,0 0 0,1 1 0,1-1 0,-1 24-1,4-37-462,-1 0-1,1 0 0,-1 0 1,1-1-1,-1 1 0,1 0 0,-1-1 1,1 1-1,-1 0 0,1-1 1,0 1-1,0-1 0,-1 1 0,1-1 1,0 1-1,0-1 0,0 1 1,-1-1-1,1 0 0,0 1 0,0-1 1,0 0-1,0 0 0,0 0 1,0 0-1,-1 0 0,1 0 0,0 0 1,0 0-1,0 0 0,0 0 1,0 0-1,0-1 0,0 1 1,-1 0-1,2-1 0,37-9 611,-12-9-503,-23 16-2,1-1 0,-1 1 0,1-1 0,0 2 0,0-1 0,0 0 0,0 1 0,1 0 0,6-2 0,-12 40-458,-2-25 365,0-1-1,0 0 0,-1 0 1,-5 12-1,4-13-16,1 0 1,0 0-1,1 0 0,0 0 1,0 0-1,0 10 0,2-19-63,0 1 0,1-1 0,-1 1-1,0-1 1,0 1 0,1-1 0,-1 1 0,0-1-1,1 1 1,-1-1 0,0 1 0,1-1-1,-1 0 1,1 1 0,-1-1 0,1 0-1,-1 1 1,0-1 0,1 0 0,0 0-1,-1 1 1,1-1 0,-1 0 0,1 0-1,-1 0 1,1 0 0,-1 0 0,1 0-1,-1 0 1,1 0 0,0 0 0,-1 0-1,1 0 1,-1 0 0,1 0 0,-1 0 0,1 0-1,-1 0 1,1-1 0,-1 1 0,1 0-1,-1 0 1,1-1 0,-1 1 0,1 0-1,-1-1 1,1 1 0,-1-1 0,29-15-3945,-13-1-1310,-1-3-2915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56.723"/>
    </inkml:context>
    <inkml:brush xml:id="br0">
      <inkml:brushProperty name="width" value="0.025" units="cm"/>
      <inkml:brushProperty name="height" value="0.025" units="cm"/>
    </inkml:brush>
  </inkml:definitions>
  <inkml:trace contextRef="#ctx0" brushRef="#br0">142 244 12172,'0'0'9571,"-10"0"-6944,-1 0-2069,1 0-262,1 0 0,0 0 0,-1 1 0,1 0 0,-16 4 0,22-4-276,0 0-1,1 0 0,-1 1 1,0-1-1,1 0 1,-1 1-1,1 0 1,0-1-1,0 1 1,-1 0-1,1 0 0,0 1 1,0-1-1,1 0 1,-1 1-1,0-1 1,1 1-1,0-1 1,-1 1-1,1 0 1,0 0-1,0-1 0,1 1 1,-1 0-1,0 4 1,1-5 16,0 0 0,-1 0 0,1 0 0,0 0 0,0 1 0,0-1 0,1 0 0,-1 0 0,1 0 0,-1 0 0,1 0 0,-1 0 1,1 0-1,0 0 0,0 0 0,0-1 0,0 1 0,0 0 0,1 0 0,2 2 0,-1-1 63,0-1 1,0 0-1,0 0 1,0 0-1,1-1 0,-1 1 1,1-1-1,-1 0 1,1 0-1,-1 0 1,6 1-1,0-1 57,0 0 0,-1-1 0,1 0 0,0-1 1,0 1-1,0-2 0,-1 1 0,1-1 0,0-1 0,8-3 0,-5 1-44,0-1 0,-1-1-1,1 0 1,-1-1 0,-1 0-1,0-1 1,0 0 0,0 0-1,-1-1 1,-1 0-1,14-22 1,-17 15-152,-13 12-381,6 6 384,0-1 0,0 0 0,0 1 0,0-1 1,0 1-1,0 0 0,0-1 0,0 1 1,0 0-1,1 0 0,-1 0 0,-2 3 1,0-2 34,1 1 1,0-1 0,1 1 0,-1 0 0,0 0 0,1 0 0,0 0 0,-1 1-1,1-1 1,1 0 0,-1 1 0,0 0 0,1-1 0,0 1 0,0 0 0,0 0-1,0 0 1,0 6 0,2-9 0,-1 0 0,1-1 0,0 1 0,0 0 0,0 0 0,-1-1 0,1 1 0,0 0 0,0-1 0,0 1 0,0-1 0,0 1 0,0-1 0,0 1 0,0-1 0,1 0 0,-1 0 0,0 1 0,0-1 0,0 0 0,0 0 0,0 0 0,0 0 0,1 0 0,0-1 0,34-2 123,-24-1-115,1 0-1,-1-1 0,0-1 0,0 0 1,-1-1-1,0 0 0,0-1 1,-1 0-1,1 0 0,-2-1 1,1-1-1,7-10 0,-5 6-21,0-1-1,-1 0 0,-1-1 1,-1 0-1,0 0 0,-1-1 1,-1 0-1,6-19 1,-9 2-298,-8 25-82,-10 18-45,2 3 440,1 2 1,1-1 0,0 1-1,1 1 1,1 0 0,0 0-1,1 1 1,1-1 0,0 1-1,1 1 1,1-1-1,-3 20 1,-1 22 40,3 1-1,3 65 1,2-123-43,0 0 7,0-1-1,0 0 1,0 0-1,0 0 1,0 0-1,0 0 1,0 1-1,0-1 1,0 0 0,0 0-1,0 0 1,0 0-1,0 1 1,0-1-1,1 0 1,-1 0 0,0 0-1,0 0 1,0 0-1,0 1 1,0-1-1,0 0 1,0 0-1,0 0 1,0 0 0,1 0-1,-1 0 1,0 0-1,0 1 1,0-1-1,0 0 1,0 0-1,1 0 1,-1 0 0,0 0-1,0 0 1,0 0-1,0 0 1,1 0-1,-1 0 1,0 0 0,0 0-1,0 0 1,0 0-1,0 0 1,1 0-1,-1 0 1,0 0-1,0 0 1,0 0 0,0 0-1,1 0 1,-1-1-1,13-7 282,9-14 255,34-49-219,-3-3-1,-3-3 1,42-85 0,-90 158-1058,-6 10 316,-12 25 227,-19 48 324,20-27-43,2 1-1,-6 60 0,15-134-53,-1 0-1,-13-38 1,12 43 128,0 0 0,2 0 0,0-1 0,0 0 0,0-24 0,38 38-146,102 9-5093,-108-6-2402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57.906"/>
    </inkml:context>
    <inkml:brush xml:id="br0">
      <inkml:brushProperty name="width" value="0.025" units="cm"/>
      <inkml:brushProperty name="height" value="0.025" units="cm"/>
    </inkml:brush>
  </inkml:definitions>
  <inkml:trace contextRef="#ctx0" brushRef="#br0">13 99 9769,'-1'0'398,"1"1"0,-1-1 0,0 1-1,0-1 1,1 0 0,-1 1 0,1 0 0,-1-1-1,0 1 1,1-1 0,-1 1 0,1 0 0,-1-1-1,1 1 1,-1 0 0,1-1 0,0 1-1,-1 0 1,1 0 0,0 0 0,0-1 0,-1 1-1,1 0 1,0 0 0,0 0 0,0-1 0,0 1-1,0 0 1,0 0 0,0 0 0,0 0 0,1 0-1,0 1-167,0-1-1,1 0 0,-1 0 1,0 0-1,1-1 0,-1 1 0,1 0 1,-1 0-1,1-1 0,0 1 1,-1-1-1,1 1 0,0-1 1,2 0-1,62 2 1253,-58-3-1162,1-1-1,-1-1 1,1 1-1,-1-2 1,0 1-1,0-1 1,0 0-1,14-10 1,-18 12-230,-1-1 1,1 0-1,0 0 1,-1 0 0,0 0-1,1 0 1,-2-1-1,1 1 1,0-1-1,0 0 1,-1 0 0,0 0-1,0 0 1,0 0-1,-1-1 1,1 1 0,-1 0-1,0-1 1,1-4-1,-3 8-99,1 0 1,0 0-1,0 0 0,-1 0 0,1 0 0,-1 0 0,1 0 0,-1 0 0,1 1 0,-1-1 0,1 0 0,-1 0 0,0 1 0,1-1 1,-1 0-1,0 1 0,0-1 0,1 0 0,-1 1 0,0-1 0,0 1 0,0 0 0,0-1 0,0 1 0,0 0 0,0-1 0,0 1 1,0 0-1,0 0 0,0 0 0,0 0 0,0 0 0,0 0 0,0 0 0,0 0 0,0 0 0,-1 1 0,-40 9-399,36-6 415,-1 0 0,1 1 0,-1-1-1,1 1 1,0 1 0,1-1 0,0 1 0,0 0 0,0 0 0,0 1 0,1-1-1,0 1 1,0 0 0,1 0 0,0 0 0,0 1 0,1-1 0,0 1-1,0 0 1,-1 14 0,4-20 7,-1 1 0,1-1 0,-1 0 0,1 1 0,0-1 0,0 0 1,0 0-1,0 0 0,0 1 0,0-1 0,1 0 0,-1-1 0,1 1 0,-1 0 0,1 0 0,0-1 0,0 1 0,-1-1 0,1 1 0,0-1 0,1 0 0,-1 0 0,0 0 0,0 0 0,0 0 1,1 0-1,-1-1 0,0 1 0,1-1 0,-1 1 0,3-1 0,13 3-310,0-1 1,0-1 0,20-1-1,-23-1-680,20-1-4192,-1-11-5316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5:58.696"/>
    </inkml:context>
    <inkml:brush xml:id="br0">
      <inkml:brushProperty name="width" value="0.025" units="cm"/>
      <inkml:brushProperty name="height" value="0.025" units="cm"/>
    </inkml:brush>
  </inkml:definitions>
  <inkml:trace contextRef="#ctx0" brushRef="#br0">13 1 16303,'0'0'2969,"-2"8"-2612,0-1-108,-6 38-530,8-44 344,0 0 0,0 0 0,0 0 0,0-1 0,0 1-1,1 0 1,-1 0 0,0 0 0,1 0 0,-1-1 0,0 1 0,1 0 0,-1 0 0,1 0 0,-1-1 0,1 1 0,-1 0 0,1-1 0,0 1 0,-1-1 0,1 1-1,0-1 1,-1 1 0,1-1 0,0 1 0,0-1 0,0 1 0,-1-1 0,1 0 0,0 0 0,0 1 0,0-1 0,0 0 0,0 0 0,-1 0 0,1 0 0,0 0-1,0 0 1,0 0 0,0 0 0,0 0 0,0-1 0,-1 1 0,1 0 0,0 0 0,0-1 0,0 1 0,0-1 0,-1 1 0,1-1 0,1 0 0,4-2 376,0 0 0,0-1 1,0 0-1,0 0 0,9-9 0,5-4 444,-20 59-2303,-4-10 852,3-10-6947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0.828"/>
    </inkml:context>
    <inkml:brush xml:id="br0">
      <inkml:brushProperty name="width" value="0.025" units="cm"/>
      <inkml:brushProperty name="height" value="0.025" units="cm"/>
    </inkml:brush>
  </inkml:definitions>
  <inkml:trace contextRef="#ctx0" brushRef="#br0">266 22 10666,'0'0'16181,"-1"8"-15840,-2 7-291,0-1-1,-1 0 0,0 0 0,-2 0 0,1 0 0,-2-1 0,-8 14 0,-67 97-536,45-72-187,-59 76-2257,94-126 550,7-20-2547,13-12 2831,-8 14 751,32-56-3158,27-48 5521,29-63 10323,-92 173-8950,-3 10-974,-6 23-581,-11 38-639,-3-11 203,4-14 224,-15 72-1,26-98-603,0-1 0,1 1 0,1 0 0,-1 0 0,2 0 0,-1 0-1,2-1 1,-1 1 0,1 0 0,0-1 0,1 1 0,6 13 0,-6-14-956,-10-19 870,-10-19 184,13 11-235,0-1 0,0 1-1,2-1 1,0 1 0,2-30-1,0 47 122,0 0 1,0 1-1,0-1 0,0 0 0,0 1 0,0-1 0,0 0 1,0 1-1,0-1 0,0 0 0,1 0 0,-1 1 0,0-1 0,0 1 1,1-1-1,-1 0 0,1 1 0,-1-1 0,0 1 0,1-1 0,-1 0 1,1 1-1,-1-1 0,1 1 0,-1 0 0,1-1 0,0 1 0,-1-1 1,1 1-1,-1 0 0,2-1 0,24 6-135,-19-2 55,0 1-1,-1 0 0,1 0 1,-1 1-1,8 7 1,23 28-3099,-37-39 3021,-3-30-112,2 14 384,1-1 0,0 0 0,0 0 0,2 1 0,0-1 0,1 0 1,0 1-1,2 0 0,0 0 0,0 0 0,1 0 0,1 1 0,0 0 0,1 0 0,16-19 1,-24 32-90,1 0 1,-1 0 0,1 0 0,-1 0 0,1 0 0,0 0 0,-1 1-1,1-1 1,0 0 0,0 0 0,0 1 0,0-1 0,0 1 0,0-1-1,-1 1 1,1-1 0,0 1 0,0-1 0,1 1 0,-1 0-1,0-1 1,0 1 0,0 0 0,0 0 0,0 0 0,0 0 0,0 0-1,0 0 1,0 0 0,0 0 0,0 1 0,0-1 0,0 0 0,1 1-1,-1-1 1,0 1 0,-1-1 0,1 1 0,0-1 0,0 1 0,0-1-1,1 2 1,4 4-35,-1 0 0,0 1 0,0 0 0,0 0 0,3 8 0,-6-10 16,1-1 1,0 1-1,-1-1 0,1 1 1,1-1-1,-1 0 0,1 0 0,4 4 1,-7-8 15,0 1 0,-1-1 1,1 0-1,0 0 0,-1 1 0,1-1 1,0 0-1,0 0 0,-1 0 0,1 0 1,0 0-1,0 0 0,-1 0 0,1 0 1,0 0-1,-1 0 0,1 0 0,0 0 1,0 0-1,-1-1 0,1 1 0,0 0 1,-1 0-1,1-1 0,0 1 0,-1-1 1,1 1-1,-1-1 0,2 0 0,10-23 263,-6-30-4,-6 53-291,0 0 0,1-1 0,-1 1 0,0 0 0,0-1 0,-1 1-1,1 0 1,0-1 0,0 1 0,0 0 0,-1-1 0,1 1 0,-1 0 0,1 0 0,-1 0 0,0-1 0,1 1 0,-1 0-1,0 0 1,0 0 0,0 0 0,0 0 0,0 0 0,-1-1 0,1 2-9,-1 0-1,1 0 1,0-1 0,-1 1-1,1 0 1,0 0 0,-1 1-1,1-1 1,-1 0 0,1 0-1,0 1 1,-1-1 0,1 1-1,0-1 1,0 1 0,-1-1-1,1 1 1,-2 1-1,-5 4 59,0 0 0,0 0 0,1 1 0,0 0-1,-7 9 1,3 1 118,22-22-103,8-3-7478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1.503"/>
    </inkml:context>
    <inkml:brush xml:id="br0">
      <inkml:brushProperty name="width" value="0.025" units="cm"/>
      <inkml:brushProperty name="height" value="0.025" units="cm"/>
    </inkml:brush>
  </inkml:definitions>
  <inkml:trace contextRef="#ctx0" brushRef="#br0">123 14 9033,'-4'-14'11829,"-5"23"-8396,-6 24-3257,-71 258 4090,84-280-4231,0-1 1,0 0 0,1 1 0,0-1 0,1 1 0,1 11-1,-1-21-30,1 0 0,-1 0 0,1 0 0,-1 0-1,1 0 1,-1 0 0,1 0 0,0 0 0,0 0 0,-1-1-1,1 1 1,0 0 0,0 0 0,0-1 0,0 1-1,0-1 1,0 1 0,0 0 0,0-1 0,0 0-1,0 1 1,0-1 0,0 0 0,0 1 0,0-1-1,1 0 1,-1 0 0,0 0 0,0 0 0,0 0 0,0 0-1,0-1 1,0 1 0,1 0 0,-1 0 0,0-1-1,0 1 1,1-1 0,45-17 154,-31 9-179,32-17 86,-45 24-139,0 1 0,-1 0-1,1 0 1,0 1 0,0-1 0,0 0-1,-1 1 1,1 0 0,0-1 0,0 1-1,0 1 1,0-1 0,0 0 0,0 1-1,3 0 1,-4 1 37,0-1 0,-1 1-1,1 0 1,0-1 0,-1 1 0,1 0 0,-1 0-1,0 0 1,1 1 0,-1-1 0,0 0 0,0 0-1,-1 1 1,1-1 0,0 0 0,-1 1-1,1-1 1,-1 1 0,0-1 0,0 4 0,-3 52 342,2-54-148,-1 1 1,0-1-1,0 0 0,0 0 0,0 1 0,-1-1 0,0-1 0,1 1 0,-2 0 1,1-1-1,0 1 0,-1-1 0,1 0 0,-1 0 0,0-1 0,0 1 0,0-1 0,-7 3 1,8-3-147,0-1 0,0 0 0,0 0 0,1 0 1,-1 0-1,0-1 0,0 1 0,-1-1 0,1 0 0,0 0 1,0 0-1,0 0 0,0 0 0,0-1 0,0 1 1,0-1-1,0 0 0,0 0 0,0 0 0,1 0 1,-1 0-1,0-1 0,0 0 0,1 1 0,-1-1 1,1 0-1,0 0 0,-4-4 0,-16-28-3199,16 9-6417,6 16 860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2.305"/>
    </inkml:context>
    <inkml:brush xml:id="br0">
      <inkml:brushProperty name="width" value="0.025" units="cm"/>
      <inkml:brushProperty name="height" value="0.025" units="cm"/>
    </inkml:brush>
  </inkml:definitions>
  <inkml:trace contextRef="#ctx0" brushRef="#br0">12 383 14542,'0'0'13436,"10"-7"-11829,2-1-1366,7-5-48,0 0-1,18-19 1,-33 29-220,0-1 0,0 0 0,-1 0-1,1 0 1,-1 0 0,0-1 0,0 0 0,0 1 0,-1-1 0,0 0-1,0 0 1,0 0 0,0-1 0,-1 1 0,2-10 0,-3 14 5,-1 0 0,1 0 1,0 0-1,0-1 0,-1 1 0,1 0 1,-1 1-1,1-1 0,-1 0 0,1 0 1,-1 0-1,0 0 0,1 0 1,-1 0-1,0 1 0,0-1 0,1 0 1,-1 1-1,0-1 0,0 0 0,0 1 1,0-1-1,0 1 0,0 0 1,0-1-1,0 1 0,0 0 0,0-1 1,0 1-1,0 0 0,0 0 0,0 0 1,0 0-1,0 0 0,0 0 1,-1 0-1,1 0 0,0 1 0,-1-1 1,-2 1-58,0-1 1,0 1 0,0 0 0,1 0-1,-1 0 1,0 0 0,0 1 0,1 0 0,-1-1-1,-4 5 1,1 0 60,0 1 0,0 0 0,1 0 0,0 1 0,1 0 0,0 0 0,0 0 0,1 1 0,0-1 0,0 1 0,1 0 0,0 0 0,0 1 0,1-1 0,0 1 0,1-1 0,0 1 0,1 11 0,1-19 28,0 0-1,-1 0 0,1 0 1,1-1-1,-1 1 0,0 0 0,0-1 1,0 1-1,1 0 0,-1-1 1,1 0-1,-1 1 0,1-1 0,0 0 1,0 0-1,-1 0 0,1 0 0,0 0 1,0 0-1,0-1 0,0 1 1,0-1-1,0 1 0,0-1 0,0 0 1,0 1-1,0-1 0,0 0 1,3-1-1,3 1 40,1 0 1,-1 0-1,1-1 1,0-1-1,-1 1 1,9-4-1,-3-1-11,1-2 0,-1 0 0,-1 0 0,1-2-1,-1 1 1,-1-2 0,0 0 0,0 0 0,19-25 0,-19 22-1295,-23 32-116,-5 11 1366,15-27 51,0-1 0,0 1-1,0 0 1,0 0 0,0-1 0,1 1 0,-1 0 0,1 0 0,-1 0 0,1 0-1,0 0 1,-1 0 0,1 0 0,0 0 0,1 0 0,-1 0 0,0 0 0,0 0-1,1 0 1,0 2 0,0-4-6,0 1 0,0 0 1,0-1-1,0 1 0,0-1 0,0 0 0,0 1 0,0-1 1,1 0-1,-1 0 0,0 1 0,0-1 0,0 0 0,0 0 1,0 0-1,0 0 0,1-1 0,-1 1 0,0 0 0,0 0 1,0-1-1,0 1 0,0-1 0,1 0 0,10-3 190,-1-2 1,0 1-1,0-1 0,18-15 0,-5 0-224,-1-1 0,-1 0-1,-2-2 1,0-1 0,-1 0-1,-2-1 1,-1-1 0,-1-1 0,16-39-1,-20 21-1188,-25 54 433,-3 15 867,1 0 0,1 1 1,1 0-1,2 1 1,0 1-1,1 0 1,-12 51-1,20-66-12,1 0 0,0 0-1,1 1 1,0-1 0,2 19-1,-1-27-90,0 0 0,0 1 0,1-1 0,-1 0 0,1 0 0,0 0 0,0 0 0,0 0 0,0 0 0,1 0-1,-1 0 1,1 0 0,0-1 0,-1 1 0,1-1 0,1 1 0,-1-1 0,0 0 0,1 1 0,-1-1 0,1-1-1,-1 1 1,6 3 0,-8-6-63,1 1 0,-1 0 0,0 0-1,1 0 1,-1-1 0,0 1 0,0 0 0,1-1-1,-1 1 1,0 0 0,0-1 0,0 1 0,1 0-1,-1-1 1,0 1 0,0 0 0,0-1-1,0 1 1,0 0 0,0-1 0,0 1 0,0-1-1,0 1 1,0 0 0,0-1 0,0 1 0,0 0-1,0-1 1,0 1 0,0-1 0,0 1-1,-1 0 1,1-1 0,0 1 0,0 0 0,0-1-1,-1 1 1,1 0 0,0 0 0,0-1 0,-1 1-1,1 0 1,-1-1 0,-9-21-1086,-36-29-1829,0 0 2220,22 14 4026,24 36-3159,0 0 0,0 1 1,0-1-1,0 0 0,1 1 0,-1-1 0,0 1 0,0-1 1,0 0-1,0 1 0,1-1 0,-1 1 0,0-1 1,1 1-1,-1-1 0,0 1 0,1-1 0,-1 1 0,0-1 1,1 1-1,-1-1 0,1 1 0,-1 0 0,1-1 1,-1 1-1,1 0 0,0-1 0,-1 1 0,1 0 0,-1 0 1,1-1-1,-1 1 0,1 0 0,0 0 0,-1 0 0,1 0 1,0 0-1,-1 0 0,1 0 0,-1 0 0,1 0 1,0 0-1,-1 0 0,2 1 0,40-1-932,-35 0 1208,38 1-483,-25-1-2721,1 0-6685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914"/>
    </inkml:context>
    <inkml:brush xml:id="br0">
      <inkml:brushProperty name="width" value="0.025" units="cm"/>
      <inkml:brushProperty name="height" value="0.025" units="cm"/>
    </inkml:brush>
  </inkml:definitions>
  <inkml:trace contextRef="#ctx0" brushRef="#br0">42 738 16784,'0'0'5573,"-41"-72"-4964,75 27-129,20-13 769,17-18-128,16-4-640,12-2-353,4 1-256,2 1-1986,-10 0-2178,-11-4-5349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3.934"/>
    </inkml:context>
    <inkml:brush xml:id="br0">
      <inkml:brushProperty name="width" value="0.05" units="cm"/>
      <inkml:brushProperty name="height" value="0.05" units="cm"/>
    </inkml:brush>
  </inkml:definitions>
  <inkml:trace contextRef="#ctx0" brushRef="#br0">113 76 17988,'-3'3'500,"1"-1"1,-1 1-1,1 0 0,-1-1 1,0 0-1,-5 4 0,-14 12 976,13-6-947,0 0 0,1 0 0,1 0 0,-10 22 0,14-27-448,0 0 0,1 0 0,0 0 0,0 0 0,1 0 0,-1 1 0,2-1 0,-1 1 0,1-1 0,1 14 0,-1-20-74,0-1 1,0 1-1,0 0 1,0 0-1,0-1 1,1 1 0,-1 0-1,0 0 1,0 0-1,1-1 1,-1 1-1,1 0 1,-1-1-1,0 1 1,1 0-1,-1-1 1,1 1 0,-1 0-1,1-1 1,0 1-1,-1-1 1,1 1-1,0-1 1,-1 0-1,1 1 1,0-1 0,-1 1-1,1-1 1,0 0-1,0 0 1,0 0-1,-1 1 1,1-1-1,0 0 1,0 0 0,0 0-1,-1 0 1,1 0-1,0 0 1,0 0-1,0-1 1,-1 1-1,1 0 1,0 0 0,0-1-1,-1 1 1,2-1-1,2-1 16,0 0 0,-1 0 0,1 0 0,0-1 0,-1 1-1,0-1 1,6-6 0,3-6 44,0-1-1,-1-1 0,-1 0 1,0 0-1,12-33 1,-11 22 31,-2-1 1,-1 0-1,4-33 0,-19 108-12,-11 73-19,15-97-140,2 1 0,1-1 0,3 33-1,-3-53-20,1 0 0,-1 1 0,0-1 0,1 0 0,0 1 0,-1-1 0,1 0 0,0 1 0,0-1 0,0 0 0,1 0 0,-1 0 0,0 0 0,1 0 0,-1 0 0,1-1 0,0 1 0,0 0 0,-1-1 0,1 1 0,3 0 0,-2 0-55,1-1 0,0 0 1,0 0-1,-1 0 0,1-1 0,0 1 1,0-1-1,0 0 0,0 0 0,0 0 1,-1-1-1,7-1 0,19-4-631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2.672"/>
    </inkml:context>
    <inkml:brush xml:id="br0">
      <inkml:brushProperty name="width" value="0.025" units="cm"/>
      <inkml:brushProperty name="height" value="0.025" units="cm"/>
    </inkml:brush>
  </inkml:definitions>
  <inkml:trace contextRef="#ctx0" brushRef="#br0">1 0 5990,'0'0'9641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3.001"/>
    </inkml:context>
    <inkml:brush xml:id="br0">
      <inkml:brushProperty name="width" value="0.025" units="cm"/>
      <inkml:brushProperty name="height" value="0.025" units="cm"/>
    </inkml:brush>
  </inkml:definitions>
  <inkml:trace contextRef="#ctx0" brushRef="#br0">92 12 15150,'0'0'13837,"-5"-3"-14173,4 2 260,0 0-1,0 0 1,0 1 0,-1-1-1,1 0 1,0 1-1,0-1 1,0 1 0,-1-1-1,1 1 1,0-1-1,-1 1 1,1 0 0,0 0-1,-1 0 1,1 0-1,0 0 1,-1 0 0,1 0-1,0 0 1,-1 0-1,1 1 1,0-1 0,-1 1-1,1-1 1,0 1-1,0-1 1,-2 2 0,2-1 0,-1 1 0,1 0 0,0 0 0,-1 0 0,1 0 0,0 0 0,0 0 0,0 0 0,1 1 0,-1-1 0,0 0 0,1 0 0,-1 1 0,1-1 0,0 0 0,0 1 0,0-1 0,0 0 0,0 1 0,1 3-1,0-5-41,-1 1 0,1-1 0,0 0 0,-1 1 0,1-1 0,0 0 0,0 0 0,0 1 0,0-1 0,0 0 0,0 0 0,0 0 0,0 0 0,0 0-1,1-1 1,-1 1 0,0 0 0,3 0 0,30 15-2120,-19-10 1285,-10-4 929,1 1-1,-1 0 1,0 0 0,-1 1-1,1 0 1,0 0 0,5 6-1,-9-9 144,0 0-1,-1 0 0,1 0 0,0 0 1,-1 0-1,1 0 0,-1 0 0,1 0 1,-1 0-1,1 0 0,-1 1 0,0-1 1,0 0-1,0 0 0,1 0 0,-1 0 1,0 1-1,0-1 0,-1 0 0,1 0 1,0 0-1,0 0 0,0 1 0,-1-1 1,1 0-1,-1 0 0,1 0 0,-1 0 1,1 0-1,-1 0 0,0 0 0,1 0 1,-1 0-1,0 0 0,0 0 0,0-1 1,1 1-1,-1 0 0,0 0 0,0-1 1,0 1-1,-2 0 0,-4 4 153,0 0 1,-1-1-1,1 0 1,-1 0-1,0-1 1,0 0-1,0 0 1,0-1-1,0 0 1,-1 0-1,1-1 1,0 0-1,-18-1 1,16-7-4495,7-2-1953,3-6-10848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3.336"/>
    </inkml:context>
    <inkml:brush xml:id="br0">
      <inkml:brushProperty name="width" value="0.025" units="cm"/>
      <inkml:brushProperty name="height" value="0.025" units="cm"/>
    </inkml:brush>
  </inkml:definitions>
  <inkml:trace contextRef="#ctx0" brushRef="#br0">168 0 17168,'0'0'10640,"-10"14"-10566,-11 13-4,2 2-1,1 0 1,-21 49-1,22-41-56,10-23 38,0 0 0,1 1 0,1 0 0,0 0 1,0 1-1,2-1 0,-3 24 0,6-39-116,0 0 0,0 0-1,0 1 1,1-1 0,-1 0 0,0 0 0,0 1 0,0-1 0,0 0 0,0 0 0,0 1 0,0-1 0,1 0 0,-1 0-1,0 0 1,0 1 0,0-1 0,0 0 0,1 0 0,-1 0 0,0 0 0,0 1 0,1-1 0,-1 0 0,0 0-1,0 0 1,1 0 0,-1 0 0,0 0 0,0 0 0,1 0 0,-1 0 0,0 0 0,0 0 0,1 0 0,-1 0 0,0 0-1,0 0 1,1 0 0,17-4-2359,13-11-3129,-6 1 33,0-2-1484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3.668"/>
    </inkml:context>
    <inkml:brush xml:id="br0">
      <inkml:brushProperty name="width" value="0.025" units="cm"/>
      <inkml:brushProperty name="height" value="0.025" units="cm"/>
    </inkml:brush>
  </inkml:definitions>
  <inkml:trace contextRef="#ctx0" brushRef="#br0">95 1 11147,'0'0'11087,"-10"7"-10825,-1 2-205,1 0 0,0 1 0,0-1 0,-9 14 0,17-20-9,-1 0 0,0 1-1,1-1 1,0 1 0,0-1-1,0 1 1,0 0 0,1 0-1,0 0 1,0 0 0,0 0 0,0 0-1,0 1 1,1-1 0,0 0-1,-1 0 1,2 0 0,-1 1-1,0-1 1,1 0 0,2 7 0,-2-10 38,-1 0 1,1 1-1,0-1 1,0 0 0,0 0-1,0 0 1,0 0 0,0 0-1,0 0 1,0-1 0,0 1-1,1 0 1,-1 0-1,0-1 1,0 1 0,1-1-1,-1 1 1,0-1 0,1 0-1,-1 1 1,1-1-1,-1 0 1,0 0 0,1 0-1,-1 0 1,1 0 0,-1 0-1,0 0 1,1-1 0,-1 1-1,1-1 1,1 0-1,1 0 202,-1 0 0,0 0 0,0 0-1,0-1 1,-1 1 0,1-1-1,0 1 1,0-1 0,-1 0-1,1 0 1,-1 0 0,0-1-1,4-3 1,-3 1-169,-1-1 0,1 1 0,-1-1 1,0 1-1,0-1 0,-1 0 0,0 0 0,0 0 0,1-10 0,-2 14-163,0 1 0,0-1 0,-1 0 0,1 1 0,0-1 0,-1 1 0,1-1 0,0 0-1,-1 1 1,0-1 0,1 1 0,-1-1 0,0 1 0,0 0 0,0-1 0,0 1 0,0 0 0,0 0-1,0-1 1,-1 1 0,1 0 0,0 0 0,-1 0 0,1 0 0,0 1 0,-1-1 0,1 0 0,-1 1-1,1-1 1,-1 1 0,0-1 0,1 1 0,-1 0 0,0-1 0,1 1 0,-1 0 0,0 0 0,-1 1 0,2-1-57,0 0-1,0 0 1,1 0 0,-1 0 0,0 0 0,1 0 0,-1 1 0,0-1 0,1 0 0,-1 1 0,0-1 0,1 0 0,-1 1 0,1-1 0,-1 1 0,0-1 0,1 1 0,-1-1 0,1 1 0,0-1 0,-1 1-1,1 0 1,-1-1 0,1 1 0,0-1 0,-1 1 0,1 0 0,0-1 0,0 1 0,0 0 0,0 0 0,-1-1 0,1 1 0,0 1 0,0-1-235,0 0 1,0 0 0,0 0-1,0 0 1,1 0 0,-1 0-1,0 0 1,0 0 0,1 1-1,-1-1 1,0 0 0,1 0-1,-1 0 1,1-1-1,0 1 1,-1 0 0,1 0-1,0 0 1,-1 0 0,1 0-1,0-1 1,0 1 0,0 0-1,1 0 1,17 5-5863,7-3-3822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3.996"/>
    </inkml:context>
    <inkml:brush xml:id="br0">
      <inkml:brushProperty name="width" value="0.025" units="cm"/>
      <inkml:brushProperty name="height" value="0.025" units="cm"/>
    </inkml:brush>
  </inkml:definitions>
  <inkml:trace contextRef="#ctx0" brushRef="#br0">160 3 12107,'0'0'10026,"-10"-2"-8344,4 2-1598,1-1 0,-1 1 0,0 0 0,0 0 0,0 1 0,1 0 1,-1 0-1,0 0 0,1 1 0,-1 0 0,1 0 0,-1 0 0,1 0 1,0 1-1,0 0 0,0 0 0,0 1 0,1-1 0,-1 1 0,-3 4 1,3-4 53,1 0 0,0 0 0,0 1 1,1-1-1,-1 1 0,-4 9 0,7-14-135,1 1 0,0-1 1,0 1-1,0-1 0,0 1 0,0-1 0,0 1 0,0 0 0,0-1 0,0 1 0,0-1 0,0 1 0,0-1 1,0 1-1,0-1 0,0 1 0,0-1 0,0 1 0,1-1 0,-1 1 0,0-1 0,1 1 0,-1-1 0,0 1 1,1-1-1,-1 1 0,1 0 0,1 0 5,0 0-1,0 0 1,0 0 0,0 0 0,0-1 0,0 1-1,0-1 1,0 1 0,0-1 0,0 0 0,3 1-1,14 0-120,-11-2-120,-1 1-1,1 1 0,-1-1 1,0 1-1,1 1 0,-1-1 1,0 1-1,0 0 0,0 1 0,0 0 1,0 0-1,-1 0 0,7 5 1,-12-8 275,-1 1 1,1 0-1,-1-1 1,1 1 0,-1 0-1,0-1 1,1 1-1,-1 0 1,0-1-1,1 1 1,-1 0 0,0 0-1,0-1 1,0 1-1,0 0 1,0 0-1,0-1 1,0 1 0,0 0-1,0 0 1,0-1-1,0 1 1,0 0-1,-1 0 1,1-1 0,0 1-1,-1 0 1,1 0-1,0-1 1,-1 1-1,1-1 1,-1 1 0,1 0-1,-1-1 1,1 1-1,-1-1 1,1 1-1,-1-1 1,1 1 0,-1-1-1,0 1 1,1-1-1,-1 0 1,-1 1-1,-34 17 2706,33-17-2415,-6 2 281,1-1 0,-1 0 0,0 0 0,-15 0 0,23-1-755,0-1 0,-1 0 1,1 0-1,-1 0 0,1 0 1,0-1-1,-1 1 0,1 0 1,0-1-1,-1 1 1,1 0-1,0-1 0,0 0 1,0 1-1,-1-1 0,0-1 1,2 2-230,-1-1 1,1 0-1,0 0 1,0 0-1,0 0 1,-1 1 0,1-1-1,0 0 1,0 0-1,0 0 1,0 0 0,1 0-1,-1 0 1,0 1-1,0-1 1,0 0-1,1 0 1,-1 0 0,0 1-1,1-1 1,-1 0-1,1 0 1,-1 1-1,1-1 1,-1 0 0,1 1-1,0-1 1,-1 1-1,2-2 1,15-12-8856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4.388"/>
    </inkml:context>
    <inkml:brush xml:id="br0">
      <inkml:brushProperty name="width" value="0.025" units="cm"/>
      <inkml:brushProperty name="height" value="0.025" units="cm"/>
    </inkml:brush>
  </inkml:definitions>
  <inkml:trace contextRef="#ctx0" brushRef="#br0">53 166 14798,'0'0'11467,"-30"62"-10795,19-37 65,1-1-513,8-3-192,2-6-192,0-6-1441,0-6-962,8-3-1024,7-4 32,-2-13-802,0-5-2977</inkml:trace>
  <inkml:trace contextRef="#ctx0" brushRef="#br0" timeOffset="1">118 1 3395,'0'0'6246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4.753"/>
    </inkml:context>
    <inkml:brush xml:id="br0">
      <inkml:brushProperty name="width" value="0.025" units="cm"/>
      <inkml:brushProperty name="height" value="0.025" units="cm"/>
    </inkml:brush>
  </inkml:definitions>
  <inkml:trace contextRef="#ctx0" brushRef="#br0">159 0 16111,'0'0'5040,"-4"12"-3177,-2 2-1633,2 1 1,0 0-1,0 0 1,2 1-1,-2 28 0,5-21-253,2 1-1,9 40 0,-8-50 14,0 1 0,-1 0 0,-1 0 0,-1 0 0,0 0 0,0 0 0,-2 0 0,0 0 1,-4 18-1,3-28 109,0 0 0,-1 0 0,1 0 1,-1 0-1,0-1 0,-1 1 0,1-1 1,-1 0-1,0 0 0,0-1 1,0 1-1,0-1 0,-1 1 0,-5 2 1,8-5-11,0 0 0,0 0 0,0 0 0,1 0 0,-1 0 0,0 0 0,0 0 0,0-1 0,0 1 0,-1-1 0,1 1 1,0-1-1,0 0 0,0 0 0,0 0 0,0 0 0,0 0 0,-1-1 0,1 1 0,0-1 0,0 1 0,0-1 0,0 0 0,0 1 1,0-1-1,0 0 0,1 0 0,-1-1 0,0 1 0,0 0 0,1-1 0,-1 1 0,1-1 0,-1 1 0,1-1 0,0 0 0,-3-3 1,0-4-77,0 0 1,1 0-1,-1 0 1,2-1 0,-1 1-1,2-1 1,-1 0 0,1 0-1,0 1 1,1-1 0,1 0-1,-1 0 1,3-12 0,-2 15-28,1 1 0,-1-1 0,1 1 0,0 0 0,1 0 0,-1 0 0,1 0 0,1 0 0,-1 1 0,1-1 0,0 1 0,0 0 1,0 0-1,1 0 0,-1 1 0,1 0 0,0 0 0,1 0 0,-1 0 0,11-4 0,33-10-1786,2 0-3649,-16 1-1086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5.083"/>
    </inkml:context>
    <inkml:brush xml:id="br0">
      <inkml:brushProperty name="width" value="0.025" units="cm"/>
      <inkml:brushProperty name="height" value="0.025" units="cm"/>
    </inkml:brush>
  </inkml:definitions>
  <inkml:trace contextRef="#ctx0" brushRef="#br0">99 0 6182,'0'0'15780,"-8"8"-15337,-2 6-135,-1 0-1,2 0 1,0 1 0,1 0-1,0 1 1,1 0 0,1 0-1,1 0 1,0 1-1,1-1 1,1 1 0,0 0-1,1 0 1,1 1 0,2 18-1,-1-35-248,0 0-1,1 0 1,-1 1 0,0-1-1,1 0 1,-1 0-1,1 0 1,-1 0 0,1 0-1,0 0 1,0 0-1,-1 0 1,1-1 0,0 1-1,0 0 1,0 0 0,0-1-1,0 1 1,0 0-1,0-1 1,0 1 0,0-1-1,0 1 1,0-1-1,0 0 1,0 1 0,0-1-1,0 0 1,1 0-1,-1 0 1,0 0 0,0 0-1,0 0 1,0 0-1,1 0 1,-1 0 0,0-1-1,0 1 1,0 0-1,0-1 1,0 1 0,2-2-1,4 0 188,-1 0-1,1-1 1,0 0-1,-1 0 1,10-6-1,4-7-27,-1 0 0,0 0 0,24-30 0,-35 36-447,0 0 0,0 0-1,-1-1 1,0 0 0,-1-1 0,-1 1 0,0-1 0,6-20 0,-11 31-8,2-18-2625,-10 12-6883,-7 6-975</inkml:trace>
  <inkml:trace contextRef="#ctx0" brushRef="#br0" timeOffset="1">101 250 12684,'0'0'6919,"6"59"-4485,8-42-1313,0-7-480,4-2-417,-1-4-160,5-4-1249,-3 0-2050,0-3-3332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5.875"/>
    </inkml:context>
    <inkml:brush xml:id="br0">
      <inkml:brushProperty name="width" value="0.025" units="cm"/>
      <inkml:brushProperty name="height" value="0.025" units="cm"/>
    </inkml:brush>
  </inkml:definitions>
  <inkml:trace contextRef="#ctx0" brushRef="#br0">82 250 13741,'0'0'9737,"4"7"-9219,-2-4-354,0 0-1,0-1 1,0 1-1,1-1 1,-1 1-1,1-1 1,0 0-1,-1 0 1,1 0-1,0 0 1,0-1-1,4 2 1,-6-2-104,0-1-1,0 0 1,0 1-1,0-1 1,0 0-1,0 0 1,0 0-1,0 0 1,0 0-1,0 0 1,0 0-1,0 0 1,0-1-1,0 1 1,0 0-1,0 0 1,-1-1-1,1 1 1,0-1-1,0 1 1,1-1-1,-1-1-22,1 1-1,-1-1 1,0 0-1,0 1 1,0-1-1,0 0 1,0 0 0,0 1-1,0-1 1,-1 0-1,1 0 1,-1 0-1,1 0 1,-1 0-1,0-3 1,1 3-92,-1 1 1,0-1 0,1 0-1,-1 1 1,0-1 0,0 0-1,0 1 1,0-1 0,0 0-1,-1 1 1,1-1 0,0 0-1,-1 1 1,0-1 0,1 1-1,-1-1 1,0 1 0,1-1-1,-1 1 1,0-1 0,0 1-1,0 0 1,0-1 0,-1 1-1,1 0 1,0 0-1,0 0 1,-1 0 0,1 0-1,-1 0 1,1 1 0,-1-1-1,1 0 1,-1 1 0,1-1-1,-1 1 1,0-1 0,1 1-1,-1 0 1,0 0 0,1-1-1,-4 2 1,1-1-93,-1 0 1,1 1-1,0-1 1,-1 1-1,1 1 1,0-1-1,-1 0 1,1 1-1,0 0 0,0 0 1,0 0-1,0 1 1,1-1-1,-1 1 1,-4 4-1,2 0 289,0 0 1,1 1-1,0-1 0,0 1 1,1 0-1,0 0 0,-3 9 1,6-15-116,0-1 0,0 1 0,1-1 0,-1 1 0,1-1 0,0 1 0,-1 0 0,1-1 0,0 1 0,0 0 0,0-1 0,0 1 0,0 0 0,0-1 0,0 1 0,1-1 0,-1 1 0,1 0 0,-1-1 0,1 1 0,-1-1 0,1 1 0,0-1 0,0 1 0,0-1 0,0 0 0,0 1 0,0-1 0,0 0 0,0 0 0,1 0 0,-1 0 0,0 0 0,1 0 0,-1 0 0,0 0 0,1-1 0,-1 1 0,1 0 0,0-1 0,-1 1 0,1-1 0,-1 0 0,4 1 0,3 0 16,1 0 0,-1-1-1,1 0 1,-1 0 0,1-1-1,-1 0 1,1 0-1,-1-1 1,0 0 0,0-1-1,0 0 1,0 0 0,12-7-1,-6 1-165,0 0-1,-1-1 1,0-1 0,0 0-1,-1 0 1,10-14-1,-21 24-169,-4 4 217,0 0 1,0 1-1,1-1 1,-1 1-1,1 0 0,0 0 1,-3 7-1,5-10 62,-2 1 85,1 1 1,0-1 0,0 0-1,0 1 1,1-1 0,-1 1-1,0-1 1,1 1 0,0-1-1,-1 1 1,1-1 0,0 4-1,1-5-35,-1 0 0,1 0 0,-1-1 0,1 1 0,-1 0 0,1 0 0,0 0-1,0-1 1,-1 1 0,1 0 0,0 0 0,0-1 0,0 1 0,-1-1 0,1 1 0,0-1 0,0 1-1,0-1 1,0 0 0,0 1 0,0-1 0,0 0 0,0 0 0,0 0 0,0 1 0,0-1 0,0 0-1,0 0 1,0-1 0,2 1 0,5-1 25,-1 0 0,0-1 0,0 1 0,0-1 0,0-1 0,0 1 0,0-1 0,0-1 0,-1 1 1,1-1-1,-1 0 0,0-1 0,-1 1 0,10-10 0,2-3-205,-1-1 1,-1 0-1,18-28 1,-23 32-6,-1 1 0,-1-1 0,0-1 0,-1 0 0,-1 0 0,0 0 0,-1-1 0,0 1 0,3-28 0,-8 43 151,0 0 0,0-1-1,0 1 1,0 0 0,0-1 0,0 1-1,0 0 1,0 0 0,0-1-1,0 1 1,0 0 0,-1-1 0,1 1-1,0 0 1,0 0 0,0 0-1,0-1 1,-1 1 0,1 0-1,0 0 1,0-1 0,0 1 0,-1 0-1,1 0 1,0 0 0,0 0-1,-1-1 1,1 1 0,0 0-1,0 0 1,-1 0 0,1 0 0,0 0-1,0 0 1,-1 0 0,1 0-1,0 0 1,-1 0 0,1 0-1,0 0 1,0 0 0,-1 0 0,1 0-1,0 0 1,0 0 0,-1 0-1,1 0 1,0 0 0,-1 1 0,1-1-1,0 0 1,0 0 0,0 0-1,-1 0 1,1 1 0,0-1-1,0 0 1,0 0 0,-1 0 0,1 1-1,0-1 1,0 0 0,0 0-1,0 1 1,-1-1 0,-14 15 46,6-2 178,1 0 1,0 1 0,2 0-1,-1 0 1,2 0 0,0 1 0,0-1-1,2 1 1,-1 0 0,2 1-1,0-1 1,1 0 0,1 1 0,0-1-1,1 1 1,5 24 0,-4-33-262,0 0 0,1 0 0,-1-1 0,2 1 0,-1-1 0,1 0 0,0 1 0,0-2 0,0 1 0,10 9 0,-34-53-3018,-20-17-39,10 14 1320,-27-48 0,56 88 1945,1 1 0,0-1 0,-1 1 1,1-1-1,0 0 0,-1 1 0,1-1 0,0 1 0,0-1 0,0 1 0,0-1 0,0 0 0,0 1 0,-1-1 0,1 1 0,0-1 0,1 0 0,-1 1 1,0-1-1,0 1 0,0-1 0,0 0 0,0 1 0,1-1 0,-1 1 0,0-1 0,0 1 0,1-1 0,-1 1 0,0-1 0,1 1 0,0-1 0,22-7 2230,43 10-1241,-54-1-418,40 6-9,-10-1-1907,-15-4-4444,-31-13-12860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6.207"/>
    </inkml:context>
    <inkml:brush xml:id="br0">
      <inkml:brushProperty name="width" value="0.025" units="cm"/>
      <inkml:brushProperty name="height" value="0.025" units="cm"/>
    </inkml:brush>
  </inkml:definitions>
  <inkml:trace contextRef="#ctx0" brushRef="#br0">0 1 16720,'0'0'3779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4.371"/>
    </inkml:context>
    <inkml:brush xml:id="br0">
      <inkml:brushProperty name="width" value="0.05" units="cm"/>
      <inkml:brushProperty name="height" value="0.05" units="cm"/>
    </inkml:brush>
  </inkml:definitions>
  <inkml:trace contextRef="#ctx0" brushRef="#br0">35 27 16452,'0'0'56,"-1"0"1,1 0 0,0 0 0,0 0 0,0 0 0,0 0 0,-1-1 0,1 1 0,0 0 0,0 0 0,0 0 0,0 0 0,0 0 0,-1 0-1,1 0 1,0-1 0,0 1 0,0 0 0,0 0 0,0 0 0,0 0 0,0-1 0,0 1 0,0 0 0,0 0 0,-1 0 0,1 0 0,0-1 0,0 1-1,0 0 1,0 0 0,0 0 0,0 0 0,0-1 0,0 1 0,1 0 0,-1 0 0,0 0 0,0-1 0,0 1 0,0 0 0,0 0 0,0 0 0,0 0-1,0 0 1,0-1 0,0 1 0,1 0 0,-1 0 0,12-8 1862,16-2 685,-26 9-2546,0 1-1,0 0 1,0 0-1,0 0 0,0 0 1,0 0-1,0 0 1,0 0-1,0 1 1,0-1-1,0 1 1,0-1-1,0 1 1,0 0-1,0 0 1,-1-1-1,1 1 1,0 1-1,0-1 1,-1 0-1,1 0 1,-1 1-1,1-1 1,-1 1-1,0-1 1,0 1-1,1-1 0,-1 1 1,0 0-1,0 0 1,-1 0-1,1-1 1,0 1-1,-1 0 1,1 0-1,-1 0 1,1 0-1,-1 0 1,0 0-1,0 4 1,0 4-37,0-1 1,0 1 0,-1 0-1,-1 0 1,1-1 0,-2 1-1,-3 10 1,-41 92 530,4-11 187,42-99-710,0 0 0,0 1 0,0-1 0,1 0 0,-1 1 0,1-1 1,-1 0-1,1 1 0,0-1 0,0 1 0,0-1 0,0 1 0,1-1 0,-1 0 0,1 1 0,-1-1 1,2 4-1,-1-5-11,1 1 1,-1-1-1,0 1 1,1-1-1,-1 0 1,1 1 0,-1-1-1,1 0 1,0 0-1,-1 0 1,1 0-1,0 0 1,0-1 0,0 1-1,0 0 1,0-1-1,0 0 1,0 1-1,-1-1 1,1 0 0,3 0-1,9 0-41,0 0 0,0 0 0,-1-2 0,1 0 0,0 0 0,0-2 0,-1 1-1,0-2 1,0 0 0,0 0 0,0-1 0,15-11 0,-26 16-75,-1 0 0,0 0 1,1 0-1,-1 0 0,0 0 0,0-1 0,1 1 0,-1 0 0,0-1 1,0 1-1,-1-1 0,2-1 0,-2 2 18,1 0 1,-1 0-1,0 1 0,0-1 1,0 0-1,0 0 0,0 1 1,0-1-1,0 0 0,0 0 0,-1 1 1,1-1-1,0 0 0,0 1 1,0-1-1,-1 0 0,1 0 1,0 1-1,-1-1 0,0 0 0,-1-2-133,-1 0-1,0 1 0,0-1 0,0 1 0,-1 0 0,1 0 0,-1 0 1,-6-3-1,-16-7-785</inkml:trace>
  <inkml:trace contextRef="#ctx0" brushRef="#br0" timeOffset="1">8 230 17204,'-8'2'1624,"13"1"-880,8 1-280,11 0 817,6-4-241,9 0-416,-1-3-448,4-5-176,-5-5 200,-7-11-248,-1-8-64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6.586"/>
    </inkml:context>
    <inkml:brush xml:id="br0">
      <inkml:brushProperty name="width" value="0.025" units="cm"/>
      <inkml:brushProperty name="height" value="0.025" units="cm"/>
    </inkml:brush>
  </inkml:definitions>
  <inkml:trace contextRef="#ctx0" brushRef="#br0">1 68 10858,'0'0'12375,"11"-9"-10875,39-26-192,-47 33-1208,-1 0 0,1 1 0,0-1 0,-1 1 0,1-1 0,0 1 0,0 0 0,0 0 0,0 1 0,0-1 0,0 0 0,0 1 0,0 0 0,0 0 0,0 0 1,4 0-1,-6 1-96,0-1 0,1 1 0,-1 0 0,0-1 0,0 1 0,0 0 0,1 0 0,-1 0 1,0 0-1,0 0 0,0 0 0,0 0 0,-1 0 0,1 0 0,0 0 0,0 1 0,-1-1 1,1 0-1,0 1 0,-1-1 0,0 0 0,1 1 0,-1 1 0,1 3-39,0 1 0,-1-1 0,0 0-1,0 1 1,-1-1 0,0 0 0,0 1 0,0-1 0,-1 0-1,0 0 1,-5 11 0,-9 12-29,10-20 36,0 1 1,1 0-1,0 0 0,-6 18 0,11-27 69,1-1 0,-1 1 0,0-1 0,0 0 0,1 1 0,-1-1 0,0 1 0,1-1-1,-1 0 1,1 1 0,-1-1 0,0 0 0,1 0 0,-1 1 0,1-1 0,-1 0 0,1 0 0,-1 0 0,1 1 0,-1-1 0,1 0 0,-1 0 0,1 0 0,-1 0-1,1 0 1,-1 0 0,1 0 0,-1 0 0,1 0 0,-1 0 0,1 0 0,-1-1 0,1 1 0,0 0 0,22-4 1275,-13 0-1116,-2-1 0,1 0 0,0 0 0,-1-1 0,0 0 0,0 0 0,-1-1 0,1 0 1,-1 0-1,-1-1 0,6-8 0,-7 10-223,-1 0 1,1-1 0,-1 0-1,-1 1 1,0-1 0,0-1 0,0 1-1,-1 0 1,0-1 0,0 1-1,-1-1 1,0 0 0,0 1 0,-1-15-1,0 21-85,0 0 0,0 0 0,0 1-1,-1-1 1,1 0 0,0 0 0,0 1-1,-1-1 1,1 0 0,-1 1 0,1-1 0,0 0-1,-1 1 1,1-1 0,-1 1 0,0-1-1,1 1 1,-1-1 0,1 1 0,-1-1-1,0 1 1,1 0 0,-1-1 0,-1 0-1,1 1-134,1 0-1,-1 0 0,1 0 0,-1 0 0,0 0 0,1 0 0,-1 0 0,0 0 1,1 0-1,-1 0 0,1 0 0,-1 0 0,0 0 0,1 0 0,-1 1 0,1-1 0,-1 0 1,0 0-1,1 1 0,-1-1 0,1 0 0,-1 1 0,1-1 0,-1 1 0,1-1 1,0 1-1,-1-1 0,1 0 0,-1 1 0,1 0 0,0-1 0,-1 1 0,1-1 0,0 1 1,0-1-1,0 1 0,-1 0 0,1-1 0,0 1 0,0-1 0,0 1 0,0 0 1,0 0-1,0 15-4289,0 0-207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6.988"/>
    </inkml:context>
    <inkml:brush xml:id="br0">
      <inkml:brushProperty name="width" value="0.025" units="cm"/>
      <inkml:brushProperty name="height" value="0.025" units="cm"/>
    </inkml:brush>
  </inkml:definitions>
  <inkml:trace contextRef="#ctx0" brushRef="#br0">108 12 10442,'0'0'15588,"-8"-4"-15401,6 3-181,-1-1 0,0 1 0,0 0 1,0 1-1,0-1 0,0 1 0,0-1 1,0 1-1,0 0 0,0 0 0,0 0 1,0 0-1,0 0 0,0 1 0,0 0 0,0-1 1,1 1-1,-1 0 0,0 0 0,0 1 1,0-1-1,1 1 0,-1-1 0,1 1 1,-1 0-1,1 0 0,0 0 0,0 0 0,0 0 1,0 0-1,0 1 0,0-1 0,1 1 1,-1-1-1,1 1 0,-1 0 0,1 0 0,0-1 1,0 1-1,0 0 0,0 6 0,1-8 13,0 0 0,-1-1-1,1 1 1,0 0-1,0-1 1,0 1-1,1 0 1,-1-1 0,0 1-1,0 0 1,0-1-1,0 1 1,1 0-1,-1-1 1,0 1 0,1 0-1,-1-1 1,0 1-1,1-1 1,-1 1-1,1-1 1,-1 1 0,1-1-1,-1 1 1,1-1-1,-1 1 1,1-1-1,-1 0 1,1 1 0,0 0-1,27 2 896,31-16 100,-25 1-991,-18 5-125,1 1 0,0 1 1,0 1-1,0 0 0,31-2 1,-48 6 81,1 0 1,0 1 0,-1-1-1,1 0 1,0 1 0,0-1-1,-1 1 1,1-1-1,-1 1 1,1 0 0,-1-1-1,1 1 1,-1-1 0,1 1-1,-1 0 1,1-1-1,-1 1 1,0 0 0,1 0-1,-1-1 1,0 1 0,0 0-1,1 0 1,-1 0-1,0-1 1,0 1 0,0 0-1,0 0 1,0 0 0,0-1-1,0 1 1,-1 0-1,1 0 1,0 0 0,-1 0-1,-6 46 302,3-24 401,4-22-633,1-1 0,0 1 0,0-1 1,0 1-1,-1-1 0,1 0 0,0 1 0,0-1 0,0 0 1,0 0-1,0 0 0,0 0 0,0 1 0,0-1 1,0 0-1,0-1 0,0 1 0,0 0 0,-1 0 1,1 0-1,0 0 0,0-1 0,1 0 0,24-4 475,8-10-400,-25 10-339,0 1 1,0 0-1,0 1 0,0 0 0,1 0 0,-1 1 1,19-2-1,-28 4 99,1 0-1,0 0 1,-1 1-1,1-1 1,-1 0 0,1 0-1,-1 1 1,1-1 0,-1 0-1,1 1 1,-1-1-1,1 1 1,-1-1 0,1 1-1,-1-1 1,0 1 0,1-1-1,-1 1 1,0-1-1,0 1 1,1-1 0,-1 1-1,0-1 1,0 1 0,0 0-1,1-1 1,-1 1 0,0-1-1,0 1 1,0 0-1,0-1 1,0 1 0,0 0-1,-1-1 1,1 1 0,0-1-1,0 2 1,-3 8-4603,-3-3-4736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7.523"/>
    </inkml:context>
    <inkml:brush xml:id="br0">
      <inkml:brushProperty name="width" value="0.025" units="cm"/>
      <inkml:brushProperty name="height" value="0.025" units="cm"/>
    </inkml:brush>
  </inkml:definitions>
  <inkml:trace contextRef="#ctx0" brushRef="#br0">0 286 14478,'0'0'5333,"9"-3"-2717,17-8-1619,0-1-1,-1-1 1,-1-1 0,0-2 0,41-33 0,-32 21-422,-2-2-1,-1-1 1,36-48-1,-66 79-606,0 0-1,0 0 1,0 0-1,0 0 0,0 1 1,0-1-1,0 0 1,0 0-1,0 0 1,0 0-1,0 0 0,0 0 1,0 0-1,0 0 1,0 0-1,0 0 0,1 0 1,-1 0-1,0 0 1,0 0-1,0 0 1,0 0-1,0 0 0,0 0 1,0 0-1,0 0 1,0 0-1,0 0 0,0 0 1,0 0-1,1 0 1,-1 0-1,0 0 0,0 0 1,0 0-1,0 0 1,0 0-1,0 0 1,0 0-1,0 0 0,0 0 1,0 0-1,0 0 1,-4 16-768,-16 47 354,-8 26-8,24-71 298,0 0-1,2 0 1,-2 31 0,4-49 35,0 0 0,0 0 0,0 1 1,0-1-1,0 0 0,0 1 0,0-1 0,0 0 0,0 1 0,1-1 0,-1 0 0,0 1 1,0-1-1,0 0 0,0 1 0,0-1 0,0 0 0,1 1 0,-1-1 0,0 0 0,0 0 1,1 1-1,-1-1 0,0 0 0,0 0 0,1 0 0,-1 1 0,0-1 0,0 0 0,1 0 0,-1 0 1,0 0-1,1 0 0,-1 1 0,0-1 0,1 0 0,-1 0 0,0 0 0,1 0 0,-1 0 1,0 0-1,1 0 0,-1 0 0,0 0 0,1 0 0,-1 0 0,1-1 0,2 1-1000,10 0-6443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7.885"/>
    </inkml:context>
    <inkml:brush xml:id="br0">
      <inkml:brushProperty name="width" value="0.025" units="cm"/>
      <inkml:brushProperty name="height" value="0.025" units="cm"/>
    </inkml:brush>
  </inkml:definitions>
  <inkml:trace contextRef="#ctx0" brushRef="#br0">0 28 15118,'0'0'10987,"50"12"-9610,-25-12-1025,6 0-256,-1 0-320,2-4-1602,2-4-1120,-8-6-3172,2 1-5477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8.230"/>
    </inkml:context>
    <inkml:brush xml:id="br0">
      <inkml:brushProperty name="width" value="0.025" units="cm"/>
      <inkml:brushProperty name="height" value="0.025" units="cm"/>
    </inkml:brush>
  </inkml:definitions>
  <inkml:trace contextRef="#ctx0" brushRef="#br0">23 15 14510,'0'0'9587,"10"-3"-7659,-1 0-1639,1 0 0,-1 1 1,0 1-1,1-1 1,17 1-1,-25 1-286,0 0-1,0 1 1,-1-1-1,1 0 1,0 1-1,0-1 1,0 1 0,-1-1-1,1 1 1,0 0-1,0 0 1,-1 0 0,1 0-1,-1 0 1,1 0-1,-1 0 1,1 0-1,-1 1 1,0-1 0,0 0-1,1 1 1,-1-1-1,0 1 1,0 0-1,-1-1 1,1 1 0,0 0-1,0-1 1,-1 1-1,1 0 1,-1 0-1,0 0 1,1 0 0,-1-1-1,0 1 1,0 0-1,0 0 1,0 0 0,-1 0-1,1 0 1,0-1-1,-1 1 1,1 0-1,-2 2 1,1 0 38,0-1 0,-1 1 0,0-1 0,1 1-1,-1-1 1,0 0 0,-1 0 0,1 0 0,0 0 0,-1 0 0,0 0 0,0 0 0,0-1-1,0 0 1,0 1 0,-5 1 0,-20 20 182,74-6-5929,-36-13 5561,1 1 0,-1 0 0,0 0 0,0 1 0,-1 1 0,0 0 0,10 10 0,-17-16 230,0 0 0,0 0 0,0-1 1,-1 1-1,1 0 0,-1 0 0,0 0 0,1 1 1,-1-1-1,0 0 0,0 0 0,-1 1 0,1-1 0,0 1 1,-1-1-1,1 1 0,-1-1 0,0 0 0,0 1 1,0-1-1,0 1 0,0-1 0,0 1 0,-1-1 0,0 1 1,1-1-1,-1 1 0,0-1 0,0 0 0,0 0 1,0 1-1,0-1 0,-1 0 0,1 0 0,-1 0 0,1 0 1,-1 0-1,0-1 0,0 1 0,-3 2 0,-5 3 685,0 0-1,-1-1 1,0 0 0,0-1-1,-19 7 1,25-10-801,0 0 0,-1-1 0,1 1 0,-1-1 0,1 0 0,-1-1 0,0 0 0,1 0 0,-1 0 0,0 0 0,1-1 0,-1 0 1,0 0-1,-8-3 0,-2-9-4571,3-5-4324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8.736"/>
    </inkml:context>
    <inkml:brush xml:id="br0">
      <inkml:brushProperty name="width" value="0.025" units="cm"/>
      <inkml:brushProperty name="height" value="0.025" units="cm"/>
    </inkml:brush>
  </inkml:definitions>
  <inkml:trace contextRef="#ctx0" brushRef="#br0">65 109 12684,'0'0'8285,"11"-3"-6251,11-4-1738,1-1-1,-1 0 1,0-2 0,-1-1-1,-1 0 1,1-2-1,29-24 1,-56 44-403,1 0 0,-1 1 1,1 0-1,1 0 0,-1 0 0,2 1 1,-1-1-1,-2 12 0,-18 73-758,11 19 1942,13-89-659,-2 0 0,-1 0 0,0-1 0,-2 1 0,0-1 0,-2 0 0,-9 22-1,13-40-248,0 1 0,0-1-1,0 0 1,0 0 0,0 0-1,-1-1 1,0 1 0,0-1-1,0 0 1,0 0 0,0 0-1,0 0 1,-1-1 0,0 0-1,-6 2 1,9-3-109,0 0 0,0-1 1,-1 1-1,1-1 0,0 0 0,-1 1 0,1-1 0,0-1 1,-1 1-1,1 0 0,0 0 0,-1-1 0,1 1 0,0-1 1,0 0-1,-1 0 0,1 0 0,0 0 0,0 0 0,0 0 1,0 0-1,0-1 0,1 1 0,-1-1 0,0 1 0,0-1 1,1 0-1,-1 0 0,1 1 0,0-1 0,0 0 1,-1-1-1,1 1 0,-1-3 0,-12-41-1854,12 38 777,1-1-1,0 1 0,1-1 0,0 1 1,0-1-1,3-12 0,-3 16 541,1 0-1,0 1 0,1-1 1,-1 1-1,1 0 0,0-1 1,0 1-1,0 0 0,0 0 0,1 0 1,0 1-1,-1-1 0,1 1 1,1-1-1,-1 1 0,1 0 1,-1 0-1,1 0 0,0 1 1,0-1-1,0 1 0,0 0 1,8-3-1,19-3-4882,6-1-1217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9.067"/>
    </inkml:context>
    <inkml:brush xml:id="br0">
      <inkml:brushProperty name="width" value="0.025" units="cm"/>
      <inkml:brushProperty name="height" value="0.025" units="cm"/>
    </inkml:brush>
  </inkml:definitions>
  <inkml:trace contextRef="#ctx0" brushRef="#br0">101 64 1666,'0'0'4308,"9"-8"416,24-25-661,-25 16 1479,-18 12-3342,-17 8-1380,21 0-764,0 0-1,0 0 0,0 0 1,0 1-1,1 0 0,-1 0 1,1 1-1,0-1 0,0 1 1,1 0-1,0 0 0,0 0 0,-6 11 1,5-8 193,0 0-1,1 0 1,0 1 0,0 0-1,1 0 1,0 0 0,1 0 0,0 0-1,-1 12 1,2-20-192,1 0 0,0 0 1,0 0-1,0 0 0,0 0 0,0 0 0,0 0 0,1 0 1,-1 1-1,0-1 0,1 0 0,-1 0 0,0 0 0,1 0 1,-1 0-1,1-1 0,-1 1 0,1 0 0,0 0 0,-1 0 1,1 0-1,0-1 0,0 1 0,0 0 0,-1-1 0,3 2 1,-1-1 33,1 0 1,-1-1 0,0 1 0,0-1 0,1 0 0,-1 0-1,0 0 1,1 0 0,-1 0 0,0 0 0,0 0 0,3-2 0,4 0 76,0-1 0,0 0 1,0 0-1,-1-1 0,12-7 1,-1-2-146,-1-1 0,0 0 1,-1-1-1,21-25 0,-4-9-2323,-45 66-5693,2-5 6598,1 0 0,1 1 0,0 1 0,-10 24-1,16-21-702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09.645"/>
    </inkml:context>
    <inkml:brush xml:id="br0">
      <inkml:brushProperty name="width" value="0.025" units="cm"/>
      <inkml:brushProperty name="height" value="0.025" units="cm"/>
    </inkml:brush>
  </inkml:definitions>
  <inkml:trace contextRef="#ctx0" brushRef="#br0">119 0 6566,'-8'9'4922,"-9"9"-2739,1 1 0,-24 34 0,35-45-1672,1-1 0,-1 1 0,1 0 0,1 1 0,-1-1 0,1 0 0,1 1 0,-1 0-1,2 0 1,-1-1 0,1 1 0,0 15 0,2-23-492,-1-1-1,1 1 1,0 0-1,-1 0 1,1 0-1,0-1 1,0 1-1,0 0 1,0-1-1,-1 1 1,1-1 0,0 1-1,0-1 1,0 0-1,0 1 1,0-1-1,0 0 1,0 0-1,0 1 1,0-1-1,1 0 1,-1 0-1,0 0 1,0 0-1,0 0 1,1-1-1,32-1 363,14-10-523,-39 9-2,1 0-1,1 1 1,-1 0-1,0 0 1,1 1 0,12 1-1,-22 0 127,0 0 0,0 0-1,0 0 1,0 0 0,0 0-1,0 1 1,0-1 0,0 0 0,0 1-1,0-1 1,0 1 0,0-1 0,0 1-1,0-1 1,-1 1 0,1 0-1,0-1 1,0 1 0,-1 0 0,1 0-1,0 0 1,-1-1 0,1 1-1,-1 0 1,1 0 0,-1 0 0,1 0-1,-1 1 1,1 1 57,-1 0-1,1 0 1,-1 0 0,0 0-1,0 0 1,0 0-1,-1 0 1,1 0 0,-2 6-1,-2 2 558,0 1 0,-1-1-1,0 0 1,-8 11 0,24-47 3955,24-43-7351,-35 68 2735,1-1 1,0 1-1,-1-1 1,1 1-1,-1-1 1,1 1 0,0-1-1,-1 1 1,1 0-1,0-1 1,0 1-1,-1 0 1,1 0-1,0 0 1,0-1-1,0 1 1,-1 0 0,1 0-1,0 0 1,0 0-1,-1 0 1,1 0-1,0 1 1,0-1-1,0 0 1,-1 0-1,1 0 1,1 1-1,27 14 153,-9-5 87,-9-7 40,0-1 1,-1 0-1,1-1 0,0 0 1,0-1-1,0 0 0,0-1 0,0 0 1,20-4-1,-25 4-121,-1-1-1,0 1 1,0-1 0,0 0 0,0 0-1,0 0 1,0-1 0,-1 1-1,1-1 1,-1 0 0,0-1-1,0 1 1,0-1 0,0 0-1,0 0 1,-1 0 0,0 0 0,0-1-1,0 1 1,0-1 0,-1 0-1,3-6 1,-5 10-105,1 0 0,-1-1 1,1 1-1,-1-1 0,1 1 0,-1-1 0,0 1 1,0-1-1,0 1 0,0-1 0,0 1 1,0-1-1,0 1 0,-1-1 0,1 1 0,0-1 1,-1 1-1,1-1 0,-1 1 0,0 0 0,1-1 1,-1 1-1,0 0 0,0 0 0,0-1 0,0 1 1,0 0-1,0 0 0,0 0 0,0 0 0,0 0 1,-1 0-1,1 1 0,0-1 0,-1 0 1,1 1-1,-1-1 0,1 0 0,0 1 0,-1 0 1,1-1-1,-1 1 0,1 0 0,-1 0 0,1 0 1,-1 0-1,1 0 0,-1 0 0,1 0 0,-1 1 1,-1-1-1,-3 1-36,0-1 1,0 1-1,0 1 0,0-1 1,0 1-1,0 0 0,1 0 1,-1 0-1,0 1 0,1 0 1,-10 7-1,10-4 136,0-1 1,0 1-1,1 1 1,0-1-1,0 1 1,1 0 0,-1 0-1,1 0 1,1 0-1,-1 0 1,2 0-1,-2 9 1,2-13-183,1-1 0,0 1 0,0 0 0,0 0 1,0 0-1,0 0 0,1-1 0,-1 1 0,1 0 1,0 0-1,0-1 0,0 1 0,0 0 0,3 4 1,-3-5-331,1 0 0,0 0 1,0-1-1,0 1 1,0 0-1,0-1 0,0 0 1,1 1-1,-1-1 1,0 0-1,1 0 0,-1 0 1,1 0-1,-1-1 1,1 1-1,-1-1 1,1 1-1,0-1 0,2 0 1,20 0-10837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10.161"/>
    </inkml:context>
    <inkml:brush xml:id="br0">
      <inkml:brushProperty name="width" value="0.025" units="cm"/>
      <inkml:brushProperty name="height" value="0.025" units="cm"/>
    </inkml:brush>
  </inkml:definitions>
  <inkml:trace contextRef="#ctx0" brushRef="#br0">56 0 15727,'0'0'10650,"-3"12"-9769,-14 35-41,-18 55 1368,35-101-2201,0-1-1,-1 1 1,1-1-1,0 1 1,0-1-1,0 1 1,0-1 0,0 1-1,0-1 1,0 1-1,0-1 1,1 0-1,-1 1 1,0-1 0,0 1-1,0-1 1,0 1-1,1-1 1,-1 1-1,0-1 1,0 1 0,1-1-1,-1 0 1,0 1-1,1-1 1,-1 0-1,0 1 1,1-1 0,-1 0-1,1 1 1,-1-1-1,0 0 1,1 0-1,-1 1 1,1-1 0,-1 0-1,1 0 1,0 0-1,27-1 251,25-16 9,16-28-285,-50 32-1,0 0 0,26-12-1,-45 24 18,0 1-1,1 0 0,-1 0 0,0 0 1,0 0-1,0 0 0,1-1 1,-1 1-1,0 0 0,0 0 0,0 0 1,1 0-1,-1 0 0,0 0 1,0 0-1,1 0 0,-1 0 0,0 0 1,0 0-1,0 0 0,1 0 0,-1 0 1,0 0-1,0 0 0,1 0 1,-1 0-1,0 0 0,0 1 0,0-1 1,1 0-1,-1 0 0,0 0 1,0 0-1,0 0 0,1 0 0,-1 1 1,0-1-1,0 0 0,0 0 1,0 0-1,0 1 0,1-1 0,-1 0 1,0 0-1,0 0 0,0 1 0,0-1 1,0 0-1,0 0 0,0 1 1,0-1-1,0 0 0,0 1 0,-3 19 58,-13 20 702,13-33-1358,-8 19 2440,9-16-4735,2 1-4453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11.646"/>
    </inkml:context>
    <inkml:brush xml:id="br0">
      <inkml:brushProperty name="width" value="0.025" units="cm"/>
      <inkml:brushProperty name="height" value="0.025" units="cm"/>
    </inkml:brush>
  </inkml:definitions>
  <inkml:trace contextRef="#ctx0" brushRef="#br0">77 0 10570,'0'0'5007,"1"4"-1606,-1 1-2655,1 0 1,-1 0-1,0 0 1,-1 0-1,1 0 1,-1 0-1,0-1 1,0 1-1,0 0 1,-4 8-1,-28 58 2201,13-29-2024,19-40-926,-2 3-49,1 1 0,0 0-1,0 0 1,0 0-1,1 0 1,0 0-1,-1 7 1,3-13-117,-1 1 0,0-1-1,0 1 1,0-1 0,1 1 0,-1-1-1,0 0 1,1 1 0,-1-1 0,0 1-1,1-1 1,-1 0 0,0 1 0,1-1-1,-1 0 1,1 0 0,-1 1 0,1-1-1,-1 0 1,1 0 0,-1 0 0,1 0-1,-1 1 1,1-1 0,-1 0 0,1 0-1,-1 0 1,1 0 0,-1 0 0,1 0-1,-1 0 1,1 0 0,-1-1 0,1 1-1,20-4-5122,1-10-1605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4.775"/>
    </inkml:context>
    <inkml:brush xml:id="br0">
      <inkml:brushProperty name="width" value="0.05" units="cm"/>
      <inkml:brushProperty name="height" value="0.05" units="cm"/>
    </inkml:brush>
  </inkml:definitions>
  <inkml:trace contextRef="#ctx0" brushRef="#br0">1 0 16916,'7'31'1140,"-1"0"0,-2 1 1,1 43-1,-8 96 1123,2-141-1893,-5 54 513,0 61 566,6-144-1439,5 28 392,-5-28-386,0-1 0,0 1 1,0 0-1,1-1 1,-1 1-1,0-1 0,1 1 1,-1-1-1,0 1 1,1 0-1,-1-1 1,1 0-1,-1 1 0,1-1 1,-1 1-1,1-1 1,-1 1-1,1-1 0,-1 0 1,1 0-1,0 1 1,-1-1-1,1 0 0,-1 0 1,1 1-1,0-1 1,-1 0-1,1 0 1,0 0-1,-1 0 0,1 0 1,0 0-1,-1 0 1,1 0-1,0 0 0,-1-1 1,1 1-1,0 0 1,-1 0-1,1-1 0,-1 1 1,2-1-1,3-2 49,0 0-1,0-1 0,-1 1 0,1-1 1,-1 0-1,0-1 0,0 1 1,0-1-1,4-6 0,30-54 225,-29 48-205,38-73-369,68-185 0,-114 273 158,5-22-616,-6 23 719,0 1 0,0-1 0,1 0 0,-1 1 0,0-1 0,0 0 1,0 1-1,0-1 0,-1 0 0,1 0 0,0 1 0,0-1 1,0 0-1,0 1 0,-1-1 0,1 0 0,0 1 0,-1-1 0,1 1 1,0-1-1,-1 0 0,1 1 0,-1-1 0,1 1 0,-1-1 1,1 1-1,-1 0 0,0-2 0,-14 1-461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12.369"/>
    </inkml:context>
    <inkml:brush xml:id="br0">
      <inkml:brushProperty name="width" value="0.025" units="cm"/>
      <inkml:brushProperty name="height" value="0.025" units="cm"/>
    </inkml:brush>
  </inkml:definitions>
  <inkml:trace contextRef="#ctx0" brushRef="#br0">128 105 16816,'0'0'8290,"-10"0"-7729,5 0-546,0 0 0,0 1 0,0 0 0,1 0 0,-1 0 0,0 0 0,0 1 0,1 0 0,-1 0 0,1 0 0,0 1 0,-1-1 0,1 1 0,0 0 0,0 0 0,1 0 0,-1 1 0,1-1 0,0 1 0,0 0 0,0 0 0,0 0 0,0 0 0,1 1 0,-2 5 0,2-7 67,0 0 0,0 1 0,0 0 0,1-1 0,0 1 0,0 0 1,0 0-1,-1 6 0,2-10-41,0 1 0,1 0 0,-1 0-1,0 0 1,0-1 0,1 1 0,-1 0 0,0 0 0,1-1 0,-1 1-1,1 0 1,-1-1 0,1 1 0,-1 0 0,1-1 0,-1 1 0,1-1-1,0 1 1,-1-1 0,1 1 0,0-1 0,0 0 0,-1 1 0,1-1 0,0 0-1,0 1 1,-1-1 0,1 0 0,0 0 0,0 0 0,0 0 0,-1 0-1,1 0 1,0 0 0,0 0 0,0 0 0,-1 0 0,1 0 0,0-1 0,0 1-1,1-1 1,4 0 111,1-1-1,-1 0 1,1 0-1,-1-1 1,0 0-1,0 0 1,0 0-1,-1-1 1,1 0-1,-1 0 1,0 0-1,0 0 1,5-7-1,6-6-64,-1-1 0,17-28-1,-24 35-67,-3 5-31,-1 0 1,1-1 0,-1 1-1,-1-1 1,1 0-1,-1 0 1,0-1 0,-1 1-1,0-1 1,2-11-1,-16 30-1434,0 6 1273,0 0 0,1 1 0,1 0 0,1 1 0,0 0 0,2 0 0,0 1 0,1 0 0,-4 29 0,9-48 179,1 0-1,0 0 1,0 0-1,0 0 1,0 0-1,0 0 1,0 0-1,0 0 1,0-1-1,0 1 1,0 0-1,1 0 1,-1 0 0,0 0-1,1 0 1,-1 0-1,0 0 1,1 0-1,-1 0 1,1-1-1,0 1 1,-1 0-1,1 0 1,0-1-1,-1 1 1,1 0-1,1 0 1,0 0 21,0-1 0,-1 0-1,1 1 1,0-1 0,-1 0 0,1 0-1,0 0 1,0 0 0,-1 0 0,1-1 0,0 1-1,0 0 1,-1-1 0,3 0 0,4-2 79,-1 0 1,1-1-1,-1 0 1,0 0-1,10-8 1,2-4 13,-1-1-1,0-1 1,-1-1-1,20-29 1,-60 105-1247,17-46 1149,2 0 0,-1-1 0,2 2 1,-1-1-1,1 0 0,1 1 0,-2 20 0,5-31 4,-1 0 1,1 0 0,-1-1 0,1 1 0,0 0-1,-1-1 1,1 1 0,0 0 0,0-1-1,-1 1 1,1-1 0,0 1 0,0-1 0,0 1-1,-1-1 1,1 0 0,0 1 0,0-1 0,0 0-1,0 0 1,0 0 0,0 0 0,0 1 0,0-1-1,0 0 1,0-1 0,0 1 0,-1 0-1,1 0 1,0 0 0,1-1 0,35-5 744,-23 0-757,0-1 0,0-1 0,0 0 1,-1 0-1,0-2 0,-1 1 0,0-2 1,-1 1-1,0-2 0,0 0 0,10-14 1,-13 8-217,-18 22-341,-21 23 257,28-24 397,0 1-1,1 0 0,-1 0 1,1 0-1,0 0 0,0 1 1,0-1-1,0 1 0,1-1 1,-1 1-1,1-1 0,0 1 0,1 0 1,-1 8-1,1-11-201,1 0 1,-1 0-1,1 0 0,-1 0 0,1 0 1,0-1-1,-1 1 0,1 0 0,0 0 1,0 0-1,0-1 0,1 1 0,-1-1 1,0 1-1,1-1 0,-1 1 0,1-1 1,-1 0-1,1 0 0,0 1 0,-1-1 1,1 0-1,0-1 0,0 1 0,0 0 1,0 0-1,-1-1 0,1 1 0,0-1 1,0 0-1,0 0 0,0 1 0,0-1 1,0 0-1,0-1 0,3 1 0,6-1-5284,0-5-3605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12.714"/>
    </inkml:context>
    <inkml:brush xml:id="br0">
      <inkml:brushProperty name="width" value="0.025" units="cm"/>
      <inkml:brushProperty name="height" value="0.025" units="cm"/>
    </inkml:brush>
  </inkml:definitions>
  <inkml:trace contextRef="#ctx0" brushRef="#br0">0 0 16656,'0'0'10249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13.653"/>
    </inkml:context>
    <inkml:brush xml:id="br0">
      <inkml:brushProperty name="width" value="0.025" units="cm"/>
      <inkml:brushProperty name="height" value="0.025" units="cm"/>
    </inkml:brush>
  </inkml:definitions>
  <inkml:trace contextRef="#ctx0" brushRef="#br0">183 94 16303,'0'0'11515,"-8"0"-11290,3 0-232,0 0 1,1 0 0,-1 1-1,0 0 1,1 0 0,-1 0-1,1 0 1,-1 1 0,1-1-1,0 1 1,0 1 0,0-1 0,0 0-1,0 1 1,0 0 0,1 0-1,-1 0 1,1 0 0,0 0-1,0 1 1,-5 6 0,-1 2-7,0 0 0,1 0 1,0 1-1,0 0 0,2 0 0,0 1 1,0 0-1,1 0 0,1 0 0,0 1 1,1 0-1,-1 26 0,4-41 12,0 1 0,0 0 0,0-1 0,0 1 0,0-1-1,0 1 1,0-1 0,0 1 0,0 0 0,1-1 0,-1 1-1,0-1 1,1 1 0,-1-1 0,0 1 0,1-1 0,-1 0 0,0 1-1,1-1 1,-1 1 0,1-1 0,-1 0 0,0 1 0,1-1 0,-1 0-1,1 1 1,-1-1 0,1 0 0,0 0 0,-1 0 0,1 1-1,0-1 1,23-4 80,21-20 120,-27 8-139,0-1-1,-1-1 1,-1-1-1,-1 0 0,22-36 1,-28 40 18,-1 0 1,0-1-1,-1 0 1,0-1-1,-1 1 0,-2-1 1,1 0-1,2-30 1,-7 47-85,1 0 1,-1 0 0,0-1-1,0 1 1,0 0-1,0 0 1,1-1-1,-1 1 1,0 0-1,0 0 1,0 0 0,0-1-1,0 1 1,0 0-1,0 0 1,0-1-1,0 1 1,0 0 0,0-1-1,0 1 1,0 0-1,0 0 1,0-1-1,0 1 1,0 0 0,0 0-1,0-1 1,0 1-1,0 0 1,-1 0-1,1 0 1,0-1 0,0 1-1,0 0 1,0 0-1,-1 0 1,1-1-1,0 1 1,0 0-1,0 0 1,-1 0 0,1 0-1,0-1 1,0 1-1,0 0 1,-1 0-1,1 0 1,0 0 0,0 0-1,-1 0 1,1 0-1,0 0 1,0 0-1,-1 0 1,1 0 0,0 0-1,-1 0 1,1 0-1,0 0 1,-15 17-216,-13 31 84,10-12 166,-12 38-1,26-64-73,1 1-1,0 0 1,1 0 0,0-1-1,0 1 1,1 0-1,1 1 1,1 18-1,0-28-244,-1 1-1,1-1 0,0 0 1,1 1-1,-1-1 0,0 0 1,0 0-1,1 0 0,0 0 1,-1 0-1,1 0 0,0-1 1,0 1-1,0 0 0,0-1 1,0 0-1,0 1 0,0-1 1,0 0-1,1 0 0,-1 0 0,0 0 1,1-1-1,-1 1 0,1 0 1,-1-1-1,1 0 0,3 0 1,23 2-5385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14.295"/>
    </inkml:context>
    <inkml:brush xml:id="br0">
      <inkml:brushProperty name="width" value="0.025" units="cm"/>
      <inkml:brushProperty name="height" value="0.025" units="cm"/>
    </inkml:brush>
  </inkml:definitions>
  <inkml:trace contextRef="#ctx0" brushRef="#br0">206 32 7207,'0'0'10362,"-10"-6"-6108,5 2-3889,-1 1-1,0-1 1,0 1-1,-1 1 1,1-1 0,-13-2-1,16 4-318,0 1-1,0 0 1,0 0 0,0 0-1,-1 0 1,1 0-1,0 1 1,0-1 0,0 1-1,0 0 1,0 0 0,0 0-1,0 0 1,0 1-1,0-1 1,1 1 0,-1 0-1,1-1 1,-1 1-1,1 0 1,-4 4 0,-1 2-37,-1 1 0,1 1 1,0-1-1,1 1 0,0 0 1,1 1-1,0-1 0,1 1 1,0 0-1,0 0 0,1 0 1,1 1-1,0-1 0,0 1 1,1 12-1,1-22-9,0-1-1,0 1 1,0-1-1,1 1 1,-1-1-1,0 1 1,1-1-1,0 1 1,-1-1-1,1 0 1,0 1-1,0-1 1,-1 0-1,1 0 1,0 1-1,0-1 1,0 0-1,1 0 1,-1 0-1,0 0 1,0 0-1,1 0 1,-1-1-1,0 1 1,1 0-1,-1-1 1,1 1-1,-1-1 1,1 1-1,-1-1 1,1 0-1,-1 0 1,1 1-1,-1-1 1,1 0-1,-1 0 1,1-1-1,-1 1 1,1 0-1,-1 0 0,3-2 1,2 1 33,0 0-1,0 0 1,0-1-1,-1 0 1,1 0-1,0-1 1,-1 0-1,0 0 1,9-6-1,-3 0 14,-1-1 0,0 0-1,0-1 1,-1 0-1,0-1 1,-1 0 0,0 0-1,-1-1 1,0 1-1,-1-2 1,-1 1-1,6-21 1,-11 34-47,0 0 1,-1 0-1,1 0 1,0 1-1,0-1 1,0 0-1,0 0 1,0 0-1,0 0 1,0 0-1,0 0 1,-1 0-1,1 0 1,0 0-1,0 0 1,0 0-1,0-1 1,0 1-1,0 0 1,0 0-1,0 0 1,-1 0-1,1 0 1,0 0-1,0 0 1,0 0-1,0 0 1,0 0-1,0 0 1,0 0-1,0 0 1,0 0-1,0 0 1,0-1-1,0 1 1,0 0-1,-1 0 1,1 0-1,0 0 1,0 0-1,0 0 1,0 0-1,0 0 1,0-1-1,0 1 1,0 0-1,0 0 1,0 0-1,0 0 1,0 0-1,0 0 1,0 0 0,0 0-1,0-1 1,0 1-1,0 0 1,1 0-1,-1 0 1,0 0-1,0 0 1,0 0-1,0 0 1,0 0-1,0 0 1,0-1-1,-9 12-134,-9 15-81,14-20 233,-1 2 121,1 0 0,-1-1 1,1 1-1,0 1 0,1-1 0,0 1 0,1-1 0,-1 1 0,-1 14 0,5-22-126,-1-1 0,0 1 0,0-1-1,1 1 1,-1-1 0,0 0 0,1 1-1,-1-1 1,1 1 0,-1-1 0,0 0-1,1 0 1,-1 1 0,1-1 0,-1 0-1,1 1 1,-1-1 0,1 0 0,-1 0-1,1 0 1,-1 0 0,1 0 0,-1 0-1,1 1 1,-1-1 0,1 0 0,-1 0-1,1-1 1,0 1 0,-1 0 0,1 0-1,0 0 1,20-3 182,-2-3-200,-1-1 0,1-1 0,-1-1 0,-1 0 0,32-23 1,-30 19-324,1 0 0,0 2 0,39-17 1,-59 28 315,1 0 0,-1 0 0,1 0 1,-1 0-1,0-1 0,1 1 0,-1 0 1,1 0-1,-1 0 0,1 0 0,-1 0 1,1 0-1,-1 0 0,1 0 0,-1 0 1,1 0-1,-1 0 0,1 0 0,-1 1 1,0-1-1,1 0 0,-1 0 0,1 0 1,-1 1-1,1-1 0,-1 0 0,0 0 1,1 1-1,-1-1 0,0 0 0,1 1 1,-1-1-1,0 1 0,1-1 0,-1 0 1,0 1-1,0-1 0,0 1 0,1-1 1,-1 1-1,0 27-68,-16 28 540,5-36-71,8-14-117,0 0-1,0 0 1,0 0-1,1 0 1,0 0-1,0 1 1,-2 11-1,4-17-254,0-1 0,1 1 0,-1-1 0,0 1 0,1-1 0,-1 0 0,1 1 0,-1-1 0,1 1 0,-1-1 0,0 0 0,1 1 0,-1-1 0,1 0 0,0 0 0,-1 0 0,1 1 1,-1-1-1,1 0 0,-1 0 0,1 0 0,-1 0 0,1 0 0,0 0 0,-1 0 0,1 0 0,-1 0 0,1 0 0,-1 0 0,1 0 0,-1 0 0,1-1 0,0 1 0,-1 0 0,1 0 0,-1-1 0,1 1 0,-1 0 0,1-1 0,-1 1 0,25-11 240,11-12-154,-27 16-239,1 0 0,1 1 0,-1 0-1,1 0 1,0 1 0,1 1 0,-1 0 0,15-4 0,-25 9 126,-1-1 0,1 0-1,-1 1 1,1-1 0,0 1-1,-1-1 1,1 1 0,-1-1-1,1 1 1,-1 0 0,1-1-1,-1 1 1,1-1 0,-1 1-1,0 0 1,1-1 0,-1 1-1,0 0 1,0 0 0,1-1-1,-1 1 1,0 0 0,0 0-1,0-1 1,0 1 0,0 0-1,0 0 1,0-1 0,0 1-1,0 0 1,-1 0 0,1-1-1,0 1 1,0 0 0,-1 0-1,1-1 1,0 1 0,-1 0-1,-10 35 123,10-34-947,-8 18 2547,8-15-4500,16-22-15337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14.673"/>
    </inkml:context>
    <inkml:brush xml:id="br0">
      <inkml:brushProperty name="width" value="0.025" units="cm"/>
      <inkml:brushProperty name="height" value="0.025" units="cm"/>
    </inkml:brush>
  </inkml:definitions>
  <inkml:trace contextRef="#ctx0" brushRef="#br0">64 0 16015,'0'0'3764,"-4"9"-834,-9 14-1492,6-13-786,1 0 0,0 1-1,0 0 1,1 0 0,1 1 0,0-1-1,-4 19 1,8-30-643,1 1 0,-1-1 1,1 1-1,-1-1 0,0 1 0,1-1 0,0 1 1,-1-1-1,1 1 0,-1-1 0,1 0 0,-1 1 1,1-1-1,0 0 0,-1 0 0,1 1 0,0-1 0,-1 0 1,1 0-1,0 0 0,-1 0 0,1 0 0,0 0 1,-1 0-1,1 0 0,0 0 0,-1 0 0,1 0 0,0 0 1,-1-1-1,1 1 0,0 0 0,0-1 0,27-7 10,21-17-982,-33 16 547,0 1 0,1 0 0,27-8 1,-43 16 438,-1 1 1,1-1 0,-1 0-1,1 1 1,-1-1 0,0 1-1,1 0 1,-1-1 0,1 1-1,-1-1 1,0 1 0,1 0 0,-1-1-1,0 1 1,0-1 0,1 1-1,-1 0 1,0-1 0,0 1-1,0 0 1,0 0 0,0-1-1,0 1 1,0 0 0,0-1-1,0 1 1,-1 0 0,1-1 0,0 1-1,0 0 1,0-1 0,-1 1-1,1 0 1,0-1 0,-1 1-1,-7 28 934,4-17-958,-8 14 612,1-16-9714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27.986"/>
    </inkml:context>
    <inkml:brush xml:id="br0">
      <inkml:brushProperty name="width" value="0.025" units="cm"/>
      <inkml:brushProperty name="height" value="0.025" units="cm"/>
    </inkml:brush>
  </inkml:definitions>
  <inkml:trace contextRef="#ctx0" brushRef="#br0">59 150 6150,'0'0'6128,"-9"-1"-4489,-19-5-383,7 0 5330,53 9-3854,1-1-2896,27 8 295,0-2 1,79-1-1,122-14 182,-234 6-283,687-74 486,-411 35-167,346 17-259,-333 22-68,-312 1-21,7 0 36,0 0 0,0-1 0,0-1 0,14-3 0,-65-2-5781,16 3-453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30.029"/>
    </inkml:context>
    <inkml:brush xml:id="br0">
      <inkml:brushProperty name="width" value="0.025" units="cm"/>
      <inkml:brushProperty name="height" value="0.025" units="cm"/>
    </inkml:brush>
  </inkml:definitions>
  <inkml:trace contextRef="#ctx0" brushRef="#br0">0 179 6662,'0'0'5857,"11"-1"-4859,134-13 1904,120-7-557,-63 19-2266,622-25 104,522-60 1322,-1193 69 1576,-176 19-4127,8-4-4085,9-4-1414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52.857"/>
    </inkml:context>
    <inkml:brush xml:id="br0">
      <inkml:brushProperty name="width" value="0.025" units="cm"/>
      <inkml:brushProperty name="height" value="0.025" units="cm"/>
    </inkml:brush>
  </inkml:definitions>
  <inkml:trace contextRef="#ctx0" brushRef="#br0">54 40 6790,'11'-37'12183,"-7"34"-6250,-5 24-3400,-2-7-2476,-1 0-1,0 0 0,-1-1 1,0 0-1,-8 15 0,5-14 39,2 1-1,0 0 0,-6 22 1,12-37-78,0 0 1,0 1-1,0-1 1,-1 1 0,1-1-1,0 0 1,0 1 0,0-1-1,0 1 1,0-1-1,0 1 1,0-1 0,0 0-1,0 1 1,0-1-1,0 1 1,0-1 0,0 1-1,1-1 1,-1 0 0,0 1-1,0-1 1,0 0-1,0 1 1,1-1 0,-1 1-1,0-1 1,1 0-1,-1 0 1,0 1 0,0-1-1,1 0 1,-1 1 0,1-1-1,16-3 463,22-20 95,-37 21-538,61-49 113,-48 37-123,0 1 1,1 1 0,0 0-1,30-15 1,-45 27-28,-1-1-1,0 1 1,0 0-1,1 0 0,-1 0 1,0 0-1,0 0 1,1 0-1,-1 0 1,0 0-1,0 0 1,1 0-1,-1 0 1,0 0-1,1 0 0,-1 0 1,0 0-1,0 0 1,1 1-1,-1-1 1,0 0-1,0 0 1,0 0-1,1 0 1,-1 0-1,0 1 0,0-1 1,1 0-1,-1 0 1,0 0-1,0 0 1,0 1-1,0-1 1,0 0-1,1 0 1,-1 1-1,0-1 0,0 0 1,0 0-1,0 1 1,0-1-1,0 0 1,0 1-1,2 19-51,-7 19-16,-5-12 92,8-22-1,0 0 1,0-1-1,1 1 0,0 0 0,0 0 1,-1 7-1,27-18 217,21-19 248,-36 18-439,1 1 1,-1 0-1,1 1 1,0 0-1,1 0 1,-1 2-1,1-1 0,0 1 1,19-2-1,-30 5-51,0 1 0,0-1 0,0 0 0,0 0 0,-1 0 0,1 0 0,0 1 0,0-1 0,0 0 0,-1 1 0,1-1 0,0 1 0,-1-1-1,1 1 1,0-1 0,-1 1 0,1-1 0,0 1 0,-1 0 0,1-1 0,-1 1 0,1 0 0,-1 0 0,0-1 0,1 2 0,6 29 22,-11 30 88,-3-40 141,0 7-3349,17-28-6770,0-1 2215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53.898"/>
    </inkml:context>
    <inkml:brush xml:id="br0">
      <inkml:brushProperty name="width" value="0.025" units="cm"/>
      <inkml:brushProperty name="height" value="0.025" units="cm"/>
    </inkml:brush>
  </inkml:definitions>
  <inkml:trace contextRef="#ctx0" brushRef="#br0">0 309 10250,'0'0'16687,"10"-3"-16521,6-2-274,1 0 553,0-1 0,0-1 0,17-10 0,-30 16-349,-1-1 1,1 0-1,-1 0 1,0 0-1,0-1 1,0 1-1,0-1 1,-1 0-1,1 1 1,-1-1-1,1 0 1,-1-1-1,0 1 1,0 0-1,-1-1 1,1 1 0,0-1-1,-1 1 1,0-1-1,0 1 1,0-1-1,0-5 1,-1 9-94,0-1 0,-1 1-1,1-1 1,0 1 0,0 0 0,-1-1 0,1 1 0,0-1 0,0 1 0,-1 0 0,1-1 0,0 1 0,-1 0 0,1 0-1,-1-1 1,1 1 0,0 0 0,-1 0 0,1-1 0,-1 1 0,1 0 0,-1 0 0,1 0 0,-1 0 0,1 0 0,0 0 0,-1 0-1,1 0 1,-1 0 0,1 0 0,-1 0 0,1 0 0,-1 0 0,1 0 0,-1 0 0,1 0 0,-1 0 0,1 1 0,0-1 0,-1 0-1,1 0 1,-1 1 0,1-1 0,0 0 0,-1 1 0,-23 12-233,15-5 214,1 0 0,0 0 0,0 1-1,1 0 1,0 0 0,1 1 0,-1 0 0,2 0 0,0 0 0,0 1 0,1-1 0,0 1 0,1 1 0,0-1 0,-2 19 0,5-29 10,-1 1 0,1-1 0,1 0 0,-1 0 0,0 1 0,0-1 0,0 0 0,1 1 0,-1-1 0,1 0 0,-1 0 0,1 1 0,-1-1 0,1 0-1,0 0 1,-1 0 0,1 0 0,0 0 0,0 0 0,0 0 0,0 0 0,0 0 0,0 0 0,0-1 0,0 1 0,0 0 0,3 0 0,-1 0-5,1 0 1,-1 0 0,1-1 0,-1 1 0,1-1-1,0 0 1,-1 0 0,1 0 0,-1-1 0,6 0-1,2-2-58,0 0-1,0-1 1,0 1-1,-1-2 1,20-11-1,-1-6 81,-1-1-1,-1-1 1,-1-2 0,-2 0-1,0-2 1,-2-1 0,-1 0-1,-1-2 1,-2 0 0,19-44-1,-32 49 342,-6 26-354,1-1 0,0 1 0,0-1 0,0 1 1,0 0-1,0-1 0,-1 1 0,1-1 0,0 1 0,0 0 0,-1-1 1,1 1-1,0 0 0,-1 0 0,1-1 0,0 1 0,-1 0 1,1 0-1,0-1 0,-1 1 0,1 0 0,-1 0 0,1 0 1,0 0-1,-1 0 0,1-1 0,-1 1 0,1 0 0,0 0 1,-1 0-1,1 0 0,-1 0 0,-1 1-13,0 0 0,0-1 0,0 1 0,0 0 0,0 0 0,0 0 0,0 0 0,0 0-1,0 1 1,1-1 0,-1 0 0,1 1 0,-1 0 0,1-1 0,-1 1 0,1 0 0,0-1 0,0 1 0,-2 3 0,-91 149 9,61-104 9,-31 60 0,59-100 2,4-7 8,-1-1-1,1 1 0,0-1 0,-1 1 0,1 0 0,1 0 0,-1-1 0,0 1 0,1 0 0,-1 5 1,1-8 147,6-4 28,0 0 0,0 0 0,-1 0 1,0-1-1,7-8 0,14-11-57,-11 11-107,-11 9-39,1 0 0,-1 0-1,1 0 1,-1 1 0,1-1 0,1 1 0,-1 1-1,0-1 1,1 0 0,-1 1 0,1 0 0,-1 1-1,1-1 1,0 1 0,7-1 0,-11 5-20,-1 0 0,0 0 0,0 0 0,0 0 0,0-1 0,-1 1 0,1 0 0,-1 0 0,0 1 0,0-1 0,0 0 0,0 0 0,-1 6 0,1-4 18,-1 4 7,1-8 13,0 0-1,0 1 0,0-1 0,0 0 0,0 0 0,0 0 0,0 1 1,0-1-1,0 0 0,0 0 0,1 0 0,-1 0 0,1 0 1,-1 0-1,1 0 0,0 2 0,1-2 4,0-1 1,-1 1-1,1-1 0,0 1 1,0-1-1,-1 0 1,1 0-1,0 0 0,0 0 1,0 0-1,-1-1 0,1 1 1,0 0-1,3-2 0,62-20 93,-57 17-108,0 1 1,0 0-1,0 1 0,1 0 1,-1 1-1,1 0 1,0 0-1,14 1 1,-25 1 19,1 0 1,0 1-1,-1-1 0,1 1 1,-1-1-1,1 1 1,-1-1-1,1 1 1,-1 0-1,1-1 1,-1 1-1,0-1 1,1 1-1,-1 0 0,0-1 1,1 1-1,-1 0 1,0-1-1,0 1 1,0 0-1,0 0 1,0-1-1,1 1 0,-1 0 1,-1 0-1,1-1 1,0 1-1,0 0 1,0 0-1,-3 31 729,2-24-279,7-25-265,2-24-196,-7 34 0,0 1 0,0-1 0,0 1 0,1-1 0,0 1 0,0 0 0,5-11 0,-5 16-234,0 0 1,1 0-1,-1 0 0,0 0 0,0 0 1,1 1-1,-1-1 0,0 1 0,1-1 1,-1 1-1,1 0 0,-1 0 0,1 0 1,-1 0-1,0 0 0,3 1 0,5 0-1878,8-1-4934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54.468"/>
    </inkml:context>
    <inkml:brush xml:id="br0">
      <inkml:brushProperty name="width" value="0.025" units="cm"/>
      <inkml:brushProperty name="height" value="0.025" units="cm"/>
    </inkml:brush>
  </inkml:definitions>
  <inkml:trace contextRef="#ctx0" brushRef="#br0">112 87 12492,'2'-2'859,"-1"0"1,1-1-1,-1 1 0,1 0 1,-1 0-1,0-1 0,0 1 1,0 0-1,0-1 0,-1 1 1,1-4-1,-1 5-643,0 0 1,1 1-1,-2-1 1,1 0-1,0 0 1,0 1-1,0-1 0,0 0 1,0 0-1,-1 0 1,1 1-1,0-1 1,-1 0-1,1 1 0,0-1 1,-1 0-1,1 1 1,-1-1-1,1 0 1,-1 1-1,1-1 0,-1 1 1,0-1-1,0 0 1,-1 1-168,0-1 1,0 1 0,0-1-1,0 1 1,0 0 0,-1 0-1,1 0 1,0 0-1,0 0 1,0 1 0,0-1-1,0 0 1,0 1 0,0 0-1,0-1 1,0 1 0,0 0-1,0 0 1,0 0-1,1 0 1,-1 1 0,0-1-1,1 0 1,-1 1 0,-1 2-1,-6 4-75,1 0 0,0 1 0,0 0 0,-7 12 0,13-17 20,0-1-1,0 1 1,0-1 0,0 1 0,1 0 0,-1 0-1,1 0 1,0 0 0,0 0 0,0 0 0,1 0-1,-1 0 1,1 0 0,0 0 0,1 7 0,0-10 21,0 0 1,0 0-1,-1 0 0,1 0 1,0 0-1,0-1 1,0 1-1,0 0 1,0 0-1,0-1 0,1 1 1,-1-1-1,0 1 1,0-1-1,0 0 1,0 1-1,1-1 0,-1 0 1,0 0-1,0 0 1,1 1-1,-1-1 1,0-1-1,0 1 0,3 0 1,34-6 1035,-29 1-963,-1 1 1,0-1 0,0 0-1,-1-1 1,1 0 0,-1 0-1,0 0 1,-1-1 0,0 0-1,0 0 1,0-1 0,-1 0-1,0 0 1,0 0 0,-1-1-1,0 1 1,-1-1 0,0 0-1,0 0 1,-1 0 0,0 0-1,0-10 1,-2 19-104,0-1 1,0 1-1,0 0 1,0-1-1,0 1 0,0 0 1,0-1-1,-1 1 1,1 0-1,0 0 1,0-1-1,0 1 0,-1 0 1,1 0-1,0-1 1,0 1-1,-1 0 0,1 0 1,0 0-1,0-1 1,-1 1-1,1 0 0,0 0 1,-1 0-1,1 0 1,0 0-1,-1 0 0,1 0 1,0 0-1,-1 0 1,1 0-1,0 0 1,0 0-1,-1 0 0,1 0 1,0 0-1,-1 0 1,1 0-1,0 0 0,-1 0 1,1 0-1,0 0 1,-1 0-1,1 1 0,0-1 1,0 0-1,-1 0 1,1 0-1,0 1 1,0-1-1,-1 0 0,1 0 1,0 1-1,0-1 1,0 0-1,-1 0 0,1 1 1,0-1-1,-17 17-1478,5 16-1636,12-32 2583,-1 1 1,1 0-1,0 0 1,0-1-1,-1 1 0,1 0 1,0-1-1,0 1 1,1 0-1,-1-1 1,0 1-1,1 0 1,-1 0-1,1-1 1,-1 1-1,1-1 0,0 1 1,-1-1-1,2 2 1,14 6-5226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5.133"/>
    </inkml:context>
    <inkml:brush xml:id="br0">
      <inkml:brushProperty name="width" value="0.05" units="cm"/>
      <inkml:brushProperty name="height" value="0.05" units="cm"/>
    </inkml:brush>
  </inkml:definitions>
  <inkml:trace contextRef="#ctx0" brushRef="#br0">0 0 15627,'13'36'2425,"2"-2"-1345,0-9-496,1-2 1905,6-2-1361,1-2-720,2-1-8,1 0-136,3-10-320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55.198"/>
    </inkml:context>
    <inkml:brush xml:id="br0">
      <inkml:brushProperty name="width" value="0.025" units="cm"/>
      <inkml:brushProperty name="height" value="0.025" units="cm"/>
    </inkml:brush>
  </inkml:definitions>
  <inkml:trace contextRef="#ctx0" brushRef="#br0">122 143 9929,'0'0'16699,"-8"0"-15984,2 1-666,1 0 1,-1 0-1,1 0 0,0 1 0,0 0 1,0 0-1,0 0 0,0 1 1,0 0-1,0 0 0,1 0 0,0 0 1,-1 1-1,1 0 0,1 0 0,-1 0 1,0 0-1,1 0 0,0 1 0,0 0 1,-4 9-1,5-12-34,1 1 0,-1-1 0,1 1 0,0 0 1,-1 0-1,1-1 0,1 1 0,-1 0 0,0 5 0,0-7-12,1 0 0,0-1 0,1 1 0,-1-1-1,0 1 1,0-1 0,0 1 0,0-1 0,0 1 0,0 0 0,1-1-1,-1 1 1,0-1 0,1 1 0,-1-1 0,0 0 0,1 1 0,-1-1 0,0 1-1,1-1 1,-1 1 0,1-1 0,-1 0 0,1 1 0,-1-1 0,1 0-1,-1 0 1,1 1 0,-1-1 0,1 0 0,3 0 16,-1 0 1,1 0-1,-1 0 0,0-1 1,1 1-1,-1-1 0,0 0 1,1 0-1,-1 0 1,0 0-1,0-1 0,0 1 1,0-1-1,0 0 0,3-2 1,23-19 224,-2 0 0,0-2 0,-2-1 0,38-49 0,1 0 20,-88 103-257,1 0 1,1 1 0,2 1-1,1 1 1,2 1 0,-16 38-1,31-64-4,0 1 0,0 0-1,1 0 1,0 0 0,0 0-1,0 0 1,1 0 0,1 10-1,-1-15 2,1 0-1,-1 0 1,0 0-1,1 0 0,0 0 1,-1 0-1,1 0 1,0 0-1,0 0 1,0-1-1,0 1 0,0 0 1,0-1-1,1 1 1,-1-1-1,1 1 0,-1-1 1,1 1-1,-1-1 1,1 0-1,0 0 1,0 0-1,-1 0 0,1 0 1,0 0-1,0 0 1,0-1-1,0 1 0,0-1 1,0 0-1,4 1 1,2-1 8,-1 0 1,1-1-1,0 0 1,0 0-1,0-1 1,-1 0-1,1 0 1,-1-1 0,1 0-1,-1 0 1,0-1-1,0 0 1,0 0-1,-1 0 1,0-1-1,11-10 1,3-5 254,0-1 0,-1-1 0,20-30 0,-37 50-221,25-41 474,-25 41-504,-1 0 0,0 0 0,0 0 0,0 0 0,0 0 0,0 0 0,0-1 0,0 1 0,-1 0 0,1 0 0,-1-1 0,0 1 0,1 0 0,-1-1 0,0 1 0,-1-5 0,0 6-16,0 0 0,0 1 0,0-1 0,0 0 0,-1 1 0,1-1 0,0 0 0,0 1 0,-1-1 0,1 1 0,0 0 0,-1-1 0,1 1 0,0 0 0,-1 0 0,1 0 0,0 0 0,-1 0 0,1 0 0,0 0 0,-1 1 0,1-1 0,0 0 0,-2 1 0,-32 12 0,30-10-7,0 1-1,1 0 1,-1 0 0,1 1 0,0-1-1,0 1 1,0 0 0,-3 6 0,6-10 5,0 1 1,0-1-1,1 0 1,-1 1-1,0-1 1,1 0 0,-1 1-1,1-1 1,0 1-1,-1-1 1,1 1-1,0-1 1,0 1 0,0-1-1,0 1 1,0-1-1,0 1 1,0-1-1,1 1 1,-1-1-1,1 0 1,-1 1 0,1-1-1,-1 1 1,1-1-1,0 0 1,-1 0-1,1 1 1,0-1 0,0 0-1,0 0 1,0 0-1,0 0 1,0 0-1,1 0 1,-1 0 0,0 0-1,0 0 1,3 0-1,28 13 10,1-2 0,0-2 0,0 0 1,45 5-1,-44-8-54,-32-6 48,0-1 0,0 1 0,0-1 0,0 1 1,0-1-1,0 1 0,0-1 0,0 0 0,0 0 0,0 0 0,0 0 1,0 0-1,0-1 0,0 1 0,0 0 0,-1-1 0,1 0 0,0 1 0,0-1 1,0 0-1,0 0 0,-1 0 0,1 0 0,0 0 0,-1 0 0,1-1 1,-1 1-1,1-1 0,1-2 0,-1-1 5,-1-1 0,1 0 0,-1 0 0,0 1 1,-1-1-1,1 0 0,-1 0 0,-2-11 0,-12-82-7,14 99-38,0 0 0,0-1 0,1 1 0,-1-1 0,0 1 0,0 0 0,1-1 0,-1 1 0,0 0 0,1-1 0,-1 1 0,0 0 0,1 0 0,-1-1 0,1 1 0,-1 0 0,0 0 0,1 0 0,-1-1 0,1 1 0,-1 0 0,1 0 0,-1 0 0,0 0 0,1 0 0,-1 0 0,1 0 0,-1 0 0,1 0 0,-1 0 0,1 0 0,-1 0 0,1 0 0,19 3-3116,-16-2 1824,25 0-5471,7-1-5990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57.369"/>
    </inkml:context>
    <inkml:brush xml:id="br0">
      <inkml:brushProperty name="width" value="0.025" units="cm"/>
      <inkml:brushProperty name="height" value="0.025" units="cm"/>
    </inkml:brush>
  </inkml:definitions>
  <inkml:trace contextRef="#ctx0" brushRef="#br0">37 79 11531,'0'0'3475,"8"-10"710,4-4-2692,-6 8-681,0-1 0,-1 0 0,0 0-1,0 0 1,4-10 0,-9 13 2945,-9 12-3158,-12 15-1021,21-22 422,-14 22-19,-19 42 0,30-58 14,1 1 0,-1 0 1,1 0-1,0 0 0,1 0 0,0 0 1,0 1-1,1-1 0,0 0 0,1 9 0,-1-16 3,1 0 0,-1 0-1,0 0 1,1 0-1,-1 0 1,1 0-1,-1 0 1,1 0-1,-1 0 1,1 0-1,0 0 1,-1 0 0,1 0-1,0 0 1,0-1-1,0 1 1,-1 0-1,1-1 1,0 1-1,0 0 1,0-1-1,0 1 1,0-1 0,2 1-1,33 3 245,-26-5-80,0-1 0,0 1 0,-1-2 0,1 1 0,11-6 1,-2-2 57,0-1 1,0-1 0,-1-1-1,-1 0 1,0-1-1,-1-1 1,-1-1 0,23-29-1,-26 30-412,-15 20-569,-13 19 449,11-15 309,0 0-1,1 0 1,0 1 0,0 0-1,1 0 1,0 0-1,1 0 1,0 1 0,0-1-1,1 12 1,1-20 20,0 0 0,1-1 1,-1 1-1,1-1 0,0 1 0,-1-1 1,1 1-1,0-1 0,0 1 0,0-1 1,0 0-1,0 1 0,0-1 0,0 0 1,0 0-1,1 0 0,-1 0 0,0 0 1,1 0-1,-1 0 0,1 0 0,-1-1 0,1 1 1,-1 0-1,1-1 0,0 1 0,-1-1 1,1 0-1,0 0 0,-1 1 0,1-1 1,0 0-1,-1 0 0,1-1 0,0 1 1,2-1-1,3 1 82,1 0 1,0-1-1,0-1 1,0 1-1,-1-1 1,14-5-1,-11 2-90,-1 0 0,-1-1-1,1 0 1,-1 0-1,0-1 1,-1 0 0,0 0-1,0-1 1,0 0-1,-1 0 1,0 0 0,0-1-1,-1 0 1,-1 0-1,1 0 1,-1-1-1,-1 0 1,0 0 0,0 1-1,-1-2 1,0 1-1,0-14 1,-2 23-9,0 0 0,0 1 0,0-1 0,0 0 0,0 0 0,0 0 0,-1 1 0,1-1 0,0 0 0,0 1 0,-1-1 0,1 0 0,-1 1 0,1-1 0,-1 0 0,1 1 0,-1-1 0,1 1 0,-1-1 0,1 0 0,-1 1 0,1 0 0,-1-1 0,0 1 0,1-1 0,-1 1 0,0 0 0,0-1 0,1 1 0,-1 0 0,0 0 0,0 0 0,1 0 0,-1-1 0,0 1 0,0 0 0,1 0 0,-1 0 0,0 1 0,0-1 0,0 0 0,1 0 0,-1 0 0,0 0 0,1 1 0,-1-1 0,0 0 0,0 1 0,0 0 0,-3 0 0,1 0 0,-1 1 0,1-1 0,0 1 0,-1 0 0,1 0 0,0 0 0,0 1 0,-4 3 0,6-4 0,-1 0 0,0 0 0,0 0 0,1 0 0,-1 0 0,1 1 0,0-1 0,0 0 0,0 1 0,0-1 0,0 1 0,0-1 0,0 1 0,1 0 0,0-1 0,-1 1 0,1 0 0,0-1 0,0 1 0,0 0 0,1-1 0,-1 1 0,1-1 0,0 4 0,1-4 0,0 1 0,0 0 0,0-1 0,1 0 0,-1 1 0,0-1 0,1 0 0,0 0 0,-1-1 0,1 1 0,0 0 0,0-1 0,0 0 0,0 0 0,0 1 0,0-2 0,0 1 0,7 1 0,-2-1 0,0 1 0,1-1 0,-1 0 0,0 0 0,1-1 0,-1 0 0,1-1 0,-1 0 0,0 0 0,1-1 0,-1 0 0,0 0 0,0-1 0,0 0 0,-1 0 0,1-1 0,-1 0 0,8-6 0,-21 18-17,0 0 0,0 0-1,0 1 1,1 0 0,1 0 0,-1 0 0,2 0-1,-4 12 1,7-21 20,-1 1-1,1 0 1,0 0-1,0 0 1,0 0-1,0 0 1,0 0-1,0 0 1,0 0-1,1 0 1,-1 0-1,0 0 1,0 0-1,1 0 1,-1 0-1,1-1 1,-1 1-1,1 0 1,-1 0-1,1 0 0,-1-1 1,1 1-1,0 0 1,-1-1-1,2 2 1,27 7 46,36-13-8,-39-2-41,0-1 0,-1-1 0,0-1 0,33-18 0,90-60 0,-147 86 0,1 0 0,-1 0 0,1 0 0,-1 0 0,1 1 0,-1-1 0,1 0 0,0 1 0,-1-1 0,1 1 0,0 0 0,0-1 0,-1 1 0,1 0 0,0 0 0,-1 0 0,3 1 0,-4 0 0,1 1 0,-1-1 0,0 0 0,0 1 0,0-1 0,0 1 0,0-1 0,0 1 0,0-1 0,-1 1 0,1-1 0,0 1 0,-1-1 0,1 0 0,-1 1 0,1-1 0,-1 0 0,0 1 0,-1 0 0,-3 9 0,-1 0 0,-1-1 0,0 0 0,-15 18 0,-11 13 0,75-69 0,0-7 0,66-44 0,-108 79 0,0 0 0,1-1 0,-1 1 0,0 0 0,0-1 0,0 1 0,0 0 0,0-1 0,0 1 0,1 0 0,-1-1 0,0 1 0,0 0 0,1 0 0,-1-1 0,0 1 0,0 0 0,1 0 0,-1 0 0,0-1 0,1 1 0,-1 0 0,0 0 0,0 0 0,1 0 0,-1 0 0,0-1 0,1 1 0,-1 0 0,1 0 0,-1 0 0,0 0 0,1 0 0,-1 0 0,0 0 0,1 0 0,-1 0 0,0 0 0,1 1 0,-1-1 0,0 0 0,1 0 0,-1 0 0,0 0 0,1 0 0,-1 1 0,-3 25 0,1-21 0,-2 8 0,0 1 0,1-1 0,0 0 0,-1 27 0,4-40 0,1 1 0,0 0 0,0 0 0,-1-1 0,1 1 0,0-1 0,0 1 0,0-1 0,0 1 0,0-1 0,0 1 0,0-1 0,0 0 0,0 0 0,0 1 0,0-1 0,0 0 0,0 0 0,0 0 0,0 0 0,0 0 0,0 0 0,0 0 0,0-1 0,0 1 0,2-1 0,33-7 0,-1-12 0,-2-2 0,62-51 0,-99 78-2,0-1 0,1 0 1,-1 1-1,1-1 0,0 1 0,0 0 1,1 0-1,0 0 0,0 1 0,0-1 0,0 1 1,1-1-1,0 1 0,0-1 0,0 1 1,1-1-1,0 1 0,0 0 0,0-1 0,1 1 1,0 0-1,0-1 0,2 7 0,6-5-2456,-9-6 2024,1-1 0,-1 0 0,1 0 0,-1 0 0,1 0 0,-1 0-1,1 0 1,-1 0 0,1-1 0,-1 1 0,1 0 0,-1 0 0,1 0 0,-1 0 0,1 0 0,-1-1 0,0 1-1,1 0 1,-1-1 0,1 1 0,-1 0 0,0 0 0,1-1 0,-1 1 0,0-1 0,1 0 0,8-12-12122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57.717"/>
    </inkml:context>
    <inkml:brush xml:id="br0">
      <inkml:brushProperty name="width" value="0.025" units="cm"/>
      <inkml:brushProperty name="height" value="0.025" units="cm"/>
    </inkml:brush>
  </inkml:definitions>
  <inkml:trace contextRef="#ctx0" brushRef="#br0">1 2 17104,'0'-1'8712,"2"1"-7366,3 0-1026,5 2-320,1 6-128,-4 1-2146,4 1-2435,1-2-2369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58.146"/>
    </inkml:context>
    <inkml:brush xml:id="br0">
      <inkml:brushProperty name="width" value="0.025" units="cm"/>
      <inkml:brushProperty name="height" value="0.025" units="cm"/>
    </inkml:brush>
  </inkml:definitions>
  <inkml:trace contextRef="#ctx0" brushRef="#br0">167 152 9769,'0'0'9316,"-3"10"-7704,-3 17-1342,2 0-1,0 1 1,1 53-1,2-70-166,0-1-1,0 1 0,-1 0 0,-1-1 1,1 0-1,-2 1 0,1-1 0,-2 0 1,-6 12-1,9-18 132,0-1-1,0 1 1,-1 0 0,1 0 0,-1-1-1,0 0 1,0 1 0,0-1 0,0 0-1,-1-1 1,1 1 0,-1 0 0,0-1-1,1 0 1,-1 0 0,0 0 0,0 0-1,-1-1 1,1 0 0,0 0 0,0 0-1,-1 0 1,1 0 0,-1-1 0,-4 0-1,8 0-218,0-1 0,0 1 0,0-1 0,0 1 0,0-1-1,0 1 1,0-1 0,1 1 0,-1-1 0,0 0 0,0 0 0,1 1 0,-1-1-1,0 0 1,1 0 0,-1 0 0,1 0 0,-1 0 0,1 0 0,-1 0-1,1 0 1,0 0 0,-1 0 0,1 0 0,0 0 0,0 0 0,0 0-1,0 0 1,0 0 0,0 0 0,0 0 0,0 0 0,0 0 0,1 0-1,-1-2 1,1-1-76,0 0-1,0 0 0,0 0 0,0-1 0,0 1 0,1 0 1,0 1-1,2-5 0,5-4-21,1 0 0,1 2 0,-1-1 0,2 1 0,0 1 1,13-9-1,83-46 263,-73 45-127,14-7 159,-10 6-128,70-50-1,-108 70-82,0-1 0,-1 1 0,1-1 0,0 1 0,0-1 0,0 0 0,-1 1 0,1-1 0,0 0 0,-1 1 0,1-1 0,-1 0 0,1 0 0,-1 0 0,1 0 0,-1 1 0,1-1 0,-1 0 0,0 0 0,1 0 0,-1 0 0,0 0 0,0-1 0,0 1-7,-1 0 0,1 1 0,-1-1-1,1 1 1,-1-1 0,0 0 0,1 1-1,-1 0 1,0-1 0,1 1 0,-1-1 0,0 1-1,0 0 1,0-1 0,1 1 0,-1 0-1,0 0 1,0 0 0,0 0 0,1 0-1,-2 0 1,-5-1-26,0 1 0,0 0 0,0 0 1,0 1-1,-10 2 0,13-2 48,0 0 0,1 1 0,-1-1 1,0 1-1,0 0 0,1 0 0,-1 0 1,1 1-1,0-1 0,0 1 0,0-1 0,0 1 1,0 0-1,0 1 0,1-1 0,0 0 1,-1 1-1,1-1 0,1 1 0,-1 0 1,0-1-1,1 1 0,0 0 0,-1 5 0,2-7-5,1 0-1,0-1 0,0 1 1,0 0-1,0-1 1,0 1-1,0 0 0,1-1 1,-1 0-1,0 1 0,1-1 1,-1 0-1,1 0 0,0 1 1,-1-1-1,1 0 0,0-1 1,0 1-1,-1 0 0,1 0 1,0-1-1,2 1 1,46 13 188,-13-7 180,-1-2 0,70 0 0,-105-5-366,0 0 0,0 0 1,0 0-1,1 0 0,-1 0 0,0-1 0,0 1 0,0 0 0,0-1 0,0 1 0,1-1 0,-1 1 1,0-1-1,0 0 0,0 1 0,0-1 0,0 0 0,-1 0 0,1 1 0,0-1 0,0 0 0,0 0 1,-1 0-1,2-2 0,-1 0 56,0 0 0,0 0 0,0-1 0,0 1 0,0 0 0,-1-1 0,0 1 0,1 0 0,-2-4 0,0-11 318,-1 1 0,-7-30 0,7 40-361,-25-106-26,27 113-27,1 0 0,-1-1 0,0 1 0,0 0 0,1 0 0,-1-1 0,0 1 0,1 0 0,-1 0 0,0 0 0,1 0 0,-1-1 0,0 1 0,1 0 0,-1 0 0,0 0 0,1 0 0,-1 0 0,0 0 0,1 0 0,-1 0 0,1 0 0,-1 0 0,0 0 1,1 0-1,-1 0 0,0 0 0,1 0 0,-1 0 0,0 1 0,1-1 0,-1 0 0,0 0 0,1 0 0,-1 0 0,1 1 0,45 18-5808,-16-12-945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58.851"/>
    </inkml:context>
    <inkml:brush xml:id="br0">
      <inkml:brushProperty name="width" value="0.025" units="cm"/>
      <inkml:brushProperty name="height" value="0.025" units="cm"/>
    </inkml:brush>
  </inkml:definitions>
  <inkml:trace contextRef="#ctx0" brushRef="#br0">1 0 11435,'0'0'17739,"6"9"-17253,-6-8-479,3 2 21,-1 0-1,0 1 0,0-1 0,0 1 0,0 0 0,-1-1 0,1 1 0,-1 0 1,0 0-1,0 0 0,0 0 0,0 0 0,-1 0 0,0 0 0,0 0 0,0 0 1,0 0-1,-1 0 0,-1 6 0,1-4-111,-18 70-284,15-24-4593,4-52 4828,0 0 1,1 1 0,-1-1-1,0 0 1,0 0 0,1 1-1,-1-1 1,1 0-1,-1 0 1,0 0 0,1 0-1,-1 1 1,0-1 0,1 0-1,-1 0 1,0 0 0,1 0-1,-1 0 1,1 0-1,-1 0 1,0 0 0,1 0-1,-1 0 1,1 0 0,-1 0-1,0-1 1,1 1 0,-1 0-1,0 0 1,1 0-1,-1 0 1,0-1 0,1 1-1,-1 0 1,0 0 0,1-1-1,-1 1 1,0 0-1,0 0 1,1-1 0,-1 1-1,0 0 1,0-1 0,1 0-1,16-12-845,3-12-356,-1 0-1,23-43 0,7-10 4181,-47 89-1819,-5 9-832,-6 5-79,5-13-175,0-1 1,0 1-1,1-1 1,1 1 0,-3 19-1,6-24-2818,4-6-3641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6:59.590"/>
    </inkml:context>
    <inkml:brush xml:id="br0">
      <inkml:brushProperty name="width" value="0.025" units="cm"/>
      <inkml:brushProperty name="height" value="0.025" units="cm"/>
    </inkml:brush>
  </inkml:definitions>
  <inkml:trace contextRef="#ctx0" brushRef="#br0">187 9 13613,'0'0'15487,"-8"-3"-14719,5 2-760,0 0 0,0 0-1,0 0 1,0 1-1,0-1 1,0 1 0,0-1-1,0 1 1,0 0 0,0 0-1,0 1 1,0-1-1,-5 2 1,4 0-19,0 0 1,-1 0-1,1 0 0,0 1 1,0-1-1,1 1 0,-1 0 1,1 1-1,-1-1 0,-4 6 1,-6 7-1,1 1 0,-18 30 1,27-40 10,0 0 0,1 1 0,0 0 0,0-1 0,1 1 0,-1 0 0,2 0 0,-1 1 0,0 13 0,2-22-1,0 1 1,0 0 0,0 0 0,1-1-1,-1 1 1,0 0 0,0-1 0,0 1-1,1 0 1,-1-1 0,0 1 0,0 0-1,1-1 1,-1 1 0,1 0 0,-1-1-1,0 1 1,1-1 0,-1 1 0,1-1-1,0 1 1,-1-1 0,1 1 0,-1-1-1,1 0 1,0 1 0,-1-1 0,2 1-1,25 0 13,-21-2-4,1-1 1,-1 0-1,0 0 1,0 0-1,0 0 1,8-6 0,-2-1 102,0 0 1,-1-1-1,-1-1 1,0 0 0,0 0-1,-1-1 1,0 0 0,-1-1-1,0 0 1,10-25-1,-60 90-847,38-46 728,-1 0 3,1-1 0,1 0-1,-1 1 1,1 0 0,0 0 0,0 0 0,1 0 0,0 0 0,0 1 0,0-1-1,0 8 1,2-13 14,0-1 0,1 1 1,-1 0-1,0 0 0,1 0 0,-1 0 0,1 0 0,0-1 0,-1 1 0,1 0 0,0 0 0,-1-1 0,1 1 0,0 0 0,0-1 1,0 1-1,-1-1 0,1 1 0,0-1 0,0 0 0,0 1 0,0-1 0,0 0 0,0 1 0,0-1 0,0 0 0,0 0 0,0 0 1,0 0-1,0 0 0,0 0 0,0 0 0,0 0 0,0-1 0,0 1 0,0 0 0,0-1 0,-1 1 0,2-1 0,43-13 450,-31 6-440,-1-1-1,0 0 1,0 0-1,-1-2 1,0 1-1,-1-2 1,0 1-1,-1-1 0,0-1 1,9-16-1,-60 70-696,33-31 691,6-8 39,-1 1 1,1-1-1,0 1 1,0 0-1,0-1 1,0 1-1,0 0 1,1 0-1,-1 1 1,1-1-1,0 0 1,0 0-1,-1 4 1,3-6-30,0-1-1,-1 1 1,1-1 0,-1 0 0,1 1 0,0-1-1,-1 0 1,1 1 0,0-1 0,-1 0 0,1 0 0,0 0-1,-1 1 1,1-1 0,0 0 0,-1 0 0,1 0 0,0 0-1,0 0 1,-1 0 0,1 0 0,0-1 0,-1 1 0,1 0-1,1-1 1,22-5 654,31-33-574,-47 31-114,1 1 0,0 0 0,1 1 0,17-10 0,-27 36-693,-9 5 607,7-21 4,0 0-1,0 0 1,0 0 0,0 1 0,1-1-1,0 0 1,0 0 0,0 1 0,1-1 0,-1 1-1,1-1 1,0 1 0,0-1 0,0 0-1,1 1 1,1 6 0,-1-10-273,0 0 0,0-1 0,0 1-1,0 0 1,0-1 0,0 1 0,0-1 0,1 1 0,-1-1-1,0 1 1,0-1 0,0 0 0,0 0 0,1 0 0,-1 1-1,0-1 1,0 0 0,1 0 0,-1-1 0,0 1 0,2 0-1,-2 0-252,18-3-10698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0.190"/>
    </inkml:context>
    <inkml:brush xml:id="br0">
      <inkml:brushProperty name="width" value="0.025" units="cm"/>
      <inkml:brushProperty name="height" value="0.025" units="cm"/>
    </inkml:brush>
  </inkml:definitions>
  <inkml:trace contextRef="#ctx0" brushRef="#br0">176 0 16912,'0'0'7495,"-2"11"-6598,-81 326 3069,69-248-3026,14-107-1607,-1 1-1,-1-1 1,0 1 0,-7-25-1,8 36 435,-2-1 0,1 0 0,-1 1 0,0 0 0,0 0 0,0 0 0,-1 0 0,0 0-1,0 1 1,-1-1 0,0 1 0,0 0 0,0 1 0,-8-6 0,21 13 918,0 1 0,-1-1 0,1 0 0,0-1 0,1 1 0,-1-2 0,0 1 0,12 0-1,74 1-1140,-84-3 284,23-1-3640,-6-4-4249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1.419"/>
    </inkml:context>
    <inkml:brush xml:id="br0">
      <inkml:brushProperty name="width" value="0.025" units="cm"/>
      <inkml:brushProperty name="height" value="0.025" units="cm"/>
    </inkml:brush>
  </inkml:definitions>
  <inkml:trace contextRef="#ctx0" brushRef="#br0">80 73 10122,'11'-9'3325,"-8"7"-2326,0-1 1,0 1-1,0 0 1,0-1-1,0 1 1,-1-1-1,0 0 1,1 0-1,-1 0 1,0 0-1,0 0 1,-1-1-1,1 1 1,-1 0-1,1-1 1,-1 1-1,1-5 1,-4 7-931,0 0-1,0 0 1,1 0 0,-1 1 0,0-1 0,0 1 0,0-1-1,0 1 1,0 0 0,0 0 0,0 0 0,0 0 0,0 0-1,0 0 1,0 0 0,0 1 0,0-1 0,-3 2 0,-2 2-90,1 0 1,-1 1-1,1 0 1,0 0 0,1 0-1,-1 0 1,1 1-1,0 0 1,0 0-1,1 1 1,0-1 0,0 1-1,1 0 1,-1 0-1,1 0 1,1 1-1,0-1 1,0 1 0,0-1-1,1 1 1,0 0-1,0 9 1,1-15 18,1-1-1,-1 1 1,1-1 0,-1 0 0,1 1-1,-1-1 1,1 0 0,0 0-1,-1 1 1,1-1 0,0 0 0,0 0-1,0 0 1,0 0 0,0 0 0,0 0-1,1 0 1,-1 0 0,0-1-1,0 1 1,1 0 0,-1-1 0,0 1-1,1-1 1,-1 1 0,0-1 0,1 0-1,-1 1 1,1-1 0,-1 0 0,1 0-1,-1 0 1,0 0 0,1 0-1,-1-1 1,1 1 0,1-1 0,3 1 51,0-1 0,-1 1 1,1-2-1,-1 1 0,1 0 1,-1-1-1,1 0 0,9-5 1,-7 1-31,-1-1 1,0 1 0,0-1 0,0 0 0,10-14-1,-15 17-18,1 1 0,-1-1 0,0 0 0,0 0 0,0 1 0,0-1 0,-1-1 0,0 1 0,0 0-1,0 0 1,0 0 0,0-1 0,-1 1 0,0 0 0,0-7 0,-1 10-13,1 0-1,0 0 1,-1 0 0,1 1-1,-1-1 1,1 0 0,-1 0-1,0 1 1,1-1 0,-1 0 0,0 1-1,1-1 1,-1 1 0,0-1-1,0 1 1,0-1 0,1 1-1,-1-1 1,0 1 0,0 0-1,0-1 1,0 1 0,0 0 0,0 0-1,0 0 1,0 0 0,0 0-1,0 0 1,1 0 0,-1 0-1,0 0 1,0 0 0,0 1-1,0-1 1,0 0 0,0 0-1,0 1 1,0-1 0,-1 1 0,-1 1-170,-1-1 0,0 0 0,1 1 0,-1 0 0,1 0 0,-1 0 0,1 0 0,-4 4 0,-13 24-4852,12-7-2461,7-11 405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1.858"/>
    </inkml:context>
    <inkml:brush xml:id="br0">
      <inkml:brushProperty name="width" value="0.025" units="cm"/>
      <inkml:brushProperty name="height" value="0.025" units="cm"/>
    </inkml:brush>
  </inkml:definitions>
  <inkml:trace contextRef="#ctx0" brushRef="#br0">4 0 9801,'0'0'18300,"1"9"-17552,0 3-499,-1-1 1,0 1 0,-1 0 0,-4 21 0,6-33-233,-1 1 0,0-1 0,0 1-1,0-1 1,1 0 0,-1 1 0,0-1 0,1 1 0,-1-1 0,0 1 0,1-1 0,-1 0-1,0 1 1,1-1 0,-1 0 0,1 1 0,-1-1 0,1 0 0,-1 0 0,1 1 0,-1-1 0,1 0-1,-1 0 1,1 0 0,-1 0 0,1 0 0,-1 0 0,1 0 0,-1 0 0,1 0 0,-1 0 0,1 0-1,-1 0 1,1 0 0,-1 0 0,1 0 0,-1 0 0,1-1 0,-1 1 0,1 0 0,0-1 0,26-5 720,15-17-386,-35 19-355,-1 0 0,0 1 1,1-1-1,-1 1 1,1 0-1,0 1 0,0 0 1,0 0-1,11-2 0,-16 25-354,-2-19 398,-1-1 0,1 1 0,0-1 0,0 1-1,0-1 1,0 1 0,0-1 0,0 1-1,0-1 1,0 1 0,1-1 0,-1 1-1,1-1 1,-1 1 0,1-1 0,-1 1-1,3 1 1,1-3 10,0-1 0,1 0 0,-1 0 0,0 0-1,1 0 1,-1-1 0,0 0 0,0 0 0,0 0 0,0 0 0,3-4-1,-3 4-54,-1-1-1,1 1 0,0 0 0,-1 0 0,1 0 0,0 1 0,1-1 1,-1 1-1,0 0 0,8-1 0,-12 41-485,-7-22 390,-1 6-2825,24-24-7831,-3-6 3492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2.838"/>
    </inkml:context>
    <inkml:brush xml:id="br0">
      <inkml:brushProperty name="width" value="0.025" units="cm"/>
      <inkml:brushProperty name="height" value="0.025" units="cm"/>
    </inkml:brush>
  </inkml:definitions>
  <inkml:trace contextRef="#ctx0" brushRef="#br0">109 224 17649,'0'0'12983,"-10"-1"-12620,5 0-345,0 1 1,0 0-1,0 0 1,0 1-1,0-1 0,0 1 1,0 0-1,1 0 1,-1 1-1,0 0 1,-7 3-1,10-3-14,-1-1 0,1 1 0,0-1-1,0 1 1,0 0 0,0 0 0,0 0-1,0 0 1,1 0 0,-1 1 0,1-1-1,-1 0 1,1 1 0,0-1 0,0 1 0,0 0-1,0-1 1,1 1 0,-1 0 0,1-1-1,-1 1 1,1 0 0,0-1 0,0 1 0,0 0-1,0 0 1,1-1 0,0 6 0,0-7-2,-1 0 0,1 0 0,0 0 0,-1 0 0,1 0 0,0 0 0,0-1 0,-1 1 0,1 0 0,0 0 0,0 0 0,0-1 0,0 1 0,0 0 0,0-1 0,0 1 0,0-1 0,0 0 0,0 1 0,1-1 0,-1 0 0,0 1 0,0-1 0,0 0 0,0 0 0,1 0 0,-1 0 0,0 0 0,0 0 0,0 0 0,1-1 0,-1 1 0,0 0 0,0-1 0,0 1 0,2-2 0,41-16 105,-33 11-294,-1-1 0,0-1 1,-1 0-1,1-1 0,-2 1 0,12-17 0,-28 37-2935,5-8 3071,0 0 0,1 1 0,-1-1-1,1 1 1,0-1 0,0 1 0,0 0 0,1 0 0,-1 0 0,1 0-1,0 0 1,0 0 0,0 6 0,1-10 28,0 1-1,1-1 1,-1 1-1,0-1 1,1 1-1,-1-1 1,0 0-1,1 1 1,-1-1 0,0 0-1,1 1 1,-1-1-1,1 0 1,-1 0-1,1 1 1,-1-1-1,1 0 1,-1 0 0,1 0-1,-1 1 1,1-1-1,-1 0 1,1 0-1,-1 0 1,1 0 0,-1 0-1,1 0 1,0 0-1,-1 0 1,1-1-1,-1 1 1,1 0-1,-1 0 1,1 0 0,-1 0-1,1-1 1,0 1-1,22-8 306,-12 0-92,-1 0-1,0 0 0,0-1 0,0 0 1,-1 0-1,0-1 0,13-20 0,-5 3 27,-1 0 0,14-31 0,-25 47-196,-1 3-62,0 1 1,-1-2-1,0 1 0,0 0 1,-1-1-1,3-16 0,-5 25 35,-1-1 1,1 1-1,0 0 0,-1 0 0,1 0 0,-1 0 1,1 0-1,0 0 0,-1 0 0,1 0 0,0 0 1,-1 0-1,1 0 0,0 0 0,-1 0 0,1 0 0,-1 0 1,1 0-1,0 0 0,-1 0 0,1 0 0,0 0 1,-1 1-1,1-1 0,0 0 0,-1 0 0,1 0 1,0 1-1,-1-1 0,1 0 0,0 0 0,0 1 1,-1-1-1,1 0 0,0 1 0,0-1 0,0 0 1,-1 1-1,-12 11 53,5 0 154,0 0-1,0 1 1,1 0-1,1 0 1,0 1-1,1 0 1,1 0-1,0 0 1,-3 26-1,2 8 17,2 78 0,3-92-219,20-102 2886,-20-44-2894,1 114 11,-1 0-1,1 0 1,0 0-1,0 0 1,-1 0 0,1-1-1,0 1 1,1 0-1,-1 0 1,0-1 0,0 1-1,1-1 1,-1 1-1,1-1 1,0 1 0,-1-1-1,1 0 1,0 0-1,0 0 1,-1 0 0,1 0-1,0 0 1,0-1-1,0 1 1,0 0 0,0-1-1,0 0 1,0 1-1,3-1 1,0 1 5,0 0 1,1 0-1,-1-1 1,0 0-1,1 0 1,-1 0-1,1-1 1,-1 1-1,0-1 1,7-2-1,1-5-5,-1 0 0,0-1 0,0 0 0,-1-1 0,-1 0 0,1-1 0,-2 0 0,1-1 0,-2 0 0,11-17 0,-34 54-45,8-14 13,1 0 0,0 0 1,0 1-1,1-1 0,0 1 1,-5 25-1,9-32 43,-1 7 32,1-1-1,-1 1 1,2-1 0,0 1-1,2 15 1,-2-27-90,0 1 0,0-1-1,0 1 1,0-1 0,0 1 0,0-1 0,1 1 0,-1-1-1,0 1 1,0-1 0,0 1 0,1-1 0,-1 0-1,0 1 1,1-1 0,-1 1 0,0-1 0,1 0 0,-1 1-1,1-1 1,-1 0 0,0 0 0,1 1 0,-1-1-1,1 0 1,-1 0 0,1 0 0,-1 1 0,1-1-1,-1 0 1,1 0 0,-1 0 0,1 0 0,-1 0 0,1 0-1,-1 0 1,1 0 0,-1 0 0,1 0 0,-1-1-1,1 1 1,-1 0 0,1 0 0,-1 0 0,1 0 0,-1-1-1,1 1 1,-1 0 0,0-1 0,1 1 0,-1 0-1,1-1 1,-1 1 0,0 0 0,1-1 0,-1 1 0,0-1-1,0 1 1,1 0 0,-1-1 0,0 0 0,21-28-6498,-15 4-2338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8.252"/>
    </inkml:context>
    <inkml:brush xml:id="br0">
      <inkml:brushProperty name="width" value="0.05" units="cm"/>
      <inkml:brushProperty name="height" value="0.05" units="cm"/>
    </inkml:brush>
  </inkml:definitions>
  <inkml:trace contextRef="#ctx0" brushRef="#br0">19 1 20332,'-2'14'508,"-13"157"2476,13-133-2850,3 1 0,6 52 1,-7-86-101,6 26 88,-6-30-100,0 0-1,1 0 1,-1-1-1,0 1 0,1 0 1,-1 0-1,0 0 0,1 0 1,-1 0-1,1 0 0,-1-1 1,1 1-1,-1 0 0,1 0 1,0-1-1,0 1 0,-1-1 1,1 1-1,0 0 1,0-1-1,-1 1 0,1-1 1,0 0-1,1 1 0,-1-1 4,0 0 1,0 0-1,0-1 0,-1 1 0,1 0 0,0-1 0,0 1 0,-1 0 1,1-1-1,0 1 0,-1-1 0,1 1 0,0-1 0,-1 1 0,1-1 1,-1 0-1,1 1 0,-1-1 0,1 0 0,-1 0 0,1 1 0,-1-1 0,0 0 1,1 0-1,-1 1 0,0-3 0,7-25 435,-6 26-402,3-23 199,0 1 0,-2-1 1,-1 1-1,-1-1 1,-1 0-1,-1 1 0,-1-1 1,-10-36-1,8 51-197,2 13-42,3 18-32,0-19 10,0 0 0,1 0-1,-1 0 1,0-1 0,1 1 0,0 0 0,-1 0-1,1 0 1,0-1 0,0 1 0,0-1 0,0 1-1,0-1 1,0 1 0,0-1 0,1 1-1,-1-1 1,0 0 0,1 0 0,-1 0 0,1 0-1,0 0 1,-1 0 0,1 0 0,0 0 0,-1 0-1,1-1 1,2 1 0,-1-1 3,-1 0 0,1 0 0,0 0 0,-1-1-1,1 1 1,-1-1 0,1 0 0,-1 0 0,1 0 0,-1 0 0,1 0 0,-1 0 0,0-1 0,0 1 0,0-1-1,0 0 1,0 1 0,0-1 0,3-3 0,4-7 5,-1 1-1,0-2 1,7-13-1,-8 14 19,0-1-1,11-13 1,-18 26-22,0 0 1,0 0-1,0 0 1,0 0-1,0 0 1,0 0-1,0 0 1,1-1-1,-1 1 1,0 0-1,0 0 1,0 0-1,0 0 1,0 0 0,0 0-1,0 0 1,1 0-1,-1 0 1,0 0-1,0 0 1,0 0-1,0 0 1,0 0-1,1 0 1,-1 0-1,0 0 1,0 0-1,0 0 1,0 0-1,0 0 1,0 0-1,1 0 1,-1 0-1,0 0 1,0 0-1,0 0 1,0 0-1,0 0 1,0 0-1,1 0 1,-1 0-1,0 0 1,0 0 0,0 1-1,0-1 1,0 0-1,0 0 1,0 0-1,0 0 1,0 0-1,1 0 1,-1 0-1,0 1 1,0-1-1,0 0 1,0 0-1,0 0 1,0 0-1,0 0 1,0 0-1,0 1 1,0-1-1,0 0 1,0 0-1,2 11 0,1 71 7,-3-47-14,2 0 1,1-1-1,15 66 0,-17-97 9,0 0-1,0 0 1,1 0 0,-1 0-1,1 0 1,0 0-1,-1 0 1,5 4 0,-5-6-6,-1-1 0,0 1 1,1-1-1,-1 0 0,1 1 1,-1-1-1,1 0 0,-1 0 1,1 1-1,-1-1 0,1 0 1,-1 0-1,1 0 0,0 1 0,-1-1 1,1 0-1,-1 0 0,1 0 1,-1 0-1,1 0 0,0 0 1,0-1-15,0 1 0,0-1 0,0 1 1,0-1-1,0 1 0,-1-1 0,1 0 1,0 1-1,0-1 0,-1 0 0,1 0 1,0 0-1,-1 1 0,1-1 0,-1 0 1,1-2-1,2-3-199,0-1 0,-1 0 0,0 0 0,-1 0 0,0 0 0,0 0 0,0-1 0,-1 1 0,0-9 0,-9-67-1097,8 80 1320,-10-59-640,-4-1-219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3.171"/>
    </inkml:context>
    <inkml:brush xml:id="br0">
      <inkml:brushProperty name="width" value="0.025" units="cm"/>
      <inkml:brushProperty name="height" value="0.025" units="cm"/>
    </inkml:brush>
  </inkml:definitions>
  <inkml:trace contextRef="#ctx0" brushRef="#br0">1 0 18514,'0'0'9416,"63"49"-14925,-48-36 352,6 1-1441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3.536"/>
    </inkml:context>
    <inkml:brush xml:id="br0">
      <inkml:brushProperty name="width" value="0.025" units="cm"/>
      <inkml:brushProperty name="height" value="0.025" units="cm"/>
    </inkml:brush>
  </inkml:definitions>
  <inkml:trace contextRef="#ctx0" brushRef="#br0">164 10 9929,'0'0'15028,"-11"-2"-13240,3 1-1638,-4-1 212,0 0 0,-1 1 0,1 0-1,-1 1 1,1 0 0,0 1 0,-1 0-1,-21 6 1,33-7-369,1 0 1,-1 0-1,1 0 0,-1 1 1,1-1-1,-1 0 0,0 0 0,1 1 1,-1-1-1,1 0 0,-1 1 0,1-1 1,0 0-1,-1 1 0,1-1 1,-1 1-1,1-1 0,0 1 0,-1-1 1,1 1-1,0-1 0,-1 1 0,1-1 1,0 1-1,0-1 0,0 1 1,-1 0-1,1-1 0,0 2 0,13 10-627,31 3-866,-40-14 1343,31 8-868,-7-1 35,51 20 0,-78-28 1000,0 0 1,-1 0 0,1 0 0,-1 1-1,1-1 1,0 0 0,-1 0 0,1 1 0,-1-1-1,1 0 1,-1 1 0,1-1 0,-1 1-1,1-1 1,-1 1 0,1-1 0,-1 1-1,0-1 1,1 1 0,-1-1 0,0 1-1,0 0 1,1-1 0,-1 1 0,0-1-1,0 1 1,0 0 0,0-1 0,1 1 0,-1 0-1,0-1 1,0 1 0,0-1 0,-1 1-1,1 0 1,0-1 0,0 1 0,0 0-1,0-1 1,-1 1 0,1-1 0,0 1-1,0 0 1,-1-1 0,1 1 0,0-1 0,-1 1-1,1-1 1,-1 1 0,1-1 0,-1 0-1,1 1 1,-1-1 0,1 1 0,-1-1-1,1 0 1,-1 0 0,1 1 0,-1-1-1,-1 0 1,-36 20 1900,24-14-1097,0-2-1,0 1 0,-1-2 0,1 0 0,-30 1 1,43-3-875,1-1 0,-1 0 0,0 0 0,1 0 0,-1 0 0,0 0 0,1 0 0,-1 0 0,0 0 0,1-1 0,-1 1 0,0 0 0,1 0 0,-1-1 0,0 1 0,1 0 0,-1 0 0,1-1 0,-1 1 1,1-1-1,-1 1 0,1-1 0,-1 1 0,1-1 0,-1 1 0,1-1 0,-1 1 0,1-1 0,0 1 0,-1-1 0,1 0 0,0 1 0,0-1 0,-1 1 0,1-1 0,0 0 0,0 1 0,0-1 0,0 0 0,0 1 0,0-1 0,0 0 0,0 1 1,0-1-1,0 0 0,0 1 0,1-1 0,-1 0 0,0 1 0,0-1 0,1 0 0,-1 1 0,0-1 0,1 1 0,-1-1 0,0 1 0,1-1 0,0 0 0,25-33-10035,-8 20 2259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3.867"/>
    </inkml:context>
    <inkml:brush xml:id="br0">
      <inkml:brushProperty name="width" value="0.025" units="cm"/>
      <inkml:brushProperty name="height" value="0.025" units="cm"/>
    </inkml:brush>
  </inkml:definitions>
  <inkml:trace contextRef="#ctx0" brushRef="#br0">109 239 13196,'0'0'12711,"-9"0"-10730,3 1-1759,-1-1 1,1 2-1,-1-1 1,1 1-1,0 0 1,0 0-1,0 0 1,-7 4-1,10-4-160,1-1 0,-1 1 0,1 0 0,0 0 0,-1 0 0,1 0 1,0 0-1,0 1 0,0-1 0,0 1 0,1-1 0,-1 1 0,1 0 0,-1-1 0,1 1 0,0 0 0,0 0 0,0 0 0,1 0 0,-1 0 0,1 0 0,-1 0 0,1 4 0,0-6-51,0 0-1,0 0 1,0 0 0,0 0-1,1 0 1,-1 0 0,0 0-1,0 0 1,1 0-1,-1-1 1,0 1 0,1 0-1,-1 0 1,1 0 0,-1 0-1,1-1 1,0 1 0,-1 0-1,1 0 1,0-1-1,-1 1 1,1 0 0,0-1-1,0 1 1,0-1 0,-1 1-1,3 0 1,0 0 36,0-1 0,0 1-1,0-1 1,-1 1 0,1-1 0,0 0 0,0 0-1,0-1 1,5 0 0,-1 0 31,1-1 0,-1 0-1,0 0 1,0-1 0,0 0 0,0 0-1,7-5 1,-1-1-78,-1-2 0,-1 1 0,0-2 0,0 1 0,-1-1 0,0-1 0,-1 0 0,-1 0 0,0-1 0,-1 0 0,0-1 0,-1 1 0,0-1 0,-2 0 0,0-1 0,0 1 0,-2-1 0,2-18 0,-4 32-14,0 0 0,0 0 0,0 1 0,0-1 0,0 0 0,0 0 0,0 0 0,-1 1 0,1-1 0,-1 0 0,0 0-1,1 1 1,-1-1 0,0 0 0,0 1 0,0-1 0,0 1 0,0-1 0,0 1 0,0-1 0,-1 1 0,1 0 0,0 0 0,-1 0 0,1 0 0,-1 0 0,0 0 0,1 0 0,-1 0 0,0 0 0,1 1 0,-1-1 0,0 1-1,0-1 1,1 1 0,-1 0 0,0 0 0,0 0 0,0 0 0,0 0 0,1 0 0,-1 0 0,-3 1 0,-2 0-43,0 1 0,1 0 0,-1 0 0,1 0 1,-1 1-1,1 0 0,0 0 0,0 0 0,0 1 0,-8 6 0,12-8 58,-1 0-1,1 1 1,-1-1-1,1 0 1,0 1-1,0 0 1,0-1-1,0 1 1,1 0-1,-1 0 1,1 0-1,0 0 1,-1 0-1,1 0 1,1 1-1,-1-1 1,0 0-1,1 0 1,0 1-1,0-1 1,0 0-1,0 1 1,0-1-1,0 0 1,1 1-1,0-1 1,0 0-1,0 0 1,0 0-1,0 0 1,1 0-1,-1 0 1,1 0-1,0 0 1,0 0-1,0-1 1,0 1-1,0-1 1,0 0-1,1 1 0,-1-1 1,5 2 0,16 7-36,-17-8-29,0 0 0,0 0 0,0 0 0,-1 1 0,8 6 0,-11-8 52,0 0 0,0 0 1,-1 0-1,1 0 0,-1 1 0,0-1 1,0 0-1,1 1 0,-2-1 0,1 1 1,0-1-1,0 1 0,-1-1 1,1 1-1,-1 0 0,0-1 0,0 5 1,0 3 155,-1 1 1,0-1 0,0 0 0,-1 1 0,0-1 0,-6 14 0,6-13-247,2-5-8391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4.212"/>
    </inkml:context>
    <inkml:brush xml:id="br0">
      <inkml:brushProperty name="width" value="0.025" units="cm"/>
      <inkml:brushProperty name="height" value="0.025" units="cm"/>
    </inkml:brush>
  </inkml:definitions>
  <inkml:trace contextRef="#ctx0" brushRef="#br0">17 1 9641,'0'0'16923,"-2"10"-15695,-1 7-821,0-6-113,0 1-1,1 0 0,0 0 1,1 0-1,1 0 0,0 0 1,2 16-1,-2-27-319,1 0 1,-1 0-1,1-1 0,-1 1 0,1 0 0,0 0 0,-1 0 1,1-1-1,0 1 0,0 0 0,0 0 0,0-1 0,0 1 1,-1-1-1,1 1 0,0-1 0,0 1 0,0-1 0,0 0 1,0 0-1,0 1 0,0-1 0,1 0 0,-1 0 0,0 0 1,0 0-1,0 0 0,0 0 0,0 0 0,0 0 0,0-1 1,0 1-1,0 0 0,0-1 0,2 0 0,32-16-864,-29 13 546,-3 2 97,0 0 1,0 0 0,0 0-1,0 0 1,-1-1-1,1 1 1,-1-1 0,1 0-1,2-5 1,-5 8 59,-12 28 75,8-19 324,-1 1-1,1-1 1,1 1-1,0-1 1,-4 21 0,4 5-3489,3-22-4032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7.181"/>
    </inkml:context>
    <inkml:brush xml:id="br0">
      <inkml:brushProperty name="width" value="0.025" units="cm"/>
      <inkml:brushProperty name="height" value="0.025" units="cm"/>
    </inkml:brush>
  </inkml:definitions>
  <inkml:trace contextRef="#ctx0" brushRef="#br0">66 39 4644,'6'-34'17238,"-5"29"-10964,-4 15-3337,-1 7-3612,-18 57 636,12-45-92,1 0 0,2 0 0,0 1 0,-3 55 0,10-84 126,0-1 0,0 0 0,0 1 0,0-1 0,0 0 0,0 0 0,0 1 0,0-1 0,0 0 0,0 0 0,0 1 0,1-1 0,-1 0 0,0 0 0,0 1 0,0-1-1,0 0 1,0 0 0,1 1 0,-1-1 0,0 0 0,0 0 0,0 0 0,1 1 0,-1-1 0,0 0 0,0 0 0,1 0 0,-1 0 0,0 0 0,0 0 0,1 1 0,-1-1 0,0 0 0,1 0 0,-1 0 0,0 0 0,0 0 0,1 0 0,-1 0 0,1 0 0,16-6-26,13-13 76,53-63 13,-83 82-63,0 0 0,1 0 0,-1-1 0,0 1-1,0 0 1,0 0 0,0-1 0,1 1 0,-1 0-1,0 0 1,0 0 0,1-1 0,-1 1 0,0 0 0,0 0-1,1 0 1,-1 0 0,0 0 0,0-1 0,1 1-1,-1 0 1,0 0 0,1 0 0,-1 0 0,0 0-1,0 0 1,1 0 0,-1 0 0,0 0 0,1 0 0,-1 0-1,0 0 1,0 0 0,1 0 0,-1 0 0,0 1-1,1-1 1,-1 0 0,1 0 0,3 15-99,-3 32 71,-2-36 36,2-11 5,-1 1 0,1 0 1,0-1-1,-1 1 0,1-1 1,0 1-1,0-1 0,-1 0 1,1 1-1,0-1 0,0 0 1,0 1-1,0-1 0,-1 0 1,1 0-1,0 0 0,0 0 1,0 0-1,0 0 0,0 0 1,-1 0-1,1 0 0,0 0 0,0 0 1,1-1-1,27-4 272,10-12-132,-30 13-155,0 0 1,0 0-1,1 0 0,-1 1 0,1 1 0,0 0 1,0 0-1,0 1 0,12 0 0,-20 1 2,-1 0 0,0 0-1,0 1 1,1-1 0,-1 1-1,0-1 1,0 1 0,0-1-1,0 1 1,0 0 0,0 0 0,0-1-1,0 1 1,0 0 0,0 0-1,0 0 1,0 0 0,-1 0-1,1 0 1,0 0 0,-1 0-1,1 1 1,-1-1 0,1 0 0,-1 0-1,1 0 1,-1 1 0,0-1-1,0 0 1,0 0 0,0 3-1,0-3 10,0 0-1,0 0 0,0 1 0,0-1 1,1 0-1,-1 0 0,0 0 1,0 0-1,1 0 0,-1 0 0,1 1 1,-1-1-1,1 0 0,-1 0 0,1 0 1,-1 0-1,1-1 0,0 1 0,0 0 1,0 0-1,-1 0 0,1-1 1,0 1-1,0 0 0,0-1 0,0 1 1,0 0-1,0-1 0,0 0 0,0 1 1,0-1-1,1 0 0,-1 1 0,0-1 1,0 0-1,0 0 0,0 0 1,0 0-1,1 0 0,-1 0 0,0 0 1,0 0-1,0-1 0,0 1 0,0 0 1,1-1-1,-1 1 0,0-1 0,0 1 1,0-1-1,1 0 0,62-32 58,-56 28-189,0 0-1,0 0 0,1 1 0,-1 0 1,1 0-1,0 1 0,0 0 1,0 1-1,0 0 0,1 0 0,-1 1 1,18-1-1,-26 3 143,0 0-1,0 0 1,0-1-1,0 1 1,0 0-1,0 0 1,0 0-1,-1 0 1,1 0-1,0 0 1,-1 0-1,1 1 1,-1-1-1,1 0 0,-1 0 1,1 0-1,-1 0 1,0 1-1,0-1 1,1 0-1,-1 0 1,0 1-1,0-1 1,0 0-1,-1 0 1,1 1-1,0-1 1,-1 2-1,1-1-126,0-1 0,0 1 0,0-1-1,0 0 1,0 1 0,-1-1 0,1 0-1,0 1 1,-1-1 0,1 0-1,-1 0 1,0 1 0,1-1 0,-1 0-1,0 0 1,0 0 0,1 0 0,-1 0-1,0 0 1,0 0 0,0 0 0,0 0-1,0 0 1,-1 0 0,1-1-1,0 1 1,0 0 0,-3 0 0,-3-1-4046,-1 0-2487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7.527"/>
    </inkml:context>
    <inkml:brush xml:id="br0">
      <inkml:brushProperty name="width" value="0.025" units="cm"/>
      <inkml:brushProperty name="height" value="0.025" units="cm"/>
    </inkml:brush>
  </inkml:definitions>
  <inkml:trace contextRef="#ctx0" brushRef="#br0">1 0 19026,'0'0'11082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7.938"/>
    </inkml:context>
    <inkml:brush xml:id="br0">
      <inkml:brushProperty name="width" value="0.025" units="cm"/>
      <inkml:brushProperty name="height" value="0.025" units="cm"/>
    </inkml:brush>
  </inkml:definitions>
  <inkml:trace contextRef="#ctx0" brushRef="#br0">1 1 17489,'0'0'11274,"7"11"-10959,-2-3-274,0 0 1,-1 1-1,0 0 0,-1-1 0,0 1 0,0 0 0,0 1 1,-1-1-1,-1 0 0,0 1 0,0-1 0,-1 1 1,0 9-1,-6 11 40,5-25-83,-1 1 0,1 0 0,0-1 0,1 1 0,-1 0 0,1 0 1,0 0-1,2 9 0,0-14 6,0-1-1,1 1 1,-1-1 0,0 0 0,0 1-1,1-1 1,-1 0 0,0-1 0,0 1-1,0 0 1,1-1 0,-1 1 0,0-1 0,0 1-1,0-1 1,4-2 0,8-5 7,-1-1 1,0 0-1,20-18 0,-24 18-37,0 1 0,1 0-1,0 1 1,1 0-1,0 0 1,0 1 0,16-6-1,-27 12 20,1 0 0,-1 0 0,0 0 0,1 0 0,-1 0 0,1 0 0,-1 0 0,0 0-1,1 0 1,-1 0 0,1 0 0,-1 0 0,0 0 0,1 0 0,-1 0 0,0 0 0,1 1 0,-1-1 0,0 0-1,1 0 1,-1 0 0,0 1 0,1-1 0,-1 0 0,0 1 0,1-1 0,-1 0 0,0 0 0,0 1-1,1-1 1,-1 0 0,0 1 0,0-1 0,0 1 0,0-1 0,1 0 0,-1 1 0,0-1 0,0 0-1,0 1 1,0-1 0,0 1 0,0-1 0,0 0 0,0 1 0,0-1 0,0 1 0,0-1 0,0 0-1,-1 1 1,1-1 0,0 1 0,0-1 0,-1 1 0,-7 32 66,5-19-21,33-21-6572,-8-4 1174,-2-3-1372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8.303"/>
    </inkml:context>
    <inkml:brush xml:id="br0">
      <inkml:brushProperty name="width" value="0.025" units="cm"/>
      <inkml:brushProperty name="height" value="0.025" units="cm"/>
    </inkml:brush>
  </inkml:definitions>
  <inkml:trace contextRef="#ctx0" brushRef="#br0">141 1 7944,'0'0'18871,"-9"0"-17964,3 0-870,0 1 0,0 0 0,1 1 0,-1-1 0,0 1 0,1 0 0,-1 0-1,1 1 1,0 0 0,0 0 0,0 0 0,0 0 0,1 1 0,-1 0 0,1 0 0,0 0 0,0 1 0,0-1-1,1 1 1,-1 0 0,1 0 0,-4 9 0,5-11-16,-1 1 1,1 0-1,0 0 1,1 0-1,-1 0 1,1 0-1,-1 0 1,1 0-1,0 0 1,1 1-1,-1-1 0,1 7 1,0-9-17,1 0-1,-1-1 1,1 1 0,0-1-1,-1 0 1,1 1 0,0-1-1,0 0 1,0 1 0,0-1 0,0 0-1,1 0 1,-1 0 0,0 0-1,0 0 1,1 0 0,-1 0-1,0 0 1,1-1 0,-1 1-1,1 0 1,-1-1 0,1 1 0,-1-1-1,1 0 1,0 0 0,-1 1-1,1-1 1,-1 0 0,1 0-1,0 0 1,-1-1 0,1 1-1,1-1 1,2 1 54,0-1-1,-1 0 0,1 0 1,-1 0-1,0-1 0,1 1 1,-1-1-1,0 0 1,0 0-1,0-1 0,0 1 1,-1-1-1,1 0 1,0 0-1,-1 0 0,0-1 1,0 1-1,4-7 1,6-9 167,0 0-1,15-35 1,-20 36-198,-22 37-398,12-17 367,0 1 1,0-1-1,0 1 1,1-1-1,-1 1 1,1-1-1,-1 1 1,1 0-1,0 0 1,0 0-1,-2 5 1,3-7-133,0 1 0,0-1 0,-1 1 0,1-1 0,0 1 0,0-1 0,0 1 0,0-1 0,1 1 0,-1-1 0,0 1 0,1-1 0,-1 1 0,1-1 0,-1 1 1,1-1-1,0 1 0,0-1 0,-1 0 0,1 0 0,0 1 0,0-1 0,0 0 0,1 0 0,-1 0 0,0 0 0,0 0 0,0 0 0,1 0 0,-1-1 0,0 1 0,1 0 0,-1-1 0,1 1 0,-1-1 0,1 1 0,-1-1 1,3 0-1,4 1-1408,0 0 1,0-1 0,0 0 0,0 0 0,0-1 0,13-3 0,10-7-5622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8.760"/>
    </inkml:context>
    <inkml:brush xml:id="br0">
      <inkml:brushProperty name="width" value="0.025" units="cm"/>
      <inkml:brushProperty name="height" value="0.025" units="cm"/>
    </inkml:brush>
  </inkml:definitions>
  <inkml:trace contextRef="#ctx0" brushRef="#br0">122 300 9449,'0'0'14851,"-10"3"-14135,2 1-528,-1 0-1,0 1 1,1-1 0,0 2 0,0-1 0,0 1 0,-8 8-1,13-11-148,-1 1 0,1 0-1,0-1 1,0 1 0,0 1-1,0-1 1,1 0-1,0 1 1,0-1 0,0 1-1,0-1 1,1 1 0,0 0-1,-1 0 1,2 0 0,-1 0-1,1 0 1,0 7-1,0-11-33,1 0-1,-1 0 0,1 0 0,-1 0 0,1 0 0,0 0 0,-1 0 0,1 0 1,0 0-1,0 0 0,0 0 0,0 0 0,0-1 0,0 1 0,0 0 0,0-1 0,0 1 1,0-1-1,0 1 0,0-1 0,0 1 0,0-1 0,1 0 0,-1 0 0,0 1 0,0-1 1,0 0-1,1 0 0,-1 0 0,0 0 0,0-1 0,0 1 0,1 0 0,-1 0 1,0-1-1,2 0 0,45-13 313,-32 4-215,-1-1 0,0 0 0,-1-1 0,0 0 0,0-1 0,-1-1 0,21-30-1,-14 14 185,-1 0 0,-2-1 0,18-42 0,-12 3 249,-22 66-499,0 0 0,-1 0 0,1 1 0,0-1 0,-1 0 0,0 0 0,0 0 0,0 0 0,-1 0 0,1 0 0,-1 0 0,0 0 0,0 0 0,0 1 0,-4-8 0,4 10-46,0 0 0,-1-1 1,1 1-1,0 0 0,-1 0 0,1 0 1,-1 0-1,1 0 0,-1 1 0,0-1 1,1 0-1,-1 1 0,0-1 0,0 1 1,1 0-1,-1-1 0,0 1 0,0 0 1,0 0-1,1 0 0,-1 0 0,0 1 1,0-1-1,1 0 0,-1 1 0,0-1 1,0 1-1,1 0 0,-3 1 0,-3 1-55,1 0 0,-1 0 0,1 1 0,0 0 0,0 0 0,-5 6 0,-4 4 35,1 0-1,1 1 1,-14 21-1,24-32 27,-1 1-1,1 0 0,1-1 0,-1 1 1,1 1-1,0-1 0,0 0 0,0 0 1,1 1-1,0-1 0,0 1 0,0-1 1,0 1-1,1-1 0,0 1 0,2 9 1,-2-13-1,1 0 1,0 0 0,0 0 0,0-1 0,0 1 0,0 0-1,0-1 1,0 1 0,1 0 0,-1-1 0,1 0-1,-1 1 1,1-1 0,0 0 0,-1 0 0,1 0 0,0 0-1,0 0 1,0 0 0,0 0 0,2 0 0,50 10-350,-15-4-252,-35-6 571,-1 1 0,1-1 0,0 1 0,-1 0 0,1 0 0,-1 0 0,0 1 0,0-1 0,0 1 0,0-1 0,0 1 0,-1 0 0,1 0 0,-1 1 0,1-1 0,-1 0 0,0 1 0,-1-1 0,1 1 0,-1 0 0,1-1 0,-1 1 0,0 0 0,0 5 0,0-1 221,-1 0 0,0-1 0,0 1 0,-1 0 0,0-1 0,0 1-1,-1-1 1,0 1 0,0-1 0,0 0 0,-7 11 0,38-32-8087,-12-1 518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9.119"/>
    </inkml:context>
    <inkml:brush xml:id="br0">
      <inkml:brushProperty name="width" value="0.025" units="cm"/>
      <inkml:brushProperty name="height" value="0.025" units="cm"/>
    </inkml:brush>
  </inkml:definitions>
  <inkml:trace contextRef="#ctx0" brushRef="#br0">142 5 17905,'0'0'8472,"-9"-1"-6561,-2-1-1495,0 1-1,0 0 1,1 1 0,-15 1 0,22-1-364,0 1 0,0-1 0,0 1 0,0-1 0,0 1 1,0 0-1,0 0 0,0 0 0,0 0 0,0 1 1,0-1-1,1 1 0,-1 0 0,1 0 0,-1-1 1,1 2-1,0-1 0,0 0 0,0 0 0,0 1 1,0-1-1,0 1 0,-2 4 0,4-6-82,0 0-1,0 0 0,0 1 0,0-1 1,0 0-1,0 0 0,0 0 0,0 1 1,1-1-1,-1 0 0,0 0 0,1 0 1,-1 0-1,1 1 0,-1-1 0,1 0 1,0 0-1,-1 0 0,1 0 0,0 0 1,0-1-1,0 1 0,0 0 1,0 0-1,0 0 0,0-1 0,0 1 1,0-1-1,0 1 0,0 0 0,0-1 1,0 0-1,0 1 0,0-1 0,3 1 1,52 13-922,-42-11 640,-9-2 205,0 1-1,0-1 1,-1 1 0,1 0-1,0 1 1,-1-1 0,1 1 0,-1 0-1,8 6 1,-11-8 113,0 0 0,0 0 1,-1 0-1,1 0 0,0 0 0,0 1 1,-1-1-1,1 0 0,-1 0 0,1 1 0,-1-1 1,0 0-1,1 1 0,-1-1 0,0 1 1,0-1-1,0 0 0,0 1 0,0-1 1,0 1-1,0-1 0,-1 0 0,1 1 0,0-1 1,-1 0-1,1 1 0,-1-1 0,1 0 1,-1 0-1,0 0 0,0 1 0,1-1 0,-1 0 1,0 0-1,0 0 0,0 0 0,0 0 1,0 0-1,0-1 0,-1 1 0,-1 1 1,2-1 11,-53 40 1463,50-38-1511,0-1 0,-1 1 0,1-1-1,-1 0 1,1-1 0,-1 1 0,0-1-1,0 0 1,1 0 0,-1 0 0,-9-1 0,13 0-303,0-1 0,0 0 1,0 0-1,1 0 0,-1 0 1,0 0-1,1 0 0,-1 0 1,1-1-1,0 1 1,-1 0-1,1 0 0,0 0 1,0 0-1,-1-1 0,1 1 1,0 0-1,0 0 0,0 0 1,0-1-1,1 1 0,-1 0 1,0 0-1,1-2 0,5-34-7664,5 4-524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8.657"/>
    </inkml:context>
    <inkml:brush xml:id="br0">
      <inkml:brushProperty name="width" value="0.05" units="cm"/>
      <inkml:brushProperty name="height" value="0.05" units="cm"/>
    </inkml:brush>
  </inkml:definitions>
  <inkml:trace contextRef="#ctx0" brushRef="#br0">3 1 15395,'-1'17'1985,"-1"1"-1185,2 4-312,3-1 1144,4-5-607,5-3-489,5-9 608,3-4-832,3-5-96,1-4-40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09.747"/>
    </inkml:context>
    <inkml:brush xml:id="br0">
      <inkml:brushProperty name="width" value="0.025" units="cm"/>
      <inkml:brushProperty name="height" value="0.025" units="cm"/>
    </inkml:brush>
  </inkml:definitions>
  <inkml:trace contextRef="#ctx0" brushRef="#br0">53 1 13805,'0'0'5979,"1"13"-4313,-2 28-58,-1 1 0,-2-1 0,-14 63 0,7-50-560,3 0 1,-1 61-1,9-113-992,2-11-17,3-33-93,5-58-1103,-10 100 1132,0-1 1,0 0-1,0 0 1,0 0-1,0 0 0,0 1 1,0-1-1,0 0 1,1 0-1,-1 0 0,0 1 1,1-1-1,-1 0 1,1 0-1,-1 1 0,0-1 1,1 0-1,0 1 1,-1-1-1,1 1 0,-1-1 1,1 1-1,0-1 1,-1 1-1,1-1 0,0 1 1,-1-1-1,1 1 1,0 0-1,0 0 0,0-1 1,-1 1-1,1 0 1,0 0-1,0 0 0,0 0 1,-1 0-1,1 0 1,0 0-1,0 0 0,0 0 1,0 0-1,0 0 1,46 16 139,-16-4-8,-17-9-78,0-1-1,-1 0 0,1-1 0,0-1 1,0 0-1,25-4 0,-38 4-5,0-1 1,0 1-1,0 0 1,0-1-1,0 1 1,0-1-1,0 1 1,0-1-1,0 1 1,-1-1-1,1 0 1,0 1-1,0-1 1,-1 0-1,1 0 1,-1 0-1,1 1 1,0-1-1,-1 0 1,0 0-1,1-2 0,-1 3-12,0-1-1,0 1 1,0-1-1,0 1 1,0-1-1,0 1 1,0-1-1,0 1 1,-1 0-1,1-1 1,0 1-1,0-1 1,-1 1-1,1-1 1,0 1-1,0 0 1,-1-1-1,1 1 1,-1 0-1,1-1 1,0 1-1,-1 0 0,1 0 1,-1-1-1,1 1 1,0 0-1,-1 0 1,1 0-1,-1-1 1,1 1-1,-1 0 1,1 0-1,-1 0 1,1 0-1,-1 0 1,1 0-1,-1 0 1,1 0-1,-1 0 1,1 0-1,-1 0 1,1 1-1,-1-1 1,1 0-1,-1 0 0,0 1 1,-2-1 16,0 1-1,0 0 1,-1 0 0,1 1-1,0-1 1,0 1 0,0-1 0,0 1-1,1 0 1,-1 0 0,0 0-1,1 0 1,-1 1 0,1-1-1,0 1 1,0 0 0,0-1-1,0 1 1,0 0 0,1 0 0,-1 0-1,1 0 1,0 0 0,0 1-1,-1 5 1,2-8-16,0-1 1,0 1-1,0 0 0,0-1 1,0 1-1,0-1 1,1 1-1,-1-1 0,0 1 1,1-1-1,-1 1 1,0-1-1,1 1 0,-1-1 1,0 0-1,1 1 0,-1-1 1,1 1-1,-1-1 1,1 0-1,-1 0 0,1 1 1,-1-1-1,1 0 0,-1 0 1,1 1-1,-1-1 1,1 0-1,-1 0 0,1 0 1,-1 0-1,1 0 1,0 0-1,-1 0 0,1 0 1,0 0-1,28 0 163,-24 0-96,9-1-11,0 0 1,0-1 0,22-7 0,-26 6-217,1 0-1,-1 1 1,0 0 0,1 1-1,-1 0 1,1 1-1,15 1 1,-25-1 132,-1 1 0,1 0-1,0 0 1,-1 0 0,1 0 0,0 0-1,-1 0 1,1 0 0,-1 1 0,1-1-1,-1 0 1,0 0 0,0 0 0,1 0-1,-1 0 1,0 1 0,0-1 0,0 0-1,0 0 1,-1 2 0,1 35 267,-1-29-101,1 0-22,4 19 845,-3-27-939,0-1 1,0 1-1,1 0 0,-1 0 0,0-1 0,1 1 1,-1 0-1,0-1 0,1 0 0,-1 1 0,0-1 1,1 0-1,-1 1 0,1-1 0,-1 0 0,1 0 1,-1 0-1,3-1 0,54-6-798,-39 1-3118,-4-3-4826,-8 2-1754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10.079"/>
    </inkml:context>
    <inkml:brush xml:id="br0">
      <inkml:brushProperty name="width" value="0.025" units="cm"/>
      <inkml:brushProperty name="height" value="0.025" units="cm"/>
    </inkml:brush>
  </inkml:definitions>
  <inkml:trace contextRef="#ctx0" brushRef="#br0">1 66 18289,'0'0'5894,"48"-36"-3140,-20 25-1376,10 5-1090,-1 2-256,8 4-993,1-2-3907,-3-4-11116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11.485"/>
    </inkml:context>
    <inkml:brush xml:id="br0">
      <inkml:brushProperty name="width" value="0.025" units="cm"/>
      <inkml:brushProperty name="height" value="0.025" units="cm"/>
    </inkml:brush>
  </inkml:definitions>
  <inkml:trace contextRef="#ctx0" brushRef="#br0">241 16 15407,'0'0'10644,"-7"14"-10441,-44 71-1105,-119 146 0,157-211-276,20-22-2280,27-29-763,-18 10 1933,28-45-1,6-28 4257,7-10 7357,-57 104-9267,0 0 0,0 0-1,0 0 1,0 0 0,0 0 0,0 1 0,0-1-1,0 0 1,0 0 0,0 0 0,0 0 0,0 0-1,0 0 1,0 0 0,0 0 0,0 0 0,0 0-1,0 0 1,0 0 0,0 0 0,1 0-1,-1 0 1,0 0 0,0 0 0,0 0 0,0 0-1,0 0 1,0 0 0,0 0 0,0 0 0,0 0-1,0 0 1,0 0 0,0 0 0,0 0 0,0 0-1,0 0 1,1 0 0,-1 0 0,0 0-1,0 0 1,0 0 0,0 0 0,0 0 0,0 0-1,0 0 1,0 0 0,0 0 0,-1 12 421,-6 18-694,-9 18 1286,-20 97 0,28-60-3592,8-85 1827,0-15 374,0 10 304,-1-6-68,1-1 0,-2 1 0,1 0 0,-2 0 0,1 0 1,-7-16-1,9 27 116,0 0 0,0 0 0,0 0 0,0 0 0,0 0 0,0 0 0,-1 0 0,1 0 0,0 0 0,0 0 1,0 0-1,0 0 0,0 0 0,0 0 0,0 0 0,0 0 0,0 0 0,0 0 0,0 0 0,0 0 0,-1 0 0,1 0 0,0 0 0,0 0 1,0 0-1,0 0 0,0 0 0,0 0 0,0 0 0,0 0 0,0 0 0,0 0 0,0 0 0,0 0 0,0 0 0,0 0 0,-1 0 0,1 0 1,12 7 307,2-5-129,1-1 0,0 0 0,0-1 0,0-1 0,0 0 0,0-1 0,-1-1 0,1 0 0,-1-1 0,0 0 0,0-1 0,0-1 0,-1-1 0,1 1 0,-1-2 0,-1 0 0,0-1 0,0 0 0,-1 0 0,14-15 0,-14 9-177,-20 20-204,-22 22-63,26-21 235,-44 60 3,45-60 54,1-1 0,-1 1 0,1 0 0,1-1 0,-1 1 1,1 1-1,0-1 0,1 0 0,-1 0 0,0 9 0,2-14-53,0-1 0,0 0 0,0 1 0,1-1 0,-1 1 0,0-1 1,0 1-1,0-1 0,0 0 0,0 1 0,0-1 0,1 1 0,-1-1 0,0 0 1,0 1-1,1-1 0,-1 1 0,0-1 0,1 0 0,-1 1 0,0-1 0,1 0 0,-1 0 1,0 1-1,1-1 0,-1 0 0,1 0 0,-1 0 0,0 1 0,1-1 0,-1 0 0,1 0 1,-1 0-1,1 0 0,22-3 272,18-14 228,-23 4-498,-1-2 1,0 1-1,-1-2 0,-1 0 0,21-28 1,-16 19-401,-27 92-387,8-66 791,-1-1 0,1 1-1,0 0 1,0-1 0,-1 1 0,1-1 0,0 1 0,0-1-1,0 1 1,0-1 0,0 1 0,0-1 0,0 0 0,0 0-1,0 1 1,0-1 0,0 0 0,0 0 0,0 0 0,0 0-1,0 0 1,0 0 0,0-1 0,0 1 0,0 0 0,0 0-1,0-1 1,0 1 0,1-1 0,34-10 380,-8-6-401,0-1 0,-1-1-1,-2-2 1,0-1 0,-1 0-1,-1-2 1,38-51 0,-55 64-908,-21 29 589,-24 33 265,19-23 242,2 1 0,2 1 0,1 1 0,1 0 0,1 1 0,2 1 0,1-1 0,2 2 0,1-1 1,-2 38-1,7-41-222,3-20-261,-1 1 1,-1-1-1,0 1 0,0 0 0,-1-1 1,0 0-1,-1 1 0,0-1 0,-6 12 0,9-21 271,0 0 0,-1 0 0,1-1 0,0 1 0,-1 0 0,1-1 0,-1 1 0,1 0 0,-1-1 0,1 1 0,-1 0 0,1-1 0,-1 1 0,0-1 0,1 1 0,-1-1 0,0 1 0,0-1 0,1 0 0,-1 1 0,0-1 0,0 0 0,1 1 0,-1-1 0,0 0 0,0 0 0,0 0 0,0 0 0,1 0 0,-1 0 0,0 0 0,-1 0 0,0-1 37,1 0 0,0-1 0,-1 1 0,1 0 1,0-1-1,0 1 0,0-1 0,0 1 1,0-1-1,0 1 0,1-1 0,-1 1 1,0-1-1,0-2 0,-2-6 169,1-1-1,-1 1 1,0-21-1,2 15 98,2-1 0,0 1 0,1 0 0,1 0 0,0 0 0,1 1 0,7-18 0,-9 27-201,1 1-1,-1 0 1,1 1 0,0-1 0,0 0 0,0 1 0,1-1-1,-1 1 1,1 0 0,0 0 0,1 1 0,-1-1 0,1 1 0,-1 0-1,1 0 1,0 1 0,0-1 0,0 1 0,0 0 0,1 0 0,-1 1-1,0-1 1,1 1 0,6 0 0,-8 1-215,25-3-2096,-8-1-2139,8-4-6472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11.984"/>
    </inkml:context>
    <inkml:brush xml:id="br0">
      <inkml:brushProperty name="width" value="0.025" units="cm"/>
      <inkml:brushProperty name="height" value="0.025" units="cm"/>
    </inkml:brush>
  </inkml:definitions>
  <inkml:trace contextRef="#ctx0" brushRef="#br0">73 1 14125,'0'0'8318,"-6"0"-3957,-26 5-4169,30-4-252,-1 0-1,1 0 1,0 0 0,0 0-1,0 0 1,0 1-1,0-1 1,0 1-1,1 0 1,-1-1 0,0 1-1,1 0 1,-1 0-1,1 0 1,0 0 0,-1 0-1,1 0 1,-1 4-1,2-5 5,0 0-1,0 0 0,0-1 1,0 1-1,0 0 0,0-1 1,0 1-1,0 0 0,1-1 1,-1 1-1,0 0 1,0-1-1,1 1 0,-1 0 1,1-1-1,-1 1 0,0-1 1,1 1-1,-1-1 0,1 1 1,-1-1-1,2 2 0,25 7-577,11-7-358,31 4 189,-65-5 806,1 0 0,-1 0 0,0 0-1,1 0 1,-1 1 0,0 0-1,0 0 1,0 0 0,0 0 0,0 0-1,5 5 1,-9-7 80,1 1 0,0-1 1,-1 1-1,1 0 0,-1-1 0,1 1 1,0 0-1,-1-1 0,0 1 1,1 0-1,-1 0 0,1-1 0,-1 1 1,0 0-1,0 0 0,1-1 0,-1 1 1,0 0-1,0 0 0,0 0 0,0 0 1,0-1-1,0 1 0,0 0 0,0 0 1,0 0-1,-1 0 0,1 0 0,-1 1 73,0-1 0,0 1 0,-1-1 1,1 0-1,0 1 0,0-1 0,-1 0 0,1 0 0,-1 0 0,1 0 0,-1 0 0,-2 1 0,-50 13 2063,43-13-2115,1-1 0,-1 0 1,1 0-1,-1-2 0,-16-1 0,27 2-309,-1-1 0,0 1 0,1-1 0,-1 1 0,0 0-1,1-1 1,-1 1 0,1-1 0,-1 1 0,1-1 0,-1 0 0,1 1 0,0-1 0,-1 1 0,1-1 0,0 0 0,-1 1 0,1-1 0,0 0-1,0 1 1,-1-1 0,1 0 0,0 0 0,0-1 0,1-10-7010,3-1-2352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13.594"/>
    </inkml:context>
    <inkml:brush xml:id="br0">
      <inkml:brushProperty name="width" value="0.025" units="cm"/>
      <inkml:brushProperty name="height" value="0.025" units="cm"/>
    </inkml:brush>
  </inkml:definitions>
  <inkml:trace contextRef="#ctx0" brushRef="#br0">144 208 16303,'0'0'3748,"-11"1"-2574,6 0-1113,-1-1 0,1 1-1,-1 1 1,1-1-1,-1 1 1,1 0-1,0 0 1,0 0 0,0 1-1,0 0 1,0 0-1,0 0 1,1 1 0,0-1-1,-1 1 1,1 0-1,1 0 1,-1 0-1,1 1 1,-1 0 0,1-1-1,-3 7 1,2-4 212,1 0 0,-1-1 1,1 1-1,0 1 0,-3 10 0,6-17-246,0 0-1,-1 0 0,1 1 0,0-1 1,0 0-1,0 0 0,0 0 0,0 0 0,0 0 1,0 0-1,0 0 0,1 1 0,-1-1 0,0 0 1,1 0-1,-1 0 0,0 0 0,1 0 1,0 0-1,-1 0 0,1 0 0,-1 0 0,1-1 1,0 1-1,0 0 0,0 0 0,-1 0 1,1-1-1,0 1 0,0-1 0,0 1 0,0 0 1,0-1-1,0 0 0,0 1 0,0-1 1,0 0-1,0 1 0,1-1 0,-1 0 0,0 0 1,0 0-1,0 0 0,0 0 0,0 0 1,2 0-1,4-1 102,1 0 0,0-1 0,0 0 1,-1 0-1,1-1 0,-1 0 0,0 0 1,0 0-1,0-1 0,0 0 0,-1-1 1,1 1-1,-1-1 0,0 0 0,-1-1 0,1 0 1,-1 0-1,0 0 0,5-8 0,5-7 87,-1-1-1,-1 0 0,-1-1 0,14-39 0,-21 53-229,-2-1 0,0 0 0,0 0 0,-1-1 0,0 1 1,0 0-1,-1-1 0,-1 1 0,0-15 0,-1 24 6,1 0 0,0 0-1,-1 0 1,1 0 0,-1 0 0,0 0 0,1 0 0,-1 0 0,0 0 0,1 1 0,-1-1 0,0 0 0,0 1-1,0-1 1,1 0 0,-1 1 0,0-1 0,0 1 0,0-1 0,0 1 0,0-1 0,0 1 0,0 0 0,0 0 0,0-1-1,-1 1 1,1 0 0,0 0 0,0 0 0,0 0 0,0 0 0,0 1 0,0-1 0,0 0 0,0 0 0,0 1-1,0-1 1,0 0 0,0 1 0,0-1 0,0 1 0,-2 1 0,-39 23-155,35-20 201,2 0 1,-1 1 0,1 0-1,0 0 1,0 0 0,1 1 0,-1-1-1,1 1 1,1 0 0,-1 0 0,1 0-1,1 1 1,-1-1 0,0 9-1,3-15-42,0 1 0,0-1 0,0 0-1,0 1 1,1-1 0,-1 0-1,1 0 1,-1 1 0,1-1 0,-1 0-1,1 0 1,0 0 0,-1 0 0,1 0-1,0 0 1,0 0 0,0 0-1,0 0 1,0 0 0,0 0 0,0 0-1,0 0 1,0-1 0,0 1-1,0-1 1,1 1 0,-1-1 0,0 1-1,0-1 1,1 1 0,1-1 0,49 9-731,-39-8 445,-1 0 43,0 1 0,1 1 1,-1 0-1,0 1 1,0 0-1,-1 0 0,12 7 1,-20-9 277,0-1 1,-1 1-1,1 0 1,-1-1 0,0 1-1,1 0 1,-1 1-1,0-1 1,0 0-1,-1 1 1,1-1-1,0 1 1,-1-1 0,1 1-1,-1 0 1,0-1-1,0 1 1,0 0-1,0 0 1,-1 0-1,1 0 1,-1 0 0,1 0-1,-1 0 1,0 0-1,0 0 1,-1 0-1,1 0 1,-1 0-1,1 0 1,-1 0 0,0 0-1,0 0 1,0 0-1,-3 4 1,-3 12 898,9-13-530,27-26-1504,-27 18 962,35-29-1821,-22 17 1525,0 1 0,0 1 0,2 0 0,24-13 0,-40 25 480,-1 0-1,1 1 0,-1-1 1,1 0-1,-1 1 1,0-1-1,1 0 0,-1 1 1,1-1-1,-1 0 0,0 1 1,1-1-1,-1 1 1,0-1-1,0 1 0,1-1 1,-1 1-1,0-1 0,0 0 1,0 1-1,0 0 1,0-1-1,1 1 0,-1-1 1,0 1-1,0-1 0,0 1 1,0-1-1,0 1 1,-1-1-1,1 1 0,0-1 1,0 1-1,0-1 0,0 1 1,-1-1-1,1 1 1,0-1-1,0 1 0,-1 0 1,-5 27 983,5-23-849,-1-1 0,1 1-1,0 0 1,0 0 0,1 0 0,0 0 0,0 0-1,0 0 1,0 0 0,2 7 0,-2-11-118,1 0 0,-1 0 1,1 0-1,-1 0 0,1 0 1,-1 0-1,1 0 0,0 0 1,-1-1-1,1 1 0,0 0 0,0 0 1,0 0-1,-1-1 0,1 1 1,0-1-1,0 1 0,0-1 1,2 2-1,-1-2 45,1 1 1,-1-1-1,1 0 1,-1 0-1,1 0 0,-1 0 1,1 0-1,-1 0 0,1 0 1,-1-1-1,5-1 1,4-2-8,0 0 0,0-1 0,-1-1 0,0 1 0,0-2 0,0 1 0,16-16 0,-21 18-119,0 0 0,-1-1 0,1 1 1,-1-1-1,0 0 0,-1 0 0,1 0 0,-1-1 0,0 1 1,0-1-1,-1 0 0,1 0 0,-1 0 0,-1 0 0,3-12 1,-4 18 15,0-1 0,-1 1 0,1 0 0,0 0 0,0-1 0,0 1 0,0 0 1,-1 0-1,1 0 0,0 0 0,0-1 0,0 1 0,-1 0 0,1 0 0,0 0 0,0 0 1,-1 0-1,1-1 0,0 1 0,0 0 0,-1 0 0,1 0 0,0 0 0,0 0 0,-1 0 1,1 0-1,0 0 0,-1 0 0,1 0 0,0 0 0,0 0 0,-1 0 0,1 1 1,0-1-1,0 0 0,-1 0 0,1 0 0,0 0 0,0 0 0,-1 0 0,1 1 0,0-1 1,0 0-1,0 0 0,-1 0 0,1 1 0,0-1 0,0 0 0,-13 9-118,8-3 160,0-1 0,1 1 1,-1 0-1,2 1 0,-1-1 0,1 1 0,0-1 0,-3 10 0,4-12 6,1 1 0,0-1 0,0 0-1,0 0 1,0 0 0,1 1-1,-1-1 1,1 0 0,0 0-1,1 1 1,-1-1 0,1 0 0,0 0-1,0 1 1,0-1 0,2 4-1,-1-5-30,0-2 0,-1 1 0,1 0 0,0 0 0,0-1 0,0 1-1,0-1 1,1 1 0,-1-1 0,0 0 0,0 0 0,1 0 0,-1 0-1,1 0 1,-1-1 0,1 1 0,-1-1 0,1 0 0,-1 1 0,1-1 0,0 0-1,-1-1 1,1 1 0,-1 0 0,1-1 0,-1 1 0,4-2 0,0 0 10,0 1 0,0-1 0,0 0 0,0-1 0,-1 1 1,1-1-1,-1 0 0,0 0 0,0-1 0,8-7 0,-7 5-1,-1 0 0,0 0-1,0-1 1,-1 0-1,0 0 1,0 0 0,-1 0-1,0-1 1,0 1-1,-1-1 1,1 0-1,-2 0 1,1 0 0,-1 0-1,0 0 1,-1-10-1,0 18-23,0-1 0,0 1-1,0 0 1,0-1 0,0 1 0,0 0-1,0-1 1,0 1 0,0 0-1,0-1 1,0 1 0,0 0-1,0-1 1,0 1 0,0 0-1,0-1 1,-1 1 0,1 0-1,0-1 1,0 1 0,0 0-1,-1 0 1,1-1 0,0 1 0,0 0-1,0 0 1,-1-1 0,1 1-1,0 0 1,-1 0 0,1 0-1,0-1 1,-1 1 0,1 0-1,0 0 1,-1 0 0,1 0-1,-15 6-165,-7 20 157,21-25 23,0 0 0,1 0 0,0 0-1,-1 0 1,1 1 0,0-1 0,-1 0-1,1 0 1,0 1 0,0-1 0,0 0-1,0 1 1,0-1 0,0 0 0,0 0-1,1 1 1,-1-1 0,0 0 0,1 0-1,-1 0 1,1 1 0,-1-1 0,1 0-1,0 0 1,-1 0 0,1 0 0,0 0-1,0 0 1,1 1 0,0-1-1,1 1 1,0-1-1,-1 0 1,1 0 0,0 0-1,0-1 1,0 1-1,0-1 1,-1 1-1,1-1 1,0 0-1,4 0 1,4-1-30,0 0 0,0-1 0,0 0 0,0 0 0,-1-1 0,12-5-1,-5-3-74,-15 9 75,1 0 0,0 0 0,0 0 1,-1 1-1,1-1 0,0 1 1,0 0-1,0 0 0,5-1 1,-16 34 26,7-29 39,0-1 1,0 1-1,0 0 1,0 0 0,0-1-1,1 1 1,-1 0-1,1 0 1,-1 0-1,1 0 1,0 0-1,0 0 1,1 0-1,-1 0 1,1 0-1,1 4 1,0-5-33,-1 0 1,1-1-1,0 1 1,0-1-1,0 1 1,0-1-1,1 0 1,-1 0-1,0 0 1,0 0-1,1 0 1,-1 0-1,1-1 1,-1 1-1,0-1 1,1 0 0,-1 0-1,1 0 1,-1 0-1,5 0 0,14-1-28,0-1 0,0-1 0,0-1 0,0 0 0,-1-2-1,22-8 1,18-5-212,-49 16 260,1 1-1,-1 1 1,0 0 0,22 1-1,-22 1-134,1-1 0,-1-1 0,1 0-1,16-3 1,3-7-688,-22 8 331,-1 0 1,1 0-1,0 1 0,0 0 0,13-1 0,-31 48 188,10-30 338,-1-1 1,2 1-1,0-1 0,1 0 1,0 0-1,1 0 0,1 0 1,8 18-1,13 41-754,-24-67 607,-1 0-1,0 0 1,0 0 0,0 0-1,-1 0 1,0 0-1,0 0 1,0 0 0,-1 1-1,0-1 1,0 0 0,0-1-1,-1 1 1,0 0-1,0 0 1,-1-1 0,-5 10-1,5-11 220,0 0 0,0-1 0,0 0 0,-1 0 0,1 0 1,-1 0-1,0 0 0,0-1 0,0 1 0,0-1 0,0 0 0,0-1 0,0 1 0,-1-1 0,1 1 0,-1-1 0,1-1 0,-1 1 0,0-1 0,1 1 0,-1-2 0,1 1 0,-1 0 0,-5-2 0,8 1-72,0 0 0,1 0 0,-1 0 0,0-1 0,0 1 0,0 0 0,1-1 0,-1 0-1,1 1 1,0-1 0,-1 0 0,1 0 0,0 0 0,0 0 0,0 0 0,0 0 0,0 0 0,0 0 0,1 0 0,-1 0 0,1-3 0,-11-49-108,9 43 10,1 0 0,0-1 0,1 1 0,1 0 0,0-1 1,0 1-1,5-20 0,-4 26 23,0-1 1,1 1-1,-1 0 1,1 0-1,0 0 1,1 0-1,-1 0 1,1 1-1,0-1 1,0 1-1,0 0 0,1 0 1,-1 1-1,1-1 1,0 1-1,9-5 1,39-13-953,-18 7-3977,-6 2-4687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14.858"/>
    </inkml:context>
    <inkml:brush xml:id="br0">
      <inkml:brushProperty name="width" value="0.025" units="cm"/>
      <inkml:brushProperty name="height" value="0.025" units="cm"/>
    </inkml:brush>
  </inkml:definitions>
  <inkml:trace contextRef="#ctx0" brushRef="#br0">0 152 15855,'0'-2'666,"1"0"0,-1-1-1,0 1 1,1 0 0,0 0 0,-1 0-1,1 0 1,0 0 0,0 0 0,0 0-1,0 0 1,1 0 0,-1 0 0,0 1-1,1-1 1,2-2 0,1 0-163,0 0 1,1 0-1,-1 0 1,1 1-1,11-5 1,-9 4-460,0 1 0,1 0 1,-1 1-1,1 0 0,0 0 1,0 1-1,-1 0 0,1 1 1,10 0-1,-18 0-54,0 1 0,-1-1-1,1 1 1,0-1 0,0 1 0,-1-1 0,1 1-1,0-1 1,-1 1 0,1-1 0,-1 1 0,1 0 0,-1 0-1,1-1 1,-1 1 0,1 0 0,-1 0 0,1 0-1,-1-1 1,0 1 0,0 0 0,1 0 0,-1 0-1,0 0 1,0 0 0,0-1 0,0 1 0,0 0-1,0 0 1,0 0 0,0 0 0,-1 0 0,1 0 0,0-1-1,0 1 1,-1 0 0,1 0 0,-1 1 0,-14 35-180,-12 0 102,22-31 56,-1 0 0,1 1 0,0 0 1,0 1-1,1-1 0,0 1 0,0 0 0,1 0 0,0 0 1,0 0-1,-1 11 0,4-19 33,0 1 1,1-1-1,-1 1 0,1-1 0,-1 0 1,0 1-1,1-1 0,-1 1 1,1-1-1,-1 0 0,1 1 1,-1-1-1,1 0 0,-1 0 1,1 0-1,-1 1 0,1-1 0,-1 0 1,1 0-1,0 0 0,-1 0 1,1 0-1,-1 0 0,1 0 1,-1 0-1,1 0 0,0 0 0,-1 0 1,1 0-1,20-3 195,-10 0-131,-1 0 1,0-1 0,1-1-1,-2 0 1,1 0-1,-1-1 1,1 0 0,-1 0-1,12-13 1,7-7 116,32-40 0,-36 27-356,-22 32-345,-14 27 149,7-12 397,1-1 1,-1 2-1,1-1 0,1 0 0,-1 1 1,2 0-1,-1 0 0,1 0 0,-1 15 0,3-24-5,0 1 0,0 0-1,0-1 1,0 1 0,0 0-1,0 0 1,1-1 0,-1 1-1,0 0 1,0-1 0,1 1-1,-1-1 1,1 1 0,-1 0-1,0-1 1,1 1 0,-1-1-1,1 1 1,-1-1 0,1 1-1,0-1 1,-1 0-1,1 1 1,-1-1 0,1 0-1,0 1 1,-1-1 0,2 1-1,27 1 622,-23-3-527,0 0 0,0 0 0,1-1 0,-1 1 0,0-1 1,-1-1-1,8-2 0,3-7-35,0 1 1,-1-2-1,24-24 0,-35 32-67,1 0-1,-1-1 0,0 1 0,0-1 0,-1 0 0,0 0 1,0 0-1,0 0 0,-1 0 0,0-1 0,0 1 0,0-1 1,-1 1-1,1-12 0,-6 17-40,-4 10-34,-6 10-43,13-17 105,-1 0 0,1 0 0,0 0 1,1 0-1,-1 0 0,0 0 0,1 0 0,-1 0 0,1 1 1,-1-1-1,1 0 0,0 0 0,0 1 0,0-1 0,0 0 1,1 0-1,0 4 0,-1-5 1,1 0 1,0 0 0,0-1-1,-1 1 1,1 0-1,0 0 1,0-1-1,0 1 1,0-1 0,0 1-1,-1-1 1,1 1-1,0-1 1,0 1 0,0-1-1,0 0 1,1 0-1,-1 0 1,0 1-1,0-1 1,0 0 0,0 0-1,0 0 1,0-1-1,2 1 1,3-1 6,1-1 1,-1 1-1,1-1 1,-1-1-1,0 1 1,0-1-1,0 0 1,0 0-1,0-1 1,6-6-1,52-47-532,-88 105 230,18-39 334,0 0 0,2 0-1,-1 1 1,1-1-1,0 1 1,1 0-1,0 0 1,0 0-1,1 0 1,1 1 0,0-1-1,0 19 1,2-27-35,0 0 0,0 0 0,0 0 0,0 0 0,1 0 0,-1 0 0,1 0 0,-1 0 0,1-1 0,-1 1 0,1-1 0,0 1 0,0-1 0,0 0 0,0 1 0,0-1 0,0 0 0,0 0 0,0-1 0,1 1 0,-1 0 0,0-1 0,0 1 0,1-1 0,-1 0 0,0 0 0,5 0 0,3 1 14,0-1 0,0 0 0,0-1 0,1 0 0,11-3 0,-11 0-20,0 0 0,0-1 0,0 0 0,-1-1 0,0 0 0,0 0 0,-1-1 0,1-1 0,12-13 0,-11 10 0,0-1 0,-1 0 0,-1 0 0,0-1 0,-1-1 0,12-23 0,-19 35 0,0 0 0,0-1 0,0 1 0,0 0 0,0 0 0,-1 0 0,1-1 0,-1 1 0,1 0 0,-1-1 0,0 1 0,0 0 0,0-1 0,0 1 0,-1 0 0,1-1 0,-2-2 0,2 4 0,-1 0 0,0 1 0,1-1 0,-1 0 0,0 1 0,0-1 0,0 0 0,1 1 0,-1-1 0,0 1 0,0 0 0,0-1 0,0 1 0,0 0 0,0-1 0,0 1 0,0 0 0,0 0 0,0 0 0,0 0 0,0 0 0,0 0 0,0 0 0,0 0 0,0 0 0,-2 1 0,-3 1 0,1-1 0,-1 1 0,0 1 0,1-1 0,-1 1 0,1 0 0,0 0 0,0 1 0,0-1 0,0 1 0,-6 7 0,7-6 0,0 0 0,0 0 0,1 1 0,0-1 0,0 1 0,0-1 0,1 1 0,-1 0 0,1 0 0,1 0 0,-1 0 0,1 0 0,0 0 0,1 1 0,0-1 0,0 0 0,0 1 0,0-1 0,3 8 0,-2-10 0,0 0 0,0 0 0,1 0 0,0 0 0,0 0 0,0-1 0,0 1 0,1-1 0,-1 1 0,1-1 0,0 0 0,0 0 0,0 0 0,0-1 0,1 1 0,-1-1 0,1 0 0,-1 0 0,1 0 0,0 0 0,0 0 0,0-1 0,0 0 0,0 0 0,0 0 0,0 0 0,0-1 0,0 1 0,6-1 0,-5 0-224,0 0 1,0 0-1,0 0 0,0-1 0,0 1 1,0-1-1,6-2 0,-9 2-110,0 0-1,0 0 0,1-1 1,-1 1-1,0 0 0,0-1 1,0 0-1,0 1 0,-1-1 1,1 0-1,0 0 0,-1 0 1,1 0-1,-1 0 0,0 0 1,2-3-1,7-23-9482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15.218"/>
    </inkml:context>
    <inkml:brush xml:id="br0">
      <inkml:brushProperty name="width" value="0.025" units="cm"/>
      <inkml:brushProperty name="height" value="0.025" units="cm"/>
    </inkml:brush>
  </inkml:definitions>
  <inkml:trace contextRef="#ctx0" brushRef="#br0">0 0 14414,'0'0'6374,"56"58"-12620,-35-36-1570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15.722"/>
    </inkml:context>
    <inkml:brush xml:id="br0">
      <inkml:brushProperty name="width" value="0.025" units="cm"/>
      <inkml:brushProperty name="height" value="0.025" units="cm"/>
    </inkml:brush>
  </inkml:definitions>
  <inkml:trace contextRef="#ctx0" brushRef="#br0">131 136 14125,'0'0'11649,"-11"-5"-11580,9 4-64,0 0 6,-1-1-1,1 1 1,-1 0 0,1-1 0,-1 1 0,1 0 0,-1 0-1,0 1 1,0-1 0,1 1 0,-1-1 0,0 1 0,0 0 0,1 0-1,-1 0 1,0 0 0,0 1 0,0-1 0,1 1 0,-1 0-1,0-1 1,1 1 0,-1 0 0,0 1 0,1-1 0,0 0 0,-1 1-1,1 0 1,0-1 0,0 1 0,-1 0 0,1 0 0,1 0-1,-1 0 1,-2 4 0,-17 33 1679,17-17-594,4-22-1077,0 1-1,0-1 1,0 1 0,0-1 0,0 1 0,0-1-1,1 1 1,-1-1 0,0 1 0,0-1 0,0 0-1,1 1 1,-1-1 0,0 1 0,1-1 0,-1 0-1,0 1 1,1-1 0,-1 0 0,0 1 0,1-1-1,-1 0 1,1 1 0,-1-1 0,0 0 0,1 0-1,-1 0 1,1 1 0,-1-1 0,1 0-1,-1 0 1,2 0 0,7 0 113,0 0 0,0-1 0,1 0-1,-1-1 1,0 0 0,0 0 0,0-1 0,-1 0 0,1 0-1,-1-1 1,1 0 0,-1-1 0,0 0 0,10-8 0,7-7-103,-1 0 1,41-45-1,-64 65-28,3-5-6,1 1-1,-1-1 1,0 0-1,0-1 1,0 1-1,-1-1 1,0 1-1,0-1 1,3-8 0,-6 14-4,0-1 1,0 1 0,0 0 0,0 0 0,0 0 0,0-1 0,0 1 0,-1 0-1,1 0 1,0 0 0,0-1 0,0 1 0,0 0 0,0 0 0,0 0 0,0 0-1,-1-1 1,1 1 0,0 0 0,0 0 0,0 0 0,0 0 0,-1 0 0,1-1-1,0 1 1,0 0 0,0 0 0,-1 0 0,1 0 0,0 0 0,0 0 0,0 0-1,-1 0 1,1 0 0,0 0 0,0 0 0,0 0 0,-1 0 0,1 0 0,0 0-1,0 0 1,-1 0 0,1 0 0,0 0 0,0 0 0,0 0 0,-1 0 0,1 1-1,0-1 1,0 0 0,0 0 0,0 0 0,-1 0 0,1 0 0,0 1 0,0-1-1,0 0 1,0 0 0,0 0 0,0 0 0,-1 1 0,-13 8-118,4-1 138,0 0 0,1 1 0,0 0 0,1 0 0,0 1 1,1 0-1,0 0 0,0 1 0,1 0 0,0 1 0,1-1 1,0 1-1,1 0 0,1 0 0,0 0 0,0 0 0,-1 22 1,4-32-8,1 1 1,-1 0 0,0 0 0,1 0 0,0-1-1,0 1 1,-1 0 0,2-1 0,-1 1 0,0-1-1,0 1 1,1-1 0,0 1 0,-1-1 0,1 0-1,0 0 1,0 0 0,0 0 0,0 0 0,0 0-1,1-1 1,-1 1 0,0-1 0,1 0 0,0 1-1,-1-1 1,1 0 0,-1 0 0,1-1 0,0 1 0,0 0-1,0-1 1,-1 0 0,6 0 0,-1 1 8,0-1 0,0 0 0,0 0 0,0-1 0,0 0 0,0 0 0,0-1 0,0 0 1,0 0-1,-1 0 0,1-1 0,-1 0 0,8-5 0,-8 4 0,-1 0 0,0 0-1,0 0 1,0-1 0,0 0 0,-1 0 0,0 0 0,0-1-1,0 1 1,-1-1 0,0 0 0,0 0 0,0 0 0,-1-1-1,0 1 1,0 0 0,-1-1 0,1 1 0,-1-1 0,-1 0-1,0-9 1,0 15-24,-1 0-1,1 1 1,-1-1-1,1 0 1,-1 0 0,0 1-1,0-1 1,1 0-1,-1 1 1,0-1-1,0 1 1,0-1-1,0 1 1,1-1-1,-1 1 1,0 0-1,0-1 1,0 1 0,0 0-1,0 0 1,0 0-1,0 0 1,0 0-1,0 0 1,0 0-1,0 0 1,0 0-1,0 0 1,0 0 0,0 1-1,0-1 1,0 0-1,-1 1 1,-33 11-179,31-10 188,0 1 1,0 0-1,0 0 1,0 1-1,1-1 0,0 1 1,-1 0-1,1 0 1,1 0-1,-1 0 1,0 1-1,1-1 1,-2 6-1,3-7 3,0-1 0,0 0 0,1 1 0,-1-1 0,1 1 0,0-1 0,-1 1 0,1-1 0,1 1 0,-1-1 0,0 1 0,0-1 0,1 1 0,-1-1 0,1 1 0,0-1 0,0 0 0,0 1 0,0-1 0,0 0 0,1 0 0,-1 1 0,0-1 0,1 0 0,0-1 0,-1 1 0,5 3 0,5 3-31,1-1 0,0 0 0,1 0 0,-1-1 0,1-1 0,1 0 0,-1-1 0,0-1 0,1 0 0,0 0 0,0-2 0,0 1 0,22-2 0,-33 0 53,0-1 0,0 1 0,0-1 0,0 0-1,0 1 1,0-1 0,0-1 0,-1 1 0,1 0 0,0-1 0,-1 1-1,1-1 1,-1 0 0,0 0 0,1 0 0,-1 0 0,0 0 0,0 0 0,0 0-1,-1-1 1,1 1 0,0-1 0,-1 0 0,0 1 0,1-1 0,-1 0-1,0 0 1,-1 0 0,1 1 0,0-5 0,3-11 212,-2 0-1,0 0 1,-2-33-1,0 35-198,-11-82-37,12 97 0,0 0 0,1 1 0,-1-1 0,0 1 0,0 0 0,1-1 0,-1 1 0,0 0 0,1 0 0,-1-1 0,1 1 0,-1 0 0,0 1 0,1-1 0,-1 0 0,0 0 0,1 0 0,1 2 0,89 25-481,-72-20-279,0 0 0,1-1 0,-1-1 0,25 2 0,11-6-6714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17.691"/>
    </inkml:context>
    <inkml:brush xml:id="br0">
      <inkml:brushProperty name="width" value="0.025" units="cm"/>
      <inkml:brushProperty name="height" value="0.025" units="cm"/>
    </inkml:brush>
  </inkml:definitions>
  <inkml:trace contextRef="#ctx0" brushRef="#br0">6 116 11915,'0'0'13608,"-1"-10"-12423,0 3-971,0 5-170,0 0 1,1-1 0,-1 1 0,1 0-1,0-1 1,0 1 0,0 0 0,0-1-1,0 1 1,0 0 0,1-1 0,-1 1-1,1 0 1,-1-1 0,1 1 0,0 0-1,0 0 1,0 0 0,0 0 0,1 0-1,-1 0 1,0 0 0,1 0 0,0 0-1,2-2 1,3-1 53,0 0 1,0 1-1,0 0 0,0 0 0,1 1 0,-1 0 0,1 0 0,0 1 1,0 0-1,0 0 0,0 1 0,14-1 0,-21 3-109,0-1 0,-1 1 0,1-1 0,0 1 0,0 0 0,0-1 0,-1 1-1,1 0 1,0 0 0,0-1 0,-1 1 0,1 0 0,-1 0 0,1 0 0,-1 0 0,1 0 0,-1 0 0,0 0 0,1 0-1,-1 0 1,0 0 0,0 0 0,0 0 0,0 0 0,0 0 0,0 0 0,0 0 0,0 0 0,0 0 0,0 0 0,-1 0-1,1 0 1,0 0 0,-1 0 0,1 0 0,-1 2 0,-15 41-134,-27 34-204,27-53 159,2 1-1,0 0 1,-17 53 0,30-78 189,0 0 1,1 0 0,-1 0 0,1 0-1,0 0 1,-1 0 0,1 0 0,0 0 0,-1 0-1,1 0 1,0 1 0,0-1 0,0 0 0,0 0-1,0 0 1,1 0 0,-1 0 0,0 1-1,0-1 1,1 0 0,-1 0 0,1 0 0,-1 0-1,1 0 1,-1 0 0,1 0 0,-1 0 0,1 0-1,0 0 1,0-1 0,0 1 0,-1 0-1,1 0 1,0-1 0,0 1 0,0 0 0,0-1-1,0 1 1,0-1 0,0 1 0,0-1 0,1 0-1,-1 1 1,0-1 0,0 0 0,0 0-1,0 0 1,0 0 0,0 0 0,1 0 0,-1 0-1,0 0 1,0 0 0,0 0 0,0-1 0,0 1-1,2-1 1,6-1 32,0-1-1,-1 0 1,1 0-1,-1 0 1,0-1-1,9-6 1,2-2 0,-1-2 0,0 0 0,-1-1 0,-1 0 0,0-2 0,-1 0 0,-1 0 0,0-2 0,-2 1 0,14-26 0,-38 62-310,4-6 293,0 1 0,1 0-1,-7 17 1,11-23 91,1 0 1,0 1-1,0-1 0,0 1 0,1 0 0,0-1 1,1 1-1,0 9 0,0-16-72,0 1-1,1-1 1,-1 1 0,0-1-1,1 0 1,0 1-1,-1-1 1,1 0 0,0 0-1,-1 1 1,1-1 0,0 0-1,0 0 1,0 0 0,0 0-1,0 0 1,0 0 0,3 1-1,-1-1-8,-1 1 0,1-2-1,0 1 1,0 0 0,0 0 0,0-1-1,0 0 1,0 1 0,0-1 0,0 0-1,0-1 1,4 0 0,1 0 21,-1-2 0,0 1 1,1-1-1,-1 0 0,0-1 1,-1 0-1,1 0 0,-1 0 1,1-1-1,-1 0 0,-1 0 0,1 0 1,-1-1-1,0 0 0,5-8 1,-1 4-49,-2-1 0,0 0 1,0 0-1,-1-1 0,0 0 1,-1 0-1,0-1 0,3-16 1,-8 29-11,0 0 1,0 0 0,0 0-1,0 0 1,1 0 0,-1 0-1,0 0 1,0-1-1,0 1 1,0 0 0,0 0-1,0 0 1,0 0 0,0 0-1,0 0 1,0-1-1,0 1 1,0 0 0,0 0-1,0 0 1,0 0 0,0 0-1,0-1 1,0 1 0,0 0-1,0 0 1,0 0-1,0 0 1,0 0 0,0-1-1,0 1 1,0 0 0,0 0-1,0 0 1,0 0 0,0 0-1,-1 0 1,1 0-1,0-1 1,0 1 0,0 0-1,0 0 1,0 0 0,0 0-1,0 0 1,-1 0 0,1 0-1,0 0 1,0 0-1,0 0 1,0 0 0,0 0-1,-1 0 1,1 0 0,0 0-1,0 0 1,0 0 0,0 0-1,0 0 1,-1 0-1,1 0 1,0 0 0,0 0-1,0 0 1,-12 9-193,-9 18 196,14-18 80,0 0 0,0 1-1,1-1 1,1 1 0,0 1-1,0-1 1,1 1-1,0 0 1,1 0 0,0 0-1,-2 17 1,6-27-73,-1 0 1,1 0-1,-1 0 0,1 0 1,0 0-1,-1 0 0,1 0 1,0 0-1,0 0 0,-1-1 1,1 1-1,0 0 0,0-1 1,0 1-1,0 0 0,0-1 1,0 1-1,0-1 0,0 1 1,0-1-1,0 0 0,0 0 0,0 1 1,0-1-1,0 0 0,1 0 1,-1 0-1,0 0 0,2 0 1,46 0-30,-35-1 27,1-1 13,0-1 1,-1-1 0,1 0-1,-1-1 1,0-1 0,0 0-1,0-1 1,20-14 0,20-7-11,-44 23-49,-6 2 15,-1 1 0,1 0 0,0 0-1,-1 1 1,1-1 0,0 1 0,0 0-1,0 0 1,1 0 0,-1 1 0,8-1 0,-11 5-12,-1 1 0,0-1 0,0 1 0,0 0 0,0-1 0,-1 1 0,0-1 0,0 1 0,-1 4 0,1-8 52,0 5 60,0 0 0,-1 0 0,0 0 0,-1 0 0,1-1 0,-1 1 0,-7 10 0,10-16 265,1-14 1084,13-33-1267,26-61 0,-34 94-156,-6 14-10,0-1-1,1 1 0,-1 0 1,0-1-1,1 1 1,-1 0-1,0-1 1,1 1-1,-1 0 0,1-1 1,-1 1-1,1 0 1,-1 0-1,0 0 0,1-1 1,-1 1-1,1 0 1,-1 0-1,1 0 1,-1 0-1,1 0 0,-1 0 1,1 0-1,-1 0 1,1 0-1,-1 0 0,1 0 1,-1 0-1,1 0 1,-1 1-1,1-1 0,-1 0 1,1 0-1,0 1 1,24 11-16,-6-3 24,-9-7 33,0 0 0,0-1 0,1 0-1,-1-1 1,0 0 0,1 0 0,11-3-1,-18 3-7,0-1-1,0 0 1,0 0-1,-1 0 0,1 0 1,0-1-1,-1 1 0,1-1 1,-1 0-1,0 0 0,1 0 1,-1 0-1,0-1 0,0 1 1,0-1-1,-1 0 1,1 0-1,-1 0 0,1 0 1,-1 0-1,0 0 0,1-5 1,-3 1-83,-9 11-171,-9 12-90,13-7 322,-1-1-1,2 1 0,-1 0 0,1 0 0,0 0 1,1 0-1,0 1 0,1-1 0,-1 1 0,2 0 1,0 0-1,-1 13 0,3-22 10,-1 0 1,1 0-1,-1 0 0,1 0 0,-1 0 1,1 0-1,0 0 0,-1 0 1,1 0-1,0 0 0,0 0 0,0 0 1,0 0-1,-1-1 0,1 1 0,0 0 1,0-1-1,1 1 0,-1 0 1,0-1-1,0 0 0,0 1 0,0-1 1,0 0-1,1 1 0,-1-1 1,0 0-1,0 0 0,0 0 0,1 0 1,-1 0-1,0 0 0,2-1 0,45-5 241,-36 1-220,0-1-1,-1 0 0,0 0 0,0-1 1,0-1-1,-1 1 0,9-11 1,60-65 129,-62 61-240,-13 16-428,-12 21 239,2-4 397,0 0-1,1 1 1,1 0-1,-5 20 0,8-28-341,0 0-1,1 0 1,-1 0-1,1-1 0,0 1 1,0 0-1,1 0 1,-1 0-1,2 3 0,-2-5-224,1-1 0,-1 1 0,1-1-1,0 0 1,0 1 0,-1-1 0,1 0 0,0 0-1,0 1 1,0-1 0,0 0 0,0 0-1,1 0 1,-1 0 0,0 0 0,0 0 0,1-1-1,-1 1 1,0 0 0,1-1 0,-1 1-1,3 0 1,15 0-7560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18.290"/>
    </inkml:context>
    <inkml:brush xml:id="br0">
      <inkml:brushProperty name="width" value="0.025" units="cm"/>
      <inkml:brushProperty name="height" value="0.025" units="cm"/>
    </inkml:brush>
  </inkml:definitions>
  <inkml:trace contextRef="#ctx0" brushRef="#br0">106 319 15471,'-7'-3'5966,"-8"6"-3761,-10 8-1226,19-6-812,1-1 1,1 1-1,-1 0 1,1 0-1,0 1 1,0-1 0,0 1-1,1 0 1,0 0-1,0 0 1,0 0-1,1 0 1,0 1 0,0-1-1,1 1 1,0-1-1,-1 13 1,2-19-150,0 1 1,0 0-1,0 0 1,0 0-1,0 0 1,1 0-1,-1 0 1,0-1-1,0 1 1,1 0-1,-1 0 1,1 0-1,-1-1 1,0 1-1,1 0 1,0-1-1,-1 1 1,1 0-1,-1-1 1,1 1-1,0 0 1,-1-1-1,1 1 1,0-1-1,0 0 1,-1 1-1,1-1 1,1 1-1,32 1 740,-25-4-586,0 1 0,0-2 1,0 1-1,-1-1 0,11-5 0,7-8-95,0-2 0,-1-1 0,-1 0 0,-1-2-1,-1-1 1,0 0 0,-2-2 0,-1 0-1,-1-2 1,-1 0 0,-1 0 0,14-34 0,-26 51-86,0-1 0,-1 1 0,0-1 0,-1 0 1,2-17-1,-3 25-18,-1 0 1,0 0-1,1 1 1,-1-1-1,0 0 0,0 0 1,-1 0-1,1 1 1,0-1-1,-1 0 1,1 0-1,-1 1 0,1-1 1,-1 0-1,0 1 1,1-1-1,-1 1 1,0-1-1,0 1 0,0-1 1,0 1-1,-1 0 1,1-1-1,0 1 1,-1 0-1,1 0 0,0 0 1,-1 0-1,1 0 1,-1 0-1,0 1 1,1-1-1,-1 0 0,0 1 1,1-1-1,-1 1 1,0 0-1,-3-1 1,-5 1-31,1 1 0,0 0 0,-1 0 1,1 1-1,0 0 0,0 1 0,0 0 0,0 1 1,0-1-1,1 2 0,0-1 0,0 1 1,-11 8-1,7-3 77,0-1 1,0 2 0,1 0-1,1 0 1,0 1-1,0 0 1,-12 22 0,20-32-39,1 0 0,0 0 0,-1 1 0,1-1 0,0 1 0,0-1 0,1 1 0,-1-1 0,0 1 0,1-1 0,0 1 0,-1 0 0,1-1 0,0 1 0,0 0 0,1-1 0,-1 1 0,0-1 0,1 1 0,0 0 0,-1-1 0,1 1 0,0-1 0,3 4 0,0 0-438,1 0 0,1-1 0,-1 1 0,1-1 0,0-1 0,13 9 0,-11-9-36,-1 2 0,1-1 0,-1 1 0,0 0 1,7 10-1,-9-11 235,-1 0 0,0 1 0,-1 0 0,1-1 0,-1 1 1,4 12-1,-6-16 335,-1 1-1,0-1 1,0 0 0,1 1 0,-2-1 0,1 0-1,0 0 1,0 1 0,-1-1 0,1 0 0,-1 0-1,0 1 1,0-1 0,0 0 0,0 0 0,0 0-1,0 0 1,0 0 0,-1 0 0,1-1 0,-1 1 0,1 0-1,-4 1 1,-10 16 1343,16-9-416,3-9-893,-1 0-1,0 0 1,0-1-1,0 1 1,1-1-1,-1 0 1,0 0 0,6 0-1,3 0-28,30 2 62,35-1 976,-42-6-3116,-5-8-3559,-15 2-3826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9.063"/>
    </inkml:context>
    <inkml:brush xml:id="br0">
      <inkml:brushProperty name="width" value="0.05" units="cm"/>
      <inkml:brushProperty name="height" value="0.05" units="cm"/>
    </inkml:brush>
  </inkml:definitions>
  <inkml:trace contextRef="#ctx0" brushRef="#br0">148 1 18196,'-19'24'1773,"-24"25"-1,-4 5 1320,46-49-2527,8-4-464,11-4-326,-16 3 247,5-1-74,0 1 0,0 0 0,1 0 0,-1 0 0,0 1-1,0 0 1,0 0 0,0 1 0,0 0 0,0 0 0,-1 1 0,1 0 0,-1 0 0,1 0-1,-1 1 1,10 8 0,-13-10 68,0 1-1,0 0 1,0-1-1,-1 1 1,0 0-1,1 0 1,-1 1-1,0-1 1,0 0-1,-1 1 1,1-1-1,-1 1 1,0-1-1,0 1 1,0 0-1,0-1 1,0 1-1,-1 0 1,0 0-1,0 0 1,0-1-1,0 1 1,0 0-1,-1 0 1,0 0-1,0-1 1,0 1-1,0 0 1,0-1-1,-1 1 1,0-1-1,1 0 1,-4 4-1,-1 2 79,0 0 0,0-1-1,-1 0 1,-1 0-1,1-1 1,-1 0 0,0 0-1,-1-1 1,0 0 0,0-1-1,0 1 1,0-2-1,-1 1 1,0-2 0,0 1-1,0-1 1,0-1-1,-1 1 1,-15 0 0,25-3-92,0 0 0,0 0 0,0 0 0,0 0 0,0 0 0,0 0 0,1 0 0,-1 0 0,0 0 0,0-1 0,0 1 1,0 0-1,0-1 0,1 1 0,-1 0 0,0-1 0,0 1 0,1-1 0,-2 0 0,1-1 0,1 0-1,-1 0 1,1 1 0,0-1 0,0 0-1,0 0 1,0 1 0,0-1-1,0 0 1,1-3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18.653"/>
    </inkml:context>
    <inkml:brush xml:id="br0">
      <inkml:brushProperty name="width" value="0.025" units="cm"/>
      <inkml:brushProperty name="height" value="0.025" units="cm"/>
    </inkml:brush>
  </inkml:definitions>
  <inkml:trace contextRef="#ctx0" brushRef="#br0">1 1 16015,'0'0'5029,"48"6"-3043,-12-4-641,5 5-929,5-1-351,1 2-610,-4-4-3619,-2-2-10378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7:20.170"/>
    </inkml:context>
    <inkml:brush xml:id="br0">
      <inkml:brushProperty name="width" value="0.025" units="cm"/>
      <inkml:brushProperty name="height" value="0.025" units="cm"/>
    </inkml:brush>
  </inkml:definitions>
  <inkml:trace contextRef="#ctx0" brushRef="#br0">203 385 15951,'0'0'4180,"1"-8"-753,3-26-998,-4 33-2343,0 0-1,0 0 1,0 0 0,0-1-1,-1 1 1,1 0 0,0 0-1,-1 0 1,1 0-1,0 0 1,-1 0 0,0 0-1,1 0 1,-1 0 0,1 0-1,-1 0 1,0 0-1,0 0 1,0 0 0,1 0-1,-1 1 1,0-1-1,0 0 1,0 1 0,0-1-1,0 0 1,0 1 0,0-1-1,-1 1 1,1 0-1,0-1 1,0 1 0,0 0-1,0 0 1,-1 0 0,1 0-1,0 0 1,0 0-1,0 0 1,-2 0 0,-3 0-72,-1 1 1,0-1-1,0 1 1,1 0 0,-10 3-1,7 0-31,-1 0 0,1 1 0,0 0-1,1 0 1,-17 13 0,22-15 3,-1 0 1,1-1-1,0 1 0,0 0 0,0 0 1,0 1-1,1-1 0,-1 1 1,1-1-1,0 1 0,0 0 1,0 0-1,1 0 0,-1 0 0,1 0 1,-1 7-1,33-13-520,-25-1 520,-1 0-1,1 0 1,-1-1-1,0 1 0,0-1 1,5-5-1,-7 5-119,1 1-1,-1 0 1,1-1-1,0 2 1,0-1-1,0 0 1,0 1-1,1 0 1,-1-1-1,1 2 1,-1-1-1,1 1 1,0-1-1,8 0 1,-12 3 69,1-1 1,-1 1-1,1-1 1,-1 1-1,1 0 0,-1 0 1,1 0-1,-1 0 1,0 0-1,1 0 1,-1 0-1,0 0 1,0 1-1,0-1 0,0 0 1,0 1-1,0-1 1,0 1-1,-1-1 1,1 1-1,0-1 1,-1 1-1,1-1 0,-1 1 1,0 0-1,1-1 1,-1 1-1,0 2 1,7 58 104,-7-51-135,3 20 359,-1 1 1,-2 0-1,-1 0 1,-2-1-1,-1 1 1,-1-1 0,-2 1-1,-13 39 1,17-64-164,-36 83 814,35-82-867,-1 1 1,-1-1-1,1 0 1,-1 0-1,0-1 1,-1 1-1,-13 10 1,19-17-33,0 0 1,0 0-1,0 0 1,0 0-1,0 0 1,0-1-1,0 1 1,0 0-1,0-1 1,0 1 0,-1-1-1,1 1 1,0-1-1,0 1 1,-1-1-1,1 0 1,0 0-1,0 0 1,-1 0-1,1 0 1,0 0-1,-1 0 1,1 0 0,0 0-1,0-1 1,-1 1-1,1 0 1,0-1-1,0 1 1,-2-2-1,1 0 3,0 0 0,0 0 0,1-1 0,-1 1 0,1-1 0,0 1 0,0-1 1,0 1-1,0-1 0,0 0 0,1 0 0,-1 1 0,0-5 0,-1-13-23,2-1 1,2-35-1,-2 54-6,1-13-9,2 0 1,-1 1-1,2 0 0,0 0 1,1 0-1,0 0 1,1 0-1,0 1 1,1 0-1,1 1 0,0-1 1,1 2-1,0-1 1,13-12-1,14-9-106,1 1 0,80-52 0,-69 52 57,55-48 0,-99 77 81,-1 0 0,1-1 1,-1 0-1,0 0 0,0 0 1,0 0-1,-1 0 0,1-1 1,-1 1-1,0-1 0,0 1 1,0-1-1,-1 0 0,0 0 1,0 0-1,0 0 0,-1 0 1,1 0-1,-1 0 0,0 0 1,-1-5-1,1 9-7,0 0-1,-1 0 1,1 0-1,0 0 1,-1 0-1,1 0 0,-1 0 1,1 1-1,-1-1 1,1 0-1,-1 0 1,1 0-1,-1 0 1,0 1-1,0-1 1,1 0-1,-1 0 1,0 1-1,0-1 1,0 1-1,0-1 1,0 1-1,0-1 0,0 1 1,0 0-1,0-1 1,0 1-1,0 0 1,0 0-1,0 0 1,0 0-1,0 0 1,0 0-1,0 0 1,-2 0-1,0 0-25,1 0 0,0 1 0,-1-1 1,1 1-1,-1-1 0,1 1 0,0 0 0,-1 0 0,1 0 0,0 0 0,0 0 0,0 0 1,0 1-1,-4 2 0,0 3 50,1 0 1,-1 0-1,1 0 1,1 1-1,-1 0 1,1 0-1,1 0 1,-1 0-1,1 0 1,1 1-1,0 0 1,0-1-1,-1 17 1,3-24-28,0 0 0,0 0 0,0 0 0,0 0 0,1 0 0,-1 0 1,0 0-1,0 0 0,1 0 0,-1 0 0,1 0 0,-1 0 0,1 0 0,-1-1 0,1 1 1,0 0-1,-1 0 0,1-1 0,0 1 0,-1 0 0,1-1 0,0 1 0,0-1 0,0 1 0,0-1 1,1 1-1,33 5 65,-22-7-47,0-1-1,0 0 1,21-6 0,-13 1 38,-1-1 0,1-2 0,-1 0 0,-1-1 0,0-1 0,0-1 0,-1 0 0,-1-1 0,0-1 0,-1-1 0,-1 0 0,0-1 0,-2-1 0,0 0 0,0-1 0,-2 0 0,-1-1 0,11-26 0,-19 38-40,0 0 1,0 0-1,-1 0 1,1 0 0,-1-9-1,-1 16-27,0 0 1,0 1-1,0-1 0,0 0 0,0 0 1,0 0-1,0 0 0,0 0 1,0 0-1,-1 1 0,1-1 0,0 0 1,0 0-1,-1 0 0,1 0 0,-1 1 1,1-1-1,-1 0 0,1 0 0,-1 1 1,1-1-1,-1 0 0,1 1 0,-1-1 1,0 1-1,0-1 0,1 1 0,-1-1 1,0 1-1,0-1 0,1 1 1,-1 0-1,0-1 0,0 1 0,0 0 1,0 0-1,1 0 0,-1 0 0,0 0 1,0 0-1,0 0 0,0 0 0,0 0 1,0 0-1,0 0 0,1 0 0,-1 0 1,0 1-1,0-1 0,0 0 0,1 1 1,-1-1-1,0 1 0,0-1 0,1 1 1,-1-1-1,0 1 0,1-1 1,-2 2-1,-10 6-46,1 0 1,-1 1-1,2 0 1,-1 1-1,1 0 1,-16 22-1,1 2 103,-22 40-1,42-66-24,1 0-1,-1 0 0,1 0 1,0 0-1,1 0 1,0 1-1,1 0 0,0 0 1,0 0-1,0 0 1,1 0-1,1 18 0,0-26-19,1 1-1,0-1 0,0 0 0,0 1 1,0-1-1,0 0 0,0 0 0,0 0 0,0 0 1,0 1-1,0-2 0,1 1 0,-1 0 1,0 0-1,1 0 0,-1-1 0,1 1 0,-1 0 1,1-1-1,-1 1 0,1-1 0,-1 0 0,1 0 1,-1 1-1,1-1 0,0 0 0,-1 0 1,1-1-1,-1 1 0,3 0 0,4-1-30,-1 1 0,1-1-1,-1-1 1,1 1 0,8-4-1,20-16-243,-31 17 197,-1 0 0,2 1-1,-1-1 1,0 1 0,1 1-1,-1-1 1,1 1 0,0 0-1,11-2 1,-16 7-8,0 1 1,0 0-1,-1 0 0,1 0 1,-1 0-1,0 0 0,0 0 1,0 0-1,-2 7 0,-10 64 114,15-75-98,0 0-1,0 0 1,0 0-1,0 0 1,0 0-1,0 0 1,-1-1-1,1 0 1,0 1-1,4-3 1,13-10-485,-1 0 0,-1-2-1,0 0 1,-1-1 0,-1-1 0,0 0 0,21-31-1,-9 9 1061,-1-1-1,-2 0 0,-2-2 0,25-62 1,-73 162 2087,8-22-2381,-19 59 0,30-68 38,0 2-1,2-1 0,1 0 0,1 38 1,14 111-1029,-17-192 488,-2 0 0,0 0 0,0 1 0,-12-16 0,-4-9 196,3 2 642,1-1 0,-18-55 0,36 92-484,1 0 0,-1 0 0,1-1 1,-1 1-1,1 0 0,-1 0 0,1-1 1,0 1-1,0 0 0,-1-1 0,1 1 0,0 0 1,0-1-1,0 1 0,1 0 0,-1-1 1,0 1-1,0 0 0,1 0 0,-1-1 1,1 1-1,-1 0 0,1 0 0,-1 0 0,1-1 1,0 1-1,1-2 0,1 2 16,1 0-1,-1 0 0,0 0 1,0 1-1,1-1 0,-1 1 1,0 0-1,1 0 0,5 0 1,-4 0-172,93 1 125,140-5-2723,-146-10-3323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03.465"/>
    </inkml:context>
    <inkml:brush xml:id="br0">
      <inkml:brushProperty name="width" value="0.025" units="cm"/>
      <inkml:brushProperty name="height" value="0.025" units="cm"/>
    </inkml:brush>
  </inkml:definitions>
  <inkml:trace contextRef="#ctx0" brushRef="#br0">184 173 6118,'0'0'1099,"9"-8"145,11-9-485,72-68 3009,-80 74 17,-1-1 0,18-27 0,-33 39-723,-15 5-2745,2 5-317,1 1 1,-1 1-1,2 1 0,0 0 1,-26 30-1,10-6-9,-35 57 0,47-62 10,1 0 0,1 0 0,-19 56-1,30-70-156,1 0 0,1 1-1,0-1 1,1 1 0,1 0-1,1 0 1,0 0 0,5 34-1,-3-47-92,0 0 0,1 0-1,-1-1 1,1 1 0,1-1-1,-1 1 1,1-1 0,0 0-1,0 0 1,1 0 0,0 0-1,4 4 1,-2-3-578,1 0 1,0 0-1,0-1 0,0 0 1,0 0-1,1-1 0,11 5 1,17 4-3995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04.218"/>
    </inkml:context>
    <inkml:brush xml:id="br0">
      <inkml:brushProperty name="width" value="0.025" units="cm"/>
      <inkml:brushProperty name="height" value="0.025" units="cm"/>
    </inkml:brush>
  </inkml:definitions>
  <inkml:trace contextRef="#ctx0" brushRef="#br0">138 0 6054,'0'0'13783,"-7"9"-12571,-15 25-256,0 1-1,3 1 1,1 0 0,-25 72-1,42-104-933,0 0 0,-1 0 0,2 1 0,-1-1 0,0 0 0,1 1 0,0-1 0,0 5 0,0-8-20,1 1 0,-1-1 0,0 0 0,1 0 0,-1 0 0,1-1 0,0 1 0,-1 0 0,1 0 0,0 0 0,-1 0 0,1 0 0,0-1 0,0 1 0,0 0 0,-1-1 0,1 1 0,0 0 0,0-1 0,0 0 0,0 1 0,0-1 1,0 1-1,0-1 0,0 0 0,0 0 0,1 1 0,-1-1 0,0 0 0,0 0 0,0 0 0,0 0 0,2-1 0,7 0 25,-1-1 0,0 0 0,0 0 0,0-1 0,0 0 0,0-1 0,-1 0 0,1 0 0,-1-1 1,0 0-1,0 0 0,-1-1 0,13-12 0,1-2 483,-2 0 0,0-2-1,21-32 1,-30 39-316,14-20-24,-22 33-162,-13 21-27,6-10 50,-1 0 0,1 0 0,0 1 0,1-1 0,0 1 0,1 0 0,0 0 0,1 0 0,0 0 0,-1 12 0,3-21-28,1 0 1,0 0-1,0-1 0,0 1 0,-1 0 0,1-1 1,0 1-1,0 0 0,0-1 0,0 1 0,0-1 0,0 1 1,0-1-1,0 0 0,1 0 0,-1 1 0,0-1 1,0 0-1,0 0 0,0 0 0,0 0 0,0 0 1,1 0-1,-1 0 0,0-1 0,1 1 0,35-5 98,-19-4-74,0 0 0,-1-1 1,0-1-1,0 0 0,-1-1 0,-1-1 0,0-1 1,-1 0-1,0-1 0,16-23 0,-38 52-21,1-1 0,1 2 0,0-1 0,0 1 1,2 0-1,-5 19 0,9-32 6,-1 1-1,1-1 1,-1 1 0,1-1-1,0 1 1,0-1 0,0 1 0,0-1-1,0 1 1,1-1 0,-1 0-1,1 1 1,-1-1 0,1 1 0,0-1-1,0 0 1,0 1 0,1-1 0,-1 0-1,0 0 1,1 0 0,-1 0-1,1 0 1,0 0 0,0-1 0,-1 1-1,1 0 1,0-1 0,4 2-1,-2-1 49,1 0 0,0-1 0,-1 0 0,1 0-1,0 0 1,0-1 0,-1 0 0,1 1-1,0-2 1,0 1 0,0 0 0,-1-1-1,1 0 1,0 0 0,4-2 0,-1 0-2,-1 0 0,0-1 1,0 1-1,-1-1 1,1-1-1,-1 1 0,0-1 1,0 0-1,0-1 1,9-10-1,1-6 37,24-39 1,-35 53-96,-13 21-65,1-1 0,0 2 1,1-1-1,0 1 1,2 0-1,-1 0 1,1 0-1,1 1 1,1-1-1,-1 17 0,3-29-33,0 0-1,0-1 0,0 1 1,0-1-1,1 1 0,-1-1 1,1 1-1,-1-1 0,1 1 1,-1-1-1,1 1 0,0-1 1,0 0-1,0 1 0,0-1 1,0 0-1,0 0 0,0 0 1,0 0-1,0 0 0,0 0 1,1 0-1,-1 0 0,0 0 1,1 0-1,-1-1 0,2 2 1,0-1-707,1 0 1,0 0-1,-1-1 1,1 1 0,-1-1-1,1 1 1,0-1 0,-1 0-1,1-1 1,7 0 0,9-6-6547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05.320"/>
    </inkml:context>
    <inkml:brush xml:id="br0">
      <inkml:brushProperty name="width" value="0.025" units="cm"/>
      <inkml:brushProperty name="height" value="0.025" units="cm"/>
    </inkml:brush>
  </inkml:definitions>
  <inkml:trace contextRef="#ctx0" brushRef="#br0">155 1 16976,'0'0'7426,"0"8"-6919,-3 27 55,-3-1 0,0 0-1,-3 0 1,0-1 0,-19 41 0,-7 32-148,-23 135 365,60-254-474,-1 0 0,-1 0 0,-2-26 1,1-12-336,14-109-1011,-13 159 1026,0 0 1,0 0 0,1 0 0,-1 0-1,1 0 1,-1 0 0,0 0 0,1 0-1,0 0 1,-1 0 0,1 0 0,0 0-1,-1 0 1,1 0 0,0 1 0,0-1-1,0 0 1,0 1 0,-1-1 0,1 0-1,0 1 1,0-1 0,0 1 0,0 0 0,1-1-1,-1 1 1,0 0 0,0-1 0,0 1-1,0 0 1,0 0 0,0 0 0,0 0-1,2 0 1,48 8-240,-21-3 334,-14-5-5,0 0 0,0-2 0,0 0 0,0 0 0,-1-2 0,1 0 0,-1-1 0,0 0 0,0-1 0,-1-1 0,1 0 0,-1-1 0,-1 0 0,0-2 0,0 1 0,-1-1 0,0-1 0,16-18 0,-26 26-57,44-54 279,-43 53-302,0-1 0,0 1 0,-1-1 0,0 0 1,0 0-1,0 0 0,0 0 0,-1 0 0,1 0 0,-1 0 0,0-6 1,-12 17-541,-13 24 659,2 1 0,0 0 0,2 2 0,2 0 0,1 1-1,1 1 1,2 1 0,-9 39 0,13-38-20,3 0-1,1 0 0,-3 68 1,9-105-9,0-43 518,0-172-1713,1 215 1098,-1 0-1,0-1 1,0 1-1,0 0 1,1-1-1,-1 1 1,0 0-1,0 0 1,1 0-1,-1-1 1,0 1-1,1 0 1,-1 0-1,0 0 1,1 0-1,-1-1 1,0 1-1,1 0 1,-1 0-1,0 0 1,1 0-1,-1 0 1,0 0-1,1 0 1,-1 0-1,0 0 1,1 0-1,-1 0 1,0 0-1,1 0 1,-1 1-1,0-1 1,1 0-1,-1 0 1,0 0-1,1 0 1,-1 1-1,0-1 1,1 0-1,-1 0 1,0 0-1,0 1 1,1-1 0,-1 0-1,0 1 1,17 10-156,-6-4 177,0 0-1,0 0 1,0-1 0,1-1-1,0 0 1,0 0 0,0-1-1,1-1 1,0 0 0,-1 0-1,1-2 1,22 1 0,-28-1 17,1-2 0,-1 1 0,1-1 1,-1 0-1,0-1 0,1 0 0,-1 0 0,0 0 1,0-1-1,0 0 0,-1 0 0,1-1 1,-1 0-1,0 0 0,0-1 0,0 1 0,0-1 1,-1-1-1,0 1 0,0-1 0,0 0 1,-1 0-1,4-7 0,9-28 72,-18 22-249,1 19 138,-1-1 1,0 1-1,1 0 1,-1-1-1,1 1 1,-1 0 0,1-1-1,-1 1 1,0 0-1,1 0 1,-1 0-1,0 0 1,1 0-1,-1 0 1,0 0-1,1 0 1,-1 0-1,1 0 1,-1 0 0,0 0-1,1 0 1,-1 0-1,0 0 1,1 1-1,-1-1 1,1 0-1,-1 1 1,0-1-1,0 1 1,-3 1-18,0 1 0,0 0 0,0 0-1,1 0 1,-1 0 0,1 1 0,0-1 0,0 1 0,0 0-1,0 0 1,0 0 0,1 0 0,0 1 0,0-1 0,-2 6-1,1 0 78,0 0 0,0-1 0,0 2 0,2-1 0,-1 0-1,1 11 1,0-19-41,1 1-1,1-1 1,-1 1-1,0-1 1,1 1-1,-1-1 1,1 1 0,0-1-1,-1 0 1,1 1-1,1-1 1,-1 0-1,0 0 1,0 1-1,1-1 1,-1 0 0,1 0-1,0-1 1,-1 1-1,1 0 1,4 2-1,-2-1 16,1-1 0,-1 0 1,1 0-1,0-1 0,-1 1 0,1-1 0,0 0 0,0 0 0,0-1 0,8 1 0,1-2 49,-1 0 0,0 0 0,0-1 0,0-1 0,0 0-1,0-1 1,23-10 0,-3-5-8,0-2-1,-2-2 1,0-1 0,-2-1-1,0-1 1,-2-2-1,-1-1 1,-1 0 0,-2-2-1,37-65 1,-55 88-109,-1 1 1,0-1-1,-1 0 1,1 0-1,-1-1 1,3-15-1,-6 24 40,0-1 0,0 0 1,0 0-1,-1 1 0,1-1 0,0 0 0,0 0 0,0 1 0,-1-1 0,1 0 0,0 1 0,0-1 0,-1 0 0,1 1 0,-1-1 0,1 0 0,-1 1 0,1-1 0,-1 1 0,1-1 0,-1 1 0,1-1 1,-1 1-1,0-1 0,1 1 0,-1 0 0,0-1 0,1 1 0,-1 0 0,0 0 0,0 0 0,1-1 0,-1 1 0,0 0 0,0 0 0,1 0 0,-1 0 0,0 0 0,0 0 0,1 0 0,-1 0 1,0 1-1,0-1 0,1 0 0,-2 1 0,-39 9-314,25-3 303,0 1 0,0 0 0,1 2 1,1-1-1,0 2 0,0 0 0,1 0 1,0 1-1,1 1 0,0 0 0,-12 19 0,17-22 32,1 0-1,-1 0 0,2 1 0,-1 0 0,1 0 0,1 1 0,0-1 0,1 1 0,0 0 0,1 0 0,0 0 0,1 0 0,0 0 0,1 0 0,1 0 0,-1 0 0,4 15 0,0-16 115,1-1 0,0 1 0,0-1 0,1 0-1,0-1 1,13 16 0,3 2-5820,-16-21 410,-23-25-3403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05.650"/>
    </inkml:context>
    <inkml:brush xml:id="br0">
      <inkml:brushProperty name="width" value="0.025" units="cm"/>
      <inkml:brushProperty name="height" value="0.025" units="cm"/>
    </inkml:brush>
  </inkml:definitions>
  <inkml:trace contextRef="#ctx0" brushRef="#br0">17 13 20371,'-15'-11'2371,"13"9"287,10 8-3907,5 2-2595,4-1-7014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06.407"/>
    </inkml:context>
    <inkml:brush xml:id="br0">
      <inkml:brushProperty name="width" value="0.025" units="cm"/>
      <inkml:brushProperty name="height" value="0.025" units="cm"/>
    </inkml:brush>
  </inkml:definitions>
  <inkml:trace contextRef="#ctx0" brushRef="#br0">190 54 9961,'0'0'2819,"1"-8"53,1 0-1854,-2 5-627,0 0 1,1 0 0,-1 0-1,1 0 1,0 1 0,0-1-1,0 0 1,0 0 0,0 1-1,1-1 1,1-2 0,-2 3 1503,-5 62-930,-3-1 0,-2 0 0,-3 0 0,-23 65 1,16-56-385,-94 276 450,107-334-591,5-18 8,6-20 14,18-30-488,2 1-1,2 2 0,68-102 1,-93 153-21,24-28 53,-25 31-55,0 0 1,0 0-1,0 0 0,0 0 0,0 0 0,1 0 0,-1 0 0,0 0 1,0 1-1,1-1 0,-1 0 0,1 1 0,-1-1 0,1 1 1,-1 0-1,1-1 0,-1 1 0,1 0 0,-1 0 0,1 0 1,-1 0-1,3 0 0,-4 1-5,1 0 0,0 0 0,0 0 1,-1 0-1,1 0 0,0-1 0,-1 2 1,1-1-1,-1 0 0,1 0 0,-1 0 0,0 0 1,1 0-1,-1 0 0,0 0 0,0 0 1,0 1-1,0-1 0,0 0 0,0 0 0,0 0 1,0 0-1,-1 0 0,1 3 0,-7 29-123,-6-7 147,11-22 41,-1 0-1,1 0 0,0 1 1,0-1-1,1 1 1,-1-1-1,-1 10 1,13-14 165,2-5-111,0 1 0,-1-1 1,0-1-1,0 0 0,-1-1 1,17-13-1,57-54 10,-74 64-41,-10 10-36,0 0 1,0-1 0,0 1-1,0 0 1,0 0-1,0 0 1,0 0-1,1-1 1,-1 1-1,0 0 1,0 0 0,0 0-1,0 0 1,0 0-1,1 0 1,-1-1-1,0 1 1,0 0-1,0 0 1,1 0 0,-1 0-1,0 0 1,0 0-1,0 0 1,0 0-1,1 0 1,-1 0-1,0 0 1,0 0 0,0 0-1,1 0 1,-1 0-1,0 0 1,0 0-1,0 0 1,1 0-1,-1 0 1,0 0 0,0 1-1,0-1 1,0 0-1,1 0 1,-1 0-1,0 0 1,0 0 0,0 0-1,0 1 1,2 13-53,-8 29-2,4-27 59,2-14 21,0 0 0,0 1 0,0-1 0,0 0 0,0 0 0,1 1 0,-1-1 0,1 0 0,-1 0 0,1 0 0,0 0 0,0 0 0,0 0 0,0 0 0,0 0 0,0 0 0,1 0 0,-1-1 0,1 1 1,-1 0-1,1-1 0,0 1 0,-1-1 0,1 0 0,0 0 0,0 1 0,0-1 0,0 0 0,0-1 0,0 1 0,0 0 0,0-1 0,1 1 0,-1-1 0,0 1 0,0-1 0,0 0 0,1 0 0,3 0 0,4 0 122,0-1 0,0 0 0,0 0 0,0 0 1,0-2-1,-1 1 0,20-8 0,-12 2-74,0-2 0,0 1 0,24-20-1,-35 25-52,0-1-1,-1 0 0,1 0 0,-1 0 0,0-1 0,-1 0 0,1 0 0,-1 0 0,0 0 1,-1-1-1,0 1 0,4-11 0,-16 23-413,-2 4 300,1 1-1,1 0 1,0 0 0,0 1 0,1 0 0,1 1-1,0 0 1,1 0 0,0 0 0,-6 23 0,9-24-1805,0 0 1,1 1 0,1-1 0,-1 15-1,3-17-4698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06.814"/>
    </inkml:context>
    <inkml:brush xml:id="br0">
      <inkml:brushProperty name="width" value="0.025" units="cm"/>
      <inkml:brushProperty name="height" value="0.025" units="cm"/>
    </inkml:brush>
  </inkml:definitions>
  <inkml:trace contextRef="#ctx0" brushRef="#br0">1 1 2851,'0'0'838,"6"8"-924,2 2 59,1 0-1,1 0 0,-1-1 0,2 0 1,11 8-1,19 3 7428,-40-20-7065,-1 0 0,1 1 0,0-1 0,-1 0 0,1 0 0,-1 1 1,1-1-1,-1 0 0,1 1 0,-1-1 0,1 0 0,-1 1 0,1-1 0,-1 1 0,1-1 0,-1 1 0,0-1 0,1 1 1,-1-1-1,0 1 0,0-1 0,1 1 0,-1 1 0,-3 13 2672,-24 21-3988,14-21 1584,12-13-636,0 0 0,0 0 0,1-1 0,-1 1 0,1 0 0,-1 0 0,1 0 0,-1 0 0,1 0 0,0 0 0,0 0 0,0 0 0,0 0 0,0-1 1,1 1-1,-1 0 0,1 0 0,-1 0 0,1 0 0,0 0 0,-1-1 0,1 1 0,0 0 0,0 0 0,0-1 0,0 1 0,1-1 0,1 3 0,5 3-258,0 0 0,0-1 0,0 0 0,14 7 0,3 2 28,5 5 361,-18-13 63,-1 0 0,0 1 0,0 1-1,16 16 1,-26-25-73,-1 1 0,1-1 0,-1 0 1,0 1-1,1-1 0,-1 0 0,0 1 0,1-1 0,-1 1 0,0-1 0,0 1 1,1-1-1,-1 1 0,0-1 0,0 1 0,0-1 0,0 1 0,0-1 0,0 1 1,0-1-1,0 1 0,0-1 0,0 1 0,0-1 0,0 1 0,0-1 0,0 1 1,0-1-1,0 1 0,0-1 0,-1 1 0,1 0 0,-18 7 1883,-33-6 145,45-2-1835,-2 0-311,-2 0 218,1 0 0,-1 0 1,0-1-1,-12-3 0,-4-9-2765,25 11 1937,-1 1 0,0-1 0,1 0 0,-1 0 0,1 0-1,0 0 1,0 0 0,-1 0 0,1 0 0,0 0 0,0-3 0,-3-18-10747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07.338"/>
    </inkml:context>
    <inkml:brush xml:id="br0">
      <inkml:brushProperty name="width" value="0.025" units="cm"/>
      <inkml:brushProperty name="height" value="0.025" units="cm"/>
    </inkml:brush>
  </inkml:definitions>
  <inkml:trace contextRef="#ctx0" brushRef="#br0">131 0 17457,'-3'10'1057,"-36"105"4093,20-66-4353,2 1-1,3 1 1,1 0 0,-6 67-1,12 66 518,7-185-1295,0 1 0,0 0 0,0 0-1,0-1 1,0 1 0,1 0 0,-1 0 0,0 0 0,0-1 0,0 1 0,0 0 0,0 0 0,0 0 0,1-1 0,-1 1 0,0 0 0,0 0 0,0 0 0,0 0 0,1-1-1,-1 1 1,0 0 0,0 0 0,1 0 0,-1 0 0,0 0 0,0 0 0,0 0 0,1 0 0,-1 0 0,0 0 0,0 0 0,1 0 0,-1 0 0,0 0 0,0 0 0,1 0-1,-1 0 1,0 0 0,0 0 0,1 0 0,-1 0 0,0 0 0,0 0 0,0 0 0,1 0 0,-1 1 0,0-1 0,0 0 0,0 0 0,1 0 0,-1 0 0,0 1 0,0-1-1,0 0 1,0 0 0,0 0 0,1 1 0,-1-1 0,0 0 0,0 0 0,0 0 0,0 1 0,0-1 0,0 0 0,0 0 0,0 1 0,0-1 0,14-16 846,-2-10-541,0 0-1,-2-1 0,0 0 1,-2 0-1,5-35 0,11-108-3394,-25 179 3020,0-1-1,1 1 1,0 0 0,1-1 0,0 1-1,0-1 1,0 1 0,1-1 0,1 1 0,-1-1-1,7 12 1,-7-16 63,1 1 1,0-1-1,1 0 0,-1 0 0,1 0 1,-1 0-1,1-1 0,0 1 0,1-1 0,-1 0 1,0 0-1,1 0 0,0-1 0,0 0 1,0 0-1,0 0 0,0 0 0,0-1 1,0 0-1,6 1 0,-2-1 104,0 0-1,1-1 1,-1 1 0,0-2-1,0 1 1,1-2-1,-1 1 1,0-1 0,0 0-1,-1-1 1,1 0 0,9-5-1,-4 0-10,1 0-1,-1-2 1,-1 1-1,0-2 1,20-20-1,-24 27-256,-10 16 39,-11 28 37,8-27 129,0-1-127,0 0-1,1 0 1,1 0 0,0 0 0,1 1 0,0-1-1,0 0 1,2 1 0,1 15 0,6-20-2967,-1-14-4034,-2-12-1734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07.685"/>
    </inkml:context>
    <inkml:brush xml:id="br0">
      <inkml:brushProperty name="width" value="0.025" units="cm"/>
      <inkml:brushProperty name="height" value="0.025" units="cm"/>
    </inkml:brush>
  </inkml:definitions>
  <inkml:trace contextRef="#ctx0" brushRef="#br0">1 1 12396,'0'0'4740,"52"62"-4291,-24-38-353,-2 1-673,8-3-1985,-5-4-1666,-1-4-2691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9.909"/>
    </inkml:context>
    <inkml:brush xml:id="br0">
      <inkml:brushProperty name="width" value="0.05" units="cm"/>
      <inkml:brushProperty name="height" value="0.05" units="cm"/>
    </inkml:brush>
  </inkml:definitions>
  <inkml:trace contextRef="#ctx0" brushRef="#br0">158 0 14771,'2'1'147,"0"0"1,0 0-1,-1 0 0,1 0 0,0 0 0,-1 0 0,1 0 1,-1 1-1,0-1 0,1 0 0,-1 1 0,0-1 0,0 1 1,0 0-1,0-1 0,0 1 0,0 0 0,0-1 0,-1 1 1,1 0-1,0 0 0,-1 0 0,0 0 0,1 0 1,-1 3-1,1 7 432,-1 0 0,-1 0 0,-1 14 1,0-7 99,-1 18-615,2 1 0,1-1 0,2 0 0,2 0 0,15 69 0,-19-106-104,0 0 0,1 1 1,-1-1-1,0 0 0,0 0 0,0 0 0,0 0 0,0 0 1,0 1-1,0-1 0,0 0 0,0 0 0,0 0 0,0 1 1,0-1-1,0 0 0,0 0 0,0 0 0,0 0 0,0 1 1,0-1-1,0 0 0,0 0 0,0 0 0,0 0 1,0 1-1,0-1 0,0 0 0,0 0 0,0 0 0,0 0 1,-1 1-1,1-1 0,0 0 0,0 0 0,0 0 0,0 0 1,0 0-1,0 0 0,-1 1 0,-7-5-727,-10-13 210,16 16 435,-98-88-5182,35 33 7611,64 55-2198,0 1 0,0-1 0,1 1 0,-1-1 0,1 0 0,-1 1 0,0-1 0,1 0 0,-1 1 0,1-1 0,0 0 0,-1 0 0,1 1 0,0-1 0,-1 0 0,1 0 0,0 0 0,0-1 0,0 2-36,0-1 0,0 1 1,0-1-1,0 1 0,1-1 0,-1 1 0,0 0 1,0-1-1,1 1 0,-1-1 0,0 1 0,1 0 0,-1-1 1,0 1-1,1 0 0,-1-1 0,1 1 0,-1 0 1,1 0-1,-1-1 0,1 1 0,0 0 0,4-2 334,1 0 0,-1 1 0,1 0 0,8 0 0,-6 0-183,204-44 952,-125 24-1271,-41 11-96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08.017"/>
    </inkml:context>
    <inkml:brush xml:id="br0">
      <inkml:brushProperty name="width" value="0.025" units="cm"/>
      <inkml:brushProperty name="height" value="0.025" units="cm"/>
    </inkml:brush>
  </inkml:definitions>
  <inkml:trace contextRef="#ctx0" brushRef="#br0">196 0 13741,'0'0'11323,"-7"11"-10635,0 0-494,1 1-1,1-1 0,-1 1 0,2 0 0,0 0 0,0 1 0,1-1 1,1 1-1,0 0 0,0 17 0,4 58 497,0-45-577,-1-1 0,-3 1 0,-7 51 0,6-85-71,1 0-1,-1 0 0,0-1 0,-1 1 1,0-1-1,-9 14 0,12-20 4,0 0-1,0 0 1,-1-1 0,1 1 0,0 0-1,-1 0 1,1-1 0,-1 1 0,0-1-1,1 0 1,-1 1 0,0-1 0,0 0-1,0 0 1,0 0 0,0 0 0,0 0-1,0-1 1,0 1 0,0 0 0,0-1-1,-1 0 1,1 1 0,0-1 0,0 0-1,0 0 1,-1-1 0,1 1-1,0 0 1,0-1 0,0 1 0,0-1-1,-4-1 1,3 0-14,1 0 0,0 0 0,-1-1 0,1 1 0,0-1 0,0 1 0,1-1 0,-1 1 0,0-1 0,1 0 0,0 0 0,-1 0 0,1 0 0,1 0 0,-1 0 0,-1-7 0,-5-56-50,7 58 2,-2-15-228,2 0-1,5-44 1,-5 61 229,1 1 1,0 0-1,0 0 1,0 0-1,1 0 1,-1 0-1,1 0 1,1 1-1,-1-1 1,0 1-1,1-1 1,0 1-1,0 0 1,1 0-1,-1 0 1,1 0-1,0 1 1,0-1-1,5-2 1,-1 3 25,0 1 0,1 0 0,-1 0 0,1 0 0,-1 1 0,1 1 0,0 0 0,0 0 0,-1 0 0,12 3 0,47-2 136,-63-2-263,1-1-1,0 1 0,-1-1 1,1 0-1,-1 0 1,1 0-1,-1-1 1,0 1-1,0-1 0,0 0 1,-1 0-1,1-1 1,-1 1-1,1-1 0,-1 0 1,0 1-1,0-1 1,4-9-1,1-3-3107,-1-1 0,0 1 0,8-32 0,-1-6-9737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08.347"/>
    </inkml:context>
    <inkml:brush xml:id="br0">
      <inkml:brushProperty name="width" value="0.025" units="cm"/>
      <inkml:brushProperty name="height" value="0.025" units="cm"/>
    </inkml:brush>
  </inkml:definitions>
  <inkml:trace contextRef="#ctx0" brushRef="#br0">279 1 19442,'0'0'6011,"8"1"-4180,0 2-1726,-1 0 0,0 0-1,0 0 1,0 1-1,0 0 1,-1 1-1,1-1 1,-1 1 0,0 1-1,-1-1 1,1 1-1,-1 0 1,0 0-1,-1 0 1,1 1 0,4 10-1,6 8-26,-2 1 0,-1 1 0,-1 0-1,-1 0 1,-2 1 0,0 0 0,4 39 0,-10-51-77,-1 0-1,0 0 1,-1 0 0,-1 1 0,0-1 0,-1 0 0,-1 0-1,-1-1 1,0 1 0,-1-1 0,0 1 0,-1-2 0,-1 1 0,-15 23-1,2-11-24,-1-1 0,-1-1 0,-1-2 0,-2 0 0,0-1 0,-1-2 0,-38 24 0,33-26-2159,-57 24-1,7-12-6843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9:15.793"/>
    </inkml:context>
    <inkml:brush xml:id="br0">
      <inkml:brushProperty name="width" value="0.025" units="cm"/>
      <inkml:brushProperty name="height" value="0.025" units="cm"/>
    </inkml:brush>
  </inkml:definitions>
  <inkml:trace contextRef="#ctx0" brushRef="#br0">1 331 14574,'0'0'-6,"12"2"-58,15-1 107,0 0 0,40-4 0,8-1 340,-1 4 1,97 12 0,29 1-67,-13-11-155,281-34 1,-183-11-142,-69 7-26,349-10 0,-409 52 5,0 7 0,185 41 0,-225-37 12,1-4 1,140-4-1,233-30 17,-279 8-10,1133-1 296,-490 16 881,-566-8-1038,458-68-1,-300 2-50,-391 68 124,-44 4-39,0-1-1,0 0 1,0 0 0,20-7-1,1-10-2200,-28 14 1242,-1 0 0,1 1 1,-1-1-1,0 0 0,0-1 0,3-6 1,12-32-8683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0:46.142"/>
    </inkml:context>
    <inkml:brush xml:id="br0">
      <inkml:brushProperty name="width" value="0.025" units="cm"/>
      <inkml:brushProperty name="height" value="0.025" units="cm"/>
    </inkml:brush>
  </inkml:definitions>
  <inkml:trace contextRef="#ctx0" brushRef="#br0">58 7 9001,'-7'3'220,"-25"10"173,31-12-354,0-1 0,-1 1 0,1-1-1,0 1 1,0 0 0,0-1 0,0 1 0,0 0 0,0 0 0,0 0 0,0-1 0,1 1 0,-1 0 0,0 0 0,0 0 0,1 1-1,-1-1 1,1 0 0,-1 0 0,0 1 0,24-5 159,20-14 133,-33 13-170,1 0-1,-1 0 1,1 1 0,16-3-1,-23 6-112,1 0-1,-1 0 0,1 0 0,-1 0 0,0 1 1,1 0-1,-1 0 0,0 0 0,0 0 0,1 1 1,-1 0-1,0-1 0,-1 2 0,1-1 0,5 3 1,13 10 53,2-1 0,0-2 1,0-1-1,1 0 0,41 10 1,138 24 584,-169-38-662,118 14 111,263 2 1,-406-23-135,517-17 266,-3 8-304,137-11-145,-637 17 182,658-45 59,378 29 43,-406 27-36,-528-3 1,413-8 26,49 3-63,-283 36-56,-7-1 52,491-23 52,-632-12-1,-129 0-73,940-23 157,278-37-161,-378 57 18,-227 3 1,-549 0 346,-1 3 0,120 21 0,224 26-1504,-144-45-7475,-203-9 2629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1:18.815"/>
    </inkml:context>
    <inkml:brush xml:id="br0">
      <inkml:brushProperty name="width" value="0.025" units="cm"/>
      <inkml:brushProperty name="height" value="0.025" units="cm"/>
    </inkml:brush>
  </inkml:definitions>
  <inkml:trace contextRef="#ctx0" brushRef="#br0">1 450 15054,'0'0'1426,"6"-9"-663,8-7-317,0 0-1,1 0 1,1 2 0,0 0-1,1 0 1,1 2 0,35-20-1,152-63 880,268-52-1409,-380 123-606,-87 22 183,30-10-1178,-35 12 1306,0-1 0,0 0 1,0 1-1,0-1 0,0 0 0,0 0 0,0 0 0,-1 1 1,1-1-1,0 0 0,0 0 0,-1 0 0,1 0 0,0 0 0,-1-1 1,1 0-1,0-9-7511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1:19.146"/>
    </inkml:context>
    <inkml:brush xml:id="br0">
      <inkml:brushProperty name="width" value="0.025" units="cm"/>
      <inkml:brushProperty name="height" value="0.025" units="cm"/>
    </inkml:brush>
  </inkml:definitions>
  <inkml:trace contextRef="#ctx0" brushRef="#br0">503 0 12716,'0'0'2856,"-10"9"-1767,-166 183-599,49-48-345,90-106-104,9-11 164,2 2 0,0 0-1,-38 61 1,63-89-201,0 1-1,0-1 1,0 1-1,0 0 1,0-1 0,1 1-1,-1 0 1,1 0 0,-1-1-1,1 1 1,-1 0 0,1 0-1,0 0 1,0 0 0,0 0-1,0-1 1,1 1 0,-1 0-1,1 3 1,0-4-5,0 0 1,-1 0-1,1 0 0,0 0 1,0 0-1,0 0 0,0 0 1,1 0-1,-1-1 0,0 1 0,0 0 1,0-1-1,1 1 0,-1 0 1,0-1-1,1 0 0,-1 1 1,1-1-1,1 0 0,11 1 44,-1-1 0,0 0 0,0-1-1,19-4 1,-24 4 36,180-39 446,-5 0 263,9 15-2437,-113 14-3679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1:19.583"/>
    </inkml:context>
    <inkml:brush xml:id="br0">
      <inkml:brushProperty name="width" value="0.025" units="cm"/>
      <inkml:brushProperty name="height" value="0.025" units="cm"/>
    </inkml:brush>
  </inkml:definitions>
  <inkml:trace contextRef="#ctx0" brushRef="#br0">1 1 18289,'0'0'2659,"0"49"-2595,0-17 64,0 7-32,0 2-32,0 1 0,3-4-64,3-4-352,1-5-961,-3-7-897,0-10-353,0-6 225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1:19.914"/>
    </inkml:context>
    <inkml:brush xml:id="br0">
      <inkml:brushProperty name="width" value="0.025" units="cm"/>
      <inkml:brushProperty name="height" value="0.025" units="cm"/>
    </inkml:brush>
  </inkml:definitions>
  <inkml:trace contextRef="#ctx0" brushRef="#br0">0 86 10730,'0'0'11851,"71"8"-10826,-36-17-320,8 1-513,4-2-128,2-2 0,1-3-672,-1-3-2211,-1-4-4708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1:20.634"/>
    </inkml:context>
    <inkml:brush xml:id="br0">
      <inkml:brushProperty name="width" value="0.025" units="cm"/>
      <inkml:brushProperty name="height" value="0.025" units="cm"/>
    </inkml:brush>
  </inkml:definitions>
  <inkml:trace contextRef="#ctx0" brushRef="#br0">44 62 13997,'0'0'8643,"4"10"-8275,0 2-258,0 1 0,-1 0 0,-1 1 0,0-1 0,-1 0 0,0 1 0,-1-1-1,-1 0 1,-2 16 0,-5 18-26,-18 60 0,-1-1 646,71-185 1411,-31 46-2070,-2-2 1,-1 1-1,-2-1 1,-2-1-1,-1 0 1,-1 1-1,-2-1 1,-2-1-1,-5-45 1,5 82-91,0 0 1,0 0-1,0 0 0,0 0 1,0 0-1,0 0 1,0 0-1,-1 0 0,1 0 1,0 0-1,0 1 0,0-1 1,0 0-1,0 0 1,0 0-1,0 0 0,0 0 1,0 0-1,0 0 0,0 0 1,-1 0-1,1 0 0,0 0 1,0 0-1,0 0 1,0 0-1,0 0 0,0 0 1,0 0-1,0 0 0,0 0 1,0 0-1,-1 0 0,1 0 1,-3 20-128,3-16 146,0 1 1,0-1 0,0 0 0,0 0-1,0 1 1,1-1 0,0 0 0,0 0-1,0 0 1,3 7 0,-2-9 2,0 1 1,0 0-1,0-1 0,0 1 1,1-1-1,-1 1 1,1-1-1,0 0 0,-1 0 1,1 0-1,0-1 0,0 1 1,0-1-1,0 1 1,0-1-1,1 0 0,-1 0 1,0-1-1,1 1 0,-1-1 1,0 1-1,1-1 1,-1 0-1,0 0 0,1-1 1,-1 1-1,0-1 0,1 1 1,-1-1-1,0 0 1,5-3-1,2 1 51,-1-2 0,0 1-1,-1-1 1,1-1 0,-1 1 0,0-2 0,0 1-1,-1-1 1,9-10 0,-16 17-53,1-1-1,-1 0 1,0 1-1,0-1 1,1 0 0,-1 1-1,1-1 1,-1 0-1,0 1 1,1-1 0,-1 1-1,1-1 1,0 1 0,-1-1-1,1 1 1,-1-1-1,1 1 1,0 0 0,-1-1-1,1 1 1,0 0 0,-1-1-1,1 1 1,0 0-1,-1 0 1,1 0 0,0 0-1,0 0 1,-1 0 0,2 0-1,-3 29-393,-6 8 447,-16 47-1,16-63-30,1-1 0,0 1 0,2 0 0,0 0 1,1 1-1,2-1 0,0 1 0,3 33 0,-2-53-84,1 0 0,-1 0-1,1 0 1,0 0 0,0 0 0,-1 0-1,1 0 1,1 0 0,-1 0 0,0-1-1,0 1 1,1-1 0,-1 1 0,1-1-1,-1 1 1,1-1 0,-1 0 0,1 1-1,0-1 1,0 0 0,0 0 0,0 0-1,0-1 1,0 1 0,0 0 0,0-1-1,0 1 1,0-1 0,0 0 0,0 0-1,3 0 1,-1 0-356,0 0 0,0 0-1,0 0 1,0-1-1,0 0 1,0 0 0,0 0-1,0 0 1,0-1 0,0 0-1,-1 1 1,1-2 0,0 1-1,-1 0 1,4-4 0,20-24-5824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1:20.999"/>
    </inkml:context>
    <inkml:brush xml:id="br0">
      <inkml:brushProperty name="width" value="0.025" units="cm"/>
      <inkml:brushProperty name="height" value="0.025" units="cm"/>
    </inkml:brush>
  </inkml:definitions>
  <inkml:trace contextRef="#ctx0" brushRef="#br0">101 45 15471,'0'0'2850,"-11"11"-229,1-2-2030,2-1-170,-1 0 0,1 0 0,0 0 0,1 1 0,-1 1-1,2-1 1,0 1 0,0 0 0,-7 17 0,12-24-414,1 0 1,0 0-1,0 0 0,1 0 1,-1 0-1,1 0 1,-1 0-1,1 0 1,0 0-1,0 0 1,0-1-1,0 1 0,1 0 1,-1-1-1,1 1 1,0-1-1,-1 1 1,1-1-1,0 0 1,0 0-1,1 0 0,-1 0 1,0 0-1,5 3 1,-2-2 73,1 0 1,-1 1-1,1-2 1,-1 1-1,1-1 1,0 0-1,0 0 1,0 0-1,0-1 1,0 0-1,7 1 0,-10-3-3,1 0 0,-1 0-1,1 0 1,-1 0 0,0 0-1,1 0 1,-1-1 0,0 0-1,0 0 1,0 0 0,0 0-1,0 0 1,-1 0-1,1-1 1,-1 1 0,1-1-1,-1 0 1,0 0 0,0 0-1,0 0 1,0 0 0,1-4-1,2-3 101,0 0-1,-1 0 1,-1 0-1,1-1 1,3-20-1,-6 23-5,1-5 17,-1 0-1,0 0 0,-1-24 1,0 35-195,0 0 1,-1 0 0,1 0 0,0 0 0,-1 0-1,1-1 1,-1 1 0,0 0 0,1 0-1,-1 0 1,0 0 0,0 0 0,0 1-1,-1-1 1,1 0 0,0 0 0,-1 1 0,1-1-1,-1 1 1,0-1 0,1 1 0,-1 0-1,0 0 1,0-1 0,0 1 0,0 0-1,0 1 1,0-1 0,0 0 0,-2 0 0,3 1-7,0 0 0,0 0 0,0 1 0,0-1 0,0 0 0,0 1 0,0-1 0,0 0 0,0 1 0,0-1 0,0 1 0,0 0 0,1-1 0,-1 1 0,0 0 1,0-1-1,1 1 0,-1 0 0,0 0 0,1 0 0,-1-1 0,1 1 0,-1 0 0,1 0 0,0 0 0,-1 0 0,1 0 0,0 0 0,-1 0 0,1 0 0,0 0 1,0 0-1,0 0 0,0 0 0,0 0 0,0 2 0,1 39-230,0-39 37,0 1-1,1-1 0,-1 0 1,0 0-1,1 1 0,0-1 1,-1 0-1,1 0 0,1-1 1,-1 1-1,0 0 0,1-1 1,-1 1-1,1-1 0,0 0 1,-1 0-1,1 0 0,0 0 1,0-1-1,7 4 0,-7-4-406,1 0-1,-1 0 0,0 0 0,1 0 1,-1-1-1,1 1 0,-1-1 0,1 0 0,-1 0 1,0 0-1,1-1 0,-1 1 0,6-2 1,10-9-4924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0.921"/>
    </inkml:context>
    <inkml:brush xml:id="br0">
      <inkml:brushProperty name="width" value="0.05" units="cm"/>
      <inkml:brushProperty name="height" value="0.05" units="cm"/>
    </inkml:brush>
  </inkml:definitions>
  <inkml:trace contextRef="#ctx0" brushRef="#br0">294 181 15195,'-13'-6'873,"0"0"-1,-1 1 1,1 1 0,-1 0-1,-20-3 1,29 6-682,-1 1 1,0 0-1,0 0 1,0 0-1,1 1 0,-1 0 1,0 0-1,1 0 1,-1 1-1,1 0 1,-1 0-1,1 0 0,0 1 1,0 0-1,0 0 1,-5 3-1,-2 4 77,1 0-1,0 0 1,-17 22-1,25-28-212,-1 1 0,1 0 1,-1 0-1,1 0 0,1 0 0,-1 0 0,1 1 0,0-1 0,0 1 1,1 0-1,-1-1 0,0 9 0,3-13-43,-1 0 0,0 0 0,0 0 0,0 0 0,0 0 0,1 0 1,-1 0-1,0-1 0,1 1 0,-1 0 0,1 0 0,-1 0 0,1 0 0,-1-1 0,1 1 0,0 0 0,-1-1 0,1 1 0,0 0 0,0-1 0,-1 1 1,1-1-1,0 1 0,0-1 0,0 0 0,0 1 0,0-1 0,-1 0 0,1 1 0,0-1 0,0 0 0,0 0 0,0 0 0,0 0 0,0 0 0,0 0 0,0 0 1,0 0-1,0 0 0,1-1 0,7 0 48,-1 0 0,1-1 0,11-4 0,-17 5-49,50-16 142,39-11 74,-79 25-207,0 0 1,1 1 0,-1 1-1,0 0 1,14 1 0,-22 1-18,-1-1 0,1 1 0,-1 0-1,1 0 1,-1 1 0,1-1 0,7 5 0,-10-5 6,0 0-1,0 0 1,0 1 0,-1-1-1,1 1 1,0-1-1,-1 1 1,1-1 0,-1 1-1,1 0 1,-1 0-1,0 0 1,0 0-1,0 0 1,0 0 0,0 0-1,-1 0 1,2 3-1,-16-130 1420,6 30-989,9 100-456,0 0 0,1 0 0,-1-1 0,1 1 0,1 0 0,-1-1 0,1 1 0,-1-1 0,1 0 0,0 0 0,1 0 0,-1 0 0,1 0 0,5 4 0,-6-6-28,0 0 0,0 0 1,0 0-1,0 0 0,0 0 1,0-1-1,1 1 0,-1-1 1,0 0-1,1 0 0,-1 0 1,1-1-1,-1 1 0,1-1 0,-1 0 1,1 0-1,0 0 0,-1 0 1,1-1-1,-1 1 0,1-1 1,-1 0-1,5-2 0,1-1-37,-1-1 1,0 0-1,0 0 0,0-1 0,-1 0 0,0 0 1,0-1-1,-1 0 0,12-16 0,-10 11 65,0 0 1,0-1-1,-2 0 0,1-1 0,7-24 0,-14 36 32,0 3-3,-3 11 7,-12 59-9,2-12 99,8-37-1542,-3 29-1,8-62 925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1:21.365"/>
    </inkml:context>
    <inkml:brush xml:id="br0">
      <inkml:brushProperty name="width" value="0.025" units="cm"/>
      <inkml:brushProperty name="height" value="0.025" units="cm"/>
    </inkml:brush>
  </inkml:definitions>
  <inkml:trace contextRef="#ctx0" brushRef="#br0">127 0 17136,'0'0'4874,"-8"10"-2589,-1 0-1914,1 0 1,1 1-1,0-1 0,0 2 0,1-1 1,0 1-1,1 0 0,1 0 0,-1 0 1,-1 14-1,1 2-321,1-1 0,2 1 0,1 0 1,2 34-1,0-60-51,-1-1 0,1 0 0,0 1 0,-1-1 0,1 0 0,0 1 0,0-1 0,0 0 0,0 0 1,0 0-1,0 0 0,0 0 0,1 0 0,-1 0 0,0 0 0,0 0 0,1-1 0,-1 1 0,1-1 0,-1 1 0,0-1 0,1 1 1,-1-1-1,1 0 0,-1 1 0,1-1 0,-1 0 0,1 0 0,-1 0 0,1 0 0,2-1 0,57-6-144,-53 5 90,2 1-40,-1 0 0,1 0-1,0 0 1,0 2 0,0-1 0,19 4-1,-27-4 90,-1 1 0,1-1-1,-1 1 1,1-1-1,0 1 1,-1 0-1,0-1 1,1 1-1,-1 0 1,1 0-1,-1 0 1,0 0-1,0 1 1,0-1 0,1 0-1,-1 0 1,0 1-1,0-1 1,1 3-1,-2-2 35,0 0-1,1 1 1,-1-1-1,0 0 1,0 1 0,0-1-1,-1 0 1,1 0-1,-1 1 1,1-1-1,-1 0 1,0 0 0,1 0-1,-1 1 1,0-1-1,0 0 1,-1 0-1,-2 3 1,1 0 84,-1-1 0,0 1 0,-1-1-1,1 0 1,-1 0 0,1-1 0,-1 1 0,0-1 0,-1 0 0,1 0 0,0-1 0,-1 1-1,0-1 1,1 0 0,-1-1 0,-10 2 0,-4 0-90,1-1 1,-1-1-1,-34-3 0,51 2-282,0 0-1,0-1 1,1 0 0,-1 1-1,0-1 1,0 0 0,1-1-1,-1 1 1,0 0 0,1-1-1,-1 0 1,-2-2-1,4 4-24,1-1 0,-1 1 0,1-1 0,-1 0 0,1 1-1,-1-1 1,1 0 0,-1 1 0,1-1 0,0 0 0,-1 0 0,1 1-1,0-1 1,0 0 0,0 0 0,-1 0 0,1 1 0,0-1-1,0 0 1,0 0 0,0 0 0,0 1 0,0-1 0,1 0 0,-1 0-1,0 0 1,0 1 0,1-1 0,-1 0 0,0 0 0,1 1-1,-1-1 1,0 0 0,1 1 0,-1-1 0,1 0 0,0 1 0,-1-1-1,1 1 1,-1-1 0,1 1 0,0-1 0,-1 1 0,1-1-1,0 1 1,0 0 0,1-1 0,20-11-7893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1:21.685"/>
    </inkml:context>
    <inkml:brush xml:id="br0">
      <inkml:brushProperty name="width" value="0.025" units="cm"/>
      <inkml:brushProperty name="height" value="0.025" units="cm"/>
    </inkml:brush>
  </inkml:definitions>
  <inkml:trace contextRef="#ctx0" brushRef="#br0">38 1 19314,'0'0'10346,"-26"63"-10250,22-47-64,2-1-416,-2 3-833,4-5-801,-2-1-1217,2-6-1538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1:22.035"/>
    </inkml:context>
    <inkml:brush xml:id="br0">
      <inkml:brushProperty name="width" value="0.025" units="cm"/>
      <inkml:brushProperty name="height" value="0.025" units="cm"/>
    </inkml:brush>
  </inkml:definitions>
  <inkml:trace contextRef="#ctx0" brushRef="#br0">138 1 9321,'0'0'11979,"-7"9"-11103,-9 15-532,0 1 0,1 1 0,2 0 0,0 1 0,2 0 0,1 1 0,1 0 1,2 1-1,0-1 0,2 1 0,2 1 0,-1 29 0,4-58-341,-1 1-1,1-1 0,0 1 1,0-1-1,0 1 0,0-1 1,0 1-1,0-1 0,0 1 1,0-1-1,1 0 0,-1 1 1,1-1-1,-1 1 0,1-1 1,0 0-1,-1 1 1,1-1-1,0 0 0,0 1 1,0-1-1,0 0 0,0 0 1,0 0-1,0 0 0,0 0 1,0 0-1,0 0 0,1-1 1,-1 1-1,0 0 0,1-1 1,-1 1-1,1-1 0,-1 1 1,0-1-1,1 1 0,-1-1 1,1 0-1,-1 0 1,1 0-1,-1 0 0,1 0 1,-1 0-1,1 0 0,-1-1 1,3 0-1,4-1-3,-1 0-1,0-1 1,0 0 0,0-1 0,0 0-1,0 0 1,-1 0 0,7-6 0,23-24 65,-1-2 0,-1-1 0,29-42 0,-68 85-147,-13 17 487,-23 40-1,37-55-271,0-1 0,0 1 1,1 0-1,0 0 0,0 1 0,1-1 0,0 1 0,1-1 1,0 1-1,0 12 0,1-20-130,0 0 0,0 1 0,0-1 0,1 0 0,-1 0 1,0 0-1,1 0 0,-1 1 0,1-1 0,-1 0 0,1 0 0,0 0 0,-1 0 1,1 0-1,0 0 0,0 0 0,-1 0 0,1-1 0,0 1 0,0 0 0,0 0 0,0-1 1,0 1-1,2 0 0,0 0 18,0 0 0,0 0 1,1 0-1,-1 0 1,0-1-1,1 1 0,-1-1 1,7 0-1,-3 0 18,0-1 0,1 0-1,-1 0 1,0-1 0,0 0 0,0 0 0,0-1 0,8-3-1,-5-2-98,0-1-1,0 1 1,-1-1-1,0-1 1,0 0-1,6-11 1,11-11-2482,-43 50-214,-3 4 133,9-8-1951,4 1-3353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1:23.323"/>
    </inkml:context>
    <inkml:brush xml:id="br0">
      <inkml:brushProperty name="width" value="0.025" units="cm"/>
      <inkml:brushProperty name="height" value="0.025" units="cm"/>
    </inkml:brush>
  </inkml:definitions>
  <inkml:trace contextRef="#ctx0" brushRef="#br0">142 0 15182,'0'0'8894,"-7"12"-8638,-11 22 219,1 2 1,2 0-1,2 1 0,-18 76 0,17-38-344,-8 107 0,20-160 347,1-40 1293,-1-37-337,3 13-1495,3 1 1,9-49-1,-13 90 20,0-1 0,0 1 0,0-1 0,1 1 0,-1-1 0,0 1 0,1 0 0,-1-1 0,0 1 0,1-1 0,-1 1 0,0 0 0,1-1 0,-1 1 0,1 0 0,-1 0-1,1-1 1,-1 1 0,1 0 0,-1 0 0,1 0 0,-1-1 0,1 1 0,-1 0 0,1 0 0,-1 0 0,1 0 0,-1 0 0,1 0 0,-1 0 0,1 0 0,-1 0-1,1 0 1,-1 1 0,1-1 0,0 0 0,21 7-1220,-20-6 1127,36 15-3937,0-1 1,1-3-1,72 15 1,-51-23 2532,-59-4 1761,-1 0 1,1 0-1,-1 0 0,1 0 0,0 0 1,-1 0-1,1 0 0,0 0 0,-1 0 0,1 0 1,-1 0-1,1 0 0,0-1 0,-1 1 1,1 0-1,-1 0 0,1-1 0,-1 1 0,1 0 1,-1-1-1,1 1 0,-1-1 0,1 1 1,-1 0-1,1-1 0,-1 1 0,0-1 1,1 1-1,-1-1 0,0 0 0,1 1 0,-1-1 1,0 1-1,0-1 0,0 1 0,1-1 1,-1 0-1,0 1 0,0-1 0,0 0 0,0 1 1,0-1-1,0 1 0,0-1 0,0 0 1,0 1-1,-1-2 0,1 1-13,-1 0 0,1 0 0,-1 0 0,1-1 0,-1 1 0,1 0 0,-1 0 0,0 0 0,0 0 0,0 0-1,1 0 1,-1 1 0,0-1 0,0 0 0,0 0 0,0 1 0,0-1 0,0 0 0,-1 1 0,1-1 0,0 1 0,0-1 0,-2 1 0,-4 0-66,-1 0 1,1 0-1,-1 1 0,1 0 1,0 1-1,-1-1 1,1 1-1,0 1 0,0-1 1,-11 7-1,15-8-87,1 0 0,0 1 0,-1-1 0,1 0 0,0 1 0,0-1 0,0 1-1,0 0 1,0 0 0,0-1 0,0 2 0,0-1 0,1 0 0,-1 0 0,1 0 0,0 1 0,-1-1 0,1 0-1,0 1 1,1-1 0,-1 1 0,0 0 0,1-1 0,-1 1 0,1 0 0,0-1 0,0 1 0,0 0 0,0-1-1,0 1 1,1-1 0,-1 1 0,2 3 0,-1-4-51,1-1 0,-1 1 0,1-1 0,-1 1 0,1-1 0,0 0 0,0 0 0,0 0 0,-1 0 0,1 0 0,0 0 0,0 0-1,0-1 1,1 1 0,-1-1 0,0 1 0,0-1 0,0 0 0,0 0 0,0 0 0,0 0 0,1 0 0,2-1 0,4 0 24,-1 1 0,1-2 0,-1 1 1,16-6-1,-5-2-914,-2-1 1,1 0 0,-2-1 0,1-1-1,21-20 1,66-76-4713,-105 109 6989,0 0-1148,-1 0 0,1 1-1,0-1 1,1 0 0,-1 1-1,0-1 1,0 0-1,0 1 1,1-1 0,-1 1-1,1 0 1,-1-1 0,1 1-1,0-1 1,-1 1-1,1 1 1,4-2-103,-1-1 1,1 0-1,-1-1 0,1 1 1,-1-1-1,1 1 1,-1-1-1,6-2 0,9-7-95,1-1 1,-2-1-1,0-1 0,0 0 0,-1-1 1,-1 0-1,0-2 0,-1 0 0,-1 0 0,0-1 1,-1-1-1,12-24 0,-22 37-264,0 0 0,0 1 1,0-1-1,-1 0 0,0 0 0,0 0 0,0-5 0,-1 9 203,0 1-1,0 0 0,0-1 1,1 1-1,-1 0 0,0-1 1,0 1-1,-1 0 0,1-1 1,0 1-1,0 0 0,0 0 1,0-1-1,0 1 0,0 0 1,0-1-1,0 1 0,0 0 1,-1 0-1,1-1 0,0 1 1,0 0-1,0 0 0,-1-1 1,1 1-1,0 0 0,0 0 1,-1 0-1,1-1 0,0 1 1,0 0-1,-1 0 0,1 0 1,0 0-1,0 0 0,-1 0 1,0 0-1,-18 13 428,6 1 37,1 1 1,0-1-1,2 2 0,-1 0 1,2 0-1,0 1 0,1 0 0,1 0 1,0 1-1,-4 20 0,3 0-147,2 1 1,2 1-1,0 69 0,6-78-285,-1-21 148,0-21 563,-2-16-649,0 1 0,-2 0 0,-1 0 0,-1 1 0,-1-1 0,-17-43 0,2 39-214,38 44-180,-2-3-494,1-1 0,0-1 0,0 0 0,32 11 0,-38-17-56,0 0 1,0 0-1,0-1 1,1 0-1,-1-1 1,0 0-1,1-1 1,-1 0 0,1-1-1,10-1 1,-17 1 860,0 0 0,0-1 1,-1 1-1,1-1 0,0 0 1,-1 0-1,1 0 0,-1 0 1,1-1-1,-1 1 0,0-1 1,0 0-1,0 0 0,-1 0 1,1 0-1,-1 0 1,3-5-1,-3 4 736,0 0 1,0 0-1,0 0 1,-1 0-1,0 0 1,0 0-1,0 0 1,0-1-1,0-8 1,-1 13-649,-1-1 1,1 1 0,0-1 0,0 1-1,-1-1 1,1 1 0,0-1 0,-1 1-1,1-1 1,-1 1 0,1-1 0,-1 1-1,1-1 1,-1 1 0,1 0 0,-1-1-1,1 1 1,-1 0 0,1 0 0,-1-1-1,0 1 1,1 0 0,-1 0 0,1 0-1,-1 0 1,0 0 0,1 0 0,-1 0-1,1 0 1,-1 0 0,0 0 0,1 0-1,-1 0 1,0 0 0,1 0 0,-1 0-1,0 1 1,-1-1-63,1 0 0,-1 1 0,1-1 1,-1 0-1,1 1 0,-1-1 0,1 1 0,-1 0 0,1-1 0,0 1 0,-1 0 0,1 0 1,0 0-1,0 0 0,0 0 0,-2 1 0,2 0-36,0 0 1,0 0-1,-1 0 1,1 0-1,1 0 1,-1 0-1,0 0 1,0 0-1,1 0 1,-1 1-1,1-1 1,0 0-1,0 0 0,-1 1 1,1-1-1,1 0 1,-1 0-1,0 1 1,1-1-1,-1 0 1,1 0-1,-1 0 1,1 0-1,0 0 1,0 0-1,0 0 0,0 0 1,1 0-1,-1 0 1,0 0-1,1 0 1,-1-1-1,1 1 1,0-1-1,-1 1 1,1-1-1,0 0 1,0 1-1,0-1 0,0 0 1,0 0-1,0-1 1,4 2-1,10 3-512,1 0 0,0-2 0,0 0-1,30 1 1,-20-2-771,17 9-2082,-43-11 3406,0 0 0,-1 0 1,1 1-1,0-1 1,0 0-1,-1 0 0,1 1 1,0-1-1,-1 1 0,1-1 1,0 0-1,-1 1 1,1-1-1,-1 1 0,1-1 1,-1 1-1,1 0 0,-1-1 1,1 1-1,-1-1 0,0 1 1,1 0-1,-1-1 1,0 1-1,1 0 0,-1 0 1,0-1-1,0 1 0,0 0 1,0 0-1,0-1 1,0 1-1,0 0 0,0 0 1,0-1-1,0 1 0,0 0 1,0 0-1,0-1 1,-1 1-1,1 0 0,0-1 1,-1 1-1,1 0 0,0-1 1,-1 1-1,1 0 0,-1-1 1,1 1-1,-1-1 1,1 1-1,-1-1 0,1 1 1,-1-1-1,0 1 0,0 0 1,-8 6 685,0-1 1,-1 0 0,1 0-1,-2-1 1,1 0 0,-21 7-1,-70 14 1672,23-17-3171,28-14-4388,12-10-3058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1:23.686"/>
    </inkml:context>
    <inkml:brush xml:id="br0">
      <inkml:brushProperty name="width" value="0.025" units="cm"/>
      <inkml:brushProperty name="height" value="0.025" units="cm"/>
    </inkml:brush>
  </inkml:definitions>
  <inkml:trace contextRef="#ctx0" brushRef="#br0">1 14 12204,'4'0'8359,"10"-5"-6789,9 3-289,5 0-929,4-1-1312,3 2-4838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1:24.535"/>
    </inkml:context>
    <inkml:brush xml:id="br0">
      <inkml:brushProperty name="width" value="0.025" units="cm"/>
      <inkml:brushProperty name="height" value="0.025" units="cm"/>
    </inkml:brush>
  </inkml:definitions>
  <inkml:trace contextRef="#ctx0" brushRef="#br0">75 154 9641,'-8'0'2787,"-4"1"-1515,-35-1 4668,47 0-5854,0 0 0,-1 0 0,1 0 0,0 0 0,-1 0 0,1 0 0,0 0 0,0 0 0,-1 0 0,1 0 0,0 0 0,0 0 0,-1 0 0,1 0 0,0-1 0,0 1 0,-1 0 0,1 0 0,0 0 0,0 0 1,0-1-1,-1 1 0,1 0 0,0 0 0,0 0 0,0-1 0,-1 1 0,1 0 0,0 0 0,0-1 0,0 1 0,0 0 0,0 0 0,0-1 0,0 1 0,0 0 0,0 0 0,0-1 0,0 1 0,0 0 0,0 0 0,0-1 0,0 1 0,0 0 0,0-1 0,0 1 0,0 0 0,0 0 0,0-1 0,0 1 0,0 0 0,0 0 0,1-1 0,-1 1 0,0 0 1,0 0-1,0 0 0,0-1 0,1 1 0,-1 0 0,0 0 0,0 0 0,1 0 0,-1-1 0,0 1 0,15-16 930,-1 5-754,0 1 0,0 0 0,1 1 0,0 1 0,1 0 0,0 1 0,0 0 0,1 2 0,-1 0 1,1 1-1,34-5 0,-51 10-274,1-1 0,-1 0 0,1 0 0,-1 1 0,0-1 0,1 0 0,-1 0 0,1 1 0,-1-1 0,1 0 0,-1 1 1,0-1-1,1 1 0,-1-1 0,0 1 0,0-1 0,1 0 0,-1 1 0,0-1 0,0 1 0,1-1 0,-1 1 0,0-1 1,0 1-1,0-1 0,0 1 0,0 0 0,0-1 0,0 1 0,0-1 0,0 1 0,0-1 0,0 1 0,0-1 0,0 1 1,-1-1-1,1 1 0,0-1 0,0 1 0,-1-1 0,1 1 0,0-1 0,0 0 0,-1 1 0,1-1 0,0 1 0,-1-1 1,0 1-1,-15 25 35,-4-1 31,13-19-53,1 1-1,0 0 1,1 0-1,0 1 1,0-1-1,0 1 0,1 0 1,0 1-1,-3 10 1,7-18-10,0-1 0,-1 1 1,1-1-1,0 1 0,0-1 0,0 1 1,0-1-1,0 1 0,1-1 1,-1 1-1,0-1 0,0 1 1,0-1-1,0 1 0,0-1 0,1 1 1,-1-1-1,0 1 0,1-1 1,-1 1-1,0-1 0,1 1 0,-1-1 1,0 0-1,1 1 0,-1-1 1,1 0-1,-1 1 0,0-1 0,1 0 1,0 1-1,22 2-28,22-8 171,-17-3-96,-1-2 0,0 0 0,-1-1 0,0-2 0,-1-1 0,-1-1 1,45-35-1,-52 35-257,-20 17-287,-25 29 163,25-27 322,-33 52 294,35-53-235,-1 0-1,1 0 0,-1 0 1,1 1-1,0-1 0,0 0 0,1 1 1,-1-1-1,1 1 0,-1-1 0,1 1 1,0-1-1,0 1 0,1-1 1,-1 1-1,2 3 0,-2-6-20,1 0-1,0 0 1,0 0-1,0 0 1,0 0-1,0-1 1,0 1-1,1 0 1,-1 0-1,0-1 1,0 1-1,0-1 1,1 1 0,-1-1-1,0 1 1,1-1-1,-1 0 1,0 0-1,1 0 1,-1 0-1,0 0 1,3 0-1,31-2 666,-25-1-642,1 0-1,0 0 0,-1-1 0,0-1 0,0 0 0,0 0 0,-1-1 1,1 0-1,-1-1 0,-1 0 0,0 0 0,0-1 0,0 0 0,-1 0 1,0-1-1,0 0 0,-1 0 0,0-1 0,-1 0 0,0 0 0,-1 0 1,0 0-1,0-1 0,-1 1 0,0-1 0,1-18 0,-16 64-669,12-32 638,0 0 0,0 0 0,1 0 0,-1 0-1,1 0 1,0-1 0,-1 1 0,1 0-1,1 0 1,-1 0 0,0-1 0,1 1 0,-1-1-1,1 1 1,0-1 0,0 1 0,0-1-1,0 0 1,0 0 0,1 0 0,-1 0 0,0-1-1,1 1 1,-1-1 0,1 1 0,0-1 0,0 0-1,-1 0 1,1 0 0,0 0 0,0 0-1,0-1 1,0 1 0,0-1 0,0 0 0,3 0-1,-3 0 15,1 1 0,-1-1 0,1 0 0,-1 0 0,0 0 0,1 0-1,-1 0 1,1-1 0,-1 0 0,0 0 0,0 0 0,1 0 0,-1 0-1,0 0 1,0-1 0,0 0 0,0 1 0,0-1 0,-1 0 0,1-1 0,-1 1-1,1 0 1,-1-1 0,0 1 0,1-1 0,-2 0 0,1 0 0,0 0-1,0 0 1,-1 0 0,2-4 0,-3 7-32,0-1-1,0 1 1,0 0-1,0-1 1,0 1-1,1 0 1,-1-1-1,0 1 1,0 0-1,0-1 1,0 1-1,-1-1 1,1 1-1,0 0 1,0-1-1,0 1 1,0 0-1,0-1 1,0 1-1,0 0 1,-1-1-1,1 1 1,0 0-1,0 0 1,0-1-1,-1 1 1,1 0-1,0 0 1,-1-1-1,1 1 1,0 0-1,0 0 1,-1 0-1,1-1 1,0 1-1,-1 0 1,1 0-1,0 0 1,-1 0-1,-18 3-246,-15 14 69,28-11 188,1 0-1,-1 0 1,1 1-1,1-1 0,-1 1 1,-5 12-1,9-18 2,1 1-1,-1-1 1,0 0-1,0 0 0,1 1 1,-1-1-1,1 0 1,-1 1-1,1-1 1,0 1-1,-1-1 1,1 0-1,0 1 1,0-1-1,0 1 0,0-1 1,0 1-1,1-1 1,-1 1-1,0-1 1,1 0-1,-1 1 1,1-1-1,-1 0 1,1 1-1,-1-1 0,1 0 1,0 0-1,0 1 1,0-1-1,0 0 1,0 0-1,0 0 1,0 0-1,0 0 1,0 0-1,0-1 0,0 1 1,1 0-1,-1 0 1,0-1-1,1 1 1,1 0-1,12 2-7,-1 0 0,1-1 0,-1-1-1,1 0 1,0-1 0,-1-1 0,19-3 0,101-26-114,-101 20 91,0 2 0,1 1 0,38-2-1,-71 8 28,-1 1 1,1 0-1,0 0 0,0-1 0,-1 1 1,1 0-1,0 0 0,0 0 0,0 0 0,-1 0 1,1 0-1,0 0 0,0 0 0,-1 0 0,1 0 1,0 1-1,0-1 0,-1 0 0,1 0 0,0 1 1,-1-1-1,1 0 0,0 1 0,-1-1 0,1 1 1,0-1-1,-1 1 0,1-1 0,-1 1 0,1 0 1,-1-1-1,1 1 0,-1-1 0,0 1 0,1 0 1,-1 0-1,0-1 0,1 1 0,-1 0 0,0-1 1,0 1-1,0 0 0,1 1 0,-17 34 916,13-32-789,1-1 0,0 0 1,1 1-1,-1 0 0,0-1 0,1 1 0,-2 6 0,41-16-1218,23-15-3625,2-1-3363,-52 17 6234,50-17-9763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1:25.087"/>
    </inkml:context>
    <inkml:brush xml:id="br0">
      <inkml:brushProperty name="width" value="0.025" units="cm"/>
      <inkml:brushProperty name="height" value="0.025" units="cm"/>
    </inkml:brush>
  </inkml:definitions>
  <inkml:trace contextRef="#ctx0" brushRef="#br0">236 125 16047,'0'0'5643,"-12"-2"-2061,-3-1-2787,-1 1 0,0 1 0,0 0 0,-31 3 1,42-1-671,-1 0 0,0 0 0,0 0 1,1 1-1,-1-1 0,1 1 0,-1 1 1,1-1-1,0 1 0,0 0 0,0 0 1,0 0-1,0 1 0,1-1 0,-1 1 1,1 1-1,0-1 0,1 0 0,-6 9 1,8-12-130,0 0 1,0 1 0,0-1 0,0 1-1,0-1 1,1 1 0,-1 0 0,0-1 0,1 1-1,0 0 1,-1-1 0,1 1 0,0 0-1,0 0 1,0-1 0,0 1 0,0 0-1,0-1 1,0 1 0,1 0 0,-1 0-1,1-1 1,-1 1 0,1-1 0,0 1-1,-1 0 1,1-1 0,0 1 0,0-1-1,0 0 1,0 1 0,0-1 0,1 0-1,-1 0 1,0 1 0,1-1 0,-1 0-1,0 0 1,1-1 0,-1 1 0,1 0-1,0 0 1,-1-1 0,1 1 0,0-1-1,-1 1 1,1-1 0,0 0 0,1 1-1,5 0-18,1 1 0,-1-1 0,0-1 0,0 1-1,0-1 1,1-1 0,-1 0 0,0 0 0,11-3-1,-6-1-96,-1-1-1,1-1 1,-1 0-1,-1-1 1,1 0-1,-1-1 0,-1 0 1,15-16-1,70-88-632,-93 110 755,2-2 14,0-1-1,0 1 1,-1-1 0,1 0 0,2-9 0,-22 19 490,5 3-433,1 0-1,-1 1 1,2 1-1,-1 0 1,1 0-1,1 1 1,-1 0-1,2 0 1,-1 1-1,2 0 1,-1 0-1,2 0 1,-1 1 0,1 0-1,1 0 1,0 1-1,1-1 1,1 1-1,0-1 1,0 1-1,1 15 1,1-24-103,1-1 0,-1 1 1,1-1-1,0 0 0,0 1 1,1-1-1,-1 0 0,1 0 1,-1 0-1,1 0 0,0 0 1,0 0-1,1 0 0,-1-1 1,0 1-1,1-1 0,0 1 1,-1-1-1,1 0 0,0 0 0,0 0 1,0-1-1,0 1 0,1-1 1,-1 0-1,0 0 0,5 1 1,-2 0-45,0 0 0,0-1 0,0 0 0,-1-1 0,1 1 0,0-1 0,0 0 0,0-1 0,0 1 0,0-1 1,0 0-1,0-1 0,0 1 0,-1-1 0,11-5 0,17-17 298,0-2 1,-2 0-1,-1-3 1,36-43-1,-37 41-183,-6-1-5,-23 32-37,0 0 1,1-1-1,-1 1 0,0 0 1,0 0-1,0-1 1,0 1-1,0 0 0,0-1 1,0 1-1,0 0 1,0 0-1,0-1 0,0 1 1,0 0-1,0-1 1,0 1-1,0 0 0,0 0 1,0-1-1,-1 1 1,1 0-1,0 0 0,0-1 1,0 1-1,0 0 1,0 0-1,-1-1 0,1 1 1,0 0-1,0 0 0,0 0 1,-1-1-1,1 1 1,0 0-1,-1 0 0,-21 2-62,9 3 151,1 1-1,0 1 1,0 0 0,1 1-1,0 0 1,0 0-1,1 1 1,0 1-1,0 0 1,1 0-1,1 1 1,-1 0-1,2 0 1,0 1 0,0 0-1,-6 17 1,11-27-81,1 1 1,0 0-1,0-1 0,0 1 1,0 0-1,0 0 0,1 0 1,-1 0-1,1 0 1,0 0-1,-1 0 0,2 0 1,-1 0-1,0 0 1,0-1-1,1 1 0,0 0 1,0 0-1,-1 0 1,2 0-1,-1-1 0,0 1 1,0 0-1,1-1 1,0 1-1,-1-1 0,1 0 1,0 1-1,0-1 1,0 0-1,1 0 0,-1 0 1,0-1-1,1 1 1,-1 0-1,1-1 0,-1 0 1,1 1-1,0-1 0,0 0 1,0-1-1,4 2 1,12 2-76,-1-1 1,1-1-1,0-1 1,0-1 0,24-2-1,-25 0-1129,0 0 0,33-8-1,4-9-4796,21-15-8650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1:25.864"/>
    </inkml:context>
    <inkml:brush xml:id="br0">
      <inkml:brushProperty name="width" value="0.025" units="cm"/>
      <inkml:brushProperty name="height" value="0.025" units="cm"/>
    </inkml:brush>
  </inkml:definitions>
  <inkml:trace contextRef="#ctx0" brushRef="#br0">0 365 11691,'0'0'5061,"10"4"-4501,11 2-285,1 0 0,0-2 0,0-1 0,30 2-1,106-4 865,-102-2-934,702-55 714,-466 27-472,1474-87 1650,5 56-648,-1234 44-559,-526 15-891,589-40-216,-584 39-57,50-10-638,-63 12 672,0-1 0,0 0 0,0 0 0,0 0 0,0 0 0,0-1 1,-1 1-1,1-1 0,0 0 0,-1 0 0,1 1 0,-1-2 0,0 1 1,1 0-1,-1 0 0,2-4 0,-4-9-4885,-14 1-4943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4:04.446"/>
    </inkml:context>
    <inkml:brush xml:id="br0">
      <inkml:brushProperty name="width" value="0.025" units="cm"/>
      <inkml:brushProperty name="height" value="0.025" units="cm"/>
    </inkml:brush>
  </inkml:definitions>
  <inkml:trace contextRef="#ctx0" brushRef="#br0">1 389 7239,'418'-22'1654,"3"0"-708,777 0-215,201-21 517,-775 27-804,-131 2-200,1331-43 1248,-3-36-847,-1777 90-622,1016-63 44,0 36 623,-470 60 20,-570-28-911,4 2-912,1-2 0,-1-1 0,1 0 0,33-5 0,-5-11-5603</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4:12.746"/>
    </inkml:context>
    <inkml:brush xml:id="br0">
      <inkml:brushProperty name="width" value="0.025" units="cm"/>
      <inkml:brushProperty name="height" value="0.025" units="cm"/>
    </inkml:brush>
  </inkml:definitions>
  <inkml:trace contextRef="#ctx0" brushRef="#br0">1 105 8616,'0'0'64,"10"8"-90,1-1 43,0 0 0,1 0 0,0-1 0,0 0 1,0-1-1,0-1 0,1 0 0,21 4 0,34-5 150,0-4-1,0-2 0,0-3 0,79-18 0,-54 8-37,121-4 0,233 32 113,-253-1 78,207-17-1,11-32-102,359-22 191,1169 47 1117,-1301 14-1374,-534-2-1251,-7-4-2039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1.472"/>
    </inkml:context>
    <inkml:brush xml:id="br0">
      <inkml:brushProperty name="width" value="0.05" units="cm"/>
      <inkml:brushProperty name="height" value="0.05" units="cm"/>
    </inkml:brush>
  </inkml:definitions>
  <inkml:trace contextRef="#ctx0" brushRef="#br0">283 51 17596,'0'-2'147,"0"1"1,0-1-1,0 0 1,0 0-1,0 0 1,0 0-1,0 0 1,-1 0-1,1 0 1,-1 1-1,1-1 1,-1 0-1,0 0 1,0 1-1,1-1 1,-1 0-1,0 1 1,-1-1-1,1 1 1,0-1-1,0 1 1,-1 0-1,1-1 1,-1 1-1,1 0 1,-1 0-1,1 0 1,-1 0-1,0 0 1,1 1-1,-1-1 0,0 0 1,0 1-1,0-1 1,0 1-1,1 0 1,-1-1-1,0 1 1,0 0-1,-3 1 1,-2-1 32,1 1 1,-1 1 0,0-1-1,1 1 1,0 0-1,-1 0 1,1 1 0,0 0-1,0 0 1,-7 6-1,-2 2-108,0 1 0,1 0 0,0 1 0,1 1-1,0 0 1,1 0 0,1 1 0,0 1-1,2 0 1,-16 34 0,24-49-66,0 1 0,0-1-1,1 1 1,-1-1 0,1 1 0,0-1-1,-1 1 1,1 0 0,0-1 0,0 1 0,0 0-1,0-1 1,0 1 0,0 0 0,0-1-1,1 1 1,-1 0 0,1-1 0,-1 1 0,1-1-1,1 4 1,-1-4 1,1 0 0,-1 0-1,1-1 1,-1 1 0,0 0 0,1-1-1,0 1 1,-1 0 0,1-1 0,-1 0 0,1 1-1,0-1 1,-1 0 0,1 0 0,0 0-1,-1 0 1,1 0 0,0 0 0,-1-1-1,1 1 1,-1-1 0,3 0 0,15-5 31,0-1 1,0-1 0,-1 0 0,27-18-1,4 0 51,-18 9-57,31-15 8,-56 29-39,1 1 1,0-1 0,-1 1 0,1 1 0,0-1-1,0 1 1,8 0 0,-14 1-2,1 0 0,-1 0 0,1 0 1,-1 0-1,0 0 0,1 0 0,-1 0 0,0 1 1,1-1-1,-1 1 0,0-1 0,1 1 0,-1-1 0,0 1 1,0 0-1,0-1 0,0 1 0,1 0 0,-1 0 1,0 0-1,-1 0 0,1 0 0,0 0 0,0 0 1,0 0-1,0 1 0,-1-1 0,1 0 0,0 2 1,0 3 1,0 0 0,0-1 0,0 1 1,-1 0-1,-1 11 0,1-12 0,0 0 0,0-1 0,0 1 0,0 0 0,1 0 0,1 6 0,-1-10-1,-1-1 1,0 0-1,1 0 0,-1 1 0,0-1 0,1 0 1,-1 0-1,1 0 0,-1 0 0,0 1 0,1-1 1,-1 0-1,1 0 0,-1 0 0,0 0 0,1 0 1,-1 0-1,1 0 0,-1 0 0,0 0 0,1 0 1,-1 0-1,1-1 0,-1 1 0,0 0 0,1 0 1,-1 0-1,0 0 0,1-1 0,-1 1 0,1 0 1,-1 0-1,0-1 0,0 1 0,1 0 1,-1 0-1,0-1 0,1 1 0,-1 0 0,0-1 1,0 1-1,1-1 0,14-15 11,-15 15-11,45-58 23,-34 43-20,1 0 0,0 0 0,1 1 0,25-22 0,-37 36-5,0 0 0,0 0 0,1 1 0,-1-1 0,0 0 0,0 0 0,0 1 0,1-1-1,-1 1 1,0-1 0,0 1 0,1-1 0,-1 1 0,1 0 0,-1 0 0,0 0 0,1 0 0,-1 0-1,0 0 1,3 0 0,-3 1 0,1 0-1,-1-1 1,0 1-1,0 0 1,0 0 0,0 0-1,0 0 1,0 0-1,0 0 1,0 0-1,0 0 1,-1 1 0,1-1-1,0 0 1,-1 0-1,1 1 1,-1-1-1,0 0 1,1 3-1,5 20-75,-5-17 86,0 0 0,1-1 1,0 1-1,0-1 1,0 0-1,6 11 0,-7-16-30,0 0-1,-1 0 0,1 0 1,0 0-1,0 0 1,0-1-1,0 1 0,0 0 1,0-1-1,0 1 0,0-1 1,0 1-1,0-1 0,0 1 1,0-1-1,0 1 0,2-1 1,0 0-60,-1 0 0,0 0 0,0 0 0,0-1 1,0 1-1,0-1 0,0 1 0,0-1 0,0 0 1,0 0-1,0 0 0,4-2 0,3-4-237,0 0-1,0-1 0,0 1 1,-1-2-1,9-10 0,-13 15 208,23-28-505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05.684"/>
    </inkml:context>
    <inkml:brush xml:id="br0">
      <inkml:brushProperty name="width" value="0.025" units="cm"/>
      <inkml:brushProperty name="height" value="0.025" units="cm"/>
    </inkml:brush>
  </inkml:definitions>
  <inkml:trace contextRef="#ctx0" brushRef="#br0">1044 363 14061,'-75'16'389,"-2"-4"-1,1-3 1,-92 0-1,92-6-714,37-1 112,1 2 0,0 1 0,-64 18-1,86-18 142,0 1-1,0 0 1,0 1-1,1 1 1,0 0-1,1 1 1,0 1-1,0 0 1,1 1-1,-22 24 1,15-12 49,2 2 0,0 0 0,2 1 0,1 0 0,1 2 0,1 0 0,2 0 1,1 1-1,1 0 0,1 1 0,2 0 0,1 0 0,1 0 0,2 1 1,1-1-1,2 32 0,2-50 26,0 1 0,1 0 1,1-1-1,0 0 0,0 0 0,1-1 1,0 1-1,1-1 0,1 0 0,0-1 1,0 0-1,1 0 0,0-1 0,16 13 0,17 12 30,1-3-1,54 30 1,-87-54-27,432 220 55,21-40-24,-301-132 248,2-8-1,2-6 0,237 25 1,518 2 208,-318-32-415,-482-26-5,497 26-150,-505-37 64,-1-4-1,-1-5 1,167-38-1,-179 23 39,0-5-1,159-71 0,-197 71-47,0-2 0,-3-4 0,0-1 0,-3-4 0,52-47 0,-74 56 24,-3 0 0,0-2 0,-2-2 0,-2 0 0,-1-1 1,33-70-1,-45 80-18,-1-2 0,-2 1 0,-1-1 0,-1-1-1,-1 0 1,-2 0 0,0 0 0,-3 0 0,0-1 0,-5-52 0,-1 65 39,0 1 1,-1 0-1,-1-1 1,0 2-1,-1-1 0,-1 1 1,-1 0-1,0 1 1,-1 0-1,-1 0 1,0 1-1,-1 1 0,0 0 1,-29-23-1,-2 2 48,-2 2 1,-2 2-1,-77-38 0,-112-46 281,-307-102 0,375 162-368,-3 8 0,-312-43 0,186 61-149,-1 14-1,-329 25 1,384 11 114,2 10-1,1 12 1,2 9 0,3 11-1,-287 119 1,259-62-2958,136-52-85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07.944"/>
    </inkml:context>
    <inkml:brush xml:id="br0">
      <inkml:brushProperty name="width" value="0.025" units="cm"/>
      <inkml:brushProperty name="height" value="0.025" units="cm"/>
    </inkml:brush>
  </inkml:definitions>
  <inkml:trace contextRef="#ctx0" brushRef="#br0">99 1 3812,'-27'92'3366,"10"-41"-1615,2 0-1,2 1 0,3 1 0,-7 94 1,17-145-1664,0 0 1,0 1 0,1-1 0,-1 0-1,0 0 1,1 1 0,-1-1 0,1 0-1,0 0 1,0 0 0,0 0-1,0 0 1,0 0 0,0 0 0,0 0-1,1 0 1,-1-1 0,1 1 0,-1 0-1,1-1 1,0 1 0,-1-1 0,1 0-1,0 0 1,3 2 0,0-1 21,-1-1 1,0 1-1,1-1 1,-1-1-1,1 1 1,-1 0-1,0-1 1,1 0-1,-1 0 1,1-1 0,-1 1-1,7-2 1,-10 1-95,1 1 1,-1-1 0,1 0 0,-1 0 0,1 0 0,-1 0 0,0 0 0,0 0-1,1 0 1,-1 0 0,0 0 0,0-1 0,0 1 0,0 0 0,0-1-1,-1 1 1,1-1 0,0 1 0,0-1 0,-1 1 0,1-1 0,-1 0 0,0 1-1,0-1 1,1 0 0,-1-3 0,0 0-390,0-1 0,0 1 0,0-1 1,0 1-1,-1 0 0,0-1 0,-2-8 0,-12-15-5263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08.560"/>
    </inkml:context>
    <inkml:brush xml:id="br0">
      <inkml:brushProperty name="width" value="0.025" units="cm"/>
      <inkml:brushProperty name="height" value="0.025" units="cm"/>
    </inkml:brush>
  </inkml:definitions>
  <inkml:trace contextRef="#ctx0" brushRef="#br0">261 0 15407,'0'0'1857,"5"11"-1675,-1-3-103,0 1 0,-1-1 1,0 1-1,-1 0 0,1 0 1,-2 0-1,1 0 0,-1 0 1,-1 1-1,0-1 0,0 0 1,-1 0-1,-2 14 0,-124 433 1226,72-279-660,-35 194 0,90-368-645,-5 17 10,2 0 1,1 0 0,0 0-1,2 0 1,2 30 0,-1-47-5,-1-1 0,1 1 1,0-1-1,0 1 0,1-1 0,-1 0 1,0 1-1,1-1 0,-1 0 1,1 0-1,0 0 0,0 0 0,-1 0 1,1 0-1,1-1 0,-1 1 1,0-1-1,0 1 0,1-1 0,-1 0 1,0 0-1,1 0 0,-1 0 1,1 0-1,-1-1 0,1 1 0,0-1 1,-1 1-1,5-1 0,8 1 99,1-1 0,0 0 0,27-4 0,13-7 61,-1-2-1,87-32 0,-13 3-68,-20 14-73,2 4 0,0 4 0,225-8 0,781 23-214,-675 7 150,-71 24-5512,-341-23 833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08.893"/>
    </inkml:context>
    <inkml:brush xml:id="br0">
      <inkml:brushProperty name="width" value="0.025" units="cm"/>
      <inkml:brushProperty name="height" value="0.025" units="cm"/>
    </inkml:brush>
  </inkml:definitions>
  <inkml:trace contextRef="#ctx0" brushRef="#br0">1 43 14734,'0'0'1014,"10"-7"-405,0 2-362,1 0 0,-1 0 0,1 1 0,0 0 0,0 1 0,1 0 0,-1 1 0,1 0 0,-1 1 0,22 0 0,36 5-39,-1 2 0,0 4 1,0 2-1,88 30 0,-140-38-224,0 1-1,0 1 1,-1 0-1,0 1 1,25 15 0,-37-19 13,1-1 1,-1 1 0,0 0-1,0 0 1,0 0 0,0 1 0,0-1-1,-1 1 1,1 0 0,-1-1-1,0 1 1,0 0 0,0 0 0,-1 0-1,0 1 1,1-1 0,-1 0-1,-1 0 1,1 1 0,-1-1 0,1 0-1,-1 1 1,-1-1 0,1 1-1,-1-1 1,-1 8 0,-2 2 188,-1 0 0,-1 0 0,0 0 0,-1-1 0,0 1 1,-1-2-1,0 1 0,-20 20 0,-92 89 823,93-98-971,-87 79 378,53-48-1233,3-2-3559,45-40-3178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09.950"/>
    </inkml:context>
    <inkml:brush xml:id="br0">
      <inkml:brushProperty name="width" value="0.025" units="cm"/>
      <inkml:brushProperty name="height" value="0.025" units="cm"/>
    </inkml:brush>
  </inkml:definitions>
  <inkml:trace contextRef="#ctx0" brushRef="#br0">78 74 15150,'0'0'10101,"1"15"-9605,-3 70-94,-3-1-1,-5 1 1,-36 152 0,34-193-136,12-44-259,0 0 0,0 0-1,-1 0 1,1 0 0,0 0-1,0 0 1,0 0-1,0 0 1,0 0 0,0 0-1,0 0 1,0 0 0,0 0-1,0 0 1,-1 0-1,1 0 1,0 0 0,0 0-1,0 0 1,0 0 0,0 0-1,0 0 1,0 0-1,0 0 1,0 0 0,-1 0-1,1 0 1,0 0 0,0 0-1,0 0 1,0 0-1,0 0 1,0 0 0,0 0-1,0 0 1,0 1 0,0-1-1,0 0 1,0 0-1,-1 0 1,1 0 0,0 0-1,0 0 1,0 0 0,0 0-1,0 0 1,0 0-1,0 1 1,0-1 0,0 0-1,1-26 287,5-22-499,2 0 1,2 1-1,2 1 1,3 0-1,1 0 1,2 2-1,2 0 0,2 1 1,30-43-1,-45 76 72,1 0 0,0 0 0,0 1-1,1 0 1,1 1 0,-1 0 0,18-11-1,-24 17 119,0 0-1,1-1 1,0 2-1,-1-1 0,1 0 1,0 1-1,0-1 1,0 1-1,0 0 1,0 1-1,0-1 0,0 1 1,0 0-1,0 0 1,0 0-1,0 0 1,1 1-1,-1-1 1,0 1-1,0 0 0,0 0 1,-1 1-1,1-1 1,0 1-1,0 0 1,5 4-1,-6-4-23,-1 0 0,1 0 0,-1 0-1,0 0 1,0 0 0,0 1 0,0-1 0,-1 1 0,1 0-1,-1-1 1,1 1 0,-1 0 0,0 0 0,0 0-1,0 0 1,-1 0 0,1 0 0,-1 0 0,1 0 0,-1 0-1,0 0 1,0 0 0,0 0 0,-1 0 0,1 0 0,-1 0-1,0 0 1,-1 3 0,0 1 134,-1-1 0,0 0 0,0 0 0,-1 0 0,0 0 0,0-1 0,0 1 0,0-1 0,-1 0 0,0 0 0,-10 7 0,6-5 159,-1-1 0,-1 0 0,1-1 0,-1 0 1,0-1-1,0 0 0,0 0 0,-1-2 0,1 1 0,-1-1 1,-22 0-1,30-2-291,-1 0-1,1 0 1,-1-1 0,1 0-1,-1 0 1,1 0 0,-1 0-1,1-1 1,0 0 0,0 0 0,-1 0-1,2 0 1,-1-1 0,-4-2-1,5 2-188,0 0 0,0-1 0,1 1 0,-1-1 0,1 0 0,0 0 0,0 0 0,0 0 0,0 0 0,1 0 0,-1 0 0,1 0 0,0-1 0,1 1 0,-1 0 0,1-1 0,0-4 0,-1 8 0,1 0 0,0-1 0,0 1 0,0 0-1,0-1 1,0 1 0,0 0 0,0 0 0,1-1 0,-1 1 0,0 0 0,1 0 0,-1-1 0,1 1 0,-1 0 0,1 0 0,-1 0 0,1 0 0,0 0-1,0 0 1,0 0 0,0 0 0,-1 0 0,1 0 0,0 0 0,0 1 0,1-1 0,-1 0 0,0 1 0,0-1 0,0 1 0,0-1 0,1 1 0,-1-1 0,0 1-1,0 0 1,3-1 0,3 1-1152,1 1 1,0-1-1,-1 1 0,1 0 0,10 4 0,-17-5 1278,34 10-3572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0.835"/>
    </inkml:context>
    <inkml:brush xml:id="br0">
      <inkml:brushProperty name="width" value="0.025" units="cm"/>
      <inkml:brushProperty name="height" value="0.025" units="cm"/>
    </inkml:brush>
  </inkml:definitions>
  <inkml:trace contextRef="#ctx0" brushRef="#br0">182 237 14221,'0'0'3326,"1"-9"-411,0 6-2696,0 0 0,-1 0 0,0 0 0,0 0 0,0 0 0,0 0 0,0 0 0,0 0 0,-1 0 0,0 0 1,-1-6-1,1 8-149,0 0 1,0 0 0,-1-1 0,1 1 0,0 0 0,0 0-1,-1 0 1,1 0 0,-1 0 0,1 1 0,-1-1 0,1 0-1,-1 1 1,1-1 0,-1 1 0,1-1 0,-1 1 0,0 0-1,1-1 1,-1 1 0,0 0 0,1 0 0,-1 1 0,0-1-1,1 0 1,-1 0 0,0 1 0,1-1 0,-1 1 0,1-1 0,-4 2-1,-2 1 22,0 0-1,1 1 0,-1-1 1,0 1-1,1 1 0,0-1 1,0 1-1,0 0 0,1 0 1,0 1-1,0 0 0,0 0 1,-7 12-1,7-10 9,0 0 0,0 1 1,1 0-1,0 0 0,0 0 0,1 0 0,0 1 1,1-1-1,0 1 0,0 14 0,2-23-100,0 0 0,0 0 0,0 0 0,0 1 0,0-1 0,0 0 0,1 0 0,-1 0 0,0 0 0,1 0 0,-1 0 0,1 0 0,-1 0 0,1 0 1,-1 0-1,1 0 0,0 0 0,0-1 0,-1 1 0,1 0 0,0 0 0,0-1 0,0 1 0,0 0 0,2 0 0,-1 0 10,1 0-1,0 0 1,0-1 0,0 1 0,0-1 0,0 1 0,0-1-1,0 0 1,5-1 0,2 0 44,-1-1 0,0 0 0,0 0-1,0-1 1,15-7 0,-11 3 12,0-1-1,0 0 1,-1-1 0,0-1-1,20-20 1,-27 25-177,-1-1 1,1 1-1,-1-1 1,0 0-1,-1 0 0,1 0 1,-1 0-1,0-1 0,-1 1 1,1-1-1,-1 0 1,-1 0-1,1 1 0,0-13 1,-5 13-2558,-5 12 1423,-5 13 647,11-15 356,-1 1-1,1 0 1,1 0 0,-1 0 0,1 0 0,-1 0-1,1 0 1,1 0 0,-1 0 0,1 1-1,0-1 1,1 8 0,-1-11 46,1 0 1,0 0-1,0 0 0,0 0 0,0 0 1,0 0-1,1-1 0,-1 1 1,1 0-1,-1-1 0,1 1 0,-1-1 1,1 1-1,0-1 0,0 0 1,0 1-1,0-1 0,0 0 0,0 0 1,0-1-1,0 1 0,0 0 1,0-1-1,0 1 0,0-1 1,1 0-1,-1 1 0,0-1 0,0 0 1,0 0-1,3-1 0,1 1 291,-1-1-1,1 1 1,-1-1 0,1 0-1,-1 0 1,1-1 0,-1 1-1,0-1 1,0-1-1,0 1 1,0-1 0,0 1-1,-1-1 1,8-7-1,31-36 6030,-68 108-2856,1-13-1995,-22 68 0,39-93-1091,0 0 1,2 0-1,1 1 0,1 0 1,0 30-1,6-30-145,-2-25-38,-1 1 1,0-1-1,0 0 0,0 0 1,0 1-1,0-1 0,1 0 1,-1 0-1,0 1 1,0-1-1,0 0 0,1 0 1,-1 0-1,0 1 1,0-1-1,1 0 0,-1 0 1,0 0-1,1 0 1,-1 0-1,0 0 0,0 0 1,1 0-1,-1 1 0,0-1 1,1 0-1,-1 0 1,0 0-1,0 0 0,1 0 1,-1-1-1,0 1 1,1 0-1,-1 0 0,0 0 1,0 0-1,1 0 1,2-2 13,-1 0 0,0-1 1,0 1-1,0 0 0,0-1 1,0 1-1,0-1 0,-1 1 1,1-1-1,-1 0 0,0 0 1,1-4-1,67-199 434,-44 122-768,3 2-1,60-121 0,-82 192 285,-4 6 27,0 1 0,0-1 1,1 0-1,0 1 0,0 0 0,0-1 0,0 1 0,0 0 0,1 1 0,0-1 1,0 1-1,5-4 0,-8 7 2,0-1 1,-1 2 0,1-1 0,-1 0-1,1 0 1,0 0 0,-1 0-1,1 0 1,0 0 0,-1 1-1,1-1 1,-1 0 0,1 0-1,-1 1 1,1-1 0,0 1-1,-1-1 1,1 0 0,-1 1-1,0-1 1,1 1 0,-1-1-1,1 1 1,-1-1 0,0 1-1,1-1 1,-1 1 0,0 0-1,0-1 1,1 1 0,-1-1-1,0 1 1,0 0 0,0-1-1,0 1 1,0 0 0,0-1-1,0 1 1,0 0 0,0-1-1,0 1 1,0 1 0,0 38 158,-1-30-110,0 1 32,0 0-1,0 0 1,-2 0 0,-6 21-1,0-1 227,34-30-860,-17-2 414,0 0 0,1 0 0,-1 1 0,1 0 0,-1 1 0,1 0 0,-1 0 0,15 5 0,-21-5 150,0 0 0,1 0 0,-1 0 0,0 1 0,0-1 0,0 1 0,0-1 0,-1 1 0,1 0 1,0 0-1,-1-1 0,1 1 0,-1 1 0,1-1 0,-1 0 0,0 0 0,0 0 0,0 1 0,0-1 0,-1 0 0,1 1 0,0-1 0,-1 1 0,0-1 0,0 1 0,0-1 0,0 1 0,0-1 0,0 1 0,0-1 0,-1 1 0,1-1 0,-1 0 0,-1 4 0,0-1 222,0 0 0,0 0-1,-1 0 1,1-1 0,-1 1-1,0-1 1,0 0 0,-1 0-1,1 0 1,-1 0 0,0 0 0,0-1-1,0 0 1,-1 1 0,-4 1-1,-5 4 483,-1-1 0,0-1 0,-25 9-1,29-13-548,0-1-1,1 0 1,-1 0-1,0-1 1,-13-1-1,22 0-192,0 0-1,0 0 1,0 0-1,-1-1 0,1 1 1,0-1-1,0 1 1,0-1-1,0 0 1,0 0-1,0 0 1,0 0-1,1 0 1,-1 0-1,-2-2 1,4 2-98,-1 0 1,0 0 0,1 0 0,-1-1-1,1 1 1,-1 0 0,1-1 0,0 1 0,0 0-1,-1-1 1,1 1 0,0 0 0,0-1 0,0 1-1,1 0 1,-1-1 0,0 1 0,0 0-1,1-1 1,-1 1 0,1 0 0,-1-1 0,1 1-1,-1 0 1,1 0 0,0 0 0,1-2 0,1-1-716,0 1 1,0-1 0,1 0-1,0 1 1,0 0-1,0 0 1,0 0 0,0 0-1,0 1 1,6-3 0,3-2-2116,20-12-4377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1.198"/>
    </inkml:context>
    <inkml:brush xml:id="br0">
      <inkml:brushProperty name="width" value="0.025" units="cm"/>
      <inkml:brushProperty name="height" value="0.025" units="cm"/>
    </inkml:brush>
  </inkml:definitions>
  <inkml:trace contextRef="#ctx0" brushRef="#br0">142 1 16944,'0'0'9775,"-3"8"-8905,-5 14-651,1 0 0,0 0-1,2 1 1,1 0 0,0 0 0,2 0 0,1 0 0,0 0 0,2 1 0,1-1-1,0 0 1,2 0 0,1-1 0,10 31 0,-12-46 266,10 30-2391,-14-31-265,-12-22 120,-11-17 212,-43-68-844,60 90 2869,1 0 0,1 0 1,0-1-1,1 0 0,0 0 0,1 0 1,-2-17-1,5 28-73,0-1 0,0 1 0,1 0 0,-1-1 0,0 1 1,1 0-1,-1-1 0,1 1 0,0 0 0,-1 0 0,1 0 0,0 0 0,0-1 0,-1 1 0,1 0 1,0 0-1,0 1 0,0-1 0,0 0 0,1 0 0,-1 0 0,0 1 0,0-1 0,0 0 0,1 1 1,-1-1-1,0 1 0,1 0 0,-1-1 0,0 1 0,1 0 0,-1 0 0,0 0 0,1 0 0,1 0 0,63-1 1460,-49 2-1377,105 2 135,1 1-3491,-57-4-3214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2.582"/>
    </inkml:context>
    <inkml:brush xml:id="br0">
      <inkml:brushProperty name="width" value="0.025" units="cm"/>
      <inkml:brushProperty name="height" value="0.025" units="cm"/>
    </inkml:brush>
  </inkml:definitions>
  <inkml:trace contextRef="#ctx0" brushRef="#br0">1 209 8808,'0'0'3727,"0"-12"-1213,1-5-1398,0 0 1,1 0-1,1 0 0,1 0 0,0 0 1,1 1-1,1-1 0,9-16 1,-13 29-867,11-18 1495,-8 20-988,-3 14-541,-4 23-31,-1 0-1,-15 65 1,-3 11-2,22-75-99,0-35-73,-1-1 1,0 1-1,0 0 0,1 0 1,-1-1-1,0 1 1,1 0-1,-1 0 0,1-1 1,-1 1-1,1-1 0,-1 1 1,1 0-1,0-1 1,-1 1-1,1-1 0,0 0 1,-1 1-1,1-1 0,0 1 1,-1-1-1,1 0 1,1 1-1,2-1 33,-1-1 1,1 1-1,-1-1 1,0 0-1,1 0 0,-1 0 1,0 0-1,1-1 0,-1 1 1,0-1-1,0 0 1,0 0-1,-1 0 0,1 0 1,3-4-1,23-16 63,-1-2 0,0-1 0,44-53-1,-72 78-110,0 0 0,0 0 0,0 0-1,0 0 1,0 1 0,1-1 0,-1 0-1,0 0 1,0 0 0,0 0 0,0 0 0,0 0-1,0 0 1,0 0 0,1 1 0,-1-1-1,0 0 1,0 0 0,0 0 0,0 0-1,0 0 1,1 0 0,-1 0 0,0 0-1,0 0 1,0 0 0,0 0 0,0 0 0,1 0-1,-1 0 1,0 0 0,0 0 0,0 0-1,0 0 1,0 0 0,1 0 0,-1 0-1,0 0 1,0 0 0,0 0 0,0-1-1,0 1 1,1 0 0,-1 0 0,0 0 0,0 0-1,0 0 1,0 0 0,0 0 0,0-1-1,0 1 1,0 0 0,0 0 0,1 0-1,-1 0 1,0 0 0,0 0 0,0-1 0,0 1-1,0 0 1,0 0 0,0 0 0,0 0-1,0-1 1,0 1 0,0 0 0,0 0-1,0 0 1,-1 17-14,-7 22 510,8-39-480,0 0 1,-1 0 0,1 1-1,0-1 1,0 0 0,0 0-1,0 1 1,0-1-1,0 0 1,-1 0 0,1 1-1,0-1 1,0 0-1,0 1 1,0-1 0,0 0-1,0 0 1,0 1 0,0-1-1,0 0 1,0 0-1,0 1 1,1-1 0,-1 0-1,0 1 1,0-1-1,0 0 1,0 0 0,0 1-1,0-1 1,1 0-1,-1 0 1,0 0 0,0 1-1,0-1 1,1 0 0,-1 0-1,0 0 1,0 1-1,1-1 1,-1 0 0,0 0-1,0 0 1,1 0-1,-1 0 1,0 0 0,1 0-1,17-5 383,17-19 84,66-69-261,-94 94-717,-4 13 268,-2 31 226,1-7 14,-1-36-5,0 0-1,0-1 0,0 1 0,0-1 1,0 0-1,1 1 0,-1-1 0,1 0 1,-1 0-1,1 1 0,-1-1 1,1 0-1,0-1 0,-1 1 0,1 0 1,0 0-1,0-1 0,-1 1 0,1-1 1,0 1-1,0-1 0,0 0 0,0 0 1,0 0-1,0 0 0,0 0 0,-1 0 1,1-1-1,3 0 0,4 0 41,0 0-1,0-1 0,0 0 1,17-7-1,-9 1 5,0-1 0,-1-1-1,17-12 1,-28 18-42,1 0-1,-1 0 0,0-1 1,0 0-1,-1 0 1,0 0-1,1 0 1,-2-1-1,1 0 1,-1 1-1,1-2 1,1-5-1,-5 11-53,-23 37-262,19-28 323,0 1 0,1-1 1,0 1-1,-4 16 0,7-24-14,0 0 0,-1 0 0,1 1 0,0-1 0,0 0 1,-1 0-1,1 0 0,0 1 0,0-1 0,1 0 0,-1 0 0,0 1 1,0-1-1,1 0 0,-1 0 0,0 0 0,1 1 0,-1-1 0,1 0 1,0 0-1,-1 0 0,1 0 0,0 0 0,-1 0 0,1 0 0,0 0 0,0-1 1,0 1-1,0 0 0,0 0 0,0-1 0,0 1 0,0 0 0,0-1 1,0 1-1,1-1 0,-1 0 0,0 1 0,0-1 0,0 0 0,1 0 1,-1 1-1,0-1 0,2-1 0,7 2-607,0-2 0,0 1 0,0-2 0,14-2-1,-19 2-519,0 0 0,0 0 0,-1 0 0,1 0 0,0-1 0,-1 0 0,0 0 0,1 0 0,-1 0 0,5-6 0,9-14-7462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3.245"/>
    </inkml:context>
    <inkml:brush xml:id="br0">
      <inkml:brushProperty name="width" value="0.025" units="cm"/>
      <inkml:brushProperty name="height" value="0.025" units="cm"/>
    </inkml:brush>
  </inkml:definitions>
  <inkml:trace contextRef="#ctx0" brushRef="#br0">47 0 64,'0'0'25064,"3"9"-23943,0 10-690,-2 0 0,1 0 0,-2 1-1,-1-1 1,-5 37 0,-1 41-155,5 42 98,3-170 654,0 22-1015,-1-1 0,0 1 0,0-1 0,-1 1 0,0-1 0,-1 1 0,-4-15 0,3 16-100,1 2 0,-1-1 0,0 0 0,0 1 0,-1-1 0,-9-11 0,13 17-30,0 3 86,1 0 1,0-1-1,0 1 1,0-1 0,0 1-1,0-1 1,0 1-1,0-1 1,0 0 0,1 0-1,-1 1 1,0-1-1,1 0 1,-1 0 0,1 0-1,0-1 1,-1 1-1,1 0 1,0 0 0,1 0-1,36 12-35,-25-10 84,1 0 1,-1-1-1,1-1 0,0 0 1,25-2-1,-33 1 2,0-1 0,-1 0-1,1-1 1,0 1 0,0-1-1,-1 0 1,1-1 0,-1 0-1,0 0 1,0 0 0,0-1 0,0 0-1,-1 0 1,6-5 0,-12 11-226,-3 4 315,0 0 0,0 1 0,1-1 0,0 1 1,-4 10-1,7-15-89,-1-1 0,1 0 0,-1 1 0,1-1 0,0 0 0,0 1 0,0-1 0,0 0 0,0 1 0,0-1 0,0 0 0,0 1 0,1-1 0,-1 0 0,0 1 0,1-1 0,-1 0 0,1 0 0,0 1 0,-1-1 0,1 0 0,0 0 0,0 0 0,0 0 0,-1 0 0,1 0 0,0 0 0,0 0 0,0 0 0,1-1 0,-1 1 0,0 0 0,0 0 0,0-1 0,1 1 0,-1-1 0,0 0 0,0 1 0,1-1 0,-1 0 0,0 1 0,1-1 0,-1 0 0,0 0 0,1 0 0,-1 0 0,2-1 0,16 1 51,0-1-1,-1-1 1,1-1-1,0-1 1,-1 0-1,0-1 1,0-1 0,30-15-1,1 2-454,-14 9-146,-34 9 523,0 1 1,0 0 0,0 0-1,0-1 1,0 1 0,0 0-1,0 0 1,0 0-1,-1 0 1,1 0 0,0 1-1,0-1 1,0 0 0,0 0-1,0 0 1,0 1 0,0-1-1,0 1 1,0-1 0,-1 1-1,1-1 1,0 1 0,0-1-1,0 1 1,-1 0 0,1-1-1,0 1 1,-1 0 0,2 1-1,0 2 91,1 0 0,-1 0 0,1 0 0,0 0 0,0 0 0,0-1 0,1 0-1,0 1 1,-1-1 0,1-1 0,0 1 0,0 0 0,0-1 0,1 0 0,-1 0 0,0 0 0,1-1-1,0 1 1,-1-1 0,1 0 0,0-1 0,-1 1 0,1-1 0,7 0 0,15 1-870,0-2 0,53-8 0,-78 9 678,33-4-3874,-5 0-4427,-22 4 2265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3.754"/>
    </inkml:context>
    <inkml:brush xml:id="br0">
      <inkml:brushProperty name="width" value="0.025" units="cm"/>
      <inkml:brushProperty name="height" value="0.025" units="cm"/>
    </inkml:brush>
  </inkml:definitions>
  <inkml:trace contextRef="#ctx0" brushRef="#br0">141 1 1794,'0'0'25944,"-1"10"-25458,-6 40 188,-1 4 116,-2 59-1,10-89-762,0 8 90,5 45 1,-4-68-161,0-1 1,1 0 0,0 0 0,0 0-1,1 0 1,0 0 0,1 0 0,0-1-1,0 1 1,8 10 0,-7-15-3375,-6-12 2230,-8-14 127,-22-23-540,-45-52-1,30 41 4823,47 56-3126,-1 1-1,0 0 1,1-1-1,-1 1 1,0 0-1,1-1 1,-1 1-1,1 0 1,-1 0-1,0-1 1,1 1-1,-1 0 1,1 0-1,-1 0 1,1 0-1,-1-1 1,1 1-1,-1 0 1,1 0-1,-1 0 1,1 0-1,-1 0 1,1 0-1,-1 0 1,1 1-1,-1-1 1,1 0-1,-1 0 1,1 0-1,-1 0 1,0 1-1,1-1 1,0 1-1,25 3-160,23 9 865,96 10 0,-13-18-3468,-108-8-799,-13-7-2984,-6-3-5956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34.455"/>
    </inkml:context>
    <inkml:brush xml:id="br0">
      <inkml:brushProperty name="width" value="0.05" units="cm"/>
      <inkml:brushProperty name="height" value="0.05" units="cm"/>
    </inkml:brush>
  </inkml:definitions>
  <inkml:trace contextRef="#ctx0" brushRef="#br0">70 0 11843,'-10'38'3351,"4"45"-2469,3 0-1,9 90 1,-1-70-485,16 457 190,15 659-863,-14-667-188,-15-437 470,-7-102-12,2 7 12,-2-1 1,-2 36 0,2-55-9,0 0 0,0 0 1,0 0-1,0 0 1,0 1-1,0-1 1,0 0-1,0 0 1,0 0-1,0 0 1,0 1-1,0-1 0,0 0 1,0 0-1,0 0 1,0 1-1,0-1 1,0 0-1,0 0 1,0 0-1,0 0 1,0 1-1,0-1 0,0 0 1,0 0-1,0 0 1,0 0-1,0 0 1,-1 1-1,1-1 1,0 0-1,0 0 0,0 0 1,0 0-1,0 0 1,-1 0-1,1 1 1,0-1-1,0 0 1,0 0-1,0 0 1,-1 0-1,1 0 0,0 0 1,0 0-1,0 0 1,0 0-1,-1 0 1,1 0-1,0 0 1,0 0-1,0 0 1,0 0-1,-1 0 0,-5-12-60,-2-20-11,-32-513 127,36 424-27,-11-329 104,-37-714 644,36 871-178,15 199-526,12-103-1,-8 176-69,2-4-78,-6 23-76,-3 13-121,0-5-858,2-2 892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1.923"/>
    </inkml:context>
    <inkml:brush xml:id="br0">
      <inkml:brushProperty name="width" value="0.05" units="cm"/>
      <inkml:brushProperty name="height" value="0.05" units="cm"/>
    </inkml:brush>
  </inkml:definitions>
  <inkml:trace contextRef="#ctx0" brushRef="#br0">126 103 10050,'1'-5'814,"1"0"0,-1 0 0,0 0-1,-1 0 1,1-9 0,-1 14-660,0-1-1,0 0 1,0 1-1,0-1 1,0 1-1,0-1 1,-1 0-1,1 1 1,0-1-1,0 1 1,0-1-1,-1 1 1,1-1-1,0 1 1,-1-1-1,1 1 1,0-1-1,-1 1 1,1-1-1,-1 1 1,1-1-1,-1 1 1,0-1-12,0 1 1,0 0-1,0 0 1,0 0 0,0 0-1,0 0 1,0 1-1,0-1 1,0 0 0,1 0-1,-1 1 1,0-1-1,0 0 1,0 1-1,0-1 1,1 1 0,-1-1-1,0 1 1,0-1-1,0 2 1,-7 4 360,0 1-1,1 0 1,0 1-1,1 0 1,0 0 0,-9 14-1,3-1 96,-16 38 0,26-53-508,0-1-1,1 1 1,-1 0-1,1 0 0,0 11 1,0-16-79,1-1 0,0 1 0,0-1 0,0 1 1,0-1-1,0 1 0,1 0 0,-1-1 0,0 1 0,0-1 0,0 1 0,0-1 0,1 1 1,-1-1-1,0 1 0,0-1 0,1 1 0,-1-1 0,1 1 0,-1-1 0,0 1 1,1-1-1,-1 0 0,1 1 0,-1-1 0,1 1 0,1-1-2,-1 0 0,1 0-1,-1-1 1,0 1 0,1 0 0,-1 0 0,0-1-1,0 1 1,1-1 0,-1 1 0,0-1-1,0 0 1,0 1 0,1-1 0,-1 0 0,0 0-1,1-1 1,14-12 21,0-1 0,-2 0 1,1-1-1,19-29 0,41-76-16,-72 117-15,9-16-31,-12 20 31,1-1-1,-1 1 1,0 0-1,0 0 1,0 0-1,0 0 1,0-1-1,0 1 1,0 0-1,0 0 1,0 0-1,1 0 1,-1 0-1,0-1 1,0 1-1,0 0 1,0 0-1,0 0 1,1 0-1,-1 0 1,0 0-1,0 0 1,0-1-1,0 1 1,1 0 0,-1 0-1,0 0 1,0 0-1,0 0 1,1 0-1,-1 0 1,0 0-1,0 0 1,0 0-1,1 0 1,-1 0-1,0 0 1,0 0-1,0 0 1,1 1-1,1 7-26,-4 14-2,-5 24 46,-7 49-371,13-82 170,1 1 0,0 0-1,1-1 1,4 25 0,-5-37 175,0 0 1,0 0-1,0-1 1,0 1 0,1 0-1,-1 0 1,0-1-1,0 1 1,1 0-1,-1-1 1,1 1-1,-1 0 1,0-1-1,1 1 1,-1 0-1,1-1 1,0 1-1,0 0 1,-1-1-4,1-1-1,0 1 1,-1 0 0,1-1 0,0 1-1,-1-1 1,1 1 0,-1 0 0,1-1-1,-1 0 1,1 1 0,-1-1-1,1 1 1,-1-1 0,0 1 0,1-2-1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4.101"/>
    </inkml:context>
    <inkml:brush xml:id="br0">
      <inkml:brushProperty name="width" value="0.025" units="cm"/>
      <inkml:brushProperty name="height" value="0.025" units="cm"/>
    </inkml:brush>
  </inkml:definitions>
  <inkml:trace contextRef="#ctx0" brushRef="#br0">36 59 16560,'0'0'8007,"-35"-54"-7270,35 49-673,9 10-4676,-3 4-1891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4.750"/>
    </inkml:context>
    <inkml:brush xml:id="br0">
      <inkml:brushProperty name="width" value="0.025" units="cm"/>
      <inkml:brushProperty name="height" value="0.025" units="cm"/>
    </inkml:brush>
  </inkml:definitions>
  <inkml:trace contextRef="#ctx0" brushRef="#br0">0 170 10218,'0'0'10933,"10"-1"-9166,4 1-1304,-2 0 291,-1 0 0,1-1 0,-1-1 0,23-4 0,-32 5-653,0 0 0,1 0 0,-1 1 0,0-1 0,0 0 0,1-1 0,-1 1 0,0 0 1,0-1-1,0 1 0,-1-1 0,1 0 0,0 1 0,0-1 0,-1 0 0,0 0 0,1 0 1,-1 0-1,0 0 0,0 0 0,0-1 0,0 1 0,0 0 0,0-1 0,-1 1 0,1 0 1,-1-1-1,0 1 0,1-1 0,-1 1 0,-1-4 0,1 4-82,-1 1 0,1-1 0,-1 1-1,0-1 1,0 1 0,0 0 0,1-1 0,-1 1-1,0 0 1,-1 0 0,1-1 0,0 1 0,0 0-1,0 0 1,-1 0 0,1 0 0,-1 1 0,1-1-1,0 0 1,-1 1 0,1-1 0,-1 1 0,0-1 0,1 1-1,-1-1 1,1 1 0,-1 0 0,0 0 0,1 0-1,-4 0 1,2 0-25,-1 0-1,1 0 0,-1 0 1,1 0-1,-1 1 1,1 0-1,-1-1 1,1 1-1,0 0 0,-1 0 1,1 1-1,0-1 1,-6 4-1,6-2-1,1-1 0,0 1 0,0 0 1,0 0-1,0-1 0,0 1 0,0 1 0,1-1 0,0 0 0,-1 0 0,1 0 0,0 1 0,1-1 0,-2 6 0,2-8 5,0 1 0,0-1 0,1 1 0,-1-1 0,0 1 0,0 0 0,1-1 0,-1 1-1,1-1 1,-1 1 0,1-1 0,0 0 0,0 1 0,-1-1 0,1 0 0,0 1 0,0-1 0,0 0-1,0 0 1,1 0 0,-1 0 0,0 0 0,0 0 0,1 0 0,-1 0 0,1 0 0,-1-1 0,0 1-1,1-1 1,-1 1 0,1-1 0,0 1 0,2-1 0,26 5 26,1-2 1,50-2-1,-61-2-15,1 1 0,0 0 1,0 2-1,-1 0 0,1 1 0,-1 1 1,0 1-1,32 13 0,-51-21 141,0 1 0,0-1 0,0 0 0,0 1 0,-1-1 0,1 0 0,-1 0-1,1 0 1,-1 1 0,0-1 0,0 0 0,-1-5 0,1 6-115,-6-162-290,7 164 16,-1-1 0,1 0 0,0 0 1,-1 1-1,1-1 0,0 0 0,0 1 1,0-1-1,-1 1 0,1-1 0,0 1 0,0 0 1,0-1-1,0 1 0,0 0 0,0 0 1,0-1-1,0 1 0,0 0 0,0 0 0,0 0 1,0 0-1,-1 0 0,1 0 0,2 1 1,33 0-5955,-32 0 5020,35 3-8446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5.733"/>
    </inkml:context>
    <inkml:brush xml:id="br0">
      <inkml:brushProperty name="width" value="0.025" units="cm"/>
      <inkml:brushProperty name="height" value="0.025" units="cm"/>
    </inkml:brush>
  </inkml:definitions>
  <inkml:trace contextRef="#ctx0" brushRef="#br0">120 264 3908,'0'0'10484,"6"-10"-7307,-2 4-2435,0-1 0,0 0 0,-1 0 0,0-1 0,0 1 0,3-11 1,-6 16-623,0 1 1,0-1-1,1 0 1,-1 0 0,0 1-1,0-1 1,0 0 0,-1 1-1,1-1 1,0 0 0,-1 0-1,1 1 1,-1-1 0,0 1-1,1-1 1,-1 0 0,0 1-1,0-1 1,0 1 0,0 0-1,0-1 1,0 1 0,0 0-1,-1 0 1,1-1 0,0 1-1,-1 0 1,1 0 0,-1 1-1,1-1 1,-1 0 0,0 0-1,1 1 1,-1-1 0,1 1-1,-1-1 1,0 1 0,0 0-1,1 0 1,-1 0 0,0 0-1,-2 0 1,-1 0-108,1-1-1,0 2 1,-1-1 0,1 0 0,0 1-1,0 0 1,-1 0 0,1 0 0,0 0 0,0 1-1,0-1 1,0 1 0,0 0 0,1 0 0,-1 1-1,1-1 1,-1 1 0,1 0 0,0 0-1,0 0 1,0 0 0,0 0 0,1 1 0,-1-1-1,1 1 1,0 0 0,0 0 0,0 0 0,0 0-1,1 0 1,0 0 0,0 0 0,0 0-1,0 0 1,1 1 0,-1-1 0,1 5 0,0-7-5,1-1 1,-1 0 0,0 1 0,0-1 0,1 0-1,-1 0 1,1 1 0,-1-1 0,1 0 0,-1 0-1,1 0 1,0 0 0,0 1 0,0-1 0,-1 0 0,1-1-1,0 1 1,0 0 0,0 0 0,1 0 0,-1 0-1,0-1 1,0 1 0,0-1 0,0 1 0,1-1-1,-1 1 1,0-1 0,0 0 0,1 1 0,-1-1-1,0 0 1,1 0 0,-1 0 0,0 0 0,1 0-1,-1 0 1,0-1 0,1 1 0,-1 0 0,2-1-1,6-1 98,-2 1 0,1-1-1,0-1 1,0 1 0,13-8-1,-2-1-13,0-2-1,-1 0 1,-1-1-1,0 0 1,23-26 0,-32 31-56,0-1 1,0 0 0,-1 0 0,0-1 0,0 0 0,-2 0 0,1-1 0,-1 0 0,-1 0 0,6-24 0,-10 36-38,-1 0 0,1 0 0,0 0 0,0 1 0,0-1 0,0 0 1,0 0-1,-1 0 0,1 0 0,0 0 0,0 0 0,0 0 0,-1 1 0,1-1 0,0 0 1,0 0-1,0 0 0,-1 0 0,1 0 0,0 0 0,0 0 0,0 0 0,-1 0 0,1 0 0,0 0 1,0 0-1,0 0 0,-1 0 0,1 0 0,0 0 0,0 0 0,0-1 0,-1 1 0,1 0 1,0 0-1,0 0 0,0 0 0,-1 0 0,1 0 0,0-1 0,0 1 0,0 0 0,0 0 1,0 0-1,0 0 0,-1-1 0,1 1 0,0 0 0,0 0 0,0 0 0,0-1 0,0 1 1,0 0-1,0 0 0,0 0 0,0-1 0,0 1 0,0 0 0,0 0 0,0 0 0,0-1 1,0 1-1,0 0 0,0 0 0,0-1 0,-14 14-90,6-3 191,0 0 0,1 1 0,1 0-1,-1 0 1,1 1 0,1 0 0,0 0 0,1 0-1,1 0 1,-1 1 0,2 0 0,-2 24 0,3-35-88,1 1 0,0-1 0,0 0 1,0 1-1,1-1 0,-1 0 0,0 1 1,1-1-1,0 0 0,-1 0 1,1 1-1,0-1 0,0 0 0,0 0 1,1 0-1,-1 0 0,0 0 0,1 0 1,-1-1-1,1 1 0,0 0 1,-1-1-1,4 3 0,0-2 22,-1 0 0,0 0 0,1 0 0,0-1 0,-1 1 0,1-1 1,0 0-1,-1-1 0,1 1 0,0-1 0,6 0 0,0-1 18,1 0 0,0 0 0,0-1 0,0-1-1,-1 0 1,0 0 0,1-1 0,-1-1 0,11-6 0,-15 7-54,-1 0-1,0-1 1,0 0 0,0 0-1,0 0 1,-1 0 0,0-1-1,0 0 1,-1 0 0,1 0-1,-1-1 1,-1 0 0,1 1 0,-1-1-1,0 0 1,-1-1 0,0 1-1,0 0 1,0-1 0,-1 1-1,0-1 1,-1-14 0,0 21-8,0 1 0,1-1 1,-1 1-1,0-1 0,0 1 0,-1-1 1,1 1-1,0-1 0,0 1 1,0-1-1,0 1 0,0-1 1,0 1-1,-1-1 0,1 1 0,0 0 1,0-1-1,-1 1 0,1-1 1,0 1-1,-1 0 0,1-1 1,0 1-1,-1 0 0,1-1 0,-1 1 1,1 0-1,0-1 0,-1 1 1,1 0-1,-1 0 0,1 0 1,-1-1-1,1 1 0,-1 0 1,1 0-1,-1 0 0,1 0 0,-1 0 1,1 0-1,-1 0 0,1 0 1,-1 0-1,1 0 0,-1 0 1,1 0-1,-1 1 0,1-1 0,-1 0 1,1 0-1,0 0 0,-1 1 1,1-1-1,-1 0 0,1 0 1,0 1-1,-1-1 0,0 1 1,-22 20-188,20-15 188,0 0 0,0 0 1,0 1-1,1-1 0,0 0 1,0 1-1,1-1 0,-1 1 1,2 0-1,-1 0 0,1-1 0,0 1 1,1 12-1,0-15 9,0-1 0,0 0-1,0 1 1,0-1 0,1 0 0,0 0-1,-1 0 1,1 0 0,0 0 0,0 0 0,1 0-1,-1-1 1,0 1 0,1-1 0,0 1-1,0-1 1,-1 0 0,1 0 0,0-1 0,1 1-1,-1 0 1,0-1 0,0 0 0,1 0-1,-1 0 1,1 0 0,6 0 0,7 1 26,0 0 0,1-2 0,-1 0 0,1-1-1,-1 0 1,1-2 0,24-6 0,-34 7-39,1 0 0,-1-1 0,1 0 0,-1-1 0,0 0-1,0 0 1,-1 0 0,1-1 0,-1 0 0,0-1 0,0 0 0,-1 0-1,0 0 1,0-1 0,0 0 0,7-11 0,-12 16-3,0 0 0,0 1 0,0-1 0,0 0 0,-1 0 0,1 0 0,-1 0 0,1 1-1,-1-1 1,0 0 0,1 0 0,-1 0 0,0 0 0,0 0 0,-1 0 0,1 0 0,-1-3 0,1 4 8,-1 0-1,0 0 0,1 0 1,-1 0-1,0 0 0,0 0 1,1 0-1,-1 0 1,0 0-1,0 1 0,0-1 1,0 0-1,0 1 0,0-1 1,0 0-1,-1 1 1,1-1-1,0 1 0,0 0 1,-3-1-1,1 1-1,-1-1 0,1 1 0,-1 0 0,0 0 0,1 0 0,-1 1-1,1-1 1,-1 1 0,1 0 0,-1 0 0,1 0 0,-1 1 0,1-1 0,0 1 0,0 0 0,0 0 0,-4 2-1,4-1 26,0 0-1,0 0 1,0 1-1,1-1 1,-1 0-1,1 1 1,0 0-1,0-1 1,0 1-1,0 0 1,1 0-1,-1 0 1,1 0-1,-1 6 1,2-9-12,0 1 1,0 0 0,0 0-1,0 0 1,0 0-1,0 0 1,1 0 0,-1 0-1,1 0 1,0 0-1,-1 0 1,1 0 0,0-1-1,0 1 1,0 0 0,0 0-1,0-1 1,0 1-1,1-1 1,-1 1 0,1-1-1,-1 0 1,1 0-1,-1 1 1,1-1 0,0 0-1,-1 0 1,1 0-1,0-1 1,0 1 0,0 0-1,2 0 1,9 3-74,0-1 0,1-1 0,16 2 0,9-4-3021,-7-11-5715,-11-6-990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6.109"/>
    </inkml:context>
    <inkml:brush xml:id="br0">
      <inkml:brushProperty name="width" value="0.025" units="cm"/>
      <inkml:brushProperty name="height" value="0.025" units="cm"/>
    </inkml:brush>
  </inkml:definitions>
  <inkml:trace contextRef="#ctx0" brushRef="#br0">0 0 14221,'0'0'3748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20.923"/>
    </inkml:context>
    <inkml:brush xml:id="br0">
      <inkml:brushProperty name="width" value="0.025" units="cm"/>
      <inkml:brushProperty name="height" value="0.025" units="cm"/>
    </inkml:brush>
  </inkml:definitions>
  <inkml:trace contextRef="#ctx0" brushRef="#br0">1 1 18321,'0'0'9706,"6"47"-9899,-6-29-543,0-5-1827,0-4-3170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26.610"/>
    </inkml:context>
    <inkml:brush xml:id="br0">
      <inkml:brushProperty name="width" value="0.025" units="cm"/>
      <inkml:brushProperty name="height" value="0.025" units="cm"/>
    </inkml:brush>
  </inkml:definitions>
  <inkml:trace contextRef="#ctx0" brushRef="#br0">161 352 13869,'0'0'9043,"-3"-10"-7196,-9-27-389,11 36-1397,1 0 0,-1 0 1,0 0-1,0 0 0,0 0 0,0 0 1,0 0-1,0 0 0,0 0 0,0 1 1,0-1-1,0 0 0,0 1 1,0-1-1,0 1 0,0-1 0,-1 1 1,1 0-1,0-1 0,0 1 0,-1 0 1,1 0-1,0 0 0,0 0 0,-1 0 1,1 0-1,0 0 0,-2 1 1,-30 12 318,26-8-361,0 1 1,0 0-1,1 0 1,0 1-1,0-1 1,1 1 0,0 0-1,0 1 1,0 0-1,1-1 1,0 1-1,1 1 1,0-1 0,-3 12-1,6-19-15,0 0 0,0-1 0,1 1 0,-1 0 0,0-1 0,1 1 1,-1-1-1,1 1 0,-1 0 0,0-1 0,1 1 0,-1-1 0,1 1 0,0-1 0,-1 0 0,1 1 0,-1-1 0,1 1 0,0-1 0,-1 0 0,1 0 0,0 1 1,-1-1-1,1 0 0,0 0 0,-1 0 0,1 0 0,0 1 0,-1-1 0,1 0 0,0 0 0,0-1 0,-1 1 0,1 0 0,0 0 0,-1 0 0,1 0 0,0-1 0,-1 1 1,2-1-1,34-7 256,9-12-89,-36 15-169,0 0 0,0 1 0,1 0 0,-1 0 0,1 1 0,0 1 0,0-1 0,0 2 0,0-1-1,14 1 1,-22 1-16,-1 1-1,0 0 1,0 0 0,0-1-1,0 1 1,-1 0-1,1 0 1,0 0-1,0 0 1,0 0-1,-1 0 1,1 0 0,-1 0-1,1 1 1,-1-1-1,1 0 1,-1 0-1,0 0 1,1 1-1,-1-1 1,0 0 0,0 0-1,0 1 1,0-1-1,0 2 1,0 43 184,0-37 212,1-9-246,0 0 1,0 0-1,0 0 1,0 0 0,0-1-1,0 1 1,-1 0-1,1-1 1,0 1 0,0 0-1,0-1 1,0 1 0,-1-1-1,1 1 1,0-1-1,0 1 1,-1-1 0,1 0-1,0 1 1,-1-1-1,1-1 1,5-9-107,-2 1 0,1-1 0,-2-1 0,1 1 0,-2-1-1,1 1 1,-2-1 0,1 0 0,-1-14 0,2 25-143,1 0 0,-1 0 0,1 0 0,-1 1 0,1-1-1,0 1 1,-1 0 0,1 0 0,7 1 0,-2 0-32,2-2 149,1-1-1,0 0 1,0-1 0,-1 0-1,0-1 1,1 0 0,-1 0 0,-1-2-1,1 1 1,-1-1 0,0-1-1,0 1 1,-1-2 0,0 0-1,11-11 1,-9 8 16,1-1 1,-2-1-1,0 0 0,0 0 1,-1-1-1,-1 0 1,0-1-1,-1 0 0,-1 0 1,8-27-1,-13 40-16,-1-1 0,1 0 0,-1 0 0,1 0-1,-1 0 1,0 0 0,0 0 0,0 0 0,-1 1 0,1-1 0,-1-4 0,0 7-13,1-1 0,0 0 1,-1 1-1,1-1 1,0 1-1,-1-1 0,1 1 1,0-1-1,-1 1 1,1 0-1,-1-1 0,1 1 1,-1-1-1,1 1 1,-1 0-1,1-1 0,-1 1 1,0 0-1,1 0 1,-1 0-1,1-1 0,-1 1 1,0 0-1,1 0 1,-1 0-1,1 0 0,-1 0 1,0 0-1,1 0 1,-1 0-1,0 0 0,-3 2-25,1-1 0,-1 1 0,1-1 0,-1 1-1,1 0 1,0 1 0,0-1 0,0 0-1,0 1 1,0 0 0,1-1 0,-1 1-1,1 0 1,-4 6 0,-6 9 26,1 1-1,1 1 1,1-1-1,0 2 1,1-1 0,-8 39-1,12-15 41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28.248"/>
    </inkml:context>
    <inkml:brush xml:id="br0">
      <inkml:brushProperty name="width" value="0.025" units="cm"/>
      <inkml:brushProperty name="height" value="0.025" units="cm"/>
    </inkml:brush>
  </inkml:definitions>
  <inkml:trace contextRef="#ctx0" brushRef="#br0">112 41 6246,'1'-2'798,"-1"0"1,0 0-1,0 0 1,0 0-1,-1 0 1,1 0-1,0 0 1,-1 0-1,1 0 1,-1 0-1,0 1 0,0-1 1,1 0-1,-1 0 1,0 1-1,0-1 1,-1 0-1,1 1 1,-2-3-1,2 4-666,1 0 0,-1 0 0,1 0 0,-1-1 0,1 1 0,-1 0 0,1 0 0,-1 0 0,1 0 0,-1 0 0,1 0 0,-1 0 0,1 0 0,-1 0 0,1 0 0,-1 0 0,1 0 0,0 1 0,-1-1 0,1 0-1,-1 0 1,1 0 0,-1 1 0,1-1 0,-1 0 0,0 1 0,-13 20-659,-3 25 916,3 0 0,1 0 0,-8 58 0,16-75-323,75-130 1152,-62 91-1244,2-3-151,0 1-1,1 0 1,1 0-1,14-10 1,-24 20 147,1 0 0,-1 0-1,1 0 1,-1 1 0,1-1 0,0 1 0,-1 0-1,1 0 1,0 0 0,0 0 0,0 0 0,0 1-1,0-1 1,0 1 0,0 0 0,0 0 0,0 0-1,0 0 1,0 0 0,0 1 0,0-1 0,0 1-1,0 0 1,0 0 0,0 0 0,0 0 0,0 1-1,4 2 1,-5-2 18,1-1 0,-1 1 0,0 0 0,0-1 0,-1 1 0,1 0 0,0 0 0,-1 1 0,1-1 0,-1 0 0,0 0 0,1 1 0,-1-1 0,0 1 0,-1-1 0,1 1 0,0-1 0,-1 1 0,1 0 0,-1-1 0,0 1 0,0-1 0,0 1 1,0 0-1,0-1 0,-1 1 0,1 0 0,-1-1 0,0 1 0,0-1 0,1 1 0,-2-1 0,1 0 0,0 1 0,0-1 0,-1 0 0,-2 3 0,-2 3 55,0 0 0,0-1-1,-1 0 1,0 0 0,0 0 0,-1-1 0,0 0 0,-15 8 0,17-11 10,0 0 1,0 0-1,0-1 0,0 0 1,0 0-1,0-1 0,-1 1 1,1-1-1,0-1 1,-1 1-1,1-1 0,-1 0 1,-9-2-1,15 2-177,0-1 0,0 1 0,0-1 0,0 1 0,0-1 0,0 0 0,1 1 0,-1-1 0,0 0 1,0 1-1,1-1 0,-1 0 0,1 0 0,-1 0 0,0 0 0,1 0 0,0 0 0,-1 0 0,1 0 0,0 0 0,-1 0 0,1 0 0,0 0 0,0 0 0,0 0 0,0-2 0,-1 2-590,1-1 0,0 0-1,1 0 1,-1 0 0,0 0 0,0 0 0,1 1-1,-1-1 1,1 0 0,-1 0 0,1 0 0,0 1-1,2-4 1,7-4-5649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29.212"/>
    </inkml:context>
    <inkml:brush xml:id="br0">
      <inkml:brushProperty name="width" value="0.025" units="cm"/>
      <inkml:brushProperty name="height" value="0.025" units="cm"/>
    </inkml:brush>
  </inkml:definitions>
  <inkml:trace contextRef="#ctx0" brushRef="#br0">2 284 12204,'0'0'9118,"8"1"-7843,-1 0-1122,-1-1 0,1-1-1,-1 1 1,1-1-1,-1 0 1,1 0-1,-1-1 1,0 0-1,0 0 1,1 0 0,-1-1-1,-1 0 1,1 0-1,0 0 1,-1-1-1,0 0 1,0 0 0,9-9-1,-14 13-148,3-2 42,-1 0 0,0 0-1,1-1 1,-1 1 0,0 0 0,0-1-1,0 1 1,-1-1 0,1 0 0,-1 0-1,1 1 1,-1-1 0,0 0 0,0 0-1,0 0 1,0-1 0,0-5 0,-2 9-49,1-1 0,-1 1 0,1-1 0,-1 1 0,0-1 1,1 1-1,-1 0 0,0-1 0,1 1 0,-1 0 1,0 0-1,1-1 0,-1 1 0,0 0 0,0 0 0,1 0 1,-1 0-1,0 0 0,0 0 0,1 0 0,-1 0 1,0 0-1,0 0 0,1 0 0,-1 0 0,0 1 0,1-1 1,-1 0-1,0 1 0,1-1 0,-2 1 0,-27 10-301,19-3 217,-1 1 0,1 0 0,1 1 0,0 0 0,-16 22 0,21-26 82,-1 0 0,1 1 0,1-1 0,-1 1 0,1 0 0,0 0 0,1 0 0,0 0 0,0 1 0,0-1-1,1 0 1,0 11 0,1-17-6,1 0 1,0 0-1,0 0 0,-1 0 0,1 0 0,0-1 0,0 1 1,0 0-1,0 0 0,0-1 0,0 1 0,0-1 0,0 1 0,0-1 1,1 1-1,-1-1 0,0 1 0,0-1 0,0 0 0,1 0 1,-1 0-1,0 0 0,0 0 0,0 0 0,1 0 0,-1 0 0,2 0 1,39-4-322,-32 2 65,0-2-1,0 1 1,-1-2-1,1 1 1,-1-1-1,10-7 0,-9 5-634,0 1 0,1 1-1,0 0 1,14-5-1,-25 10 856,1 0 0,0 0 0,-1 0 0,1 0-1,-1 0 1,1 0 0,-1 0 0,1 0 0,0 0 0,-1 1-1,1-1 1,-1 0 0,1 1 0,-1-1 0,1 0 0,-1 1-1,0-1 1,1 0 0,-1 1 0,1-1 0,-1 1 0,0-1-1,1 1 1,-1-1 0,0 0 0,1 1 0,-1 0-1,0-1 1,0 1 0,0-1 0,1 1 0,-1-1 0,0 1-1,0-1 1,0 1 0,0 0 0,0-1 0,0 1 0,0 0 62,0 1 0,0-1 0,0 0 1,1 0-1,-1 0 0,0 0 1,1 0-1,-1 0 0,1 0 0,-1 0 1,1 0-1,-1 0 0,1 0 1,0 0-1,-1 0 0,1-1 0,0 1 1,0 0-1,0 0 0,0-1 1,0 1-1,0-1 0,0 1 0,0-1 1,0 1-1,0-1 0,0 1 1,0-1-1,0 0 0,0 0 0,1 1 1,3-2-2,-1 0 0,1 0 0,-1 0 0,0-1 0,0 0 0,1 1 0,-1-2 0,0 1 0,-1 0 0,1-1 0,0 1 0,-1-1 0,1 0 0,-1 0 0,4-5 0,47-60-76,-45 56 23,8-11 109,-1 0 1,-1-1 0,-1-1 0,-1-1 0,-1 0 0,12-42 0,-22 54 1232,-5 11-488,-13 20-201,-18 35-298,15-20 248,2 1 0,-19 51 0,31-68-648,1-1 0,0 1 0,1-1 0,1 1-1,0 0 1,1 0 0,1 0 0,2 21-1,-1-8-949,-3-23 280,-5-18 12,-1-8-1686,-1 0 0,0 1 1,-24-35-1,27 45 2704,-1 0 0,0 1 0,-1 0 0,0 1-1,-15-12 1,23 21-59,0-1-1,-1 1 0,1-1 0,0 1 0,0 0 1,0-1-1,0 1 0,0-1 0,0 1 0,0 0 1,0-1-1,1 1 0,-1-1 0,1 1 0,-1-1 1,1 1-1,0-1 0,-1 1 0,3 1 0,2 1 202,1-1 0,-1 0 0,1 0-1,0 0 1,0-1 0,1 1 0,-1-2-1,0 1 1,1-1 0,-1 0 0,1 0-1,-1-1 1,13 0 0,1 0-189,1-2 0,-1 0-1,23-6 1,-26 5-654,28-8-998,-24-2-8062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29.606"/>
    </inkml:context>
    <inkml:brush xml:id="br0">
      <inkml:brushProperty name="width" value="0.025" units="cm"/>
      <inkml:brushProperty name="height" value="0.025" units="cm"/>
    </inkml:brush>
  </inkml:definitions>
  <inkml:trace contextRef="#ctx0" brushRef="#br0">125 0 14542,'0'0'5835,"-10"4"-5323,3-2-390,-55 23 477,59-24-547,0 0 1,1 1-1,-1-1 0,1 1 0,-1 0 0,1-1 1,0 1-1,0 0 0,-1 0 0,1 1 0,1-1 1,-1 0-1,0 1 0,1-1 0,-1 1 0,1-1 1,0 1-1,0 0 0,0 0 0,0-1 1,0 1-1,0 3 0,1-5-57,0 0 0,1-1 0,-1 1 0,1 0 1,-1-1-1,1 1 0,-1 0 0,1-1 0,-1 1 0,1-1 0,-1 1 1,1-1-1,0 1 0,-1-1 0,1 1 0,0-1 0,-1 0 0,1 1 1,0-1-1,-1 0 0,1 0 0,0 1 0,0-1 0,0 0 0,-1 0 1,1 0-1,1 0 0,29 2-195,-25-2 109,209 1-9865,-212-1 9764,-1 0-1,1 0 1,-1 1 0,1-1 0,-1 1-1,0-1 1,1 1 0,-1 0 0,0 0 0,1 0-1,-1 0 1,0 0 0,3 2 0,-5-3 241,1 1-1,-1 0 1,1-1 0,-1 1 0,1 0 0,-1-1 0,1 1-1,-1 0 1,0 0 0,0-1 0,1 1 0,-1 0 0,0 0-1,0 0 1,0-1 0,0 1 0,0 0 0,0 0 0,0 0-1,0-1 1,0 1 0,0 0 0,0 0 0,0 0 0,-1 1-1,-1 2 449,-1 0 0,1 0-1,-1 0 1,1-1-1,-1 1 1,0-1-1,0 1 1,-1-1 0,1 0-1,-1-1 1,-7 5-1,-7 5 994,-1-2 0,0-1 0,-1 0-1,0-1 1,-38 9 0,-13-9-323,70-8-1437,-1 0 0,1 0-1,-1 0 1,1 0 0,-1 0 0,1-1 0,-1 1 0,1 0-1,-1-1 1,1 1 0,0-1 0,-1 0 0,1 1 0,0-1-1,-1 0 1,1 0 0,0 0 0,0 0 0,0 0 0,-1 0-1,1 0 1,-1-3 0,-12-18-8063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29.935"/>
    </inkml:context>
    <inkml:brush xml:id="br0">
      <inkml:brushProperty name="width" value="0.025" units="cm"/>
      <inkml:brushProperty name="height" value="0.025" units="cm"/>
    </inkml:brush>
  </inkml:definitions>
  <inkml:trace contextRef="#ctx0" brushRef="#br0">0 0 31966,'0'0'-1761,"56"26"-25273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2.403"/>
    </inkml:context>
    <inkml:brush xml:id="br0">
      <inkml:brushProperty name="width" value="0.05" units="cm"/>
      <inkml:brushProperty name="height" value="0.05" units="cm"/>
    </inkml:brush>
  </inkml:definitions>
  <inkml:trace contextRef="#ctx0" brushRef="#br0">103 1 20764,'-1'3'1575,"-44"100"1603,32-67-2884,1 1-1,3 0 1,0 0-1,-5 63 0,14-95-266,0 1 0,0-1 0,1 0 0,-1 0 0,1 1 0,2 4 1,-3-9-17,1 1 1,-1-1-1,1 0 1,-1 0 0,1 0-1,-1 0 1,1 1 0,0-1-1,-1 0 1,1 0 0,0-1-1,0 1 1,0 0 0,0 0-1,0 0 1,0 0 0,0-1-1,0 1 1,0 0-1,0-1 1,0 1 0,1-1-1,-1 0 1,0 1 0,0-1-1,1 0 1,-1 0 0,0 1-1,0-1 1,1 0 0,-1 0-1,2-1 1,1 0 23,0 0 0,0 0 0,1 0-1,-1-1 1,0 0 0,0 0 0,0 0 0,-1 0 0,1-1 0,0 1 0,3-4 0,37-39 280,-36 36-254,62-73 425,100-153 1,-169 233-594,0 1 0,0 0 0,-1 0 0,1 0 0,0-1 0,0 1 0,-1 0 0,1-1 0,-1 1 0,1-1 0,-1 1 0,1-3 0,-2 4 56,0 1 1,0-1 0,0 0 0,0 1 0,0-1 0,1 0 0,-1 1 0,0-1 0,0 1 0,1 0 0,-1-1 0,0 1 0,1 0 0,-1-1 0,0 1 0,1 0 0,-1-1 0,0 2 0,-12 14-472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31.943"/>
    </inkml:context>
    <inkml:brush xml:id="br0">
      <inkml:brushProperty name="width" value="0.025" units="cm"/>
      <inkml:brushProperty name="height" value="0.025" units="cm"/>
    </inkml:brush>
  </inkml:definitions>
  <inkml:trace contextRef="#ctx0" brushRef="#br0">2 145 15310,'0'0'3268,"-1"-10"-460,1 5-2553,-1 0 1,1 0 0,0 1 0,1-1 0,-1 0-1,1 0 1,0 0 0,0 0 0,1 1 0,-1-1 0,1 0-1,0 1 1,0-1 0,1 1 0,-1 0 0,1 0-1,0 0 1,0 0 0,0 0 0,1 1 0,-1-1-1,1 1 1,0 0 0,8-5 0,-9 6-166,0-1 0,0 1 0,0 0-1,0 0 1,1 0 0,0 0 0,-1 1 0,1-1 0,0 1 0,-1 0-1,1 0 1,0 0 0,0 1 0,0-1 0,0 1 0,0 0 0,4 1-1,-7 1-82,1 1-1,-2 0 1,1 0-1,0-1 0,0 1 1,-1 0-1,0 0 0,1 0 1,-1 0-1,0 0 0,-1-1 1,1 1-1,0 0 1,-2 4-1,2-4 16,-17 76 195,13-63-207,-1 0 0,2 0 0,1 1 0,-2 18 0,4-34-10,0 0 0,0-1 0,0 1 0,1 0 0,-1-1 0,0 1 0,0-1 0,0 1 0,0 0 0,1-1 0,-1 1 0,0 0 0,1-1 0,-1 1 0,0-1 0,1 1 0,-1-1 0,0 1 0,1-1 0,-1 1 0,1-1 0,-1 1 0,1-1 0,0 0 0,-1 1 0,1-1 0,-1 0 0,1 1 0,0-1 0,0 0 1,25 0 85,24-18 152,-35 8-174,1 0-1,-2-1 0,0-1 0,0-1 0,12-14 1,-17 12-46,-21 31-261,8-10 236,1 1-1,1 0 0,-1 1 0,1-1 0,1 0 1,-1 1-1,1-1 0,0 1 0,1-1 1,0 11-1,0-17 14,0 0-1,0 0 1,0 0 0,1 0 0,-1 0-1,0 0 1,0-1 0,1 1-1,-1 0 1,1 0 0,-1 0 0,0 0-1,1-1 1,0 1 0,-1 0 0,1 0-1,-1-1 1,1 1 0,0 0 0,0-1-1,-1 1 1,1-1 0,0 1 0,0-1-1,0 1 1,-1-1 0,3 1-1,30 0 325,-24-3-179,0 0 1,0 0-1,-1-1 1,1 0-1,9-6 1,-3 0-33,-1-1 1,-1 0 0,0-1 0,0-1 0,12-14 0,-20 20-86,0 0-1,0 0 1,0 0-1,-1-1 1,0 1 0,-1-1-1,1 0 1,-1 0 0,0-1-1,-1 1 1,0 0 0,0-1-1,1-12 1,-3 19-34,0 1 0,0-1 0,0 1 0,0-1 0,0 1 0,0-1 0,0 1 0,-1-1 0,1 1 0,0-1 0,0 1 0,0-1 0,0 1 0,-1 0 0,1-1 0,0 1 0,0-1 0,-1 1 0,1 0 0,0-1 0,-1 1 0,1-1 0,-1 1 0,1 0 0,0 0 0,-1-1 0,1 1 0,-1 0 0,1 0 0,-1-1 0,1 1 0,-1 0 0,0 0 0,-21 3 0,-16 18 0,23-3 0,25-19 0,28-25 0,-13 1 0,-24 53-400,-17 43 350,12-55 135,-1 0 1,2 1 0,0 0 0,0 19 0,3-35-133,0 0 1,0-1 0,1 1-1,-1 0 1,0 0 0,1-1-1,-1 1 1,0 0 0,1 0-1,-1-1 1,1 1 0,-1 0-1,1-1 1,0 1 0,-1-1-1,1 1 1,-1-1 0,1 1-1,0-1 1,0 1 0,-1-1-1,1 0 1,0 1 0,0-1-1,-1 0 1,1 0 0,0 1-1,0-1 1,0 0 0,-1 0-1,1 0 1,0 0 0,1 0-1,31-4-9220,-22-3 1842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32.629"/>
    </inkml:context>
    <inkml:brush xml:id="br0">
      <inkml:brushProperty name="width" value="0.025" units="cm"/>
      <inkml:brushProperty name="height" value="0.025" units="cm"/>
    </inkml:brush>
  </inkml:definitions>
  <inkml:trace contextRef="#ctx0" brushRef="#br0">88 70 12043,'0'0'5451,"-3"12"-4271,-25 67 1213,17-51-895,0 0-1,2 1 1,1 0-1,-8 59 1,16-87-1490,-1 0-1,1 0 1,0-1 0,0 1 0,0 0-1,-1 0 1,1 0 0,0-1 0,0 1-1,0 0 1,0 0 0,1 0 0,-1 0-1,0-1 1,0 1 0,0 0 0,1 0-1,-1-1 1,0 1 0,1 0-1,-1 0 1,1-1 0,-1 1 0,1 0-1,-1-1 1,1 1 0,-1-1 0,1 1-1,-1 0 1,1-1 0,0 1 0,-1-1-1,1 0 1,0 1 0,0-1 0,-1 0-1,1 1 1,0-1 0,0 0-1,0 0 1,-1 0 0,1 1 0,0-1-1,0 0 1,0 0 0,-1 0 0,1 0-1,0-1 1,0 1 0,0 0 0,-1 0-1,1 0 1,0-1 0,0 1 0,-1 0-1,1-1 1,1 0 0,4-2 74,0-1-1,0 0 1,-1 0 0,1 0 0,7-9 0,11-14-88,0-1 1,-2-1 0,-2-1-1,0-1 1,-2-1 0,-2-1-1,-1 0 1,-1-1 0,11-43-1,-82 186-736,50-96 966,0 0 1,1 0-1,0 0 0,1 1 0,1 0 0,0 0 1,1 0-1,1 0 0,0 0 0,0 19 0,2-33-224,0 1-1,0 0 1,1 0-1,-1 0 1,0 0-1,0-1 1,1 1-1,-1 0 1,1 0-1,-1-1 1,1 1-1,-1 0 1,1-1-1,-1 1 1,1 0-1,0-1 1,-1 1-1,1-1 1,0 1-1,0-1 1,-1 1-1,1-1 0,0 0 1,0 1-1,0-1 1,-1 0-1,1 0 1,0 0-1,0 1 1,0-1-1,0 0 1,0 0-1,-1 0 1,1 0-1,0 0 1,0-1-1,0 1 1,0 0-1,0 0 1,-1 0-1,1-1 1,0 1-1,0-1 1,0 1-1,-1 0 1,2-1-1,3-1-37,-1 0 1,1 0-1,-1-1 0,1 1 1,-1-1-1,7-5 0,49-63-864,-61 97 598,-8 13 538,6-30-105,0-1-1,1 1 0,1 0 0,-1 1 0,1-1 0,1 0 0,1 15 1,-1-22-122,1-1 0,-1 1 0,1 0 0,0-1 0,0 1 0,0-1 0,0 1 0,0-1 0,0 0 0,0 1 0,1-1 0,-1 0 0,0 0 0,1 0 0,-1 0 0,1 0 0,-1 0 0,1 0 0,-1 0 0,1-1 0,-1 1 0,1-1 0,0 1 0,0-1 0,-1 0 0,1 1 0,0-1 0,0 0 0,-1 0 0,1 0 0,0 0 0,-1-1 0,1 1 0,0 0 0,0-1 0,1 0 0,5 0 19,-1-1-1,1 0 1,-1 0 0,0-1-1,0 0 1,0 0-1,9-5 1,30-34 230,-43 39-339,0 0 1,-1 0-1,1-1 0,-1 1 0,0 0 1,0-1-1,0 0 0,-1 1 0,1-1 1,-1 0-1,0 0 0,0 0 1,1-5-1,-34 15-10733,17-2 3599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33.006"/>
    </inkml:context>
    <inkml:brush xml:id="br0">
      <inkml:brushProperty name="width" value="0.025" units="cm"/>
      <inkml:brushProperty name="height" value="0.025" units="cm"/>
    </inkml:brush>
  </inkml:definitions>
  <inkml:trace contextRef="#ctx0" brushRef="#br0">1 1 16528,'0'0'5253,"15"49"-7688,0-35-1024,-6 4-64,6 0-1218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33.444"/>
    </inkml:context>
    <inkml:brush xml:id="br0">
      <inkml:brushProperty name="width" value="0.025" units="cm"/>
      <inkml:brushProperty name="height" value="0.025" units="cm"/>
    </inkml:brush>
  </inkml:definitions>
  <inkml:trace contextRef="#ctx0" brushRef="#br0">183 1 10378,'0'0'12652,"-12"1"-10965,3 0-1399,-1 1 1,0 1-1,1 0 1,0 0-1,0 0 0,0 1 1,0 1-1,-9 6 1,14-9-185,-1 1 1,1 0-1,0 0 1,1 1-1,-1-1 1,1 1-1,-1 0 1,1 0-1,0 0 1,1 0-1,-1 0 1,1 1-1,0-1 1,0 1-1,0 0 1,0-1-1,1 1 1,0 0-1,0 0 1,0 0 0,0 6-1,2-5-96,0 1 1,1-1-1,0 0 1,0 0-1,0 0 1,1 0-1,-1 0 1,1 0-1,1-1 1,-1 1-1,1-1 1,0 0-1,8 8 1,-5-5-41,-1 0 1,0 1 0,0-1 0,5 12 0,-8-11-5,0 0 1,-1-1-1,0 1 1,0 0 0,-1 0-1,0 0 1,-1 0-1,0 1 1,0-1-1,-1 0 1,-4 17 0,5-22 46,-1 0 0,0 1 0,-1-1 0,1 0 0,-1 0 0,0 0 0,0 0 0,0 0 0,0 0 0,-1-1 0,1 1 0,-1-1 0,0 0 0,0 0 0,-1 0 0,1 0 0,0 0 0,-1 0 0,0-1 0,0 0 0,1 0 0,-1 0 0,-1 0 0,1-1 0,0 1 0,-6 0 0,9-2-7,-1 0 0,1 0-1,0 0 1,-1-1 0,1 1 0,0-1 0,0 1 0,-1 0 0,1-1 0,0 0 0,0 1 0,0-1 0,0 0 0,0 0 0,0 1 0,0-1 0,0 0 0,0 0 0,0 0 0,0 0 0,1 0 0,-1 0 0,0-1 0,1 1 0,-1 0 0,1 0 0,-1 0 0,1-1 0,-1 1 0,1 0 0,0-1 0,0 1 0,0 0 0,0 0 0,0-1 0,0-1 0,-1-57-869,2 54 707,-1-2 31,1 0 0,1 0 0,-1 1 1,1-1-1,0 1 0,1-1 0,0 1 0,0 0 0,1 0 0,0 0 0,0 0 1,1 1-1,-1-1 0,12-10 0,4-1 60,0 0 1,2 2-1,25-15 0,-27 18 34,1-1 1,-2-1-1,27-25 0,-36 22 252,-15 9 624,3 9-797,0 0-1,0 0 1,0 0-1,0 0 1,0 0-1,0 0 1,0 1 0,0-1-1,1 1 1,-1-1-1,0 1 1,0 0-1,0-1 1,1 1-1,-1 0 1,-2 2 0,-1 2-14,0-1 0,0 1 0,1 1 0,-1-1 0,1 1 0,0-1 0,-3 9 1,5-12-19,1 0 0,0 0 1,1 1-1,-1-1 1,0 0-1,1 1 0,-1-1 1,1 0-1,-1 1 1,1-1-1,0 3 1,0-4-9,1 0 1,-1 0-1,0 0 1,0 0-1,1-1 1,-1 1-1,1 0 1,-1 0-1,1 0 1,-1 0-1,1-1 1,-1 1-1,1 0 1,0-1-1,-1 1 1,1 0 0,0-1-1,0 1 1,-1-1-1,1 1 1,0-1-1,0 1 1,0-1-1,0 0 1,0 1-1,-1-1 1,1 0-1,1 0 1,10 3 37,0-2-1,0 0 1,0 0 0,1-1-1,-1 0 1,0-1 0,22-5-1,4-4 33,41-15-1,8-4 1,-86 29-79,0-1-1,0 1 1,1-1-1,-1 1 1,0 0-1,0 0 0,0-1 1,0 1-1,0 0 1,1 0-1,-1 0 1,0 0-1,0 0 0,0 1 1,0-1-1,1 0 1,-1 0-1,0 1 1,0-1-1,0 1 1,1 0-1,0 17 511,0 8 1718,30-26-1964,-25-1-1169,0-1 0,-1 0-1,1 0 1,-1-1 0,1 1-1,6-5 1,19-11-9993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33.855"/>
    </inkml:context>
    <inkml:brush xml:id="br0">
      <inkml:brushProperty name="width" value="0.025" units="cm"/>
      <inkml:brushProperty name="height" value="0.025" units="cm"/>
    </inkml:brush>
  </inkml:definitions>
  <inkml:trace contextRef="#ctx0" brushRef="#br0">88 1 21172,'0'0'5029,"0"51"-4389,0-16 225,-4 4-416,2 3-257,-3 0-128,-1-2 0,1-2 0,-1 0-32,0-5 0,-1-3 0,1-7-512,-5-6-1250,-4-8-1697,0-9-4164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34.204"/>
    </inkml:context>
    <inkml:brush xml:id="br0">
      <inkml:brushProperty name="width" value="0.025" units="cm"/>
      <inkml:brushProperty name="height" value="0.025" units="cm"/>
    </inkml:brush>
  </inkml:definitions>
  <inkml:trace contextRef="#ctx0" brushRef="#br0">0 82 13677,'12'-8'3988,"7"-3"-2764,1 1-1,0 0 1,0 2 0,0 0 0,1 1 0,1 1-1,39-6 1,-45 11-1037,0 1 1,0 0-1,0 1 0,0 0 0,24 6 0,-37-6-181,-1-1-1,1 1 1,0-1-1,-1 1 1,1 0-1,0 0 1,-1 0-1,1 1 1,-1-1 0,0 0-1,1 1 1,-1 0-1,0 0 1,0-1-1,0 1 1,0 0 0,0 1-1,0-1 1,-1 0-1,1 0 1,-1 1-1,0-1 1,1 1 0,-1-1-1,0 1 1,0 0-1,-1-1 1,1 1-1,-1 0 1,1 0 0,-1-1-1,0 1 1,0 0-1,0 0 1,0 0-1,0-1 1,-1 1-1,1 0 1,-3 5 0,0-1 161,0 0 0,-1 0 0,0-1 0,0 1 0,0-1 0,-1 0 1,0 0-1,0 0 0,-1-1 0,1 0 0,-1 0 0,-7 4 0,-7 5 200,-1 0-1,-32 14 1,12-14-633,23-12-3701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34.632"/>
    </inkml:context>
    <inkml:brush xml:id="br0">
      <inkml:brushProperty name="width" value="0.025" units="cm"/>
      <inkml:brushProperty name="height" value="0.025" units="cm"/>
    </inkml:brush>
  </inkml:definitions>
  <inkml:trace contextRef="#ctx0" brushRef="#br0">0 164 4356,'0'0'23436,"10"-5"-22657,66-24-42,-40 16-569,65-32 0,-99 44-89,1 0 0,-1-1 0,0 1 0,0-1 0,0 1 0,0-1 1,0 0-1,0 0 0,0 0 0,0 0 0,-1 0 0,1-1 0,-1 1 0,0 0 0,0-1 0,0 1 0,0-1 0,0 1 0,1-4 1,-3 5-39,1-1 1,0 1 0,0-1-1,-1 1 1,1 0 0,-1-1-1,0 1 1,1 0-1,-1 0 1,0 0 0,1-1-1,-1 1 1,0 0 0,0 0-1,0 0 1,0 0 0,0 0-1,0 0 1,-1 1 0,1-1-1,0 0 1,0 1 0,-1-1-1,1 0 1,0 1 0,-1 0-1,1-1 1,0 1 0,-1 0-1,1-1 1,0 1 0,-1 0-1,1 0 1,-1 0 0,1 1-1,-2-1 1,-4 0-50,-1 1 0,1 0 0,0 0 0,0 0 0,0 1 1,1 0-1,-1 0 0,0 1 0,1 0 0,-1 0 0,1 0 0,0 1 0,-8 6 0,10-7 2,0 0 0,0 0-1,0 1 1,0 0 0,0 0 0,1 0-1,0 0 1,-1 0 0,2 0 0,-1 1-1,0 0 1,1-1 0,0 1 0,0 0-1,1 0 1,-1 0 0,1 0 0,-1 10-1,2-14 6,1 0 0,-1 0 0,1 0 0,0 0 0,-1 0 1,1 0-1,0 0 0,0 0 0,0 0 0,0 0 0,0 0 0,0 0 0,0 0 0,0-1 0,0 1 0,0 0 0,0-1 0,0 1 0,1-1 0,-1 1 0,0-1 0,0 0 0,1 1 0,-1-1 0,0 0 0,0 0 0,1 0 0,1 0 0,50 3-113,-42-3 16,54-1-586,-44-1 425,0 1-1,0 2 1,1 0 0,-1 1 0,0 1 0,27 8 0,-46-11 285,-1 0 0,0 1 1,0-1-1,0 0 0,1 1 0,-1-1 1,0 1-1,0-1 0,0 1 0,0 0 1,0-1-1,0 1 0,0 0 0,0 0 1,0 0-1,0 0 0,0 0 1,-1 0-1,1 0 0,0 0 0,-1 0 1,1 0-1,-1 0 0,1 0 0,-1 0 1,1 1-1,-1-1 0,0 0 0,0 0 1,1 0-1,-1 1 0,0-1 0,0 0 1,0 0-1,0 1 0,-1 0 0,1-1-6,0-1-1,0 0 0,0 0 1,-1 0-1,1 0 0,0 1 1,0-1-1,0 0 0,0 0 1,-1 0-1,1 0 0,0 0 0,0 0 1,0 0-1,-1 0 0,1 0 1,0 0-1,0 0 0,-1 0 1,1 0-1,0 0 0,0 0 1,0 0-1,-1 0 0,1 0 0,0 0 1,0 0-1,0 0 0,-1 0 1,1 0-1,0 0 0,0 0 1,0 0-1,-1-1 0,1 1 1,0 0-1,0 0 0,0 0 0,0 0 1,-1 0-1,1-1 0,0 1 1,0 0-1,0 0 0,0 0 1,0 0-1,0-1 0,0 1 1,0 0-1,0 0 0,-1-1 0,1 1 1,0 0-1,0 0 0,0 0 1,0-1-1,0 1 0,0 0 1,0 0-1,-9-16 819,5-8-1057,1 0 0,2 0 0,1-40 1,1 62-53,-1 1 1,0 0-1,1 0 1,-1 0 0,1-1-1,-1 1 1,1 0-1,0 0 1,-1 0 0,1 0-1,0 0 1,0 0-1,0 0 1,0 0 0,0 0-1,0 0 1,0 0 0,0 1-1,0-1 1,0 0-1,1 1 1,-1-1 0,0 1-1,0-1 1,1 1-1,-1 0 1,0 0 0,0-1-1,2 1 1,45-3-9335,-40 3 7884,25 0-4615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34.965"/>
    </inkml:context>
    <inkml:brush xml:id="br0">
      <inkml:brushProperty name="width" value="0.025" units="cm"/>
      <inkml:brushProperty name="height" value="0.025" units="cm"/>
    </inkml:brush>
  </inkml:definitions>
  <inkml:trace contextRef="#ctx0" brushRef="#br0">107 15 6694,'0'0'24669,"-10"-4"-24525,6 2-128,-1 0 0,0 1 1,1-1-1,-1 1 0,1 0 0,-1 1 0,0-1 0,-8 1 1,11 0-9,0 1 1,0-1-1,0 1 1,0-1-1,0 1 0,0 0 1,1 0-1,-1 0 1,0 0-1,0 0 1,1 0-1,-1 0 1,1 1-1,-1-1 1,1 1-1,-1-1 1,1 1-1,0-1 0,0 1 1,0 0-1,0-1 1,0 1-1,0 0 1,0 0-1,1 0 1,-1 0-1,1 0 1,-1 0-1,1 0 1,0 0-1,0 3 1,0-3-67,0 0 0,0 1 0,0-1 0,1 0 0,-1 0 0,1 0 0,-1 1 0,1-1 0,0 0 0,0 0 0,0 0 0,0 0 0,0 0 0,0 0 0,1-1 0,-1 1 0,1 0 0,-1-1 1,1 1-1,0-1 0,-1 1 0,4 1 0,55 32-2272,-21-14 793,-35-17 1477,1-1 1,-1 1-1,1 1 0,-1-1 0,0 0 1,-1 1-1,4 5 0,-6-9 129,0 0-1,-1 0 1,1 0-1,-1 0 1,1 0-1,-1 1 1,0-1-1,1 0 0,-1 0 1,0 0-1,0 0 1,0 0-1,0 1 1,0-1-1,0 0 1,0 0-1,0 0 1,0 0-1,0 0 1,-1 1-1,1-1 1,0 0-1,-1 0 0,1 0 1,-1 0-1,1 0 1,-1 0-1,0 0 1,1 0-1,-1 0 1,0-1-1,0 1 1,0 0-1,0 0 1,1-1-1,-1 1 1,0 0-1,0-1 0,0 1 1,0-1-1,-1 1 1,0 0-1,-8 2 268,1 0 0,0 0-1,-1-1 1,0 0-1,1 0 1,-1-1 0,-15 0-1,22-1-440,-1-1 0,0 1 0,1-1 0,-1 1-1,1-1 1,-1 0 0,1 0 0,-1-1 0,1 1-1,-4-3 1,5 3-185,1 0 0,-1-1-1,1 1 1,0 0 0,-1 0 0,1-1-1,0 1 1,0-1 0,0 1-1,0-1 1,1 1 0,-1-1 0,0 0-1,0 1 1,1-1 0,-1 0 0,1 0-1,0 1 1,0-1 0,-1 0 0,1-3-1,0 4-176,1 0 0,-1-1 0,0 1 0,0 0 0,0-1 0,1 1 0,-1 0 0,1 0 0,-1-1 0,1 1 0,-1 0 0,1 0 0,0 0 0,0 0 0,-1 0 0,1 0 0,0 0 0,0 0 0,0 0 0,0 0 0,0 0 0,0 1 0,1-1 0,0-1 0,22-11-8122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35.423"/>
    </inkml:context>
    <inkml:brush xml:id="br0">
      <inkml:brushProperty name="width" value="0.025" units="cm"/>
      <inkml:brushProperty name="height" value="0.025" units="cm"/>
    </inkml:brush>
  </inkml:definitions>
  <inkml:trace contextRef="#ctx0" brushRef="#br0">161 18 11627,'0'0'15732,"-12"-4"-14984,5 1-636,4 2-85,0-1 0,1 1 0,-1 0 1,0 0-1,0 0 0,0 0 0,0 0 0,0 1 0,0-1 0,0 1 0,0 0 0,0 0 0,0 0 1,0 0-1,0 1 0,0-1 0,0 1 0,0 0 0,0 0 0,0 0 0,0 0 0,0 0 0,1 1 1,-4 1-1,4-1-13,-43 40 737,43-40-712,0-1 1,1 1-1,-1 1 0,1-1 1,-1 0-1,1 0 0,0 0 0,0 1 1,0-1-1,0 1 0,0-1 1,0 1-1,1-1 0,-1 1 1,1-1-1,0 1 0,-1 0 1,1-1-1,1 1 0,-1 4 1,1-6-33,-1 0 0,1 0 0,0 0 0,-1-1 1,1 1-1,0 0 0,0 0 0,-1-1 0,1 1 1,0 0-1,0-1 0,0 1 0,0-1 1,0 1-1,0-1 0,0 1 0,0-1 0,0 0 1,0 1-1,0-1 0,0 0 0,0 0 0,1 0 1,30 1 205,-24-1-124,17-2-123,1-1 1,-1-1-1,0-1 1,0-2 0,-1 0-1,30-14 1,49-13-107,-104 34 148,1 0 0,0 0-1,0 1 1,0-1 0,0 0 0,-1 0 0,1 0-1,0 0 1,0 1 0,0-1 0,0 0 0,0 0-1,0 0 1,0 1 0,0-1 0,-1 0 0,1 0-1,0 0 1,0 1 0,0-1 0,0 0 0,0 0-1,0 0 1,0 1 0,0-1 0,0 0 0,0 0-1,1 0 1,-1 1 0,0-1 0,0 0 0,0 0-1,0 0 1,0 1 0,0-1 0,0 0-1,0 0 1,1 0 0,-1 0 0,0 1 0,0-1-1,0 0 1,0 0 0,0 0 0,1 0 0,-1 0-1,0 1 1,0-1 0,0 0 0,1 0 0,-1 0-1,0 0 1,0 0 0,0 0 0,1 0 0,-1 0-1,0 0 1,0 0 0,0 0 0,1 0 0,-1 0-1,0 0 1,0 0 0,1 0 0,-19 25 970,4-4-333,15-21-643,-1 1 0,1-1-1,-1 1 1,1-1 0,-1 1 0,1-1 0,0 0 0,-1 1-1,1-1 1,-1 0 0,1 1 0,0-1 0,-1 0-1,1 0 1,0 1 0,0-1 0,-1 0 0,1 0 0,0 0-1,-1 0 1,1 0 0,0 0 0,0 0 0,-1 0-1,1-1 1,1 1 0,-2 0-3,19-2-145,0 0 0,0-1 0,0-1 1,-1-1-1,31-12 0,-32 10-13,2 1-1,-1 0 1,1 2 0,-1 0-1,34-2 1,-51 6 163,-1 1 0,1-1-1,-1 0 1,1 1 0,-1-1 0,1 1-1,-1-1 1,0 0 0,1 1 0,-1-1 0,0 1-1,0-1 1,1 1 0,-1-1 0,0 1 0,0-1-1,0 1 1,1 0 0,-1-1 0,0 1-1,0-1 1,0 1 0,0-1 0,0 1 0,0-1-1,0 1 1,0 0 0,-1-1 0,1 1 0,0-1-1,0 1 1,0-1 0,0 1 0,-1-1-1,1 1 1,0-1 0,-1 1 0,1-1 0,0 1-1,-1-1 1,1 0 0,-1 1 0,1 0 0,-13 21 203,2-8-205,8-12-120,0 1-1,1 0 1,-1 0 0,1 0 0,0 1 0,-1-1-1,2 1 1,-1-1 0,-2 8 0,18-12-20627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35.960"/>
    </inkml:context>
    <inkml:brush xml:id="br0">
      <inkml:brushProperty name="width" value="0.025" units="cm"/>
      <inkml:brushProperty name="height" value="0.025" units="cm"/>
    </inkml:brush>
  </inkml:definitions>
  <inkml:trace contextRef="#ctx0" brushRef="#br0">0 100 16303,'0'0'14900,"12"0"-14676,-6 0-205,80-8 146,-80 8-170,0-1-1,0-1 1,0 1-1,0-1 1,0 0-1,0-1 1,-1 1-1,1-1 0,-1 0 1,0 0-1,1-1 1,-2 0-1,6-5 1,-9 9-8,0-1 1,0 0 0,0 1-1,0-1 1,0 0 0,-1 0-1,1 0 1,0 0-1,-1 0 1,1 0 0,-1 0-1,1 0 1,-1 0-1,1 0 1,-1 0 0,0 0-1,0 0 1,1 0 0,-1 0-1,0 0 1,0 0-1,0-1 1,0 1 0,0 0-1,0 0 1,-1 0 0,1 0-1,0 0 1,-1 0-1,1 0 1,0 0 0,-1 0-1,1 0 1,-1 0 0,0 0-1,1 0 1,-1 0-1,0 0 1,1 0 0,-1 0-1,0 1 1,0-1-1,0 0 1,0 1 0,0-1-1,0 0 1,0 1 0,0-1-1,0 1 1,0 0-1,0-1 1,0 1 0,0 0-1,-2-1 1,-3 0-23,0-1-1,0 1 1,0 0 0,0 1 0,0 0-1,0 0 1,0 0 0,-12 2 0,12 0 40,0 1 1,1 0-1,0 0 1,-1 1-1,1-1 1,1 1-1,-1 0 1,0 0-1,1 1 1,0-1-1,0 1 1,0 0-1,-3 6 1,5-8 23,1-1 0,-1 1 0,1-1 0,0 1 0,0-1 0,0 1 0,1 0 0,-1-1 0,0 1 0,1 0 0,0 0 0,0 0 0,0 4 0,0-5-11,1 0 0,-1-1 0,1 1 0,0 0 1,0-1-1,-1 1 0,1-1 0,0 1 0,0-1 0,1 1 0,-1-1 0,0 0 0,0 1 1,1-1-1,-1 0 0,1 0 0,-1 0 0,1 0 0,-1 0 0,1-1 0,-1 1 1,1 0-1,2 0 0,9 3-3,0-1 0,-1 0 1,1-1-1,0 0 0,0-1 0,0 0 1,1-1-1,15-3 0,13-3-637,51-14 1,12-2-211,-105 22 829,1 0 1,-1-1 0,0 1-1,1 0 1,-1 0-1,1 0 1,-1 0-1,0 0 1,1 0-1,-1 0 1,0 0-1,1 0 1,-1 0-1,0 0 1,1 0 0,-1 0-1,0 0 1,1 0-1,-1 0 1,0 1-1,1-1 1,-1 0-1,0 0 1,1 0-1,-1 1 1,0-1-1,1 0 1,-1 0 0,0 0-1,0 1 1,1-1-1,-1 0 1,0 1-1,0-1 1,0 0-1,1 1 1,-1-1-1,-6 16 426,-26 24 1049,24-31-962,8-9-491,-1 0 0,1 1 0,0-1-1,-1 0 1,1 0 0,0 1-1,-1-1 1,1 0 0,0 1-1,0-1 1,-1 0 0,1 1 0,0-1-1,0 0 1,0 1 0,0-1-1,-1 1 1,1-1 0,0 0-1,0 1 1,0-1 0,0 1 0,0-1-1,0 1 1,0-1 0,0 0-1,0 1 1,0-1 0,0 1-1,1-1 1,-1 0 0,0 1-1,0-1 1,0 1 0,0-1 0,1 0-1,-1 1 1,0-1 0,0 0-1,1 1 1,-1-1 0,0 0-1,0 0 1,1 1 0,-1-1 0,1 0-1,26 2 129,32-13-286,-22-3-298,41-12-1799,-28 19-2480,-49 7 4714,-1 0 1,1 0-1,-1 0 0,1 1 0,-1-1 0,1 0 0,-1 0 0,1 1 0,-1-1 0,1 0 0,-1 1 1,1-1-1,-1 0 0,0 1 0,1-1 0,-1 1 0,0-1 0,1 0 0,-1 1 0,0-1 1,0 1-1,0-1 0,1 1 0,-1-1 0,0 1 0,0-1 0,0 1 0,0 0 0,0-1 1,0 1-1,0-1 0,0 1 0,0-1 0,0 1 0,0-1 0,0 1 0,0-1 0,0 1 0,-1-1 1,1 1-1,0-1 0,0 1 0,-1-1 0,1 1 0,0-1 0,0 1 0,-1-1 0,1 0 1,-1 1-1,1-1 0,-1 1 0,-16 25-1218,9-20-4327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3.013"/>
    </inkml:context>
    <inkml:brush xml:id="br0">
      <inkml:brushProperty name="width" value="0.05" units="cm"/>
      <inkml:brushProperty name="height" value="0.05" units="cm"/>
    </inkml:brush>
  </inkml:definitions>
  <inkml:trace contextRef="#ctx0" brushRef="#br0">0 202 16027,'1'2'194,"0"-1"-1,1 1 1,-1-1-1,0 0 0,0 0 1,1 1-1,-1-1 1,1 0-1,-1 0 1,1-1-1,-1 1 0,1 0 1,0 0-1,-1-1 1,1 1-1,0-1 0,-1 1 1,1-1-1,0 0 1,0 0-1,0 0 0,-1 0 1,1 0-1,0 0 1,0 0-1,-1-1 1,1 1-1,2-1 0,7-3 659,-1 1-1,1-2 0,16-9 1,12-3 513,-37 16-1339,0 0-1,1 0 1,-1 1 0,0-1 0,1 1-1,-1 0 1,1-1 0,-1 1-1,0 1 1,1-1 0,-1 0 0,1 0-1,-1 1 1,0-1 0,1 1 0,-1 0-1,0 0 1,0 0 0,1 0-1,-1 0 1,0 0 0,0 1 0,2 1-1,-1 1-22,0-1-1,0 1 0,-1 0 1,0 0-1,1 0 0,-1 0 1,-1 0-1,1 0 0,-1 0 1,0 1-1,2 7 0,0 12-4,-1 0-1,-2 38 0,0-33 27,0-28-18,0-1-1,0 0 0,0 0 0,0 0 0,0 1 0,0-1 0,0 0 0,0 0 1,0 0-1,0 1 0,0-1 0,0 0 0,0 0 0,0 0 0,0 1 1,0-1-1,0 0 0,1 0 0,-1 0 0,0 0 0,0 1 0,0-1 0,0 0 1,0 0-1,0 0 0,1 0 0,-1 0 0,0 0 0,0 0 0,0 1 1,0-1-1,1 0 0,-1 0 0,0 0 0,0 0 0,0 0 0,1 0 0,-1 0 1,0 0-1,0 0 0,0 0 0,1 0 0,-1 0 0,0 0 0,0 0 0,0 0 1,1 0-1,-1 0 0,0 0 0,0 0 0,0 0 0,0-1 0,1 1 1,-1 0-1,0 0 0,0 0 0,0 0 0,0 0 0,1 0 0,-1-1 0,0 1 1,0 0-1,0 0 0,0 0 0,0 0 0,0-1 0,0 1 0,0 0 0,1 0 1,9-11 157,13-32 185,-2 0-1,-1-1 0,25-87 1,-39 110-329,-4 26-40,0 1 1,0-1 0,1 0 0,0 0 0,0-1-1,7 9 1,-7-11-2,0 0 0,0-1 0,0 1 0,1 0-1,-1-1 1,1 0 0,-1 0 0,1 0 0,-1 0 0,1 0-1,0-1 1,-1 0 0,1 0 0,0 0 0,-1 0 0,1 0-1,0-1 1,-1 1 0,1-1 0,-1 0 0,1 0 0,-1-1-1,5-1 1,6-3-92,-2 0-1,1-1 1,-1-1-1,19-14 1,64-66-446,-95 88 559,0 0 0,0 0 0,0 0 0,0 0 0,0 0 0,0 1 0,0-1 1,0 0-1,0 0 0,0 0 0,0 0 0,0 0 0,0 1 0,0-1 0,0 0 0,0 0 0,0 0 0,0 0 0,0 0 1,0 1-1,0-1 0,1 0 0,-1 0 0,0 0 0,0 0 0,0 0 0,0 0 0,0 0 0,0 1 0,0-1 1,0 0-1,0 0 0,1 0 0,-1 0 0,0 0 0,0 0 0,0 0 0,0 0 0,0 0 0,1 0 0,-1 0 1,0 0-1,0 0 0,0 0 0,0 0 0,0 0 0,1 0 0,-1 0 0,0 0 0,0 0 0,0 0 0,0 0 0,0 0 1,1 0-1,-1 0 0,0 0 0,0 0 0,0 0 0,0 0 0,0 0 0,0 0 0,1 0 0,-1-1 0,0 1 1,0 0-1,-3 14-8,3-12 4,-28 131 11,25-107 21,0 0 1,1 0 0,3 29-1,7-22 147,-8-32-190,0-1 0,0 0 0,0 1 0,0-1 0,0 1 0,0-1 1,0 1-1,0-1 0,1 0 0,-1 1 0,0-1 0,0 1 0,0-1 0,1 0 1,-1 1-1,0-1 0,1 0 0,-1 1 0,0-1 0,1 0 0,-1 0 1,0 1-1,1-1 0,-1 0 0,0 0 0,1 1 0,-1-1 0,1 0 1,-1 0-1,0 0 0,1 0 0,-1 0 0,1 0 0,-1 0 0,1 0 0,-1 0 1,1 0-1,-1 0 0,0 0 0,1 0 0,-1 0 0,1 0 0,-1 0 1,1 0-1,-1-1 0,0 1 0,1 0 0,-1 0 0,0-1 0,1 1 1,-1 0-1,1 0 0,-1-1 0,0 1 0,0 0 0,1-1 0,-1 1 0,0 0 1,0-1-1,1 1 0,-1-1 0,0 1 0,0 0 0,0-1 0,0 1 1,1-1-1,-1 1 0,0-1 0,4-9-312,0 0 1,-1 0-1,0 0 0,0 0 0,1-18 1,-1 10 56,6-26-306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6.460"/>
    </inkml:context>
    <inkml:brush xml:id="br0">
      <inkml:brushProperty name="width" value="0.025" units="cm"/>
      <inkml:brushProperty name="height" value="0.025" units="cm"/>
    </inkml:brush>
  </inkml:definitions>
  <inkml:trace contextRef="#ctx0" brushRef="#br0">288 162 12172,'0'0'3069,"3"-11"534,0 2-3076,-1 3 257,0-2 0,0 1 0,0 0 0,-1 0 0,0-13 0,-1 18-672,0 0 0,0 1 0,0-1 0,0 0 0,0 1 0,-1-1 0,1 1 0,-1-1 0,1 1 0,-1-1 0,0 1 0,0-1 0,1 1 0,-1-1 0,0 1 0,0 0 0,0 0 0,-1-1 0,1 1 0,0 0 0,0 0 0,-1 0 0,1 0 0,0 1 0,-1-1 0,1 0 0,-1 0 0,1 1 0,-1-1 0,1 1 0,-1-1 0,0 1 0,1 0 0,-1 0 0,-2 0 0,-4 0-70,-1 0 1,1 1-1,-1 1 1,1-1 0,0 2-1,-1-1 1,1 1-1,1 0 1,-1 0 0,0 1-1,1 0 1,-1 1-1,1 0 1,1 0 0,-1 0-1,-8 9 1,-1 1 0,1 0 0,1 2 0,0 0 0,1 0 0,-14 26 0,23-36-9,0 1-1,0-1 1,1 1 0,0 0 0,1 0-1,0 0 1,0 0 0,-1 12 0,3-18-30,0 0 0,0 0 0,0 0 0,1 0 0,-1 0 0,0 0 0,1 1 0,0-1 0,-1 0 0,1 0 0,0 0 0,0-1 0,0 1 0,0 0 0,0 0 1,1 0-1,-1-1 0,0 1 0,1-1 0,0 1 0,-1-1 0,1 1 0,0-1 0,-1 0 0,1 0 0,0 0 0,0 0 0,0 0 0,0 0 0,0-1 0,0 1 0,0-1 0,0 1 0,0-1 1,1 0-1,2 0 0,17 1 119,-1 0 1,0-2 0,1-1 0,-1 0 0,0-2 0,0 0-1,0-1 1,-1-1 0,0-2 0,22-9 0,-20 6-60,-1 0 0,-1-1 0,0 0 0,0-2 0,-1-1 0,-1 0-1,-1-1 1,31-36 0,-44 46-71,1 0 0,-1-1 0,0 0 0,-1 0 0,0 0 0,0 0 0,0 0-1,-1 0 1,0-1 0,-1 0 0,2-9 0,-3 15-94,0-1 0,0 1 0,0-1 0,0 0-1,-1 1 1,1-1 0,-1 1 0,1-1 0,-1 1 0,0 0 0,0-1-1,0 1 1,-1 0 0,1-1 0,0 1 0,-1 0 0,1 0 0,-1 0 0,0 0-1,0 1 1,0-1 0,0 0 0,0 1 0,0-1 0,0 1 0,0 0-1,0-1 1,-1 1 0,1 0 0,-1 1 0,1-1 0,-1 0 0,1 1 0,-1-1-1,-4 1 1,2-1-401,0 0-1,0 1 0,-1 0 1,1 0-1,0 0 0,-1 0 0,1 1 1,0 0-1,0 0 0,-1 1 1,1-1-1,0 1 0,-8 4 1,8-2-475,1-1 0,-1 0 1,0 1-1,1 0 0,0 0 0,0 1 1,-6 7-1,-4 8-4783</inkml:trace>
  <inkml:trace contextRef="#ctx0" brushRef="#br0" timeOffset="1">288 162 12940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6.838"/>
    </inkml:context>
    <inkml:brush xml:id="br0">
      <inkml:brushProperty name="width" value="0.025" units="cm"/>
      <inkml:brushProperty name="height" value="0.025" units="cm"/>
    </inkml:brush>
  </inkml:definitions>
  <inkml:trace contextRef="#ctx0" brushRef="#br0">1 39 12940,'8'-5'1084,"10"-7"62,-14 12 5224,-5 6-5803,0-1 0,0 1 0,0 0 0,0-1 0,1 1-1,0 0 1,0 0 0,2 10 0,-1-14-499,0 1 0,0-1 0,-1 0 0,2 0 0,-1 0 0,0 0 1,0 1-1,1-1 0,-1-1 0,1 1 0,0 0 0,-1 0 0,1-1 0,0 1 0,0-1 0,0 1 0,0-1 1,0 0-1,1 0 0,-1 0 0,0 0 0,4 1 0,8 2-19,-1-1 1,2-1-1,-1 0 1,0-1-1,0 0 1,0-1-1,1-1 1,-1 0-1,0-1 1,24-6-1,-20 3-76,1-1 0,-1 0-1,-1-1 1,1-2 0,-1 1-1,-1-2 1,23-16 0,-37 24-266,-4 3 104,-10 9 39,-19 17 184,25-19 116,0 0 1,0 0-1,1 0 1,-8 17 0,12-24-134,0 0 1,1 0-1,-1 0 1,1 0 0,0 0-1,-1 0 1,1 0-1,0 0 1,0 0 0,0 0-1,0 1 1,0-1-1,0 0 1,0 0 0,0 0-1,0 0 1,0 0-1,0 0 1,1 0 0,-1 1-1,0-1 1,1 0-1,-1 0 1,1 0-1,0 0 1,-1 0 0,1-1-1,0 1 1,-1 0-1,1 0 1,0 0 0,0 0-1,0-1 1,0 1-1,-1 0 1,1-1 0,0 1-1,0-1 1,1 1-1,-1-1 1,0 0 0,0 1-1,0-1 1,0 0-1,0 0 1,0 0 0,0 1-1,0-1 1,1 0-1,-1-1 1,0 1 0,0 0-1,2 0 1,15-2 58,0 1 1,-1-2-1,1 0 0,0-2 1,-1 1-1,0-2 1,0-1-1,0 0 1,-1-1-1,0 0 0,-1-1 1,0-1-1,0-1 1,-1 0-1,-1-1 0,1 0 1,-2-1-1,16-21 1,-19 20-186,-15 18-40,-16 19 86,11-8 313,0 1-1,-16 31 0,25-42-194,0 0 0,0 0 0,0 0-1,0 1 1,1-1 0,0 1 0,0-1-1,0 0 1,1 1 0,0-1 0,0 1 0,0-1-1,1 1 1,2 8 0,-2-12-46,0 0 1,0 0-1,0 0 0,0 0 1,1 0-1,-1 0 1,1-1-1,0 1 0,-1 0 1,1-1-1,0 1 0,0-1 1,0 0-1,0 0 0,0 0 1,0 0-1,0 0 1,0 0-1,1 0 0,-1-1 1,0 1-1,0-1 0,1 0 1,-1 1-1,0-1 1,1 0-1,-1-1 0,0 1 1,5-1-1,32-9-1858,-36 9 1257,0-1-1,-1 1 1,1-1 0,-1 1 0,1-1 0,-1 0 0,0 0-1,0 0 1,4-3 0,8-19-7794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7.736"/>
    </inkml:context>
    <inkml:brush xml:id="br0">
      <inkml:brushProperty name="width" value="0.025" units="cm"/>
      <inkml:brushProperty name="height" value="0.025" units="cm"/>
    </inkml:brush>
  </inkml:definitions>
  <inkml:trace contextRef="#ctx0" brushRef="#br0">194 297 16464,'0'-1'389,"0"-1"1,0 0 0,0 0-1,0 0 1,0 1 0,0-1-1,-1 0 1,1 0 0,0 1-1,-1-1 1,0 0 0,1 1-1,-1-1 1,0 0 0,0 1-1,0-1 1,0 1 0,0-1-1,0 1 1,0 0 0,-1-1-1,1 1 1,-2-1 0,0 1-251,0 0-1,0 0 1,0 0 0,-1 0 0,1 1 0,0-1 0,0 1 0,-1 0-1,1 0 1,0 0 0,-1 0 0,-4 2 0,0 0-56,1 0-1,0 1 1,0 0 0,0 0 0,0 1 0,1 0-1,-1 0 1,1 0 0,0 1 0,0 0 0,-9 10-1,11-12-22,0 1-1,1 0 0,0 0 0,0 0 1,0 0-1,0 0 0,0 1 0,1-1 1,0 1-1,0 0 0,0-1 0,0 1 1,1 0-1,0 0 0,0 0 0,0 0 1,1 1-1,0 6 0,0-11-57,0 0 0,1 0 0,-1 0 0,1 0 0,-1 0 0,1 0-1,0 0 1,-1-1 0,1 1 0,0 0 0,0 0 0,0 0 0,0-1 0,-1 1 0,1 0 0,0-1-1,0 1 1,0-1 0,0 1 0,0-1 0,0 0 0,1 1 0,-1-1 0,0 0 0,0 0 0,2 0-1,34 2 146,-31-3-94,8 0-4,0-1 0,-1 0 0,0-1 1,1 0-1,-1-2 0,-1 1 0,1-1 0,-1-1 0,1-1 1,16-11-1,-4 0-15,-1 0 0,-1-2 1,35-37-1,-52 49-659,-14 14 432,-16 17 136,18-13 64,0-1 0,1 1 0,0 0 0,-7 19 1,11-27-1,1 0 1,-1-1-1,0 1 1,1 0 0,-1-1-1,1 1 1,-1 0 0,1 0-1,0-1 1,0 1 0,0 0-1,0 0 1,0 0 0,0-1-1,1 1 1,-1 0-1,1 0 1,-1-1 0,1 1-1,-1 0 1,1-1 0,0 1-1,0 0 1,0-1 0,0 1-1,0-1 1,0 0-1,0 1 1,1-1 0,-1 0-1,0 0 1,1 1 0,-1-1-1,1 0 1,-1-1 0,1 1-1,-1 0 1,1 0 0,2 0-1,6 1 59,0-1-1,0-1 0,0 1 1,0-2-1,0 1 1,0-1-1,1-1 0,-2 0 1,1 0-1,0-1 1,0-1-1,-1 1 0,0-1 1,1-1-1,-2 0 1,10-6-1,16-11 4,-2-2 0,50-46 0,-55 44-12,41-49-1,-58 62-182,-1 0 0,0 0 0,-1 0 0,0-1 0,-1-1 0,8-24 0,-15 39 109,0-1 0,1 0 0,-1 1 0,0-1 0,0 0-1,1 1 1,-1-1 0,0 0 0,0 1 0,0-1 0,0 0 0,0 0 0,0 1 0,0-1 0,0 0 0,0 1-1,0-1 1,0 0 0,-1 0 0,1 1 0,0-1 0,0 0 0,-1 1 0,1-1 0,0 1 0,-1-1 0,1 0-1,-1 1 1,1-1 0,-1 1 0,0-1 0,0 0-4,-1 1 0,1 0-1,0 0 1,-1 0 0,1 0 0,0 0-1,-1 0 1,1 0 0,-1 0 0,1 0 0,0 1-1,-1-1 1,1 1 0,-2 0 0,-44 25-182,25-8 280,1 0-1,0 2 1,-32 40 0,47-52-43,0 0 1,1 0 0,0 0 0,1 0 0,0 1 0,0-1 0,1 1 0,0 0 0,0 0 0,1 0 0,0 1 0,1-1-1,0 1 1,0-1 0,2 14 0,-1-20-30,1 1 0,0-1-1,0 0 1,1 1 0,-1-1 0,0 0 0,1 0-1,0 0 1,0 0 0,0 0 0,0 0-1,1 0 1,-1-1 0,1 1 0,-1-1-1,1 0 1,0 0 0,0 0 0,0 0-1,0 0 1,0 0 0,0-1 0,1 0-1,-1 1 1,0-1 0,1-1 0,-1 1 0,1 0-1,-1-1 1,6 0 0,-1 1 9,0 0 0,0-1 0,0 0 0,0-1 0,0 0 0,0 0 1,0-1-1,-1 0 0,1 0 0,0-1 0,-1 0 0,11-5 0,2-7-63,0-1 0,0-1 0,-2-1 0,24-28 0,-46 52 58,-1 1 0,1 0 0,0 0 0,1 1 0,-1-1 1,-2 13-1,5-18-6,0 1 1,0-1-1,0 1 0,1-1 1,-1 1-1,1-1 1,-1 1-1,1 0 1,0-1-1,0 1 0,0-1 1,1 1-1,-1 0 1,1-1-1,-1 1 1,1-1-1,0 1 0,0-1 1,0 0-1,0 1 1,0-1-1,1 0 1,-1 0-1,1 1 0,-1-1 1,1 0-1,3 2 1,5 2-16,0-1 1,0 0 0,1 0-1,0-1 1,0 0-1,0-1 1,16 2 0,19-1-6283,-31-4-817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8.462"/>
    </inkml:context>
    <inkml:brush xml:id="br0">
      <inkml:brushProperty name="width" value="0.025" units="cm"/>
      <inkml:brushProperty name="height" value="0.025" units="cm"/>
    </inkml:brush>
  </inkml:definitions>
  <inkml:trace contextRef="#ctx0" brushRef="#br0">153 79 12748,'0'0'3630,"7"-11"395,2-2-2762,-5 9-825,0 0-1,-1-1 0,0 0 1,0 0-1,0 0 1,-1 0-1,0 0 0,4-11 1,-13 24 2365,-25 41-2633,-76 182 2164,97-202-2109,2 1 0,0 0-1,2 0 1,2 1 0,0 0 0,1 35 0,3-65-222,1 0 0,0-1 0,0 1 0,0-1 1,-1 1-1,1 0 0,0-1 0,0 1 0,0 0 0,0-1 0,0 1 0,0 0 0,0-1 0,1 1 1,-1 0-1,0-1 0,0 1 0,0-1 0,1 1 0,-1 0 0,0-1 0,0 1 0,1-1 0,-1 1 0,1-1 1,-1 1-1,1-1 0,-1 1 0,0-1 0,1 1 0,0-1 0,-1 0 0,1 1 0,-1-1 0,1 0 1,-1 1-1,1-1 0,0 0 0,-1 0 0,1 0 0,-1 1 0,1-1 0,0 0 0,-1 0 0,1 0 0,1 0 1,-1-1 2,1 0 1,-1 0 0,0 1 0,1-1 0,-1 0 0,0 0 0,0 0 0,0-1-1,0 1 1,0 0 0,0 0 0,0-1 0,0 1 0,0 0 0,-1-1 0,1 1-1,-1-1 1,1 1 0,0-3 0,13-95-827,-11 69 304,10-45 0,-12 74 500,-1 1 0,1-1-1,-1 1 1,1-1 0,0 1 0,-1-1 0,1 1 0,-1 0 0,1-1 0,0 1 0,-1 0 0,1 0 0,0 0 0,-1-1 0,1 1 0,0 0 0,0 0 0,-1 0 0,1 0 0,0 0 0,-1 0 0,1 0 0,0 0 0,0 1 0,-1-1 0,1 0 0,1 1 0,30 7 9,-17-4-18,1-2 62,1-1 0,-1-1-1,1 0 1,-1-1 0,1-1-1,-1-1 1,0 0 0,0-1-1,20-8 1,-12 3 60,-2-2 0,1-1 1,-1 0-1,-1-2 0,26-20 0,-35 23-56,-20 15-128,-20 17-16,16-8 112,0 1 0,1 1-1,-14 21 1,23-32 7,-1 0 0,0 1 0,1 0-1,0-1 1,0 1 0,0 0 0,1 0 0,-1 0 0,1 0-1,0 1 1,1-1 0,-1 0 0,1 0 0,0 0 0,1 1-1,1 9 1,-2-14-52,1 0 1,0-1-1,0 1 0,-1 0 0,1 0 1,0 0-1,0-1 0,0 1 0,0 0 0,0-1 1,0 1-1,0-1 0,0 1 0,0-1 1,0 0-1,0 1 0,0-1 0,1 0 1,-1 0-1,0 0 0,0 0 0,0 0 0,0 0 1,0 0-1,1 0 0,-1 0 0,0 0 1,1-1-1,34-10-4223,-11-9-1244,0-7-2681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8.812"/>
    </inkml:context>
    <inkml:brush xml:id="br0">
      <inkml:brushProperty name="width" value="0.025" units="cm"/>
      <inkml:brushProperty name="height" value="0.025" units="cm"/>
    </inkml:brush>
  </inkml:definitions>
  <inkml:trace contextRef="#ctx0" brushRef="#br0">104 0 18385,'0'0'1650,"-3"11"224,-10 25-59,-15 43-435,-29 137 0,56-215-1377,1 0 0,-1 0 1,1 0-1,0 1 0,0-1 1,-1 0-1,1 0 0,0 0 1,0 1-1,0-1 0,1 0 1,-1 0-1,0 0 0,0 1 1,1-1-1,-1 0 0,0 0 1,1 0-1,-1 0 0,1 0 1,0 0-1,-1 0 0,1 0 1,0 0-1,-1 0 0,1 0 1,0 0-1,0 0 0,0-1 1,0 1-1,0 0 0,0-1 1,0 1-1,2 0 0,0 0 50,0-1 0,0 0 1,0 0-1,0 0 0,0 0 0,0-1 0,0 1 0,0-1 0,0 0 0,0 0 0,0 0 0,0 0 0,4-3 0,24-14 334,-2-1 0,-1-1 0,0-2-1,-2-1 1,32-35 0,23-19-2943,-73 70 734,-21 14-21126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9.187"/>
    </inkml:context>
    <inkml:brush xml:id="br0">
      <inkml:brushProperty name="width" value="0.025" units="cm"/>
      <inkml:brushProperty name="height" value="0.025" units="cm"/>
    </inkml:brush>
  </inkml:definitions>
  <inkml:trace contextRef="#ctx0" brushRef="#br0">14 0 8840,'0'0'8456,"-13"63"-5221,13-40-1024,0-3-1219,13 1-735,6-4-225,3-4-289,6-6-1504,2-4-1314,0-3-993,0-1-1665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19.798"/>
    </inkml:context>
    <inkml:brush xml:id="br0">
      <inkml:brushProperty name="width" value="0.025" units="cm"/>
      <inkml:brushProperty name="height" value="0.025" units="cm"/>
    </inkml:brush>
  </inkml:definitions>
  <inkml:trace contextRef="#ctx0" brushRef="#br0">118 242 10922,'0'0'14547,"-10"4"-13949,3-1-538,-6 1 98,2 1 0,-1 1 0,-13 8 0,22-13-103,0 1-1,0 0 1,1 0-1,-1 0 1,1 0-1,0 0 1,-1 1-1,1-1 1,0 1-1,0-1 1,1 1-1,-1 0 1,1 0-1,-1-1 1,1 1-1,0 0 1,0 0-1,0 1 1,0-1-1,0 6 1,1-8-27,1-1-1,-1 1 1,1 0 0,0 0 0,-1 0 0,1 0 0,0 0-1,0 0 1,-1-1 0,1 1 0,0 0 0,0-1-1,0 1 1,0-1 0,0 1 0,0-1 0,0 1 0,0-1-1,0 1 1,0-1 0,0 0 0,0 0 0,0 0 0,1 0-1,-1 0 1,0 0 0,0 0 0,0 0 0,0 0-1,2 0 1,39-3 567,-21-2-723,0-2-1,0 0 0,-1-1 1,0 0-1,0-2 1,-1-1-1,-1 0 1,0-1-1,0-1 0,-1-1 1,26-27-1,-49 44-133,1 1-1,-1 0 1,1 0-1,0 0 1,-7 8-1,8-8 254,1 0-1,-1 1 0,1-1 0,0 1 0,0 0 0,1 0 0,-1 1 0,1-1 0,0 0 0,1 1 0,-1-1 1,1 1-1,-1 11 0,2-16-11,1 0 0,-1-1 0,1 1 0,0 0 0,-1 0 1,1 0-1,0 0 0,-1 0 0,1-1 0,0 1 0,0 0 1,-1-1-1,1 1 0,0-1 0,0 1 0,0-1 0,0 1 0,0-1 1,0 1-1,0-1 0,0 0 0,0 0 0,0 1 0,0-1 0,0 0 1,0 0-1,0 0 0,0 0 0,0 0 0,0 0 0,0-1 1,1 1-1,-1 0 0,0-1 0,1 0 0,42-12-413,-19-2-182,0-1 0,-2-2 0,0 0 0,-1-1 0,-1-2 0,0 0 1,-2-1-1,-1-1 0,0 0 0,13-27 0,-27 44 66,-2 3 282,0 0 0,0 0-1,0-1 1,0 1 0,0-1-1,-1 1 1,0-1 0,1 1-1,-1-1 1,0 0 0,-1 0-1,1 0 1,-1 0 0,0-6-1,-1 9 419,0 1-1,0 0 1,0 0-1,0 1 1,0-1-1,-1 0 1,1 0-1,0 0 0,0 1 1,0-1-1,0 1 1,0-1-1,0 0 1,0 1-1,0 0 1,0-1-1,1 1 1,-1 0-1,0-1 1,0 1-1,-1 1 1,-11 11 640,0 0 0,1 1 0,0 0 0,1 1 1,1 0-1,0 1 0,1 0 0,1 1 0,-8 21 1,10-22-494,1 1 0,0 1 0,1-1 0,1 1 1,0 0-1,2 0 0,0 0 0,1 0 1,3 29-1,-3-45-272,0-1-1,0 1 1,1 0 0,-1-1 0,1 1-1,-1-1 1,1 1 0,-1-1 0,1 1-1,0-1 1,-1 0 0,1 1-1,0-1 1,0 0 0,0 1 0,0-1-1,1 0 1,1 2 0,-2-3 10,0 0 0,0 1 1,0-1-1,0 0 0,0 0 0,0 1 0,0-1 1,0 0-1,0 0 0,0 0 0,0 0 1,1-1-1,-1 1 0,0 0 0,0 0 0,0-1 1,0 1-1,0 0 0,0-1 0,1 0 1,2-2 37,1 0 0,-1 0 1,0 0-1,0 0 0,0-1 1,-1 0-1,1 0 0,-1 0 1,4-6-1,7-16-106,-1-1-1,11-33 1,-4 9-865,30 102 391,-40-44 548,1-1 1,0 0-1,0 0 1,1-1-1,-1-1 1,1 0 0,0-1-1,1 0 1,-1 0-1,0-1 1,1-1-1,20 0 1,-23-1-32,0 0 0,-1-1 0,1 0 0,0 0 0,0-1 0,-1 0 0,0-1 0,1 0 0,-1 0 0,0-1 0,0 0 0,-1-1 0,1 0 0,-1 0 0,0-1 0,12-11 0,-15 7-347,-14 13 224,-16 13 253,15-7 120,0 0 0,1 1 0,-10 13-1,17-20-210,0 0-1,0 0 1,1 0-1,-1 0 1,0 0-1,1 0 0,0 1 1,0-1-1,0 0 1,0 1-1,1-1 1,-1 1-1,1-1 0,0 1 1,0-1-1,0 1 1,1 5-1,-1-9-69,0 1 1,0 0-1,1-1 0,-1 1 1,0 0-1,1-1 0,-1 1 1,0 0-1,1-1 0,-1 1 0,1-1 1,-1 1-1,1-1 0,-1 1 1,1-1-1,0 1 0,-1-1 0,1 1 1,-1-1-1,1 0 0,0 1 1,-1-1-1,1 0 0,0 0 0,-1 1 1,1-1-1,0 0 0,0 0 1,-1 0-1,1 0 0,0 0 1,0 0-1,-1 0 0,1 0 0,0 0 1,-1-1-1,1 1 0,0 0 1,0 0-1,-1-1 0,1 1 0,0 0 1,-1-1-1,1 1 0,-1 0 1,1-1-1,0 1 0,0-2 0,28-24-5519,-16-1-3028,-1-7-5510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20.131"/>
    </inkml:context>
    <inkml:brush xml:id="br0">
      <inkml:brushProperty name="width" value="0.025" units="cm"/>
      <inkml:brushProperty name="height" value="0.025" units="cm"/>
    </inkml:brush>
  </inkml:definitions>
  <inkml:trace contextRef="#ctx0" brushRef="#br0">1 0 9801,'0'0'13261,"3"60"-13197,8-39-481,4-1-2850,-5 1-2050,7-2-3075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20.477"/>
    </inkml:context>
    <inkml:brush xml:id="br0">
      <inkml:brushProperty name="width" value="0.025" units="cm"/>
      <inkml:brushProperty name="height" value="0.025" units="cm"/>
    </inkml:brush>
  </inkml:definitions>
  <inkml:trace contextRef="#ctx0" brushRef="#br0">88 1 10858,'0'0'16480,"-8"1"-15829,2 0-519,0 1-1,0 0 1,0 0-1,0 0 1,0 1-1,-10 6 1,14-8-98,0 0 0,0 1 0,0-1 0,0 1 0,1-1 1,-1 1-1,0 0 0,1-1 0,0 1 0,-1 0 0,1 0 0,0 0 0,0 0 0,0 1 1,0-1-1,0 0 0,0 0 0,1 0 0,-1 1 0,1-1 0,-1 0 0,1 1 0,0-1 1,0 1-1,0-1 0,1 3 0,0-3-12,0 0 0,-1-1 0,1 1-1,0-1 1,1 1 0,-1-1 0,0 1 0,0-1 0,1 0 0,-1 0 0,0 1 0,1-1 0,-1 0-1,1 0 1,0-1 0,-1 1 0,1 0 0,0 0 0,-1-1 0,1 1 0,0-1 0,0 0-1,0 1 1,2-1 0,54 5 322,-49-5-306,22 1-104,-1-1 1,0-2 0,0-1-1,0-2 1,0 0-1,-1-2 1,36-14 0,-67 22 108,0 0-1,0 0 1,0 0 0,0 0 0,0 0 0,0 0 0,0 1 0,0-1 0,0 1 0,1-1 0,-1 1 0,1 0 0,-1-1 0,1 1 0,0 0 0,-1 0 0,1 0 0,0 0-1,0 0 1,0 0 0,1 0 0,-2 3 0,3-4-28,-1-1-1,0 1 0,0-1 1,0 1-1,1-1 0,-1 0 0,0 1 1,1-1-1,-1 1 0,0-1 1,1 1-1,-1-1 0,0 0 1,1 1-1,-1-1 0,1 0 1,-1 1-1,1-1 0,-1 0 1,1 0-1,-1 1 0,1-1 1,-1 0-1,1 0 0,-1 0 1,1 0-1,-1 0 0,1 0 1,-1 0-1,1 0 0,0 0 1,23 1 191,-17-1-145,224-14-2337,-174 9 287,-41 4 1168,-11 0 613,0 0 1,0 0 0,1 1 0,-1 0 0,0 0 0,0 0 0,0 0 0,9 3 0,-14-3 209,1 1 0,-1-1 1,0 0-1,0 1 1,0-1-1,1 0 0,-1 1 1,0-1-1,0 0 0,0 1 1,0-1-1,0 1 1,0-1-1,0 0 0,1 1 1,-1-1-1,0 1 0,-1-1 1,1 0-1,0 1 1,0-1-1,0 1 0,0-1 1,0 0-1,0 1 0,0-1 1,-1 1-1,1-1 1,0 0-1,0 1 0,0-1 1,-1 0-1,1 1 0,0-1 1,-1 0-1,1 0 1,0 1-1,-1-1 0,-12 13 247,-4 4 61,-3 4-799,9-14-5716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22.399"/>
    </inkml:context>
    <inkml:brush xml:id="br0">
      <inkml:brushProperty name="width" value="0.025" units="cm"/>
      <inkml:brushProperty name="height" value="0.025" units="cm"/>
    </inkml:brush>
  </inkml:definitions>
  <inkml:trace contextRef="#ctx0" brushRef="#br0">179 283 4164,'0'0'7895,"7"-10"-5471,19-33 576,-25 41-2676,0 1 0,0-1 0,0 0 0,0 1 0,0-1 0,0 0 0,0 0 0,-1 0 0,1 0 0,-1 1 0,0-1-1,1 0 1,-1 0 0,0 0 0,0 0 0,0 0 0,-1 0 0,1 0 0,0 0 0,-1-2 0,0 3-207,0 0 0,0 1-1,1-1 1,-1 0 0,0 0 0,0 1 0,0-1 0,0 1-1,0-1 1,-1 1 0,1-1 0,0 1 0,0 0 0,0-1-1,0 1 1,0 0 0,0 0 0,-1 0 0,1 0-1,0 0 1,0 0 0,0 0 0,-2 0 0,-4 1-59,1 1-1,-1-1 1,1 1 0,0 0 0,-1 0 0,1 1-1,0 0 1,-9 6 0,-2 5 1,1 1 0,0 0-1,1 1 1,0 1 0,2 1-1,-14 22 1,26-39-57,0 0 1,1 0-1,-1 0 0,0 0 1,1 1-1,-1-1 0,1 0 1,-1 0-1,1 0 0,0 1 1,-1-1-1,1 0 0,0 1 0,0-1 1,0 0-1,0 1 0,0-1 1,0 0-1,1 3 0,-1-3-2,1-1-1,0 1 0,-1-1 0,1 0 0,0 1 0,-1-1 1,1 1-1,0-1 0,-1 0 0,1 0 0,0 1 1,0-1-1,-1 0 0,1 0 0,0 0 0,0 0 0,-1 0 1,1 0-1,0 0 0,0 0 0,-1 0 0,1 0 1,0 0-1,0-1 0,7-1 30,0 0-1,0-1 1,-1 0-1,1 0 1,7-5 0,41-24 242,95-74 0,-131 89-167,-1 0 1,0-1-1,-1-1 0,-1-1 1,-1 0-1,-1-1 1,21-36-1,-29 35-78,-15 23-183,-24 31 5,5-1 149,0 1 32,-31 45 0,52-69 15,1 0 0,1 0 0,-1 1 0,1-1 0,1 1 0,-1 0-1,2 0 1,-1 0 0,1 0 0,1 1 0,-2 15 0,4-24-40,-1 1 1,0 0 0,1-1-1,-1 1 1,1-1-1,-1 1 1,1-1-1,0 1 1,0-1-1,-1 1 1,1-1-1,0 0 1,0 0-1,0 1 1,1-1-1,-1 0 1,0 0 0,0 0-1,1 0 1,-1 0-1,0 0 1,1-1-1,-1 1 1,1 0-1,-1-1 1,1 1-1,0-1 1,-1 1-1,1-1 1,2 0 0,59 4 211,-48-5-146,2 1-29,0-1 0,0-1-1,0-1 1,0 0 0,0-2 0,21-7 0,-27 8-37,-1-1 0,0 0 0,0 0 0,0-1 0,0 0 0,-1-1 1,0 0-1,0-1 0,-1 1 0,12-16 0,-18 21-16,0-1 0,0 0 0,0 0 0,-1 0 1,1-1-1,-1 1 0,0 0 0,2-7 0,-3 9 9,0 1-1,0-1 1,0 0-1,0 1 1,0-1-1,0 0 1,0 0 0,0 1-1,0-1 1,0 0-1,0 1 1,-1-1-1,1 0 1,0 1 0,0-1-1,-1 1 1,1-1-1,-1 0 1,1 1-1,0-1 1,-1 1-1,1-1 1,-1 1 0,1-1-1,-1 1 1,0-1-1,1 1 1,-1 0-1,1-1 1,-1 1 0,0 0-1,1 0 1,-1-1-1,0 1 1,1 0-1,-1 0 1,0 0 0,1 0-1,-1 0 1,0 0-1,0 0 1,1 0-1,-1 0 1,-1 0-1,-6 1-17,-1 0-1,1 0 0,0 1 0,0 0 0,-1 1 0,1 0 0,1 0 0,-9 4 0,12-5 40,0 0-1,0 1 0,0-1 0,0 1 1,0-1-1,1 1 0,-1 0 0,1 0 1,0 1-1,0-1 0,0 1 0,0-1 1,1 1-1,-1 0 0,1 0 0,-3 7 1,5-10-20,0 1 1,0-1 0,1 1 0,-1-1-1,0 0 1,0 1 0,1-1 0,-1 0 0,1 0-1,-1 1 1,1-1 0,0 0 0,-1 0 0,1 0-1,0 1 1,0-1 0,0 0 0,0 0-1,0 0 1,0-1 0,0 1 0,0 0 0,0 0-1,0 0 1,1-1 0,-1 1 0,0-1 0,0 1-1,1-1 1,-1 1 0,0-1 0,1 0-1,-1 0 1,0 1 0,3-1 0,63 7 72,-54-6-66,32 2 108,10 1-674,1 1 0,91 23 0,-147-29 621,1 1 0,0-1-1,0 0 1,-1 1 0,1-1 0,-1 1-1,1-1 1,-1 0 0,1 0 0,-1 1-1,1-1 1,-1 0 0,0 0 0,1 0 0,-1 0-1,0 1 1,0-1 0,1 0 0,-1 0-1,0 0 1,0 0 0,0 0 0,0 0-1,0 1 1,0-1 0,-1 0 0,1 0-1,0 0 1,0 0 0,-1 0 0,1-1 0,-5-33 1844,-1 11-1923,2 0 0,0-1-1,2 1 1,1-39 0,1 62-44,0 0 0,1 0-1,-1 1 1,1-1 0,-1 0 0,0 0 0,1 1-1,-1-1 1,1 0 0,0 1 0,-1-1 0,1 1-1,0-1 1,-1 1 0,1-1 0,0 1 0,-1-1-1,1 1 1,0 0 0,0-1 0,-1 1 0,1 0-1,0 0 1,0 0 0,0-1 0,0 1 0,-1 0-1,1 0 1,1 0 0,33 0-2798,-24 1 1303,23-1-3562,6 0-2855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3.464"/>
    </inkml:context>
    <inkml:brush xml:id="br0">
      <inkml:brushProperty name="width" value="0.05" units="cm"/>
      <inkml:brushProperty name="height" value="0.05" units="cm"/>
    </inkml:brush>
  </inkml:definitions>
  <inkml:trace contextRef="#ctx0" brushRef="#br0">0 0 17116,'0'4'116,"0"0"-1,1 0 1,-1-1 0,1 1 0,-1 0 0,1 0 0,0-1 0,0 1 0,1 0-1,-1-1 1,1 1 0,0-1 0,0 0 0,0 1 0,5 4 0,-4-5-264,0 0 1,0-1 0,1 1-1,-1-1 1,1 0 0,0 0-1,-1 0 1,1-1 0,0 1-1,0-1 1,0 0 0,0 0-1,0 0 1,8 0 0,8-1-982,1-1 1,-1 0 0,37-8-1,-17 3 1594,-40 5-381,0 1 1,0 0-1,1 0 1,-1 0-1,0 0 1,0 0-1,1 0 1,-1 0-1,0-1 1,0 1-1,1 0 1,-1 0-1,0 0 1,0 0 0,1 0-1,-1 0 1,0 0-1,0 0 1,1 0-1,-1 1 1,0-1-1,0 0 1,1 0-1,-1 0 1,0 0-1,0 0 1,0 0-1,1 0 1,-1 1-1,0-1 1,0 0-1,0 0 1,1 0-1,-1 0 1,0 1-1,0-1 1,0 0-1,0 0 1,1 1-1,-9 8 2132,-22 14 130,26-20-1964,-13 10 571,4-5-459,0 2 0,0 0 0,1 0-1,0 1 1,-15 19 0,26-29-488,1-1 1,0 1-1,-1-1 0,1 1 1,0-1-1,-1 0 1,1 1-1,0-1 1,0 1-1,-1-1 1,1 1-1,0 0 0,0-1 1,0 1-1,0-1 1,0 1-1,0-1 1,0 1-1,0-1 1,0 1-1,0-1 0,0 1 1,0 0-1,0-1 1,0 1-1,0-1 1,1 1-1,-1-1 1,0 1-1,1 0 0,0 0-9,0 0 0,0-1 0,0 1 0,0 0 0,1-1 0,-1 1 0,0-1 0,0 0 0,1 1 0,-1-1 0,0 0 0,0 1 0,2-1 0,49-2-284,-43 2 270,-1-1-5,-1 1 0,0 0 0,0 1 0,0 0 0,0 0 0,0 0 0,0 1 0,0 0 0,0 0 0,7 5 0,-10-6 29,-1 1-1,0 0 0,0 0 0,0 1 0,0-1 1,0 1-1,-1-1 0,1 1 0,-1 0 0,0 0 1,0 0-1,0 0 0,0 0 0,0 1 0,0-1 0,-1 1 1,0-1-1,0 1 0,0-1 0,0 1 0,0 5 1,0-1 73,-2 0 1,1 0 0,-1 0-1,0 0 1,-1-1 0,0 1-1,0 0 1,0-1-1,-1 1 1,0-1 0,-1 0-1,0 0 1,0 0 0,0-1-1,-1 1 1,0-1 0,0 0-1,0-1 1,-1 1 0,-12 9-1,16-14-97,1 0 0,-1 0 0,1 0-1,-1-1 1,1 1 0,-1 0 0,1-1-1,-1 1 1,0-1 0,1 1 0,-1-1-1,0 0 1,0 0 0,1 0 0,-1 0-1,0 0 1,0 0 0,1 0-1,-1 0 1,0-1 0,1 1 0,-1-1-1,0 1 1,1-1 0,-1 0 0,1 1-1,-1-1 1,1 0 0,-1 0 0,1 0-1,0 0 1,-2-2 0,-1-1-56,2 0 0,-1 0 0,0 0 0,1 0 1,0 0-1,-1-1 0,2 1 0,-1-1 0,1 1 0,-2-8 0,-3-19-303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37.639"/>
    </inkml:context>
    <inkml:brush xml:id="br0">
      <inkml:brushProperty name="width" value="0.025" units="cm"/>
      <inkml:brushProperty name="height" value="0.025" units="cm"/>
    </inkml:brush>
  </inkml:definitions>
  <inkml:trace contextRef="#ctx0" brushRef="#br0">21 1 10314,'0'0'17291,"4"12"-16736,-2-4-483,0 0-1,0-1 1,-1 1 0,0 0-1,0 0 1,-1 0 0,0 0-1,0 0 1,-1 0 0,0-1 0,-1 1-1,0 0 1,-4 13 0,-3-3 79,8-15-126,-1 1-1,0-1 1,1 1 0,-1 0-1,1 0 1,0-1 0,0 1 0,0 7-1,28-29 190,95-103-524,-122 121 302,0 0-1,0 0 1,0 0-1,0-1 1,1 1 0,-1 0-1,0 0 1,0 0-1,0 0 1,0 0-1,1 0 1,-1 0 0,0 0-1,0 0 1,0 0-1,0 0 1,1 0-1,-1-1 1,0 1 0,0 0-1,0 0 1,0 0-1,1 0 1,-1 1-1,0-1 1,0 0 0,0 0-1,1 0 1,-1 0-1,0 0 1,0 0-1,0 0 1,0 0 0,1 0-1,-1 0 1,0 0-1,0 1 1,0-1-1,0 0 1,0 0 0,0 0-1,1 0 1,-1 0-1,0 0 1,0 1-1,0-1 1,0 0 0,0 0-1,0 0 1,0 0-1,0 1 1,0-1-1,0 0 1,0 1 0,3 18-172,-6 38 232,2-35-48,1-21 8,0 0 0,0-1-1,0 1 1,0-1 0,0 1 0,0 0 0,0-1 0,0 1-1,0-1 1,0 1 0,0-1 0,1 1 0,-1 0 0,0-1-1,0 1 1,1-1 0,-1 1 0,0-1 0,1 1 0,-1-1-1,0 0 1,1 1 0,-1-1 0,1 1 0,-1-1 0,1 0-1,-1 1 1,1-1 0,-1 0 0,1 0 0,-1 1 0,2-1-1,21-4 322,20-20-36,47-59-127,-86 129-522,-4 54 502,-1-99-167,1 0 0,0 0 0,0 0 0,0 0 0,0 0 0,0-1 0,0 1 0,0 0 0,0 0 0,0 0 0,0 0 0,1 0 0,-1 0 0,0-1 1,1 1-1,-1 0 0,0 0 0,1 0 0,-1-1 0,1 1 0,-1 0 0,1 0 0,-1-1 0,1 1 0,0-1 0,-1 1 0,1 0 0,0-1 0,0 1 1,-1-1-1,1 0 0,0 1 0,0-1 0,0 0 0,-1 1 0,1-1 0,0 0 0,0 0 0,0 0 0,0 1 0,0-1 0,0 0 0,0 0 0,-1-1 0,1 1 1,2 0-1,17-10-3370,-6-8-3529,-2-6-4716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37.987"/>
    </inkml:context>
    <inkml:brush xml:id="br0">
      <inkml:brushProperty name="width" value="0.025" units="cm"/>
      <inkml:brushProperty name="height" value="0.025" units="cm"/>
    </inkml:brush>
  </inkml:definitions>
  <inkml:trace contextRef="#ctx0" brushRef="#br0">0 0 17489,'0'0'8231,"64"38"-11658,-44-28-673,3-1-160,-5-1-96,5 1-1409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38.519"/>
    </inkml:context>
    <inkml:brush xml:id="br0">
      <inkml:brushProperty name="width" value="0.025" units="cm"/>
      <inkml:brushProperty name="height" value="0.025" units="cm"/>
    </inkml:brush>
  </inkml:definitions>
  <inkml:trace contextRef="#ctx0" brushRef="#br0">71 227 2306,'6'0'1712,"28"-3"5702,-33 3-7132,0 0 1,0-1 0,0 1 0,0 0 0,0-1 0,0 1 0,0-1 0,0 1-1,-1-1 1,1 0 0,0 1 0,0-1 0,-1 0 0,1 1 0,-1-1-1,1 0 1,0 0 0,-1 0 0,1 0 0,-1 1 0,0-1 0,1 0 0,-1 0-1,0 0 1,1 0 0,-1 0 0,0 0 0,0 0 0,0 0 0,0-1-1,-3 2 47,1 0-1,-1 0 0,1 0 1,-1 0-1,0 1 0,1-1 1,-1 1-1,1-1 0,-5 3 1,-1 3-184,0 1 1,0-1-1,1 1 1,0 1-1,0-1 1,1 1-1,0 0 1,0 1-1,1 0 1,0 0-1,0 0 1,1 0 0,0 0-1,1 1 1,0 0-1,1 0 1,0 0-1,-1 12 1,3-21-141,0 0-1,0-1 1,0 1 0,0 0 0,0 0-1,1 0 1,-1 0 0,0-1 0,0 1-1,1 0 1,-1 0 0,1-1 0,-1 1-1,0 0 1,1-1 0,-1 1-1,1 0 1,-1-1 0,1 1 0,0 0-1,-1-1 1,1 1 0,0-1 0,-1 1-1,1-1 1,0 0 0,0 1 0,1-1-1,29 2 134,-23-4-28,0 1 1,0-1 0,0-1 0,-1 0 0,14-6-1,0-6-42,0-2 0,-1 0 0,-1-1 0,-1 0 0,0-2 0,-2 0 0,0-1 0,-1-1 0,-1 0 0,16-37 0,-41 80-533,-31 74 672,39-86-108,0-1-1,1 0 1,0 1 0,0-1-1,1 1 1,0 0 0,1 0-1,0-1 1,0 1 0,3 13-1,-2-19-88,0-1 0,0 1 0,0-1-1,1 1 1,0-1 0,-1 1 0,1-1 0,0 0-1,0 0 1,0 0 0,0 0 0,1 0 0,-1-1-1,0 1 1,1-1 0,-1 1 0,1-1 0,0 0-1,-1 0 1,1 0 0,0 0 0,0 0-1,0-1 1,-1 0 0,1 1 0,0-1 0,0 0-1,5-1 1,1 1 13,0 0-1,0-1 1,-1 0-1,1 0 0,-1-1 1,1 0-1,-1-1 1,14-5-1,-2-5 10,-1 1-1,-1-2 1,0-1-1,-1 0 1,0-1 0,-1-1-1,-1-1 1,17-25-1,-9 9 30,-1-2 0,-2-1 0,27-66 0,-46 97-52,-5 13 17,-16 29 72,-22 58 266,36-73-194,0 1 1,2-1-1,0 1 0,0 26 1,4-40-160,-1 1-1,1-1 1,1 0 0,0 0 0,0 0 0,0 0 0,1 0-1,0 0 1,1 0 0,0-1 0,0 1 0,1-1 0,-1 0-1,8 10 1,-11-17-15,0 0-1,0 0 1,0 1-1,0-1 1,0 0-1,0 0 1,0 0-1,1 1 1,-1-1-1,0 0 1,0 0-1,0 0 1,0 0-1,1 1 1,-1-1-1,0 0 1,0 0-1,0 0 1,0 0-1,1 0 1,-1 0-1,0 1 1,0-1-1,1 0 1,-1 0-1,0 0 1,0 0-1,0 0 1,1 0-1,-1 0 1,0 0-1,0 0 1,1 0-1,-1 0 1,0 0-1,0 0 1,0 0-1,1-1 1,-1 1 0,0 0-1,0 0 1,0 0-1,1 0 1,-1 0-1,0-1 1,3-12-278,-6-18-458,-6 10 464,0 0 0,-1 0 0,-1 1 0,-25-34 0,3 3 343,32 50-33,1 0 0,-1 1 0,1-1 0,-1 1 0,1-1 0,-1 0 0,1 0 0,0 1 0,0-1 1,-1 0-1,1 1 0,0-1 0,0 0 0,0 0 0,0 1 0,0-1 0,0 0 0,0 0 0,0 0 0,0 1 0,0-1 0,0 0 0,0 0 0,0 1 0,1-1 0,-1 0 0,0 1 0,1-1 0,0-1 0,0 1 3,1 0-1,-1 0 1,0 0 0,1 1-1,0-1 1,-1 0-1,1 1 1,-1-1 0,1 1-1,0 0 1,-1-1-1,1 1 1,2 0 0,74 6-1333,-51-3-928,4-3-3226,2 0-4746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39.532"/>
    </inkml:context>
    <inkml:brush xml:id="br0">
      <inkml:brushProperty name="width" value="0.025" units="cm"/>
      <inkml:brushProperty name="height" value="0.025" units="cm"/>
    </inkml:brush>
  </inkml:definitions>
  <inkml:trace contextRef="#ctx0" brushRef="#br0">2 0 13805,'0'0'10026,"1"9"-9429,-4 135 1662,4-143-2238,-1-1 1,0 1-1,0-1 1,1 1-1,-1-1 1,1 1 0,-1-1-1,0 1 1,1-1-1,-1 1 1,1-1-1,-1 1 1,1-1 0,-1 0-1,1 1 1,-1-1-1,1 0 1,-1 1-1,1-1 1,0 0 0,-1 0-1,1 0 1,0 0-1,-1 1 1,1-1-1,-1 0 1,1 0 0,0 0-1,-1 0 1,1 0-1,0-1 1,-1 1-1,1 0 1,-1 0 0,1 0-1,0 0 1,-1-1-1,1 1 1,-1 0-1,1-1 1,-1 1 0,1 0-1,0-1 1,0 0-1,31-14 439,3-7-389,-26 14-71,1 2 1,0-1-1,0 2 0,0-1 1,1 1-1,-1 1 1,1 0-1,0 0 1,23-4-1,-33 8 0,-1 0 0,0 0 0,1 0 0,-1 1 0,1-1 0,-1 0 0,0 0 0,1 0 0,-1 0 0,0 0 0,1 0 0,-1 1 1,1-1-1,-1 0 0,0 0 0,0 1 0,1-1 0,-1 0 0,0 0 0,1 1 0,-1-1 0,0 0 0,0 1 0,0-1 0,1 0 0,-1 1 0,0-1 0,0 0 0,0 1 0,0-1 0,0 1 0,1-1 0,-1 0 0,0 1 0,0-1 0,0 1 0,0-1 0,0 0 0,0 1 1,-1-1-1,1 1 0,-5 23 682,1-7 338,5-17-992,-1 0 1,0 0 0,1 0-1,-1 0 1,1 0 0,-1 0-1,1 1 1,-1-1 0,1 0 0,-1-1-1,0 1 1,1 0 0,-1 0-1,1 0 1,-1 0 0,1 0-1,-1 0 1,0 0 0,1-1-1,-1 1 1,1 0 0,-1 0 0,0-1-1,1 1 1,-1 0 0,0 0-1,1-1 1,-1 1 0,0 0-1,1-1 1,-1 1 0,0 0-1,0-1 1,0 1 0,1-1 0,-1 0-1,5-4-126,1 0 0,0 0 0,0 0 0,1 1 0,-1 0-1,1 0 1,0 0 0,0 1 0,0 0 0,0 0 0,1 1 0,10-2-1,-17 5 87,0 1-1,0-1 0,0 1 1,0-1-1,0 1 0,0 0 1,-1-1-1,1 1 0,-1 0 1,1-1-1,-1 1 1,0 0-1,0 0 0,0-1 1,0 1-1,0 0 0,0 0 1,0 0-1,-1 2 0,1 1-6,-6 29 407,2-16-1229,2-1-3884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40.463"/>
    </inkml:context>
    <inkml:brush xml:id="br0">
      <inkml:brushProperty name="width" value="0.025" units="cm"/>
      <inkml:brushProperty name="height" value="0.025" units="cm"/>
    </inkml:brush>
  </inkml:definitions>
  <inkml:trace contextRef="#ctx0" brushRef="#br0">0 366 13837,'0'0'15465,"8"0"-14829,2-1-526,-1 0 0,-1-1 0,1 0 1,0-1-1,0 0 0,-1 0 0,0-1 0,10-5 1,-14 7-77,0 0 1,-1 0 0,1 0 0,0-1-1,-1 1 1,1-1 0,-1 0 0,0 0-1,0 0 1,0-1 0,-1 1 0,1-1-1,-1 1 1,0-1 0,1 0 0,-2 0-1,1 0 1,0 0 0,-1 0-1,0 0 1,1-8 0,-2 11-43,0 1-1,0-1 1,0 0 0,0 1-1,0-1 1,0 1 0,0-1-1,0 1 1,0-1 0,0 1-1,-1-1 1,1 1 0,0-1-1,0 1 1,-1-1-1,1 1 1,0-1 0,-1 1-1,1-1 1,-1 1 0,1-1-1,-1 1 1,1 0 0,0-1-1,-1 1 1,1 0 0,-1 0-1,1-1 1,-1 1 0,0 0-1,1 0 1,-1 0 0,0-1-1,-25 4-218,-21 20 76,42-19 155,-1 1-1,1 0 1,0 0 0,0 1-1,1-1 1,-1 1 0,1 0-1,0 1 1,1-1 0,0 0-1,0 1 1,0 0 0,1 0-1,0 0 1,-2 12 0,4-18 1,1 0-1,-1 0 1,1 0 0,-1 0 0,1 0 0,0 1-1,-1-1 1,1 0 0,0-1 0,0 1 0,0 0-1,-1 0 1,1 0 0,0 0 0,0-1 0,1 1-1,-1 0 1,0-1 0,0 1 0,0-1 0,0 1-1,0-1 1,1 0 0,-1 1 0,2-1 0,40 8 89,-35-7-84,16 4-52,34 2-121,-55-7 182,0 0 0,1 0 1,-1-1-1,0 1 0,0-1 0,0 0 0,0 0 0,0 0 1,0 0-1,0-1 0,-1 1 0,1-1 0,0 1 0,-1-1 1,6-4-1,86-80 316,25-26 208,-104 95-487,0 0-1,-1-1 1,-1-1-1,0 0 1,10-23 0,-22 39-65,1 0 0,-1-1 0,1 1 0,-1 0 0,0 0 1,-1-1-1,1 1 0,0 0 0,-1-1 0,0 1 0,0-1 1,0 1-1,0 0 0,-1-6 0,0 8-4,1 0-1,0 0 1,-1 1-1,1-1 1,-1 0-1,1 0 1,-1 1-1,1-1 1,-1 1 0,1-1-1,-1 0 1,1 1-1,-1-1 1,0 1-1,0 0 1,1-1-1,-1 1 1,0-1-1,1 1 1,-1 0-1,0 0 1,0-1 0,-1 1-1,0 0-10,-1 0-1,1 0 1,-1 0 0,1 0-1,-1 1 1,1-1 0,-1 1-1,1 0 1,-1 0 0,1 0-1,-3 1 1,-9 5 0,1 1 0,0 1 0,0 0 0,1 0 0,0 1-1,1 1 1,-12 13 0,1 2 64,0 1-1,-19 34 0,37-56-20,1 0 0,0 0 0,0 0 0,0 0 0,1 1-1,0-1 1,0 1 0,0 0 0,0 0 0,1-1 0,0 1 0,1 0-1,-1 0 1,1 0 0,0 0 0,1 8 0,0-13-12,1 1 0,-1-1 1,0 0-1,1 1 1,-1-1-1,1 0 0,-1 0 1,1 0-1,0 0 0,-1 0 1,1-1-1,0 1 1,0 0-1,0-1 0,-1 1 1,1-1-1,0 0 0,0 0 1,0 1-1,0-1 0,0-1 1,3 1-1,46-5 139,-22-5-321,21-6-421,-48 16 580,0 0 1,0 0-1,0 0 0,0 0 0,0 0 1,0 0-1,-1 0 0,1 0 1,0 1-1,0-1 0,0 1 0,0-1 1,0 1-1,-1 0 0,1 0 1,0 0-1,-1 0 0,1 0 0,-1 0 1,1 0-1,-1 0 0,1 1 1,0 1-1,3 3 13,0 0-1,0 0 1,1 0-1,0-1 1,10 8-1,-13-12 13,-1 1-1,1-1 0,0 1 0,0-1 1,0 0-1,0 0 0,0 0 0,0 0 1,0-1-1,0 1 0,0-1 0,0 0 1,0 0-1,1 0 0,-1 0 1,0-1-1,4 0 0,-3-3 104,-1 0 0,0 0 0,-1 0 0,1 0-1,-1 0 1,1-1 0,-1 1 0,-1-1 0,1 1 0,1-10 0,-1 9-46,4-22-23,6-18-34,-12 44-9,1 0-1,-1-1 1,1 1 0,0 0-1,0-1 1,-1 1 0,1 0-1,0 0 1,0 0 0,0 0-1,0 0 1,0 0 0,1 0-1,-1 0 1,0 0-1,0 1 1,1-1 0,-1 0-1,0 1 1,1-1 0,-1 1-1,1-1 1,-1 1 0,0 0-1,3-1 1,90 1-6267,-62 0-1495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41.203"/>
    </inkml:context>
    <inkml:brush xml:id="br0">
      <inkml:brushProperty name="width" value="0.025" units="cm"/>
      <inkml:brushProperty name="height" value="0.025" units="cm"/>
    </inkml:brush>
  </inkml:definitions>
  <inkml:trace contextRef="#ctx0" brushRef="#br0">0 31 15727,'3'0'3176,"34"-2"744,63-12-1,-69 9-3367,0 0 0,1 2 0,36 2 0,-67 0-551,0 1 0,0 0 0,-1 0 0,1 0 0,0 0 0,0 1 0,-1-1 0,1 0 0,0 0 0,0 0 0,-1 1 0,1-1 0,0 0 0,-1 1 0,1-1 0,0 0 0,-1 1 0,1-1 0,0 1 0,-1-1 0,1 1 0,-1 0 0,1-1 0,-1 1 0,1-1 0,-1 1 0,0 0 0,1-1 0,-1 1 0,1 1 0,-1 0-4,0 0 1,0 0-1,0 0 0,-1 0 1,1-1-1,0 1 1,-1 0-1,1 0 0,-1 0 1,0-1-1,0 1 0,-1 2 1,-2 4 15,-1-1 1,-1 1-1,1-1 1,-10 9-1,-23 14 102,30-25-108,-1 1 1,1 0-1,0 1 0,1 0 0,0 0 0,0 1 0,0 0 1,1 0-1,-9 14 0,15-21-15,1-1 0,-1 1 1,0-1-1,1 1 0,-1-1 0,0 0 0,1 1 1,-1-1-1,1 1 0,-1-1 0,1 0 0,-1 0 1,1 1-1,-1-1 0,1 0 0,-1 0 0,1 1 1,-1-1-1,1 0 0,-1 0 0,1 0 1,-1 0-1,1 0 0,0 0 0,-1 0 0,1 0 1,-1 0-1,1 0 0,-1 0 0,1 0 0,-1-1 1,1 1-1,-1 0 0,1 0 0,-1 0 0,2-1 1,23-4 12,-11-2-91,0 0-1,-1-1 1,0 0 0,0-1 0,17-16-1,23-15 61,-52 45 85,0-1 0,0 1 1,-1 0-1,1-1 1,-1 1-1,0 0 0,-1 0 1,0 4-1,1-8-49,-1 4 47,0 0 0,1 0 0,0 0 0,0 1 1,0-1-1,1 0 0,0 0 0,0 0 0,0 0 0,4 9 0,-4-12-12,1 0-1,0 0 1,-1 0 0,1 0-1,0 0 1,0 0 0,1-1-1,-1 1 1,0-1 0,0 1-1,1-1 1,-1 0-1,1 0 1,-1 0 0,1 0-1,-1 0 1,1-1 0,0 1-1,-1-1 1,1 0 0,0 0-1,3 0 1,8 0 42,0-1 0,1-1 0,-1 0 0,0-1 0,-1 0 0,1-1 0,0-1 0,-1 0 0,0-1 0,0 0 0,-1-1 0,0-1 0,0 0 0,0 0 0,-1-1 0,-1-1 0,1 1 0,-2-2 0,12-14 0,-13 11-135,-13 11-275,3 4 271,0-1 0,0 1 0,0 0 0,0 0 0,1 0 0,-1 0 0,0 0 0,1 1 1,-1-1-1,1 0 0,-1 1 0,-1 2 0,0 0-158,0 1 0,1-1 1,-1 1-1,1 0 0,0-1 0,0 1 0,0 6 1,0 20-6254,5-21-1481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42.599"/>
    </inkml:context>
    <inkml:brush xml:id="br0">
      <inkml:brushProperty name="width" value="0.025" units="cm"/>
      <inkml:brushProperty name="height" value="0.025" units="cm"/>
    </inkml:brush>
  </inkml:definitions>
  <inkml:trace contextRef="#ctx0" brushRef="#br0">63 184 3075,'0'0'8856,"-16"-10"-4735,11 6 3017,6-10-3871,-1 12-3268,1 0 0,-1 0 0,1 0 0,-1 0 0,0 0 0,0 0 0,0 0 0,0 0 1,-1 0-1,1-1 0,0 1 0,-1 0 0,1 0 0,-1 0 0,0 0 0,0 0 0,0 1 0,0-1 0,0 0 0,0 0 1,0 0-1,-3-2 0,-18-19-573,16 17 1588,4 28-13,2-8-703,0-1-1,0 0 1,2 0 0,-1 0 0,2 0-1,6 23 1,-7-32-287,0-1 0,0 1 0,0-1 0,0 0 0,0 0 0,0 0 0,1 0 0,0 0 0,0 0 0,0 0 0,0-1 0,0 0 0,0 1 0,0-1 0,1 0 0,-1-1 0,1 1 0,0-1 0,-1 1 0,1-1 0,0 0 0,0 0 0,0-1 0,0 1 0,0-1 0,0 0 0,5 0 0,-6-1 6,0 0 1,1 1 0,-1-1 0,0 0 0,0 0 0,0-1-1,0 1 1,-1-1 0,1 1 0,0-1 0,-1 0 0,1 0-1,-1 0 1,1 0 0,-1-1 0,0 1 0,0-1 0,0 1-1,2-4 1,34-62 149,-26 45-119,25-64-80,-37 87 8,1 0 0,-1 0 1,1 0-1,-1 0 0,1 0 1,-1 0-1,1 0 0,-1 0 0,1 0 1,-1 1-1,1-1 0,-1 0 1,0 0-1,1 1 0,-1-1 0,1 0 1,-1 0-1,0 1 0,1-1 1,-1 0-1,0 1 0,1-1 0,-1 1 1,0-1-1,0 0 0,1 1 1,-1-1-1,0 1 0,0-1 1,0 1-1,0-1 0,0 0 0,1 2 1,8 16-207,-6-4 206,0 2 0,0-1 1,-2 0-1,0 0 0,0 0 0,-3 19 0,1 3 36,1-37-3,0 0-1,0 0 1,0 1-1,0-1 1,0 0-1,0 0 1,0 0 0,0 0-1,0 1 1,0-1-1,0 0 1,0 0-1,0 0 1,0 0-1,0 1 1,0-1-1,0 0 1,0 0-1,0 0 1,0 0-1,0 1 1,0-1-1,0 0 1,0 0-1,0 0 1,0 0-1,0 1 1,1-1-1,-1 0 1,0 0-1,0 0 1,0 0-1,0 0 1,0 0 0,0 1-1,1-1 1,-1 0-1,0 0 1,0 0-1,0 0 1,0 0-1,1 0 1,-1 0-1,0 0 1,0 0-1,0 0 1,0 0-1,1 0 1,-1 0-1,0 0 1,0 0-1,1 0 1,8-9 474,8-15 98,-11 9-451,0-1 0,-1 0 0,-1-1 0,0 0 0,-1 1 0,-1-1 0,0 0 0,-1 0 0,-3-27 0,2 18-186,25 26-899,20 0-2193,-14 0-1723,-1 0-3382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43.327"/>
    </inkml:context>
    <inkml:brush xml:id="br0">
      <inkml:brushProperty name="width" value="0.025" units="cm"/>
      <inkml:brushProperty name="height" value="0.025" units="cm"/>
    </inkml:brush>
  </inkml:definitions>
  <inkml:trace contextRef="#ctx0" brushRef="#br0">98 25 11851,'1'2'8410,"-1"6"-4142,-2 42-2778,-4-22-969,-2 0 0,0-1 0,-21 43 0,15-37-479,-18 58 0,48-203-3646,-2-64 2846,18 269 1111,-27-78-168,1 0 0,0 0 1,1-1-1,0 0 1,1 0-1,16 20 1,-22-31-94,-1-1-1,1 1 1,0-1 0,0 1 0,1-1 0,-1 0 0,0 0 0,1 0 0,-1 0-1,1-1 1,-1 1 0,1-1 0,0 1 0,0-1 0,0 0 0,0 0 0,0 0-1,0-1 1,0 1 0,0-1 0,0 0 0,0 1 0,0-1 0,0-1 0,0 1-1,0 0 1,0-1 0,0 1 0,0-1 0,0 0 0,0 0 0,0 0 0,0-1-1,-1 1 1,1-1 0,0 1 0,-1-1 0,1 0 0,-1 0 0,0 0 0,3-3-1,2-2-7,-1 0-1,0 0 0,-1 0 0,0-1 0,0 0 0,0 0 0,-1 0 0,0-1 0,-1 1 1,0-1-1,3-15 0,-2 5 11,-2-1 0,0 0 0,-1 0 0,-2-26 0,-11 2-110,12 43-22,0 0 1,0 0 0,-1 0 0,1 1-1,0-1 1,0 0 0,-1 0 0,1 0-1,-1 1 1,1-1 0,-1 0 0,1 0-1,-1 1 1,1-1 0,-1 1 0,1-1-1,-1 0 1,0 1 0,1-1 0,-1 1-1,0-1 1,0 1 0,1 0 0,-1-1-1,0 1 1,0 0 0,0-1 0,1 1-1,-1 0 1,0 0 0,0 0 0,0 0-1,0 0 1,1 0 0,-1 0 0,0 0-1,0 0 1,0 0 0,0 0 0,0 1 0,1-1-1,-1 0 1,0 1 0,0-1 0,1 0-1,-1 1 1,0-1 0,0 1 0,1-1-1,-2 2 1,0 2-705,0 1 1,0 0-1,0 0 0,1 0 1,-1 0-1,1 0 0,0 0 1,1 0-1,-1 1 1,1-1-1,0 0 0,0 0 1,2 10-1,-1-2-3011,1 15-4271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43.688"/>
    </inkml:context>
    <inkml:brush xml:id="br0">
      <inkml:brushProperty name="width" value="0.025" units="cm"/>
      <inkml:brushProperty name="height" value="0.025" units="cm"/>
    </inkml:brush>
  </inkml:definitions>
  <inkml:trace contextRef="#ctx0" brushRef="#br0">141 12 17777,'0'0'3214,"-10"-2"-769,2 0-2158,0 1 0,0-1 0,0 1 0,0 1 1,0 0-1,-16 1 0,21 0-251,0 0-1,0-1 1,0 1-1,1 0 1,-1 1 0,0-1-1,0 0 1,1 1-1,-1-1 1,1 1 0,0 0-1,-1 0 1,1 0-1,0 0 1,0 0 0,0 1-1,0-1 1,1 1-1,-1-1 1,1 1 0,-1-1-1,1 1 1,0 0-1,0 0 1,-1 5 0,1-6-32,1-1 1,-1 0-1,1 0 1,0 1 0,0-1-1,-1 0 1,1 1 0,0-1-1,0 0 1,0 1-1,1-1 1,-1 0 0,0 0-1,0 1 1,1-1 0,-1 0-1,1 0 1,-1 1-1,1-1 1,-1 0 0,1 0-1,0 0 1,-1 0 0,1 0-1,0 0 1,1 2-1,1-2 20,-1 0-1,0 0 1,1 1-1,-1-2 0,1 1 1,-1 0-1,1 0 0,-1-1 1,1 1-1,-1-1 1,1 0-1,4 0 0,2-1 46,-1 1-1,1-2 1,-1 1-1,1-1 1,-1 0-1,0-1 1,15-7 0,-14 5-33,-1-1 1,1 0 0,-1-1-1,-1 0 1,13-14 0,2-6-2676,-19 24 1983,-6 17-9546,1 2 5905,2-6-1474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44.053"/>
    </inkml:context>
    <inkml:brush xml:id="br0">
      <inkml:brushProperty name="width" value="0.025" units="cm"/>
      <inkml:brushProperty name="height" value="0.025" units="cm"/>
    </inkml:brush>
  </inkml:definitions>
  <inkml:trace contextRef="#ctx0" brushRef="#br0">46 307 10826,'0'0'2637,"-7"9"321,2-3-2275,2-3-349,0-1 1,0 2-1,0-1 1,1 0-1,-1 1 1,1-1 0,0 1-1,0 0 1,0-1-1,0 1 1,1 0-1,-1 0 1,1 0 0,0 1-1,1-1 1,-1 0-1,0 5 1,2-8-230,0 0 1,-1 0-1,1 0 1,0 0-1,0 0 1,0 0 0,0 0-1,0 0 1,0 0-1,0 0 1,0 0-1,0 0 1,1-1-1,-1 1 1,0-1-1,0 1 1,1-1-1,-1 1 1,0-1-1,1 1 1,-1-1-1,1 0 1,-1 0-1,0 0 1,1 0-1,-1 0 1,3-1-1,41-2 1473,-32 0-1216,0-1 1,0 0-1,-1-1 0,1 0 0,-1-1 0,22-15 1,-2-1-182,33-30 1,-46 35-141,1-1 1,-2-1-1,27-36 0,-39 47-103,0-1 0,-1 1-1,0-1 1,-1 0-1,0-1 1,0 1-1,-1-1 1,0 1 0,-1-1-1,0 0 1,0 0-1,-1-17 1,-1 26 35,0-1-1,0 1 1,0-1-1,0 1 1,0 0 0,-1-1-1,1 1 1,0-1-1,-1 1 1,1 0 0,-1 0-1,0-1 1,1 1 0,-1 0-1,0 0 1,0 0-1,0-1 1,0 1 0,0 0-1,0 0 1,0 1-1,0-1 1,0 0 0,-1 0-1,-1-1 1,0 1-8,0 0 0,0 1 0,-1-1 0,1 1 0,-1-1-1,1 1 1,0 0 0,-1 0 0,1 0 0,-6 2 0,-2 0-2,0 0 1,0 2-1,0-1 0,0 1 0,-16 10 0,9-3 116,1 0-1,0 2 0,1 0 1,-20 21-1,30-28-22,1 0 0,-1 1 0,1 0 0,0 0 0,0 0-1,1 1 1,0 0 0,0 0 0,1 0 0,0 0 0,1 0 0,0 1 0,-2 9 0,4-15-105,0 0 1,1-1-1,-1 1 1,1 0-1,-1-1 0,1 1 1,0-1-1,0 1 1,0-1-1,0 1 1,0-1-1,1 1 1,-1-1-1,1 0 0,0 0 1,-1 0-1,1 0 1,0 0-1,0 0 1,0-1-1,1 1 1,-1 0-1,0-1 0,0 0 1,4 2-1,9 4-1241,0 0 0,1-1 0,17 4-1,-5-1-2935,-5-1-2805,0-1-5055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3.849"/>
    </inkml:context>
    <inkml:brush xml:id="br0">
      <inkml:brushProperty name="width" value="0.05" units="cm"/>
      <inkml:brushProperty name="height" value="0.05" units="cm"/>
    </inkml:brush>
  </inkml:definitions>
  <inkml:trace contextRef="#ctx0" brushRef="#br0">65 126 19060,'3'-1'365,"0"1"-1,0-1 1,1 0-1,-1 0 1,0 0-1,0 0 1,0 0-1,0-1 1,-1 1-1,1-1 1,0 0-1,-1 0 1,1 0-1,-1 0 1,1 0-1,-1-1 1,2-2-1,6-7 503,-1 0 1,9-17-1,-16 26-837,-1 1-16,0 0 1,0 1-1,0-1 1,0 0-1,0 0 0,-1 0 1,1 0-1,-1 1 1,1-1-1,-1 0 1,0 0-1,0 0 1,0 0-1,0-3 1,0 5-17,0-1-1,0 1 1,-1-1 0,1 1 0,0-1 0,0 1 0,0 0 0,-1-1 0,1 1 0,0-1 0,0 1 0,-1 0 0,1-1 0,0 1 0,-1 0 0,1 0 0,-1-1 0,1 1 0,0 0 0,-1 0 0,1-1 0,-1 1 0,1 0 0,-1 0 0,0 0-3,-1 0 1,1 0-1,-1 0 1,1 0-1,-1 0 1,1 0-1,0 0 1,-1 1-1,1-1 1,0 0-1,-3 2 1,-6 3-16,0 0 1,1 0 0,0 1-1,0 1 1,0 0 0,1 0-1,0 0 1,0 1-1,1 0 1,-11 15 0,14-18 16,1 0 0,-1 0-1,1 1 1,0 0 0,1 0 0,-1 0 0,1 0 0,0 0 0,0 0 0,1 0 0,0 0 0,0 1 0,1-1 0,-1 1-1,1-1 1,1 0 0,-1 1 0,1-1 0,3 10 0,-3-12 4,0-1 0,1 0 1,0 1-1,0-1 0,0 0 0,0 0 1,0 0-1,0 0 0,1 0 0,0-1 0,-1 1 1,1-1-1,0 0 0,4 3 0,-1-2 6,-1 0-1,1-1 1,0 1-1,0-1 1,0-1 0,0 1-1,12 0 1,-3-1 13,-1 0 0,1-2 0,0 0 0,-1-1 1,0 0-1,24-7 0,10-9 31,4-4 18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44.702"/>
    </inkml:context>
    <inkml:brush xml:id="br0">
      <inkml:brushProperty name="width" value="0.025" units="cm"/>
      <inkml:brushProperty name="height" value="0.025" units="cm"/>
    </inkml:brush>
  </inkml:definitions>
  <inkml:trace contextRef="#ctx0" brushRef="#br0">199 0 13741,'0'0'8760,"-7"15"-7980,-2 4-389,-89 193 4794,76-157-4126,2 1 1,-14 65 0,31-104-954,0 1 1,1 31 0,2-49-103,0 1-1,-1-1 1,1 0 0,0 1-1,0-1 1,0 1 0,0-1 0,0 0-1,0 1 1,0-1 0,0 1-1,0-1 1,1 0 0,-1 1-1,0-1 1,0 0 0,0 1 0,0-1-1,1 1 1,-1-1 0,0 0-1,0 1 1,0-1 0,1 0 0,-1 0-1,0 1 1,1-1 0,-1 0-1,0 0 1,1 1 0,-1-1-1,0 0 1,1 0 0,-1 0 0,0 1-1,1-1 1,-1 0 0,1 0-1,-1 0 1,0 0 0,1 0-1,-1 0 1,1 0 0,-1 0 0,0 0-1,1 0 1,-1 0 0,1 0-1,-1 0 1,0 0 0,1 0 0,-1-1-1,0 1 1,1 0 0,-1 0-1,0 0 1,1-1 0,-1 1-1,1 0 1,20-19 158,62-102-126,-64 89-276,1 0 0,2 2 0,1 1 0,1 1 0,30-28 0,-50 53 139,0 0 0,-1 0 0,1 0 0,0 0 0,0 1 0,0 0-1,1 0 1,-1 0 0,1 0 0,-1 1 0,1-1 0,-1 1 0,1 0-1,0 1 1,-1-1 0,1 1 0,7 0 0,-11 1 90,0 0-1,0 0 1,0 0 0,0 0 0,0 0-1,0 0 1,0 0 0,0 0 0,-1 0-1,1 1 1,0-1 0,-1 0-1,1 1 1,-1-1 0,1 0 0,-1 1-1,0-1 1,1 1 0,-1-1 0,0 0-1,0 1 1,0-1 0,0 1 0,0-1-1,-1 1 1,1-1 0,0 0-1,-2 3 1,2-2 33,0-1 0,0 1 0,0-1 0,0 1 0,-1-1 0,1 1 0,0-1 0,-1 1 0,0-1 0,1 1 0,-1-1-1,0 1 1,0-1 0,0 0 0,0 0 0,0 1 0,0-1 0,0 0 0,0 0 0,0 0 0,0 0 0,-1 0 0,1 0 0,0 0 0,-1-1 0,1 1 0,-1-1 0,-1 2 0,3-2 90,13-23-70,-9 19-14,9-11 232,0 1-1,30-24 0,-44 39-265,0 0 0,0 1 0,1-1-1,-1 0 1,1 0 0,-1 1-1,1-1 1,-1 0 0,1 1 0,0-1-1,-1 0 1,1 1 0,0-1-1,0 1 1,0-1 0,0 0 0,0 1-1,0-1 1,1 1 0,-1-1-1,0 0 1,1 1 0,-1-1 0,1 0-1,0 0 1,0 2 0,0 0-279,1 0 0,-1 0 1,1-1-1,0 1 0,-1 0 1,1-1-1,0 0 0,1 1 1,-1-1-1,0 0 0,1 0 1,-1 0-1,1-1 0,0 1 1,3 2-1,1-2-1736,-1 0 0,1-1 0,0 1 0,0-1 0,0 0 0,13-1 0,-6 0-4225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45.373"/>
    </inkml:context>
    <inkml:brush xml:id="br0">
      <inkml:brushProperty name="width" value="0.025" units="cm"/>
      <inkml:brushProperty name="height" value="0.025" units="cm"/>
    </inkml:brush>
  </inkml:definitions>
  <inkml:trace contextRef="#ctx0" brushRef="#br0">79 1 4644,'0'0'25176,"-2"6"-24514,-75 216 1591,78-218-2221,8-12-24,9-14-16,-12 5-316,1 0 1,-2 0-1,0 0 0,-1 0 1,-1-1-1,-1 0 1,1-34-1,-3 52 324,24 0-54,26 6-2213,26-3-8069,-49-3 3577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46.191"/>
    </inkml:context>
    <inkml:brush xml:id="br0">
      <inkml:brushProperty name="width" value="0.025" units="cm"/>
      <inkml:brushProperty name="height" value="0.025" units="cm"/>
    </inkml:brush>
  </inkml:definitions>
  <inkml:trace contextRef="#ctx0" brushRef="#br0">157 18 12780,'0'0'11147,"-10"-4"-9428,10 4-1719,-3-1 115,0 0 0,0-1 0,-1 1 0,1 0 0,0 1 0,-1-1 0,1 1 0,-1-1 0,1 1 1,-1 0-1,1 0 0,-1 1 0,1-1 0,0 1 0,-1-1 0,1 1 0,0 0 0,-1 0 0,1 1 0,0-1 0,0 1 0,0 0 0,0-1 0,0 1 0,0 0 0,-4 5 1,2-3 22,1 0 0,-1 0 0,1 1 0,0 0 0,0 0 1,0 0-1,1 0 0,0 0 0,0 1 0,0 0 0,0-1 1,1 1-1,0 0 0,1 0 0,-1 0 0,-1 13 0,4-18-132,-1 0-1,0 0 1,1 0-1,-1 0 1,1-1-1,-1 1 0,1 0 1,0 0-1,-1 0 1,1-1-1,0 1 1,-1 0-1,1-1 1,0 1-1,0 0 0,0-1 1,0 1-1,0-1 1,-1 0-1,1 1 1,0-1-1,0 1 1,0-1-1,0 0 0,0 0 1,0 0-1,0 0 1,0 0-1,0 0 1,0 0-1,0 0 0,2 0 1,38-4 92,-21-2-283,0-2 1,0 0-1,-1-1 0,0-1 1,-1-1-1,0-1 0,27-23 1,16-9-2369,-60 43 2376,-30 33 663,5 5 523,22-35-942,1 0-1,0 0 0,0 0 0,0 0 1,1 0-1,-1 0 0,0 1 0,1-1 1,0 0-1,-1 1 0,1-1 0,0 0 1,0 0-1,0 1 0,0-1 0,2 5 1,-1-6-67,0-1 0,0 1 1,1 0-1,-1 0 0,0-1 1,1 1-1,-1 0 0,1-1 1,-1 1-1,0-1 0,1 0 1,-1 0-1,1 1 1,-1-1-1,1 0 0,0 0 1,-1 0-1,1-1 0,-1 1 1,3-1-1,35-6-685,-26 1 333,-1-1 0,1 0 0,-1 0 0,0-1 0,18-16 0,33-22-4418,-60 50 4021,-5 10 1014,-8 15 646,2-1-75,2 0 0,0 1 0,2 0 0,1-1 0,1 2 0,4 50 0,-1 16-821,-2-90 60,0 0 0,0 0-1,-1 0 1,1 0-1,-1 0 1,-1 0 0,1 0-1,-1 0 1,0-1 0,0 1-1,-1-1 1,-6 8-1,7-9 51,1-1 0,-1 0 0,0 0 0,0 0 0,0-1 0,-1 1 0,1-1 0,-1 0 0,1 0 0,-1 0 0,0 0 0,0 0 0,1-1 0,-1 0 0,0 0 0,-1 0 0,1 0 0,0-1 0,-7 1 0,10-2-109,0 1 0,0-1 0,0 0-1,0 1 1,0-1 0,0 0 0,0 0-1,0 0 1,1 0 0,-1 1 0,0-1-1,1 0 1,-1 0 0,1 0 0,-1-1-1,1 1 1,0 0 0,-1 0 0,1 0-1,0 0 1,0 0 0,-1 0 0,1-1-1,0 1 1,0 0 0,0 0 0,1 0-1,-1 0 1,0-1 0,1-1 0,6-37 264,-2 28-310,1 0 0,0 1-1,1 0 1,0 0 0,1 1 0,0-1-1,0 2 1,1-1 0,18-14 0,13-8-199,48-29 1,-55 40 165,13-9-109,-9 6-63,-1-1 1,63-56-1,-97 79 214,-1 0-1,1 0 1,0 0-1,0 0 0,-1 0 1,1 0-1,-1-1 1,0 1-1,0 0 0,0-1 1,2-3-1,-3 5 18,0 0 0,0 1-1,0-1 1,0 0 0,0 1-1,0-1 1,0 0-1,0 0 1,-1 1 0,1-1-1,0 0 1,0 1 0,0-1-1,-1 0 1,1 1 0,0-1-1,-1 1 1,1-1 0,-1 1-1,1-1 1,0 0-1,-1 1 1,1-1 0,-1 1-1,0 0 1,1-1 0,-2 0-1,-1 0 6,0 0 0,0 1-1,0-1 1,0 1 0,0-1-1,0 1 1,0 0 0,0 0-1,0 0 1,0 1 0,0-1-1,0 1 1,0 0 0,0-1-1,0 1 1,0 1 0,0-1-1,-3 2 1,-2 1 61,1 1-1,-1 1 1,1 0-1,0 0 1,0 0-1,0 0 1,1 1-1,0 0 1,1 1-1,-1-1 1,1 1-1,1 0 1,0 0 0,0 1-1,-5 15 1,8-21-47,-1 1 1,1 0 0,0 0 0,1 0 0,-1 0 0,1 0-1,-1 0 1,1 0 0,0 0 0,1 0 0,-1 0-1,1 0 1,0 0 0,0 0 0,0 0 0,0 0-1,1 0 1,-1 0 0,1-1 0,0 1 0,0-1 0,0 1-1,1-1 1,-1 0 0,1 0 0,0 0 0,0 0-1,0-1 1,0 1 0,0-1 0,1 1 0,-1-1-1,1 0 1,-1-1 0,1 1 0,0-1 0,6 2 0,2 1-412,0-2 0,0 1 0,1-2 1,17 1-1,24-4-5921,-6-9-6880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0:20.510"/>
    </inkml:context>
    <inkml:brush xml:id="br0">
      <inkml:brushProperty name="width" value="0.025" units="cm"/>
      <inkml:brushProperty name="height" value="0.025" units="cm"/>
    </inkml:brush>
  </inkml:definitions>
  <inkml:trace contextRef="#ctx0" brushRef="#br0">1 174 12716,'0'0'240,"9"2"-496,20 2 365,0-1 0,0-1 0,30-3 0,43 2 1665,43 21-670,-47-6-980,155 27 167,34 4 721,-177-35-927,0-5 0,1-5 1,205-23-1,-148 6-42,260 9 0,-233 8-33,-20-2 127,0-8 0,210-36 0,-139 6-112,1 10 0,308 4 0,-391 25-22,341-6 25,-341-4-14,173-32 0,-190 20 14,247-3 1,151 36 62,-74 0-52,-229-8-39,338-15 0,-63-13-84,90-9-57,-574 27 129,0 3 0,0 0 0,0 2 0,0 2 0,0 1 0,0 1 0,41 10 0,9 5 88,1-3 0,0-4 0,1-4 0,111-4-1,-117 6 96,-59-7-195,-18-1-263,1 0 0,-1-1 0,1 1 0,-1-1 1,1 0-1,0 0 0,-1 0 0,1 0 0,-1 0 0,1 0 0,-1-1 1,1 1-1,0-1 0,-1 0 0,0 0 0,1 0 0,-1 0 0,0 0 0,1 0 1,2-3-1,4-8-4657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50.060"/>
    </inkml:context>
    <inkml:brush xml:id="br0">
      <inkml:brushProperty name="width" value="0.025" units="cm"/>
      <inkml:brushProperty name="height" value="0.025" units="cm"/>
    </inkml:brush>
  </inkml:definitions>
  <inkml:trace contextRef="#ctx0" brushRef="#br0">296 62 4292,'0'0'6540,"1"-8"-4218,2-3-1373,1-8-75,-3-4 6511,-2 30-5922,-213 580-736,170-459-680,35-105-48,2-4-3,0 0 0,1 1 0,1 0-1,1 0 1,-3 37 0,7-56 0,0 0 1,0 0-1,0 0 1,0 0 0,0 0-1,1 0 1,-1 1-1,0-1 1,1 0-1,-1 0 1,1 0 0,-1 0-1,1 0 1,-1 0-1,1 0 1,0 0 0,-1-1-1,1 1 1,0 0-1,0 0 1,0 0 0,0-1-1,-1 1 1,1 0-1,2 0 1,0 0-1,0 0 1,0 0-1,0 0 0,0-1 1,0 1-1,1-1 1,-1 1-1,0-1 0,4-1 1,7 0 17,-1-1 0,1 0-1,20-8 1,86-36 51,-93 33-418,0 2 0,1 0 0,1 2 0,0 1-1,0 1 1,0 2 0,32-2 0,-58 6-230,0 1 1,0 0-1,1 0 0,-1 1 0,0-1 1,0 1-1,0-1 0,0 1 0,0 0 1,0 0-1,5 3 0,4 5-5711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50.423"/>
    </inkml:context>
    <inkml:brush xml:id="br0">
      <inkml:brushProperty name="width" value="0.025" units="cm"/>
      <inkml:brushProperty name="height" value="0.025" units="cm"/>
    </inkml:brush>
  </inkml:definitions>
  <inkml:trace contextRef="#ctx0" brushRef="#br0">143 40 12748,'0'0'8408,"10"-7"-7661,-3 4-624,-1-1-33,-1 0 0,2 1 0,-1 0 0,0 0 0,1 1 0,-1 0-1,1 0 1,0 0 0,0 1 0,-1 0 0,10 0 0,20 0 245,-7 0-205,0 1 0,30 5-1,-53-4-122,1 0-1,-1 0 1,1 0-1,-1 1 1,0 0-1,0 1 1,0-1-1,0 1 1,0 0-1,0 1 1,-1-1-1,0 1 1,0 0-1,8 9 1,-10-9 5,0 0-1,-1 1 1,0-1 0,0 1 0,0 0 0,-1 0 0,1 0 0,-1 0-1,0 0 1,-1 0 0,1 0 0,-1 0 0,0 0 0,0 0 0,-1 0-1,0 0 1,-1 8 0,-2 2 38,0-1 1,0 0-1,-1 0 0,-12 23 0,-16 15-16,-1-2 0,-3-1 0,-2-2 0,-52 48 0,-31 38-1298,96-102-306,2 1 1,-29 49-1,36-45-4206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53.471"/>
    </inkml:context>
    <inkml:brush xml:id="br0">
      <inkml:brushProperty name="width" value="0.025" units="cm"/>
      <inkml:brushProperty name="height" value="0.025" units="cm"/>
    </inkml:brush>
  </inkml:definitions>
  <inkml:trace contextRef="#ctx0" brushRef="#br0">2 76 13421,'0'0'2301,"3"-9"608,2-3-1575,8-22 784,-9 13 5310,-17 243-7568,4-109-3276,4-1-6043,5-95 5006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53.882"/>
    </inkml:context>
    <inkml:brush xml:id="br0">
      <inkml:brushProperty name="width" value="0.025" units="cm"/>
      <inkml:brushProperty name="height" value="0.025" units="cm"/>
    </inkml:brush>
  </inkml:definitions>
  <inkml:trace contextRef="#ctx0" brushRef="#br0">0 55 16848,'0'0'6027,"12"-9"-5269,-3 3-656,-4 1-70,0 1 1,0 0-1,1 1 1,0-1-1,0 1 0,0 0 1,0 1-1,0-1 1,0 1-1,1 0 0,-1 1 1,10-2-1,4 2-19,-1 1 0,1 1 0,-1 0 0,0 2 0,0 0 1,0 1-1,0 1 0,0 0 0,-1 2 0,21 9 0,-29-11-11,0 1 0,0 0 1,0 1-1,-1 0 0,0 0 0,0 1 1,0 0-1,-1 1 0,-1 0 1,0 0-1,0 0 0,0 1 0,-1 0 1,-1 0-1,0 1 0,0 0 0,-1 0 1,4 14-1,-4-5 153,-1 1 1,-1-1-1,0 1 1,-2-1-1,0 1 1,-2 0-1,0-1 0,-1 0 1,-1 1-1,-1-1 1,-1-1-1,-9 24 1,11-33 41,-1 0 1,0 0 0,0 0-1,-1-1 1,0 0-1,0 0 1,-1 0 0,0-1-1,-1 0 1,0-1 0,0 1-1,-1-1 1,0-1-1,0 0 1,0 0 0,-1-1-1,0 0 1,0-1 0,0 0-1,-1 0 1,1-1-1,-1-1 1,0 0 0,-14 2-1,17-4-163,0 0 1,0 0-1,0 0 0,0-1 0,1 0 0,-1-1 0,0 0 0,0 0 1,1 0-1,0-1 0,-1 0 0,1-1 0,0 0 0,-8-6 1,-31-29-2790,52 41-3696,10-3 3243,-7 1 872,14 4-3232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54.254"/>
    </inkml:context>
    <inkml:brush xml:id="br0">
      <inkml:brushProperty name="width" value="0.025" units="cm"/>
      <inkml:brushProperty name="height" value="0.025" units="cm"/>
    </inkml:brush>
  </inkml:definitions>
  <inkml:trace contextRef="#ctx0" brushRef="#br0">34 1 10186,'0'0'16271,"20"71"-16079,-23-35-64,-9 0-64,3-1-32,-2-2 32,2-8 1,3-4-322,2-12-864,4-29-10185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54.586"/>
    </inkml:context>
    <inkml:brush xml:id="br0">
      <inkml:brushProperty name="width" value="0.025" units="cm"/>
      <inkml:brushProperty name="height" value="0.025" units="cm"/>
    </inkml:brush>
  </inkml:definitions>
  <inkml:trace contextRef="#ctx0" brushRef="#br0">0 1 12620,'0'0'12075,"49"37"-12011,-27-22-1377,3-1-4132,-3-2-4452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4.713"/>
    </inkml:context>
    <inkml:brush xml:id="br0">
      <inkml:brushProperty name="width" value="0.05" units="cm"/>
      <inkml:brushProperty name="height" value="0.05" units="cm"/>
    </inkml:brush>
  </inkml:definitions>
  <inkml:trace contextRef="#ctx0" brushRef="#br0">1 879 14179,'-1'-1'64,"1"0"-1,0 1 1,0-1 0,0 0 0,0 0-1,0 0 1,0 0 0,0 0-1,1 0 1,-1 0 0,0 0-1,0 1 1,1-1 0,-1 0-1,1 0 1,-1 0 0,1 1 0,-1-1-1,1 0 1,-1 0 0,1 1-1,-1-1 1,1 0 0,1 0-1,20-17 24,-19 16-4,12-7 33,-1 1 1,1 0 0,1 1-1,18-6 1,71-17 314,-59 18-317,79-19 110,151-16 0,132 6-128,-383 39-85,77-7-5,1445-138-139,319-34 154,-1227 135 67,967-80-26,-1114 75-195,106-10-330,-505 53 371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54.920"/>
    </inkml:context>
    <inkml:brush xml:id="br0">
      <inkml:brushProperty name="width" value="0.025" units="cm"/>
      <inkml:brushProperty name="height" value="0.025" units="cm"/>
    </inkml:brush>
  </inkml:definitions>
  <inkml:trace contextRef="#ctx0" brushRef="#br0">249 106 17777,'0'0'11210,"-12"-4"-10895,9 2-306,-1 1-14,1-1-1,-1 0 0,0 1 1,1-1-1,-1 1 0,0 0 1,0 0-1,0 1 0,0-1 1,0 1-1,1 0 0,-1 0 0,0 0 1,0 1-1,0-1 0,0 1 1,0 0-1,0 0 0,0 0 1,1 0-1,-1 1 0,1 0 1,-1 0-1,1 0 0,-7 4 1,4-1-2,1 0 1,0 0 0,0 1 0,0 0-1,0-1 1,1 1 0,0 1 0,0-1 0,1 1-1,0-1 1,0 1 0,0 0 0,1 0-1,0 0 1,0 1 0,1-1 0,-1 15-1,2-21 4,1 0 0,-1 1 0,1-1-1,-1 0 1,1 1 0,-1-1-1,1 0 1,0 0 0,0 0-1,0 0 1,-1 0 0,1 0-1,0 0 1,0 0 0,1 0-1,-1 0 1,0 0 0,0 0-1,0-1 1,0 1 0,1-1 0,-1 1-1,0-1 1,1 1 0,-1-1-1,0 0 1,1 1 0,-1-1-1,0 0 1,2 0 0,53 1-162,-38-2 128,-15 2 25,0-1-1,0 0 0,0 0 1,0 1-1,0 0 0,0-1 1,0 1-1,0 0 1,0 1-1,-1-1 0,1 0 1,0 1-1,-1 0 0,1-1 1,-1 1-1,1 0 1,-1 0-1,3 5 0,-1-3-4,-1 1-1,0 1 1,0-1-1,-1 0 1,1 1 0,-1-1-1,0 1 1,-1 0-1,2 6 1,0 11 36,-1 0-1,-2 0 1,0 0 0,-3 23 0,0-28 259,0 1-1,-2-2 1,0 1 0,-1 0 0,0-1-1,-2 0 1,-13 23 0,6-15 251,-2 1 1,0-2-1,-39 41 1,55-63-542,-1 0 1,0 0-1,0 0 0,0 0 0,-1 0 1,1 0-1,0-1 0,-1 1 1,1-1-1,-1 1 0,1-1 1,-1 0-1,0 0 0,0 0 0,1 0 1,-1-1-1,0 1 0,0-1 1,0 0-1,0 0 0,-5 0 0,6-1-2,0 0 0,-1-1 0,1 1 0,1 0 0,-1-1 0,0 1 1,0-1-1,0 0 0,1 0 0,-1 0 0,1 1 0,0-1 0,-1-1 0,1 1 0,0 0 0,0 0 0,0 0 0,1 0 0,-1-1 0,0 1 0,1 0 0,-1-1 0,1 1 0,0-1 0,0 1 0,0-3 0,0-8-39,1 0 0,0 0 0,0 0 0,1 0 1,1 0-1,0 1 0,1-1 0,1 1 0,0 0 1,0 0-1,1 0 0,0 1 0,12-16 0,14-14-9,0 0-1,40-35 0,-56 59 57,80-80-37,-23 25-13,97-124 0,-168 193 62,0 1-1,0-1 1,-1 0 0,1 1 0,-1-1 0,1 0 0,-1 0 0,0 0 0,1-4-1,-15 9-133,5 6 60,0 1 0,0-1 0,1 1 0,0 0 0,0 1-1,1 0 1,-6 12 0,-33 79 20,42-96 38,-3 9 19,1 0-1,0 0 1,1 1 0,1 0-1,0 0 1,1 0 0,-1 23-1,3-37-8,1 0-1,-1 0 1,0 1 0,0-1-1,1 0 1,-1 0-1,1 0 1,-1 0-1,1 0 1,-1 1-1,1-1 1,0 0-1,0 0 1,-1-1-1,1 1 1,0 0-1,0 0 1,0 0-1,0 0 1,0-1-1,0 1 1,0 0-1,2 0 1,37 8 322,5-12-1815,-12-5-3965,-8-6-1845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55.570"/>
    </inkml:context>
    <inkml:brush xml:id="br0">
      <inkml:brushProperty name="width" value="0.025" units="cm"/>
      <inkml:brushProperty name="height" value="0.025" units="cm"/>
    </inkml:brush>
  </inkml:definitions>
  <inkml:trace contextRef="#ctx0" brushRef="#br0">128 1 10762,'0'0'13891,"2"8"-13400,3 19 42,-2 0 0,-1 0 1,-1 0-1,-1 0 0,-1 0 1,-2 0-1,-1 0 0,-1 0 1,-10 32-1,-48 158 481,63-216-982,-4-33-37,-40-209-3241,44 241 3252,0-1-1,-1 1 1,1-1 0,0 1-1,0-1 1,0 1 0,0-1-1,-1 0 1,1 1 0,0-1-1,0 1 1,0-1 0,0 1-1,0-1 1,0 1 0,0-1-1,1 0 1,-1 1 0,0-1-1,0 1 1,0-1 0,0 1-1,1-1 1,-1 1 0,0-1-1,1 1 1,-1-1 0,0 1 0,1-1-1,-1 1 1,0 0 0,1-1-1,-1 1 1,1 0 0,-1-1-1,1 1 1,-1 0 0,1-1-1,-1 1 1,1 0 0,-1 0-1,1 0 1,-1-1 0,1 1-1,0 0 1,-1 0 0,1 0-1,-1 0 1,1 0 0,-1 0-1,1 0 1,-1 0 0,1 0-1,0 1 1,-1-1 0,1 0-1,0 0 1,40 20 241,-22-10-33,-4-5-44,2 1 0,-1-2 1,23 4-1,8-6-1166,-6-11-4513,-21-4-4853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55.966"/>
    </inkml:context>
    <inkml:brush xml:id="br0">
      <inkml:brushProperty name="width" value="0.025" units="cm"/>
      <inkml:brushProperty name="height" value="0.025" units="cm"/>
    </inkml:brush>
  </inkml:definitions>
  <inkml:trace contextRef="#ctx0" brushRef="#br0">1 0 14446,'0'0'13997,"0"68"-13837,0-40-64,4-5-1121,-4-7-2434,0-10-3652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5:59.800"/>
    </inkml:context>
    <inkml:brush xml:id="br0">
      <inkml:brushProperty name="width" value="0.025" units="cm"/>
      <inkml:brushProperty name="height" value="0.025" units="cm"/>
    </inkml:brush>
  </inkml:definitions>
  <inkml:trace contextRef="#ctx0" brushRef="#br0">144 412 8520,'3'-4'1615,"1"-1"0,-2 0 0,1 1-1,0-1 1,-1 0 0,0 0 0,0 0 0,1-6-1,-3 8-991,1 1 0,-1-1 0,1 0 0,-1 0 0,0 1 0,0-1 0,0 0 0,0 1 0,-1-1 0,0-5 0,0 7-571,0 1 0,1-1 0,-1 0 0,1 1 0,-1-1 0,0 0 0,1 1 0,-1-1 1,0 1-1,0-1 0,1 1 0,-1 0 0,0-1 0,0 1 0,0 0 0,0-1 0,0 1 0,1 0 1,-1 0-1,0 0 0,0 0 0,0 0 0,0 0 0,0 0 0,0 0 0,0 0 0,1 0 0,-2 1 0,-26 8-116,18 0 49,-1 1 0,2 0 0,-1 1 0,1 0 0,1 0 0,0 1 0,1-1 0,0 2 0,1-1 0,0 1 0,1 0-1,0 0 1,1 1 0,1 0 0,0-1 0,-1 22 0,4-34 13,-1 0 0,1 0 0,0 0 0,0 0 0,0 0 1,1 0-1,-1 0 0,0 0 0,0 0 0,0 0 0,1 0 0,-1 0 0,0 0 0,1 0 0,-1 0 0,1 0 0,-1 0 1,1-1-1,0 1 0,-1 0 0,1 0 0,0-1 0,-1 1 0,1 0 0,0-1 0,0 1 0,1 0 0,0 0 5,0-1 0,0 1 0,0-1 0,1 0 0,-1 1 0,0-1 0,0 0 0,0 0 0,1-1 0,-1 1 0,4-1 0,2-1 13,0-1 0,-1 1 1,1-1-1,-1 0 0,0-1 1,8-5-1,-1-1 14,-2-2 1,0 1-1,0-1 0,-1-1 0,0 0 1,-1-1-1,-1 1 0,0-2 0,-1 0 1,-1 0-1,0 0 0,-1-1 0,0 0 1,5-28-1,-11 44-32,0 0 1,0 1-1,0-1 1,-1 0-1,1 0 1,0 0-1,0 0 0,0 0 1,-1 1-1,1-1 1,0 0-1,0 0 1,-1 0-1,1 0 1,0 0-1,0 0 0,0 0 1,-1 0-1,1 0 1,0 0-1,0 0 1,-1 0-1,1 0 1,0 0-1,0 0 0,-1 0 1,1 0-1,0 0 1,0 0-1,-1 0 1,1 0-1,0 0 1,0 0-1,0-1 0,-1 1 1,1 0-1,0 0 1,0 0-1,0 0 1,-1-1-1,1 1 0,0 0 1,0 0-1,0 0 1,0-1-1,0 1 1,0 0-1,-1 0 1,1 0-1,0-1 0,0 1 1,0 0-1,0 0 1,0-1-1,0 1 1,0 0-1,0 0 1,0-1-1,-15 18-205,10-9 191,0 0 1,1 1-1,0-1 1,1 1-1,-1 0 0,2 0 1,-1 0-1,1 1 1,1-1-1,0 0 0,0 1 1,1 15-1,1-23 19,0-1 0,-1 1 0,1 0 0,0 0 1,1-1-1,-1 1 0,0-1 0,0 1 0,1-1 0,-1 1 0,0-1 0,1 0 0,0 0 0,-1 0 0,1 0 0,0 0 1,-1 0-1,1 0 0,0 0 0,0-1 0,0 1 0,0-1 0,0 1 0,0-1 0,0 0 0,0 0 0,0 1 0,0-2 1,-1 1-1,1 0 0,3-1 0,4 1 22,-1-1-1,1 0 1,-1 0 0,1-1 0,-1 0 0,10-5-1,-2-1-3,0-2-1,-1 0 1,0-1-1,-1 0 0,0-2 1,-1 1-1,-1-1 1,0-1-1,0 0 1,11-21-1,1-4 44,-1 0 0,32-84 0,-46 103-43,-2-1 0,-1 0 1,6-32-1,-12 53-23,0 0-1,-1 1 1,1-1-1,0 0 1,-1 1-1,1-1 1,0 0 0,-1 1-1,1-1 1,-1 0-1,1 0 1,0 0-1,-1 1 1,1-1-1,-1 0 1,1 0 0,-1 0-1,1 0 1,-1 0-1,1 0 1,0 0-1,-1 0 1,1 0-1,-1 0 1,1 0-1,-1 0 1,1 0 0,-1 0-1,1 0 1,-1-1-1,1 1 1,0 0-1,-1 0 1,1 0-1,-1-1 1,1 1 0,0 0-1,-1 0 1,1-1-1,0 1 1,-1 0-1,1-1 1,0 1-1,0-1 1,-1 1-1,1 0 1,0-1 0,0 1-1,0-1 1,-1 1-1,1-1 1,0 1-1,0 0 1,0-1-1,0 1 1,0-1-1,0 1 1,0-1 0,0 1-1,0-1 1,0 1-1,0-1 1,0 1-1,0 0 1,0-1-1,1 1 1,-1-1 0,0 0-1,-29 27-292,9-3 287,1 1 1,1 0-1,2 2 1,-27 52 0,37-65 12,0-1-1,2 1 1,-1 1 0,2-1 0,0 1 0,0-1 0,1 1 0,1 0 0,0 0 0,1 0 0,1 0 0,0-1 0,4 18 0,-4-26-3,0-1 0,1 0 0,0 1 0,0-1 0,0 0 0,0 0 0,0 0 0,1 0 0,0-1 0,0 1 0,0-1 0,0 1 0,1-1 0,-1 0 0,1-1 0,-1 1 0,1 0 0,0-1 0,0 0 0,1 0 0,-1 0 0,0-1 0,1 1 0,6 0 0,-4 0 10,0-1-1,0-1 1,0 1-1,0-1 1,0-1-1,0 1 1,0-1 0,0-1-1,0 1 1,-1-1-1,1 0 1,0 0-1,-1-1 1,0 0-1,11-6 1,21-20 16,-1-2 1,-2-1-1,-1-2 1,-1-1-1,48-71 1,-96 127-33,1 0 0,1 1-1,1 1 1,1-1 0,1 2 0,1-1 0,1 2 0,1-1 0,2 1 0,0 0 0,-3 50 0,8-74 12,0 0-1,0 0 1,-1 0-1,1 0 1,0 0-1,0 0 1,0 0-1,1 0 1,-1 0-1,0 0 1,0 0-1,1 1 1,-1-1-1,0 0 1,1 0-1,-1 0 1,1-1-1,-1 1 0,1 0 1,-1 0-1,1 0 1,0 0-1,0 0 1,-1-1-1,1 1 1,0 0-1,0-1 1,0 1-1,0 0 1,0-1-1,0 1 1,0-1-1,0 0 1,0 1-1,0-1 1,0 0-1,0 1 0,0-1 1,0 0-1,0 0 1,0 0-1,0 0 1,0 0-1,0 0 1,0 0-1,0-1 1,1 1-1,0-1 1,1 0-129,1 0 1,0 0-1,-1-1 0,1 0 1,-1 0-1,0 0 1,0 0-1,1 0 1,-1-1-1,-1 1 0,1-1 1,4-4-1,-1-3-1630,-1 1 0,0-1 0,0 0 0,-1 0 0,4-13 0,5-24-7719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00.147"/>
    </inkml:context>
    <inkml:brush xml:id="br0">
      <inkml:brushProperty name="width" value="0.025" units="cm"/>
      <inkml:brushProperty name="height" value="0.025" units="cm"/>
    </inkml:brush>
  </inkml:definitions>
  <inkml:trace contextRef="#ctx0" brushRef="#br0">1 0 16976,'0'0'13197,"56"49"-36996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00.478"/>
    </inkml:context>
    <inkml:brush xml:id="br0">
      <inkml:brushProperty name="width" value="0.025" units="cm"/>
      <inkml:brushProperty name="height" value="0.025" units="cm"/>
    </inkml:brush>
  </inkml:definitions>
  <inkml:trace contextRef="#ctx0" brushRef="#br0">241 5 14221,'0'0'14270,"-12"-1"-12701,4 0-1379,-9 0-9,0 0-1,0 1 0,0 1 0,-18 2 0,31-2-177,1 0 1,-1 0-1,1 0 1,-1 0 0,1 0-1,-1 1 1,1-1-1,0 1 1,0 0-1,0 0 1,0 0-1,-3 3 1,5-3-23,-1 0 1,1-1 0,0 1-1,0 0 1,0 0-1,0 0 1,1 0-1,-1 0 1,0 0 0,1 0-1,0 0 1,-1 0-1,1 0 1,0 0-1,0 0 1,0 0-1,0 0 1,0 0 0,1 0-1,-1 0 1,1 1-1,-1-1 1,2 2-1,-1-2-34,0 0 0,1 0 0,-1 0-1,1 0 1,0-1 0,-1 1 0,1 0-1,0-1 1,0 1 0,0-1 0,0 0-1,0 0 1,1 1 0,-1-1-1,0-1 1,0 1 0,1 0 0,-1-1-1,4 1 1,54 9-477,-51-10 465,7 2 19,-4-2 1,0 1-1,-1 1 0,1 0 0,17 5 1,-28-7 49,1 1 1,-1-1-1,0 1 0,1-1 1,-1 1-1,1-1 0,-1 1 1,0 0-1,0 0 1,1 0-1,-1 0 0,0 0 1,0 0-1,0 0 1,0 0-1,0 1 0,0-1 1,0 0-1,-1 0 1,1 1-1,0-1 0,-1 1 1,1-1-1,-1 0 1,1 1-1,-1-1 0,0 1 1,1-1-1,-1 1 1,0-1-1,0 1 0,0 0 1,0-1-1,-1 1 1,1-1-1,0 1 0,-1-1 1,1 1-1,-1-1 1,1 0-1,-1 1 0,-1 1 1,-2 4 162,-1 0 0,0 0 0,0 0 0,-1 0 0,0-1 1,0 0-1,0 0 0,-1-1 0,0 0 0,-11 6 0,-9 6 692,-43 17-1,60-29-832,0-1-1,-1-1 0,1 0 1,-1 0-1,1-1 0,-1-1 1,-17 1-1,27-2-96,1 0 1,-1 0-1,0 0 1,1 0-1,-1 0 1,0 0-1,1 0 1,-1 0-1,0-1 0,1 1 1,-1 0-1,1-1 1,-1 1-1,1 0 1,-1-1-1,0 1 0,1 0 1,-1-1-1,1 1 1,0-1-1,-1 1 1,1-1-1,-1 1 1,1-1-1,0 1 0,-1-1 1,1 1-1,0-1 1,0 0-1,-1 1 1,1-1-1,0 0 1,0 1-1,0-1 0,0 0 1,0 1-1,0-1 1,0 1-1,0-1 1,0 0-1,0 1 0,0-1 1,0 0-1,0 1 1,1-1-1,-1 0 1,0 1-1,0-1 1,1 1-1,-1-1 0,1 1 1,-1-1-1,1 0 1,22-33-6823,-1 15-400,8 0-2001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00.839"/>
    </inkml:context>
    <inkml:brush xml:id="br0">
      <inkml:brushProperty name="width" value="0.025" units="cm"/>
      <inkml:brushProperty name="height" value="0.025" units="cm"/>
    </inkml:brush>
  </inkml:definitions>
  <inkml:trace contextRef="#ctx0" brushRef="#br0">85 1 21332,'0'0'9807,"0"11"-9407,-7 38-154,-1-1-1,-3 0 1,-2-1-1,-33 78 1,53-143-2286,6-17-5129,-7 17 3635,3-6-3069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01.547"/>
    </inkml:context>
    <inkml:brush xml:id="br0">
      <inkml:brushProperty name="width" value="0.025" units="cm"/>
      <inkml:brushProperty name="height" value="0.025" units="cm"/>
    </inkml:brush>
  </inkml:definitions>
  <inkml:trace contextRef="#ctx0" brushRef="#br0">71 102 9289,'0'0'21684,"8"0"-20493,0-1-1127,0 0 0,-1-1 0,1 0 1,-1 0-1,0 0 0,1-1 0,8-5 1,-13 7-62,0 0 1,-1-1 0,1 0-1,0 1 1,0-1 0,-1 0 0,1-1-1,-1 1 1,0 0 0,1-1 0,-1 1-1,0-1 1,-1 0 0,1 0-1,0 0 1,-1 1 0,0-2 0,1 1-1,-1 0 1,0 0 0,-1 0 0,1 0-1,0-5 1,-1 7-4,-1 0 0,1 1 0,-1-1 0,1 0 1,-1 0-1,1 0 0,-1 0 0,0 0 0,1 0 0,-1 1 0,0-1 0,0 0 0,0 1 1,1-1-1,-1 0 0,0 1 0,0-1 0,0 1 0,0 0 0,0-1 0,0 1 0,0 0 1,0-1-1,0 1 0,0 0 0,0 0 0,0 0 0,0 0 0,-1 0 0,1 0 1,0 0-1,0 0 0,0 0 0,0 1 0,-2 0 0,-41 10-20,32-4-2,2 1 0,-1 0 0,1 0 0,0 1 0,1 0 0,-9 11 0,14-16 21,1 0 0,-1 1 0,1-1 0,0 1 0,0-1 0,1 1 0,-1 0 0,1 0 0,0 1 0,0-1 1,1 0-1,-1 0 0,1 1 0,1-1 0,-1 1 0,1-1 0,0 7 0,1-11 3,0 1 1,0-1-1,0 0 0,0 1 1,1-1-1,-1 0 0,0 0 0,1 0 1,-1 0-1,1 0 0,-1 0 1,1 0-1,-1-1 0,1 1 0,0-1 1,-1 1-1,1-1 0,0 1 1,0-1-1,-1 0 0,1 0 1,0 0-1,0 0 0,-1 0 0,3-1 1,51-2 106,-54 3-107,16-3-90,0-1 1,0-1-1,29-13 1,-35 13 15,0 0 0,0 1 0,1 0 1,-1 0-1,1 2 0,0-1 1,0 1-1,0 1 0,23 0 0,-33 4 66,-1 0 0,1-1-1,-1 1 1,0 0 0,0 0-1,0 0 1,0 0 0,0 0-1,-1 0 1,1 0-1,-1 1 1,0-1 0,0 0-1,-1 5 1,3 8 219,-2-14-201,1-1 0,-1 1 1,1-1-1,-1 1 0,1-1 0,0 1 1,-1-1-1,1 0 0,0 1 0,0-1 1,0 0-1,0 0 0,0 0 0,1 0 1,-1 0-1,0 0 0,0 0 0,1 0 1,-1 0-1,1 0 0,-1-1 0,1 1 1,-1-1-1,1 1 0,-1-1 1,1 1-1,-1-1 0,1 0 0,-1 0 1,1 0-1,0 0 0,-1 0 0,1 0 1,-1 0-1,1-1 0,-1 1 0,1 0 1,-1-1-1,1 1 0,-1-1 0,1 0 1,1 0-1,7-3 76,0-1 0,-1 1-1,1-1 1,16-13 0,10-14-806,-29 25 445,1-1 1,-1 2-1,1-1 1,0 1-1,1 0 1,0 0-1,0 1 1,13-5-1,-20 9 245,1 1-1,-1 0 1,1 0 0,-1 0 0,1 1-1,-1-1 1,1 1 0,-1-1-1,1 1 1,-1 0 0,1 0-1,-1 0 1,0 0 0,0 0 0,1 0-1,-1 1 1,3 2 0,26 11 329,36-7-105,38-11-4362,-29 0 134,-73 3 4065,-1 1 0,0-1 0,0 0 0,0 0 1,0 1-1,0 0 0,0-1 0,0 1 0,0 0 0,0 0 1,0 0-1,0 0 0,0 0 0,0 1 0,-1-1 1,1 0-1,0 1 0,-1-1 0,0 1 0,1 0 1,-1-1-1,0 1 0,0 0 0,0 0 0,0 0 1,0 0-1,0 0 0,0 0 0,-1 0 0,1 0 0,-1 0 1,1 3-1,1 9 427,-1 0 0,0 1 0,-2 27 0,0-16-422,2 8 581,-2 1 1,-1-1-1,-2 1 1,-15 60-1,17-87-499,0-1 0,0 1-1,-1-1 1,0 0 0,-1 0-1,0 0 1,0 0 0,0-1-1,-1 0 1,0 1 0,0-2 0,0 1-1,-1-1 1,0 1 0,0-1-1,0-1 1,0 0 0,-1 1-1,0-2 1,0 1 0,0-1 0,0 0-1,-1-1 1,1 0 0,-1 0-1,0 0 1,-11 0 0,14-1-69,0-1 1,0 1-1,0-1 1,0 0 0,0-1-1,1 1 1,-1-1-1,0 0 1,0 0-1,0-1 1,1 1-1,-1-1 1,1 0 0,-1 0-1,1-1 1,0 1-1,0-1 1,0 0-1,0 0 1,0 0 0,1-1-1,-1 1 1,1-1-1,0 0 1,0 0-1,1 0 1,-1 0-1,1-1 1,0 1 0,0-1-1,0 1 1,0-1-1,1 0 1,0 1-1,0-1 1,0 0-1,0-5 1,0 1-75,0-1 0,0 1 0,0 0 0,1 0 0,1 0 0,-1-1 0,2 1-1,-1 0 1,1 0 0,0 0 0,1 0 0,0 1 0,6-12 0,-4 11 0,1 0 0,1 1 0,-1 0 0,1 0 0,1 1 1,-1 0-1,1 0 0,0 1 0,1 0 0,0 0 0,15-7 0,13-3 100,1 1 0,0 2 0,1 2 0,52-9 0,16-4-729,-104 23 542,31-11-2015,-17-2-2297,-11-4-2630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01.878"/>
    </inkml:context>
    <inkml:brush xml:id="br0">
      <inkml:brushProperty name="width" value="0.025" units="cm"/>
      <inkml:brushProperty name="height" value="0.025" units="cm"/>
    </inkml:brush>
  </inkml:definitions>
  <inkml:trace contextRef="#ctx0" brushRef="#br0">1 0 25784,'0'0'6983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02.740"/>
    </inkml:context>
    <inkml:brush xml:id="br0">
      <inkml:brushProperty name="width" value="0.025" units="cm"/>
      <inkml:brushProperty name="height" value="0.025" units="cm"/>
    </inkml:brush>
  </inkml:definitions>
  <inkml:trace contextRef="#ctx0" brushRef="#br0">40 1 13581,'0'0'2904,"-1"8"-934,-15 71 2959,9-51-3460,1 0 0,-4 55 1,10-82-1499,0 0 0,0-1 0,0 1 0,0 0 0,1 0 0,-1-1 0,0 1 0,0 0 0,0 0 0,0-1 0,1 1 0,-1 0 0,0-1 0,1 1 0,-1 0 0,1-1 0,-1 1 0,1-1 0,-1 1 0,1 0 0,-1-1 0,1 1 0,-1-1 0,1 1 0,0-1 0,-1 0 0,1 1 0,0-1 0,-1 0 0,1 1 0,0-1 0,0 0 0,-1 0 0,1 0 0,0 0 1,0 1-1,-1-1 0,1 0 0,0 0 0,0 0 0,-1-1 0,1 1 0,0 0 0,0 0 0,-1 0 0,1-1 0,0 1 0,-1 0 0,2-1 0,2-1-12,1 1 0,-1-1-1,0 0 1,0 0 0,-1 0 0,1-1 0,5-4 0,1-2 48,-1-1 0,-1 0 0,0 0 0,0-1 1,-1 0-1,0 0 0,-1 0 0,7-17 0,-13 81 237,1-21-4940,-1-23-2773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5.479"/>
    </inkml:context>
    <inkml:brush xml:id="br0">
      <inkml:brushProperty name="width" value="0.05" units="cm"/>
      <inkml:brushProperty name="height" value="0.05" units="cm"/>
    </inkml:brush>
  </inkml:definitions>
  <inkml:trace contextRef="#ctx0" brushRef="#br0">1047 633 9146,'3'-21'468,"-2"0"0,0-1 0,-1 1 0,-1 0 0,-1 0 0,-1 0 0,-1 0 0,0 0-1,-2 1 1,0-1 0,-14-27 0,15 38-348,0 0-1,-1 0 0,0 1 1,0 0-1,-1 0 1,-1 0-1,1 1 0,-1 0 1,-1 1-1,1-1 0,-1 2 1,0-1-1,-1 1 1,0 1-1,0 0 0,0 0 1,0 1-1,-1 0 1,0 1-1,0 0 0,0 0 1,0 1-1,-11 0 0,2 2-87,0 1-1,0 1 1,0 0 0,1 1-1,-1 2 1,1 0-1,0 1 1,-26 11-1,-8 8-34,-79 50 0,96-52 4,1 1 1,0 2-1,2 1 0,2 2 1,0 2-1,2 0 0,-35 49 1,51-60 4,0 0 1,1 1 0,1 0-1,1 1 1,1 0 0,1 1-1,1 0 1,1 0 0,0 0-1,2 1 1,1 0 0,1-1-1,2 1 1,2 44 0,3-40-29,0 0 0,1-1 1,2 0-1,1 0 0,1 0 1,1-1-1,1-1 0,2 0 1,32 46-1,-33-54-5,1 0-1,1-1 1,0-1-1,1 0 1,1-1-1,0-1 1,1 0-1,0-2 1,1 0-1,0-1 1,1 0-1,0-2 1,33 9-1,-29-11 28,1-2-1,0-1 1,0-1 0,0-1 0,0-1-1,0-2 1,0 0 0,-1-1-1,1-2 1,-1-1 0,1 0 0,-2-2-1,1-1 1,23-12 0,-2-3 150,0-2 0,-2-2 0,-2-2 0,0-1 0,67-69 0,-70 61 48,-2-2-1,-1-2 1,-3-1-1,-2-1 1,-1-1-1,-3-2 1,-1-1-1,-3-1 1,-2 0-1,13-56 1,-25 78-84,-2-2 0,-1 1-1,-2-1 1,-1 1 0,-1-1 0,-6-58 0,2 69-102,0 0 1,-1 1-1,-1 0 0,-1 0 0,-1 0 0,-1 1 1,0 0-1,-1 0 0,0 1 0,-2 0 0,0 0 1,-14-14-1,11 16-84,0 1 0,-1 0 0,-1 1 0,0 1 0,0 0 0,-1 1-1,0 1 1,-1 1 0,0 1 0,0 0 0,-1 1 0,0 1 0,-27-4 0,8 4-87,0 3 0,-1 0 0,1 3 0,0 1 0,-71 13 0,5 9-232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03.467"/>
    </inkml:context>
    <inkml:brush xml:id="br0">
      <inkml:brushProperty name="width" value="0.025" units="cm"/>
      <inkml:brushProperty name="height" value="0.025" units="cm"/>
    </inkml:brush>
  </inkml:definitions>
  <inkml:trace contextRef="#ctx0" brushRef="#br0">7 0 11339,'0'0'12347,"0"11"-11103,-6 105 342,6-115-1614,0-1 0,1 1 1,-1-1-1,1 1 0,-1 0 0,0-1 1,1 1-1,-1-1 0,1 1 0,-1-1 1,1 0-1,-1 1 0,1-1 1,-1 1-1,1-1 0,0 0 0,-1 1 1,1-1-1,0 0 0,-1 0 0,1 1 1,0-1-1,-1 0 0,1 0 0,0 0 1,-1 0-1,1 0 0,0 0 1,-1 0-1,1 0 0,0 0 0,-1 0 1,1-1-1,0 1 0,-1 0 0,1 0 1,0-1-1,0 1 0,29-11-657,-24 7 683,-1 0 0,1-1 0,-1 1 0,0-1-1,0-1 1,-1 1 0,1-1 0,-1 1 0,-1-1 0,1 0 0,-1-1 0,4-10 0,-6 16 274,-2 4 262,-14 46 589,10-37-825,1 0 1,0 1-1,-3 23 1,6-34-460,1 1 0,0-1 0,0 0 0,0 0 0,0 0 0,0 0 0,0 1 0,0-1 1,1 0-1,-1 0 0,1 0 0,0 0 0,0 0 0,0 0 0,0 0 0,0 0 0,0 0 0,0-1 1,0 1-1,1 0 0,-1-1 0,1 1 0,-1 0 0,1-1 0,0 0 0,0 1 0,3 1 0,5 0-6907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24.953"/>
    </inkml:context>
    <inkml:brush xml:id="br0">
      <inkml:brushProperty name="width" value="0.025" units="cm"/>
      <inkml:brushProperty name="height" value="0.025" units="cm"/>
    </inkml:brush>
  </inkml:definitions>
  <inkml:trace contextRef="#ctx0" brushRef="#br0">84 0 3716,'0'0'17584,"-2"11"-17466,-26 167 235,5-20-157,-4 7-109,23-93 2426,29-104-463,-23 29-2056,0 1 0,0 0 0,1 0 0,-1 0 0,1 0 0,-1 1-1,1-1 1,0 1 0,0-1 0,0 1 0,0 0 0,0 0 0,0 0 0,0 1 0,0-1-1,0 1 1,5-1 0,69 2-95,-34 0 125,271-25 106,-74 2 13,-71 12-37,473-25 81,-582 34-656,-38 1-2356,-37 0-10307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25.320"/>
    </inkml:context>
    <inkml:brush xml:id="br0">
      <inkml:brushProperty name="width" value="0.025" units="cm"/>
      <inkml:brushProperty name="height" value="0.025" units="cm"/>
    </inkml:brush>
  </inkml:definitions>
  <inkml:trace contextRef="#ctx0" brushRef="#br0">1 1 14798,'0'0'5771,"11"4"-4704,185 52 365,2 0-1347,-189-53-107,1 1 0,-1-1 1,0 2-1,-1-1 0,1 1 0,-1 1 1,14 10-1,-20-14 31,0 0 0,-1-1 0,1 1 0,-1 0 0,1 0 0,-1 0 0,0 0 0,0 0 0,0 0 0,0 1 0,0-1 0,0 0 0,-1 0 0,1 1 0,-1-1 0,1 0 0,-1 1-1,0-1 1,0 1 0,0-1 0,0 0 0,-1 1 0,1-1 0,-1 0 0,1 1 0,-1-1 0,0 0 0,0 0 0,0 0 0,0 1 0,0-1 0,0 0 0,-1 0 0,1-1 0,-1 1 0,1 0 0,-1 0 0,-2 1 0,-23 23 179,-1-2 0,-2-1 0,0-1 0,-1-1 0,-43 20 0,-61 43 200,62-25-4463,51-41 505,11-8-8249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0.097"/>
    </inkml:context>
    <inkml:brush xml:id="br0">
      <inkml:brushProperty name="width" value="0.025" units="cm"/>
      <inkml:brushProperty name="height" value="0.025" units="cm"/>
    </inkml:brush>
  </inkml:definitions>
  <inkml:trace contextRef="#ctx0" brushRef="#br0">314 59 8392,'0'-3'1165,"0"0"0,0-1 0,0 1 0,-1 0 0,1-1-1,-1 1 1,1-1 0,-1 1 0,0 0 0,-1 0 0,1 0 0,0 0 0,-3-3 0,-14-5 2216,-13 13-3292,19 2-45,0 1 1,1 1-1,-1 0 1,2 1 0,-1 0-1,1 0 1,0 1-1,0 0 1,1 1 0,0 0-1,1 1 1,0 0-1,0 0 1,1 0 0,0 1-1,-7 16 1,14-26-43,-1 1 0,0-1 0,1 0 0,-1 0 0,0 1 0,1-1 1,0 0-1,-1 1 0,1-1 0,0 1 0,-1-1 0,1 0 0,0 1 1,0-1-1,0 1 0,1-1 0,-1 0 0,0 1 0,0-1 0,1 1 0,-1-1 1,1 0-1,-1 1 0,1-1 0,-1 0 0,1 0 0,0 1 0,0-1 0,0 0 1,0 0-1,0 0 0,0 0 0,0 0 0,0 0 0,0 0 0,0-1 1,0 1-1,0 0 0,1 0 0,-1-1 0,0 1 0,1-1 0,-1 1 0,0-1 1,1 0-1,-1 0 0,1 1 0,-1-1 0,2 0 0,4 0 3,-1 0 0,1 0 0,-1-1 0,0 0 0,1 0-1,-1 0 1,0-1 0,0 0 0,1 0 0,5-4 0,51-39 18,-19 12-30,-45 70-228,-14 44 805,-28 86 0,15-67 222,26-89-754,-1-1-1,-1-1 0,1 1 0,-2 0 0,1-1 0,-1 0 0,-7 10 0,10-17-16,1 0-1,-1-1 0,1 1 0,-1 0 1,0-1-1,1 1 0,-1-1 1,0 1-1,0-1 0,0 0 0,0 1 1,-1-1-1,1-1 0,0 1 1,0 0-1,-1 0 0,1-1 0,0 1 1,-1-1-1,1 0 0,0 0 1,-1 0-1,1 0 0,-1 0 0,1 0 1,0-1-1,-1 1 0,1-1 1,0 1-1,0-1 0,-1 0 0,1 0 1,0 0-1,0 0 0,0-1 1,0 1-1,-2-2 0,-4-3 12,1-1 0,-1-1-1,1 1 1,1-1 0,-1-1 0,1 1 0,1-1-1,0 0 1,0 0 0,0 0 0,2-1-1,-1 0 1,1 0 0,0 0 0,1 0 0,0 0-1,1 0 1,0 0 0,0-1 0,2-15-1,0 23-33,1 0 0,-1 0-1,0 0 1,1 1-1,-1-1 1,1 1-1,0-1 1,0 1 0,0-1-1,0 1 1,0 0-1,1 0 1,-1 0-1,1 0 1,-1 1 0,1-1-1,0 1 1,-1-1-1,1 1 1,5-1-1,68-18-208,-54 16 14,53-12-1823,71-19-9087,-93 16 4071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0.583"/>
    </inkml:context>
    <inkml:brush xml:id="br0">
      <inkml:brushProperty name="width" value="0.025" units="cm"/>
      <inkml:brushProperty name="height" value="0.025" units="cm"/>
    </inkml:brush>
  </inkml:definitions>
  <inkml:trace contextRef="#ctx0" brushRef="#br0">116 55 13453,'0'0'4575,"0"-8"-347,-7-26-669,7 33-3482,-1 0 1,1 0 0,-1 0 0,0 1 0,1-1 0,-1 0-1,0 0 1,0 1 0,0-1 0,0 0 0,0 1 0,0-1-1,0 1 1,0-1 0,0 1 0,0 0 0,0-1 0,0 1-1,0 0 1,0 0 0,0 0 0,0-1 0,0 1 0,0 0-1,0 0 1,0 1 0,0-1 0,0 0 0,-1 0 0,1 1-1,0-1 1,0 0 0,0 1 0,0-1 0,0 1 0,1-1-1,-1 1 1,0-1 0,0 1 0,0 0 0,-1 1 0,-4 3-42,0 0 1,1 0 0,-1 1 0,1 0 0,0 0 0,1 0-1,0 0 1,0 1 0,0 0 0,1 0 0,0 0 0,0 0-1,0 0 1,1 1 0,0-1 0,1 1 0,0-1 0,0 1-1,0 12 1,2-19-36,0 1 0,-1-1 0,1 1 0,0-1 0,0 1 0,-1-1 0,1 0 0,0 1 0,0-1 0,1 0 0,-1 0 0,0 0 0,0 0 0,1 0 0,-1 0 0,0 0 0,1-1 0,-1 1 0,1 0-1,-1-1 1,1 1 0,-1-1 0,1 1 0,-1-1 0,1 0 0,-1 0 0,1 0 0,0 1 0,-1-2 0,1 1 0,-1 0 0,1 0 0,0 0 0,-1-1 0,3 0 0,5 0 2,-1-1 0,0 0 0,0 0 0,0-1 0,11-5 1,19-18-72,-33 21 61,1 1-1,0-1 1,0 1-1,0 0 1,1 0 0,-1 1-1,1 0 1,0 0-1,0 1 1,9-3-1,-16 9 5,1 0 0,-1-1 0,0 1 0,0-1 0,-1 1 0,1 0 0,-1-1 0,-1 5 0,-4 12 72,4-15-39,1-1 1,-1 1-1,1 0 0,0-1 0,0 1 0,1 0 0,-1 0 0,1 0 0,0 6 1,1-10-26,-1 0-1,0 0 1,1-1 0,-1 1 0,0 0 0,1 0 0,-1-1 0,1 1 0,-1 0 0,1-1 0,0 1 0,-1-1 0,1 1 0,0-1 0,-1 1-1,1-1 1,0 1 0,-1-1 0,1 1 0,0-1 0,0 0 0,1 1 0,2-1-2,-1 1-1,1-1 1,-1 0-1,1 0 1,-1 0 0,1 0-1,0-1 1,4 0 0,5-3-17,1-1 0,-1-1 1,0 1-1,-1-2 0,1 0 0,-2 0 1,22-18-1,30-18-95,-63 43 111,0 0-1,0 0 1,0 0 0,1 0 0,-1 0 0,0 0 0,0 0 0,0 0 0,0 0-1,0 0 1,0 0 0,0 0 0,0 0 0,1 0 0,-1 0 0,0 0 0,0-1-1,0 1 1,0 0 0,0 0 0,0 0 0,0 0 0,1 0 0,-1 1 0,0-1-1,0 0 1,0 0 0,0 0 0,0 0 0,0 0 0,0 0 0,0 0 0,1 0-1,-1 0 1,0 0 0,0 0 0,0 0 0,0 0 0,0 0 0,0 0-1,0 0 1,0 1 0,0-1 0,0 0 0,0 0 0,1 0 0,-1 0 0,0 0-1,0 0 1,0 0 0,0 0 0,0 1 0,0-1 0,0 0 0,0 0 0,0 0-1,0 0 1,0 0 0,0 0 0,0 0 0,0 1 0,0-1 0,0 0 0,0 0-1,-4 13 139,-7 12 127,8-20-180,0 1 0,0 0-1,1 0 1,0 0 0,0 0 0,-2 11 0,4-16-114,0 0 1,0 0 0,0 0 0,0 1 0,0-1-1,0 0 1,0 0 0,0 0 0,1 0 0,-1 0 0,0 0-1,1 0 1,-1 0 0,1 0 0,-1 0 0,1 0-1,0 0 1,-1 0 0,1 0 0,0 0 0,0 0 0,0-1-1,-1 1 1,1 0 0,0-1 0,0 1 0,0-1 0,0 1-1,0-1 1,0 1 0,0-1 0,0 1 0,0-1-1,1 0 1,-1 0 0,0 0 0,0 0 0,0 1 0,0-1-1,0-1 1,0 1 0,1 0 0,0 0 0,21 0-2986,-6 0-1351,-5 0-2238,-4 0-328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0.918"/>
    </inkml:context>
    <inkml:brush xml:id="br0">
      <inkml:brushProperty name="width" value="0.025" units="cm"/>
      <inkml:brushProperty name="height" value="0.025" units="cm"/>
    </inkml:brush>
  </inkml:definitions>
  <inkml:trace contextRef="#ctx0" brushRef="#br0">0 26 10730,'0'0'3577,"12"-3"-16,-9 1-3363,14-3 1124,0 1-1,0 0 1,18-1 0,-32 4-1157,1 0-1,0 1 1,-1-1 0,1 1-1,0 0 1,-1 1 0,1-1 0,0 0-1,-1 1 1,1 0 0,0 0 0,-1 0-1,1 0 1,-1 1 0,0-1 0,1 1-1,-1 0 1,0 0 0,0 0 0,0 1-1,0-1 1,-1 0 0,1 1 0,2 3-1,-4-3-51,0-1-1,0 1 0,-1-1 0,1 1 0,0 0 0,-1-1 1,0 1-1,0 0 0,0-1 0,0 1 0,0 0 1,-1 0-1,1-1 0,-1 1 0,1-1 0,-1 1 0,0-1 1,0 1-1,0-1 0,-1 1 0,1-1 0,-1 0 1,1 1-1,-1-1 0,1 0 0,-5 3 0,-6 8 304,0-1 0,-29 21 0,26-20-369,13-12-47,1-1-1,0 1 0,0 0 0,0 0 0,-1 0 0,1 0 0,0 0 1,0 0-1,0 1 0,1-1 0,-1 0 0,0 0 0,0 1 0,1-1 1,-1 0-1,1 1 0,-1-1 0,0 3 0,2-3 1,-1 0 1,0-1-1,1 1 0,-1 0 0,1-1 0,-1 1 0,1 0 0,-1-1 1,1 1-1,-1-1 0,1 1 0,0-1 0,-1 1 0,1-1 1,-1 0-1,1 1 0,0-1 0,0 0 0,-1 1 0,1-1 1,0 0-1,0 0 0,-1 0 0,1 0 0,1 0 0,11 2 0,1-1 0,0-1-1,15-1 1,-12 0-24,14 2-420,9 0-1431,-14-3-6141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1.264"/>
    </inkml:context>
    <inkml:brush xml:id="br0">
      <inkml:brushProperty name="width" value="0.025" units="cm"/>
      <inkml:brushProperty name="height" value="0.025" units="cm"/>
    </inkml:brush>
  </inkml:definitions>
  <inkml:trace contextRef="#ctx0" brushRef="#br0">36 96 9225,'0'0'13388,"-36"-56"-10985,48 48-482,8 0-319,8 3-673,4 1-545,9 3-320,4-1-96,-2-3-2210,3-2-5253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1.819"/>
    </inkml:context>
    <inkml:brush xml:id="br0">
      <inkml:brushProperty name="width" value="0.025" units="cm"/>
      <inkml:brushProperty name="height" value="0.025" units="cm"/>
    </inkml:brush>
  </inkml:definitions>
  <inkml:trace contextRef="#ctx0" brushRef="#br0">287 63 13581,'0'0'8904,"-1"-9"-6331,1 4-2382,0 3-119,0 0 1,0 1-1,0-1 0,0 0 1,0 0-1,0 0 0,-1 0 0,1 0 1,-1 1-1,1-1 0,-1 0 1,1 0-1,-1 1 0,0-1 1,0 0-1,0 1 0,0-1 0,0 1 1,-1 0-1,1-1 0,0 1 1,-1 0-1,1-1 0,0 1 1,-1 0-1,0 0 0,1 0 0,-1 0 1,0 1-1,1-1 0,-1 0 1,0 1-1,0-1 0,1 1 1,-1 0-1,0-1 0,0 1 0,0 0 1,0 0-1,-3 1 0,-4 0-57,0 0 0,0 1-1,0 0 1,0 1 0,0 0 0,0 0-1,1 1 1,-1 0 0,1 0-1,0 1 1,1 0 0,-1 1 0,1-1-1,-10 11 1,5-4 107,-1 1 1,2 0 0,0 0-1,0 2 1,2-1-1,-16 30 1,24-41-95,-1-1 1,1 1 0,0 0-1,0 0 1,0-1 0,1 1-1,-1 0 1,0 0 0,1 0-1,0 0 1,0 0 0,0-1-1,0 1 1,0 0 0,2 5-1,-1-6-23,0 0 0,0-1-1,0 0 1,0 1 0,1-1 0,-1 0-1,1 1 1,-1-1 0,1 0-1,-1 0 1,1 0 0,-1 0 0,1 0-1,0-1 1,0 1 0,0-1 0,-1 1-1,1-1 1,0 1 0,0-1-1,0 0 1,0 0 0,0 0 0,2 0-1,11 0 56,-1-1 0,1 0-1,-1-1 1,1-1-1,-1 0 1,0-1 0,0-1-1,0 0 1,-1-1 0,0 0-1,0-1 1,0 0 0,12-10-1,-8 4 85,0-1-1,-1 0 0,0-1 0,-1-1 1,0 0-1,-2-1 0,0-1 1,12-21-1,-14 17-79,-11 22-67,-1 0 0,1 0 0,0 1 0,0-1 1,0 0-1,-1 0 0,1 0 0,0 0 0,0 0 0,-1 0 0,1 0 0,0 0 1,0 0-1,-1 0 0,1 0 0,0 0 0,0 0 0,-1 0 0,1 0 0,0 0 0,0 0 1,-1 0-1,1 0 0,0 0 0,0-1 0,-1 1 0,1 0 0,0 0 0,0 0 1,0 0-1,-1 0 0,1-1 0,0 1 0,0 0 0,0 0 0,0 0 0,-1-1 0,1 1 1,0 0-1,0 0 0,0-1 0,0 1 0,0 0 0,0 0 0,0-1 0,0 1 1,0 0-1,0 0 0,0-1 0,-11 12-20,1 0 0,0 1 0,1 0 0,1 0 0,0 1 0,0 0 0,2 1 0,-1 0 0,2 0 0,0 0 0,1 0 0,-6 30 0,10-42-52,0 0 0,-1 0 0,1 0-1,0 0 1,0 0 0,0 0 0,0 0 0,1 0 0,-1 0 0,0 0 0,1 0 0,-1 0 0,1 0-1,0 0 1,0 0 0,0 0 0,0-1 0,0 1 0,0 0 0,0-1 0,1 1 0,-1-1-1,0 1 1,1-1 0,-1 0 0,1 1 0,0-1 0,-1 0 0,1 0 0,0 0 0,0 0-1,0 0 1,-1-1 0,1 1 0,0-1 0,0 1 0,0-1 0,0 0 0,0 1 0,0-1 0,0 0-1,0 0 1,3-1 0,2 1-541,-1-1 1,0 0-1,1 0 0,-1-1 0,0 0 0,0 0 1,0 0-1,0-1 0,-1 0 0,1 0 0,-1 0 1,1-1-1,4-4 0,3-6-1290,-1-1 0,0-1 0,-1 0 0,-1 0 1,11-25-1,-16 31 1052,23-44-3951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2.150"/>
    </inkml:context>
    <inkml:brush xml:id="br0">
      <inkml:brushProperty name="width" value="0.025" units="cm"/>
      <inkml:brushProperty name="height" value="0.025" units="cm"/>
    </inkml:brush>
  </inkml:definitions>
  <inkml:trace contextRef="#ctx0" brushRef="#br0">125 41 4869,'0'0'6224,"4"-8"-496,13-24-560,-65 139 3795,-45 176-8525,92-281-429,0 0 1,0-1 0,1 1 0,-1 0 0,1-1-1,0 1 1,-1 0 0,1 0 0,0-1-1,0 1 1,0 0 0,0 0 0,0-1 0,1 1-1,-1 0 1,1 0 0,0 2 0,0-3 6,-1-1 0,1 1 0,0-1 0,0 0 0,-1 1 0,1-1 0,0 0 0,0 1 0,-1-1 0,1 0 1,0 0-1,0 0 0,-1 0 0,1 0 0,0 0 0,0 0 0,0 0 0,-1 0 0,1 0 0,0-1 0,0 1 0,-1 0 1,1 0-1,0-1 0,0 1 0,0-1 0,9-4 100,0-1-1,0 0 1,17-15 0,-7 4 37,-1-2 0,0 0 0,25-34 0,-4-13-1397,-34 54-392,-1 1 1,-1-1-1,6-21 0,-10 32 584,1-3-281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2.497"/>
    </inkml:context>
    <inkml:brush xml:id="br0">
      <inkml:brushProperty name="width" value="0.025" units="cm"/>
      <inkml:brushProperty name="height" value="0.025" units="cm"/>
    </inkml:brush>
  </inkml:definitions>
  <inkml:trace contextRef="#ctx0" brushRef="#br0">26 0 6790,'0'0'4228,"-24"49"-1025,22-30 225,2-2-642,0-1-832,11-5-448,2 1-738,6-2-608,0-5-127,1-1-1283,-3-4-1408,2 0-1634,-2-10-1249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14.663"/>
    </inkml:context>
    <inkml:brush xml:id="br0">
      <inkml:brushProperty name="width" value="0.05" units="cm"/>
      <inkml:brushProperty name="height" value="0.05" units="cm"/>
    </inkml:brush>
  </inkml:definitions>
  <inkml:trace contextRef="#ctx0" brushRef="#br0">75 100 10554,'48'4'1035,"96"-5"0,-113-1-800,0-2 0,-1-1 0,1-2 0,34-12 0,-61 18-171,-1 0 17,0 0 0,0 0 0,1-1-1,-1 1 1,0-1 0,0 0 0,0 1 0,0-1-1,4-5 1,-7 7-59,0 0 0,0-1 0,0 1 0,0 0-1,0 0 1,0-1 0,0 1 0,0 0 0,0-1 0,0 1 0,0 0 0,0 0-1,0-1 1,-1 1 0,1 0 0,0 0 0,0-1 0,0 1 0,0 0-1,0 0 1,-1 0 0,1-1 0,0 1 0,0 0 0,-1 0 0,1 0 0,0 0-1,0-1 1,-1 1 0,1 0 0,0 0 0,0 0 0,-1 0 0,1 0-1,0 0 1,0 0 0,-1 0 0,1 0 0,0 0 0,-1 0 0,1 0 0,0 0-1,-1 0 1,-13-2 387,-266 7 1861,145 1-1763,91-4-364,32-1-114,31-1-120,106 0-556,1-6 0,185-32-1,-311 38 659,0 0-1,0 0 0,0 1 1,0-1-1,0 0 0,0 0 1,1 0-1,-1 0 0,0 0 0,0 0 1,0 0-1,0 0 0,0 0 1,1 0-1,-1 0 0,0 0 1,0 0-1,0 0 0,0 0 1,0 0-1,0 0 0,1 0 1,-1-1-1,0 1 0,0 0 1,0 0-1,0 0 0,0 0 1,0 0-1,0 0 0,1 0 0,-1 0 1,0 0-1,0 0 0,0-1 1,0 1-1,0 0 0,0 0 1,0 0-1,0 0 0,0 0 1,0 0-1,0-1 0,0 1 1,0 0-1,0 0 0,0 0 1,0 0-1,0 0 0,0 0 1,0-1-1,0 1 0,0 0 0,0 0 1,0 0-1,0 0 0,0 0 1,0-1-1,-9-1 351,-78 9 592,41-3-914,-82-2 1,67-11-140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2.844"/>
    </inkml:context>
    <inkml:brush xml:id="br0">
      <inkml:brushProperty name="width" value="0.025" units="cm"/>
      <inkml:brushProperty name="height" value="0.025" units="cm"/>
    </inkml:brush>
  </inkml:definitions>
  <inkml:trace contextRef="#ctx0" brushRef="#br0">102 0 10794,'0'0'12134,"-4"10"-11237,-17 46-70,1 1-1,4 1 0,2 0 1,-11 97-1,25-155-820,-1 0 1,1 0-1,0 1 1,0-1-1,0 0 0,0 0 1,0 1-1,0-1 1,0 0-1,-1 0 0,1 1 1,0-1-1,0 0 0,0 0 1,0 1-1,0-1 1,0 0-1,0 0 0,0 1 1,0-1-1,1 0 0,-1 0 1,0 1-1,0-1 1,0 0-1,0 0 0,0 1 1,0-1-1,0 0 0,1 0 1,-1 0-1,0 1 1,0-1-1,0 0 0,0 0 1,1 0-1,-1 0 1,0 1-1,0-1 0,1 0 1,-1 0-1,0 0 0,0 0 1,0 0-1,1 0 1,-1 0-1,0 0 0,1 0 1,-1 1-1,0-1 0,0 0 1,1 0-1,-1 0 1,0-1-1,16-13 273,12-26-49,-21 21-268,1-1 1,-2 1-1,-1-1 1,0 0 0,-2 0-1,0 0 1,0-30 0,-4 59 40,0-1-1,1 1 1,0 0 0,1-1 0,0 1 0,4 15 0,-4-21 10,0-1 0,0 1 0,1 0-1,-1-1 1,1 1 0,0-1 0,0 0 0,0 0 0,0 0 0,0 0-1,0 0 1,0 0 0,1 0 0,-1-1 0,1 1 0,-1-1-1,1 0 1,0 1 0,0-1 0,-1-1 0,1 1 0,0 0 0,0-1-1,4 1 1,0 0 20,0-1-1,0 0 0,-1 0 1,1-1-1,0 1 1,0-1-1,-1-1 0,1 0 1,-1 1-1,1-2 1,-1 1-1,0-1 0,0 0 1,0 0-1,0-1 0,-1 0 1,1 0-1,-1 0 1,0-1-1,0 1 0,-1-1 1,1 0-1,-1-1 1,0 1-1,0-1 0,-1 0 1,0 0-1,0 0 0,4-13 1,-38 57 912,26-31-808,1 0 0,0 0 0,0 1 0,1-1 0,0 1 0,0 0 0,-1 9-1,3-15-115,1-1-1,0 1 1,0-1-1,0 1 0,-1 0 1,1-1-1,1 1 0,-1-1 1,0 1-1,0-1 0,1 1 1,-1-1-1,1 1 0,-1-1 1,1 1-1,-1-1 0,1 1 1,0-1-1,0 0 1,0 1-1,0-1 0,0 0 1,0 0-1,0 0 0,0 0 1,0 0-1,1 0 0,-1 0 1,0 0-1,1 0 0,-1-1 1,0 1-1,1 0 0,-1-1 1,1 1-1,-1-1 1,1 0-1,-1 1 0,1-1 1,0 0-1,-1 0 0,1 0 1,2-1-1,8 2-46,-1-2 0,0 1 0,0-1 0,0-1 1,0 0-1,0-1 0,0 0 0,0-1 0,-1 0 0,1 0 0,-1-1 0,0 0 0,-1-1 1,1 0-1,-1-1 0,-1 0 0,1 0 0,-1-1 0,11-13 0,-20 22-235,-24 38 268,24-37-116,-1 1 1,1 0-1,0 0 0,0 0 0,0 0 1,0 0-1,0 0 0,1 0 0,-1 1 0,1-1 1,0 0-1,0 0 0,0 0 0,0 0 0,1 1 1,1 4-1,5-2-3996,9-5-3230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3.857"/>
    </inkml:context>
    <inkml:brush xml:id="br0">
      <inkml:brushProperty name="width" value="0.025" units="cm"/>
      <inkml:brushProperty name="height" value="0.025" units="cm"/>
    </inkml:brush>
  </inkml:definitions>
  <inkml:trace contextRef="#ctx0" brushRef="#br0">1 294 13357,'0'0'14472,"10"9"-13420,-4-4-946,1 0 1,0-1-1,0 1 1,1-1-1,0 0 1,-1-1 0,1 0-1,0 0 1,10 1-1,-15-3-66,1 0 0,0-1-1,0 0 1,0 1 0,-1-1 0,1-1-1,0 1 1,0 0 0,0-1 0,-1 0-1,1 0 1,0 0 0,-1 0-1,1-1 1,-1 0 0,1 1 0,-1-1-1,0 0 1,0 0 0,0-1 0,0 1-1,0-1 1,0 0 0,-1 1 0,1-1-1,-1 0 1,3-5 0,-4 6-53,1 0 1,-1 0-1,0 0 1,0 0 0,0 0-1,0-1 1,0 1-1,0-1 1,0 1-1,-1 0 1,1-1 0,-1 1-1,0-1 1,0 1-1,0-1 1,0 1-1,0-1 1,-1 1 0,1-1-1,-1 1 1,1-1-1,-1 1 1,0 0-1,0-1 1,0 1 0,0 0-1,-1 0 1,1 0-1,0 0 1,-1 0-1,0 0 1,1 0 0,-1 0-1,0 0 1,0 1-1,0-1 1,0 1-1,0 0 1,0-1 0,0 1-1,-1 0 1,1 0-1,0 0 1,-1 1-1,1-1 1,-1 1 0,1-1-1,-1 1 1,1 0-1,-1 0 1,1 0 0,-1 0-1,1 0 1,-1 0-1,1 1 1,0-1-1,-1 1 1,1 0 0,-1 0-1,-3 2 1,-1 0 16,0 1 0,1 0 1,-1 1-1,1 0 1,0 0-1,0 0 1,1 1-1,-1 0 0,1 0 1,0 0-1,1 0 1,0 1-1,0 0 0,0 0 1,1 0-1,0 0 1,0 1-1,1-1 0,0 1 1,0-1-1,1 1 1,-1 13-1,2-19-2,0 0-1,0-1 1,0 1 0,1 0-1,-1 0 1,0-1 0,1 1-1,0 0 1,-1-1 0,1 1-1,0 0 1,0-1 0,0 1-1,0-1 1,0 0 0,0 1-1,0-1 1,1 0 0,-1 1-1,0-1 1,1 0 0,1 1-1,1 0-5,1 1 0,0-1 0,-1 0 0,1-1 0,0 1 0,0-1 0,10 1 0,5 0-215,1-2 0,38-3 0,-41 0 105,0-1 1,-1 0-1,0-2 0,0 0 1,-1-1-1,1 0 1,-1-1-1,-1-1 1,0-1-1,0 0 0,18-17 1,-5 3 121,-2-1-1,-1-1 1,-1-2 0,33-47 0,-53 69 6,0 0 28,0 0 0,0 0 0,0 0-1,-1-1 1,1 0 0,-2 0 0,1 1 0,-1-2-1,2-9 1,-4 17-43,0 0 0,0-1 0,0 1 1,0 0-1,0-1 0,0 1 0,0-1 0,0 1 0,0 0 0,0-1 0,0 1 0,0 0 0,0-1 0,-1 1 0,1 0 0,0-1 0,0 1 0,0 0 0,-1-1 0,1 1 0,0 0 1,0-1-1,-1 1 0,1 0 0,0 0 0,-1 0 0,1-1 0,0 1 0,-1 0 0,1 0 0,0 0 0,-1 0 0,1-1 0,0 1 0,-1 0 0,1 0 0,-1 0 0,1 0 1,0 0-1,-1 0 0,1 0 0,0 0 0,-1 0 0,1 0 0,-1 0 0,1 0 0,0 1 0,-1-1 0,1 0 0,0 0 0,-1 0 0,1 0 0,-1 1 0,-21 10-199,5 1 205,1 1-1,0 1 1,0 1 0,2 0-1,0 0 1,-19 29-1,23-31 113,2 1-1,0 0 0,0 0 1,1 1-1,1-1 1,1 2-1,0-1 0,1 0 1,-3 21-1,7-33-95,-1 0 0,1-1-1,0 1 1,0 0 0,1 0 0,-1-1-1,1 1 1,-1 0 0,1-1-1,0 1 1,0-1 0,0 1 0,0-1-1,0 1 1,1-1 0,-1 0 0,1 0-1,-1 0 1,1 0 0,0 0-1,0 0 1,0 0 0,0 0 0,0-1-1,0 1 1,1-1 0,-1 1 0,0-1-1,1 0 1,-1 0 0,1 0-1,-1 0 1,1-1 0,0 1 0,-1-1-1,6 1 1,3 0 80,0 0-1,0-1 0,0 0 1,-1-1-1,1-1 1,0 1-1,0-2 1,13-4-1,-1-2 16,-2-1 1,1 0-1,-2-2 1,1-1-1,-2 0 0,29-26 1,0-5 108,48-58 0,-85 90-213,41-51 6,-49 57-20,1 1 1,-1 0-1,0-1 0,0 0 0,-1 0 1,0 0-1,0 0 0,0 0 0,-1 0 1,1-7-1,-2 12-7,0 0 0,0 1 0,0-1-1,0 0 1,0 1 0,0-1 0,0 0 0,0 1 0,0-1-1,-1 1 1,1-1 0,0 1 0,-1-1 0,1 0 0,0 1 0,-1-1-1,1 1 1,0-1 0,-1 1 0,1-1 0,-1 1 0,1 0-1,-1-1 1,1 1 0,-1 0 0,0-1 0,1 1 0,-1 0 0,0-1-1,-26-1-235,-27 14-36,41-6 274,2 0 0,-1 1-1,1 0 1,0 1 0,0 0 0,1 0-1,0 2 1,0-1 0,1 1 0,-10 15-1,14-18 19,0 0 0,0 0-1,1 0 1,0 1 0,1-1-1,0 1 1,0 0 0,1 0-1,-1 0 1,2 0 0,-1 1-1,1-1 1,1 0 0,-1 1-1,1-1 1,1 1 0,2 13-1,-2-18-11,1 1-1,-1-1 1,1 0-1,1 1 0,-1-1 1,1 0-1,-1-1 1,1 1-1,0 0 0,0-1 1,1 1-1,-1-1 1,1 0-1,-1 0 0,9 4 1,27 11-1824,1-11-4039,-3-6-4903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4.803"/>
    </inkml:context>
    <inkml:brush xml:id="br0">
      <inkml:brushProperty name="width" value="0.025" units="cm"/>
      <inkml:brushProperty name="height" value="0.025" units="cm"/>
    </inkml:brush>
  </inkml:definitions>
  <inkml:trace contextRef="#ctx0" brushRef="#br0">82 147 7303,'0'0'20024,"-8"1"-19880,5-1-134,-1 1 0,0-1 0,1 1 0,-1 1 0,1-1 0,0 0 1,-1 1-1,1-1 0,0 1 0,0 0 0,0 0 0,0 0 0,0 1 0,1-1 0,-1 1 0,1-1 0,-1 1 0,1 0 0,0 0 0,0 0 0,0 0 0,1 1 0,-1-1 0,1 0 0,-1 1 0,1-1 0,0 1 0,1-1 0,-1 1 0,0-1 0,1 1 0,0 7 0,0-10-2,1 0 0,-1 0 0,0-1 0,1 1 0,-1 0 0,1 0 0,-1 0-1,1 0 1,-1 0 0,1 0 0,0-1 0,-1 1 0,1 0 0,0-1 0,0 1 0,-1 0-1,1-1 1,0 1 0,0-1 0,0 1 0,0-1 0,0 1 0,0-1 0,0 0 0,0 0-1,0 1 1,0-1 0,0 0 0,0 0 0,0 0 0,0 0 0,0 0 0,0 0 0,2-1-1,40-5 571,-30 1-420,-1 0 0,0-1 0,-1 0 0,1-1 0,-1-1 0,-1 0 0,1 0-1,13-14 1,-7 4 157,0-1 0,-2 0 0,23-35-1,-33 47-286,-2 2-33,0 1 0,-1-1 0,1 1 0,-1-1 0,0 0 0,0 0 1,0 0-1,-1 0 0,2-6 0,-15 15-556,0 9 578,1 0-1,0 0 1,1 1-1,1 0 1,0 1-1,1 0 1,0 0-1,2 1 1,0 0-1,0 0 0,-5 28 1,11-41-6,0 0-1,0 0 1,0 0-1,0 0 1,0 0 0,0 0-1,1 0 1,-1 0-1,1 0 1,0 0 0,0 0-1,0 0 1,1-1-1,-1 1 1,1 0 0,-1-1-1,1 1 1,0-1-1,0 1 1,0-1 0,0 0-1,0 0 1,1 0-1,-1 0 1,0 0 0,1-1-1,0 1 1,-1-1 0,1 1-1,0-1 1,0 0-1,0 0 1,0-1 0,0 1-1,0 0 1,0-1-1,0 0 1,5 0 0,1 1 3,1 0 1,0-2 0,-1 1 0,1-1 0,-1 0 0,1-1 0,-1 0 0,1-1 0,-1 0 0,0 0 0,12-7 0,-5 0-33,0 0 0,27-25 0,-38 32-23,-1-1 0,0 0 1,-1 0-1,1 0 0,-1-1 0,0 1 0,0-1 0,0 0 0,-1 0 0,1 0 0,-1 0 0,0 0 0,-1-1 0,2-6 0,-3 11 34,0 1 0,0 0 0,0-1 0,0 1 0,0 0 0,0-1 0,0 1-1,0 0 1,0-1 0,0 1 0,0-1 0,0 1 0,-1 0 0,1-1 0,0 1 0,0 0-1,0-1 1,-1 1 0,1 0 0,0 0 0,0-1 0,-1 1 0,1 0 0,0 0 0,0-1 0,-1 1-1,1 0 1,0 0 0,-1 0 0,1 0 0,0-1 0,-1 1 0,1 0 0,0 0 0,-1 0 0,1 0-1,-1 0 1,1 0 0,0 0 0,-1 0 0,1 0 0,0 0 0,-1 0 0,1 0 0,0 0 0,-1 0-1,1 0 1,-1 0 0,1 1 0,0-1 0,-1 0 0,1 0 0,0 0 0,0 1 0,-1-1 0,1 0-1,0 0 1,-1 1 0,1-1 0,0 0 0,-1 1 0,-19 14-204,18-12 227,0 0 1,-1 0-1,1 0 1,0 1-1,1-1 0,-1 0 1,0 1-1,1 0 1,0-1-1,0 1 1,0 0-1,1 0 0,-1-1 1,1 1-1,0 0 1,0 0-1,0 0 0,0-1 1,1 5-1,0-5-3,1 0 0,-1 0 0,0 0 0,1 0 0,0 0 0,-1 0-1,1-1 1,0 1 0,1-1 0,-1 1 0,0-1 0,1 0 0,-1 0 0,1 0-1,0 0 1,-1 0 0,1-1 0,0 1 0,0-1 0,0 0 0,0 0 0,4 1 0,11 2 8,1 0 1,-1-1-1,1-1 1,0 0-1,0-2 1,0 0-1,0-1 1,24-5 0,-34 5-7,1-1 1,0 0-1,-1-1 1,1 0 0,-1-1-1,0 0 1,0 0-1,0-1 1,-1 0 0,0 0-1,0-1 1,0 0 0,0-1-1,-1 0 1,0 0-1,-1 0 1,9-12 0,-14 18-14,0 0 0,-1 0 1,1 0-1,0 0 0,0 0 1,-1 0-1,1 0 1,0 0-1,-1-1 0,1 1 1,-1 0-1,0 0 0,1 0 1,-1-1-1,0 1 1,0 0-1,1 0 0,-1-1 1,0 1-1,-1 0 0,1 0 1,0-1-1,0 1 1,0 0-1,-1 0 0,1-1 1,-1 1-1,1 0 0,-1 0 1,1 0-1,-1 0 1,0-1-1,1 1 0,-1 0 1,0 0-1,0 1 0,0-1 1,0 0-1,0 0 0,0 0 1,0 0-1,0 1 1,0-1-1,0 1 0,0-1 1,0 1-1,-1-1 0,1 1 1,0-1-1,0 1 1,0 0-1,-1 0 0,1 0 1,0 0-1,-3 0 0,-2-1-12,0 1-1,-1 0 1,1 0-1,-1 1 0,1 0 1,0 0-1,0 0 0,-1 1 1,1 0-1,-7 3 1,10-3 22,-1 0 0,1 0 0,0 1 0,0-1 0,0 1 0,1 0 0,-1 0-1,0 0 1,1 0 0,0 0 0,0 1 0,0-1 0,0 0 0,1 1 0,-1 0 0,1-1 0,-1 5 0,1-6-14,1 1-1,-1-1 0,1 1 0,0-1 1,0 1-1,0-1 0,0 0 0,0 1 1,1-1-1,-1 1 0,1-1 0,0 0 1,-1 1-1,1-1 0,0 0 0,0 1 1,1-1-1,-1 0 0,0 0 0,1 0 1,-1 0-1,1-1 0,0 1 0,0 0 1,-1 0-1,1-1 0,4 3 0,39 15-1979,-13-14-3168,-12-5-2286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5.136"/>
    </inkml:context>
    <inkml:brush xml:id="br0">
      <inkml:brushProperty name="width" value="0.025" units="cm"/>
      <inkml:brushProperty name="height" value="0.025" units="cm"/>
    </inkml:brush>
  </inkml:definitions>
  <inkml:trace contextRef="#ctx0" brushRef="#br0">21 50 12780,'0'0'10186,"-21"-50"-7624,25 55-8391,7 3-6887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5.831"/>
    </inkml:context>
    <inkml:brush xml:id="br0">
      <inkml:brushProperty name="width" value="0.025" units="cm"/>
      <inkml:brushProperty name="height" value="0.025" units="cm"/>
    </inkml:brush>
  </inkml:definitions>
  <inkml:trace contextRef="#ctx0" brushRef="#br0">31 159 12940,'0'0'11985,"13"3"-10501,-8-1-1410,-1-1 1,1 1 0,0-1-1,0-1 1,1 1-1,-1-1 1,0 1-1,0-1 1,0-1-1,0 1 1,0-1-1,0 0 1,0 0-1,0-1 1,0 1-1,0-1 1,-1 0-1,1 0 1,-1-1-1,1 1 1,-1-1-1,7-5 1,-7 5-49,0 0 1,0 0 0,-1-1-1,1 1 1,-1-1 0,0 0-1,0 0 1,0 0 0,0 0 0,-1-1-1,1 1 1,-1-1 0,0 0-1,-1 1 1,1-1 0,-1 0-1,0 0 1,0 0 0,0 0-1,-1 0 1,0 0 0,0 0 0,-1-9-1,0 13-26,0-1 0,0 0 0,0 0 0,0 1 0,0-1 0,0 1-1,0-1 1,0 1 0,-1 0 0,1-1 0,-1 1 0,1 0 0,-1 0 0,1 0-1,-1 0 1,0 0 0,1 0 0,-1 1 0,0-1 0,0 0 0,0 1 0,0 0 0,1-1-1,-1 1 1,0 0 0,0 0 0,0 0 0,0 0 0,0 0 0,0 0 0,-3 2 0,0-2-25,-1 1 0,1 0 0,0 0 0,-1 1 0,1-1 0,0 1 0,0 1 0,0-1 0,0 1 1,-4 3-1,0 1 47,0 1 0,1 0-1,1 1 1,-1 0 0,1 0 0,1 1 0,0-1 0,0 2 0,1-1 0,0 0 0,1 1 0,0 0 0,1 0 0,0 0 0,1 0 0,0 1 0,-1 22 0,3-32-15,1-1-1,-1 0 1,0 1 0,0-1 0,1 0 0,-1 1 0,1-1-1,0 0 1,-1 1 0,1-1 0,0 0 0,0 0 0,0 0-1,-1 0 1,1 0 0,0 0 0,1 0 0,-1 0 0,0 0 0,0 0-1,2 1 1,1 0 7,0-1 0,0 1 0,0-1 0,0 0 0,1 0 0,-1 0 0,6 0-1,4-1 45,0 0-1,0-1 0,23-4 1,-19 0-24,-1 0 1,0-2 0,0 0 0,0 0-1,20-14 1,46-19 45,-83 40-77,1-1-1,0 1 1,-1 0 0,1 0-1,0 0 1,0 0 0,0 0-1,-1 0 1,1 0-1,0 0 1,0 0 0,-1 0-1,1 0 1,0 0 0,0 0-1,-1 1 1,1-1 0,0 0-1,-1 1 1,1-1 0,0 0-1,-1 1 1,1-1-1,-1 1 1,1-1 0,0 1-1,-1-1 1,1 1 0,-1 0-1,0-1 1,1 1 0,-1 0-1,1-1 1,-1 1 0,0 0-1,1-1 1,-1 1-1,0 0 1,0 0 0,0-1-1,0 1 1,0 0 0,0 0-1,0-1 1,0 1 0,0 0-1,0 0 1,0 0 0,-3 54 261,1-32-129,2-22-119,1 0 0,0 1 1,-1-1-1,1 0 1,0 0-1,0 0 1,0 0-1,0 0 1,0 0-1,0 0 0,0 0 1,0 0-1,0-1 1,0 1-1,0 0 1,1-1-1,-1 1 1,0-1-1,0 1 0,1-1 1,-1 1-1,0-1 1,1 0-1,-1 0 1,1 0-1,-1 0 1,0 0-1,1 0 1,-1 0-1,0 0 0,3-1 1,48-4 252,-40 2-234,0 0 1,-1-1-1,1-1 0,13-7 0,-16 7-140,1 0 0,1 1 0,-1 0 0,0 0 0,14-1 0,-24 5 65,1 0 0,-1 0-1,1 1 1,0-1 0,-1 0-1,1 1 1,-1-1 0,1 1-1,0-1 1,-1 1 0,1-1 0,-1 1-1,0-1 1,1 1 0,-1 0-1,1-1 1,-1 1 0,0 0-1,0-1 1,1 1 0,-1 0 0,0-1-1,0 1 1,0 0 0,0-1-1,0 1 1,0 0 0,0 0-1,0-1 1,0 1 0,0 0 0,0-1-1,0 2 1,-4 28-6549,1-23-127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7.254"/>
    </inkml:context>
    <inkml:brush xml:id="br0">
      <inkml:brushProperty name="width" value="0.025" units="cm"/>
      <inkml:brushProperty name="height" value="0.025" units="cm"/>
    </inkml:brush>
  </inkml:definitions>
  <inkml:trace contextRef="#ctx0" brushRef="#br0">131 1 13325,'0'0'9534,"1"10"-8819,-1 7-300,-1 0 0,0 1 0,-1-1 0,-1 0 0,-7 24 0,-37 95 2011,13-41-909,28-76-1253,0-2-114,0 0 0,2 1 0,0-1 0,1 1 0,-1 24 0,4-41-118,0-11 96,3-215-779,-3 224 643,1-1 0,-1 0 1,0 1-1,0-1 1,1 1-1,-1-1 0,0 1 1,1-1-1,0 1 0,-1-1 1,1 1-1,0 0 0,0-1 1,0 1-1,0 0 1,0 0-1,0-1 0,0 1 1,0 0-1,0 0 0,1 0 1,-1 0-1,0 1 0,1-1 1,-1 0-1,0 0 1,1 1-1,-1-1 0,1 1 1,-1-1-1,1 1 0,0 0 1,1-1-1,9 0-12,0 0 0,-1 1-1,22 2 1,-4 0 46,34-4 7,-26 1-58,68 5 1,-105-4 15,1 0 1,0 0-1,0 0 1,-1 0-1,1 0 1,0 1-1,0-1 0,0 0 1,-1 0-1,1 1 1,0-1-1,-1 0 1,1 1-1,0-1 1,-1 1-1,1-1 1,0 0-1,-1 1 1,1 0-1,-1-1 0,1 1 1,-1-1-1,1 1 1,-1 0-1,1-1 1,-1 1-1,0 0 1,1 0-1,-1-1 1,0 1-1,0 0 1,1 0-1,-1-1 1,0 1-1,0 0 0,0 0 1,0 0-1,0-1 1,0 1-1,0 0 1,0 0-1,-1-1 1,1 1-1,0 0 1,0 0-1,-1-1 1,1 1-1,0 0 0,-1 0 1,1-1-1,-1 1 1,1 0-1,-1-1 1,0 2-1,-33 40 5,28-36 19,-17 18 64,17-19-18,0 1 0,1-1-1,0 1 1,0 0 0,0 0 0,1 1 0,0-1 0,0 1 0,-4 10 0,8-16-60,0-1 0,0 1 0,0-1 0,0 1 0,0 0 1,0-1-1,0 1 0,1-1 0,-1 1 0,0 0 0,0-1 0,1 1 0,-1-1 0,0 1 0,1-1 0,-1 1 0,0-1 0,1 0 0,-1 1 0,1-1 0,-1 1 0,1-1 0,-1 0 0,1 1 0,-1-1 0,1 0 0,-1 0 0,1 1 1,-1-1-1,1 0 0,-1 0 0,1 0 0,0 0 0,-1 1 0,1-1 0,-1 0 0,1 0 0,0 0 0,-1-1 0,2 1 0,32 0 38,-29-1-41,9-1 3,0 0 0,0-1 0,0-1 0,-1 0 0,1-1 0,-1 0 0,0-1 0,0 0 0,17-13 0,-5 2-5,-1-2 0,0 0 1,28-31-1,-42 36 14,-14 10-30,2 4 8,-1 1 0,1 0 0,0 0-1,0 0 1,0 0 0,0 0 0,0 0 0,0 0-1,0 1 1,-3 2 0,-9 9 64,1 0 1,1 1 0,-15 22-1,24-32-10,1 0 0,-1 0 0,0 0 0,1 0 0,0 1 0,0-1 0,0 1 0,1-1 1,0 1-1,0 0 0,0 0 0,0 0 0,1-1 0,-1 1 0,1 0 0,0 0 0,1 0 0,0 5 0,1-8-28,-1 0 1,0-1 0,1 0 0,-1 1-1,1-1 1,-1 0 0,1 0-1,-1 0 1,1 0 0,0 0-1,0 0 1,-1 0 0,1 0-1,0-1 1,0 1 0,0-1-1,0 1 1,0-1 0,0 0-1,0 0 1,0 0 0,0 0-1,0 0 1,2-1 0,3 1 65,0 0 0,0-1 1,0 0-1,-1-1 0,14-3 1,-7-3-59,0-1 0,-1 1 0,0-2 1,-1 0-1,1 0 0,-2-1 0,0-1 1,0 1-1,-1-2 0,-1 1 0,0-1 1,0 0-1,-2-1 0,1 0 0,-2 0 1,0 0-1,5-22 0,-10 35-22,0 0 0,1 0 0,-1 0 0,0 1 0,0-1 0,0 0 0,0 0 0,0 0 0,0 1 0,0-1 0,0 0 0,0 0 0,0 0 0,0 0 0,-1 1 0,1-1 0,0 0 0,-1 0 0,1 1 0,0-1 0,-2-1 0,-10 7 0,10-3 0,0 0 0,0 0 0,0 1 0,1-1 0,-1 1 0,1-1 0,-1 1 0,1-1 0,0 1 0,0 0 0,0-1 0,0 1 0,0 3 0,1-5 0,0 0 0,0-1 0,1 1 0,-1-1 0,0 1 0,0 0 0,0-1 0,1 1 0,-1-1 0,0 1 0,0-1 0,1 1 0,-1-1 0,1 1 0,-1-1 0,0 1 0,1-1 0,-1 0 0,1 1 0,-1-1 0,1 0 0,-1 1 0,1-1 0,-1 0 0,1 1 0,0-1 0,-1 0 0,1 0 0,-1 0 0,1 0 0,0 0 0,-1 1 0,1-1 0,-1 0 0,1 0 0,0-1 0,-1 1 0,1 0 0,-1 0 0,1 0 0,0 0 0,29-8 0,-27 7 0,-8 43 0,5-41 0,0 0 0,0 1 0,0-1 0,0 0 0,0 1 0,0-1 0,1 0 0,-1 1 0,0-1 0,1 0 0,-1 1 0,1-1 0,0 0 0,-1 0 0,1 0 0,0 1 0,0-1 0,-1 0 0,1 0 0,0 0 0,0 0 0,0-1 0,1 1 0,-1 0 0,1 1 0,1-1 0,-1-1 0,1 1 0,0 0 0,0-1 0,-1 1 0,1-1 0,0 0 0,0 0 0,0 0 0,-1 0 0,6-1 0,2-1 0,0-1 0,-1 0 0,0 0 0,0-1 0,0 0 0,14-9 0,0-1-16,-15 10 0,1-1 1,-1 0-1,0-1 1,-1 0-1,1 0 1,-1 0-1,0-1 1,0 0-1,-1 0 1,7-12-1,-13 19-32,-26 33-326,9-12 419,1 1-1,-16 32 1,27-45-21,1 1-1,-1 0 1,2 0 0,0 0-1,0 0 1,1 1 0,0-1 0,-1 22-1,3-31-32,0 0-1,1 0 0,-1 0 0,0 0 0,1 0 0,-1-1 1,0 1-1,1 0 0,-1 0 0,1 0 0,-1 0 0,1-1 1,0 1-1,-1 0 0,1 0 0,0-1 0,0 1 0,-1-1 0,1 1 1,0 0-1,0-1 0,0 0 0,0 1 0,0-1 0,-1 1 1,1-1-1,0 0 0,0 0 0,0 0 0,0 1 0,0-1 1,0 0-1,0 0 0,0 0 0,0-1 0,2 1 0,-1 0-346,0 0 0,1 0 0,-1-1-1,0 1 1,0 0 0,1-1-1,-1 0 1,0 1 0,0-1 0,0 0-1,0 0 1,0-1 0,0 1 0,0 0-1,3-3 1,7-17-7224,1-9-6124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7.600"/>
    </inkml:context>
    <inkml:brush xml:id="br0">
      <inkml:brushProperty name="width" value="0.025" units="cm"/>
      <inkml:brushProperty name="height" value="0.025" units="cm"/>
    </inkml:brush>
  </inkml:definitions>
  <inkml:trace contextRef="#ctx0" brushRef="#br0">0 0 16111,'0'0'5670,"0"2"-5158,0 9-544,0 3-480,10 1-2723,-1-1-3396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7.947"/>
    </inkml:context>
    <inkml:brush xml:id="br0">
      <inkml:brushProperty name="width" value="0.025" units="cm"/>
      <inkml:brushProperty name="height" value="0.025" units="cm"/>
    </inkml:brush>
  </inkml:definitions>
  <inkml:trace contextRef="#ctx0" brushRef="#br0">80 263 13293,'0'0'4180,"-9"12"-2365,4-6-1768,-41 58 2486,43-60-2352,1 0 1,0 0 0,0 0 0,0 0-1,0 0 1,0 0 0,1 0-1,0 1 1,0-1 0,0 1 0,1-1-1,-1 1 1,1-1 0,0 1 0,0-1-1,2 8 1,-1-10-144,0-1 0,1 1 1,-1 0-1,1-1 0,-1 1 1,1-1-1,0 1 0,-1-1 0,1 0 1,0 1-1,0-1 0,0 0 0,0 0 1,0-1-1,0 1 0,0 0 1,0-1-1,1 1 0,-1-1 0,0 0 1,0 1-1,0-1 0,1 0 0,-1 0 1,4-1-1,1 1 264,1-1-1,0 0 1,-1 0 0,1-1 0,-1 0-1,11-4 1,-3-1-158,-1-2 1,0 0-1,-1 0 1,0-2-1,0 1 1,-1-1-1,18-23 1,-13 13-42,0-1 1,-2-1-1,24-46 0,-31 51-59,0 0-1,6-26 0,-12 38-75,0 0-1,-1-1 0,0 1 1,-1 0-1,1 0 1,-1-1-1,0 1 0,-1 0 1,1 0-1,-1-1 0,-3-8 1,2 12 1,0 0 0,0 1 1,0-1-1,0 1 0,0 0 0,-1 0 1,1-1-1,-1 2 0,0-1 1,1 0-1,-1 0 0,0 1 0,0 0 1,0-1-1,0 1 0,0 0 0,-1 1 1,1-1-1,0 0 0,0 1 1,0 0-1,-1 0 0,1 0 0,0 0 1,-5 1-1,-4 0 18,1-1 1,0 2-1,-1 0 1,1 0 0,0 1-1,-12 5 1,11-2 60,-1 0 0,1 1 1,0 1-1,-19 15 1,29-21-44,0 0 0,0 0 0,0 1 0,0-1 1,0 0-1,1 0 0,-1 1 0,1-1 1,-1 1-1,1 0 0,0-1 0,0 1 0,0 3 1,0-4-12,1-1 1,1 1 0,-1 0-1,0-1 1,0 1 0,1-1-1,-1 1 1,1 0 0,-1-1-1,1 1 1,-1-1 0,1 1-1,0-1 1,0 0 0,0 1-1,0-1 1,0 0 0,0 1-1,0-1 1,1 0-1,-1 0 1,0 0 0,0 0-1,1 0 1,1 0 0,18 11-459,0 0 0,25 8 1,-33-16 412,0 1 0,-1 0 1,1 1-1,-1 1 0,0 0 1,-1 0-1,0 2 0,0-1 1,-1 1-1,15 16 0,-23-22 154,-1-1-1,0 0 0,1 1 1,-1-1-1,0 1 0,-1 0 1,1-1-1,0 1 0,-1 0 1,1-1-1,-1 1 0,0 0 1,0-1-1,0 1 0,0 0 1,-1 4-1,-17 43 2305,6-20-3966,6-1-4504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9.081"/>
    </inkml:context>
    <inkml:brush xml:id="br0">
      <inkml:brushProperty name="width" value="0.025" units="cm"/>
      <inkml:brushProperty name="height" value="0.025" units="cm"/>
    </inkml:brush>
  </inkml:definitions>
  <inkml:trace contextRef="#ctx0" brushRef="#br0">112 1 16111,'0'0'4757,"-5"11"-2787,-24 57 138,-27 67 1170,51-120-3037,0 1 0,2-1 0,0 0 0,0 1 0,1 0-1,1-1 1,1 18 0,0-31-237,0-1 0,1 1-1,-1-1 1,0 1 0,1-1 0,-1 1-1,1-1 1,0 1 0,-1-1 0,1 1-1,0-1 1,0 0 0,0 1 0,0-1-1,0 0 1,0 0 0,0 0 0,0 1-1,0-1 1,1 0 0,-1-1 0,0 1-1,1 0 1,1 1 0,1-1 10,0 0 1,1 0 0,-1 0-1,0 0 1,0-1 0,1 0-1,-1 0 1,0 0 0,6-1 0,2 0-58,1-2 0,0 0 0,-1 0 1,0-1-1,16-8 0,37-26-939,-64 37 859,-1 3 148,-1 0 0,1-1 1,0 1-1,-1 0 0,1 0 0,0 0 0,0-1 1,0 1-1,0 0 0,0 0 0,1-1 0,-1 1 0,0 0 1,1 0-1,-1-1 0,1 1 0,0 0 0,0-1 0,-1 1 1,1-1-1,0 1 0,0-1 0,0 1 0,1-1 1,-1 0-1,2 2 0,1 0 20,-1-1 0,1 0 0,0-1 0,0 1 0,0 0 0,0-1 0,0 0 0,0 0 1,1 0-1,7 0 0,6-1 10,0 0 0,0-1 1,1-1-1,21-4 0,12-9-191,-39 10-345,0 1 0,1 0 0,-1 1 0,28-2 0,-39 7 480,0-1-1,-1 1 1,0 0 0,1 0 0,-1 0-1,0 1 1,0-1 0,0 0-1,0 0 1,0 1 0,-1-1-1,1 0 1,0 4 0,6 14 681,0-8-500,2-1 0,0-1 0,0 1-1,1-2 1,0 1 0,12 7 0,-9-7-581,-1 1-1,-1 0 1,21 24 0,-29-31 323,0 1 0,-1-1 0,1 1-1,-1 0 1,0 0 0,0 0 0,-1 0 0,1 0 0,-1 0 0,0 0 0,0 1-1,-1-1 1,0 0 0,0 0 0,-1 11 0,0-11 179,-1-1-1,0 0 1,0 1 0,0-1-1,0 0 1,0 0 0,-1 0-1,0-1 1,0 1-1,0-1 1,0 1 0,-1-1-1,1 0 1,-1-1 0,0 1-1,1 0 1,-6 2 0,2-2 42,1 1 1,-1-1-1,0 0 1,1 0-1,-1 0 1,-1-1-1,1 0 0,0-1 1,0 0-1,-9 1 1,15-3-134,0 1 1,0-1-1,0 1 0,0-1 1,0 0-1,0 0 1,0 1-1,0-1 1,0 0-1,0 0 0,0 0 1,1 0-1,-1 0 1,0 0-1,1 0 1,-1 0-1,1 0 0,-1 0 1,1 0-1,-1 0 1,1-1-1,0 1 0,0 0 1,0 0-1,-1 0 1,1-1-1,0 1 1,0 0-1,1 0 0,-1-2 1,3-42-89,-1 34-81,0 0 0,2 0 0,-1 0-1,1 0 1,1 1 0,0-1 0,0 1 0,1 0-1,0 1 1,1 0 0,0 0 0,9-9-1,15-12-913,66-50-1,-11 9 311,-82 68 876,0-2 1,1 1-1,-1 0 1,-1-1-1,1 0 1,4-8-1,-8 12-58,1 0-1,-1 1 0,0-1 1,0 0-1,1 1 1,-1-1-1,0 0 1,0 1-1,0-1 0,0 0 1,0 1-1,0-1 1,0 0-1,0 1 0,0-1 1,0 0-1,-1 1 1,1-1-1,0 0 1,0 1-1,-1-1 0,1 0 1,0 1-1,-1-2 1,-1 1-3,1 0 1,0 0-1,-1 1 1,1-1-1,-1 0 1,1 0-1,-1 1 1,1-1-1,-1 1 0,0-1 1,1 1-1,-1 0 1,0 0-1,1 0 1,-3 0-1,0-1-40,-1 1-1,1 0 0,0 1 0,-1-1 1,1 1-1,-1 0 0,1 0 1,0 0-1,-1 1 0,1-1 0,0 1 1,0 0-1,0 0 0,-5 5 0,7-6 26,0 1 0,0 0-1,0 0 1,0 0-1,0 0 1,1 1-1,-1-1 1,1 0 0,0 1-1,-1-1 1,1 1-1,0-1 1,0 1 0,1 0-1,-1-1 1,1 1-1,-1 0 1,1 0 0,0-1-1,0 1 1,0 0-1,0 0 1,0 0 0,2 5-1,-1-6-21,1 1 0,-1 0 0,1-1 0,-1 1 0,1-1 0,0 0 0,0 1 0,0-1 0,0 0 0,0 0 0,1 0 0,-1 0 0,1-1 0,-1 1 0,1-1 0,-1 1 0,1-1 0,0 0 0,0 0 0,0 0 0,4 0 0,67 12 72,-68-12-82,50 2-172,-39-3 67,0 1 0,0 0 1,32 8-1,-48-8 138,1-1 0,-1 1 1,0 0-1,0-1 0,0 1 0,0 0 0,0 0 1,0 0-1,0 0 0,0 0 0,0 0 0,0 0 1,-1 0-1,1 0 0,0 0 0,-1 0 0,1 1 1,0 1-1,0-1 12,-1-1 0,1 1 0,0-1 1,-1 1-1,1-1 0,0 0 0,0 1 0,0-1 1,0 0-1,0 0 0,0 0 0,0 0 0,1 0 0,-1 0 1,0 0-1,1 0 0,-1 0 0,0 0 0,3 0 1,13 3 3,0-2-1,0 0 1,0-1 0,0 0 0,0-1 0,18-3 0,20-4-6512,-43 5-2302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39.863"/>
    </inkml:context>
    <inkml:brush xml:id="br0">
      <inkml:brushProperty name="width" value="0.025" units="cm"/>
      <inkml:brushProperty name="height" value="0.025" units="cm"/>
    </inkml:brush>
  </inkml:definitions>
  <inkml:trace contextRef="#ctx0" brushRef="#br0">571 4 12716,'-2'-1'9877,"-6"0"-4967,-6 0-4752,1 1-1,0 0 1,-21 4-1,-87 34 155,107-32-213,0 0 0,0 1-1,1 0 1,0 1 0,0 0 0,-14 13 0,26-20-95,1-1 0,-1 1 0,0-1 0,0 1 0,1 0 0,-1-1 0,0 1 0,1 0 0,-1 0 0,1 0 0,-1-1 0,1 1 0,-1 0 0,1 0 0,-1 0 0,1 0 0,0 0 0,0 0 0,-1 0 0,1 0 0,0 0 1,0 0-1,0 0 0,0 1 0,1-1-2,0 0-1,-1 0 1,1 0 0,0-1 0,-1 1 0,1 0 0,0-1 0,0 1 0,0 0 0,0-1 0,0 1 0,0-1 0,0 0-1,0 1 1,0-1 0,0 0 0,0 1 0,1-1 0,57 3-8,-53-3 8,110 0-55,-114 0 80,-43 10 336,19-5-191,-38 9 443,-74 28-1,118-36-495,0 0 0,1 1 0,0 1-1,1 1 1,0 0 0,0 1 0,1 0-1,0 1 1,-19 21 0,29-28-111,0 0 1,0 0-1,0 0 1,1 0 0,-1 0-1,1 0 1,0 1-1,1-1 1,-1 1-1,1-1 1,0 1-1,0 0 1,0 0 0,0-1-1,1 1 1,0 8-1,1-10-6,0 1 0,0 0 0,0-1 0,1 1 0,-1 0 0,1-1-1,0 0 1,0 1 0,0-1 0,0 0 0,0 0 0,1 0 0,-1-1 0,1 1-1,0 0 1,0-1 0,0 0 0,0 0 0,1 0 0,-1 0 0,5 2 0,12 5-345,1-1 1,0-1-1,1-1 1,0-1 0,0 0-1,25 0 1,0-1-3964,91-7 1,-78-5-12458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16.145"/>
    </inkml:context>
    <inkml:brush xml:id="br0">
      <inkml:brushProperty name="width" value="0.05" units="cm"/>
      <inkml:brushProperty name="height" value="0.05" units="cm"/>
    </inkml:brush>
  </inkml:definitions>
  <inkml:trace contextRef="#ctx0" brushRef="#br0">88 73 12779,'-20'7'1389,"17"-7"-807,15-3-35,45-12-138,106-13 0,62 12-761,-204 16 291,-3-1 7,0 0-1,0 0 1,0-2 0,19-4 0,-67 2 333,-17 11-17,1 1 0,-54 17 1,-91 36 486,47-13-161,50-23-407,251-72-1438,-25 7-444,-110 33 1279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41.227"/>
    </inkml:context>
    <inkml:brush xml:id="br0">
      <inkml:brushProperty name="width" value="0.025" units="cm"/>
      <inkml:brushProperty name="height" value="0.025" units="cm"/>
    </inkml:brush>
  </inkml:definitions>
  <inkml:trace contextRef="#ctx0" brushRef="#br0">268 162 2883,'0'0'23296,"-9"-5"-22570,4 3-649,2 1-44,1-1 0,-1 1 0,0-1 0,0 1 0,0 0 0,0 0-1,0 1 1,0-1 0,0 0 0,-1 1 0,1 0 0,0 0 0,0 0-1,0 0 1,0 0 0,-1 1 0,1 0 0,0-1 0,0 1 0,0 0 0,0 0-1,-3 2 1,-11 6 222,-73 44 1296,83-48-1439,0 1-1,0 0 1,0 0-1,0 0 0,1 1 1,0-1-1,1 1 1,-1 1-1,-4 8 0,9-15-110,1 0 0,-1 0 0,1 0-1,-1 0 1,1 0 0,-1 0 0,1-1 0,0 1-1,-1 0 1,1 0 0,0 0 0,0 0-1,0 0 1,0 0 0,0 0 0,0 0 0,0 0-1,0 0 1,0 0 0,0 0 0,1 0-1,-1 0 1,0 0 0,1 0 0,-1 0-1,0 0 1,1 0 0,-1 0 0,1 0 0,0 0-1,0 0 1,1 0-1,0 0 1,0 0-1,0 0 0,0 0 1,1 0-1,-1-1 0,0 1 1,0-1-1,0 0 1,1 0-1,-1 0 0,0 0 1,4 0-1,5-1-2,0 0 1,0-1 0,-1-1-1,1 0 1,11-4 0,0-5 1,0-1 0,0-1 0,-1-1 0,-1 0 0,-1-2 0,0 0 0,-1-2 0,-1 0 0,-1 0 0,0-2 0,-2 0 0,0-1 0,17-38 0,-24 36-115,-20 31-134,-21 35-7,29-35 239,-77 116 71,74-109 34,1 0 0,0 1 1,1 0-1,1 0 0,0 0 0,1 0 0,-2 21 0,6-34-85,0-1 0,0 1 0,0-1 0,1 1-1,-1 0 1,0-1 0,1 1 0,-1-1 0,1 1-1,0-1 1,-1 1 0,1-1 0,0 1 0,0-1-1,0 0 1,0 0 0,0 1 0,0-1 0,0 0-1,0 0 1,1 0 0,-1 0 0,0 0 0,1 0-1,-1 0 1,1-1 0,-1 1 0,1-1 0,-1 1-1,1-1 1,-1 1 0,1-1 0,-1 0 0,1 1-1,2-1 1,8 1 18,1 0 0,-1 0 0,19-2-1,-26 1-6,11-2 23,-1-1-1,1 0 1,-1-1 0,0-1-1,0 0 1,0-1-1,-1 0 1,0-2 0,0 1-1,-1-2 1,0 0 0,0 0-1,-1-1 1,0-1 0,-1 0-1,0 0 1,-1-1 0,0-1-1,-1 0 1,0 0-1,7-17 1,-8 5-442,-22 32-9,-25 34 155,34-36 262,-38 52 336,41-54-321,0 1-1,0-1 1,0 0-1,1 0 1,-1 1 0,1-1-1,0 1 1,0 0-1,0-1 1,0 1-1,0 0 1,1-1-1,0 1 1,0 0-1,0 0 1,1 3-1,0-6-15,0 1 0,0-1 1,0 0-1,0 0 0,0 0 0,1 1 0,-1-1 0,0 0 0,1-1 0,-1 1 0,1 0 0,-1 0 0,1-1 0,-1 1 0,1-1 0,0 1 0,-1-1 0,1 0 0,-1 1 0,1-1 1,0 0-1,-1 0 0,4-1 0,41-2 71,-39 1-74,0-1 1,0 0-1,0 0 0,0 0 1,-1-1-1,0 0 0,1-1 1,-1 1-1,-1-1 0,1 0 1,8-11-1,28-21-696,-47 72-290,2-27 1097,1 1 0,-1 0 0,2 0 0,-1 0 0,1 1 0,0-1 1,2 18-1,-1-26-104,1 0 1,-1 0 0,1 0-1,-1 0 1,1 0 0,0 0-1,-1-1 1,1 1 0,0 0 0,-1 0-1,1-1 1,0 1 0,0 0-1,0-1 1,0 1 0,0-1-1,0 1 1,0-1 0,0 0-1,0 1 1,0-1 0,0 0-1,0 1 1,0-1 0,0 0 0,0 0-1,2 0 1,37 1 30,-32-1-10,6 0-31,-1-1 0,1 0 0,-1-1 0,0 0 0,1-1 0,-1-1 0,25-10 0,-35 13 22,-1 0 0,1-1-1,0 1 1,0-1 0,-1 0-1,1 0 1,-1 0 0,0 0 0,1 0-1,-1 0 1,0-1 0,0 1-1,-1-1 1,1 1 0,0-1-1,-1 0 1,0 0 0,0 0-1,1 0 1,-2 0 0,1 0 0,0 0-1,-1 0 1,1 0 0,-1 0-1,0 0 1,0 0 0,0 0-1,0 0 1,-1-1 0,1 1-1,-1 0 1,0 0 0,0 0-1,0 0 1,0 0 0,0 1 0,-1-1-1,1 0 1,-3-2 0,0-5 71,-1 1 1,0 0 0,-1 1 0,1-1 0,-2 1 0,1 0 0,-1 1-1,0 0 1,-1 0 0,1 0 0,-10-5 0,40 34-26,-1-10-928,1-1-1,1 0 1,30 8-1,-37-14-663,0-1 0,0-1 0,0 0 1,1-1-1,27-1 0,-17-3-13169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42.122"/>
    </inkml:context>
    <inkml:brush xml:id="br0">
      <inkml:brushProperty name="width" value="0.025" units="cm"/>
      <inkml:brushProperty name="height" value="0.025" units="cm"/>
    </inkml:brush>
  </inkml:definitions>
  <inkml:trace contextRef="#ctx0" brushRef="#br0">115 318 6502,'9'0'1543,"0"0"1,0-1-1,0 0 0,0-1 0,0 0 0,0 0 1,-1-1-1,1 0 0,-1 0 0,0-1 0,0 0 1,8-5-1,-15 8-1409,-1 1 0,1 0 1,-1 0-1,1-1 0,-1 1 1,1-1-1,-1 1 1,1 0-1,-1-1 0,1 1 1,-1-1-1,0 1 0,1-1 1,-1 1-1,0-1 0,1 1 1,-1-1-1,0 1 0,0-1 1,0 1-1,1-1 0,-1 0 1,0 1-1,0-1 0,0 1 1,0-1-1,0 0 0,0 1 1,0-1-1,0 1 0,0-1 1,-1-1-1,-17-7 1084,-28 5-1259,37 4 31,0 1 0,0 1 0,1-1-1,-1 1 1,0 1 0,1-1 0,0 1-1,0 1 1,0 0 0,0 0-1,0 0 1,1 1 0,-10 8 0,12-9-4,1 0 0,0 0 0,-1 0 0,2 0 0,-1 1 0,0 0 0,1-1 0,0 1 0,0 1 0,0-1 0,1 0 0,0 1 0,0-1 0,0 1 0,1-1 0,-1 1 0,1 0 0,1 0 0,-1 0 0,2 11 0,-1-15-47,0-1-1,1 1 1,-1 0 0,1 0 0,-1-1 0,1 1 0,0 0 0,0-1 0,0 1 0,0 0 0,0-1-1,0 0 1,0 1 0,0-1 0,1 0 0,-1 1 0,0-1 0,1 0 0,-1 0 0,3 1-1,0 0-160,1 0-1,0 0 0,0 0 0,0-1 1,0 1-1,0-1 0,6 0 0,7 1-764,0-2 0,-1 0-1,23-4 1,-26 2 392,1-2-1,-1 0 0,0 0 1,0-1-1,-1-1 1,1-1-1,-1 0 1,-1 0-1,1-1 0,-1-1 1,-1 0-1,0-1 1,0 0-1,-1 0 1,15-20-1,-9 10 481,-2-1 0,0-1 0,-1 0 0,-1-1 0,-1-1 0,-1 1 0,-1-2-1,6-28 1,-13 45 367,0 0-1,0 0 1,-1 0-1,0-1 1,-1 1-1,1 0 1,-2-1-1,-1-13 1,2 22-160,-1-1 1,1 1-1,0-1 0,-1 1 1,1-1-1,-1 1 1,1-1-1,-1 1 0,1-1 1,-1 1-1,1-1 0,-1 1 1,0 0-1,1-1 1,-1 1-1,1 0 0,-1 0 1,0 0-1,1-1 0,-1 1 1,0 0-1,1 0 1,-1 0-1,0 0 0,1 0 1,-1 0-1,0 0 1,1 0-1,-1 0 0,0 0 1,1 1-1,-1-1 0,0 0 1,1 0-1,-1 1 1,1-1-1,-1 0 0,0 1 1,-24 13 959,4 7-110,1 0 0,0 2-1,2 0 1,1 1 0,1 1 0,-25 49 0,39-71-878,0 1 0,1 0 0,-1 0 0,1 0 1,0 0-1,0 0 0,0 0 0,1 0 0,-1 0 0,1 1 0,0 4 1,0-7-58,1-1-1,-1 1 1,1-1 0,-1 0 0,1 1 0,0-1 0,-1 0 0,1 1 0,0-1 0,0 0 0,0 0 0,0 0 0,0 0 0,0 0-1,0 0 1,1 0 0,-1 0 0,0 0 0,0 0 0,1 0 0,-1-1 0,1 1 0,-1-1 0,0 1 0,1-1 0,-1 0 0,1 1-1,-1-1 1,1 0 0,-1 0 0,1 0 0,1 0 0,216-5-119,-217 5 106,0 0 0,1 1 0,-1-1 0,0 0 0,-1 1 0,1 0-1,0-1 1,0 1 0,0 0 0,0 0 0,0 0 0,-1 0 0,1 0 0,0 0 0,-1 1 0,1-1 0,-1 0 0,1 1 0,-1-1 0,0 1-1,0 0 1,0-1 0,1 1 0,-2 0 0,1 0 0,0 0 0,0 0 0,-1 0 0,1 0 0,-1 0 0,1 0 0,-1 0 0,0 0-1,0 0 1,0 0 0,0 0 0,0 0 0,0 0 0,-1 3 0,-1 10 249,0 0 0,-1-1 0,-1 1-1,-6 14 1,9-25-125,1-5-209,0 1 0,0 0 0,0 0 0,0 0 0,1 0 1,-1 0-1,0 0 0,0 0 0,0 0 0,0 0 0,0 0 0,0 0 0,0 0 0,0 0 0,0 0 0,0 0 0,0 0 0,0 0 1,1 0-1,-1 0 0,0 0 0,0 0 0,0 0 0,0 0 0,0 0 0,0 0 0,0 0 0,0 1 0,0-1 0,0 0 0,0 0 1,0 0-1,0 0 0,0 0 0,1 0 0,-1 0 0,0 0 0,0 0 0,0 0 0,0 0 0,0 0 0,0 0 0,0 0 0,0 0 1,0 1-1,0-1 0,0 0 0,0 0 0,0 0 0,0 0 0,0 0 0,0 0 0,0 0 0,0 0 0,0 0 0,0 0 0,6-5-4773,7-8-8455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42.482"/>
    </inkml:context>
    <inkml:brush xml:id="br0">
      <inkml:brushProperty name="width" value="0.025" units="cm"/>
      <inkml:brushProperty name="height" value="0.025" units="cm"/>
    </inkml:brush>
  </inkml:definitions>
  <inkml:trace contextRef="#ctx0" brushRef="#br0">159 1 17457,'0'0'5338,"-3"11"-3566,-13 35 831,-37 75 0,30-75-1618,3 1 1,-18 61 0,36-104-981,1 0 0,0 1 0,0-1 0,1 1 1,-1-1-1,1 1 0,0 0 0,1 7 0,-1-11-5,1 0 0,-1 0 0,1 0-1,-1 0 1,1 0 0,-1 0 0,1 0-1,0 0 1,0 0 0,-1-1 0,1 1-1,0 0 1,0 0 0,0-1-1,0 1 1,0 0 0,0-1 0,0 1-1,0-1 1,0 1 0,0-1 0,0 0-1,0 1 1,0-1 0,0 0 0,0 0-1,1 0 1,-1 0 0,0 0 0,0 0-1,0 0 1,0 0 0,0 0 0,0 0-1,2-1 1,9-1 0,1-1 0,-1 0 0,0-1 0,0 0 0,0-1 0,20-12 0,68-47 0,-57 35 0,-21 14 0,35-21 0,-2-3 0,74-67 0,-114 88-2755,-15 17 2405,1 1-1,0-1 0,-1 0 0,0 0 0,1 0 0,-1 0 0,1 0 0,-1 1 1,0-1-1,0 0 0,1 0 0,-1 0 0,0 0 0,0 0 0,0 0 0,0 0 0,0 0 1,0 0-1,-1 0 0,1 0 0,0-1 0,-8-8-11756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42.815"/>
    </inkml:context>
    <inkml:brush xml:id="br0">
      <inkml:brushProperty name="width" value="0.025" units="cm"/>
      <inkml:brushProperty name="height" value="0.025" units="cm"/>
    </inkml:brush>
  </inkml:definitions>
  <inkml:trace contextRef="#ctx0" brushRef="#br0">0 1 18225,'0'0'8937,"0"67"-5926,0-47-1602,15 0-544,-4 0-545,4-3-320,2-4 0,-4 0 0,4-3-224,-2-3-1154,-2-4-1632,-6-3-3428,5 0-8553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43.147"/>
    </inkml:context>
    <inkml:brush xml:id="br0">
      <inkml:brushProperty name="width" value="0.025" units="cm"/>
      <inkml:brushProperty name="height" value="0.025" units="cm"/>
    </inkml:brush>
  </inkml:definitions>
  <inkml:trace contextRef="#ctx0" brushRef="#br0">67 0 21428,'0'0'4677,"-18"72"-2435,10-36-897,-3 4-352,2 2-32,5-4-224,-2 0-353,2-4-384,3-3 0,-3-5 0,2-2 0,2-4-1153,0-5-1249,0-6-2851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43.621"/>
    </inkml:context>
    <inkml:brush xml:id="br0">
      <inkml:brushProperty name="width" value="0.025" units="cm"/>
      <inkml:brushProperty name="height" value="0.025" units="cm"/>
    </inkml:brush>
  </inkml:definitions>
  <inkml:trace contextRef="#ctx0" brushRef="#br0">45 0 13261,'0'0'12208,"-3"11"-10654,1-6-1335,-28 89 2499,27-84-2524,1-1-1,0 1 0,1 0 0,0 0 1,0 0-1,1 0 0,0 0 0,3 16 0,-2-25-190,0 0-1,0-1 1,0 1-1,-1 0 1,1 0 0,0-1-1,0 1 1,0 0-1,0-1 1,0 1-1,0-1 1,0 0-1,1 1 1,-1-1-1,0 0 1,0 1-1,0-1 1,0 0-1,0 0 1,1 0-1,-1 0 1,0 0 0,0 0-1,0-1 1,0 1-1,0 0 1,0 0-1,1-1 1,0 0-1,35-11-46,-22 2-370,0 0-1,-1-1 1,0-1-1,15-16 1,16-14-2521,-61 84 2796,12-31 161,1-1 47,0-1 1,0 0 0,1 1 0,0-1-1,-1 19 1,3-26-205,0 0 0,0 0 0,0 0 0,1 0 0,-1-1-1,1 1 1,-1 0 0,1 0 0,0 0 0,-1-1 0,1 1 0,0-1 0,0 1 0,0 0-1,2 1 1,-1-2-396,-1 1-1,1-1 0,0 0 1,0 0-1,0 0 0,0 0 1,0 0-1,1 0 0,-1 0 1,0-1-1,0 1 0,1-1 1,-1 1-1,0-1 0,4 0 1,28 0-12783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44.049"/>
    </inkml:context>
    <inkml:brush xml:id="br0">
      <inkml:brushProperty name="width" value="0.025" units="cm"/>
      <inkml:brushProperty name="height" value="0.025" units="cm"/>
    </inkml:brush>
  </inkml:definitions>
  <inkml:trace contextRef="#ctx0" brushRef="#br0">97 1 10282,'0'0'17830,"-10"12"-16896,-4 4-449,1 2 0,-14 23 0,22-33-361,1 1 0,0-1 0,0 1 1,1 0-1,0 1 0,1-1 0,0 0 0,0 1 0,-1 15 0,3-24-135,0 1 0,0 0 0,0-1 0,0 1 0,0-1 0,0 1 0,1 0 0,-1-1 0,0 1 0,1-1 0,-1 1 0,1-1-1,0 1 1,-1-1 0,1 1 0,0-1 0,0 0 0,0 1 0,0-1 0,0 0 0,0 0 0,0 0 0,0 0 0,3 2 0,-2-2-27,1-1 0,-1 0 0,1 1 0,-1-1 0,0 0 0,1 0 0,-1 0 0,1 0 0,-1-1-1,0 1 1,1-1 0,-1 1 0,0-1 0,1 0 0,-1 0 0,0 0 0,4-2 0,10-8-250,1 0 1,-2-1-1,1-1 0,-2-1 0,0 0 1,-1 0-1,18-26 0,4-2-1996,-40 64-439,-11 16 2644,-17 33-4267,18-38-640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06:44.472"/>
    </inkml:context>
    <inkml:brush xml:id="br0">
      <inkml:brushProperty name="width" value="0.025" units="cm"/>
      <inkml:brushProperty name="height" value="0.025" units="cm"/>
    </inkml:brush>
  </inkml:definitions>
  <inkml:trace contextRef="#ctx0" brushRef="#br0">0 121 17617,'0'0'9006,"15"-6"-8035,19-5-596,1 2-1,0 1 1,0 2 0,55-3-1,166 4 670,-201 5-1073,419 5-150,349-5-325,-433-42 1295,-164 13 51,-219 28-2531,-10 2 427,-17 2-750,10-1 537,-31 5-4653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2:58.764"/>
    </inkml:context>
    <inkml:brush xml:id="br0">
      <inkml:brushProperty name="width" value="0.025" units="cm"/>
      <inkml:brushProperty name="height" value="0.025" units="cm"/>
    </inkml:brush>
  </inkml:definitions>
  <inkml:trace contextRef="#ctx0" brushRef="#br0">11268 238 9225,'-292'45'1099,"-384"9"1,-1099-14 1703,62-35-2857,857-10 38,-1278-34-768,2071 36 796,-680-35 359,518 17-266,-285-67-1,322 44-18,-235-50 99,306 74-155,-197-8 0,211 27 0,0 4-1,0 5 0,-195 41 1,263-41-75,-186 49-985,181-44 792,1 1-1,0 2 1,-49 28-1,76-37 197,0 1 1,1 1-1,0 0 0,0 1 1,1 0-1,0 1 0,0 0 0,2 0 1,-1 1-1,1 0 0,1 1 1,0-1-1,1 1 0,0 1 1,-5 19-1,5-8 65,1 0-1,1 0 1,1 0 0,1 0-1,1 1 1,2-1 0,6 49-1,-4-55 16,1-1-1,1 0 1,0 0 0,1-1-1,1 0 1,1 0 0,0 0-1,1-1 1,1 0-1,20 24 1,-12-20-32,1-1 0,0 0 1,2-2-1,0 0 0,1-2 0,39 22 0,1-8-25,0-2 0,2-4 0,0-2-1,1-3 1,69 9 0,43 1-5,295 9 0,182-55 93,45-45 134,436-25-112,1027 85 284,-978 15 611,915 6-751,-795-35-198,94 6 124,-694 82 111,-21-1-294,-445-67 68,-1-10-1,0-11 1,-1-10-1,-2-11 0,356-106 1,-517 122-216,136-66 0,-179 73-2,-1 0-1,0-2 0,-2-2 1,0 0-1,-1-2 0,45-49 1,-61 60 204,-1 0 0,-1-1 0,0 0-1,-1-1 1,0 0 0,-1 0 0,8-21 0,-13 29-23,0 0-1,0-1 0,0 1 0,0 0 1,-1 0-1,0-1 0,0 1 0,0 0 1,0-1-1,-1 1 0,0 0 0,-1 0 1,1 0-1,-1-1 0,0 1 0,0 1 1,0-1-1,-1 0 0,1 1 0,-1-1 1,0 1-1,-1 0 0,-3-5 0,-33-27 245,-2 2-1,-1 2 1,-1 2-1,-2 1 1,0 3-1,-70-28 0,64 34-166,-1 3 0,-1 1 0,0 4 0,-1 1 0,0 3 0,-83-1 0,-17 9 72,-163 22 1,-692 45 378,336-47-7475,514-15 3057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08.898"/>
    </inkml:context>
    <inkml:brush xml:id="br0">
      <inkml:brushProperty name="width" value="0.025" units="cm"/>
      <inkml:brushProperty name="height" value="0.025" units="cm"/>
    </inkml:brush>
  </inkml:definitions>
  <inkml:trace contextRef="#ctx0" brushRef="#br0">251 1 16047,'0'0'7650,"-7"11"-7463,-32 53 96,-9 13 1409,-47 105 1,84-156-1545,0 0 0,2 1 0,1 1 1,1-1-1,1 1 0,2 0 0,1 1 1,0 43-1,4-64-143,0 1-1,0-1 1,1 0-1,0 0 1,0 0-1,1 0 1,0 0-1,0-1 1,1 1-1,0-1 1,0 0-1,1 0 1,0 0-1,0-1 1,0 0-1,10 9 1,-7-9-294,1 1 0,-1-1 0,1 0 1,0-1-1,12 5 0,-11-5-877,2-1 1,-1 0-1,0-1 0,18 3 1,18-3-7201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42.336"/>
    </inkml:context>
    <inkml:brush xml:id="br0">
      <inkml:brushProperty name="width" value="0.05" units="cm"/>
      <inkml:brushProperty name="height" value="0.05" units="cm"/>
    </inkml:brush>
  </inkml:definitions>
  <inkml:trace contextRef="#ctx0" brushRef="#br0">730 0 11562,'-45'19'393,"1"1"0,0 3 0,2 1 0,1 2 0,1 2 0,-65 59-1,72-54-269,1 1 0,1 1 1,2 2-1,2 1 0,1 1 0,-38 78 0,41-64-35,2 1 0,3 1 0,2 0 1,2 2-1,-6 59 0,12-37-32,3 1 0,4-1 1,10 97-1,3-77-74,5-1 0,32 108 0,21 4-66,-53-170 32,1-1 0,2-1 0,32 45 0,-39-65 33,0-1 1,2 0 0,0-1-1,0-1 1,2 0-1,0-1 1,34 21 0,-36-27 26,1 0 0,0-1 0,0-1 1,0-1-1,1 0 0,0-1 1,0 0-1,0-2 0,0 0 0,1-1 1,18-1-1,-3-3 118,-2-2 0,1-1 0,-1-1 1,1-1-1,-2-2 0,0-2 0,0 0 0,-1-2 0,44-28 0,-23 9 227,-1-2-1,-2-2 0,-2-3 0,53-58 0,-49 42 40,-2-2-1,-3-2 1,-3-2 0,-2-1 0,42-98-1,-56 101-222,-2-1-1,-4 0 1,-1-2-1,-4-1 1,-3 1-1,6-98 1,-15 118-234,-2 1 0,-2-1 0,-1 1-1,-2-1 1,-3 2 0,-13-48 0,15 70-24,-1 1 0,-1 0 0,-1 1 0,0 0 0,-2 0 0,-18-24 0,19 29 16,-1 1-1,0 1 0,0-1 0,-1 2 1,0 0-1,-1 0 0,0 1 0,-1 1 0,-18-8 1,-5 2-182,0 3 0,0 1 0,-1 2 0,-66-4 0,26 2-225,64 8 395,-1-2 1,1 0 0,0 0-1,-15-7 1,24 9 60,1-2 1,-1 1-1,1 0 1,-1-1-1,1 0 1,0 0-1,0 0 1,0-1-1,0 0 0,1 1 1,-1-1-1,1 0 1,0 0-1,-5-9 1,5 6-44,1-1-1,-1 0 1,-2-15 0,5 22 64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09.246"/>
    </inkml:context>
    <inkml:brush xml:id="br0">
      <inkml:brushProperty name="width" value="0.025" units="cm"/>
      <inkml:brushProperty name="height" value="0.025" units="cm"/>
    </inkml:brush>
  </inkml:definitions>
  <inkml:trace contextRef="#ctx0" brushRef="#br0">207 1 13132,'0'0'15754,"-7"8"-15428,-28 36 86,3 2 0,1 0 1,-47 100-1,74-138-396,1-1 0,-1 1 0,2-1 0,-1 1 0,1 0 0,0 0 0,1 0 0,0 0 0,0 0 0,1 0 0,0 0 0,1 13 0,1-16-167,-1-1-1,1 0 1,0 0 0,0 0 0,0 0-1,0 0 1,0 0 0,1 0 0,0-1 0,0 0-1,0 1 1,0-1 0,1 0 0,-1 0-1,1-1 1,-1 1 0,1-1 0,0 0-1,0 0 1,0 0 0,1 0 0,-1-1 0,8 2-1,0 0-1845,1 0-1,0-1 0,-1 0 1,15-1-1,13-1-7894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09.972"/>
    </inkml:context>
    <inkml:brush xml:id="br0">
      <inkml:brushProperty name="width" value="0.025" units="cm"/>
      <inkml:brushProperty name="height" value="0.025" units="cm"/>
    </inkml:brush>
  </inkml:definitions>
  <inkml:trace contextRef="#ctx0" brushRef="#br0">244 1 17328,'-11'0'2830,"0"0"-2427,1 1 0,0 1-1,-1 0 1,1 0 0,0 1 0,0 0 0,1 1 0,-1 0 0,1 1 0,0 0 0,0 0-1,0 1 1,0 0 0,1 0 0,0 1 0,-12 15 0,12-14-166,1 1 0,1 0 0,0 0 0,0 1 0,0 0 0,2 0 1,-1 0-1,-3 13 0,7-20-230,0 0 1,0-1 0,1 1 0,-1 0 0,1-1-1,-1 1 1,1 0 0,0 0 0,0-1-1,0 1 1,1 0 0,-1 0 0,1-1-1,-1 1 1,1 0 0,0-1 0,0 1-1,0-1 1,0 1 0,1-1 0,-1 1 0,1-1-1,-1 0 1,1 0 0,0 0 0,0 0-1,0 0 1,0 0 0,0 0 0,0-1-1,1 1 1,-1-1 0,1 1 0,-1-1 0,1 0-1,-1 0 1,5 1 0,1 0 28,0 0 1,0 0 0,0-1-1,0 0 1,0-1 0,0 0-1,0 0 1,0 0 0,0-1-1,0-1 1,0 1 0,0-1-1,0-1 1,0 1-1,-1-1 1,12-6 0,5-5 2,-1-2-1,-1 0 1,31-29 0,-22 19-107,-31 25 64,0 1 0,1 0 0,-1-1 0,0 1 0,0 0 0,1-1 0,-1 1 0,0 0 0,0-1 0,1 1 0,-1 0 0,0 0 0,1 0 0,-1-1 0,0 1 0,1 0 0,-1 0 0,0 0 0,1 0 0,-1-1 0,0 1 0,1 0 0,-1 0 0,1 0 0,-1 0 0,0 0 0,1 0 0,-1 0 0,1 0 0,-1 0 0,0 0 0,1 0 0,-1 1 0,0-1 0,1 0 0,-1 0 0,0 0 0,1 0 0,-1 1 0,0-1 0,1 0 0,-1 0 0,0 1 0,1-1 0,-1 0 0,0 0 0,1 1 0,3 24 90,-4-22-62,0 0 0,0 0 0,0-1 0,0 1 0,0 0 0,1-1 0,-1 1 0,1-1 0,0 1 0,0 0 0,0-1 0,0 1 0,0-1 0,0 0 0,1 1 0,-1-1 0,1 0 0,0 0 0,1 2 0,4-1 4,0-1 0,0 0 0,0-1 1,0 1-1,1-1 0,-1-1 1,0 1-1,0-1 0,11-2 1,-3 1-4,1-1 0,-1-1 1,21-7-1,170-77-5983,-204 86 5950,0 1 0,0-1 0,0 1 0,1 0 0,-1 0 0,0 0-1,0 0 1,0 0 0,0 0 0,1 0 0,-1 1 0,0-1 0,0 1 0,0 0-1,0 0 1,0 0 0,0 0 0,0 0 0,0 0 0,0 0 0,-1 0 0,1 1-1,0-1 1,-1 1 0,3 2 0,-1-1 39,-1-1 0,1 1-1,1-1 1,-1 0 0,0 0-1,1 0 1,-1 0 0,1 0 0,4 1-1,12 2 330,-9-3-1043,0 1 0,0 0-1,0 0 1,18 10-1,-25-11 553,-1 1 0,1-1-1,-1 1 1,0 0 0,1 0-1,-1 0 1,-1 1-1,1-1 1,0 0 0,-1 1-1,0 0 1,0 0 0,0 0-1,0 0 1,0 0-1,0 5 1,3 10 437,-1 0 1,-1 0-1,-1 1 1,-1-1-1,0 1 1,-2-1-1,0 1 0,-1-1 1,-1 0-1,-1 1 1,0-1-1,-2-1 1,0 1-1,-1-1 0,-1 0 1,-1-1-1,0 0 1,-1 0-1,-22 27 0,30-41-152,-1 0 0,0 0 0,0 0 0,0-1 0,0 1 0,0-1 0,-1 1 0,1-1 0,-1 0 0,0-1 0,1 1 0,-1-1 0,0 1-1,0-1 1,0 0 0,-6 0 0,8-1-83,0 0-1,-1-1 1,1 1-1,0-1 0,0 0 1,0 0-1,0 0 1,0 0-1,0 0 1,0 0-1,0-1 0,0 1 1,0 0-1,1-1 1,-1 0-1,0 1 1,1-1-1,0 0 0,-1 0 1,1 0-1,0 0 1,0 0-1,0 0 1,0 0-1,0 0 1,1 0-1,-1 0 0,1 0 1,-1-4-1,-4-12-63,1 0 1,1 0-1,0 0 0,2 0 0,0-1 0,1 1 0,1 0 0,0-1 1,7-24-1,-6 34-125,0 0 1,1 1-1,1-1 1,-1 1-1,1 0 0,1 0 1,-1 0-1,1 0 1,1 1-1,0 0 1,0 0-1,0 1 1,0-1-1,1 1 1,0 1-1,1-1 1,-1 1-1,1 1 0,0-1 1,16-5-1,64-20-7414,-37 14-1234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10.320"/>
    </inkml:context>
    <inkml:brush xml:id="br0">
      <inkml:brushProperty name="width" value="0.025" units="cm"/>
      <inkml:brushProperty name="height" value="0.025" units="cm"/>
    </inkml:brush>
  </inkml:definitions>
  <inkml:trace contextRef="#ctx0" brushRef="#br0">0 1 13741,'0'0'2242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11.030"/>
    </inkml:context>
    <inkml:brush xml:id="br0">
      <inkml:brushProperty name="width" value="0.025" units="cm"/>
      <inkml:brushProperty name="height" value="0.025" units="cm"/>
    </inkml:brush>
  </inkml:definitions>
  <inkml:trace contextRef="#ctx0" brushRef="#br0">261 133 23734,'3'-12'2189,"1"4"-1647,13-42 1557,-15 46-1895,-1 0 0,0 0 1,-1-1-1,1 1 1,-1 0-1,1-1 0,-1 1 1,-1 0-1,1 0 0,0-1 1,-2-3-1,1 7-181,0 0 0,1 0 0,-1 1 0,0-1 0,0 1 0,0-1 0,0 1 0,0-1 0,0 1 0,0-1 0,0 1 0,0 0 0,0 0 0,0 0 0,0-1 0,0 1 0,0 0 0,0 0 0,0 0 0,0 0 0,0 0 0,-2 1 0,-23 4-146,17-1 103,-1 2 0,1-1 0,0 1 0,0 0 1,1 1-1,0 0 0,0 0 0,0 1 0,-9 13 1,-2 4-8,1 0 1,-15 29-1,22-31 67,0 0 0,1 0 0,1 1 0,1 1 0,2-1 0,0 1 1,2 0-1,-2 29 0,4-9 51,3 0 0,1 0 1,15 76-1,-12-96-36,7 56 439,-12-74-462,1-1-1,-2 0 1,1 1 0,-1-1-1,1 0 1,-2 1-1,1-1 1,-1 0 0,0 0-1,-4 8 1,-4-3-32,6-19 0,2-21 0,2 27 0,1-25 0,1-1 0,2 1 0,1 0 0,1 0 0,1 1 0,1 0 0,2 0 0,0 1 0,2 0 0,1 1 0,0 0 0,2 1 0,19-22 0,-30 40-18,0 0 0,1 1 0,-1 0 0,1 0 1,0 0-1,0 1 0,1-1 0,-1 1 0,1 1 0,0-1 0,0 1 0,0 0 0,0 0 1,0 1-1,0-1 0,0 1 0,0 1 0,1-1 0,-1 1 0,0 0 0,0 1 0,1 0 1,-1 0-1,0 0 0,0 0 0,0 1 0,0 0 0,0 0 0,0 1 0,-1 0 0,1 0 1,-1 0-1,0 0 0,0 1 0,0 0 0,6 6 0,-9-6 10,0 0 0,0 0 1,-1-1-1,1 1 0,-1 0 0,0 1 0,0-1 0,0 0 0,-1 0 1,0 0-1,0 0 0,0 1 0,0-1 0,-1 6 0,0 8 318,1-18-305,1 1 0,0-1 0,-1 1-1,1-1 1,0 0 0,-1 1 0,1-1-1,0 0 1,-1 0 0,1 0 0,0 0-1,-1 1 1,1-1 0,0 0 0,-1 0 0,1 0-1,0-1 1,0 1 0,-1 0 0,1 0-1,0 0 1,-1 0 0,1-1 0,0 1 0,-1 0-1,1 0 1,0-1 0,0 0 0,22-8 43,-14 1-49,1-1 0,-2 0 0,1 0-1,-1-1 1,-1 0 0,0-1 0,0 0 0,-1 0-1,0 0 1,-1 0 0,-1-1 0,1 0 0,-2 0-1,0 0 1,0-1 0,-1 1 0,0-19 0,-2 30-42,1 22-21,-1-19 69,0 0 1,1 1-1,0-1 1,-1 0-1,1 1 1,0-1-1,0 0 1,0 0-1,0 1 1,1-1-1,-1 0 1,0 0-1,1-1 1,0 1-1,-1 0 1,1 0-1,0-1 1,0 1-1,0-1 1,0 1-1,0-1 1,0 0-1,0 0 1,0 0-1,1 0 1,-1 0-1,0-1 1,1 1-1,-1-1 1,1 1-1,-1-1 1,0 0-1,1 0 1,4-1-1,5 1-69,-1 0 0,1-2 0,-1 1 0,1-1 0,20-7 0,-32 8 52,1 1 0,-1 0 1,0 0-1,1 0 1,-1 0-1,1 0 0,-1 0 1,0 0-1,1-1 0,-1 1 1,1 0-1,-1 1 1,0-1-1,1 0 0,-1 0 1,1 0-1,-1 0 0,0 0 1,1 0-1,-1 0 0,1 1 1,-1-1-1,0 0 1,1 0-1,-1 0 0,0 1 1,1-1-1,-1 0 0,0 1 1,0-1-1,1 0 1,-1 0-1,0 1 0,0-1 1,1 1-1,-1-1 0,0 0 1,0 1-1,0-1 0,0 1 1,2 24-150,-13 28 135,11-52 22,-8 32 31,-6 54 0,12-60-3399,1-2-3570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11.476"/>
    </inkml:context>
    <inkml:brush xml:id="br0">
      <inkml:brushProperty name="width" value="0.025" units="cm"/>
      <inkml:brushProperty name="height" value="0.025" units="cm"/>
    </inkml:brush>
  </inkml:definitions>
  <inkml:trace contextRef="#ctx0" brushRef="#br0">0 1 15855,'0'0'358,"5"11"528,2 2-825,1-1 0,0 1 1,0-1-1,1-1 0,21 21 0,-20-23-768,0 0-1,1-1 0,0 0 1,18 9-1,13 2-3369,-7-4 6163,-41-11 5744,-23 11-6350,12-8-723,0 0 0,0 2 0,1 0 0,0 1 1,-15 12-1,30-22-779,0 0 1,1 1-1,-1-1 1,0 1-1,0 0 1,1-1 0,-1 1-1,0 0 1,1-1-1,-1 1 1,1 0-1,-1-1 1,1 1-1,-1 0 1,1 0-1,0 0 1,-1 0 0,1 0-1,0-1 1,0 1-1,-1 0 1,1 0-1,0 0 1,0 0-1,0 0 1,0 0 0,0 0-1,0 0 1,0 0-1,1-1 1,-1 1-1,0 0 1,0 0-1,1 0 1,-1 0-1,1 0 1,-1-1 0,1 1-1,-1 0 1,1 0-1,-1-1 1,1 1-1,-1 0 1,1-1-1,0 1 1,0 0-1,-1-1 1,1 1 0,0-1-1,0 1 1,0-1-1,1 1 1,7 3-533,0 0 0,0 0 1,20 5-1,-19-6 276,54 14-1629,-43-13 1890,-1 1-1,0 1 0,0 1 0,-1 1 1,27 14-1,-45-22 88,0 1-1,0-1 0,0 1 1,0-1-1,0 1 1,0-1-1,0 1 1,0-1-1,-1 1 0,1 0 1,0-1-1,0 1 1,-1 0-1,1 0 1,0-1-1,-1 1 1,1 0-1,0 0 0,-1 0 1,0 0-1,1 0 1,-1 0-1,1 0 1,-1 0-1,0 0 1,0 0-1,0 0 0,0 0 1,1 0-1,-1 0 1,-1 0-1,1 1 1,0-1-1,0 0 1,0 0-1,0 0 0,-1 0 1,1 0-1,-1 0 1,1 0-1,0 0 1,-1 0-1,0-1 0,1 1 1,-1 0-1,0 0 1,1 0-1,-1 0 1,0-1-1,0 1 1,1 0-1,-1-1 0,0 1 1,0-1-1,0 1 1,-1 0-1,-8 4 338,0 1 0,0-1 0,-1-1-1,-11 4 1,15-6-196,-9 4 2,0-1 0,0-1-1,0 0 1,0-1-1,-30 1 1,45-4-352,1 1 0,-1-1 0,0 0 0,0 0 0,0 0 0,0 0 0,1 0-1,-1 0 1,0 0 0,0-1 0,0 1 0,0 0 0,1 0 0,-1-1 0,0 1 0,0 0 0,1-1 0,-1 1 0,0 0-1,0-1 1,1 1 0,-1-1 0,1 0 0,-1 1 0,0-1 0,1 0 0,-1 1 0,1-1 0,-1 0 0,1 1-1,0-1 1,-1 0 0,1 0 0,0 1 0,-1-1 0,1-1 0,-2-22-6134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12.013"/>
    </inkml:context>
    <inkml:brush xml:id="br0">
      <inkml:brushProperty name="width" value="0.025" units="cm"/>
      <inkml:brushProperty name="height" value="0.025" units="cm"/>
    </inkml:brush>
  </inkml:definitions>
  <inkml:trace contextRef="#ctx0" brushRef="#br0">24 1 15983,'0'0'6812,"1"12"-5558,0 36 152,-2-1-1,-10 63 0,-2 67 193,12-111-1336,3 80 677,-2-145-915,0 0 1,0 0-1,0 1 1,0-1-1,0 0 1,0 1-1,1-1 0,-1 0 1,0 0-1,1 0 1,-1 0-1,1 1 1,0-1-1,-1 0 0,1 0 1,0 0-1,1 1 1,-2-2-8,0 0 0,1 0 1,-1 0-1,1 0 0,-1 0 1,1 0-1,-1 0 0,1 0 1,-1 0-1,1 0 0,-1 0 0,1 0 1,-1 0-1,1 0 0,-1 0 1,1-1-1,-1 1 0,1 0 1,-1 0-1,0-1 0,1 1 1,-1 0-1,0-1 0,1 1 1,-1 0-1,0-1 0,1 1 1,-1-1-1,4-3 82,-1 0 0,0 0-1,-1-1 1,1 1 0,-1-1 0,3-8 0,3-19-252,-2 0 0,-1-1 0,-1 1 0,-2-1 1,-2 0-1,0 0 0,-8-43 0,6 62-101,1 16-100,9 24 145,-3-17 222,0-1-1,1-1 0,1 1 0,-1-1 0,1 0 1,1 0-1,-1-1 0,1 0 0,0 0 0,0-1 1,1 0-1,-1 0 0,1-1 0,0 0 1,0-1-1,19 4 0,-19-4 8,0-2 0,0 1 0,0-1 0,0-1 0,0 1 0,0-1 0,0-1 0,0 0 0,0 0 0,0-1 0,0 0 0,0-1 0,-1 1 0,1-2 0,-1 1 0,0-1 0,0-1 0,10-6 0,29-28 252,-59 79-69,5-25-87,1 0-1,1 0 1,0 1 0,-3 17 0,6-27-85,1-1 0,0 1 0,0 0 0,1 0 1,-1 0-1,2 0 0,-1 0 0,0 0 0,1 0 0,0 0 0,1 0 1,-1-1-1,1 1 0,4 8 0,-6-13-205,1 0-1,0 0 1,-1 0 0,1 0-1,0 0 1,0-1 0,-1 1-1,1 0 1,0 0 0,0 0-1,0-1 1,0 1-1,0 0 1,0-1 0,0 1-1,0-1 1,1 1 0,-1-1-1,0 0 1,0 1 0,0-1-1,0 0 1,1 0 0,-1 0-1,0 0 1,0 0 0,0 0-1,1 0 1,-1 0 0,0-1-1,0 1 1,0 0 0,0-1-1,1 1 1,-1-1 0,0 1-1,0-1 1,0 0-1,0 1 1,0-1 0,0 0-1,0 0 1,1-1 0,12-20-7722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12.345"/>
    </inkml:context>
    <inkml:brush xml:id="br0">
      <inkml:brushProperty name="width" value="0.025" units="cm"/>
      <inkml:brushProperty name="height" value="0.025" units="cm"/>
    </inkml:brush>
  </inkml:definitions>
  <inkml:trace contextRef="#ctx0" brushRef="#br0">1 1 16784,'0'0'5701,"39"58"-5348,-18-33-289,5 1-1025,-2-1-3363,6-2-3876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12.690"/>
    </inkml:context>
    <inkml:brush xml:id="br0">
      <inkml:brushProperty name="width" value="0.025" units="cm"/>
      <inkml:brushProperty name="height" value="0.025" units="cm"/>
    </inkml:brush>
  </inkml:definitions>
  <inkml:trace contextRef="#ctx0" brushRef="#br0">225 7 14926,'0'0'3561,"-9"-1"-673,6 0-2736,0 0 48,0 0-1,0 1 1,0-1 0,-1 0-1,1 1 1,0 0-1,0 0 1,-1 0 0,1 0-1,0 0 1,0 0-1,-1 1 1,1 0 0,0 0-1,0 0 1,0 0-1,0 0 1,0 0 0,0 1-1,0 0 1,0-1-1,1 1 1,-1 0 0,1 0-1,-1 1 1,1-1-1,0 0 1,0 1 0,0 0-1,0-1 1,-2 6-1,1-2-96,0 0 0,1 1 0,0-1 0,1 1 1,-1 0-1,1 0 0,0-1 0,1 1 0,0 0 0,0 0 0,1 0 0,-1 0 0,1 0 0,1-1 0,-1 1 0,1 0 0,1-1 0,2 7 0,7 10-278,0-1 1,2-1 0,28 35-1,-30-42-77,0 0 0,-1 1 0,-1 1-1,0 0 1,-1 0 0,-1 1 0,10 28-1,-17-35 330,1 0 0,-1-1 0,-1 1 0,0 0 0,0 0 0,-1 0 0,-1 0 0,1 0 0,-1-1 0,-1 1 0,0-1 0,0 1 0,-1-1 0,0 0 0,-1 0 0,0-1 0,0 1 0,-12 12 0,9-11 182,0-1-1,-1 1 0,-1-2 1,1 1-1,-1-2 0,-1 1 1,0-1-1,0-1 1,0 0-1,0 0 0,-1-1 1,0-1-1,0 0 0,-17 3 1,28-6-251,-1-1 0,0 1 0,0-1 0,0 1 0,0-1 0,0 0 0,0 0 0,0 0 0,0 0 0,0 0 0,0 0 0,0-1 0,0 1 0,0-1 0,1 1 0,-1-1 0,0 0 0,0 0 0,0 1 0,1-1 0,-1 0 0,0-1 0,1 1 0,-1 0 0,1 0-1,0-1 1,-1 1 0,1-1 0,0 1 0,0-1 0,-2-2 0,1-4-5,0 1-1,0 0 0,1-1 0,0 0 0,1 1 0,0-1 0,0-7 0,0 6-2,1-26-289,2 1 0,1 0 1,1 0-1,17-55 0,-15 66 138,1 1 1,1 0 0,1 1-1,0 0 1,2 0-1,0 1 1,27-32-1,-35 48 197,0 0 0,0 0 0,0 1 1,1 0-1,-1 0 0,1 0 0,0 0 0,0 0 0,0 1 0,0 0 0,0 0 0,1 1 0,5-2 0,6 1-566,0 0-1,33 2 0,-33 0-2793,0 0 1,28-4-1,-15-5-3904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58:13.024"/>
    </inkml:context>
    <inkml:brush xml:id="br0">
      <inkml:brushProperty name="width" value="0.025" units="cm"/>
      <inkml:brushProperty name="height" value="0.025" units="cm"/>
    </inkml:brush>
  </inkml:definitions>
  <inkml:trace contextRef="#ctx0" brushRef="#br0">372 1 21364,'0'0'8579,"3"14"-8168,85 487 1415,-84-474-1819,-1-1 0,-2 0 0,0 1 0,-2-1 0,-5 33 0,3-44-14,-1 1 1,0-1 0,-1 0 0,-1 0 0,0 0-1,-1-1 1,0 0 0,-1 0 0,-1-1-1,-11 12 1,0-1-149,-1-2 0,-1-1 1,-1-1-1,-1-1 0,-1-1 0,-27 15 0,-21 5-2754,-1-11-3449,23-15-7276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4:14.740"/>
    </inkml:context>
    <inkml:brush xml:id="br0">
      <inkml:brushProperty name="width" value="0.025" units="cm"/>
      <inkml:brushProperty name="height" value="0.025" units="cm"/>
    </inkml:brush>
  </inkml:definitions>
  <inkml:trace contextRef="#ctx0" brushRef="#br0">9540 396 8584,'-15'-5'352,"-82"-20"570,-1 5-1,-121-10 1,38 6 969,-133-43-2161,201 38-49,-169-20 0,-588 24 3307,708 26-2645,-1388-26 234,-391 9-684,1387 17 112,-806 47 65,1242-35-149,1 5 1,1 4-1,1 6 1,1 5 0,2 4-1,2 6 1,1 4-1,3 5 1,2 5-1,2 4 1,4 4-1,-174 151 1,246-192 73,1 1 1,2 1-1,-25 34 0,39-47 39,1 1 0,1 0 0,0 0 0,0 0 0,1 1 0,1 0 0,1 0 0,0 0-1,-3 25 1,4-2-31,2 0 0,1 0-1,2 0 1,2 0 0,1 0-1,2 0 1,1-1-1,3 0 1,27 67 0,-24-75-32,0-1 1,2-1 0,1-1-1,1 0 1,2-1 0,0-1 0,1-1-1,2 0 1,0-2 0,1-1-1,1-1 1,39 23 0,9-4 70,3-2 0,0-4 0,98 27 0,248 46 115,599 48-127,11-82-51,-952-67 18,1409 22 287,1-71 19,-333-34-229,23-1-31,304 74 2,-325 10-20,469 16-89,-934-6 47,-1-40 151,-501 11-84,501-50 44,-8-52-142,-553 83-34,187-73 1,-248 78 129,-2-4 1,-1-3 0,-2-2 0,72-55-1,-120 79-4,-1-1 0,0 0 0,-1-2 0,0 1 0,24-36 0,-32 39-54,-1 0-1,0-1 1,-1 0 0,0 0-1,-1 0 1,-1-1 0,0 1-1,-1-1 1,2-28-1,-3 23-66,-1 0-1,-1 1 1,-1-1-1,0 0 1,-2 0-1,0 1 0,-1-1 1,-1 1-1,-1 0 1,0 0-1,-2 1 0,0 0 1,-1 0-1,-14-20 1,-8-3 190,-2 1 0,-1 2 1,-3 1-1,0 2 1,-3 2-1,0 1 0,-85-49 1,-338-145 228,433 213-369,-174-74 9,-3 9 0,-3 9 0,-3 10 0,-268-40-1,-630 12-484,-4 84-257,998 5 806,-904-2 131,456-2-172,365 8-334,-290 44 0,-188 84-412,595-115 668,-43 11-1027,-194 21-1,214-47-1915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5.038"/>
    </inkml:context>
    <inkml:brush xml:id="br0">
      <inkml:brushProperty name="width" value="0.05" units="cm"/>
      <inkml:brushProperty name="height" value="0.05" units="cm"/>
    </inkml:brush>
  </inkml:definitions>
  <inkml:trace contextRef="#ctx0" brushRef="#br0">15 1 19236,'-15'9'1881,"23"-1"-1281,0-4-232,5 1 576,0-5-208,-3-5-480,-6-3-160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43.271"/>
    </inkml:context>
    <inkml:brush xml:id="br0">
      <inkml:brushProperty name="width" value="0.05" units="cm"/>
      <inkml:brushProperty name="height" value="0.05" units="cm"/>
    </inkml:brush>
  </inkml:definitions>
  <inkml:trace contextRef="#ctx0" brushRef="#br0">811 46 11298,'-29'-11'565,"0"3"-1,-1 0 1,0 2-1,0 0 1,-1 3-1,-36-1 0,52 5-496,0 0-1,0 1 0,1 0 1,-1 1-1,1 1 0,-1 0 1,1 1-1,0 1 0,1 0 1,0 1-1,0 0 0,0 1 1,1 0-1,-21 19 0,10-3-38,1 0 0,1 1 0,1 2 0,1 0 0,2 1 0,-27 58 0,13-13 10,-36 130 0,45-118-20,4 1 0,-9 108 0,23-137-32,2 1-1,3 0 1,3-1 0,14 79-1,-12-106-3,1-1-1,2 0 1,1-1-1,1 0 0,17 30 1,-21-46 6,0 0 1,1 0 0,0 0-1,1-1 1,0-1-1,1 1 1,0-1-1,1-1 1,0 0-1,0-1 1,1 0-1,25 13 1,-25-16 20,0-1 0,1 0 1,0-1-1,-1 0 0,1-1 1,1 0-1,-1-1 0,25-2 0,-20-1 59,1 0 0,-1-2 0,0 0 0,0-1 0,30-13 0,-17 3 131,-1-1 1,0-1-1,-1-2 0,-1-1 0,-1-2 0,36-35 0,-33 26 59,0-2-1,-2-1 1,-2-2 0,-1 0 0,-1-2-1,-3 0 1,-1-2 0,-2 0-1,-1-1 1,-2 0 0,-3-2 0,-1 1-1,-2-2 1,5-56 0,-13 80-213,0 0 1,-1 1-1,-2-1 0,0 0 1,-1 0-1,0 1 1,-12-32-1,12 42-95,0 1 0,-1-1 0,-1 1 0,1 0 0,-1 0 0,-1 1 0,0-1 0,0 1 0,0 0 0,0 1 0,-1 0 0,0 0 0,-1 0 0,0 1 0,1 0 0,-1 0 0,-18-6 0,12 6-98,1 2 1,-1 0-1,-1 0 0,1 1 1,0 1-1,-1 1 0,1 0 1,0 0-1,-1 2 0,-24 5 1,-6 4-393,-85 33 1,49-11-102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5:09.302"/>
    </inkml:context>
    <inkml:brush xml:id="br0">
      <inkml:brushProperty name="width" value="0.025" units="cm"/>
      <inkml:brushProperty name="height" value="0.025" units="cm"/>
    </inkml:brush>
  </inkml:definitions>
  <inkml:trace contextRef="#ctx0" brushRef="#br0">134 1 14574,'-10'1'245,"-114"16"-159,131-16-168,-1 1 0,0-1 1,0 1-1,0 1 1,11 5-1,2 0 107,72 24 25,1-5-1,1-4 0,130 16 1,445 13 681,1471 9 1575,-1682-76-2290,205-2 32,682 52-275,-486-6 107,18-19 300,342 10 217,-536 33 1054,-388-26-1359,-259-25-178,-42-35-5866,-6 6-988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5:44.995"/>
    </inkml:context>
    <inkml:brush xml:id="br0">
      <inkml:brushProperty name="width" value="0.025" units="cm"/>
      <inkml:brushProperty name="height" value="0.025" units="cm"/>
    </inkml:brush>
  </inkml:definitions>
  <inkml:trace contextRef="#ctx0" brushRef="#br0">0 327 11147,'0'0'-737,"11"1"320,160 15 1219,301-10 0,184-56-553,25-22 2,517-46-75,1233 22 160,-1958 94-294,1569 25 156,-303-2 187,-699-18 117,1069-34 715,-828 12-620,-1009 20-1141,-161-3-1201,-16-6-2067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6:03.300"/>
    </inkml:context>
    <inkml:brush xml:id="br0">
      <inkml:brushProperty name="width" value="0.025" units="cm"/>
      <inkml:brushProperty name="height" value="0.025" units="cm"/>
    </inkml:brush>
  </inkml:definitions>
  <inkml:trace contextRef="#ctx0" brushRef="#br0">73 99 9161,'0'0'608,"-8"5"-325,-57 34 1954,117-24-2290,13 0 55,1-4 0,124 6 0,136-18 11,-165-3-6,453-26 188,-38 0-69,-80 23-169,734-24 956,-812 9-887,650-18 231,-389 82 2011,-210-17-1867,-452-24-771,0-2 1,0 0-1,0 0 1,0-2-1,0 0 0,0-1 1,-1-1-1,0 0 1,0-2-1,0 1 0,0-2 1,26-17-1,3-10-3735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6:48.978"/>
    </inkml:context>
    <inkml:brush xml:id="br0">
      <inkml:brushProperty name="width" value="0.025" units="cm"/>
      <inkml:brushProperty name="height" value="0.025" units="cm"/>
    </inkml:brush>
  </inkml:definitions>
  <inkml:trace contextRef="#ctx0" brushRef="#br0">0 198 12139,'0'0'-282,"8"3"-567,48 14 722,1-2 1,0-2 0,0-3-1,1-3 1,61 0 0,303-18 537,271-53 155,173-11-107,-176 52-464,134-6-65,1719-38-42,-2057 67 124,1497 10 201,0 80 48,98 19 1426,-1971-108-1823,739-14 421,-684 1-1801,-2-8 0,0-6 0,179-54 0,-158 21-4543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6:51.677"/>
    </inkml:context>
    <inkml:brush xml:id="br0">
      <inkml:brushProperty name="width" value="0.025" units="cm"/>
      <inkml:brushProperty name="height" value="0.025" units="cm"/>
    </inkml:brush>
  </inkml:definitions>
  <inkml:trace contextRef="#ctx0" brushRef="#br0">1 334 11851,'0'0'267,"8"6"-491,27 13 246,1-1 0,1-1 0,0-2 0,1-2 0,0-1-1,43 7 1,18-2 59,135 7 0,-1-17-99,268-26 1,232-61-127,-335 33 157,2541-204-34,-1586 180-298,1 38 312,1545 163 483,-2277-66-318,530 41-295,-671-99-3744,-343-19 950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6:57.179"/>
    </inkml:context>
    <inkml:brush xml:id="br0">
      <inkml:brushProperty name="width" value="0.025" units="cm"/>
      <inkml:brushProperty name="height" value="0.025" units="cm"/>
    </inkml:brush>
  </inkml:definitions>
  <inkml:trace contextRef="#ctx0" brushRef="#br0">92 22 11211,'-17'4'188,"-27"7"-318,42-10 125,0-1 1,0 1 0,0 0-1,0 0 1,0 0 0,0 0-1,1 0 1,-1 0 0,0 0-1,1 1 1,-1-1-1,1 0 1,-1 1 0,1 0-1,0-1 1,-2 4 0,3-5-11,0 1 0,0-1 0,0 1 1,1-1-1,-1 1 0,0-1 0,0 1 1,1-1-1,-1 0 0,0 1 1,1-1-1,-1 1 0,0-1 0,1 0 1,-1 1-1,0-1 0,1 0 0,-1 1 1,1-1-1,-1 0 0,1 0 0,-1 0 1,1 1-1,-1-1 0,1 0 0,-1 0 1,1 0-1,-1 0 0,1 0 1,-1 0-1,1 0 0,-1 0 0,2 0 1,24 3 612,-20-2-509,780 29 2889,-579-30-2763,70 3-149,941-24 119,-986 3-179,1021-48 25,-32 98-20,-664 4 29,435 33 64,-742-40-24,51 3-1174,-230-31-2051,-15-3-4126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7:44.378"/>
    </inkml:context>
    <inkml:brush xml:id="br0">
      <inkml:brushProperty name="width" value="0.025" units="cm"/>
      <inkml:brushProperty name="height" value="0.025" units="cm"/>
    </inkml:brush>
  </inkml:definitions>
  <inkml:trace contextRef="#ctx0" brushRef="#br0">3123 303 8904,'-15'2'337,"-115"23"943,79-13-1106,0-2 0,0-2 1,-1-2-1,-61-2 0,103-6-105,0 1 0,1-1 0,-1-1 0,1 0 0,0 0 0,0-1 0,0 0 0,0-1 0,1 0 0,-13-9 0,-10-10 241,-38-39 0,-8-6-7,45 47-226,-2 1 1,-1 2-1,0 1 1,-1 2 0,-1 2-1,0 1 1,-1 2-1,0 1 1,-1 3 0,0 0-1,-50 0 1,-39 4 229,0 6 0,-140 21 0,-250 53 324,423-56-517,0 4 1,2 5 0,-119 54-1,182-70-139,0 2-1,1 1 1,0 1 0,2 2-1,-50 45 1,65-53 15,0 1 0,1 1 0,0 0 0,1 0-1,1 1 1,0 0 0,1 1 0,1 0 0,0 0 0,1 0 0,1 1 0,1 0 0,-4 22 0,7-21-54,-1 0 1,2 1 0,0-1-1,2 0 1,0 0 0,1 0-1,0 0 1,2 0-1,6 17 1,0-7-125,2 0 0,1-2-1,1 0 1,32 43 0,-18-32 60,1-2 1,2-1-1,1-2 1,2-1-1,1-1 1,1-2 0,1-2-1,56 28 1,-47-30 96,2-4 0,0-1 0,1-2 1,1-3-1,1-1 0,0-4 0,59 5 0,10-8 65,1-6 0,0-5 0,212-37-1,354-115 208,-566 126-232,495-139 36,-458 117 79,275-131 0,-421 178-101,38-21 196,55-36 1,-94 55-142,0-1 0,0 0 1,-1 0-1,-1-1 1,0-1-1,0 0 1,-1 0-1,0 0 0,-1-1 1,7-15-1,-12 20 10,0 1 0,-1-1 0,0 0-1,-1 0 1,0 1 0,0-1 0,0 0-1,-1 0 1,0 0 0,0 0 0,-1 0 0,0 0-1,0 0 1,0 0 0,-1 0 0,0 0-1,-1 1 1,1-1 0,-1 1 0,0 0 0,-1 0-1,0 0 1,0 0 0,0 0 0,0 1-1,-11-9 1,-3-3-14,-1 0 0,-1 2 0,0 0 0,-1 2 0,0 0 0,-32-13 0,-1 4-176,-1 3-1,0 2 1,-2 2-1,1 3 1,-2 3 0,1 1-1,-65 2 1,-411 30-4892,365-9 1780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7:48.634"/>
    </inkml:context>
    <inkml:brush xml:id="br0">
      <inkml:brushProperty name="width" value="0.025" units="cm"/>
      <inkml:brushProperty name="height" value="0.025" units="cm"/>
    </inkml:brush>
  </inkml:definitions>
  <inkml:trace contextRef="#ctx0" brushRef="#br0">5093 664 3748,'-9'-14'5391,"-29"-41"-4683,-3 2 0,-49-50 0,59 72-656,0 2 1,-2 1 0,-1 2-1,-66-40 1,37 35 120,-1 3 1,-1 2 0,-1 4-1,-1 2 1,-99-16 0,-350-22 143,509 57-326,-984-36-11,4 108-51,342 46-66,564-96 208,2 3 0,0 4 0,2 4 0,1 2 0,-129 82 0,164-88 33,2 3 0,1 1 0,2 1 1,1 3-1,1 1 0,-42 60 0,56-67-111,1 1 1,2 0-1,1 2 0,1-1 0,2 2 1,1 0-1,2 0 0,1 1 0,-7 60 1,13-61-29,1 1-1,1-1 1,2 1 0,2 0 0,1-1 0,2 0 0,1 0 0,1 0-1,2-1 1,1 0 0,20 37 0,-7-24-2,2-2-1,3-2 1,1 0-1,1-2 1,3-1-1,74 66 1,-53-60 39,2-2 0,2-3 0,2-3 0,90 41 0,-40-30 85,216 61 0,118-10 140,-158-53 8,1-13 0,1-13 0,1-13 0,334-33 0,-290-10-188,330-78-1,-443 62-79,-3-11 0,301-128 1,-406 140-24,182-113 0,-238 127 148,-2-3-1,-1-3 1,-3-2 0,78-86 0,-114 112 144,0 0 0,-2 0 0,0-1 0,-1-1 0,-1 0 0,-1-1 0,-1 0 0,-1 0 0,-1-1 0,5-26 0,-9 34-34,-2 0 0,1 0 0,-2 0 0,0 0 0,-1 0-1,0 0 1,-2 1 0,1-1 0,-2 0 0,0 1 0,-1 0-1,0 0 1,-1 0 0,0 0 0,-1 1 0,-1 0 0,-10-13-1,-6-2-139,-2 1 0,0 0 0,-2 2 0,-1 1 0,-1 2 0,-1 1 0,-1 1 0,0 2 0,-66-27 0,8 11-354,-2 3 0,-155-29 0,89 33-911,0 7-1,-294 1 0,-57 56-4698,286-5-189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03.580"/>
    </inkml:context>
    <inkml:brush xml:id="br0">
      <inkml:brushProperty name="width" value="0.025" units="cm"/>
      <inkml:brushProperty name="height" value="0.025" units="cm"/>
    </inkml:brush>
  </inkml:definitions>
  <inkml:trace contextRef="#ctx0" brushRef="#br0">74 461 12908,'-9'-11'838,"-33"-35"673,20 31 3673,45 12-4688,780-190 2072,-764 184-2562,110-23 2,189-68-1,-333 98-230,30-13-130,-34 15 193,0 0 0,0-1-1,0 1 1,0-1 0,-1 1 0,1-1 0,0 1 0,0-1 0,0 1-1,0-1 1,-1 0 0,1 1 0,0-1 0,-1 0 0,1 0-1,0 0 1,-1 0 0,1 1 0,-1-1 0,1 0 0,-1 0-1,0 0 1,1 0 0,-1 0 0,0 0 0,0-2 0,-9-5-3700,-22 3-1905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03.923"/>
    </inkml:context>
    <inkml:brush xml:id="br0">
      <inkml:brushProperty name="width" value="0.025" units="cm"/>
      <inkml:brushProperty name="height" value="0.025" units="cm"/>
    </inkml:brush>
  </inkml:definitions>
  <inkml:trace contextRef="#ctx0" brushRef="#br0">398 1 7495,'-38'1'2438,"20"0"-31,0-1-1,-28-2 0,35 14 2289,-12 28-4903,14-25 627,-63 100-26,26-44-293,-47 98 0,89-160-108,0 0 0,0 0 0,1 1 1,1-1-1,0 1 0,0 0 0,0 10 0,2-17-15,0 0-1,0 0 1,0 0-1,0 0 1,1 0-1,-1 0 1,1 0 0,0 0-1,0 0 1,0 0-1,0 0 1,0-1-1,1 1 1,-1 0-1,1-1 1,0 1-1,0-1 1,0 0-1,0 0 1,0 1-1,1-1 1,-1 0 0,0-1-1,1 1 1,3 2-1,8 1-68,0 1 0,0-2 0,0 0 0,1-1 0,-1 0 0,1-1 0,24 0 0,109-7-375,-134 4 405,68-7-421,126-28 0,-19-16-4220,-71 13-2782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44.209"/>
    </inkml:context>
    <inkml:brush xml:id="br0">
      <inkml:brushProperty name="width" value="0.05" units="cm"/>
      <inkml:brushProperty name="height" value="0.05" units="cm"/>
    </inkml:brush>
  </inkml:definitions>
  <inkml:trace contextRef="#ctx0" brushRef="#br0">1 1 10738,'8'12'1563,"59"51"-631,69 82 1,-3 23-717,103 122-127,-180-227-66,4-3-1,94 74 1,-68-72 59,3-4 0,100 48 0,200 76 333,-58-29-161,140 53-34,-390-178-1,2-4 0,0-3 0,170 19 0,-179-35 75,1-4 0,-1-2 1,0-4-1,131-25 0,-147 16-99,-1-2-1,0-3 1,-1-2 0,-1-3 0,-1-2-1,71-46 1,-65 32-58,-1-2 0,-2-3 0,-2-2-1,79-89 1,34-76-92,-18 22-382,-117 152-65,-10 12 641,-1 0 0,-1-2 0,-2 0 0,24-44-1,-35 49-90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04.802"/>
    </inkml:context>
    <inkml:brush xml:id="br0">
      <inkml:brushProperty name="width" value="0.025" units="cm"/>
      <inkml:brushProperty name="height" value="0.025" units="cm"/>
    </inkml:brush>
  </inkml:definitions>
  <inkml:trace contextRef="#ctx0" brushRef="#br0">240 214 11627,'0'0'956,"3"-12"971,2 0-1128,-1 3-161,-1 1-1,-1 0 1,1-1 0,-1 1 0,-1-1 0,2-16-1,-3 25-534,0-1 0,0 1-1,0-1 1,0 1 0,0-1-1,-1 1 1,1-1 0,0 1-1,0-1 1,0 1 0,0-1-1,-1 1 1,1-1-1,0 1 1,-1 0 0,1-1-1,0 1 1,-1 0 0,1-1-1,0 1 1,-1 0 0,1-1-1,-1 1 1,1 0 0,0-1-1,-1 1 1,1 0 0,-1 0-1,1 0 1,-1 0-1,1-1 1,-1 1 0,0 0-1,-24 2 936,-22 17-959,31-7-54,-1 1 0,2 1-1,0 0 1,0 1 0,1 1-1,-16 23 1,23-28-29,-1 0-1,1 1 1,1 0-1,0 1 0,1-1 1,0 1-1,1 0 1,0 0-1,1 0 1,-2 22-1,5-34 1,0 0-1,0 0 1,0 0-1,0 0 1,0 0-1,0 0 1,0 0-1,0 0 1,1 0-1,-1 0 0,0 0 1,1 0-1,-1-1 1,0 1-1,1 0 1,-1 0-1,1 0 1,0 0-1,-1-1 1,1 1-1,0 0 1,-1 0-1,1-1 1,0 1-1,0-1 1,0 1-1,-1-1 1,1 1-1,0-1 1,0 1-1,0-1 1,0 0-1,0 1 0,0-1 1,0 0-1,0 0 1,0 0-1,0 0 1,0 0-1,0 0 1,0 0-1,0 0 1,0 0-1,0 0 1,0-1-1,0 1 1,0 0-1,1-1 1,6-1 16,-1-1 0,0 0 0,0 0 0,0 0 0,10-6 0,15-14 213,-1 0 1,0-2 0,-2-1 0,32-36-1,-47 46-111,-1 0 0,0-1 0,-1 0 0,-1-1 0,-1-1 0,0 1 0,-2-1 0,0-1 0,8-32 1,-15 50-104,-1 0 0,1-1 0,-1 1 0,1 0 0,-1 0 0,0 0 0,0 0 0,0 0 0,0-1 1,0 1-1,-1 0 0,0-3 0,1 5-9,-1-1-1,1 1 1,0 0 0,-1 0 0,1 0 0,0 0 0,-1-1-1,1 1 1,-1 0 0,1 0 0,0 0 0,-1 0-1,1 0 1,-1 0 0,1 0 0,0 0 0,-1 0-1,1 0 1,-1 0 0,1 0 0,0 0 0,-1 0 0,1 1-1,0-1 1,-1 0 0,1 0 0,-1 0 0,1 0-1,0 1 1,0-1 0,-1 0 0,1 0 0,0 1-1,-1-1 1,1 0 0,0 1 0,-1-1 0,-5 7-28,0-1 1,0 1-1,0 0 1,-6 11-1,3-5 30,1 0-1,0 0 1,1 1 0,1 0 0,0 0-1,1 1 1,0-1 0,1 1 0,-3 30-1,7-43-22,-1 0-1,1 0 0,0 0 1,1 0-1,-1 0 0,0 0 1,1 0-1,-1 0 0,1 0 1,-1 0-1,1 0 0,0 0 1,0-1-1,0 1 0,0 0 1,0-1-1,0 1 0,1 0 1,-1-1-1,0 1 0,1-1 1,3 3-1,-2-3-64,0 1-1,0-1 1,1 1-1,-1-1 1,1 0 0,-1-1-1,1 1 1,0-1-1,-1 1 1,1-1-1,-1 0 1,5-1 0,3 0-356,0-1 1,0 0-1,0 0 0,0-2 1,-1 1-1,1-1 1,17-10-1,-19 9-368,-1-1-1,1 0 1,-1 0-1,0-1 0,-1 0 1,1-1-1,-1 0 1,-1 0-1,0 0 1,0-1-1,0 0 0,4-10 1,8-29-6228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05.133"/>
    </inkml:context>
    <inkml:brush xml:id="br0">
      <inkml:brushProperty name="width" value="0.025" units="cm"/>
      <inkml:brushProperty name="height" value="0.025" units="cm"/>
    </inkml:brush>
  </inkml:definitions>
  <inkml:trace contextRef="#ctx0" brushRef="#br0">71 0 12812,'0'0'6700,"-2"8"-5964,-20 73 1568,-17 136 0,31-81-1792,9-135-504,-1 0 0,0 0 0,0-1 0,0 1 0,0 0 0,1 0 0,-1 0 0,0-1 0,1 1 0,-1 0 0,1 0 0,-1-1 0,1 1-1,-1 0 1,1-1 0,0 1 0,-1 0 0,1-1 0,0 1 0,-1-1 0,1 1 0,0-1 0,0 1 0,-1-1 0,1 0 0,0 1 0,0-1 0,0 0 0,-1 0 0,1 0 0,0 0 0,0 1 0,0-1 0,0 0 0,0 0 0,0-1 0,-1 1 0,1 0 0,0 0 0,0 0-1,0-1 1,0 1 0,-1 0 0,1-1 0,0 1 0,0-1 0,44-19 905,-5-9-718,-3-2 1,0-2 0,-2-1 0,-2-2-1,35-47 1,-64 77-438,-2 4-94,0 0-1,-1 0 1,1 0-1,-1 0 0,0 0 1,0 0-1,1 0 0,-2-1 1,1 1-1,0 0 1,0-1-1,0-3 0,-4 4-5150,-6 2 2711,7 0 1313,-16 0-6353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05.479"/>
    </inkml:context>
    <inkml:brush xml:id="br0">
      <inkml:brushProperty name="width" value="0.025" units="cm"/>
      <inkml:brushProperty name="height" value="0.025" units="cm"/>
    </inkml:brush>
  </inkml:definitions>
  <inkml:trace contextRef="#ctx0" brushRef="#br0">25 1 8264,'0'0'2690,"-21"65"-351,17-33-33,4-2-352,0-3-161,10-4-127,5-4-481,11-2-769,5-7-255,9-3-65,-3-7-769,8-3-1569,-6-18-1730,-3-12-640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06.720"/>
    </inkml:context>
    <inkml:brush xml:id="br0">
      <inkml:brushProperty name="width" value="0.025" units="cm"/>
      <inkml:brushProperty name="height" value="0.025" units="cm"/>
    </inkml:brush>
  </inkml:definitions>
  <inkml:trace contextRef="#ctx0" brushRef="#br0">46 140 9065,'0'0'8370,"-5"10"-6944,-3 12-942,0 0 1,2 0 0,0 1-1,1 0 1,2 0 0,-2 39-1,12 151 845,0-50 409,-5-157-625,1-12-477,3-11 119,-5 9-667,8-38-66,-3 0 0,-2 0 0,-2-47 0,-1 101-33,1 0 1,1-1-1,-1 1 1,1-1-1,0 0 0,1 0 1,0 0-1,0 0 1,0 0-1,1-1 1,0 0-1,0 0 1,0 0-1,1-1 0,10 8 1,-12-11 39,0 1 0,0-1 1,0 0-1,0 0 0,1 0 1,-1-1-1,1 1 0,-1-1 1,1 0-1,0 0 0,-1-1 0,1 0 1,0 1-1,0-2 0,-1 1 1,1 0-1,0-1 0,-1 0 0,1 0 1,-1 0-1,1-1 0,-1 0 1,1 1-1,-1-1 0,0-1 1,0 1-1,5-4 0,2-3 15,0 1-1,0-2 1,-1 1-1,0-2 1,0 1 0,-1-1-1,-1 0 1,0-1-1,0 0 1,-2-1 0,11-24-1,-25 49-70,1 0-1,0 0 0,0 1 0,-6 18 0,12-27 43,0 0-1,0 0 0,0 0 1,0 0-1,1 0 0,0 0 1,0 0-1,0 0 0,0 1 1,1-1-1,0 0 0,-1 0 1,2 0-1,1 5 0,-2-7-2,0-1 0,1 1 0,-1-1 0,1 1 0,-1-1-1,1 0 1,0 0 0,-1 1 0,1-1 0,0 0 0,0 0 0,0-1 0,0 1 0,0 0-1,0-1 1,0 1 0,0-1 0,0 0 0,0 1 0,0-1 0,0 0 0,0 0-1,0 0 1,0-1 0,0 1 0,0 0 0,1-1 0,-1 0 0,3-1 0,2-1 37,0 0 1,0 0-1,-1 0 1,1-1-1,-1 0 1,0-1-1,0 1 0,-1-1 1,1 0-1,-1-1 1,0 1-1,-1-1 1,1 0-1,4-9 1,0 1-32,-1-1-1,0 1 1,-1-1 0,-1-1 0,6-22-1,-26 63-384,-5 30 574,19-52-193,-1 0 0,1 0 0,-1 0 0,1 0 0,0 1 0,0-1 1,0 0-1,1 0 0,-1 0 0,1 0 0,0 0 0,0 0 0,0 0 0,0 0 0,0 0 0,1 0 0,-1-1 0,1 1 0,0 0 0,2 2 0,0-2-1,0-1-1,-1 1 1,1-1 0,0 0 0,0-1-1,0 1 1,0-1 0,1 1 0,-1-1-1,0 0 1,0-1 0,1 1 0,-1-1-1,7 0 1,-4 0-9,-4 1 19,0-1 0,0 0 0,0 1-1,0-1 1,0 0 0,0 0 0,0-1 0,0 1 0,-1 0 0,1-1-1,0 0 1,0 0 0,0 0 0,0 0 0,-1 0 0,1-1-1,0 1 1,-1-1 0,0 1 0,1-1 0,-1 0 0,0 0-1,0 0 1,0 0 0,4-5 0,37-50-33,-27 39-67,-2-2 0,24-40 1,-36 56 75,0 0-1,-1-1 1,0 0 0,0 1 0,0-1 0,0 0-1,-1 1 1,0-9 0,-22 23-244,16-4 231,-11 9-7,1 1 1,0 0-1,-17 24 0,29-35 13,1 1 1,0-1-1,0 1 1,0 0-1,0 0 1,1 0-1,0 0 1,0 1-1,1-1 1,0 0-1,0 1 1,0-1-1,1 1 1,0-1-1,0 1 1,2 6-1,-2-10 9,1-1-1,0 0 0,0 1 1,0-1-1,0 0 0,1 0 1,-1 0-1,1 0 0,-1 0 1,1 0-1,0 0 0,0 0 1,-1-1-1,1 1 0,0-1 1,1 1-1,-1-1 0,0 0 1,0 0-1,1 0 0,-1 0 1,0 0-1,1-1 0,-1 1 1,1 0-1,-1-1 0,1 0 1,-1 0-1,1 0 0,-1 0 1,1 0-1,2-1 0,4 1 16,-1-1 0,1 0 0,-1 0 0,1-1 0,-1 0 0,1 0 0,-1-1 0,10-5 0,17-13 35,-2-2 0,0-1-1,-2-1 1,-1-2 0,48-54 0,-45 41-53,-2-1 1,-1-1 0,-2-2 0,23-49 0,-46 84-33,-1 0 0,0-1 1,0 0-1,-1 1 0,0-1 0,-1 0 0,0 0 1,1-11-1,-3 21 32,0-1-1,0 1 1,0 0 0,0 0 0,0-1 0,0 1 0,0 0-1,0-1 1,0 1 0,0 0 0,0 0 0,0-1 0,-1 1-1,1 0 1,0 0 0,0 0 0,0-1 0,0 1 0,0 0-1,-1 0 1,1 0 0,0-1 0,0 1 0,0 0-1,-1 0 1,1 0 0,0 0 0,0 0 0,0-1 0,-1 1-1,1 0 1,0 0 0,0 0 0,-1 0 0,1 0 0,0 0-1,0 0 1,-1 0 0,1 0 0,-1 0 0,-13 4-118,-11 12-93,12-4 188,0 1 0,1 0 0,0 1 0,1 0 0,0 1 0,1 0 0,1 1 0,1 0 0,-9 22 0,9-16 61,1 1 1,0 0-1,2 0 1,1 0-1,0 1 1,0 38-1,4-59-34,0 1 0,1 0 0,-1 0-1,1 0 1,-1 0 0,1 0 0,0 0-1,1-1 1,-1 1 0,1 0 0,-1-1-1,1 1 1,0-1 0,0 0-1,1 0 1,-1 0 0,1 0 0,3 4-1,-1-4 4,-1 0 0,1 1-1,0-2 1,0 1 0,1 0-1,-1-1 1,0 0 0,1-1-1,-1 1 1,1-1-1,8 1 1,-2-1 21,0 0 0,1-1 0,-1-1 0,0 0 0,0-1 0,0 0 0,0 0 0,0-1 0,-1-1 0,1 0 0,15-9 0,6-7 41,-2-2 1,-1-1 0,-1-2-1,42-44 1,89-125-65,-151 183-5,18-28-129,-25 37 123,-1 0 0,0 0 0,-1 1 0,1-1 1,0 0-1,0 0 0,-1 0 0,1 0 0,-1 0 0,0 0 0,0 0 1,1-1-1,-1 1 0,-1 0 0,1 0 0,0 0 0,0 0 0,-1-3 1,0 5-1,0-1 1,0 0 0,0 0-1,-1 1 1,1-1 0,0 0-1,0 1 1,0-1 0,0 1-1,-1 0 1,1-1 0,0 1-1,0 0 1,-1 0 0,1-1-1,0 1 1,0 0 0,-1 1-1,1-1 1,-1 0 0,-28 3-150,29-3 153,-6 2-11,0 0 0,0 0 0,0 1 0,0 0 0,0 0 0,1 0 0,-1 1 0,1 0 0,0 1 0,1-1 0,-1 1 0,1 0 0,0 1 1,0-1-1,0 1 0,-5 7 0,0 4 22,-1-1 0,2 1 0,0 1 0,-12 36 0,18-47 2,1 0 0,0 0 0,0 0 0,0 0 0,1 0 0,0 0 0,1 1 0,-1-1 0,1 0 1,1 1-1,-1-1 0,1 0 0,1 0 0,-1 0 0,1 1 0,0-1 0,1-1 0,0 1 0,0 0 0,0-1 1,1 1-1,0-1 0,0 0 0,1 0 0,-1-1 0,1 1 0,1-1 0,-1 0 0,1-1 0,-1 1 0,2-1 1,-1 0-1,0-1 0,1 1 0,-1-1 0,11 3 0,5 3-300,1-2 0,1 0 0,-1-2 1,31 4-1,47-3-5884,-38-6-2371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07.728"/>
    </inkml:context>
    <inkml:brush xml:id="br0">
      <inkml:brushProperty name="width" value="0.025" units="cm"/>
      <inkml:brushProperty name="height" value="0.025" units="cm"/>
    </inkml:brush>
  </inkml:definitions>
  <inkml:trace contextRef="#ctx0" brushRef="#br0">274 155 9833,'0'0'6081,"3"-9"-4229,1-3-1073,2-11 80,-4-3 3258,-3 25-3955,0 0-1,0 1 1,0-1 0,0 0 0,0 1-1,0-1 1,0 0 0,0 1 0,0 0-1,-1-1 1,1 1 0,0 0 0,0-1-1,-1 1 1,1 0 0,0 0 0,0 0-1,0 0 1,-1 0 0,1 0 0,0 1-1,0-1 1,-2 1 0,-34 4 56,23 0-204,0 1 1,1 1 0,-1 0-1,2 1 1,-1 0 0,1 1-1,0 0 1,1 1-1,0 1 1,1-1 0,0 2-1,0-1 1,1 1 0,1 1-1,0 0 1,1 0-1,0 0 1,1 1 0,1 0-1,0 0 1,1 0 0,-3 17-1,6-29-16,1 0 0,0 0 0,0 0-1,0 0 1,0 0 0,1 0 0,-1 0 0,1-1 0,-1 1-1,1 0 1,-1 0 0,1 0 0,0 0 0,0-1-1,0 1 1,0 0 0,0-1 0,0 1 0,1-1 0,1 3-1,0-2 1,0 0-1,0 0 0,1 0 1,-1 0-1,1 0 0,-1-1 0,1 0 1,0 0-1,-1 0 0,5 1 1,12 0-11,-1-1 1,0 0 0,29-4 0,-30 2-3,5-1-280,1-1-1,0-1 0,-1-1 0,0 0 1,0-2-1,0-1 0,-1-1 0,0-1 1,-1-1-1,0-1 0,-1 0 0,0-2 1,-1 0-1,0-1 0,-1-1 0,-1-1 1,-1-1-1,0 0 0,-1-1 0,-2 0 1,1-1-1,-2-1 0,-1 0 0,10-26 1,-19 41 750,0-1 0,0 0 1,-1 0-1,0 0 0,0 0 0,-1-9 1,-1 15-348,1 1 1,-1 0 0,0 0 0,0 0 0,1 0-1,-1-1 1,0 1 0,0 0 0,1 0 0,-1 1-1,0-1 1,0 0 0,1 0 0,-1 0 0,0 0-1,1 1 1,-1-1 0,0 0 0,1 1 0,-2-1 0,-4 5-7,-1 1 0,1-1 1,0 1-1,1 0 1,-1 0-1,1 0 1,1 1-1,-7 11 1,-30 61 902,37-69-925,0 0 1,1 0 0,0 0-1,0 0 1,1 0 0,0 1-1,1-1 1,0 21 0,2-30-77,-1 0 0,0 0 0,0 0 0,1 0 0,-1 1 0,1-1 0,-1 0 0,1 0 1,-1 0-1,1 0 0,0 0 0,-1 0 0,1 0 0,0 0 0,0-1 0,0 1 0,0 0 0,0 0 1,0-1-1,0 1 0,0 0 0,0-1 0,1 1 0,35 6 133,-26-7-71,1 0 0,-1-1 0,1-1 0,14-3 1,-10-1-16,-1-1 1,0 0-1,0-1 1,0 0-1,-1-1 1,0-1-1,18-16 1,-11 7-2,0-2 1,-1 0-1,25-36 0,-32 37 59,-21 28-97,-22 34-133,27-35 116,-1 0-1,1 0 1,1 1-1,0-1 0,0 0 1,0 1-1,1 0 1,0-1-1,0 1 1,1 0-1,0-1 0,0 1 1,1 0-1,1 9 1,-1-13-239,1-1 0,-1 1 1,1 0-1,-1 0 0,1-1 1,0 1-1,0-1 1,1 0-1,-1 1 0,1-1 1,-1 0-1,5 3 0,-4-4-520,1 1 0,0-1 0,0 1 0,0-1-1,0 0 1,1 0 0,-1-1 0,0 0-1,1 1 1,-1-1 0,1-1 0,6 1 0,19 0-10303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08.573"/>
    </inkml:context>
    <inkml:brush xml:id="br0">
      <inkml:brushProperty name="width" value="0.025" units="cm"/>
      <inkml:brushProperty name="height" value="0.025" units="cm"/>
    </inkml:brush>
  </inkml:definitions>
  <inkml:trace contextRef="#ctx0" brushRef="#br0">1 21 4901,'0'-7'736,"0"2"-287,0 0-193,0 1-256,5 4 0,1 0-480,-1 3-2467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09.988"/>
    </inkml:context>
    <inkml:brush xml:id="br0">
      <inkml:brushProperty name="width" value="0.025" units="cm"/>
      <inkml:brushProperty name="height" value="0.025" units="cm"/>
    </inkml:brush>
  </inkml:definitions>
  <inkml:trace contextRef="#ctx0" brushRef="#br0">187 127 1794,'13'-22'15148,"2"-8"-8605,-15 29-6423,0 0 0,0 1-1,0-1 1,0 0 0,0 0 0,0 0-1,0 0 1,0 1 0,-1-1 0,1 0 0,0 0-1,0 0 1,-1 1 0,1-1 0,-1 0-1,1 0 1,-1 1 0,1-1 0,-1 1 0,1-1-1,-1 0 1,1 1 0,-1-1 0,0 1-1,1-1 1,-1 1 0,0-1 0,0 1 0,1 0-1,-1-1 1,0 1 0,0 0 0,0 0-1,1-1 1,-3 1 0,-6-3 15,-103-29 2241,38 24-4609,72 8-10,20-2-6031,3-6 1734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10.648"/>
    </inkml:context>
    <inkml:brush xml:id="br0">
      <inkml:brushProperty name="width" value="0.025" units="cm"/>
      <inkml:brushProperty name="height" value="0.025" units="cm"/>
    </inkml:brush>
  </inkml:definitions>
  <inkml:trace contextRef="#ctx0" brushRef="#br0">34 436 9065,'0'0'4051,"-6"8"-1627,-17 28-203,22-36-2107,1 0 0,0 1 0,-1-1 0,1 0 1,0 1-1,-1-1 0,1 0 0,0 1 0,0-1 0,0 0 0,-1 1 1,1-1-1,0 1 0,0-1 0,0 1 0,0-1 0,0 0 0,0 1 1,0-1-1,0 1 0,0-1 0,0 1 0,0-1 0,0 0 0,0 1 1,0-1-1,0 1 0,0-1 0,0 1 0,1-1 0,-1 1 1,14-1 1118,16-13-124,107-74 2996,-65 33-3427,-2-2 0,82-87 0,-121 108-529,50-70 1,-127 199-924,28-62 640,-54 111 512,66-126-714,-1 0 1,2 0 0,1 1-1,0-1 1,1 1 0,-2 33 0,5-48 12,0 0 0,0-1 0,0 1 0,0-1 0,0 1 0,1 0 0,-1-1 0,1 1 0,0-1 0,0 1 0,0-1 0,0 1 0,0-1 0,0 0 0,0 0 0,1 1 0,-1-1 0,1 0 0,0 0 0,0 0 0,2 1 0,15 10-6756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11.014"/>
    </inkml:context>
    <inkml:brush xml:id="br0">
      <inkml:brushProperty name="width" value="0.025" units="cm"/>
      <inkml:brushProperty name="height" value="0.025" units="cm"/>
    </inkml:brush>
  </inkml:definitions>
  <inkml:trace contextRef="#ctx0" brushRef="#br0">30 1 20852,'0'0'5477,"-30"50"-5477,36-48-96,13-2-1506,5 0-1312,4-14-3941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11.362"/>
    </inkml:context>
    <inkml:brush xml:id="br0">
      <inkml:brushProperty name="width" value="0.025" units="cm"/>
      <inkml:brushProperty name="height" value="0.025" units="cm"/>
    </inkml:brush>
  </inkml:definitions>
  <inkml:trace contextRef="#ctx0" brushRef="#br0">135 39 13965,'0'0'6716,"-7"8"-5414,-8 15-945,0 1 0,2 0 0,1 1 0,1 0 0,1 1 0,-9 35 0,13-39-196,-1 1 257,1 1-1,1 0 0,-3 45 1,10-70-235,-1 0 0,1 0 0,0 0 0,0-1 1,-1 1-1,1 0 0,-1 0 0,1-1 0,-1 1 0,0-1 1,0 0-1,2-2 0,13-28 21,-2-1 0,-1-1 0,-2 0 1,-1 0-1,-2-1 0,5-47 0,-4 33-694,-12 65 105,0-7 323,2 0 0,-1 0 0,1 0-1,0 0 1,1 0 0,1 11 0,-1-18 63,1 1 0,-1-1 0,1 0 0,0 0 0,0 0 0,0 1 0,0-1 0,0 0 0,0 0 0,0 0 0,1-1 0,-1 1 0,1 0 0,-1 0 0,1-1 0,0 1-1,0-1 1,0 1 0,0-1 0,0 0 0,0 0 0,0 0 0,0 0 0,0 0 0,0 0 0,1-1 0,-1 1 0,0-1 0,1 1 0,3-1 0,7 1 74,0-1 1,1 0-1,-1-1 0,1-1 0,-1 0 0,0 0 0,0-2 1,0 1-1,0-2 0,-1 0 0,0 0 0,1-1 0,14-10 1,-14 8-51,0-1 1,0-1 0,-1 0-1,0-1 1,-1 0 0,0-1-1,-1 0 1,0-1 0,-1 0-1,15-27 1,-34 44-96,-11 19 24,2 1 0,1 1 0,1 0 0,1 1-1,-19 44 1,33-65 51,-4 7 18,0 0 1,2 1-1,-1 0 0,2 0 1,-1 0-1,2 0 0,0 0 0,0 1 1,1-1-1,1 1 0,1-1 0,-1 1 1,7 25-1,-6-36-125,0 0 1,0 0 0,1 0-1,0 0 1,-1 0-1,1-1 1,0 1 0,1 0-1,-1-1 1,0 0-1,1 1 1,-1-1 0,1 0-1,-1 0 1,1-1-1,5 3 1,-6-3-401,1 0 1,-1 0 0,1 0-1,0 0 1,-1-1-1,1 1 1,0-1 0,0 0-1,-1 0 1,1 0-1,0 0 1,5-1-1,12-7-6939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44.957"/>
    </inkml:context>
    <inkml:brush xml:id="br0">
      <inkml:brushProperty name="width" value="0.05" units="cm"/>
      <inkml:brushProperty name="height" value="0.05" units="cm"/>
    </inkml:brush>
  </inkml:definitions>
  <inkml:trace contextRef="#ctx0" brushRef="#br0">0 0 13667,'3'8'236,"0"1"0,0-1 0,-1 1 0,0-1 0,-1 1 0,1 10 0,3 18 291,3 7-497,1-1-1,3-1 1,2 0 0,1-1-1,2 0 1,2-1 0,45 71-1,-47-88-15,1 0-1,0-1 1,2-1-1,0-1 1,2-1-1,0-1 0,1-1 1,0-1-1,2-1 1,-1-1-1,2-1 0,0-1 1,1-1-1,0-2 1,35 9-1,346 43 394,-293-48-344,516 49-9,2-40-27,-7-44 532,840-136 0,-181-72 1085,-539 49-851,-744 180-807,13-2-88,-1-1 1,0-1-1,19-9 0,-32 13 96,-1 1 1,1 0-1,0-1 0,-1 1 1,1-1-1,-1 1 0,1 0 1,-1-1-1,1 0 0,-1 1 1,1-1-1,-1 1 0,1-1 1,-1 0-1,1 1 0,-1-1 1,0 0-1,0 1 0,1-2 1,-3-10-149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11.749"/>
    </inkml:context>
    <inkml:brush xml:id="br0">
      <inkml:brushProperty name="width" value="0.025" units="cm"/>
      <inkml:brushProperty name="height" value="0.025" units="cm"/>
    </inkml:brush>
  </inkml:definitions>
  <inkml:trace contextRef="#ctx0" brushRef="#br0">142 99 12043,'0'0'9423,"-8"-4"-9002,-64-30 567,71 32-931,0 1 0,1-1 0,-1 1-1,0-1 1,1 0 0,-1 1 0,1-1 0,-1 0 0,1 1-1,0-1 1,0 0 0,0 1 0,0-1 0,0 0 0,0 0-1,0 1 1,1-1 0,-1 0 0,0 1 0,1-1 0,0 0 0,-1 1-1,1-1 1,0 1 0,1-3 0,2-11 2293,-4 22-1496,-1 8-653,-2 1 0,0-1 0,-1 1 0,0-1 0,-11 24 0,-7 28 691,17-50-810,2 1 1,0 0 0,-1 32 0,4-50-130,0 1 1,0-1-1,0 0 1,0 1-1,0-1 1,0 1-1,0-1 1,0 1 0,0-1-1,1 0 1,-1 1-1,0-1 1,0 1-1,0-1 1,0 0-1,1 1 1,-1-1-1,0 0 1,0 1-1,1-1 1,-1 0 0,0 1-1,1-1 1,-1 0-1,0 0 1,1 1-1,-1-1 1,0 0-1,1 0 1,-1 0-1,1 1 1,-1-1-1,0 0 1,1 0 0,-1 0-1,1 0 1,-1 0-1,1 0 1,-1 0-1,0 0 1,1 0-1,-1 0 1,1 0-1,-1 0 1,0 0-1,1 0 1,-1-1 0,1 1-1,-1 0 1,0 0-1,1 0 1,-1 0-1,1-1 1,-1 1-1,0 0 1,1-1-1,-1 1 1,0 0-1,0 0 1,1-1 0,-1 1-1,0-1 1,1 0-1,22-22-5099,-3-8-2274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12.079"/>
    </inkml:context>
    <inkml:brush xml:id="br0">
      <inkml:brushProperty name="width" value="0.025" units="cm"/>
      <inkml:brushProperty name="height" value="0.025" units="cm"/>
    </inkml:brush>
  </inkml:definitions>
  <inkml:trace contextRef="#ctx0" brushRef="#br0">15 1 18802,'0'0'6758,"-14"60"-7366,23-39-1410,4 1-2370,4-1-1218,0-1-3683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12.437"/>
    </inkml:context>
    <inkml:brush xml:id="br0">
      <inkml:brushProperty name="width" value="0.025" units="cm"/>
      <inkml:brushProperty name="height" value="0.025" units="cm"/>
    </inkml:brush>
  </inkml:definitions>
  <inkml:trace contextRef="#ctx0" brushRef="#br0">179 24 13036,'0'0'7148,"-8"7"-5268,-15 11-731,2 1 0,0 1 1,-24 31-1,38-42-977,0 0 0,1 0 0,0 0 0,1 1 0,0 0 0,0 0 0,1 1 0,0-1 0,1 1 0,0-1 0,1 1 0,-2 21 0,4-30-160,0 0 1,0-1 0,1 1 0,-1-1-1,0 1 1,1-1 0,-1 1 0,1-1 0,-1 1-1,1-1 1,0 1 0,0-1 0,0 0-1,-1 1 1,1-1 0,0 0 0,1 0-1,-1 0 1,0 0 0,0 0 0,0 0 0,1 0-1,-1 0 1,0 0 0,1 0 0,-1-1-1,1 1 1,-1-1 0,1 1 0,-1-1-1,1 0 1,-1 1 0,1-1 0,0 0-1,-1 0 1,1 0 0,-1 0 0,1 0 0,-1 0-1,1-1 1,0 1 0,-1 0 0,2-2-1,5 1 117,-1 0 0,0-1-1,0-1 1,1 1 0,-1-1-1,-1 0 1,14-8 0,-7 1-61,0-1 1,-1-1 0,0 0 0,-1 0 0,-1-1 0,17-25 0,-23 32-53,-1-1 0,1 1 0,-1-1 0,0 0 0,0 0 0,-1 0-1,0 0 1,0 0 0,-1 0 0,0-1 0,0 1 0,-1 0 0,0-1 0,0 1 0,0 0-1,-1-1 1,-3-12 0,1 16 11,1 1 0,-1-1-1,1 1 1,-1-1 0,0 1 0,-1 0-1,1 0 1,0 1 0,-1-1 0,1 1-1,-1-1 1,0 1 0,0 0 0,0 1-1,0-1 1,0 1 0,0-1 0,-1 1 0,1 1-1,0-1 1,-1 1 0,1-1 0,0 1-1,-9 1 1,9-1-210,-1 0 0,0 1 0,0 0-1,1 0 1,-1 0 0,0 0 0,1 1 0,0-1 0,-1 1 0,-6 4-1,9-5-290,0 1 0,0-1 0,1 1 0,-1-1 0,0 1 0,1 0 0,-1 0-1,1 0 1,0-1 0,-1 1 0,1 0 0,0 1 0,0-1 0,0 0 0,1 0-1,-1 0 1,0 1 0,1-1 0,-1 0 0,1 1 0,0 2 0,0 3-7956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12.844"/>
    </inkml:context>
    <inkml:brush xml:id="br0">
      <inkml:brushProperty name="width" value="0.025" units="cm"/>
      <inkml:brushProperty name="height" value="0.025" units="cm"/>
    </inkml:brush>
  </inkml:definitions>
  <inkml:trace contextRef="#ctx0" brushRef="#br0">0 367 10922,'0'0'8355,"10"-2"-7629,603-89 3064,-458 72-3454,1127-126 288,-700 82 504,-557 60-1142,186-21-617,216 5 0,-413 19 61,23 2-945,-16 7-2438,-18-2-3596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16.088"/>
    </inkml:context>
    <inkml:brush xml:id="br0">
      <inkml:brushProperty name="width" value="0.025" units="cm"/>
      <inkml:brushProperty name="height" value="0.025" units="cm"/>
    </inkml:brush>
  </inkml:definitions>
  <inkml:trace contextRef="#ctx0" brushRef="#br0">0 0 9801,'0'0'897,"11"8"-790,62 47 91,54 39 2044,164 94 0,290 78-247,23-55-1012,361 142-815,-345-119-101,856 323 622,-1120-420-694,-141-49-967,-75-25-2914,-104-49-2195,-30-14 519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16.569"/>
    </inkml:context>
    <inkml:brush xml:id="br0">
      <inkml:brushProperty name="width" value="0.025" units="cm"/>
      <inkml:brushProperty name="height" value="0.025" units="cm"/>
    </inkml:brush>
  </inkml:definitions>
  <inkml:trace contextRef="#ctx0" brushRef="#br0">258 0 12780,'0'0'934,"13"9"-1131,-9-7 221,6 6 65,0-1 0,1-1 0,0 0 1,0-1-1,0 0 0,1 0 1,-1-1-1,19 3 0,209 26 1362,59 11-1177,-241-32-329,-1 2 0,0 2 0,57 26 1,-100-36-3,0 0 1,-1 0-1,0 2 1,0-1-1,-1 1 0,13 12 1,-22-19 42,0 1 0,0 0 1,0 0-1,0 0 0,-1 1 0,1-1 1,0 0-1,-1 1 0,0-1 0,0 1 1,1-1-1,-2 1 0,1 0 0,0-1 1,0 1-1,-1 0 0,1 0 0,-1-1 1,0 1-1,0 0 0,0 0 0,0-1 1,-1 1-1,1 0 0,-1 0 0,1-1 1,-1 1-1,0 0 0,0-1 0,0 1 1,-1-1-1,1 1 0,-1-1 0,1 0 1,-1 1-1,0-1 0,-3 4 0,-10 7 128,0 1 0,-1-2 0,0 0-1,0-1 1,-1 0 0,-34 14-1,-118 40 1150,149-58-1159,-592 157 1532,526-144-1836,-45 15-2741,47-5-2238,22-4-2701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31.857"/>
    </inkml:context>
    <inkml:brush xml:id="br0">
      <inkml:brushProperty name="width" value="0.025" units="cm"/>
      <inkml:brushProperty name="height" value="0.025" units="cm"/>
    </inkml:brush>
  </inkml:definitions>
  <inkml:trace contextRef="#ctx0" brushRef="#br0">459 159 10474,'8'-10'2722,"-4"4"-2391,29-43 2136,-31 45-2148,0 0 0,0-1 0,0 1 0,-1-1 0,1 1 0,-1-1 0,0 0 0,0 1 0,-1-1 0,0 0 1,1 0-1,-2-7 0,0 10-236,0 0 0,1 1 0,-1-1 0,0 1-1,0-1 1,0 1 0,-1 0 0,1-1 0,0 1 0,0 0 0,-1 0 0,1 0 0,-1 0 0,1 0 0,-1 0 0,1 0 0,-1 0 0,0 0 0,1 1 0,-1-1 0,0 1 0,0 0-1,1-1 1,-1 1 0,0 0 0,-3 0 0,-48 0 133,47 2-218,0 0 0,0 0 0,1 0-1,-1 1 1,1 0 0,0 0-1,0 0 1,0 0 0,0 1 0,0 0-1,1 0 1,0 0 0,0 1-1,0-1 1,0 1 0,1 0 0,-1 0-1,-3 8 1,-2 5-25,0-1 1,1 2-1,1-1 1,-7 27-1,8-15 34,1 1 0,2-1 0,0 1 0,4 58 0,25 121 97,-4-47-61,-21-91 74,-2-72-117,1 1 0,-1-1 0,0 0-1,1 0 1,-1 1 0,0-1 0,0 0 0,0 0-1,1 0 1,-1 0 0,0 0 0,0 0 0,0 0-1,1 0 1,-1 0 0,0 0 0,0 0 0,1 0-1,-1 0 1,0-1 0,0 1 0,1 0 0,-1-1-1,0 1 1,1-1 0,-2 0 0,-19-14-1256,1 0 1,1-2-1,-25-27 1,-14-12-263,-67-44 3440,124 99-1864,1 1-1,-1 0 1,1 0 0,-1-1-1,1 1 1,-1 0 0,1-1-1,-1 1 1,1 0 0,0-1-1,-1 1 1,1-1 0,0 1-1,-1 0 1,1-1-1,0 1 1,-1-1 0,1 1-1,0-1 1,0 1 0,0-1-1,-1 0 1,1 1 0,0-1-1,0 1 1,0-1 0,0 1-1,0-1 1,0 1 0,0-1-1,0 1 1,0-1-1,1 0 1,-1 1 0,0-1-1,0 1 1,0-1 0,0 1-1,1-1 1,-1 1 0,0-1-1,1 1 1,-1-1 0,0 1-1,1 0 1,-1-1 0,1 1-1,-1 0 1,0-1-1,1 1 1,-1 0 0,1-1-1,-1 1 1,1 0 0,-1 0-1,2-1 1,39-15 323,-28 11 31,255-85 804,-125 45-4684,-3-6-7157,-104 36 5458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32.206"/>
    </inkml:context>
    <inkml:brush xml:id="br0">
      <inkml:brushProperty name="width" value="0.025" units="cm"/>
      <inkml:brushProperty name="height" value="0.025" units="cm"/>
    </inkml:brush>
  </inkml:definitions>
  <inkml:trace contextRef="#ctx0" brushRef="#br0">159 97 1794,'0'0'13671,"-9"1"-12352,-1 1-875,0 1-1,-1 0 1,1 1-1,1-1 1,-1 2 0,0-1-1,-12 10 1,18-12-312,-1 1-1,1 0 1,1 0 0,-1 0 0,0 1-1,1-1 1,-1 1 0,1 0 0,0-1-1,1 2 1,-1-1 0,0 0-1,1 0 1,0 1 0,0-1 0,1 1-1,-1 0 1,1 0 0,0-1-1,-1 9 1,3-13-135,-1 1 0,1 0-1,-1 0 1,1-1-1,-1 1 1,1 0 0,0-1-1,-1 1 1,1 0 0,0-1-1,-1 1 1,1-1 0,0 1-1,0-1 1,0 1 0,0-1-1,-1 0 1,1 0 0,0 1-1,0-1 1,0 0 0,0 0-1,0 0 1,0 0 0,0 0-1,0 0 1,-1 0 0,1 0-1,2-1 1,33-3 114,-26-1-78,1 0 1,-1-1 0,1 0-1,-2-1 1,1 0-1,-1-1 1,0 0 0,-1 0-1,9-11 1,0 0-52,-1-1 1,-2-1 0,16-27 0,-78 110 209,40-49-95,0 0-1,1 1 1,0-1-1,1 2 1,1-1-1,0 1 1,1-1-1,0 1 1,1 0-1,1 1 1,0 16-1,2-30-93,0-1 0,0 1 0,0 0 0,0-1 0,0 1-1,0 0 1,0-1 0,1 1 0,-1-1 0,1 1 0,-1 0-1,1-1 1,0 1 0,0-1 0,-1 0 0,1 1 0,0-1-1,0 0 1,0 1 0,1-1 0,-1 0 0,0 0 0,0 0-1,1 0 1,-1 0 0,0 0 0,1 0 0,-1-1 0,1 1-1,-1 0 1,1-1 0,0 1 0,-1-1 0,1 0 0,-1 1-1,1-1 1,0 0 0,-1 0 0,1 0 0,0 0 0,1-1 0,3 1-46,-1-1 1,1 0-1,-1-1 1,0 1 0,1-1-1,-1 0 1,0 0-1,0-1 1,0 1-1,-1-1 1,8-6 0,12-14-1717,-2-1 0,-1 0 0,-1-2 0,-1 0 0,-2-2 0,0 0 0,15-36 0,-2-2-5496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32.566"/>
    </inkml:context>
    <inkml:brush xml:id="br0">
      <inkml:brushProperty name="width" value="0.025" units="cm"/>
      <inkml:brushProperty name="height" value="0.025" units="cm"/>
    </inkml:brush>
  </inkml:definitions>
  <inkml:trace contextRef="#ctx0" brushRef="#br0">80 22 10025,'0'0'9497,"-4"13"-8829,-16 48 263,4 0 1,2 1-1,-10 121 1,23-180-925,1 0 1,-1 1-1,1 0 0,0-1 1,1 1-1,-1-1 0,1 1 1,-1-1-1,1 0 0,0 1 1,0-1-1,1 0 0,-1 1 1,1-1-1,-1 0 0,1 0 1,0 0-1,0 0 0,0-1 1,1 1-1,-1 0 0,1-1 1,-1 0-1,1 0 0,0 1 1,0-2-1,0 1 0,0 0 1,0 0-1,0-1 0,1 0 1,-1 0-1,0 0 1,1 0-1,-1 0 0,1-1 1,-1 1-1,1-1 0,-1 0 1,1 0-1,-1 0 0,1-1 1,-1 1-1,1-1 0,-1 0 1,0 0-1,6-2 0,1-1 41,0 0 0,0-1 0,0-1 0,0 1 1,-1-2-1,0 1 0,0-1 0,-1-1 0,0 1 0,0-1 0,8-12 0,8-10 48,37-64 0,-38 55-155,-2-1 1,-1 0-1,-3-2 0,19-61 0,-37 89 42,-7 15 69,-13 15 79,9-1 68,1-1 0,0 2 0,1-1 0,0 1 1,2 1-1,0 0 0,-11 33 0,15-36-162,0-1 0,1 0 1,1 1-1,0 0 0,1 0 0,0-1 0,2 1 0,-1 0 1,2 0-1,-1-1 0,7 22 0,12 5-1651,-19-38 1063,0 0 0,0-1 0,1 0 0,-1 1 0,1-1 1,-1 0-1,1 0 0,-1 0 0,1 0 0,0 0 0,-1 0 1,1 0-1,2 0 0,11 1-10729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33.432"/>
    </inkml:context>
    <inkml:brush xml:id="br0">
      <inkml:brushProperty name="width" value="0.025" units="cm"/>
      <inkml:brushProperty name="height" value="0.025" units="cm"/>
    </inkml:brush>
  </inkml:definitions>
  <inkml:trace contextRef="#ctx0" brushRef="#br0">1 197 11018,'0'0'6487,"10"-3"-4987,3-2-1085,1 0 0,-1-1 0,-1-1 0,1 0 0,-1-1 0,18-14 0,-24 18-342,-1-1 1,0 0 0,0 1 0,0-2 0,0 1-1,-1 0 1,0-1 0,0 0 0,-1 0 0,0 0-1,0 0 1,0-1 0,-1 1 0,0-1 0,0 0-1,0 1 1,1-14 0,-4 19-75,1 0-1,0 0 1,0 1-1,0-1 1,-1 0-1,1 0 1,0 1-1,-1-1 1,1 0-1,0 1 1,-1-1-1,1 0 1,-1 1-1,1-1 1,-1 1-1,0-1 1,1 1 0,-1-1-1,1 1 1,-1-1-1,0 1 1,1 0-1,-1-1 1,0 1-1,0 0 1,1-1-1,-1 1 1,0 0-1,0 0 1,1 0-1,-1 0 1,0 0 0,0 0-1,0 0 1,1 0-1,-1 0 1,0 0-1,0 0 1,1 1-1,-1-1 1,0 0-1,-1 1 1,-2 0-15,0 0 1,0 0-1,0 0 1,0 1 0,0 0-1,0 0 1,-5 3-1,0 1 40,1 1-1,0 0 1,0 1 0,1 0-1,0 0 1,1 1-1,0-1 1,0 2 0,0-1-1,1 0 1,1 1-1,0 0 1,0 0 0,1 0-1,0 1 1,1-1-1,0 1 1,-1 12 0,3-21-30,0 0 0,0 0 0,0 0 0,1-1 0,-1 1 0,0 0 0,1 0 0,-1-1 0,1 1 0,-1 0 1,1-1-1,0 1 0,0 0 0,0-1 0,0 1 0,0-1 0,0 0 0,0 1 0,1-1 0,-1 0 0,0 0 1,3 2-1,-1-1 12,0-1 1,0 0-1,0 0 1,0 0-1,1 0 1,-1 0-1,0 0 1,1-1-1,-1 0 1,0 0 0,6 0-1,0-1 33,0 0 0,-1 0 0,1-1 0,0 0 0,0-1 0,-1 0 0,1 0 0,11-7 0,-2-3 23,-1-1 0,0 0 0,-1-1 0,19-23-1,6-5 79,-44 46 18,0 1 0,0-1 0,1 1 0,0 0 1,0 0-1,0 0 0,0 0 0,0 1 0,1-1 1,0 0-1,0 1 0,-1 6 0,1-9-131,1 0 0,0-1 0,0 1-1,0-1 1,0 1 0,0-1 0,0 1 0,0 0-1,0-1 1,1 1 0,-1-1 0,1 1 0,-1-1-1,1 1 1,-1-1 0,1 1 0,0-1 0,0 0-1,0 1 1,0-1 0,0 0 0,0 0 0,0 1-1,0-1 1,0 0 0,1 0 0,-1 0 0,0-1-1,1 1 1,-1 0 0,0 0 0,1-1 0,-1 1-1,1-1 1,-1 1 0,1-1 0,1 1 0,17-1 41,0 0 1,-1-1 0,1-1 0,0 0 0,-1-2 0,0 0 0,0-2 0,0 0 0,28-13 0,-41 17-65,-6 1-11,1 1-1,0 0 1,-1-1-1,1 1 0,0 0 1,-1 0-1,1 0 0,0-1 1,0 1-1,-1 0 1,1 0-1,0 0 0,0 0 1,-1 0-1,1 0 0,0 0 1,0 1-1,-1-1 0,1 0 1,0 0-1,-1 1 1,1-1-1,0 0 0,-1 1 1,1-1-1,0 0 0,-1 1 1,1-1-1,-1 1 1,1-1-1,-1 1 0,1-1 1,-1 1-1,1 0 0,-1-1 1,1 1-1,-1-1 0,0 1 1,1 0-1,-1-1 1,0 1-1,0 0 0,0 0 1,1-1-1,-1 1 0,0 0 1,0 0-1,0-1 1,0 1-1,0 0 0,-1 1 1,-5 57 347,1-14 26,6-43-380,-1 0 0,1 0 0,-1-1-1,1 1 1,0-1 0,-1 1 0,1 0 0,0-1 0,0 0 0,0 1-1,0-1 1,1 1 0,-1-1 0,0 0 0,0 0 0,1 0-1,-1 0 1,1 0 0,-1 0 0,1 0 0,-1 0 0,1-1 0,0 1-1,-1 0 1,3 0 0,-2-1-335,-1 0 0,1 0-1,-1 0 1,1 0 0,-1 0 0,0 0 0,1 0 0,-1 0-1,1 0 1,-1-1 0,1 1 0,-1 0 0,0-1-1,1 1 1,-1-1 0,0 0 0,0 1 0,1-1-1,-1 0 1,0 0 0,1-1 0,15-21-10953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48.166"/>
    </inkml:context>
    <inkml:brush xml:id="br0">
      <inkml:brushProperty name="width" value="0.05" units="cm"/>
      <inkml:brushProperty name="height" value="0.05" units="cm"/>
    </inkml:brush>
  </inkml:definitions>
  <inkml:trace contextRef="#ctx0" brushRef="#br0">155 504 11434,'7'-9'673,"1"0"0,-1-1 0,-1 1-1,0-1 1,0 0 0,-1-1-1,0 0 1,-1 1 0,0-1 0,-1-1-1,0 1 1,-1 0 0,2-18-1,-4 26-460,1-1-1,-1 1 0,0-1 0,-1 1 0,1 0 0,-1-1 0,1 1 0,-1 0 0,0 0 0,0-1 0,-2-3 0,2 6-133,0 0-1,0-1 1,0 1-1,0 0 1,0 0 0,-1-1-1,1 1 1,0 0-1,0 0 1,-1 1 0,1-1-1,0 0 1,-1 0-1,1 1 1,-1-1 0,1 0-1,-1 1 1,0 0 0,1-1-1,-1 1 1,1 0-1,-1 0 1,0 0 0,1 0-1,-4 0 1,-1 1-5,0 1 1,0-1 0,1 1-1,-1 0 1,1 1-1,-1-1 1,1 1 0,0 0-1,0 0 1,0 1 0,0 0-1,1 0 1,-1 0-1,-5 7 1,-1 2-46,0 0 1,1 2-1,-15 26 0,17-25-60,1-1 0,-9 26 0,15-37 18,0-1 0,-1 1 1,2 0-1,-1 0 1,0-1-1,1 1 0,0 0 1,-1 0-1,2 0 1,-1 0-1,0-1 0,1 1 1,0 0-1,-1 0 1,2-1-1,-1 1 1,2 4-1,-2-7 9,0 0-1,0 0 1,-1-1 0,1 1 0,0 0-1,0-1 1,0 1 0,0-1 0,0 1-1,0-1 1,0 1 0,0-1 0,0 0-1,0 1 1,0-1 0,0 0 0,0 0-1,0 0 1,0 0 0,0 0 0,0 0-1,0 0 1,0 0 0,0 0 0,0-1-1,0 1 1,0 0 0,0-1 0,0 1-1,0 0 1,0-1 0,0 1-1,0-1 1,0 0 0,-1 1 0,1-1-1,0 0 1,0 1 0,0-2 0,6-4-9,0 0-1,-1 0 1,9-12 0,11-16 98,-2-2 0,-1-1 0,-2 0-1,17-42 1,-14 19 239,-2-2 0,14-64-1,-29 91-114,-8 24-73,1 11-132,0 0-1,0 0 1,-1 0 0,1 0 0,0 1 0,-1-1-1,1 0 1,0 0 0,0 0 0,-1 0 0,1 1-1,0-1 1,0 0 0,-1 0 0,1 0 0,0 1-1,0-1 1,0 0 0,0 0 0,-1 1 0,1-1-1,0 0 1,0 0 0,0 1 0,0-1 0,0 0-1,0 1 1,0-1 0,0 0 0,0 1 0,-4 11 2,0 0 0,2 0 1,-1 0-1,2 0 1,-1 14-1,1 70-74,2-60 40,-1-5 10,4 86-67,-2-103 66,0-1 1,0 1-1,1-1 0,1 1 0,0-1 0,7 15 0,-10-26 15,1 1 1,-1-1-1,0 0 0,0 1 0,1-1 0,0 0 0,-1 0 0,1 0 1,0 0-1,0 0 0,0 0 0,0-1 0,0 1 0,0-1 1,1 1-1,-1-1 0,3 1 0,-3-1 3,0-1-1,0 0 1,0 0 0,0 0-1,0 0 1,-1 0-1,1 0 1,0 0 0,0-1-1,0 1 1,0-1 0,-1 0-1,1 1 1,0-1-1,0 0 1,-1 0 0,1 0-1,2-2 1,3-3 1,1-1 1,-1-1-1,0 0 0,-1 1 1,0-2-1,0 1 0,5-11 1,0-1 18,-1-1 0,0 0-1,-2-1 1,0 0 0,-2 0 0,0-1 0,-2 0-1,0 0 1,-2 0 0,0-35 0,-7 35-32,0 20-11,-2 13-7,-2 23-38,-7 44 0,25-152 68,-38 71 56,28 4-49,0 0 0,0 0 1,0 0-1,1 1 0,-1-1 0,0 0 0,0 1 0,1-1 0,-1 0 0,0 1 0,1-1 1,-1 1-1,0-1 0,1 1 0,-1-1 0,1 1 0,-1-1 0,1 1 0,-1 0 0,1-1 1,-1 1-1,1 0 0,-1-1 0,1 1 0,0 0 0,-1 0 0,1-1 0,0 2 0,-5 25-12,5-24 10,-1 12 3,-3 12-9,2-1 0,1 0 1,2 1-1,5 40 0,-6-65 3,0 0 0,1-1 0,-1 1 0,1 0 0,-1-1 0,1 1 0,0-1 0,0 1 0,-1-1 0,1 1 0,0-1-1,3 3 1,-4-4 1,1 1 0,-1-1 0,1 0 0,-1 1 0,1-1 0,0 0-1,-1 1 1,1-1 0,0 0 0,-1 0 0,1 0 0,0 0 0,-1 0 0,1 0-1,0 0 1,-1 0 0,1 0 0,0 0 0,-1 0 0,1 0 0,0 0 0,0-1-1,4-1 9,-1-1-1,0 0 1,1 0-1,-1 0 0,-1 0 1,7-7-1,-2 2 2,13-11 63,0 1 0,35-24 0,-49 38-60,0-1 0,0 1 0,0 1 0,1-1 0,-1 1 0,1 1 0,0-1 0,-1 1 0,1 1 0,0-1 0,0 1 1,0 1-1,12 0 0,-16 0-13,-1 1 0,1 0 0,0 0 0,0 1 1,-1-1-1,1 1 0,-1-1 0,1 1 0,-1 0 1,0 1-1,1-1 0,-1 1 0,3 2 0,-6-5 4,0 0 0,0 1 0,0-1-1,1 0 1,-1 0 0,0 0 0,0 0-1,0 0 1,0 0 0,1 0 0,-1 0-1,0 0 1,0 0 0,0 0 0,0-1-1,0 1 1,1 0 0,-1 0 0,0 0-1,0 0 1,0 0 0,0 0 0,0 0-1,0 0 1,1 0 0,-1 0 0,0 0-1,0-1 1,0 1 0,0 0 0,0 0 0,0 0-1,0 0 1,0 0 0,0 0 0,0-1-1,0 1 1,0 0 0,1 0 0,-1 0-1,0 0 1,0 0 0,0-1 0,0 1-1,0 0 1,0 0 0,0 0 0,0 0-1,0 0 1,0-1 0,-1 1 0,1 0-1,0 0 1,0 0 0,0 0 0,0 0-1,0-1 1,0-9 116,-5-16 184,-1 0-1,-10-27 1,8 29-121,2 0-1,-7-41 1,13 65-199,0-1-1,0 1 1,0-1 0,0 1 0,0-1 0,0 0 0,0 1 0,0-1 0,0 1-1,1-1 1,-1 1 0,0 0 0,0-1 0,1 1 0,-1-1 0,0 1 0,1-1-1,-1 1 1,0 0 0,1-1 0,-1 1 0,1 0 0,-1-1 0,1 1 0,-1 0-1,1-1 1,-1 1 0,1 0 0,-1 0 0,1 0 0,-1 0 0,1-1 0,-1 1-1,1 0 1,-1 0 0,1 0 0,-1 0 0,1 0 0,-1 0 0,1 0 0,-1 1-1,2-1 1,30 5-1078,-21-3 761,13 1-103,31 1-1,-8-5-151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34.124"/>
    </inkml:context>
    <inkml:brush xml:id="br0">
      <inkml:brushProperty name="width" value="0.025" units="cm"/>
      <inkml:brushProperty name="height" value="0.025" units="cm"/>
    </inkml:brush>
  </inkml:definitions>
  <inkml:trace contextRef="#ctx0" brushRef="#br0">212 275 10634,'0'0'13848,"-9"-7"-12732,-31-21-342,39 27-742,-1 0 0,0 0 0,0 1 0,1-1 0,-1 0 1,0 1-1,0 0 0,0 0 0,0-1 0,0 1 1,0 0-1,0 0 0,1 1 0,-1-1 0,0 0 0,0 1 1,0-1-1,0 1 0,0-1 0,1 1 0,-1 0 1,0 0-1,-2 2 0,-33 28 178,31-24-157,-1-1-60,0 0 0,1 1 0,0 0 0,0 0 0,0 1 0,1-1-1,1 1 1,-1 0 0,1 0 0,0 1 0,1 0 0,0-1 0,1 1 0,-3 15-1,5-23-3,1 0 0,-1-1-1,1 1 1,-1 0 0,1-1-1,-1 1 1,1-1 0,0 1-1,-1-1 1,1 1 0,0-1-1,0 1 1,-1-1 0,1 1-1,0-1 1,0 0-1,0 0 1,0 1 0,-1-1-1,1 0 1,0 0 0,0 0-1,0 0 1,0 0 0,0 0-1,-1 0 1,1 0 0,0 0-1,0-1 1,0 1 0,0 0-1,0 0 1,1-1-1,33-9 19,-19 1 5,1-1 0,-1 0-1,-1-1 1,0-1 0,0-1-1,15-17 1,4-8-87,33-47-1,-53 66 88,-1 0 0,0-1 0,-1 0 0,-1-1 0,-1 0 0,-1-1 0,7-26 0,-16 49-4,0-1 0,0 0 1,0 0-1,0 0 0,0 0 0,-1 0 0,1 0 0,0 1 1,0-1-1,0 0 0,0 0 0,-1 0 0,1 0 0,0 0 0,0 0 1,0 0-1,0 0 0,0 0 0,-1 0 0,1 0 0,0 0 1,0 0-1,0 0 0,-1 0 0,1 0 0,0 0 0,0 0 0,0 0 1,0 0-1,-1 0 0,1 0 0,0 0 0,0 0 0,0 0 1,0 0-1,0-1 0,-1 1 0,1 0 0,0 0 0,0 0 0,0 0 1,0 0-1,0 0 0,0-1 0,0 1 0,-1 0 0,1 0 1,0 0-1,0 0 0,0-1 0,0 1 0,0 0 0,-12 14-71,-4 13 128,1 0 1,1 0 0,-13 40-1,21-51-25,2 1 0,-1-1 0,2 1 0,0 0 0,2 0 0,-1 1 0,3 26-1,-1-42-169,1 0-1,-1 0 0,0 0 0,1 0 0,0 0 0,0 0 0,-1 0 0,1 0 1,0-1-1,0 1 0,1 0 0,-1-1 0,0 1 0,0 0 0,1-1 0,2 2 1,-3-2-114,0 1 0,1-1 0,-1-1 1,1 1-1,0 0 0,-1 0 1,1-1-1,-1 1 0,1 0 0,0-1 1,0 0-1,-1 1 0,1-1 1,0 0-1,0 0 0,-1 0 0,1 0 1,0 0-1,0-1 0,-1 1 1,1 0-1,0-1 0,-1 1 0,1-1 1,0 0-1,-1 0 0,1 1 1,-1-1-1,1 0 0,1-1 0,9-13-7144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34.690"/>
    </inkml:context>
    <inkml:brush xml:id="br0">
      <inkml:brushProperty name="width" value="0.025" units="cm"/>
      <inkml:brushProperty name="height" value="0.025" units="cm"/>
    </inkml:brush>
  </inkml:definitions>
  <inkml:trace contextRef="#ctx0" brushRef="#br0">1 85 7944,'0'0'13276,"11"2"-12139,-1 1-876,-1-2 0,1 1 1,-1-2-1,1 1 0,0-1 0,-1 0 0,1-1 1,-1 0-1,1-1 0,-1 0 0,1-1 0,16-6 0,-25 8-216,41-25 586,-41 25-623,1 0 0,-1 0 0,0 0-1,0 0 1,0 0 0,0 0-1,0 0 1,0 0 0,0 0 0,0 0-1,0 0 1,0-1 0,-1 1-1,1 0 1,-1-1 0,1 1 0,-1-1-1,1 1 1,-1 0 0,0-1-1,1 1 1,-1-1 0,0 1 0,0-1-1,0 1 1,0-1 0,-1 1-1,1-1 1,-1-1 0,0 2-16,0 0 1,0 1-1,0-1 0,0 0 1,0 0-1,0 1 0,-1-1 0,1 1 1,0-1-1,0 1 0,-1 0 1,1-1-1,0 1 0,-1 0 1,1 0-1,0 0 0,-1 0 1,-2 0-1,-29 3-169,30-3 132,-5 1 32,1 1 0,0 0 1,0 0-1,0 1 1,0 0-1,0 0 1,1 0-1,-1 1 1,1 0-1,0 1 1,0-1-1,0 1 1,1 0-1,0 0 1,0 1-1,0 0 0,0 0 1,1 0-1,0 0 1,0 0-1,1 1 1,-5 12-1,8-18 16,0 0-1,0 0 0,0 0 1,0 1-1,0-1 0,0 0 1,0 0-1,1 0 0,-1 1 0,0-1 1,1 0-1,-1 0 0,1 0 1,-1 0-1,1 0 0,-1 0 1,1 0-1,0 0 0,-1 0 1,1 0-1,0 0 0,0 0 1,0 0-1,0 0 0,0-1 1,0 1-1,0 0 0,0-1 1,0 1-1,0-1 0,0 1 1,0-1-1,1 0 0,-1 1 1,0-1-1,0 0 0,0 0 1,1 0-1,-1 0 0,2 0 1,60 1 112,-53-1-59,7-2 0,0-1-1,0 0 0,0-1 1,-1-1-1,29-12 1,-27 9-39,1 1 0,-1 2 0,37-8 0,-54 14-26,0-1 1,1 1-1,-1-1 1,0 1 0,1 0-1,-1-1 1,0 1-1,0 0 1,0 0 0,1 0-1,-1 0 1,0 0-1,0 0 1,-1 0 0,1 1-1,0-1 1,0 0 0,-1 0-1,1 1 1,0-1-1,-1 0 1,1 1 0,-1-1-1,0 1 1,1-1-1,-1 0 1,0 4 0,1-2 10,0 0 0,0 0 0,0 0 0,0 0 0,0 0 0,1-1 1,-1 1-1,1 0 0,2 2 0,1-2 3,-1 0 0,1-1-1,0 1 1,0-1 0,0 0 0,0 0-1,1-1 1,-1 1 0,1-1 0,-1-1-1,0 1 1,1-1 0,-1 0 0,1 0-1,9-1 1,4-1-342,0-2 1,0 1-1,20-8 0,-9 0-582,36-9-5459,-64 24 2136,-3 10 2815,-7-1-2529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35.037"/>
    </inkml:context>
    <inkml:brush xml:id="br0">
      <inkml:brushProperty name="width" value="0.025" units="cm"/>
      <inkml:brushProperty name="height" value="0.025" units="cm"/>
    </inkml:brush>
  </inkml:definitions>
  <inkml:trace contextRef="#ctx0" brushRef="#br0">1 1 10634,'0'0'15129,"1"14"-14435,1 114 1169,-4-56-1019,3-55-866,1 1 0,1-1 0,0 1 0,1-1 0,1 0 0,1 0 0,0-1 0,14 26 0,-20-47-4318,-7-31-1623,-9-1-2290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35.367"/>
    </inkml:context>
    <inkml:brush xml:id="br0">
      <inkml:brushProperty name="width" value="0.025" units="cm"/>
      <inkml:brushProperty name="height" value="0.025" units="cm"/>
    </inkml:brush>
  </inkml:definitions>
  <inkml:trace contextRef="#ctx0" brushRef="#br0">1 138 15022,'0'0'6887,"71"-8"-4645,-15-6-160,11-4-673,4-5-512,7 2-545,-1 1-256,-4 5-96,-4 6-448,-6 5-2595,-12 0-3619,-6 2-7143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36.013"/>
    </inkml:context>
    <inkml:brush xml:id="br0">
      <inkml:brushProperty name="width" value="0.025" units="cm"/>
      <inkml:brushProperty name="height" value="0.025" units="cm"/>
    </inkml:brush>
  </inkml:definitions>
  <inkml:trace contextRef="#ctx0" brushRef="#br0">59 16 9705,'0'0'12802,"-7"9"-12610,0 5 46,-1-1 0,2 2 1,0-1-1,1 0 0,0 1 1,1 0-1,1 0 0,0 1 0,1-1 1,0 18-1,2 26 66,0-59-300,0 0 0,-1 1-1,1-1 1,0 0 0,0 1 0,0-1-1,0 0 1,0 1 0,0-1 0,0 0-1,0 1 1,1-1 0,-1 0 0,0 1-1,0-1 1,0 0 0,0 0 0,0 1-1,0-1 1,1 0 0,-1 1 0,0-1-1,0 0 1,0 0 0,1 1-1,-1-1 1,0 0 0,0 0 0,1 0-1,-1 1 1,0-1 0,0 0 0,1 0-1,-1 0 1,0 0 0,1 0 0,-1 1-1,0-1 1,1 0 0,-1 0 0,1 0-1,15-9 524,11-19 375,-17 12-941,-2 0 0,-1 0 0,0-1 0,-1 0 0,0-1 0,-1 1 0,-2-1 0,0 0 0,2-31 0,-5 48 19,0 1 0,0 0 0,1-1 0,-1 1 0,0 0 0,0-1 0,1 1 0,-1 0 0,0 0 0,0-1 0,1 1 0,-1 0 0,0 0 0,1 0 0,-1-1 0,0 1 1,1 0-1,-1 0 0,0 0 0,1 0 0,-1 0 0,0 0 0,1-1 0,-1 1 0,1 0 0,-1 0 0,0 0 0,1 0 0,-1 0 0,1 1 0,-1-1 0,0 0 0,1 0 0,-1 0 0,0 0 0,1 0 0,-1 0 0,0 1 0,1-1 0,-1 0 0,0 0 0,1 0 0,-1 1 0,0-1 0,1 1 0,28 13-90,-8-4 77,-6-5 65,0-1 0,0-1 0,0 0 0,1-1 0,-1 0 0,1-2 0,0 0 0,-1 0 0,1-2 0,18-3 0,-32 4-10,0 0 0,0 1 0,0-1 0,0 0 0,0 0 0,0-1 0,0 1 0,-1 0 0,1-1 0,0 1-1,-1-1 1,1 1 0,-1-1 0,1 0 0,-1 0 0,0 1 0,0-1 0,0 0 0,0 0 0,0 0 0,0 0 0,-1-1 0,1 1 0,-1 0 0,1 0 0,-1-3 0,0 4-33,0 1 1,0 0 0,0-1 0,-1 1 0,1 0 0,0-1 0,0 1 0,-1 0 0,1 0 0,0 0-1,0-1 1,-1 1 0,1 0 0,0 0 0,-1 0 0,1-1 0,0 1 0,-1 0 0,1 0-1,0 0 1,-1 0 0,1 0 0,0 0 0,-1 0 0,1 0 0,0 0 0,-1 0 0,1 0-1,-1 0 1,1 0 0,0 0 0,-1 0 0,1 0 0,0 1 0,-1-1 0,1 0 0,0 0-1,-1 0 1,1 0 0,0 1 0,0-1 0,-1 0 0,1 0 0,0 1 0,-17 9-160,16-9 164,0 0 1,0 0-1,-1 0 0,1 0 0,0 1 1,0-1-1,0 0 0,0 1 0,0-1 1,0 1-1,1-1 0,-1 1 0,0 0 1,1-1-1,-1 1 0,1-1 0,0 1 1,0 0-1,-1 0 0,1-1 0,0 1 1,0 0-1,1-1 0,-1 1 0,0 0 1,0-1-1,1 3 0,1-2 8,-1-1 0,1 1 1,-1-1-1,1 0 0,-1 1 0,1-1 1,0 0-1,0 0 0,-1 0 0,1 0 0,0 0 1,0 0-1,0-1 0,0 1 0,0-1 1,0 1-1,0-1 0,1 0 0,-1 0 0,0 0 1,3 0-1,15 0 92,1-1-1,0-2 1,-1 1 0,1-2-1,34-11 1,93-48 22,-143 62-548,-1 0 0,0 0 0,0 1 1,1 0-1,-1 0 0,0 0 0,1 0 0,-1 1 1,0-1-1,0 1 0,1 0 0,-1 0 0,0 1 1,0-1-1,0 1 0,0 0 0,5 4 0,40 11-7655,-14-15-1031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36.390"/>
    </inkml:context>
    <inkml:brush xml:id="br0">
      <inkml:brushProperty name="width" value="0.025" units="cm"/>
      <inkml:brushProperty name="height" value="0.025" units="cm"/>
    </inkml:brush>
  </inkml:definitions>
  <inkml:trace contextRef="#ctx0" brushRef="#br0">183 248 7559,'0'0'4084,"-12"-3"-1324,6 1-2426,0 0 0,0 0 0,0 1-1,0 0 1,0 0 0,0 1 0,0-1 0,0 1 0,0 1 0,0-1 0,0 1-1,0 0 1,0 1 0,0-1 0,0 1 0,1 0 0,-1 0 0,1 1 0,-1 0-1,1 0 1,0 0 0,0 1 0,-6 5 0,8-7-139,1 1 1,-1 0-1,1 0 1,0 0 0,0 0-1,0 0 1,0 0-1,1 0 1,-1 1-1,1-1 1,0 1-1,0-1 1,0 1-1,0 0 1,0 4-1,1-6-182,0-1-1,0 1 0,1 0 1,-1-1-1,0 1 0,1 0 0,-1-1 1,1 1-1,0-1 0,0 1 1,-1-1-1,1 1 0,0-1 1,0 0-1,0 1 0,0-1 0,1 0 1,-1 0-1,0 0 0,0 1 1,1-2-1,-1 1 0,1 0 1,-1 0-1,1 0 0,-1-1 1,1 1-1,-1 0 0,1-1 0,0 0 1,-1 1-1,1-1 0,0 0 1,-1 0-1,3 0 0,10 1 29,1-1 1,-1-1-1,0-1 0,1 0 0,-1 0 0,0-2 0,0 1 0,-1-2 1,1 0-1,-1-1 0,0 0 0,-1-1 0,1 0 0,21-18 0,-5 3-62,-2-2 0,0-1 1,-2-2-1,39-50 0,-58 69-48,0 0 1,0 0 0,-1 0-1,0-1 1,0 0 0,-1 0-1,0 0 1,-1 0 0,4-18-1,-7 27 69,0-1 0,0 1-1,0-1 1,0 1-1,0-1 1,0 1 0,0-1-1,0 1 1,-1-1-1,1 1 1,0-1 0,0 1-1,-1-1 1,1 1-1,0-1 1,-1 1 0,1 0-1,0-1 1,-1 1-1,1-1 1,-1 1 0,1 0-1,0 0 1,-1-1-1,1 1 1,-1 0 0,1 0-1,-1-1 1,1 1-1,-1 0 1,1 0 0,-1 0-1,1 0 1,-1 0-1,1 0 1,-1 0 0,0 0-1,1 0 1,-1 0-1,1 0 1,-1 0 0,1 0-1,-1 0 1,1 1-1,-1-1 1,1 0 0,-1 0-1,1 0 1,-1 1-1,1-1 1,-1 1 0,-28 13-102,21-8 123,1 0 0,-1 1 0,1-1 0,1 2 0,-1-1-1,1 1 1,0 0 0,1 0 0,0 1 0,1-1 0,-1 1 0,1 0 0,1 0 0,0 1 0,0-1 0,1 1 0,0-1 0,1 1 0,0 0 0,1 17 0,0-18-166,1 0 0,0-1 0,1 1 0,0-1-1,0 1 1,0-1 0,1 0 0,1 0 0,-1 0 0,1 0 0,1-1-1,-1 0 1,1 0 0,1 0 0,-1 0 0,1-1 0,0 0 0,1 0-1,-1 0 1,1-1 0,0 0 0,1 0 0,13 6 0,35 9-5017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37.084"/>
    </inkml:context>
    <inkml:brush xml:id="br0">
      <inkml:brushProperty name="width" value="0.025" units="cm"/>
      <inkml:brushProperty name="height" value="0.025" units="cm"/>
    </inkml:brush>
  </inkml:definitions>
  <inkml:trace contextRef="#ctx0" brushRef="#br0">33 23 6598,'0'0'16138,"-5"9"-15844,1-1-201,-1 0-1,2 1 1,-1-1 0,1 1 0,1 0 0,-3 11-1,5-18-80,0 0 0,-1 1 0,1-1-1,0 0 1,0 0 0,0 0-1,0 0 1,0 0 0,1 1-1,-1-1 1,0 0 0,1 0 0,0 0-1,0 0 1,-1 0 0,1 0-1,0 0 1,1 0 0,-1-1-1,0 1 1,0 0 0,1-1 0,-1 1-1,1-1 1,-1 1 0,1-1-1,0 1 1,0-1 0,0 0 0,-1 0-1,1 0 1,0 0 0,0-1-1,0 1 1,0 0 0,1-1-1,1 1 1,6 1 55,-1-1 1,1 0-1,-1-1 0,1 0 0,-1-1 1,0 1-1,1-2 0,-1 1 0,0-2 1,1 1-1,15-7 0,-1-3 64,0-1-1,38-28 1,12-6-182,-74 46 39,0 1 1,1 0-1,-1 0 1,0-1-1,0 1 1,1 0-1,-1 0 1,1-1-1,-1 1 1,0 0-1,1 0 0,-1 0 1,1 0-1,-1 0 1,0 0-1,1-1 1,-1 1-1,1 0 1,-1 0-1,0 0 1,1 0-1,-1 1 1,1-1-1,-1 0 0,0 0 1,1 0-1,-1 0 1,1 0-1,-1 0 1,0 1-1,1-1 1,-1 0-1,0 0 1,1 0-1,-1 1 1,0-1-1,1 0 0,-1 1 1,0-1-1,0 0 1,1 1-1,-1-1 1,0 0-1,0 1 1,1-1-1,-1 0 1,0 1-1,0-1 1,0 1-1,2 30-25,-2 0 169,0-30-131,0-1 1,0 1-1,0 0 0,1 0 0,-1 0 1,0-1-1,0 1 0,0 0 1,1 0-1,-1-1 0,0 1 0,1 0 1,-1-1-1,1 1 0,-1 0 1,1-1-1,-1 1 0,1-1 0,-1 1 1,1-1-1,0 1 0,-1-1 1,1 1-1,0-1 0,0 1 0,6 1 55,0-1 0,1 0 0,-1-1 0,0 1 0,1-1-1,-1-1 1,0 1 0,0-1 0,0 0 0,1-1-1,-1 0 1,0 0 0,8-4 0,8-5 45,0-1 0,31-24 0,-33 22-440,45-24-1,-62 41-260,-5 8 388,-9 17 277,7-20-103,-5 39 372,13-25-1599,-4-22 1083,0 1-1,-1-1 0,1 0 1,-1 1-1,1-1 0,0 0 1,-1 0-1,1 1 1,0-1-1,-1 0 0,1 0 1,0 0-1,-1 0 0,1 0 1,0 0-1,0 0 0,-1 0 1,1 0-1,0 0 1,-1-1-1,1 1 0,0 0 1,-1 0-1,1-1 0,0 1 1,-1 0-1,1-1 0,-1 1 1,1 0-1,0-2 1,10-8-4826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37.868"/>
    </inkml:context>
    <inkml:brush xml:id="br0">
      <inkml:brushProperty name="width" value="0.025" units="cm"/>
      <inkml:brushProperty name="height" value="0.025" units="cm"/>
    </inkml:brush>
  </inkml:definitions>
  <inkml:trace contextRef="#ctx0" brushRef="#br0">0 141 8488,'0'0'7879,"2"10"-5658,6 103 5216,-8-112-7425,0 0 1,0 0-1,0 0 1,0 0-1,0 0 1,0 0-1,0-1 1,1 1-1,-1 0 1,0 0-1,1 0 1,-1 0-1,1 0 1,-1-1-1,1 1 1,-1 0-1,1 0 1,-1-1-1,1 1 0,0 0 1,-1-1-1,1 1 1,0-1-1,0 1 1,-1-1-1,1 1 1,2 0-1,-1 0 10,1-1 0,0 1 0,0-1 0,0 0 0,0 1 0,0-1 0,-1 0 0,1-1 0,4 0-1,3-1 50,1 0 0,-1-1 0,0 0 0,12-7 0,21-12-38,0-3-1,40-30 1,-58 35-1069,-1 0-1,24-26 1,-63 60 707,11-11 367,0 1 1,0-1-1,0 1 0,1 0 0,-1 0 1,1 0-1,0 1 0,0-1 0,0 1 1,1 0-1,0 0 0,0 0 0,0 0 1,0 0-1,-1 7 0,3-9-31,-1 0 1,1 0-1,-1 0 0,1 0 0,0 0 1,0 0-1,1 0 0,-1 0 0,0 0 1,1 0-1,0 0 0,0-1 0,0 1 0,0 0 1,0 0-1,1-1 0,-1 1 0,1 0 1,-1-1-1,5 5 0,-2-5-85,0 0-1,0 0 1,0 0 0,1-1-1,-1 1 1,1-1 0,-1 0-1,1 0 1,-1-1 0,1 1-1,-1-1 1,1 0 0,4-1-1,-1 0-299,0 0-1,0-1 0,0 0 0,0-1 1,0 0-1,-1 0 0,1 0 1,-1-1-1,0 0 0,0-1 0,0 1 1,-1-1-1,11-11 0,-12 12 458,-1 0 0,1-1-1,-1 0 1,0 0 0,0 0 0,-1-1-1,0 1 1,0-1 0,0 0-1,4-12 1,-7 18 6,0 0 0,0-1 0,0 1-1,0 0 1,0-1 0,0 1 0,0 0 0,0-1-1,0 1 1,0 0 0,0-1 0,0 1 0,0 0-1,0-1 1,0 1 0,-1 0 0,1-1-1,0 1 1,0 0 0,0 0 0,0-1 0,-1 1-1,1 0 1,0 0 0,0-1 0,-1 1 0,1 0-1,0 0 1,0-1 0,-1 1 0,1 0 0,0 0-1,-1 0 1,1 0 0,0 0 0,-1 0 0,1-1-1,0 1 1,0 0 0,-1 0 0,1 0 0,-1 0-1,-22 3 813,-21 12-737,41-13-148,0 0 0,0 1-1,0-1 1,1 0 0,-1 1-1,1 0 1,-1 0 0,1-1 0,0 1-1,0 1 1,0-1 0,0 0-1,-1 5 1,2-7-13,1 1-1,0-1 1,0 0-1,-1 1 1,1-1-1,0 0 1,0 1-1,0-1 1,0 1-1,1-1 1,-1 0-1,0 1 1,1-1-1,-1 1 1,0-1-1,1 0 1,0 0-1,-1 1 1,1-1-1,0 0 1,-1 0-1,1 0 1,0 0-1,0 0 1,0 0-1,0 0 1,0 0-1,0 0 1,1 0-1,-1 0 1,0-1-1,0 1 1,1 0-1,-1-1 1,0 1-1,0-1 1,3 1-1,21 5 65,1-1 0,0-1-1,0-2 1,0 0 0,0-2-1,38-4 1,-30 3-38,-11 0 8,1-1 0,-1-1 0,0-1 0,0-1 0,29-10 0,-51 15 31,0 0 0,0 0 1,0-1-1,0 1 0,0 0 0,0-1 1,-1 1-1,1-1 0,0 1 0,0-1 1,-1 1-1,1-1 0,0 1 0,-1-1 1,1 0-1,0 1 0,-1-1 0,1 0 1,-1 0-1,1 1 0,-1-1 0,0 0 1,1 0-1,-1 0 0,0 0 0,0 0 1,1 1-1,-1-1 0,0 0 0,0 0 1,0 0-1,0 0 0,0 0 0,0 0 1,0 0-1,0 0 0,-1 1 0,1-1 1,0 0-1,0 0 0,-1 0 0,1 0 1,-1 0-1,1 1 0,-1-1 0,1 0 1,-1 0-1,0-1 0,-40-36 766,29 28-874,2 1 120,-35-36 177,42 42-243,0-1 0,1 1 0,-1-1 0,1 0 0,-1 1 0,1-1 0,0 0 0,1 0 0,-1-1 0,1 1 0,-1-5 0,2 8-19,1 1 0,-1-1 1,1 0-1,0 0 0,-1 1 0,1-1 1,0 0-1,0 1 0,0-1 0,0 1 1,-1-1-1,1 1 0,0-1 0,0 1 1,0 0-1,0-1 0,0 1 0,0 0 1,0 0-1,0 0 0,0 0 0,0 0 1,0 0-1,0 0 0,0 0 0,0 0 1,0 0-1,0 1 0,0-1 0,2 1 1,5-1-47,35 2-1748,74 14 1,20 1-7389,-85-17 3196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39.428"/>
    </inkml:context>
    <inkml:brush xml:id="br0">
      <inkml:brushProperty name="width" value="0.025" units="cm"/>
      <inkml:brushProperty name="height" value="0.025" units="cm"/>
    </inkml:brush>
  </inkml:definitions>
  <inkml:trace contextRef="#ctx0" brushRef="#br0">37 177 9737,'0'0'13469,"-5"8"-12834,0 1-430,0-1 0,1 1-1,1 0 1,-1 0-1,2 1 1,-1-1 0,1 0-1,0 1 1,1 0 0,1-1-1,-1 1 1,1 0 0,1 0-1,1 10 1,0-1 81,1-1 0,1 0 0,0 0 0,13 30 0,-16-43-270,1 0 0,0-1-1,0 1 1,1-1-1,-1 1 1,1-1-1,0 0 1,0 0-1,0-1 1,0 1 0,1 0-1,0-1 1,-1 0-1,1 0 1,0 0-1,1 0 1,-1-1-1,0 0 1,1 0-1,0 0 1,-1 0 0,9 1-1,-6-2-39,0-1 1,0-1-1,0 1 0,0-1 0,0-1 1,0 1-1,0-1 0,-1 0 0,1-1 1,-1 1-1,1-1 0,9-7 0,-11 7-71,-1 0 0,1 0 0,-1-1-1,0 1 1,0-1 0,0 0 0,-1 0-1,0-1 1,1 1 0,-1-1 0,-1 1-1,1-1 1,-1 0 0,0 0 0,0 0-1,0 0 1,1-8 0,-28 64-994,24-47 1089,0 0-1,0 1 1,0-1 0,0 0 0,1 1 0,0-1-1,0 1 1,0-1 0,1 1 0,-1-1 0,1 0-1,0 1 1,0-1 0,0 0 0,1 0-1,0 0 1,0 0 0,4 8 0,-2-9-37,-1 0-1,1 0 1,0 0 0,-1 0 0,1-1 0,0 1 0,1-1 0,-1 0-1,0 0 1,1-1 0,-1 1 0,1-1 0,-1 0 0,1 0-1,0 0 1,0-1 0,-1 0 0,6 0 0,2 0-439,0-1 1,0 0-1,0-1 1,0 0-1,0-1 1,-1 0-1,1-1 1,-1 0-1,0-1 0,0 0 1,17-11-1,-22 12 351,0 0 0,0-1-1,-1 1 1,0-1 0,1 0-1,-2 0 1,1-1 0,-1 0-1,1 1 1,-2-1 0,1-1-1,-1 1 1,0-1 0,0 1-1,0-1 1,-1 0 0,0 0-1,-1 0 1,1 0 0,0-14-1,-3 20 220,1-1 0,0 0 0,0 1 0,-1-1 1,1 1-1,-1-1 0,1 0 0,-1 1 0,0-1 0,0 1 0,1 0 0,-1-1 0,0 1 0,0 0 0,-1-1 0,1 1 0,0 0 0,0 0 0,0 0 0,-1 0 0,1 0 0,-1 0 0,1 0 0,-1 1 1,1-1-1,-1 0 0,1 1 0,-1-1 0,1 1 0,-1 0 0,0-1 0,1 1 0,-1 0 0,0 0 0,1 0 0,-1 0 0,0 1 0,1-1 0,-4 1 0,1-1 197,0 1 0,-1-1 0,1 1 0,0 0 0,0 1 0,0-1 1,0 0-1,0 1 0,1 0 0,-1 0 0,0 0 0,1 1 0,0-1 0,-1 1 0,-4 4 0,7-5-281,-1 0 0,1 0 0,-1 1 1,1-1-1,0 0 0,-1 1 0,1-1 0,0 0 0,1 1 1,-1-1-1,0 1 0,1-1 0,-1 1 0,1 0 0,0-1 1,0 1-1,0-1 0,0 1 0,0 0 0,1-1 1,-1 1-1,1-1 0,0 1 0,0-1 0,0 1 0,0-1 1,0 0-1,0 1 0,0-1 0,1 0 0,2 4 0,0-3-19,0 0-1,0 1 0,0-2 1,1 1-1,-1 0 0,1-1 1,-1 0-1,1 0 0,0 0 1,0 0-1,0-1 0,0 0 1,0 0-1,0 0 0,7 0 1,7-1 11,1-1 1,-1-1 0,1 0-1,-1-1 1,29-10 0,91-39-473,-127 47 614,1-1 0,-1 0 0,-1-1 1,1 0-1,-1-1 0,-1 0 0,1-1 0,12-14 0,-18 17-119,0-1 1,0 1-1,-1-1 0,0 0 1,0-1-1,0 1 0,-1-1 0,0 0 1,-1 0-1,0 0 0,0 0 0,-1 0 1,0 0-1,0-15 0,-1-150 50,0 172-80,0 0 0,0 1 0,0-1 0,0 0 0,-1 0 0,1 1 0,0-1 0,-1 0 0,1 0 1,-1 1-1,1-1 0,-1 0 0,1 1 0,-1-1 0,1 1 0,-1-1 0,1 0 0,-1 1 0,0-1 0,1 1 0,-1 0 0,0-1 0,0 1 0,1 0 0,-1-1 0,0 1 0,0 0 0,0 0 1,1-1-1,-1 1 0,0 0 0,0 0 0,0 0 0,1 0 0,-1 0 0,0 0 0,0 1 0,0-1 0,1 0 0,-2 1 0,-34 10-230,23-2 280,1 1-1,1 0 0,0 0 1,0 1-1,1 1 1,0 0-1,1 0 0,0 1 1,1 0-1,1 1 1,0-1-1,1 2 1,0-1-1,1 0 0,1 1 1,0 0-1,1 0 1,1 0-1,0 1 0,1-1 1,1 22-1,2-28-30,0-1 1,0 0-1,0 0 0,1 0 0,0-1 1,1 1-1,0-1 0,0 0 0,0 0 0,1 0 1,0 0-1,0-1 0,1 0 0,0 0 0,0 0 1,0-1-1,1 0 0,0 0 0,7 4 1,-2-2 39,-1-1 1,1 0-1,0-1 1,1 0 0,-1-1-1,1 0 1,0-1-1,0 0 1,0-1 0,0-1-1,18 0 1,-26-1 14,-1-1 0,1 0 1,-1 0-1,1 0 0,-1 0 0,1-1 1,-1 0-1,0 0 0,0 0 1,0 0-1,0-1 0,0 0 0,0 0 1,-1 0-1,1 0 0,-1 0 1,0-1-1,0 1 0,0-1 0,-1 0 1,1 0-1,3-7 0,3-10-73,0 0 0,-1 0-1,7-36 1,1 1-1108,2 11 1286,-12 32-153,-1 0 0,0-1 0,-1 1 0,0-1 0,-1 0-1,2-27 1,-3 13-25,0 17-6,-1 1 0,-1-1-1,1 1 1,-2-1 0,1 1 0,-1-1-1,-1 1 1,0 0 0,-1-1-1,-3-9 1,6 19 3,-1 1 0,1-1 1,-1 1-1,0-1 0,1 1 0,-1-1 0,1 1 0,-1-1 1,0 1-1,1 0 0,-1-1 0,0 1 0,1 0 1,-1 0-1,0 0 0,0-1 0,1 1 0,-1 0 0,0 0 1,1 0-1,-1 0 0,0 0 0,0 0 0,1 0 1,-1 1-1,0-1 0,0 0 0,1 0 0,-1 0 0,0 1 1,1-1-1,-1 0 0,0 1 0,1-1 0,-1 1 1,1-1-1,-1 1 0,1-1 0,-2 2 0,-21 21-285,23-23 291,-8 10 9,1 1 0,0 0-1,1 0 1,0 1 0,0 0-1,2 0 1,-1 0 0,2 0-1,0 1 1,-3 18 0,4-12 15,0 1 0,1 0 0,1 0 0,1 0 0,1 0 0,4 22 0,-4-33 18,0-1 0,1 0 0,0 0 0,0-1-1,1 1 1,0 0 0,0-1 0,1 0 0,0 0 0,0 0 0,0-1 0,9 8 0,-11-11 41,0-1 0,0 0 0,0 1 0,1-1 0,-1 0 0,1-1 0,0 1 0,-1 0 0,1-1 0,0 0 0,0 0 1,0 0-1,0-1 0,-1 1 0,1-1 0,0 0 0,0 0 0,0 0 0,0-1 0,0 1 0,0-1 0,0 0 0,0 0 0,0 0 0,-1-1 0,1 1 0,6-5 0,-4 3-31,0-1 1,0 0-1,-1-1 0,0 1 0,0-1 1,0 0-1,0 0 0,-1-1 0,0 1 1,0-1-1,-1 0 0,1 0 0,-1 0 1,0-1-1,3-12 0,-3 8-49,0-1-1,-2 1 0,1-1 1,-1 0-1,-1 1 1,0-1-1,0 0 0,-4-19 1,3 30-13,1 1 0,0-1 0,0 1-1,-1-1 1,1 1 0,0-1 0,0 0 0,0 1 0,0-1 0,0 1 0,0-1 0,0 1-1,0-1 1,0 1 0,0-1 0,0 1 0,0-1 0,0 0 0,1 1 0,-1-1 0,0 1-1,0-1 1,1 1 0,-1 0 0,0-1 0,1 1 0,-1-1 0,19 4-561,-18-2 558,22 6-472,42 12-2688,-19-12-2044,-8-7-3179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0.359"/>
    </inkml:context>
    <inkml:brush xml:id="br0">
      <inkml:brushProperty name="width" value="0.025" units="cm"/>
      <inkml:brushProperty name="height" value="0.025" units="cm"/>
    </inkml:brush>
  </inkml:definitions>
  <inkml:trace contextRef="#ctx0" brushRef="#br0">104 207 8360,'23'-16'1554,"-1"0"423,37-32 0,-55 44-1556,1 0 1,-1 0 0,-1-1 0,1 1 0,-1-1 0,0 0-1,0 0 1,0 0 0,0 0 0,-1 0 0,0-1 0,0 1-1,-1-1 1,2-8 0,-3 13-340,0 0 1,0 0-1,-1 0 0,1 0 1,0 0-1,-1 0 0,1 0 1,-1 0-1,1 0 0,-1 1 1,1-1-1,-1 0 1,1 0-1,-1 0 0,0 1 1,0-1-1,1 0 0,-1 1 1,0-1-1,0 1 0,0-1 1,0 1-1,0-1 0,1 1 1,-1-1-1,0 1 0,0 0 1,0 0-1,0 0 0,0-1 1,0 1-1,0 0 0,0 0 1,0 0-1,0 0 0,0 0 1,0 1-1,-2-1 0,-44 10-191,33-3 99,0 0 1,1 1 0,0 0-1,0 1 1,1 1 0,-16 15-1,21-18 10,0 0-1,0 0 0,1 1 0,0 0 1,1 0-1,-1 0 0,1 1 0,1 0 0,0 0 1,0 0-1,-3 12 0,7-19-3,-1 0 1,1-1 0,0 1-1,0 0 1,0 0-1,0-1 1,1 1-1,-1 0 1,0-1-1,1 1 1,-1 0-1,1-1 1,-1 1-1,1 0 1,0-1-1,0 1 1,0-1-1,0 0 1,0 1-1,0-1 1,0 0 0,0 1-1,0-1 1,1 0-1,-1 0 1,1 0-1,-1 0 1,0 0-1,1 0 1,0-1-1,-1 1 1,1 0-1,-1-1 1,1 1-1,0-1 1,-1 0-1,1 0 1,0 1-1,0-1 1,-1 0 0,1 0-1,2-1 1,7 1 51,0 0 0,1 0 0,-1-2 0,0 1 0,13-5 0,-3-1 34,-1 0 0,0-2 0,0 0 0,-1-1 0,0-1 0,-1-1 0,21-17 0,-8 3 13,-1-2-1,51-61 0,-82 91-185,-7 6 151,2 1 0,-1-1 1,1 2-1,1-1 0,0 0 0,0 1 0,1 0 0,0 0 0,0 0 0,1 1 0,-3 20 0,7-30-58,0 1-1,-1-1 1,1 0-1,0 1 0,0-1 1,-1 0-1,1 1 1,0-1-1,0 0 0,1 0 1,-1 0-1,0 0 1,0 0-1,0 0 1,1 0-1,-1-1 0,1 1 1,-1 0-1,0-1 1,1 1-1,-1-1 1,1 1-1,-1-1 0,1 0 1,-1 0-1,1 1 1,0-1-1,-1 0 0,1-1 1,-1 1-1,3 0 1,55-5 166,-21-6-96,-28 7-175,1 1 0,-1 1 0,20-3 1,-26 5 87,-1 0 1,1 0-1,0 0 1,-1 0-1,1 1 1,-1 0-1,0 0 1,1 0-1,-1 0 1,0 0-1,1 1 1,-1-1-1,0 1 1,0 0-1,5 4 1,4 5 21,24 20-28,-35-30 30,0 0 0,0 0 0,0 0 0,1 0 0,-1 0 0,0-1 0,0 1 0,1-1 0,-1 1 0,1 0 0,-1-1 0,0 0 0,1 1 0,-1-1 0,1 0 0,-1 0 0,1 0 0,-1 0 0,1 0 0,-1 0 0,1 0 0,-1-1 0,2 0 0,-1-3 79,0 0 0,-1-1 0,0 1 0,0-1 0,0 1 0,0-1 0,-1 0 0,0 1-1,0-1 1,0-6 0,0 7-24,-8-139 320,9 142-407,-1 0-1,1 0 1,-1 0-1,1 0 1,0 0-1,-1 1 1,1-1-1,0 0 1,0 0-1,0 1 1,-1-1-1,1 0 1,0 1-1,0-1 1,0 1-1,0-1 1,0 1-1,0-1 1,1 1-1,-1 0 1,0-1-1,0 1 1,0 0-1,0 0 1,0 0-1,0 0 1,0 0-1,1 0 1,-1 0-1,1 1 1,47 1-1300,-41-1 897,86 4-8153,-38-5-2615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0.335"/>
    </inkml:context>
    <inkml:brush xml:id="br0">
      <inkml:brushProperty name="width" value="0.05" units="cm"/>
      <inkml:brushProperty name="height" value="0.05" units="cm"/>
    </inkml:brush>
  </inkml:definitions>
  <inkml:trace contextRef="#ctx0" brushRef="#br0">1 359 18316,'8'-18'1484,"-6"13"-1195,0 1 0,0 0 0,0 0 0,0 0-1,1 0 1,4-6 0,-7 10-250,0 0 1,1 0-1,-1 0 1,0 0-1,0 0 1,0-1-1,0 1 0,0 0 1,0 0-1,1 0 1,-1 0-1,0 0 1,0 0-1,0 0 1,0 0-1,1 0 0,-1 0 1,0 0-1,0 0 1,0 0-1,0 0 1,1 0-1,-1 0 0,0 0 1,0 0-1,0 0 1,1 0-1,-1 0 1,0 0-1,0 0 0,0 0 1,0 0-1,0 0 1,1 0-1,-1 0 1,0 0-1,0 1 0,0-1 1,0 0-1,0 0 1,1 0-1,-1 0 1,0 0-1,0 1 1,4 10 843,-2 12-182,-2 60 166,6 86-635,-5-163-231,0 0-1,0 0 1,0-1-1,1 1 1,0 0-1,3 5 1,-5-10 1,0 0 1,1 0-1,0 0 1,-1 0-1,1 0 1,-1 0-1,1 0 1,0 0-1,0 0 1,-1-1-1,1 1 1,0 0-1,0-1 1,0 1-1,0 0 1,0-1-1,0 1 1,0-1-1,0 0 1,0 1-1,0-1 1,0 0-1,0 1 1,0-1-1,1 0 1,-1 0-1,0 0 1,0 0 0,0 0-1,0 0 1,0-1-1,0 1 1,0 0-1,0 0 1,1-1-1,-1 1 1,0-1-1,1 0 1,4-3 34,-1 1 1,1-1-1,-1-1 1,-1 1-1,1-1 1,-1 1 0,1-1-1,-1-1 1,6-10-1,29-58 331,-32 59-290,12-30 219,-2-1 0,-3-1 0,13-68 0,-20 91-218,-5 23-56,-1 6-9,-1 42-9,0-28-8,0-5-2,4 83-25,-3-83 32,1 0 0,0 0 0,1 0 0,8 21-1,-10-34 0,-1 1-1,1-1 0,-1 0 0,1 1 0,0-1 0,0 0 0,-1 1 0,1-1 0,0 0 1,0 0-1,0 1 0,0-1 0,1 0 0,-1 0 0,0 0 0,0-1 0,1 1 1,1 1-1,-2-2 1,0 0 0,0 0 0,0 0 0,1 0 1,-1 0-1,0 0 0,0 0 0,0 0 0,0 0 0,0-1 1,0 1-1,0 0 0,0-1 0,0 1 0,0-1 0,0 1 1,0-1-1,0 0 0,1 0 0,3-4 8,-1 1 0,0-1 1,0 1-1,0-1 0,-1 0 0,0-1 0,4-5 0,3-12 31,-1 1 0,-1-2 1,-1 1-1,6-39 0,-6 14 62,1-63-1,-9 88-97,-2 34-4,-4 36-18,4-23-5,-4 73-19,6-86 40,2 1-1,-1 0 0,2-1 1,-1 1-1,8 22 1,-9-33 1,0 0 0,1 1 0,-1-1 0,1 0 0,-1 0 0,1 1 1,-1-1-1,1 0 0,0 0 0,0 0 0,0 0 0,-1 0 0,1 0 1,0 0-1,0 0 0,0 0 0,0-1 0,1 1 0,-1 0 1,0-1-1,2 2 0,-2-2 0,0 0 1,0 0 0,1 0-1,-1 0 1,0-1-1,0 1 1,1 0 0,-1-1-1,0 1 1,0 0-1,0-1 1,1 1 0,-1-1-1,0 0 1,0 1-1,0-1 1,0 0 0,1-1-1,5-5 1,0-1-1,0 0 1,0 0 0,6-12-1,-8 12 0,9-12-3,26-35 35,-36 50-38,0 1 0,0 0 1,1-1-1,0 2 0,-1-1 1,1 0-1,1 1 0,8-4 1,-13 6 1,0 0 0,1 1 0,-1-1 0,1 1 0,-1-1 0,0 1 0,1 0 0,-1 0 0,1-1 0,-1 1 1,1 0-1,-1 0 0,1 1 0,-1-1 0,1 0 0,-1 0 0,1 1 0,-1-1 0,0 1 0,1-1 0,-1 1 0,0 0 0,1-1 0,-1 1 0,0 0 1,0 0-1,0 0 0,0 0 0,0 0 0,0 0 0,0 0 0,0 0 0,0 0 0,0 1 0,0-1 0,-1 0 0,1 1 0,0-1 0,-1 0 0,1 1 0,-1-1 1,1 3-1,1 7-20,0 0 1,0 0 0,-1 0 0,0 17-1,-1-21 32,-7 83-94,9-96 147,-1 0-1,1 1 0,0-1 0,6-9 0,3-9 92,0 0-6,-9 19-126,1 0 0,-1-1 0,0 1 0,0 0 0,0-1 0,-1 1-1,1-11 1,-2 15-19,0-1 0,-1 1 0,1 0-1,-1 0 1,1-1 0,-1 1 0,1 0 0,-1 0-1,0 0 1,0 0 0,0 0 0,0 0 0,1 0-1,-1 0 1,-1 0 0,1 0 0,0 0 0,0 1-1,0-1 1,0 0 0,0 1 0,-1-1 0,0 0-1,0 1-12,2-1 6,0 1 1,-1-1 0,1 1 0,0 0 0,-1-1 0,1 1 0,-1-1 0,1 1 0,-1 0 0,1-1 0,-1 1 0,1 0 0,-1 0 0,1-1 0,-1 1-1,1 0 1,-1 0 0,1 0 0,-1 0 0,1 0 0,-1 0 0,1 0 0,-1 0 0,0 0 0,1 0 0,-1 0 0,1 0 0,-1 0 0,1 0 0,-1 0-1,1 0 1,-1 1 0,1-1 0,-1 0 0,1 0 0,-1 1 0,1-1 0,-1 0 0,0 1 0,-7 4-252,7-3-203,-1-1-1,0 0 1,1 0-1,-1 0 1,0 0 0,0 0-1,0-1 1,0 1-1,-2 0 1,3-1 337,1 0 1,-1 0 0,0-1 0,1 1-1,-1 0 1,0 0 0,1-1 0,-1 1-1,0 0 1,1-1 0,-1 1-1,1-1 1,-1 1 0,0-1 0,1 1-1,-1-1 1,1 1 0,0-1 0,-1 1-1,1-1 1,-1 0 0,1 1 0,0-1-1,-1 0 1,1 1 0,0-1 0,0 0-1,0 1 1,0-1 0,-1 0 0,1 0-1,-5-22-1031,-3-29-1,-6-22 140,13 68 1126,0 0 1,1 0-1,-1-1 1,1 1-1,0 0 1,1 0-1,2-12 1,13-41 5701,-12 52-3670,-1 7-794,2 18-329,-2 25-746,-3-26-167,5 151 381,-3-144-477,1-1-1,1 1 1,2-1-1,15 45 1,-10-48 13,-11-19-19,1 0-1,-1-1 0,0 1 1,1-1-1,-1 1 0,0 0 1,1-1-1,-1 1 0,1-1 1,-1 1-1,1-1 0,0 1 1,-1-1-1,1 1 0,-1-1 1,1 0-1,0 1 0,-1-1 1,1 0-1,0 1 1,-1-1-1,1 0 0,0 0 1,0 0-1,-1 0 0,1 0 1,0 0-1,-1 0 0,2 0 1,0-1-16,-1 0 0,1-1 0,-1 1 0,0-1 0,1 1 0,-1-1 0,0 0 0,0 1 0,0-1 0,0 0 0,-1 0 0,1 1 0,0-1 0,-1 0 1,1-2-1,4-10-27,42-83-86,-36 70 119,1 1 1,2 0-1,0 1 0,2 0 1,25-31-1,-40 55 6,-1 1 0,1-1 0,-1 0 0,1 1 0,-1-1 0,1 1 0,0-1 0,-1 1 0,1-1 0,-1 1 0,1-1 0,0 1-1,0 0 1,-1-1 0,1 1 0,0 0 0,0 0 0,-1-1 0,1 1 0,0 0 0,0 0 0,0 0 0,-1 0 0,1 0-1,0 0 1,0 0 0,0 0 0,-1 1 0,2-1 0,-1 1-1,1 0-1,-1 0 1,0 0-1,0 0 1,0 0-1,0 1 1,0-1-1,0 0 1,-1 1 0,1-1-1,0 0 1,-1 1-1,2 2 1,1 5-10,-1 1 1,0-1 0,1 15-1,5 85-38,-8-108 52,0-1-1,0 0 0,-1 0 1,1 0-1,0 0 1,0 0-1,0 1 1,0-1-1,0 0 1,0 0-1,0 0 1,0 0-1,0 1 1,0-1-1,0 0 1,0 0-1,0 0 0,0 0 1,0 1-1,0-1 1,0 0-1,0 0 1,0 0-1,0 0 1,0 0-1,0 1 1,0-1-1,0 0 1,0 0-1,1 0 1,-1 0-1,0 0 0,0 1 1,0-1-1,0 0 1,0 0-1,0 0 1,0 0-1,1 0 1,-1 0-1,0 0 1,0 1-1,0-1 1,0 0-1,0 0 1,1 0-1,-1 0 0,0 0 1,0 0-1,0 0 1,0 0-1,1 0 1,-1 0-1,0 0 1,0 0-1,0 0 1,1 0-1,6-12 151,5-22 130,-7 11-132,-1 0 0,-1-1 1,-1 1-1,-1-1 0,-1 0 0,-7-46 1,7 69-173,0 1 0,0 0 1,0 0-1,0-1 1,0 1-1,1 0 0,-1 0 1,0-1-1,0 1 0,0 0 1,0 0-1,0-1 0,0 1 1,0 0-1,1 0 0,-1-1 1,0 1-1,0 0 1,0 0-1,0 0 0,1-1 1,-1 1-1,0 0 0,0 0 1,0 0-1,1 0 0,-1 0 1,0-1-1,0 1 0,1 0 1,-1 0-1,0 0 0,0 0 1,1 0-1,-1 0 1,0 0-1,0 0 0,1 0 1,-1 0-1,0 0 0,1 0 1,-1 0-1,0 0 0,1 0 1,16 3-1465,-12-2 758,32 3-505,-19-3 446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1.273"/>
    </inkml:context>
    <inkml:brush xml:id="br0">
      <inkml:brushProperty name="width" value="0.025" units="cm"/>
      <inkml:brushProperty name="height" value="0.025" units="cm"/>
    </inkml:brush>
  </inkml:definitions>
  <inkml:trace contextRef="#ctx0" brushRef="#br0">1 460 4805,'4'23'8067,"-3"-23"-7827,-1 1 0,0-1 0,1 1 0,-1-1 0,0 0 0,1 1 0,-1-1 0,1 0 0,-1 1 0,0-1 0,1 0 0,-1 0 0,1 0 0,-1 1 0,1-1 0,-1 0 0,1 0 0,-1 0 0,1 0 0,-1 0 0,1 0 0,-1 0 0,1 0 0,-1 0 0,2 0 0,2-2 279,0 1 0,0-1 0,0 0 0,-1 0 0,1 0 0,0-1 1,6-5-1,189-165 656,-174 148-1202,-1-2 0,-1-1 0,-1 0 1,-2-2-1,22-41 0,-40 68 10,0-1-22,1 0 0,-1 0 0,0 0 0,0 0 0,-1 0 0,1 0 0,-1-1 0,0 1 0,0 0 0,-1-1 0,1 1 0,-1-1 0,0 1 0,0-1 0,-1-4 0,0 8 28,1 0-1,-1 1 1,0-1-1,1 0 1,-1 1-1,0-1 1,0 1-1,0-1 0,1 1 1,-1 0-1,0-1 1,0 1-1,0 0 1,0 0-1,0-1 1,0 1-1,0 0 0,1 0 1,-1 0-1,0 0 1,0 0-1,0 0 1,0 1-1,0-1 1,0 0-1,0 0 1,0 1-1,1-1 0,-1 0 1,0 1-1,0-1 1,0 1-1,0 0 1,-30 17-34,16-6 108,1 1 0,0 1 0,1 1 1,0-1-1,1 2 0,-13 22 0,19-27 26,0 0-1,1 0 1,0 0 0,0 1-1,1 0 1,1 0-1,0 0 1,1 0-1,0 0 1,1 1-1,0 13 1,1-22-86,0 0 0,1 0 0,0 0 0,0 0 0,0 0 0,0 0 0,0 0 0,1 0 0,0-1 0,0 1 1,0 0-1,0-1 0,0 0 0,1 1 0,-1-1 0,1 0 0,0 0 0,4 2 0,-1 0 7,0-1 1,0-1-1,0 0 0,1 1 1,-1-2-1,1 1 1,0-1-1,0 0 0,13 2 1,-7-3 45,1 0 1,-1 0-1,0-1 0,1-1 1,-1 0-1,0-1 0,0 0 1,0-1-1,0-1 0,0 0 1,12-5-1,-6-2 8,-1 1-1,0-2 1,0-1-1,21-19 1,-34 28-56,0 0 0,-1-1 0,0 0 1,0 1-1,0-2 0,0 1 1,-1 0-1,1-1 0,-1 1 1,-1-1-1,1 0 0,-1 0 0,0 0 1,-1-1-1,1 1 0,-1 0 1,0-1-1,-1-10 0,0 16-7,0-1 0,-1 1-1,1-1 1,-1 1 0,1-1 0,-1 1-1,0 0 1,0-1 0,1 1-1,-1 0 1,0-1 0,0 1 0,-1 0-1,1 0 1,0 0 0,0 0-1,0 0 1,-1 0 0,1 0-1,0 1 1,-1-1 0,1 0 0,-1 1-1,1-1 1,-1 1 0,1-1-1,-1 1 1,1 0 0,-1 0 0,0-1-1,1 1 1,-1 0 0,1 1-1,-1-1 1,1 0 0,-1 0 0,0 1-1,-1 0 1,-3 0-10,0 0 0,-1 0 0,1 1 0,0 0 0,1 0 0,-1 1 0,0-1 0,-9 7 0,9-4 74,0 0 0,1 1 0,0 0 1,-1 0-1,2 0 0,-1 1 0,1-1 0,0 1 0,0 0 1,-4 12-1,7-16-49,0 0 0,0 0 0,0 1 0,0-1 0,1 0 0,0 0 0,-1 0-1,1 0 1,0 1 0,0-1 0,1 0 0,-1 0 0,1 0 0,-1 1 0,1-1 0,0 0 0,0 0 0,1 0 0,-1 0 0,1-1 0,-1 1 0,1 0 0,0 0 0,0-1 0,0 1 0,0-1 0,0 0 0,5 3 0,3 2 18,1 0 1,0-2 0,0 1 0,0-1-1,1-1 1,0 0 0,-1-1 0,22 4 0,-6-3-873,-1-2 0,1-1 1,28-2-1,1-4-4724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2.603"/>
    </inkml:context>
    <inkml:brush xml:id="br0">
      <inkml:brushProperty name="width" value="0.025" units="cm"/>
      <inkml:brushProperty name="height" value="0.025" units="cm"/>
    </inkml:brush>
  </inkml:definitions>
  <inkml:trace contextRef="#ctx0" brushRef="#br0">61 164 9801,'-7'-76'3165,"3"2"3429,4 60 73,-1 116-6092,-4 0 0,-19 102 0,17-170-343,4-21-141,0 1 0,0 0 1,2-1-1,-1 1 0,2 0 0,1 14 0,-1-28-90,0 1-1,1-1 1,-1 1 0,1-1-1,-1 1 1,1-1 0,-1 0-1,1 1 1,-1-1 0,1 0-1,-1 1 1,1-1 0,-1 0-1,1 0 1,0 1 0,-1-1 0,1 0-1,-1 0 1,1 0 0,0 0-1,-1 0 1,1 0 0,-1 0-1,1 0 1,0 0 0,-1 0-1,1 0 1,-1 0 0,1-1-1,0 1 1,-1 0 0,1 0-1,-1-1 1,1 1 0,-1 0 0,1-1-1,-1 1 1,1-1 0,-1 1-1,2-1 1,21-15 72,1-6-11,-2-1 0,22-29 0,31-31 35,-75 82-105,1 0-1,0 0 0,0 0 0,0 0 1,0 0-1,0 0 0,0 1 1,0-1-1,0 0 0,0 1 1,1-1-1,-1 1 0,0-1 0,0 1 1,0 0-1,1-1 0,-1 1 1,0 0-1,3 0 0,-4 0-1,1 0 0,0 1-1,-1-1 1,1 1 0,0-1-1,-1 1 1,1-1 0,-1 1 0,1 0-1,0-1 1,-1 1 0,0-1 0,1 1-1,-1 0 1,1 0 0,-1-1-1,0 1 1,1 0 0,-1 0 0,0-1-1,0 1 1,0 2 0,2 7-82,-2 1 1,1 0-1,-3 18 0,1-13 85,0 6-52,1 30 34,1-51 18,-1 1 1,0-1-1,0 1 0,1-1 1,-1 0-1,1 1 0,-1-1 1,1 0-1,-1 1 0,1-1 1,0 0-1,0 0 1,0 0-1,0 0 0,0 0 1,0 0-1,0 0 0,0 0 1,0 0-1,0 0 0,0 0 1,1-1-1,-1 1 0,0 0 1,0-1-1,1 1 1,-1-1-1,1 0 0,2 1 1,90 2-593,-53-3-2025,18-2-8733,-44 2 2699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2.936"/>
    </inkml:context>
    <inkml:brush xml:id="br0">
      <inkml:brushProperty name="width" value="0.025" units="cm"/>
      <inkml:brushProperty name="height" value="0.025" units="cm"/>
    </inkml:brush>
  </inkml:definitions>
  <inkml:trace contextRef="#ctx0" brushRef="#br0">1 129 18097,'0'0'5349,"84"-57"-4356,-36 38-32,14 2-801,3 4-128,0 4-448,-3 4-2147,-4-3-4195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3.580"/>
    </inkml:context>
    <inkml:brush xml:id="br0">
      <inkml:brushProperty name="width" value="0.025" units="cm"/>
      <inkml:brushProperty name="height" value="0.025" units="cm"/>
    </inkml:brush>
  </inkml:definitions>
  <inkml:trace contextRef="#ctx0" brushRef="#br0">43 0 19795,'0'0'2018,"0"15"-1837,-24 546 3631,31-698-2878,-7 117-1059,0 1 0,-2-1 0,-1 1 0,0-1 0,-1 1 0,-8-21-1,11 60-1403,8 20 1489,-3-33 70,0-1-1,0 1 1,0-1 0,1 0-1,0 0 1,0 0 0,0-1-1,1 0 1,0 0 0,0 0 0,0-1-1,1 1 1,0-2 0,-1 1-1,1-1 1,0 0 0,1 0-1,-1-1 1,0 0 0,1 0-1,-1-1 1,13 1 0,-12-1 75,1-1 0,-1 0 1,1 0-1,-1-1 0,1 0 0,-1 0 1,1-1-1,-1 0 0,0 0 0,0-1 1,0-1-1,0 1 0,-1-1 1,0 0-1,1-1 0,-1 1 0,-1-2 1,1 1-1,-1-1 0,8-8 0,-14 15-92,-6 7 1,1-1-1,1 1 1,0 1-1,0-1 0,0 1 1,1 0-1,0 0 0,-2 15 1,5-23-8,1 1 1,-1-1-1,0 0 1,1 0-1,-1 0 1,1 0-1,-1 0 0,1 0 1,0 0-1,0 0 1,-1 0-1,1 0 1,0 0-1,0 0 1,0-1-1,0 1 0,0 0 1,0 0-1,0-1 1,0 1-1,0-1 1,0 1-1,0-1 1,1 1-1,-1-1 0,0 0 1,0 0-1,0 0 1,1 1-1,-1-1 1,0 0-1,0 0 1,2-1-1,50-2 218,-35-1-142,1-1 0,-1-1 0,0-1 0,-1-1 1,1 0-1,24-16 0,-25 13-148,2 1 1,-1 0-1,1 2 1,0 0-1,28-7 0,-45 15 57,-1 0-1,0 0 0,0 0 0,0 0 0,1 0 1,-1 0-1,0 1 0,0-1 0,0 0 0,0 0 1,1 1-1,-1-1 0,0 1 0,0-1 0,0 1 1,0 0-1,0-1 0,0 1 0,0 0 0,0-1 1,0 1-1,-1 0 0,1 0 0,0 0 0,0 0 1,-1 0-1,1 0 0,-1 0 0,1 0 0,-1 0 1,1 0-1,-1 1 0,1-1 0,-1 0 0,0 0 1,0 0-1,0 0 0,0 1 0,1-1 0,-2 0 1,1 2-1,-4 68-18,2-43-1033,1-25 554,3 4-2564,3-6-3728,7-1-6355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4.052"/>
    </inkml:context>
    <inkml:brush xml:id="br0">
      <inkml:brushProperty name="width" value="0.025" units="cm"/>
      <inkml:brushProperty name="height" value="0.025" units="cm"/>
    </inkml:brush>
  </inkml:definitions>
  <inkml:trace contextRef="#ctx0" brushRef="#br0">1 414 10314,'0'0'9902,"11"3"-8199,-5-2-1467,-1 0-1,1 0 0,0 0 0,0 0 0,-1-1 1,1 0-1,0-1 0,0 1 0,0-1 0,-1 0 0,1 0 1,0-1-1,-1 0 0,1 0 0,-1 0 0,0-1 1,6-3-1,32-21 525,-2-2-1,-1-2 1,45-45 0,-61 51-574,0 0 0,-2-1-1,-2-2 1,0 0-1,27-53 1,-35 57-622,-18 38-469,-8 20 783,-6 14 64,5-15 57,1 1 0,1 1 0,2 0 1,1 1-1,2 0 0,-3 42 0,10-75-87,1 0 1,0 0-1,0-1 0,0 1 0,1 0 0,-1 0 0,1 0 0,-1-1 1,1 1-1,0 0 0,0-1 0,0 1 0,1-1 0,-1 1 0,0-1 1,1 0-1,0 1 0,-1-1 0,1 0 0,0 0 0,0 0 1,0 0-1,0-1 0,1 1 0,-1 0 0,0-1 0,1 0 0,-1 1 1,1-1-1,-1 0 0,1 0 0,0-1 0,-1 1 0,1 0 0,0-1 1,0 0-1,0 0 0,-1 1 0,1-2 0,4 1 0,3-1-699,0 0-1,0 0 0,0-1 0,0 0 0,0-1 1,-1 0-1,1 0 0,-1-1 0,0 0 0,11-8 1,26-24-4867</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4.382"/>
    </inkml:context>
    <inkml:brush xml:id="br0">
      <inkml:brushProperty name="width" value="0.025" units="cm"/>
      <inkml:brushProperty name="height" value="0.025" units="cm"/>
    </inkml:brush>
  </inkml:definitions>
  <inkml:trace contextRef="#ctx0" brushRef="#br0">174 0 2530,'0'0'9204,"-13"11"-5969,-2 2-2655,0 1 0,0 0-1,2 2 1,-1-1 0,2 2 0,0 0 0,-14 27 0,19-29 127,1 0-1,0 1 1,1 0 0,1 0-1,1 0 1,-4 30 0,7-43-637,-1 1 0,1-1 1,0 1-1,0-1 0,0 0 0,1 1 1,-1-1-1,1 1 0,0-1 0,0 0 1,0 0-1,0 1 0,0-1 0,1 0 1,0 0-1,-1 0 0,1 0 1,0-1-1,0 1 0,1 0 0,-1-1 1,1 0-1,-1 1 0,1-1 0,0 0 1,-1 0-1,1 0 0,0-1 0,0 1 1,1-1-1,-1 0 0,0 0 1,0 0-1,1 0 0,-1 0 0,0-1 1,1 1-1,3-1 0,1 0 87,-1 0 0,0-1 0,1 0 0,-1 0 0,0 0 1,0-1-1,0 0 0,0-1 0,0 1 0,0-1 0,-1-1 0,1 1 0,-1-1 0,0 0 0,0-1 0,0 0 0,-1 1 0,0-2 0,0 1 1,0-1-1,0 1 0,-1-1 0,0 0 0,0-1 0,-1 1 0,0-1 0,0 0 0,0 0 0,-1 0 0,3-13 0,-3 11-299,0 0 0,-1 0-1,0 0 1,-1-1-1,1 1 1,-2 0 0,1-1-1,-1 1 1,-1 0 0,-5-18-1,5 21-397,-1-1-1,1 1 0,-2 0 0,1 0 0,-1 0 1,1 0-1,-2 0 0,1 1 0,-1 0 1,1 0-1,-1 0 0,-1 1 0,1-1 1,-1 1-1,-9-5 0,-12 0-5288,1 7-1640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4.789"/>
    </inkml:context>
    <inkml:brush xml:id="br0">
      <inkml:brushProperty name="width" value="0.025" units="cm"/>
      <inkml:brushProperty name="height" value="0.025" units="cm"/>
    </inkml:brush>
  </inkml:definitions>
  <inkml:trace contextRef="#ctx0" brushRef="#br0">66 183 13293,'-8'-9'2653,"-2"-4"-1092,-16-19 1922,5 12 2769,62 19-5249,-6-1-917,0-1 0,0-2 1,44-12-1,-60 12-310,-1-1 0,1-1 0,-1 0 0,0-2 0,-1 0 0,0 0 1,24-19-1,-44 33-418,-1 0 1,1 0 0,0 0-1,1 1 1,-5 11 0,0 0 469,-21 50 492,-36 121 0,6 78 4143,54-225-3958,4-33-452,0-1 1,0 0 0,-1 1-1,0-1 1,-1 0 0,1 0 0,-2 0-1,-2 8 1,5-14-27,-1 0 0,0 0 0,0 1 0,0-1 0,0 0 0,0 0 0,0 0 0,0 0 0,0 0 0,0 0 0,-1 0 0,1 0 0,0-1 0,0 1 0,-1 0 0,1-1 0,-1 1 0,1-1 0,0 1 0,-1-1 0,1 0 0,-4 1 0,2-2 18,-1 1 0,1 0 0,0-1-1,-1 0 1,1 0 0,-1 0 0,1 0-1,0 0 1,-5-3 0,-2-2 2,1 0 0,0 0 0,1-1 0,-1 0 0,-8-10 0,10 9-321,0-1 1,1 0-1,0-1 1,0 1 0,1-1-1,1 0 1,0-1 0,0 1-1,-3-17 1,6 22-242,-1 0 0,1-1 0,1 1 0,-1-1 0,1 1 0,0-1 0,0 1 0,1-1 0,-1 1 0,1-1 0,0 1 0,1-1 0,0 1 0,-1 0 0,1 0 0,1 0 0,-1 0 0,1 0 0,0 1 0,5-7 0,23-16-5331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5.132"/>
    </inkml:context>
    <inkml:brush xml:id="br0">
      <inkml:brushProperty name="width" value="0.025" units="cm"/>
      <inkml:brushProperty name="height" value="0.025" units="cm"/>
    </inkml:brush>
  </inkml:definitions>
  <inkml:trace contextRef="#ctx0" brushRef="#br0">165 15 15887,'0'0'6897,"-9"-4"-5381,6 3-1501,0-1 0,0 1 0,0 0-1,0-1 1,0 1 0,-1 1 0,1-1-1,0 1 1,-1-1 0,1 1 0,-1 0 0,1 0-1,0 0 1,-1 1 0,1-1 0,0 1-1,-1 0 1,1 0 0,0 0 0,0 0-1,0 0 1,0 1 0,0 0 0,0-1 0,0 1-1,0 0 1,0 0 0,1 1 0,-4 3-1,-2 2 66,0 1-1,0 1 1,-11 18-1,17-24-53,0-1-1,0 1 1,0-1-1,1 1 1,-1 0-1,1-1 1,0 1-1,0 0 1,1 0-1,-1 0 1,1 0-1,0 0 1,0 0-1,0 0 1,1 7-1,0-10-20,0 0 0,0 0 0,0 0-1,0 0 1,0 0 0,0 0-1,0 0 1,0 0 0,0 0-1,0 0 1,1-1 0,-1 1 0,0 0-1,1-1 1,-1 1 0,0-1-1,1 0 1,-1 1 0,1-1-1,-1 0 1,0 0 0,1 0 0,-1 0-1,1 0 1,-1 0 0,1 0-1,1-1 1,41-8 248,-33 4-199,-1 0 1,0-1-1,0 0 1,0-1 0,-1 0-1,0-1 1,8-9-1,-6 7-1104,0 0 0,1 0 0,17-10 0,-29 20 801,1-1-1,-1 1 0,0 0 0,1 0 1,-1-1-1,0 1 0,1 0 1,-1 0-1,0 0 0,1-1 1,-1 1-1,1 0 0,-1 0 1,0 0-1,1 0 0,-1 0 1,1 0-1,-1 0 0,0 0 0,1 0 1,-1 0-1,1 0 0,-1 0 1,0 0-1,1 0 0,-1 0 1,1 1-1,-1-1 0,0 0 1,1 0-1,-1 0 0,0 1 0,1-1 1,-1 0-1,0 0 0,1 1 1,1 17-2251,-12 23 2948,7-31-844,0 0 0,1 0 0,0 0 0,1 0 0,-1 19 0,2-14-3864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5.681"/>
    </inkml:context>
    <inkml:brush xml:id="br0">
      <inkml:brushProperty name="width" value="0.025" units="cm"/>
      <inkml:brushProperty name="height" value="0.025" units="cm"/>
    </inkml:brush>
  </inkml:definitions>
  <inkml:trace contextRef="#ctx0" brushRef="#br0">120 0 6278,'-10'13'2237,"-6"8"-531,1-1 0,-24 46-1,32-52-780,1 0-1,1 0 1,0 0-1,1 1 1,0-1-1,1 1 0,-2 28 1,4-39-845,1 1 1,0 0-1,0-1 1,1 1-1,-1-1 1,1 1-1,0-1 1,0 0-1,0 1 1,1-1-1,-1 0 1,1 0-1,0 0 1,0 0-1,1 0 1,4 6-1,-4-7-29,1 0 0,1 0-1,-1-1 1,0 0-1,0 1 1,1-1 0,0-1-1,-1 1 1,1-1-1,0 0 1,0 0 0,0 0-1,-1 0 1,1-1-1,6 0 1,11-1-231,-1 0 1,1-2 0,-1 0-1,0-1 1,-1-1-1,27-11 1,57-12-1095,-108 34 1807,0-1 0,0 1 0,0-1 0,-1 0 0,0 0 1,0-1-1,-10 8 0,14-11-229,29-41 1533,-23 33-2090,0 0 0,0 1 1,1 0-1,0 0 0,0 1 0,0-1 1,1 1-1,8-5 0,-11 8 207,1 0 0,-1 1 0,0-1 0,1 1 0,-1 0-1,1 0 1,-1 1 0,1-1 0,-1 1 0,1 0 0,-1 0 0,1 1-1,-1-1 1,1 1 0,-1 0 0,8 3 0,6 2 313,0-2 1,0 0 0,1-1-1,-1-1 1,0 0 0,1-2-1,0 0 1,32-5-1,-37 3-33,-1-1-1,0-1 0,0 0 0,0 0 0,-1-1 0,0-1 1,0 0-1,0-1 0,0 0 0,-1-1 0,-1 0 0,18-17 1,-26 23-221,0 0 0,0 0 1,0 0-1,0 0 1,-1 0-1,1-1 1,-1 1-1,1 0 0,-1-1 1,0 1-1,0-1 1,0 1-1,0-1 1,0 0-1,-1 1 0,1-1 1,-1 0-1,1 1 1,-1-1-1,0 0 1,0 0-1,-1 1 0,0-4 1,0 3-76,0 1 0,0 0 0,0 0 0,-1 0 0,1 1 0,-1-1 0,1 0 0,-1 1 0,0-1 0,0 0 0,1 1 0,-1 0 0,0 0 0,-1-1 0,1 1 0,0 0 0,0 1 0,0-1 0,0 0 0,-1 1 0,1-1 0,0 1 0,-1 0 0,-4-1 0,1 1 46,1-1 0,-1 1 1,0 1-1,0-1 0,0 1 0,0 0 1,0 0-1,1 0 0,-1 1 0,0 0 1,1 0-1,0 1 0,-1-1 0,1 1 1,0 0-1,0 1 0,1-1 0,-1 1 1,1 0-1,-1 0 0,1 0 1,0 1-1,1-1 0,-1 1 0,1 0 1,0 0-1,0 0 0,1 1 0,-1-1 1,1 1-1,1-1 0,-1 1 0,1 0 1,0 0-1,0-1 0,0 1 1,1 8-1,0-10 36,1 0 0,0 0 0,0-1 0,0 1 0,0 0 1,1-1-1,-1 1 0,1-1 0,0 1 0,0-1 0,0 0 0,1 0 0,-1 0 0,1 0 1,0 0-1,0 0 0,0-1 0,0 1 0,0-1 0,0 0 0,1 0 0,-1 0 1,1 0-1,-1-1 0,1 0 0,6 2 0,8 3-39,0-1 0,0-1 0,1 0 0,21 0 0,27-1-1726,3-3-3359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6.909"/>
    </inkml:context>
    <inkml:brush xml:id="br0">
      <inkml:brushProperty name="width" value="0.025" units="cm"/>
      <inkml:brushProperty name="height" value="0.025" units="cm"/>
    </inkml:brush>
  </inkml:definitions>
  <inkml:trace contextRef="#ctx0" brushRef="#br0">11 1 13933,'0'0'4212,"1"12"-3480,-5 266 4301,-4-78-2422,8-99-1057,18-175 10,-9 21-1464,26-109-868,-29 144 531,0-1-1,1 1 0,0 0 0,2 1 0,0 0 0,14-20 0,-18 32 170,0 1 0,-1 0 0,1 0 0,0 0 0,1 0 0,-1 1 0,1 0 0,0 0 0,-1 1 0,1-1 0,0 1 0,1 1 0,-1-1 0,0 1 0,0 0 0,1 0 1,-1 1-1,0 0 0,9 1 0,-11-2 65,0 2 0,0-1 1,0 0-1,0 1 1,0 0-1,0-1 1,-1 2-1,1-1 1,0 0-1,0 1 0,-1 0 1,1 0-1,-1 0 1,0 0-1,1 0 1,-1 1-1,0-1 0,0 1 1,-1 0-1,1 0 1,0 0-1,-1 0 1,0 0-1,0 1 0,0-1 1,0 1-1,0-1 1,-1 1-1,0 0 1,0 0-1,1 5 0,-2-4 105,0 0-1,0 0 0,-1 0 0,0 0 0,0 0 0,0 0 0,0-1 0,-1 1 0,0 0 0,0-1 0,0 1 0,-1-1 0,0 0 0,1 0 0,-1 0 0,-1 0 0,1 0 0,-1 0 0,1-1 0,-1 0 0,0 0 0,0 0 0,-7 4 0,3-2 48,0-1 0,0 1 0,0-2 0,0 1 0,-1-1 0,0 0 0,0-1 0,0 0 0,0 0 0,0-1 0,0 0 0,-12-1 0,19 0-274,-1 0 0,1-1 0,-1 1 1,1-1-1,0 0 0,-1 1 0,1-1 0,0 0 1,0-1-1,-1 1 0,1 0 0,0-1 0,0 1 0,0-1 1,1 1-1,-1-1 0,0 0 0,1 0 0,-1 0 0,1 0 1,-1 0-1,0-3 0,0 1-883,0 0-1,1 0 1,-1 0-1,1-1 1,0 1-1,0-1 1,0-4 0,1-17-7998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1.515"/>
    </inkml:context>
    <inkml:brush xml:id="br0">
      <inkml:brushProperty name="width" value="0.05" units="cm"/>
      <inkml:brushProperty name="height" value="0.05" units="cm"/>
    </inkml:brush>
  </inkml:definitions>
  <inkml:trace contextRef="#ctx0" brushRef="#br0">144 352 19420,'0'-3'222,"0"1"0,-1 0-1,1-1 1,-1 1 0,0 0 0,1 0 0,-1-1-1,0 1 1,0 0 0,-1 0 0,1 0-1,0 0 1,-3-2 0,4 3-128,-1 1 0,0-1 0,0 1 0,0-1 0,0 1 0,0-1 0,0 1 0,0 0 0,0-1 0,0 1 0,0 0 0,0 0 0,0 0 0,0 0 0,-1 0 0,1 0 0,0 0 0,0 0 0,0 1-1,0-1 1,0 0 0,0 1 0,0-1 0,0 0 0,0 1 0,0-1 0,1 1 0,-1 0 0,0-1 0,0 1 0,0 0 0,0-1 0,0 2 0,-9 8 26,0-1-1,1 1 0,1 1 1,0-1-1,0 2 0,1-1 1,0 1-1,1 0 0,0 0 1,1 1-1,-5 21 0,9-33-122,1 0-1,0-1 0,-1 1 0,1 0 0,0 0 0,0 0 0,0 0 0,-1 0 1,1 0-1,0 0 0,0 0 0,0 0 0,1-1 0,-1 1 0,0 0 0,0 0 0,0 0 1,1 0-1,-1 0 0,0 0 0,1-1 0,-1 1 0,1 0 0,-1 0 0,1 0 1,-1-1-1,1 1 0,0 0 0,-1-1 0,1 1 0,0-1 0,-1 1 0,1-1 0,0 1 1,1 0-1,2 0-14,0 0 1,0 0-1,0-1 1,0 0-1,1 1 1,6-2-1,7 1-18,-8 1 22,0 0 0,-1 0 0,1 1 0,-1 1 0,1-1 0,-1 1 0,0 1 0,0 0 0,-1 0 0,1 1 0,-1 0 0,13 10 0,-16-11 4,-1 0-1,1 1 1,-1 0 0,0 0-1,0 0 1,-1 0-1,1 0 1,-1 1 0,0 0-1,-1-1 1,1 1-1,-1 0 1,0 0-1,-1 0 1,1 1 0,-1-1-1,-1 0 1,1 1-1,-1-1 1,0 8 0,-2 2 44,-1-1 0,-1 0 1,0 0-1,0 0 1,-2 0-1,0-1 0,0 0 1,-1 0-1,-1 0 1,-1-1-1,0 0 0,0-1 1,-15 14-1,22-23-15,0-1-1,0-1 1,0 1-1,-1 0 1,1 0-1,-1-1 1,1 1-1,-1-1 1,1 0-1,-1 0 1,-3 1-1,5-2-13,0 0-1,0 0 1,0 0-1,0 0 1,0 0 0,1 0-1,-1 0 1,0 0-1,0-1 1,0 1-1,0 0 1,1-1 0,-1 1-1,0 0 1,0-1-1,1 1 1,-1-1-1,0 1 1,1-1 0,-1 0-1,0 1 1,1-1-1,-1 0 1,1 1-1,-1-1 1,1 0 0,-1 0-1,1 1 1,0-1-1,-1 0 1,1 0-1,0 0 1,0 1 0,-1-1-1,1 0 1,0 0-1,0 0 1,0 0-1,0 0 1,0-1 0,0-7 3,0 1 0,0-1 0,1 0 0,0 1 0,1-1 1,0 1-1,5-15 0,27-58 12,31-40 34,10-21-19,-67 122-34,0-1 1,-1 1-1,-2-1 0,0 0 1,4-31-1,-9 43 1,0 0-1,0 1 0,-3-18 1,3 24-3,-1-1 0,1 1 0,-1-1 0,0 1 0,0-1 0,0 1-1,0 0 1,-2-3 0,2 5 1,1-1 0,-1 0-1,1 0 1,-1 1-1,0-1 1,1 1 0,-1-1-1,0 1 1,0-1-1,1 1 1,-1-1-1,0 1 1,0 0 0,0-1-1,0 1 1,1 0-1,-1 0 1,0 0 0,0 0-1,0 0 1,0-1-1,-1 2 1,0-1 0,-1 1 0,1 0 0,0 0 0,0 1 0,0-1 0,0 0 1,0 1-1,1-1 0,-1 1 0,0-1 0,1 1 0,-1 0 0,1 0 0,-1 0 0,1 0 1,0 0-1,0 0 0,0 0 0,0 0 0,0 0 0,0 1 0,0 3 0,-2 5 0,0 0 0,1 1 0,-2 14 1,4-22-3,0-1 0,0 1 0,0 0 1,0-1-1,0 1 0,1-1 0,0 1 1,0-1-1,0 1 0,0-1 1,0 1-1,1-1 0,0 0 0,-1 0 1,1 0-1,0 0 0,5 6 1,-3-6-6,1 1 0,-1-1 0,1 1 0,-1-1 0,1-1 1,0 1-1,1-1 0,-1 1 0,0-1 0,9 1 1,1 0 0,0 0 0,-1-2 0,1 0 0,0-1 0,0 0 0,-1-1 0,1-1 0,17-3 0,-30 4 9,0 1 0,-1-1 1,1 1-1,0-1 1,0 0-1,-1 0 0,1 0 1,0 0-1,-1 0 1,1 0-1,-1 0 0,1 0 1,-1-1-1,0 1 1,0 0-1,1-1 1,-1 0-1,0 1 0,0-1 1,0 1-1,-1-1 1,1 0-1,0 0 0,0 1 1,-1-1-1,0 0 1,1 0-1,-1 0 0,0 0 1,0 0-1,0-2 1,0-7 18,-1 1 0,-1 0 1,0 0-1,-6-17 0,4 11 31,1 5-20,2 3 10,-2-1 1,1 0 0,-1 0-1,0 1 1,-1-1-1,0 1 1,-9-13-1,10 18 26,2 4-21,5 11-2,9 16-26,-9-22-27,0 0 0,0 0 0,1 0 0,-1-1 0,1 1 0,1-1 0,-1 0 0,1-1-1,0 1 1,0-1 0,0 0 0,0-1 0,1 1 0,0-1 0,-1-1 0,1 1 0,0-1 0,1 0 0,6 0 0,-4-1 4,1 0 0,-1-1 0,0 0 0,1-1 0,-1 0 1,0-1-1,0 0 0,0-1 0,0 0 0,0 0 0,0-1 0,17-10 0,-4-1 9,0-1 0,-1-1 0,-1-1 0,23-26 0,-4 5-9,-40 39 2,0-1 0,1 1 0,-1 0 0,0 0 0,0-1 0,0 1 0,1 0 0,-1-1 0,0 1 0,0 0 0,1 0 0,-1 0 0,0-1 0,1 1 0,-1 0 0,0 0 0,1 0 0,-1 0 0,0 0 0,1-1 0,-1 1-1,0 0 1,1 0 0,-1 0 0,1 0 0,-1 0 0,0 0 0,1 0 0,-1 0 0,0 0 0,1 0 0,-1 1 0,0-1 0,1 0 0,-1 0 0,0 0 0,1 0 0,-1 0 0,0 1 0,1-1 0,-1 0 0,0 0 0,0 1 0,1-1 0,-1 0 0,0 0 0,0 1 0,1-1 0,-1 0 0,0 1 0,0-1 0,7 26-38,-7-22 34,0-1 1,1 0-1,0 0 1,-1 0-1,1 0 1,1 0-1,1 5 1,-1-7 4,-1 0 0,0 0 0,1 0 0,-1 0 0,0 0 0,1-1 0,-1 1 0,1 0 0,-1-1 0,1 0 0,-1 1 0,1-1-1,-1 0 1,1 0 0,0 1 0,-1-1 0,1-1 0,-1 1 0,1 0 0,0 0 0,-1 0 0,1-1 0,-1 1 0,3-2 0,40-19 13,-38 18-10,68-42 44,-52 30-57,1 1 1,0 1-1,0 1 1,43-15 0,-35 22-888,-31 5 794,0 0 0,0-1 0,0 1-1,0 0 1,1-1 0,-1 1 0,0 0-1,0 0 1,0-1 0,0 1 0,0 0-1,0-1 1,-1 1 0,1 0 0,0-1-1,0 1 1,0 0 0,0 0 0,0-1-1,0 1 1,0 0 0,-1 0 0,1-1-1,0 1 1,0 0 0,0 0 0,0-1-1,-1 1 1,1 0 0,0 0 0,0 0-1,-1 0 1,1-1 0,-1 1 0,-9-13-617,9 12 570,-13-14-648,1-1-197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7.320"/>
    </inkml:context>
    <inkml:brush xml:id="br0">
      <inkml:brushProperty name="width" value="0.025" units="cm"/>
      <inkml:brushProperty name="height" value="0.025" units="cm"/>
    </inkml:brush>
  </inkml:definitions>
  <inkml:trace contextRef="#ctx0" brushRef="#br0">164 162 15471,'0'0'11333,"-11"-4"-10735,4 1-535,0 0-34,-1 1 1,1-1-1,-1 1 1,1 1-1,-12-2 1,16 3-37,0 0 0,0 0 0,0 1-1,0-1 1,0 1 0,0-1 0,1 1 0,-1 0 0,0 0 0,0 0 0,1 0 0,-1 1 0,0-1-1,1 1 1,-1 0 0,1-1 0,0 1 0,0 0 0,-1 0 0,-2 4 0,1 0 48,0-1 1,1 1 0,-1 0 0,1-1-1,0 2 1,1-1 0,-4 10-1,6-15-34,0 0 0,-1 0-1,1 0 1,0 1 0,0-1-1,-1 0 1,1 1 0,0-1-1,0 0 1,1 0 0,-1 1-1,0-1 1,0 0 0,1 0-1,-1 1 1,1-1 0,-1 0-1,1 0 1,-1 0 0,1 0-1,0 0 1,-1 0 0,1 0-1,0 0 1,0 0 0,0 0-1,0 0 1,0 0 0,0 0-1,0-1 1,0 1 0,0 0 0,0-1-1,0 1 1,0-1 0,1 1-1,-1-1 1,0 0 0,0 1-1,1-1 1,-1 0 0,0 0-1,0 0 1,1 0 0,0 0-1,25 0 25,-1-1-1,0-1 1,1-2 0,-1 0-1,50-17 1,49-7-12,-124 27 29,0 1 0,-1 0 0,1-1 0,0 1 0,0-1 0,0 1 0,0-1 0,0 1 0,-1-1 0,1 0 0,0 0 0,-1 1 0,1-1 0,0 0 0,-1 0 0,1 1 0,-1-1 0,1 0 0,-1 0 0,1 0 0,-1 0 0,0 0 0,0 0 0,1 0 0,-1 0 0,0 0 0,0 0 0,0 0 1,0 0-1,0 0 0,0 0 0,0 0 0,0 0 0,-1-2 0,-9-43 2372,6 32-2090,-9-27-303,10 33-53,0-1 0,0 0 0,0-1 1,2 1-1,-3-15 0,6 23-331,0 1 0,0-1 0,1 1 1,-1-1-1,0 1 0,0 0 0,0-1 0,0 1 1,0 1-1,1-1 0,2 0 0,-2 1-224,26 0-3284,6 3-2397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8.105"/>
    </inkml:context>
    <inkml:brush xml:id="br0">
      <inkml:brushProperty name="width" value="0.025" units="cm"/>
      <inkml:brushProperty name="height" value="0.025" units="cm"/>
    </inkml:brush>
  </inkml:definitions>
  <inkml:trace contextRef="#ctx0" brushRef="#br0">206 97 9417,'0'0'8472,"0"-9"-6497,2-29-398,-2 36-1380,1 0 1,-1 0 0,0 0-1,0 0 1,0 0 0,0 0 0,-1 0-1,1 0 1,0 0 0,-1 0-1,0 0 1,1 1 0,-1-1-1,0 0 1,0 0 0,0 0-1,0 1 1,0-1 0,0 0-1,-1 1 1,-1-2 0,-2 2-94,-1 0 0,0 1 0,1 0 1,-1 0-1,1 1 0,-1-1 0,1 1 0,-1 1 1,1-1-1,-1 1 0,1 0 0,0 0 1,0 0-1,0 1 0,0-1 0,0 1 0,1 1 1,-1-1-1,1 1 0,0-1 0,0 1 1,0 0-1,-5 9 0,0-4-140,2 1 0,0 0 0,0 1 0,0-1 0,2 1 0,-1 0 0,1 1 0,1-1-1,-6 24 1,10-33 33,-1 0 0,1 0 0,-1 1-1,1-1 1,0 0 0,0 0 0,0 1-1,1-1 1,-1 0 0,0 0 0,1 0-1,-1 1 1,1-1 0,0 0 0,0 0-1,0 0 1,0 0 0,0 0-1,0 0 1,1 0 0,-1-1 0,2 3-1,0-2 3,-1-1 0,1 1 0,0-1 0,-1 0-1,1 1 1,0-1 0,0-1 0,0 1 0,0 0-1,-1-1 1,1 1 0,0-1 0,0 0 0,5 0-1,3-1 9,0-1-1,0 0 0,-1 0 0,1-1 0,-1 0 1,1-1-1,-1 0 0,11-7 0,-5 1-4,0-1 1,-1 0-1,0-1 0,-1-1 1,19-22-1,-25 26 15,-1 0 0,0-1 1,-1 0-1,0 0 0,-1 0 0,0-1 0,0 1 0,-1-1 1,0 0-1,2-14 0,-6 25-15,0 0 0,0 0 1,0 0-1,0 0 0,0 0 1,0 0-1,0 0 0,1-1 0,-1 1 1,0 0-1,0 0 0,0 0 0,0 0 1,0 0-1,0 0 0,0 0 1,0 0-1,0-1 0,0 1 0,0 0 1,0 0-1,0 0 0,0 0 1,0 0-1,0 0 0,0 0 0,0-1 1,0 1-1,0 0 0,0 0 0,0 0 1,0 0-1,0 0 0,0 0 1,0 0-1,0 0 0,-1-1 0,1 1 1,0 0-1,0 0 0,0 0 0,0 0 1,0 0-1,0 0 0,0 0 1,0 0-1,0 0 0,0 0 0,-1 0 1,1 0-1,0 0 0,0 0 1,0 0-1,0 0 0,0 0 0,0 0 1,0-1-1,-1 1 0,1 0 0,0 1 1,0-1-1,0 0 0,0 0 1,0 0-1,0 0 0,0 0 0,0 0 1,-1 0-1,1 0 0,-9 9-23,-8 16-128,12-13 159,0 0 0,0 0 0,1 1-1,1 0 1,0 0 0,1 0 0,0 0 0,1 0-1,0 0 1,1 0 0,2 16 0,-2-26-44,1-1-1,0 1 1,-1-1 0,1 1 0,0-1 0,0 0 0,1 1 0,-1-1 0,0 0 0,1 0-1,-1 0 1,1 0 0,0 0 0,0 0 0,0 0 0,0-1 0,0 1 0,0-1 0,0 1-1,0-1 1,0 0 0,1 0 0,2 1 0,27 5-3418,0-11-4614,-10-7-6166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8.810"/>
    </inkml:context>
    <inkml:brush xml:id="br0">
      <inkml:brushProperty name="width" value="0.025" units="cm"/>
      <inkml:brushProperty name="height" value="0.025" units="cm"/>
    </inkml:brush>
  </inkml:definitions>
  <inkml:trace contextRef="#ctx0" brushRef="#br0">3 0 15983,'0'0'11136,"0"13"-10826,-1 56 365,-1-11-380,3 0-1,1 0 0,19 96 0,-11-131-35,6-9-4354,-15-14 3737,0 0-1,0 0 0,0 1 0,1-1 0,-1 0 0,0 0 0,0 0 1,1 0-1,-1-1 0,0 1 0,0 0 0,1 0 0,-1-1 1,0 1-1,0-1 0,0 1 0,0-1 0,1 1 0,-1-1 0,0 0 1,0 1-1,0-1 0,-1 0 0,1 0 0,0 0 0,0 0 0,0 0 1,0 0-1,-1 0 0,1 0 0,-1 0 0,1 0 0,0-2 1,12-25-7282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9.154"/>
    </inkml:context>
    <inkml:brush xml:id="br0">
      <inkml:brushProperty name="width" value="0.025" units="cm"/>
      <inkml:brushProperty name="height" value="0.025" units="cm"/>
    </inkml:brush>
  </inkml:definitions>
  <inkml:trace contextRef="#ctx0" brushRef="#br0">22 1 13901,'0'0'6182,"-1"13"-4976,-7 74 330,0-7 1457,3 128 0,6-195-2785,1 0 0,1 1 0,0-1 1,7 20-1,13 6-788,-21-37 312,-1 0 0,1-1 1,-1 1-1,1 0 0,0-1 0,0 0 1,0 1-1,0-1 0,0 0 1,0 0-1,0 0 0,0 0 0,1-1 1,3 2-1,3-4-4729,0-9-2770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49.530"/>
    </inkml:context>
    <inkml:brush xml:id="br0">
      <inkml:brushProperty name="width" value="0.025" units="cm"/>
      <inkml:brushProperty name="height" value="0.025" units="cm"/>
    </inkml:brush>
  </inkml:definitions>
  <inkml:trace contextRef="#ctx0" brushRef="#br0">1 322 11563,'0'0'9155,"9"9"-7564,-7-8-1551,3 3 99,-1 1 0,2-1 1,-1 0-1,0-1 0,1 1 1,0-1-1,0 0 0,0-1 1,0 0-1,0 1 0,0-2 1,1 1-1,-1-1 0,1 0 1,7 0-1,-4-1 141,1 0-1,-1-1 1,0 0 0,0 0-1,0-1 1,-1-1 0,17-5 0,-23 7-196,0-1 0,0 0 0,0 1 0,0-1 0,-1 0 1,1 0-1,-1-1 0,1 1 0,-1-1 0,1 1 1,-1-1-1,0 0 0,0 1 0,-1-1 0,1 0 1,-1 0-1,1-1 0,-1 1 0,0 0 0,0 0 1,0-1-1,-1 1 0,1 0 0,-1-1 0,0 1 1,0-5-1,1 6-89,-1 0 1,0 0 0,0 0-1,-1 0 1,1 0-1,0 0 1,-1 0-1,1 0 1,-1 0 0,1 0-1,-1 0 1,0 0-1,0 1 1,0-1-1,0 0 1,0 0-1,0 1 1,-1-1 0,1 1-1,-1-1 1,1 1-1,-1-1 1,1 1-1,-1 0 1,0 0 0,1 0-1,-1 0 1,0 0-1,0 0 1,0 0-1,0 1 1,0-1 0,0 1-1,0-1 1,-2 1-1,0 0-34,0 0 0,-1 0 1,1 0-1,0 1 0,0 0 0,0 0 0,0 0 0,0 0 0,1 0 0,-1 1 1,0 0-1,0 0 0,1 0 0,-1 0 0,1 0 0,0 1 0,-5 4 0,1-1 61,1 2 0,-1-1 0,1 1 0,1 0 0,-1 0 0,1 1 0,1-1 0,0 1 0,0 0 0,0 0 0,1 1 0,1-1 0,0 1 0,0-1 0,0 1 0,1 15 0,1-23-5,0 0-1,0 0 1,1 1 0,-1-1 0,1 0-1,-1 0 1,1 0 0,0 0-1,0 0 1,0 0 0,0 0-1,0 0 1,0 0 0,1 0 0,-1-1-1,0 1 1,1 0 0,0-1-1,-1 0 1,1 1 0,2 1-1,1-1 14,0 1 1,0-1-1,0 0 0,0-1 0,0 1 0,0-1 0,0 0 0,10 1 0,0-2 85,-1 0 1,0 0 0,1-2-1,-1 0 1,0 0-1,17-6 1,-11 0-44,-1 0 1,0-1 0,0-2 0,-1 1-1,0-2 1,-1-1 0,-1 0-1,0-1 1,23-24 0,-23 19-29,0-1 1,-1 0 0,-1-1-1,-1 0 1,-1-1-1,-1-1 1,14-40-1,-22 55-30,-1 1-1,0-1 0,0 0 0,-1 0 0,0 0 1,-1 0-1,0 0 0,0 0 0,-1-9 0,0 15-21,1 0 0,-1 1-1,1-1 1,-1 1-1,0-1 1,1 1 0,-1-1-1,0 1 1,0-1 0,0 1-1,0-1 1,0 1-1,0 0 1,0 0 0,-1 0-1,1 0 1,0 0-1,-1 0 1,-1-1 0,0 1-26,0 0 1,1 0-1,-1 1 1,0 0-1,0-1 1,0 1-1,0 0 1,0 0-1,0 0 1,0 1 0,1-1-1,-1 1 1,0 0-1,0-1 1,-3 3-1,-1 0 26,0 0 0,-1 1 0,1 1 0,0-1-1,1 1 1,-1 0 0,1 0 0,0 1 0,1 0 0,-1 0-1,1 0 1,0 1 0,1-1 0,-1 1 0,1 0 0,1 1-1,-4 7 1,1-1 55,1 1-1,1-1 1,0 1 0,1 0-1,0 0 1,1 0-1,1 0 1,1 22 0,0-29-35,1-1 0,1 0 0,-1 0 0,1 0 1,1-1-1,-1 1 0,1 0 0,0-1 0,1 0 1,-1 0-1,1 0 0,0 0 0,1 0 1,7 7-1,-4-5-422,1-1 1,0 0-1,0 0 1,1 0-1,0-1 1,0-1-1,0 0 1,16 5 0,21 2-5432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0.496"/>
    </inkml:context>
    <inkml:brush xml:id="br0">
      <inkml:brushProperty name="width" value="0.025" units="cm"/>
      <inkml:brushProperty name="height" value="0.025" units="cm"/>
    </inkml:brush>
  </inkml:definitions>
  <inkml:trace contextRef="#ctx0" brushRef="#br0">34 207 7751,'0'0'8291,"-6"-9"-5045,-19-26-508,25 34-2674,-1 0 1,1 0-1,-1 1 0,1-1 1,0 0-1,0 0 0,-1 0 0,1 0 1,0 0-1,0 0 0,0 0 1,0 0-1,0 0 0,0 0 1,0 0-1,1 0 0,-1 0 0,0 0 1,0 0-1,1 0 0,-1 0 1,1 1-1,-1-1 0,1 0 0,-1 0 1,1 0-1,-1 0 0,1 1 1,0-1-1,-1 0 0,1 1 0,0-1 1,0 1-1,-1-1 0,1 0 1,0 1-1,0 0 0,0-1 0,0 1 1,0-1-1,0 1 0,0 0 1,-1 0-1,3-1 0,1 0 65,9-4 123,0 0 1,0 1-1,1 0 1,0 1-1,-1 0 1,1 2-1,0-1 1,1 2-1,17 1 1,-29-1-245,-1 0 0,0 1 1,1-1-1,-1 1 0,0 0 0,1 0 1,-1 0-1,0 0 0,0 0 0,0 0 1,0 0-1,0 1 0,0-1 0,0 1 1,-1 0-1,1-1 0,-1 1 0,1 0 1,-1 0-1,1 0 0,-1 0 0,0 0 1,0 0-1,0 0 0,0 1 0,0-1 1,-1 0-1,1 0 0,-1 1 0,1-1 1,-1 1-1,0-1 0,0 0 0,0 1 1,0-1-1,-1 5 0,0 2 29,0 1 1,0-1-1,-1 0 0,0 1 0,-1-1 1,0 0-1,0 0 0,-6 9 0,-2 1 26,6-13-65,1 1-1,0 0 1,0 1-1,0-1 0,1 1 1,0-1-1,1 1 1,0 0-1,-3 14 1,6-21-1,-1 0 0,1 0 1,-1-1-1,1 1 1,0 0-1,-1-1 0,1 1 1,0-1-1,-1 1 0,1-1 1,0 1-1,-1-1 0,1 1 1,0-1-1,0 0 1,0 1-1,0-1 0,-1 0 1,1 0-1,0 1 0,0-1 1,0 0-1,0 0 1,0 0-1,0 0 0,-1 0 1,1 0-1,0-1 0,0 1 1,0 0-1,0 0 0,0-1 1,1 0-1,35-8 87,-16-2-135,0-1-1,0-2 0,-1 1 0,-1-2 0,-1-1 0,0 0 0,-1-2 1,0 1-1,-2-2 0,0 0 0,-1-1 0,-1-1 0,15-31 0,-24 35-174,-10 15-193,-15 21 162,15-11 413,1 1 0,0 0 1,0 0-1,1 0 0,0 0 0,1 1 0,0 0 0,1 0 1,0-1-1,0 1 0,0 20 0,2-29-138,0 1 1,1-1 0,-1 1-1,0-1 1,1 0-1,-1 1 1,0-1-1,1 1 1,0-1-1,-1 0 1,1 1-1,0-1 1,0 0-1,0 0 1,0 0 0,0 0-1,0 0 1,0 0-1,0 0 1,0 0-1,0 0 1,0 0-1,1 0 1,-1-1-1,0 1 1,1 0-1,-1-1 1,1 1-1,-1-1 1,0 0 0,1 1-1,-1-1 1,1 0-1,-1 0 1,1 0-1,-1 0 1,1 0-1,-1 0 1,3-1-1,2 0 64,-1 1-1,1-1 0,-1 0 0,1-1 0,-1 1 1,0-1-1,0 0 0,1-1 0,7-4 0,0-3-112,-1 0-1,-1 0 1,1-1-1,-2-1 1,0 0-1,0 0 0,-1-1 1,-1 0-1,0 0 1,0-1-1,5-16 0,-30 47-943,-6 18 1032,21-30 10,0 0-1,1 0 1,-1 0-1,1 0 1,0 0-1,0 1 1,0 9-1,1-14-58,0 0-1,0 1 1,1-1 0,-1 1-1,1-1 1,-1 0 0,1 1-1,-1-1 1,1 0 0,0 0-1,-1 0 1,1 1 0,0-1-1,0 0 1,0 0 0,0 0-1,0 0 1,0 0 0,0 0-1,0-1 1,1 1 0,-1 0-1,0-1 1,0 1 0,1 0-1,-1-1 1,0 0 0,1 1-1,-1-1 1,1 0 0,-1 0-1,2 1 1,24 1 45,0 0-1,1-2 1,-1-1 0,38-5-1,46-2-69,-110 3 294,0 1 1,0 0 0,0-1-1,0 1 1,-1 0 0,0-1-1,0 1 1,0-1 0,-1-4 0,1 2-66,-10-138-869,14 144-199,0-1-1,-1 1 1,1 0 0,0 0-1,0 1 1,0-1-1,-1 1 1,1 0-1,0 0 1,0 0-1,7 1 1,-1 0-2357,32-1-8809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1.413"/>
    </inkml:context>
    <inkml:brush xml:id="br0">
      <inkml:brushProperty name="width" value="0.025" units="cm"/>
      <inkml:brushProperty name="height" value="0.025" units="cm"/>
    </inkml:brush>
  </inkml:definitions>
  <inkml:trace contextRef="#ctx0" brushRef="#br0">117 1 10474,'0'0'15124,"-3"13"-15044,-8 79 1373,3 1 0,5 0 1,8 103-1,12-129-1307,-8-35-335,-11-50 103,-1 0 0,-1 0 0,0 0-1,-1 0 1,-1 1 0,-1-1 0,0 2-1,-19-31 1,14 25-105,1-1 1,1 0-1,1 0 0,-7-29 1,16 52 180,0-1 0,0 1 0,0 0 0,0-1 0,0 1 0,0-1 0,0 1 0,0-1-1,0 1 1,0 0 0,0-1 0,0 1 0,0-1 0,0 1 0,1 0 0,-1-1 0,0 1 0,0-1 0,0 1 0,1 0 0,-1-1 0,0 1 0,1 0 0,-1 0 0,0-1 0,0 1 0,1 0 0,-1-1 0,1 1 0,-1 0 0,0 0 0,1 0 0,-1 0 0,1-1 0,22-1-168,35 10-736,-47-6 296,31 5-2887,0-1 0,0-3 0,0-1-1,63-6 1,-101 4 3505,-1-1-1,0 1 1,0-1-1,0 0 0,1-1 1,-1 1-1,0 0 1,-1-1-1,1 0 1,4-3-1,-4 3 404,-1 0 0,1 0 0,-1-1 0,0 1 0,0-1 0,0 1 0,-1-1 0,1 0 0,0 0 1,-1 0-1,0 0 0,0 0 0,0 0 0,0 0 0,1-4 0,-2 4-47,0 1 1,0-1-1,0 1 0,0-1 1,0 1-1,0-1 1,-1 1-1,1-1 0,-1 1 1,0 0-1,0-1 0,1 1 1,-1 0-1,-1-1 1,1 1-1,0 0 0,-1 0 1,1 0-1,-3-2 1,2 2-265,-1 0 0,1 0 1,0 0-1,-1 1 0,0-1 1,1 1-1,-1 0 1,0-1-1,0 1 0,1 1 1,-1-1-1,-4 0 1,3 0-39,0 0 1,0 1-1,0 0 1,0 0-1,0 0 1,0 0-1,0 1 1,0-1-1,0 1 1,0 0-1,0 0 1,0 1-1,1-1 1,-1 1-1,0 0 1,1-1 0,-1 2-1,1-1 1,0 0-1,0 1 1,0 0-1,0-1 1,0 1-1,0 0 1,1 1-1,-1-1 1,1 0-1,0 1 1,0-1-1,1 1 1,-1 0-1,1-1 1,-1 1-1,1 0 1,0 0 0,0 0-1,1 0 1,0 0-1,-1 0 1,1 0-1,1 6 1,-1-9-44,0 0 1,0 1-1,0-1 1,0 0-1,1 1 1,-1-1-1,0 0 1,1 1-1,-1-1 1,1 0-1,0 0 1,-1 0-1,1 1 1,0-1-1,-1 0 1,1 0-1,0 0 1,0 0-1,0 0 1,0 0-1,0-1 1,0 1-1,0 0 1,1 0-1,0 0 1,2 1 40,0-1 1,1 0-1,-1 0 1,0 0 0,0 0-1,0-1 1,1 1-1,5-1 1,1-1 101,0 0 0,0 0 1,0-1-1,0 0 0,19-7 0,-15 2-161,-1 0-1,0-1 1,0 0-1,0-1 1,-1-1-1,-1 0 0,0 0 1,0-2-1,-1 1 1,0-1-1,13-20 1,-31 46-76,2 0 1,-1 0 0,2 1 0,0 0 0,1 0-1,1 0 1,0 0 0,1 1 0,0 16-1,1-31 28,1 1-1,-1-1 0,0 1 0,0-1 0,1 1 0,-1-1 0,1 1 0,0-1 0,-1 1 0,1-1 0,0 0 0,0 1 0,-1-1 0,1 0 0,0 0 0,1 1 0,-1-1 0,0 0 0,0 0 0,0 0 0,1 0 0,-1-1 0,0 1 0,1 0 0,-1 0 0,0-1 0,1 1 1,-1-1-1,1 0 0,0 1 0,-1-1 0,1 0 0,-1 0 0,1 0 0,-1 0 0,1 0 0,-1 0 0,1 0 0,-1 0 0,1-1 0,0 1 0,-1-1 0,3 0 0,3-1-512,-1 0 0,0 0 0,0 0 1,0-1-1,0 1 0,0-2 0,-1 1 0,1 0 0,8-8 0,11-21-4257,0-7-1987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1.763"/>
    </inkml:context>
    <inkml:brush xml:id="br0">
      <inkml:brushProperty name="width" value="0.025" units="cm"/>
      <inkml:brushProperty name="height" value="0.025" units="cm"/>
    </inkml:brush>
  </inkml:definitions>
  <inkml:trace contextRef="#ctx0" brushRef="#br0">44 0 4100,'-3'11'7313,"-8"29"-4223,1 0 0,3 1-1,-5 71 1,12-100-2662,0 0 1,1 0-1,0 0 1,1 0-1,1-1 1,5 17 0,-8-26-389,1 0 1,0 0-1,0 0 1,0 0 0,0 0-1,0 0 1,0 0-1,1 0 1,-1-1 0,1 1-1,-1-1 1,1 1-1,0-1 1,-1 1 0,1-1-1,0 0 1,0 0-1,0 0 1,0 0 0,0 0-1,0-1 1,0 1-1,0 0 1,0-1 0,0 0-1,1 1 1,-1-1 0,0 0-1,0 0 1,0 0-1,1 0 1,-1-1 0,0 1-1,0-1 1,0 1-1,0-1 1,0 0 0,0 1-1,0-1 1,0 0-1,0-1 1,4-1 0,11-8 9,1-1 0,-1 0 1,-1-1-1,0 0 0,-1-2 1,-1 0-1,17-22 1,-14 16-748,-1-2-1,-2 1 1,0-2 0,-1 0 0,10-29 0,-23 53 680,0 0-1,0 0 0,0 0 1,0 0-1,0 0 1,0 0-1,-1 0 1,1 0-1,0 0 0,0 0 1,0 0-1,0 0 1,0 0-1,0 0 1,0 0-1,-1 0 0,1-1 1,0 1-1,0 0 1,0 0-1,-16 26 230,-18 42 805,28-52-638,0 0 1,1 1-1,0-1 1,2 1-1,0 0 1,0 0-1,2 1 1,0-1 0,4 32-1,-2-45-366,0 0-1,0 0 1,1 1-1,0-1 0,0 0 1,0 0-1,0 0 1,1-1-1,-1 1 1,1-1-1,0 1 1,0-1-1,1 0 1,-1 0-1,5 3 1,-6-4-272,0-1 0,-1 0 0,1 0 0,0 0 0,0-1 0,0 1 0,0 0 0,0-1 0,0 1 0,0-1 0,0 0 0,0 0 0,0 1 0,4-2 0,-4 1-340,-1-1 0,1 1 0,0-1 0,-1 0-1,1 1 1,0-1 0,-1 0 0,1 0 0,-1 0 0,0 0-1,1 0 1,-1-1 0,0 1 0,1 0 0,-1-1 0,0 1-1,0-1 1,0 1 0,1-3 0,10-23-13094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2.221"/>
    </inkml:context>
    <inkml:brush xml:id="br0">
      <inkml:brushProperty name="width" value="0.025" units="cm"/>
      <inkml:brushProperty name="height" value="0.025" units="cm"/>
    </inkml:brush>
  </inkml:definitions>
  <inkml:trace contextRef="#ctx0" brushRef="#br0">0 7 12268,'0'0'7041,"9"10"-3875,-4-4-2745,1 0 1,0 0 0,0-1 0,0 1-1,1-1 1,0-1 0,0 1-1,0-1 1,0 0 0,1-1 0,-1 0-1,1 0 1,0-1 0,0 0 0,0 0-1,0-1 1,13 1 0,-15-2-276,0 0 0,0 0 1,-1-1-1,1 0 0,0 0 0,9-4 1,-14 5-146,0 0 1,0-1-1,0 1 1,0-1-1,0 0 1,0 1-1,0-1 1,0 0-1,0 0 1,0 1-1,0-1 1,-1 0-1,1 0 1,0 0-1,-1 0 1,1 0-1,-1 0 1,1 0-1,-1 0 1,1 0-1,-1 0 1,0 0 0,1-1-1,-1 1 1,0 0-1,0 0 1,0 0-1,0 0 1,0-1-1,0 1 1,0 0-1,-1 0 1,1 0-1,0 0 1,0 0-1,-1 0 1,1 0-1,-1 0 1,1-1-1,-1 1 1,0 1-1,0-3 1,-1 1-114,0-1-1,0 0 1,0 1 0,-1-1 0,1 1 0,0 0-1,-1 0 1,0 0 0,0 0 0,1 0-1,-1 1 1,0-1 0,0 1 0,0 0 0,-1 0-1,1 0 1,0 0 0,0 0 0,-1 1 0,-4-1-1,5 1 60,0-1 1,0 1-1,0 0 0,0 1 0,0-1 0,0 0 1,0 1-1,0-1 0,1 1 0,-1 0 0,0 0 0,0 0 1,1 1-1,-1-1 0,0 0 0,1 1 0,-1 0 1,1 0-1,0 0 0,0 0 0,0 0 0,-4 4 0,3-1 70,1-1-1,0 0 0,0 0 0,0 1 1,1-1-1,-1 1 0,1-1 0,0 1 1,1 0-1,-1-1 0,1 1 0,0 0 1,0 7-1,1-9 9,-1-1 1,1 1-1,0-1 0,0 0 1,0 1-1,0-1 0,0 0 1,0 1-1,1-1 1,-1 0-1,1 0 0,-1 0 1,1 0-1,0-1 1,0 1-1,0 0 0,0-1 1,0 1-1,0-1 1,1 0-1,-1 1 0,0-1 1,1 0-1,-1-1 0,0 1 1,4 0-1,10 3 55,0-2-1,0 0 1,1 0 0,-1-2-1,0 0 1,1-1-1,-1-1 1,0 0-1,0-1 1,23-7 0,8-6-89,-1-2 0,49-27 0,-95 45 6,0 0 0,1 0 0,-1 0-1,0-1 1,0 1 0,1 0 0,-1 0 0,0 0 0,1 0 0,-1 0-1,0-1 1,1 1 0,-1 0 0,0 0 0,1 0 0,-1 0 0,1 0-1,-1 0 1,0 0 0,1 0 0,-1 1 0,0-1 0,1 0-1,-1 0 1,0 0 0,1 0 0,-1 0 0,0 0 0,0 1 0,1-1-1,-1 0 1,0 0 0,1 1 0,-1-1 0,0 0 0,0 0-1,1 1 1,-1-1 0,0 0 0,0 0 0,0 1 0,0-1 0,1 0-1,-1 1 1,0-1 0,0 0 0,0 1 0,0-1 0,0 0-1,0 1 1,0-1 0,0 1 0,0-1 0,0 0 0,0 1 0,0-1-1,0 0 1,0 1 0,0-1 0,-1 1 0,-5 36 875,1 5 653,5-41-1516,1 0 0,-1 0 0,1 0-1,0 0 1,-1-1 0,1 1 0,0 0 0,0 0 0,0 0 0,0-1 0,0 1 0,0 0 0,0-1 0,0 1-1,0-1 1,0 1 0,0-1 0,0 1 0,0-1 0,0 0 0,0 0 0,0 1 0,1-1 0,-1 0 0,1 0 0,37 0-51,-27-1-68,-3 1-362,0 0 0,0-1 1,0-1-1,15-3 0,34-19-6170,-14 1-1798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2.927"/>
    </inkml:context>
    <inkml:brush xml:id="br0">
      <inkml:brushProperty name="width" value="0.025" units="cm"/>
      <inkml:brushProperty name="height" value="0.025" units="cm"/>
    </inkml:brush>
  </inkml:definitions>
  <inkml:trace contextRef="#ctx0" brushRef="#br0">133 164 10762,'-9'5'5253,"-6"4"-3626,-53 34 4963,65-40-6313,0-1-1,0 0 1,0 1-1,0-1 1,0 1 0,1 0-1,-1 0 1,1 0 0,0 1-1,0-1 1,0 0 0,0 1-1,0-1 1,1 1 0,0 0-1,-1-1 1,0 7 0,3-9-261,-1 0 0,0 0 0,1 0 0,-1 1 0,1-1 1,0 0-1,-1 0 0,1 0 0,0 0 0,-1 0 1,1 0-1,0-1 0,0 1 0,0 0 0,0 0 0,0 0 1,0-1-1,0 1 0,0-1 0,0 1 0,0 0 0,0-1 1,1 0-1,-1 1 0,0-1 0,0 0 0,0 0 0,1 0 1,-1 1-1,0-1 0,0 0 0,2-1 0,46 0 299,-44 1-283,4-2-54,1 0 0,-1-1-1,1 0 1,-1 0 0,0-1-1,0 0 1,-1-1 0,1 0-1,-1 0 1,0-1-1,0 0 1,-1-1 0,8-7-1,1-2-397,-2 0 0,0-1 0,0-1 0,18-32 1,-6-5-139,-25 51 557,1 1-1,-1-1 1,0 0 0,0 0 0,0 1 0,-1-1 0,1 0 0,-1 0 0,0 0 0,0 0 0,-1 0 0,0-7 0,0 11 11,1 0-1,-1-1 1,1 1-1,0-1 1,-1 1-1,1 0 1,-1 0-1,1-1 1,-1 1-1,1 0 0,-1 0 1,1-1-1,-1 1 1,1 0-1,-1 0 1,1 0-1,-1 0 1,0 0-1,1 0 1,-1 0-1,1 0 1,-1 0-1,1 0 1,-1 0-1,1 0 1,-1 0-1,1 1 0,-1-1 1,1 0-1,-1 0 1,1 1-1,-1-1 1,1 0-1,-1 0 1,1 1-1,-1-1 1,1 1-1,0-1 1,-1 0-1,1 1 1,0-1-1,-1 1 1,0 0-1,-17 17 71,11-9 84,1 0-1,1 0 1,0 1 0,0-1 0,0 1 0,2 0-1,-1 1 1,1-1 0,1 0 0,-1 1 0,2 0 0,0-1-1,0 19 1,1-24-133,0 0 0,1-1 0,-1 1-1,1 0 1,0-1 0,1 1 0,-1 0 0,1-1-1,0 1 1,0-1 0,0 0 0,1 0 0,-1 0-1,1 0 1,0 0 0,0 0 0,1-1 0,-1 0-1,1 1 1,0-1 0,-1-1 0,1 1 0,1 0-1,-1-1 1,0 0 0,0 0 0,1 0 0,-1-1-1,1 1 1,0-1 0,-1 0 0,8 0 0,0 1-21,0-2-1,1 0 1,-1 0 0,0-1 0,1-1 0,-1 0 0,0 0 0,0-1 0,0-1 0,13-6 0,-18 8-44,0-2-1,0 1 1,0-1 0,0 0-1,-1-1 1,1 0-1,-1 0 1,-1 0 0,1 0-1,0-1 1,-1 0-1,0 0 1,-1-1 0,0 1-1,0-1 1,7-15-1,-11 20 23,1 0-1,0 0 1,0 0-1,-1 0 0,0-1 1,1 1-1,-1 0 0,0 0 1,0-1-1,0 1 1,0 0-1,-1 0 0,1-1 1,-2-3-1,2 5-5,-1 0 0,1 0 0,-1 0 0,0 0 0,1 0-1,-1 0 1,0 0 0,0 1 0,0-1 0,0 0 0,0 0 0,0 1 0,0-1-1,0 0 1,0 1 0,0-1 0,0 1 0,0-1 0,0 1 0,-2-1 0,0 1-4,0 0 0,0 0 0,0 0 0,0 0 0,0 0 0,0 1 0,0-1 0,0 1 0,0 0 0,0 0 0,0 0 0,0 0 0,0 1 0,1-1 0,-1 1 0,0-1 0,1 1 0,0 0 0,-5 4 1,3-2 75,1 0 1,-1 0-1,1 1 1,0-1 0,0 1-1,0 0 1,0 0-1,1 0 1,0 0 0,0 0-1,-2 9 1,4-12-41,0 0 0,0-1 0,0 1 0,0 0 0,0-1 0,0 1 0,0 0 0,1 0 0,-1-1 0,1 1 0,-1-1 0,1 1 0,0 0 0,-1-1 0,1 1 1,0-1-1,0 1 0,0-1 0,0 0 0,0 1 0,0-1 0,1 0 0,-1 0 0,0 0 0,1 0 0,-1 0 0,1 0 0,-1 0 0,1 0 0,-1-1 0,1 1 0,-1-1 0,1 1 0,0-1 0,-1 1 0,1-1 0,0 0 1,-1 0-1,4 0 0,10 2-59,0-1 1,0-1 0,0 0 0,-1-1-1,1 0 1,0-2 0,0 0-1,-1 0 1,1-1 0,-1-1 0,0 0-1,0-1 1,-1-1 0,0 0-1,0-1 1,17-13 0,-31 22 56,0 0 0,-1 0 1,1 0-1,0 0 0,0 1 0,0-1 1,0 0-1,0 1 0,0-1 0,0 1 1,0-1-1,0 1 0,1-1 0,-1 1 0,1-1 1,-1 1-1,1 0 0,0-1 0,-1 1 1,1 0-1,0 0 0,0-1 0,0 1 1,0 0-1,1-1 0,-1 1 0,0 0 1,1 1-1,1-1 14,-1 0 1,0 0 0,0 0-1,1-1 1,-1 1-1,1 0 1,0-1-1,-1 0 1,1 1 0,0-1-1,0 0 1,0 0-1,0 0 1,0 0 0,0 0-1,0 0 1,0 0-1,0-1 1,0 1-1,0-1 1,1 0 0,2 1-1,141 0-3228,-69-3 681,-76 15 2107,-1-12-1163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1.951"/>
    </inkml:context>
    <inkml:brush xml:id="br0">
      <inkml:brushProperty name="width" value="0.05" units="cm"/>
      <inkml:brushProperty name="height" value="0.05" units="cm"/>
    </inkml:brush>
  </inkml:definitions>
  <inkml:trace contextRef="#ctx0" brushRef="#br0">1 0 14963,'13'10'1016,"4"-2"-1144,2-1-72,2-3 464,2 0-192,3-4-120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5.372"/>
    </inkml:context>
    <inkml:brush xml:id="br0">
      <inkml:brushProperty name="width" value="0.025" units="cm"/>
      <inkml:brushProperty name="height" value="0.025" units="cm"/>
    </inkml:brush>
  </inkml:definitions>
  <inkml:trace contextRef="#ctx0" brushRef="#br0">186 219 12588,'26'-28'2007,"-20"19"-571,1 1 1,1 0 0,-1 1 0,1-1 0,1 2 0,15-11 0,-24 36 698,-4-5-1851,-1 1 1,0-1-1,-1 0 1,-1 0-1,-11 17 0,-50 68 582,43-66-571,-117 147 1429,157-187-2378,14-17 139,-5-3 45,-1-1 0,-1-1 1,-2 0-1,-1-2 0,-1 0 0,27-68 0,-50 113-146,-42 142 1737,38-123-396,2 0 1,2 1-1,-3 51 0,10-75-646,0-14 113,-2 2-176,0 0 0,0 0 0,0-1 0,0 1 1,0 0-1,0 0 0,-1 0 0,1 0 0,-1 0 0,1 0 0,-1 0 1,-1-1-1,1 0-22,-5-6-113,1 1-1,0-1 0,1 1 1,0-2-1,0 1 0,1 0 1,0-1-1,1 1 0,0-1 1,0 0-1,0-16 0,3 25 78,0-1-1,0 1 0,-1 0 0,1 0 0,0 0 0,0-1 0,0 1 0,1 0 1,-1 0-1,0 0 0,0 1 0,0-1 0,1 0 0,-1 0 0,0 1 0,1-1 1,-1 0-1,1 1 0,-1 0 0,1-1 0,-1 1 0,1 0 0,-1 0 0,1 0 1,-1 0-1,1 0 0,-1 0 0,1 0 0,2 1 0,48 7-69,-42-4 31,-1 1 0,0 1 0,0 0 0,0 0 0,0 0 0,-1 1 0,14 15 0,-19-19 67,0 0 1,0 0 0,0 0 0,0 0 0,0 1-1,-1-1 1,0 1 0,0-1 0,0 1-1,0 0 1,0 0 0,-1 0 0,0 0 0,1 0-1,-2 0 1,1 1 0,0 3 0,36-132 76,-20 59-172,48-115 0,-65 179 97,1 1 0,-1-1 1,0 1-1,0 0 0,0-1 1,1 1-1,-1-1 0,0 1 1,1 0-1,-1-1 0,0 1 1,1 0-1,-1-1 0,0 1 1,1 0-1,-1-1 0,1 1 1,-1 0-1,1 0 0,-1 0 1,0-1-1,1 1 0,-1 0 1,1 0-1,-1 0 0,1 0 1,-1 0-1,1 0 0,-1 0 1,1 0-1,-1 0 0,1 0 1,-1 0-1,1 0 0,-1 0 1,1 0-1,-1 1 0,1-1 1,-1 0-1,0 0 0,1 1 1,-1-1-1,1 0 0,0 1 1,23 21 119,-22-19-69,0 0 0,1-1 0,-1 1 0,1-1 0,-1 0 0,1 0 0,0 0 0,0 0 0,3 2 0,-2-4-6,-1 1-1,0-1 0,1 0 1,-1 1-1,1-2 1,-1 1-1,0 0 0,1-1 1,-1 1-1,0-1 1,1 0-1,-1 0 0,0 0 1,0-1-1,0 1 1,0-1-1,0 0 0,0 0 1,0 0-1,0 0 1,-1 0-1,1 0 0,-1-1 1,0 1-1,0-1 1,0 0-1,0 0 0,0 0 1,0 0-1,-1 0 1,1 0-1,-1 0 0,0 0 1,0 0-1,0-1 1,-1 1-1,1 0 0,-1-1 1,1 1-1,-1-1 1,0 1-1,-2-7 0,2 9-38,0 0-1,0 1 1,0-1-1,-1 0 1,1 1-1,0-1 1,-1 0-1,1 1 1,0-1-1,-1 1 1,1-1-1,-1 0 0,1 1 1,-1-1-1,1 1 1,-1-1-1,0 1 1,1 0-1,-1-1 1,1 1-1,-1 0 1,0-1-1,1 1 1,-1 0-1,0 0 0,0-1 1,1 1-1,-1 0 1,0 0-1,1 0 1,-1 0-1,0 0 1,0 0-1,1 0 1,-1 0-1,0 0 1,0 1-1,1-1 0,-1 0 1,0 0-1,1 1 1,-1-1-1,0 0 1,1 1-1,-1-1 1,1 1-1,-1-1 1,0 1-1,-29 23-345,20-10 419,1 1 1,1 0 0,0 0-1,1 0 1,-7 25 0,11-31 19,0 1 1,1-1 0,0 1-1,1 0 1,0-1-1,1 1 1,0 0 0,0 0-1,1 0 1,0-1 0,3 11-1,-2-15-80,0-1-1,1 1 1,-1 0 0,1-1-1,1 1 1,-1-1-1,0 0 1,1 0-1,0 0 1,0-1 0,0 1-1,0-1 1,1 0-1,-1 0 1,1-1 0,0 1-1,0-1 1,0 0-1,7 2 1,-8-3 39,-1 1 0,1-1 0,0 0 0,0-1 0,-1 1 0,1-1 0,0 1 0,0-1 0,0 0 0,0-1 0,0 1 0,0-1 0,-1 1 0,1-1 0,0-1 0,0 1 0,-1 0 0,1-1 0,-1 0 0,1 1 0,-1-1 0,0-1 0,0 1 0,0 0 0,0-1 0,0 0 0,3-3 0,2-8-16,0 0 1,-2-1-1,0 0 0,0 0 0,-1 0 1,-1-1-1,-1 0 0,0 0 0,-1 1 1,0-2-1,-2-27 0,-1 44-78,0 0 45,1 0 0,-1 0-1,1 0 1,-1 0 0,1 0-1,-1 0 1,1 0 0,-1 0 0,1 0-1,-1 1 1,1-1 0,-1 0-1,1 0 1,0 0 0,-1 1 0,1-1-1,-1 0 1,1 0 0,0 1-1,-1-1 1,1 1 0,-1-1 0,1 0-1,0 1 1,0-1 0,-1 0-1,1 1 1,0-1 0,0 1-1,-1-1 1,1 1 0,0-1 0,0 1-1,0-1 1,0 1 0,0-1-1,0 1 1,0-1 0,0 1 0,0-1-1,0 1 1,0-1 0,0 1-1,0-1 1,0 1 0,0-1 0,1 1-1,-1 3 13,0-3 172,3 41-368,1-38 198,1 0 0,-1 0 0,1 0 0,0-1 0,0 0 0,0 0 0,1 0 0,-1-1 0,1 0 0,-1 0 0,1 0 0,0-1-1,0 0 1,0 0 0,0 0 0,-1-1 0,1 1 0,0-2 0,0 1 0,0-1 0,0 1 0,0-2 0,0 1 0,-1-1 0,1 1 0,0-2-1,-1 1 1,0-1 0,1 1 0,-1-2 0,0 1 0,0 0 0,-1-1 0,1 0 0,-1 0 0,0 0 0,0-1 0,0 1 0,-1-1 0,1 0 0,3-8-1,-5 7 31,1 1-1,-1-1 1,0 0-1,-1 0 1,0 0-1,0 0 0,0 0 1,0 0-1,-1-1 1,-1-10-1,1 15-51,-1 1 0,1-1 0,0 0 0,-1 1 0,0-1 0,1 1 0,-1-1 0,0 1 1,0-1-1,0 1 0,0-1 0,0 1 0,0 0 0,0-1 0,0 1 0,-1 0 0,1 0 0,0 0 0,-1 0 0,1 0 0,-1 0 0,1 1 0,-1-1 0,1 0 0,-1 1 0,1-1 0,-1 1 0,0 0 0,1-1 0,-1 1 0,0 0 1,0 0-1,1 0 0,-1 0 0,0 0 0,1 1 0,-1-1 0,0 0 0,1 1 0,-1-1 0,0 1 0,1 0 0,-2 0 0,-1 1-6,-1 0 1,1 0-1,0 1 1,0-1-1,1 1 0,-1 0 1,1 0-1,-1 0 1,1 0-1,0 1 0,0-1 1,0 1-1,1 0 1,-1-1-1,1 2 0,0-1 1,0 0-1,0 0 1,-1 6-1,-1 3 50,0-1 0,1 1 0,1 0 0,0 0 1,0 21-1,2-30-21,0 0 1,0 0 0,0-1 0,1 1 0,0 0-1,-1 0 1,1-1 0,1 1 0,-1-1 0,0 1 0,1-1-1,0 1 1,0-1 0,0 0 0,0 0 0,0 0-1,1 0 1,0 0 0,2 2 0,0-2 4,0 0 1,0 0-1,0 0 1,0 0-1,1-1 0,-1 0 1,1 0-1,-1-1 1,1 1-1,0-1 0,8 0 1,-1 0 17,0-1 1,0 0-1,1-1 0,-1-1 1,0 0-1,0-1 0,0 0 1,-1-1-1,1 0 0,19-10 1,-18 6-28,-1-1 1,1-1-1,-2 0 1,18-17-1,-25 22-85,-1 1 0,0-1 0,0 1-1,-1-1 1,1 0 0,-1 0 0,0-1 0,0 1-1,-1-1 1,1 1 0,-1-1 0,-1 0-1,1 0 1,1-11 0,-3 17 67,0-1 1,0 1-1,0 0 0,0 0 1,0 0-1,0-1 1,0 1-1,0 0 0,0 0 1,0-1-1,0 1 0,0 0 1,0 0-1,0 0 1,-1-1-1,1 1 0,0 0 1,0 0-1,0 0 0,0-1 1,0 1-1,0 0 1,-1 0-1,1 0 0,0 0 1,0-1-1,0 1 0,-1 0 1,1 0-1,0 0 0,0 0 1,0 0-1,-1 0 1,1 0-1,0 0 0,0 0 1,0 0-1,-1-1 0,1 1 1,0 0-1,0 0 1,-1 0-1,-11 6-255,-9 10 58,18-13 212,1 1 0,-1-1 0,1 1 0,0-1 0,0 1 0,0-1 0,1 1 0,-1 0 0,1 0 0,0 0 0,0 0 0,0 0 0,1 0 0,-1 0 1,1 0-1,1 6 0,-1-8 3,1 0 1,-1 0 0,1 0 0,0 0 0,0 0 0,0-1-1,0 1 1,1 0 0,-1 0 0,0-1 0,1 1 0,-1 0-1,1-1 1,-1 0 0,1 1 0,0-1 0,0 0 0,-1 0-1,1 0 1,0 0 0,0 0 0,0 0 0,0-1 0,0 1-1,1-1 1,-1 1 0,0-1 0,0 0 0,0 0 0,0 0-1,4 0 1,5 0-19,0 0 0,0-1 0,0-1 0,0 0 0,0 0 0,0-1 0,0 0 0,-1-1 0,1 0 1,-1-1-1,0 0 0,-1-1 0,1 0 0,-1 0 0,0-1 0,0 0 0,-1 0 0,0-1 0,-1-1 0,12-14 0,-10 10-315,-1 1 0,0-1 0,-1 0 0,-1-1 1,0 0-1,0 0 0,-2 0 0,1-1 0,-2 0 0,0 1 0,-1-1 1,-1 0-1,0 0 0,-2-28 0,1 41 298,0 1-1,0 0 1,0-1-1,0 1 1,-1-1-1,1 1 1,0 0-1,-1-1 1,1 1-1,-1 0 1,1 0-1,-1-1 0,0 1 1,0 0-1,1 0 1,-1 0-1,0 0 1,0 0-1,-2-2 1,2 3 15,0 0-1,1 0 1,-1-1 0,0 1 0,0 0-1,0 0 1,0 0 0,0 0-1,0 0 1,0 0 0,0 0 0,0 0-1,0 1 1,1-1 0,-1 0 0,0 0-1,0 1 1,0-1 0,0 1-1,1-1 1,-2 2 0,-3 1 54,1 0 1,-1 1-1,1 0 1,0 0-1,1 0 1,-1 0-1,-5 10 1,-1 6 355,0 0 1,2 1-1,0 1 1,2-1 0,0 1-1,1 0 1,2 0-1,0 1 1,1-1 0,1 1-1,4 39 1,-2-54-358,1 1 1,0-1-1,0 0 0,1 0 1,0 0-1,5 9 0,-7-14-23,0 0-1,0-1 1,1 1 0,-1-1-1,1 0 1,-1 1-1,1-1 1,0 0 0,0 0-1,0 0 1,0 0-1,0 0 1,0 0 0,1-1-1,-1 1 1,1-1-1,-1 0 1,1 0-1,-1 0 1,1 0 0,0 0-1,2 1 1,-4-4 19,0 1-1,0 0 1,-1 0 0,1 0 0,0 0 0,-1 0 0,1-1-1,-1 1 1,1 0 0,-1 0 0,0-1 0,1 1 0,-1 0-1,0-1 1,0 1 0,0 0 0,0-1 0,0 1 0,0 0-1,0-1 1,-1 1 0,1 0 0,-1-2 0,-6-38 195,-4 20-417,-1-1 1,0 2 0,-2-1 0,0 2 0,-2 0-1,0 1 1,-35-32 0,51 47 51,13 3-226,34 8-800,3 0-393,-46-7 762,19-1-1456,-13-5-4097,-10-9 764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5.703"/>
    </inkml:context>
    <inkml:brush xml:id="br0">
      <inkml:brushProperty name="width" value="0.025" units="cm"/>
      <inkml:brushProperty name="height" value="0.025" units="cm"/>
    </inkml:brush>
  </inkml:definitions>
  <inkml:trace contextRef="#ctx0" brushRef="#br0">6 6 14926,'-5'-5'7848,"10"5"-7176,10 5-544,13 7 64,8 3-95,1 3-33,14-2-2467,-5-1-4099,3-1-8520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6.049"/>
    </inkml:context>
    <inkml:brush xml:id="br0">
      <inkml:brushProperty name="width" value="0.025" units="cm"/>
      <inkml:brushProperty name="height" value="0.025" units="cm"/>
    </inkml:brush>
  </inkml:definitions>
  <inkml:trace contextRef="#ctx0" brushRef="#br0">161 5 13837,'0'0'9113,"-10"0"-6599,3-1-2004,-2 0-126,1 0-1,0 0 0,0 1 1,-1 0-1,1 0 1,0 1-1,-1 0 1,-10 3-1,19-4-414,-1 1-1,1-1 1,-1 1-1,1-1 1,0 0 0,-1 1-1,1-1 1,-1 1-1,1-1 1,0 1 0,0-1-1,-1 1 1,1 0-1,0-1 1,0 1-1,0-1 1,-1 1 0,1 0-1,0-1 1,0 1-1,0-1 1,0 1-1,0 0 1,0-1 0,0 1-1,0-1 1,1 1-1,-1 0 1,0-1-1,0 1 1,0-1 0,1 1-1,-1-1 1,0 1-1,0-1 1,1 1-1,-1-1 1,1 1 0,-1-1-1,0 1 1,1-1-1,-1 1 1,1-1-1,-1 0 1,2 1 0,22 18-2031,26 9-151,-28-16 1169,-1 0-1,-1 1 1,36 29 0,-55-41 1077,0 0-1,1 0 1,-1 0 0,0 1 0,0-1 0,0 0-1,0 0 1,0 1 0,0-1 0,0 0 0,0 1-1,-1-1 1,1 1 0,0-1 0,-1 1 0,1-1-1,-1 1 1,0 0 0,1-1 0,-1 1 0,0-1-1,0 1 1,0 0 0,0-1 0,-1 3 0,0-2 100,0 0 1,0 0-1,-1-1 1,1 1 0,-1 0-1,1-1 1,-1 0-1,1 1 1,-1-1 0,0 0-1,0 1 1,0-1 0,0 0-1,0 0 1,0-1-1,-2 2 1,-10 2 423,-1 0 0,0-1 0,0 0 0,-15 0 0,27-3-518,-11 2-52,1-1 0,-1-1-1,0 0 1,1 0 0,-1-2 0,-19-4 0,2-10-3751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6.384"/>
    </inkml:context>
    <inkml:brush xml:id="br0">
      <inkml:brushProperty name="width" value="0.025" units="cm"/>
      <inkml:brushProperty name="height" value="0.025" units="cm"/>
    </inkml:brush>
  </inkml:definitions>
  <inkml:trace contextRef="#ctx0" brushRef="#br0">17 0 15214,'0'0'4997,"-5"63"-2210,-1-32-1218,1 3-127,5 3-225,0-2-256,0 1-353,0-4-287,5 2-193,8-6-96,4-4 0,5-7-353,3-5-1024,5-8-1121,-1-4-577,3-4-2178,-2-14-1345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6.841"/>
    </inkml:context>
    <inkml:brush xml:id="br0">
      <inkml:brushProperty name="width" value="0.025" units="cm"/>
      <inkml:brushProperty name="height" value="0.025" units="cm"/>
    </inkml:brush>
  </inkml:definitions>
  <inkml:trace contextRef="#ctx0" brushRef="#br0">176 82 11211,'0'0'4916,"-8"-6"-677,2 2-3705,1 0-1,-1 0 1,0 1 0,0 0-1,0 0 1,-12-4 0,15 6-417,0 1 1,0-1-1,-1 1 1,1 0-1,0 0 1,0 0-1,0 0 1,0 0-1,0 1 1,0-1-1,0 1 1,0 0-1,0 0 1,0 0-1,0 0 1,0 0-1,0 1 1,1 0-1,-1-1 1,1 1-1,-5 3 1,3 0 105,-1-1 1,1 1 0,0 0 0,1 0 0,-1 0 0,1 0-1,0 0 1,0 1 0,1 0 0,-1-1 0,1 1-1,-2 11 1,3-15-197,1 0 0,0 0 1,0 1-1,0-1 0,0 0 0,0 0 0,0 0 0,1 0 0,-1 0 0,1 0 0,-1 0 0,1 0 0,0 0 0,-1 0 0,1 0 0,0 0 1,1-1-1,-1 1 0,0 0 0,0-1 0,1 1 0,-1-1 0,1 1 0,-1-1 0,1 1 0,0-1 0,-1 0 0,1 0 0,0 0 1,0 0-1,0 0 0,0-1 0,0 1 0,0 0 0,0-1 0,0 0 0,0 1 0,0-1 0,0 0 0,3 0 0,4 1 41,1-1 0,-1 0-1,1-1 1,-1 0-1,1-1 1,-1 1-1,0-2 1,0 1-1,0-2 1,0 1 0,0-1-1,-1 0 1,9-6-1,-12 7-91,0 0-1,0-1 0,0 1 0,-1-1 0,1 0 1,-1-1-1,0 1 0,0-1 0,0 0 0,-1 0 1,0 0-1,0 0 0,0-1 0,-1 1 0,1-1 1,-1 0-1,0 1 0,-1-1 0,0 0 0,0 0 1,1-9-1,-3 14-87,1-1 0,0 1 0,0 0 0,-1-1 0,1 1 0,-1-1 1,1 1-1,-1 0 0,0-1 0,1 1 0,-1 0 0,0 0 0,0 0 0,0 0 1,0-1-1,0 1 0,0 0 0,0 1 0,0-1 0,0 0 0,-1 0 0,1 0 1,0 1-1,-1-1 0,-1 0 0,1 0-255,0 1 0,1-1 0,-1 1 0,0 0 0,1-1 0,-1 1 0,0 0 0,1 0-1,-1 0 1,0 0 0,1 1 0,-1-1 0,0 0 0,1 1 0,-2 0 0,2-1 175,1 0-1,-1 1 1,1-1 0,-1 0-1,1 0 1,-1 1-1,1-1 1,0 0 0,-1 1-1,1-1 1,-1 0-1,1 1 1,0-1 0,-1 1-1,1-1 1,0 1-1,0-1 1,-1 1 0,1-1-1,0 0 1,0 1-1,0-1 1,0 1 0,0 0-1,0-1 1,0 1-1,-1-1 1,1 1 0,1-1-1,-1 1 1,0-1-1,0 1 1,0-1 0,0 1-1,0-1 1,0 1-1,1-1 1,-1 1 0,0-1-1,0 1 1,1-1-1,-1 1 1,17 15-3365,-6-13 3209,-1-1-1,0 0 1,1 0-1,-1-1 0,1-1 1,-1 1-1,12-2 1,-15 0 810,-1 0 0,0 0 1,1-1-1,-1 1 0,11-5 0,-15 4 31,1 1 0,-1 0-1,1-1 1,-1 1-1,0-1 1,0 0-1,1 0 1,-1 0 0,0 0-1,-1 0 1,1 0-1,0 0 1,2-4-1,-4 5-307,0 1-1,1-1 0,-1 1 0,1-1 1,-1 0-1,0 1 0,0-1 0,1 1 1,-1-1-1,0 0 0,0 1 0,0-1 1,1 0-1,-1 1 0,0-1 1,0 0-1,0 1 0,0-1 0,-1 0 1,1 1-1,0-1 0,0 0 0,0 1 1,0-1-1,-1 1 0,1-1 0,0 0 1,0 1-1,-1-1 0,1 1 0,-1-1 1,1 1-1,0-1 0,-1 1 0,0-1 1,-1 0-68,0 0 0,0 1 0,0-1 0,0 1 1,0-1-1,0 1 0,0 0 0,0 0 1,0 0-1,0 0 0,-3 0 0,-4 2-160,1-1 1,0 1-1,0 0 0,0 1 1,-10 4-1,15-6 95,0 1-1,1-1 1,-1 1 0,0 0 0,1-1-1,0 1 1,-1 1 0,1-1 0,0 0 0,0 0-1,0 1 1,0-1 0,1 1 0,-1-1-1,1 1 1,-1 0 0,1 0 0,0 0 0,0 0-1,-1 4 1,2-4-64,1 0 0,-1 0 0,1-1 0,0 1 0,0 0 0,0 0 0,0-1 0,0 1 0,1-1 0,-1 1-1,1-1 1,-1 1 0,1-1 0,0 0 0,0 0 0,0 0 0,0 0 0,1 0 0,-1 0 0,0-1 0,4 2 0,24 15-693,0-1-1,1-2 1,62 20 0,-85-32 643,-32-1 1928,16 0-1877,-1-1 0,1 0 0,0-1 0,-1 1 0,1-2 0,-12-1 0,20 2-99,-1-1 0,1 1 0,0 0 0,-1-1 0,1 1 0,0-1 1,-1 1-1,1-1 0,0 1 0,0-1 0,0 1 0,-1-1 0,1 0 0,0 1 1,0-1-1,0 1 0,0-1 0,0 1 0,0-1 0,0 0 0,0 1 1,0-1-1,0 1 0,1-1 0,-1 1 0,0-1 0,0 1 0,0-1 1,1 1-1,-1-1 0,0 1 0,1-1 0,-1 1 0,0-1 0,1 1 1,-1-1-1,1 1 0,-1 0 0,0-1 0,1 1 0,18-23-6094,-18 22 5339,21-23-8990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7.202"/>
    </inkml:context>
    <inkml:brush xml:id="br0">
      <inkml:brushProperty name="width" value="0.025" units="cm"/>
      <inkml:brushProperty name="height" value="0.025" units="cm"/>
    </inkml:brush>
  </inkml:definitions>
  <inkml:trace contextRef="#ctx0" brushRef="#br0">20 0 14510,'0'0'9096,"-15"68"-7750,11-41 31,4 0-224,0-2-608,0-1-417,4-6-64,3-5 0,1-3-801,1-8-896,-3-2-514,-1-5-927,1-15-2500,-1-7-3650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7.519"/>
    </inkml:context>
    <inkml:brush xml:id="br0">
      <inkml:brushProperty name="width" value="0.025" units="cm"/>
      <inkml:brushProperty name="height" value="0.025" units="cm"/>
    </inkml:brush>
  </inkml:definitions>
  <inkml:trace contextRef="#ctx0" brushRef="#br0">1 1 10410,'0'0'3555,"2"11"-3507,0-2-129,1 0-1,0 0 1,0-1 0,0 1-1,1-1 1,1 0-1,-1 0 1,1 0 0,1-1-1,-1 1 1,10 8-1,-7-9-99,45 38-2369,-49-43 2570,0 1-1,0 0 1,0-1 0,0 0 0,1 0 0,-1 0 0,1 0 0,0-1 0,-1 0 0,1 0-1,7 1 1,-11-2 173,0 0-1,-1-1 0,1 1 1,0 0-1,-1 0 0,1 0 1,0 0-1,-1 0 0,1-1 1,0 1-1,-1 0 1,1-1-1,-1 1 0,1 0 1,-1-1-1,1 1 0,-1-1 1,1 1-1,-1-1 0,1 1 1,-1-1-1,1 1 0,-1-1 1,0 1-1,1-1 0,-1 1 1,0-1-1,0 0 0,1 1 1,-1-1-1,0 0 1,0 0-1,1-24 3188,-2 17-2436,1 7-929,0 1 0,0 0 0,0 0 0,0 0 0,0 0 0,0 0 0,0 0 0,0 0 0,-1 0 0,1-1-1,0 1 1,0 0 0,0 0 0,0 0 0,0 0 0,-1 0 0,1 0 0,0 0 0,0 0 0,0 0 0,0 0 0,-1 0 0,1 0 0,0 0 0,0 0 0,0 0 0,0 0 0,0 0 0,-1 0 0,1 0 0,0 0 0,0 0 0,0 1 0,0-1 0,0 0 0,0 0 0,-1 0 0,1 0 0,0 0 0,0 0 0,0 0 0,0 0 0,0 1 0,0-1 0,0 0 0,0 0 0,0 0 0,-1 0 0,1 0 0,0 1 0,0-1-1,0 0 1,0 0 0,0 0 0,0 0 0,0 0 0,0 1 0,0-1 0,0 0 0,0 0 0,0 0 0,0 0 0,0 0 0,0 1 0,0-1 0,1 0 0,-8 12-20,4 7 309,0 1 1,1 0-1,1-1 1,1 1-1,4 31 1,24 96 639,-26-139-947,-1 1 1,1-1-1,-1 1 1,-1-1 0,0 1-1,0-1 1,0 1-1,-1-1 1,-4 15-1,5-20 85,-1-1 0,0 1-1,0-1 1,0 0 0,-1 1 0,1-1-1,-1 0 1,1 0 0,-1 0-1,1 0 1,-1 0 0,0 0-1,0 0 1,0 0 0,0-1-1,-1 1 1,1-1 0,0 0-1,0 0 1,-1 1 0,1-2-1,-1 1 1,1 0 0,-1 0-1,0-1 1,1 1 0,-1-1 0,1 0-1,-1 0 1,0 0 0,1 0-1,-1 0 1,0-1 0,-3 0-1,4 0 34,0 0 0,0 0 0,0 0 0,0 0 1,0 0-1,0-1 0,1 1 0,-1 0 0,0-1 0,1 0 0,-1 1 0,1-1 0,-1 0 0,1 0 0,0 1 0,0-1 0,0 0 0,0 0 0,0-1 0,0 1 0,0-4 0,-10-49 66,9 38-853,2-1 0,0 1 0,1 0 0,1-1 0,0 1 0,1 0 0,11-32 0,-3 21-1985,1 1 0,1 1 0,32-48 0,-11 24-3509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7.849"/>
    </inkml:context>
    <inkml:brush xml:id="br0">
      <inkml:brushProperty name="width" value="0.025" units="cm"/>
      <inkml:brushProperty name="height" value="0.025" units="cm"/>
    </inkml:brush>
  </inkml:definitions>
  <inkml:trace contextRef="#ctx0" brushRef="#br0">59 0 14382,'0'0'1804,"-6"10"-160,-4 12-738,2 0-1,0 0 1,1 1-1,1 0 1,1 0-1,2 1 1,-2 41-1,5-54-705,4 99 879,-3-101-1002,1 1 1,0 0-1,0-1 0,1 1 1,0-1-1,1 0 1,0 0-1,10 16 1,-14-24 29,1 0 1,0 0 0,0 0 0,0 1 0,0-1-1,0 0 1,0-1 0,0 1 0,0 0 0,0 0 0,1 0-1,-1-1 1,0 1 0,1 0 0,-1-1 0,0 1-1,1-1 1,-1 0 0,1 1 0,-1-1 0,0 0-1,1 0 1,-1 0 0,1 0 0,1 0 0,0-1 39,1 0 0,-1 0 0,1-1 0,-1 1 0,0-1 0,0 1 0,1-1 0,-1 0 0,5-4 0,2-4 113,1 0-1,-1 0 1,15-22-1,-9 6-265,-2 0-1,-1 0 1,-1-1-1,13-44 1,2-3-3928,-26 72 1313,-5 27-13442,-3-5 6352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8.179"/>
    </inkml:context>
    <inkml:brush xml:id="br0">
      <inkml:brushProperty name="width" value="0.025" units="cm"/>
      <inkml:brushProperty name="height" value="0.025" units="cm"/>
    </inkml:brush>
  </inkml:definitions>
  <inkml:trace contextRef="#ctx0" brushRef="#br0">2 0 4933,'0'0'8488,"-2"63"-5477,2-49-321,0 0-992,2-2-737,9-5-609,6-3-192,7-4-608,3 0-2755,2-13-5542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8.683"/>
    </inkml:context>
    <inkml:brush xml:id="br0">
      <inkml:brushProperty name="width" value="0.025" units="cm"/>
      <inkml:brushProperty name="height" value="0.025" units="cm"/>
    </inkml:brush>
  </inkml:definitions>
  <inkml:trace contextRef="#ctx0" brushRef="#br0">0 310 15759,'0'0'8744,"6"8"-7847,-3-3-791,-2-2-43,0-1 0,0 1 1,1-1-1,-1 1 0,1-1 1,0 0-1,0 0 0,0 0 1,0 0-1,0 0 0,0 0 1,0 0-1,1-1 0,-1 1 0,1-1 1,-1 0-1,1 1 0,-1-1 1,1-1-1,0 1 0,0 0 1,-1-1-1,1 1 0,0-1 0,0 0 1,3 0-1,-2 1-17,0-2-1,0 1 1,0 0 0,0-1 0,0 0-1,0 0 1,0 0 0,0 0-1,0 0 1,-1-1 0,1 0 0,0 0-1,4-4 1,-6 5-133,0-1 0,0 0 0,0 0 0,-1 0 0,1 0 0,-1-1 0,1 1 0,-1 0 0,0-1 0,0 1 0,0-1 0,0 1 0,-1-1 0,1 1 0,-1-1 0,1 1 0,-1-1 0,0 0 0,0 1 0,0-1 0,0 0 0,-1-2 0,1 4-8,0-1 0,-1 1 0,1 0 0,0-1 1,-1 1-1,1 0 0,-1 0 0,1 0 0,-1 0 0,0-1 0,1 1 1,-1 0-1,0 0 0,0 0 0,0 0 0,0 0 0,0 1 0,0-1 1,0 0-1,0 0 0,0 1 0,0-1 0,0 1 0,0-1 0,-1 1 1,1-1-1,0 1 0,0-1 0,-1 1 0,1 0 0,0 0 1,-1 0-1,1 0 0,0 0 0,0 0 0,-1 0 0,1 0 0,0 1 1,-1-1-1,1 0 0,-2 2 0,-1-1 48,0 0 1,0 0-1,0 1 1,0-1-1,0 1 0,0 0 1,1 0-1,-1 1 1,1-1-1,-1 1 0,-5 6 1,5-3 269,0 1 1,0 0-1,0 0 1,1 0 0,0 1-1,0-1 1,1 1-1,0 0 1,-2 12-1,3-17-133,1 0 0,0 0 0,0-1 0,-1 1 0,2 0 0,-1 0 0,0-1 0,0 1 0,1 0 0,0 0 0,-1-1 0,1 1-1,0-1 1,0 1 0,0 0 0,1-1 0,-1 0 0,1 1 0,-1-1 0,1 0 0,0 0 0,0 0 0,0 0 0,0 0 0,0 0 0,0-1 0,0 1-1,1-1 1,-1 1 0,4 0 0,4 2-5,1-1-1,0-1 1,-1 0 0,1-1-1,0 0 1,0 0-1,0-1 1,0 0 0,0-1-1,0-1 1,-1 0 0,1 0-1,-1-1 1,1 0-1,-1-1 1,0 0 0,0 0-1,0-1 1,-1-1-1,1 1 1,-1-2 0,13-11-1,-11 9-93,-1-1-1,1-1 0,-2 0 1,1 0-1,-2-1 1,1 0-1,-2-1 1,1 1-1,-2-2 0,0 1 1,0-1-1,-2 1 1,1-2-1,-2 1 0,0 0 1,2-18-1,-4 13-206,1 5-30,-1 0 0,-1 0 0,0 0 0,-1 0 0,0 0 1,-1 0-1,-6-21 0,8 34 245,0 0 0,-1 0 0,1 0-1,0 0 1,-1 0 0,1 0 0,-1 1 0,1-1 0,-1 0 0,1 0 0,-1 1 0,0-1-1,1 0 1,-1 1 0,0-1 0,1 0 0,-1 1 0,0-1 0,0 1 0,0-1 0,0 1 0,-1-1-1,1 1 1,0 0-1,0 1 1,1-1-1,-1 0 1,0 1-1,0-1 1,1 0-1,-1 1 1,0-1-1,1 1 1,-1-1-1,1 1 1,-1-1-1,0 1 1,1 0-1,-1-1 1,1 1-1,-1-1 1,1 1-1,-1 1 1,-15 42 261,12-24-78,1 1 1,1 0-1,1-1 1,1 1-1,1 0 1,1-1-1,0 1 1,11 38-1,-9-44-150,1 0 0,1-1-1,0 0 1,0-1 0,2 1 0,0-1-1,0 0 1,1-1 0,0 0 0,1-1 0,1 0-1,22 19 1,-7-18 229,-26-12-246,1 0 0,-1 0 0,0 0 0,1 0 1,-1 0-1,0 0 0,1 0 0,-1 0 0,0 0 1,1-1-1,-1 1 0,0 0 0,1 0 0,-1 0 1,0-1-1,1 1 0,-1 0 0,0 0 0,0-1 1,1 1-1,-1 0 0,0-1 0,0 1 0,0 0 1,0 0-1,1-1 0,-1 1 0,0 0 0,0-1 1,0 1-1,0-1 0,0 1 0,0 0 1,0-1-1,0 1 0,0-1 0,0-2-34,-1-1-1,1 1 1,-1 0 0,0 0-1,0 0 1,0 0-1,0 0 1,-1 0 0,1 0-1,-1 0 1,0 0 0,-4-4-1,-41-48-2241,-77-69-11408,83 90 12167,1 3 3448,24 23 1433,16 14 602,24 17-953,3-8-2237,0-1 1,1-1-1,1-1 1,0-2-1,58 13 0,-52-17-2599,-1-1-1,57 1 0,-59-6-5771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2.343"/>
    </inkml:context>
    <inkml:brush xml:id="br0">
      <inkml:brushProperty name="width" value="0.05" units="cm"/>
      <inkml:brushProperty name="height" value="0.05" units="cm"/>
    </inkml:brush>
  </inkml:definitions>
  <inkml:trace contextRef="#ctx0" brushRef="#br0">11 87 14347,'-5'69'3188,"2"-54"-2778,2 0 0,0-1-1,1 1 1,0 0 0,1 0-1,4 19 1,28 75 43,2 10-411,-31-103-8,-1 1 0,0 0 0,-2 0 1,0 0-1,-2 20 0,1-35 4,0 0-1,-1 0 0,1 0 1,-1 0-1,1 0 1,-1-1-1,0 1 1,0 0-1,0 0 0,0 0 1,0-1-1,0 1 1,0 0-1,0-1 1,-1 1-1,1-1 0,-3 2 1,4-2-18,-1-1 0,1 0 0,0 0 0,-1 1 0,1-1 0,-1 0 0,1 0 0,-1 0 0,1 0 0,-1 0 0,1 0 0,0 0 0,-1 0 0,1 0 0,-1 0 0,1 0 0,-1 0-1,1 0 1,-1 0 0,1 0 0,0 0 0,-1 0 0,1-1 0,-1 1 0,1 0 0,0 0 0,-1-1 0,0 1 0,0-2 16,0 1-1,0 0 0,0-1 1,1 1-1,-1 0 0,0-1 1,1 1-1,-1-1 0,1 0 1,-1 1-1,1-1 0,-1-2 1,0-12 56,0 1 1,1 0-1,0 0 1,1-1 0,1 1-1,1 0 1,0 0-1,1 1 1,0-1 0,1 1-1,1-1 1,0 2-1,9-15 1,4-4-78,1 1-1,2 0 1,1 2 0,33-33-1,2 8 9,-38 37-14,-1-1-1,-1 0 1,17-23 0,-32 37 18,-1 0 0,1-1 0,-1 1 0,0 0 1,0-1-1,0 0 0,-1 1 0,1-1 0,0-9 1,-2 13-17,0 0 1,0-1 0,0 1-1,0 0 1,0 0 0,0 0 0,0 0-1,0-1 1,-1 1 0,1 0-1,-1 0 1,1 0 0,-1 0-1,1 0 1,-1 0 0,1 0 0,-1 0-1,0 0 1,0 0 0,1 0-1,-1 0 1,0 1 0,0-1-1,0 0 1,0 1 0,0-1-1,0 0 1,0 1 0,0-1 0,0 1-1,0 0 1,0-1 0,0 1-1,-1 0 1,1-1 0,0 1-1,0 0 1,0 0 0,0 0 0,-1 0-1,1 0 1,0 1 0,-2-1-1,-3 1 13,0 0-1,0 0 1,0 1 0,0 0-1,0 0 1,1 0-1,-1 1 1,1 0 0,-1 0-1,1 0 1,0 1-1,0 0 1,0 0-1,1 0 1,0 0 0,-1 1-1,1-1 1,1 1-1,-1 0 1,1 1-1,0-1 1,0 0 0,0 1-1,1 0 1,0-1-1,0 1 1,-1 9-1,3-13-52,0 1 0,0-1 0,0 1 0,0-1-1,0 1 1,1-1 0,-1 0 0,1 1 0,0-1-1,0 0 1,0 1 0,0-1 0,0 0-1,0 0 1,1 0 0,-1 0 0,1 0 0,-1 0-1,1 0 1,0 0 0,-1-1 0,1 1-1,0-1 1,0 1 0,0-1 0,1 0 0,2 2-1,3 0-58,0 0-1,0 0 0,0 0 0,1-1 0,-1-1 0,17 2 0,17-2-187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18:59.164"/>
    </inkml:context>
    <inkml:brush xml:id="br0">
      <inkml:brushProperty name="width" value="0.025" units="cm"/>
      <inkml:brushProperty name="height" value="0.025" units="cm"/>
    </inkml:brush>
  </inkml:definitions>
  <inkml:trace contextRef="#ctx0" brushRef="#br0">4 1 13997,'0'3'7367,"-3"12"-5797,3 8-1026,0 3 898,0 10 223,5-1-544,5 2-608,-5-3-193,5-1-256,-1-3-64,-2-5-1249,3-6-2018,-1-10-3844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53.460"/>
    </inkml:context>
    <inkml:brush xml:id="br0">
      <inkml:brushProperty name="width" value="0.025" units="cm"/>
      <inkml:brushProperty name="height" value="0.025" units="cm"/>
    </inkml:brush>
  </inkml:definitions>
  <inkml:trace contextRef="#ctx0" brushRef="#br0">433 0 12748,'-40'24'291,"1"0"0,1 3 0,1 1 0,2 1 0,-32 35 0,49-44-144,1 0 0,1 1 0,1 1 0,1 1 0,1 0 0,1 0 0,1 1 0,1 1 0,1-1 0,-7 33 0,7-12-135,2 1 0,2 0 0,2 0 0,2 1 0,2-1 0,2 0 0,2 0 0,2 0 0,2-1 0,2 0 0,2 0 0,2-1 0,2-1 0,1-1 0,35 58 0,-43-84-25,1-1-1,0 0 1,0-1-1,1-1 1,1 1-1,1-2 1,0 0-1,16 11 1,-24-19 39,0 0-1,1-1 1,-1 0 0,0 0 0,1 0-1,0-1 1,0 0 0,-1-1 0,1 1-1,0-1 1,0 0 0,0-1 0,1 0-1,-1 0 1,0 0 0,0-1 0,0 0-1,0-1 1,0 1 0,-1-1 0,1 0-1,0-1 1,11-6 0,0-2 322,0-2 0,-1 0-1,0-1 1,-1-1 0,-1 0 0,0-2 0,-1 1 0,0-2 0,-2 1-1,11-22 1,6-15 512,-2-1 0,26-78 0,-29 63-580,-3 0 0,-3-1 0,-3-1-1,-3-1 1,-3 0 0,-2-114 0,-8 174-268,0 0 0,-1 0 0,0 1 0,-1-1-1,0 1 1,-1-1 0,-1 1 0,0 0 0,0 1 0,-1-1-1,-1 1 1,0 0 0,-9-11 0,1 5-286,-1 0 0,-1 1 0,0 1 1,-1 0-1,-1 2 0,-28-17 0,14 15-1755,11 18-2593,13 7-1379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9:07.277"/>
    </inkml:context>
    <inkml:brush xml:id="br0">
      <inkml:brushProperty name="width" value="0.025" units="cm"/>
      <inkml:brushProperty name="height" value="0.025" units="cm"/>
    </inkml:brush>
  </inkml:definitions>
  <inkml:trace contextRef="#ctx0" brushRef="#br0">1073 243 14798,'-28'-3'-224,"0"2"-1,1 0 1,-1 2-1,-30 5 1,46-4 172,-1 1 1,1 0-1,0 1 1,0 1-1,0 0 1,0 0-1,1 1 1,0 0-1,0 1 1,1 1-1,-12 9 1,-3 8-149,2 1 0,0 1 0,2 1 0,0 0 1,2 2-1,2 0 0,-27 64 0,-67 239-486,-28 293 468,39 12 46,63-388 316,-79 629 924,59 8-817,59-543-72,63 474 0,157 404 359,-141-910-468,224 556 0,-112-443-42,-147-337-31,3-3 1,101 133 0,-132-196 2,2 1 1,0-2-1,1-1 1,1-1-1,1 0 1,1-2-1,43 24 1,-50-33 54,0 0-1,1-1 1,0-1 0,0 0-1,1-2 1,0 0 0,-1-1 0,1-1-1,0-1 1,0 0 0,0-2-1,35-5 1,-26 0 57,-1-1-1,0-2 1,0 0 0,-1-2-1,-1-1 1,1-1 0,-2-2-1,0 0 1,39-33 0,-19 9-14,-2-1 1,-2-2-1,63-84 1,-53 51-40,-3-2-1,-3-1 1,-4-3-1,-3-1 1,29-102-1,-8-13-65,36-238-1,30-540 95,-63-11-41,-60 973-45,39-2614 63,-69 1817 10,-40 6 7,10 458-510,40 268-423,-3 0 0,-41-94 0,53 148 255,0 0-1,-2 1 0,-1 0 0,-1 1 0,-1 0 0,0 1 0,-2 1 0,0 0 0,-2 2 0,-33-28 1,24 28-1489,-1 2 1,-44-19-1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9:32.566"/>
    </inkml:context>
    <inkml:brush xml:id="br0">
      <inkml:brushProperty name="width" value="0.025" units="cm"/>
      <inkml:brushProperty name="height" value="0.025" units="cm"/>
    </inkml:brush>
  </inkml:definitions>
  <inkml:trace contextRef="#ctx0" brushRef="#br0">2211 217 11147,'-129'-6'1251,"-209"14"0,282-2-1238,0 2-1,0 3 0,1 2 1,1 2-1,0 3 0,-63 31 1,27 0-106,2 4 0,3 4 0,2 3 1,3 4-1,3 4 0,3 2 0,-93 116 1,105-107 104,4 3 0,4 2 0,3 3 0,5 1 0,3 3 0,-50 153 0,56-121 130,5 1 0,6 2 1,5 1-1,-7 219 0,28-297-116,1 0-1,3 0 1,1 0-1,23 88 1,-17-102 2,1 0 0,2-1 0,2 0 0,0-1 0,3-1 0,0 0 0,25 29 0,-11-22 3,1-2-1,2-2 0,1-1 1,1-1-1,2-3 0,2-1 1,0-2-1,2-2 0,0-2 1,2-1-1,1-3 0,0-2 1,93 21-1,-79-27 9,0-2 0,0-2 0,1-4 0,-1-2 0,1-3-1,-1-2 1,1-3 0,-2-3 0,1-2 0,-1-3 0,57-23 0,-31 2 203,-1-4-1,-2-4 1,-2-3-1,-2-4 1,-3-3 0,-1-3-1,-4-4 1,-2-3-1,74-88 1,-57 49-138,-5-4-1,-5-4 1,-4-2-1,-5-4 1,94-231-1,-124 250-111,-5 0 0,32-166 0,-54 204-30,-2-1-1,-3 0 0,-3 0 1,-3-1-1,-15-109 0,6 126 44,-2 1 0,-1 0 0,-3 0 0,-2 2-1,-1 0 1,-2 1 0,-3 1 0,0 1 0,-3 1 0,-50-56-1,21 35 218,-2 2 0,-3 3-1,-2 2 1,-3 3-1,-83-47 1,92 64-93,0 3 1,-3 2 0,0 3-1,-1 2 1,-1 3 0,-112-19-1,125 31-360,-1 2 0,0 3 0,0 2 0,0 2 0,0 2-1,1 2 1,0 2 0,0 3 0,-65 22 0,-56 38-2332,-5 16-944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2:32.082"/>
    </inkml:context>
    <inkml:brush xml:id="br0">
      <inkml:brushProperty name="width" value="0.025" units="cm"/>
      <inkml:brushProperty name="height" value="0.025" units="cm"/>
    </inkml:brush>
  </inkml:definitions>
  <inkml:trace contextRef="#ctx0" brushRef="#br0">0 242 12043,'0'0'3027,"15"-9"-2253,-7 5-639,5-4 99,-1 1 0,1 0 0,1 1 0,-1 1 0,1 0 0,0 1 0,19-3 1,587-39 2002,-375 35-2120,1201-111 123,-1487 124 476,13-2-1106,-53 9 0,11 10-2020,24-3-1954,26-8-179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56.200"/>
    </inkml:context>
    <inkml:brush xml:id="br0">
      <inkml:brushProperty name="width" value="0.025" units="cm"/>
      <inkml:brushProperty name="height" value="0.025" units="cm"/>
    </inkml:brush>
  </inkml:definitions>
  <inkml:trace contextRef="#ctx0" brushRef="#br0">1 49 22485,'0'0'4228,"41"-49"-18193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58.296"/>
    </inkml:context>
    <inkml:brush xml:id="br0">
      <inkml:brushProperty name="width" value="0.025" units="cm"/>
      <inkml:brushProperty name="height" value="0.025" units="cm"/>
    </inkml:brush>
  </inkml:definitions>
  <inkml:trace contextRef="#ctx0" brushRef="#br0">21 899 1922,'9'-87'6217,"7"-55"-5980,4-11 652,10-72 820,-4 76-4387,-14 57 2291,-10 64 4077,-2 5 3764,-1 421-4283,-36 535-2787,26-732-363,8-104 22,-5-1 0,-25 126 0,33-221-108,0 0 0,0 0 0,0 0 0,0 0 0,0 0 1,-1 0-1,1 0 0,0 0 0,-1 0 0,1-1 0,-1 1 1,1 0-1,-1 0 0,1 0 0,-1-1 0,1 1 1,-1 0-1,0 0 0,-1 0 0,-8-10-1201,-7-37-4171,15 40 3251,-3-8-4524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6:59.223"/>
    </inkml:context>
    <inkml:brush xml:id="br0">
      <inkml:brushProperty name="width" value="0.025" units="cm"/>
      <inkml:brushProperty name="height" value="0.025" units="cm"/>
    </inkml:brush>
  </inkml:definitions>
  <inkml:trace contextRef="#ctx0" brushRef="#br0">62 41 9353,'-4'-37'7056,"1"33"-2335,4 24-3505,1 42-714,-2-1 0,-3 1 0,-3-1 0,-23 106 0,26-150-495,-3 6-24,2 0 0,-2 43 1,24-80 315,112-141 3825,78-67-3534,-194 210-1215,22-24 1080,-22 17-2904,-8 1-4227,-6 13 14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0.028"/>
    </inkml:context>
    <inkml:brush xml:id="br0">
      <inkml:brushProperty name="width" value="0.025" units="cm"/>
      <inkml:brushProperty name="height" value="0.025" units="cm"/>
    </inkml:brush>
  </inkml:definitions>
  <inkml:trace contextRef="#ctx0" brushRef="#br0">1 0 20339,'0'0'6849,"3"10"-7051,3 9 182,-1 1 1,-1 0 0,-1 0 0,2 39 0,-8 98-1393,0-52-3428,-8-121-8527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0.409"/>
    </inkml:context>
    <inkml:brush xml:id="br0">
      <inkml:brushProperty name="width" value="0.025" units="cm"/>
      <inkml:brushProperty name="height" value="0.025" units="cm"/>
    </inkml:brush>
  </inkml:definitions>
  <inkml:trace contextRef="#ctx0" brushRef="#br0">0 100 12460,'0'0'11787,"53"-35"-10346,-18 27 129,8-1-898,2 1-511,-4-1-129,-6 2-225,-3 0-1440,-9-2-1506,-12 1-4452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2.827"/>
    </inkml:context>
    <inkml:brush xml:id="br0">
      <inkml:brushProperty name="width" value="0.05" units="cm"/>
      <inkml:brushProperty name="height" value="0.05" units="cm"/>
    </inkml:brush>
  </inkml:definitions>
  <inkml:trace contextRef="#ctx0" brushRef="#br0">69 49 15995,'17'-22'2531,"-17"21"-2468,1 1-1,-1 0 1,0 0 0,1-1-1,-1 1 1,0 0-1,1 0 1,-1-1 0,0 1-1,1 0 1,-1 0-1,1 0 1,-1 0 0,0 0-1,1 0 1,-1 0-1,1 0 1,-1 0-1,1 0 1,-1 0 0,0 0-1,1 0 1,0 0-1,-1 0 49,1 1 0,-1-1-1,1 1 1,-1-1-1,0 1 1,1-1-1,-1 1 1,1 0-1,-1-1 1,0 1-1,0 0 1,1-1 0,-1 1-1,0 0 1,0-1-1,0 1 1,0 0-1,0-1 1,0 2-1,1 20 449,-1 0-1,-2 0 0,0 0 1,-1-1-1,-12 41 0,4-13-344,-34 133-65,22-87-4715,43-191 1692,24-113-311,15 4 4228,-49 182-231,-10 23-773,0 0-1,0 0 1,0 0-1,0 1 1,0-1-1,1 0 1,-1 0-1,0 0 1,0 0-1,0 1 1,0-1-1,0 0 0,0 0 1,1 0-1,-1 0 1,0 0-1,0 1 1,0-1-1,0 0 1,1 0-1,-1 0 1,0 0-1,0 0 1,0 0-1,1 0 1,-1 0-1,0 0 1,0 0-1,1 0 1,-1 0-1,0 0 0,0 0 1,0 0-1,1 0 1,-1 0-1,0 0 1,0 0-1,0 0 1,1 0-1,-1 0 1,0 0-1,0 0 1,0 0-1,1 0 1,-1-1-1,0 1 1,0 0-1,0 0 1,0 0-1,1 0 0,-1-1 1,0 1-1,0 0 1,0 0-1,2 19 814,-1 33 125,3-1 0,11 56 0,31 98-607,-25-116-1083,-14-50-1135,-7-39 1812,0-1 0,0 1 0,0 0 0,0 0 0,0 0 1,0 0-1,0 0 0,-1 0 0,1-1 0,0 1 0,0 0 0,0 0 1,0 0-1,0 0 0,0 0 0,0 0 0,-1 0 0,1 0 0,0-1 1,0 1-1,0 0 0,0 0 0,0 0 0,-1 0 0,1 0 0,0 0 1,0 0-1,0 0 0,0 0 0,-1 0 0,1 0 0,0 0 0,0 0 1,0 0-1,0 0 0,0 0 0,-1 0 0,1 0 0,0 1 0,0-1 1,0 0-1,0 0 0,0 0 0,-1 0 0,1 0 0,0 0 0,0 0 1,0 0-1,0 0 0,0 1 0,0-1 0,0 0 0,0 0 0,-1 0 0,1 0 1,0 0-1,0 1 0,0-1 0,0 0 0,0 0 0,0 0 0,0 0 1,0 0-1,0 1 0,0-1 0,0 0 0,0 0 0,-9-9-759,-69-106-1146,6-4 5553,70 117-3428,1 1 0,0-1-1,0 0 1,0 0 0,0 0 0,1 0 0,-1 0 0,1 0 0,-1 0 0,1 0 0,-1 0 0,1 0-1,0-3 1,1 4-96,-1 0-1,1 1 0,-1-1 0,1 0 1,0 0-1,0 1 0,-1-1 1,1 1-1,0-1 0,0 0 0,0 1 1,0-1-1,0 1 0,0 0 1,0-1-1,0 1 0,0 0 0,0 0 1,0-1-1,0 1 0,0 0 1,0 0-1,0 0 0,0 0 0,0 0 1,0 1-1,1-1 0,114 0-884,-96 0 494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0.757"/>
    </inkml:context>
    <inkml:brush xml:id="br0">
      <inkml:brushProperty name="width" value="0.025" units="cm"/>
      <inkml:brushProperty name="height" value="0.025" units="cm"/>
    </inkml:brush>
  </inkml:definitions>
  <inkml:trace contextRef="#ctx0" brushRef="#br0">1 227 16592,'0'0'3774,"8"-4"-2023,3-1-1229,-1-2 1,0 1-1,0-1 0,-1 0 1,0-1-1,0-1 0,0 1 1,-1-1-1,11-17 0,3-6 681,35-66-1,-75 149-1849,3 2-1,-10 57 0,19-84 441,3-16-189,0 0-1,1 0 1,0 1-1,1 0 0,0-1 1,0 1-1,1-1 1,1 1-1,0 0 0,2 10 1,6-9-4142,3-7-1761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1.107"/>
    </inkml:context>
    <inkml:brush xml:id="br0">
      <inkml:brushProperty name="width" value="0.025" units="cm"/>
      <inkml:brushProperty name="height" value="0.025" units="cm"/>
    </inkml:brush>
  </inkml:definitions>
  <inkml:trace contextRef="#ctx0" brushRef="#br0">50 0 7559,'0'0'5408,"-4"10"-2648,1-3-2175,-25 62 3880,19-19 4007,8-54-6553,-2-14 586,2 15-6860,0 11-6983,1-5 7291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1.437"/>
    </inkml:context>
    <inkml:brush xml:id="br0">
      <inkml:brushProperty name="width" value="0.025" units="cm"/>
      <inkml:brushProperty name="height" value="0.025" units="cm"/>
    </inkml:brush>
  </inkml:definitions>
  <inkml:trace contextRef="#ctx0" brushRef="#br0">1 0 5221,'0'0'25838,"1"14"-25774,7 242 283,-8-255-614,6-11-1735,2-11-1383,0 0 1,-2-1-1,5-25 1,-9 37 1665,8-40-7324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1.768"/>
    </inkml:context>
    <inkml:brush xml:id="br0">
      <inkml:brushProperty name="width" value="0.025" units="cm"/>
      <inkml:brushProperty name="height" value="0.025" units="cm"/>
    </inkml:brush>
  </inkml:definitions>
  <inkml:trace contextRef="#ctx0" brushRef="#br0">25 92 14125,'0'0'13795,"-2"9"-13443,-4 12-168,1-2-83,1-1-1,-4 40 1,9-57-111,-1 0 0,1-1 0,-1 1 0,1 0 0,0 0 0,-1 0 0,1-1 0,0 1 0,0 0 0,-1-1 1,1 1-1,0-1 0,0 1 0,0-1 0,0 1 0,0-1 0,0 1 0,0-1 0,0 0 0,0 0 0,0 1 0,0-1 0,0 0 0,0 0 0,0 0 0,0 0 0,1-1 0,45 3 65,-27-2-66,-11 1-61,-1 0 0,0 1 0,1 0 0,-1 1 0,0 0 0,0 0 0,-1 1 0,1-1 0,8 7-1,-14-9 67,-1 1 0,1-1 0,0 0 0,-1 0 0,0 1-1,1-1 1,-1 1 0,0-1 0,1 1 0,-1-1 0,0 1-1,0 0 1,-1 0 0,1 0 0,0-1 0,0 1 0,-1 0-1,1 0 1,-1 0 0,0 0 0,0 0 0,1 0 0,-1 0-1,0 0 1,-1 0 0,1 0 0,0 0 0,-1 0-1,1 0 1,-1 0 0,1 0 0,-1 0 0,0-1 0,0 1-1,0 0 1,0 0 0,0-1 0,0 1 0,0-1 0,-1 1-1,1-1 1,0 1 0,-1-1 0,-3 2 0,-2 4 196,0-1 0,-1 0-1,0-1 1,0 0 0,0 0 0,-13 5 0,-21 0-789,39-10 251,0 0 1,1 0 0,-1 0-1,0 0 1,0-1 0,1 1 0,-1-1-1,0 0 1,1 0 0,-1 0-1,1 0 1,-4-2 0,-16-17-6929</inkml:trace>
  <inkml:trace contextRef="#ctx0" brushRef="#br0" timeOffset="1">26 38 14606,'0'0'11371,"64"-16"-8873,-44 13-1345,7 0-769,-1 1-320,-2-1-256,-2-1-2498,-9-2-4869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2.556"/>
    </inkml:context>
    <inkml:brush xml:id="br0">
      <inkml:brushProperty name="width" value="0.025" units="cm"/>
      <inkml:brushProperty name="height" value="0.025" units="cm"/>
    </inkml:brush>
  </inkml:definitions>
  <inkml:trace contextRef="#ctx0" brushRef="#br0">46 36 14478,'0'0'15791,"-1"10"-15893,-44 259 241,45-261-78,3-9 55,8-16 220,11-30 320,-13 21-502,0 0-1,-1-1 1,-2 0-1,-1 0 1,-1 0-1,-1-1 0,-1-42 1,-3 82-393,-1 0 0,0 0 0,0 0 0,-5 11 0,4-14 225,0 1-1,1-1 1,0 0-1,0 1 1,1-1-1,1 1 1,-1-1-1,1 1 1,2 13-1,-1-23 17,-1 1 1,0 0-1,1 0 1,-1-1-1,1 1 1,-1 0-1,0-1 0,1 1 1,0-1-1,-1 1 1,1-1-1,-1 1 1,1-1-1,0 1 0,-1-1 1,1 1-1,0-1 1,-1 0-1,1 1 1,0-1-1,0 0 1,-1 0-1,1 1 0,0-1 1,0 0-1,0 0 1,-1 0-1,1 0 1,0 0-1,0 0 0,0 0 1,-1-1-1,1 1 1,0 0-1,0 0 1,0-1-1,30-12 319,-22 7-243,-1-1 0,-1 0 0,1-1 0,-1 0 0,-1 0 0,0 0 0,10-16 0,28-69 56,-58 160-1303,3-35 1190,5-19 10,1 1-1,0 0 1,1-1-1,1 1 1,0 1-1,1-1 0,1 0 1,0 1-1,2 27 1,-1-41-27,1 1 1,-1-1 0,1 0-1,-1 1 1,1-1 0,0 0 0,-1 0-1,1 1 1,0-1 0,0 0-1,0 0 1,0 0 0,0 0 0,0 0-1,0 0 1,1-1 0,-1 1-1,0 0 1,0 0 0,1-1-1,-1 1 1,0-1 0,1 1 0,-1-1-1,1 0 1,-1 0 0,0 1-1,1-1 1,-1 0 0,1 0-1,-1 0 1,1 0 0,-1-1 0,0 1-1,1 0 1,-1-1 0,1 1-1,-1-1 1,3 0 0,1-1 19,0 0 1,0 0-1,0 0 1,0-1-1,0 1 0,-1-1 1,1 0-1,-1-1 1,6-4-1,14-28 190,-2 3-508,-22 33 290,0 0 1,0 0-1,0 0 0,0 0 1,0 1-1,0-1 0,0 0 1,0 0-1,0 0 0,0 0 1,0 0-1,0 0 0,0 0 1,0 0-1,0 1 0,0-1 1,0 0-1,0 0 1,0 0-1,0 0 0,0 0 1,0 0-1,0 0 0,0 1 1,0-1-1,0 0 0,0 0 1,0 0-1,0 0 0,0 0 1,0 0-1,0 0 0,0 0 1,0 1-1,0-1 0,0 0 1,0 0-1,1 0 0,-1 0 1,0 0-1,0 0 0,0 0 1,0 0-1,0 0 0,0 0 1,0 0-1,0 0 0,1 0 1,-1 0-1,0 0 0,0 0 1,0 0-1,0 0 0,0 0 1,0 0-1,0 0 0,1 0 1,-1 0-1,0 0 0,0 0 1,0 0-1,0 0 0,0 0 1,0 0-1,0 0 0,0 0 1,1 0-1,-1 0 0,0 0 1,-5 26-275,0-7 237,2-11-13,1-1-1,-1 0 1,2 1-1,-1-1 1,1 1-1,0 0 1,1-1-1,0 1 1,0 0-1,2 10 1,-2-17-95,1-1 0,-1 1 0,0-1 0,1 1 1,-1-1-1,1 1 0,-1-1 0,1 1 1,-1-1-1,1 0 0,-1 1 0,1-1 1,-1 0-1,1 0 0,-1 1 0,1-1 1,-1 0-1,1 0 0,0 0 0,-1 0 0,1 0 1,-1 0-1,2 0 0,9-2-5559,0-7-2235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2.901"/>
    </inkml:context>
    <inkml:brush xml:id="br0">
      <inkml:brushProperty name="width" value="0.025" units="cm"/>
      <inkml:brushProperty name="height" value="0.025" units="cm"/>
    </inkml:brush>
  </inkml:definitions>
  <inkml:trace contextRef="#ctx0" brushRef="#br0">1 0 20628,'0'0'4388,"0"50"-4420,1-32-1538,7-1-2658,-4-2-2498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3.277"/>
    </inkml:context>
    <inkml:brush xml:id="br0">
      <inkml:brushProperty name="width" value="0.025" units="cm"/>
      <inkml:brushProperty name="height" value="0.025" units="cm"/>
    </inkml:brush>
  </inkml:definitions>
  <inkml:trace contextRef="#ctx0" brushRef="#br0">172 95 16335,'0'0'10907,"-2"-8"-9001,2 6-1830,-1-1 0,1 1 1,-1-1-1,0 1 1,0-1-1,0 1 0,-1 0 1,1 0-1,0-1 0,-1 1 1,0 0-1,1 0 1,-1 1-1,0-1 0,0 0 1,0 0-1,0 1 1,-3-2-1,2 2-86,0 0 1,0 0-1,0 0 1,-1 0-1,1 1 1,0 0-1,0 0 1,0 0-1,-1 0 1,1 0-1,0 0 1,0 1-1,0 0 1,0-1-1,0 1 1,0 0-1,0 1 1,-5 2-1,3-2-12,0 0 0,0 1 0,0 0 0,1 0 0,0 0 0,-1 1 0,1-1 0,0 1 0,0 0 0,1 0 0,-1 1 0,1-1-1,0 1 1,0-1 0,1 1 0,-1 0 0,1 0 0,0 0 0,1 1 0,-1-1 0,1 0 0,-1 11 0,2-16 27,0 1 0,1 0-1,-1 0 1,1-1 0,-1 1 0,1 0 0,-1 0 0,1-1-1,0 1 1,-1-1 0,1 1 0,0 0 0,-1-1 0,1 0-1,0 1 1,0-1 0,0 1 0,-1-1 0,1 0 0,0 1-1,0-1 1,0 0 0,0 0 0,0 0 0,0 0-1,-1 0 1,1 0 0,0 0 0,0 0 0,0 0 0,1-1-1,33-4 472,-28 2-370,0-1 0,1-1 0,-1 1 0,-1-1 0,1 0 0,-1-1 0,0 0 0,0 0 0,-1 0 0,1 0 0,-1-1 0,-1 0 0,1 0 0,-1 0 0,-1-1 0,1 0 0,-1 1 0,-1-1 0,1 0 0,2-16 0,-6 23-115,1 0 0,0 1-1,0-1 1,-1 0 0,1 0 0,0 1 0,-1-1 0,1 0-1,-1 1 1,1-1 0,-1 0 0,1 1 0,-1-1-1,1 1 1,-1-1 0,0 1 0,1-1 0,-1 1-1,0-1 1,0 1 0,1 0 0,-1-1 0,0 1 0,0 0-1,1 0 1,-1-1 0,0 1 0,0 0 0,0 0-1,1 0 1,-1 0 0,0 0 0,0 0 0,0 0-1,1 0 1,-1 1 0,0-1 0,0 0 0,0 0 0,1 1-1,-1-1 1,-1 1 0,-2 0-120,0 0-1,0 0 1,0 1-1,0 0 1,1-1-1,-1 1 1,-5 4-1,-18 26-3132,16-7-3773,5-10-3914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3.899"/>
    </inkml:context>
    <inkml:brush xml:id="br0">
      <inkml:brushProperty name="width" value="0.025" units="cm"/>
      <inkml:brushProperty name="height" value="0.025" units="cm"/>
    </inkml:brush>
  </inkml:definitions>
  <inkml:trace contextRef="#ctx0" brushRef="#br0">18 1 19635,'0'0'2188,"0"12"-1414,-8 91 645,3-65-1195,2 1 1,1 0 0,6 61-1,-4-99-220,0-1-1,0 1 0,0 0 1,0 0-1,1-1 0,-1 1 1,0 0-1,0 0 1,1-1-1,-1 1 0,0 0 1,1-1-1,-1 1 0,1-1 1,-1 1-1,1 0 0,-1-1 1,1 1-1,-1-1 1,1 1-1,0-1 0,-1 0 1,1 1-1,0-1 0,-1 0 1,1 1-1,0-1 0,0 0 1,-1 0-1,1 0 1,0 1-1,0-1 0,-1 0 1,1 0-1,0 0 0,0 0 1,-1 0-1,1 0 0,0-1 1,0 1-1,-1 0 1,1 0-1,1-1 0,1 0 156,0 0-1,0-1 1,0 1-1,0-1 1,0 0-1,0 1 1,-1-2 0,5-3-1,18-22 1378,-2-1-1,37-58 1,-33 39-1389,28-67 0,-51 103-1082,-5 9-2605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4.647"/>
    </inkml:context>
    <inkml:brush xml:id="br0">
      <inkml:brushProperty name="width" value="0.025" units="cm"/>
      <inkml:brushProperty name="height" value="0.025" units="cm"/>
    </inkml:brush>
  </inkml:definitions>
  <inkml:trace contextRef="#ctx0" brushRef="#br0">0 193 15919,'0'0'8114,"9"6"-7916,27 19 112,-35-24-256,1 0 1,-1-1-1,1 1 1,0-1-1,-1 1 1,1-1-1,-1 0 1,1 0-1,-1 0 1,1 0-1,0 0 1,-1 0-1,1 0 1,0 0-1,-1 0 1,1-1-1,-1 1 1,1-1 0,-1 1-1,1-1 1,-1 0-1,1 1 1,-1-1-1,0 0 1,3-2-1,27-29 1181,-26 27-967,8-11 186,-1 0 0,18-30 1,-25 38-388,-2 1 0,1-1 0,-1 0 0,0 1 0,0-2 0,-1 1 0,0 0 0,-1 0 0,1-11 1,-22 49-522,-15 43 279,33-68 165,0 0 0,1 0 0,-1 1 0,1-1 0,0 0 0,0 1 0,1-1 0,0 1 0,0-1 0,0 1 0,0-1 0,3 11 1,-2-15 10,0 0 0,-1 0 1,1 0-1,0 0 0,0 0 1,0 0-1,0 0 0,1 0 1,-1 0-1,0 0 0,0 0 1,0-1-1,1 1 0,-1-1 1,0 1-1,1-1 1,-1 1-1,1-1 0,-1 0 1,0 1-1,1-1 0,-1 0 1,1 0-1,-1 0 0,1 0 1,-1 0-1,0-1 0,1 1 1,-1 0-1,1-1 0,2 0 1,1-1 47,1 1-1,-1-1 1,0 0 0,0 0-1,0-1 1,10-5 0,-8 1-1,1 0 0,-1-1 0,0 0 0,-1 0 0,0 0 0,0 0 0,-1-1 0,0 0 0,-1-1 0,1 1 0,-2-1 0,0 1 0,0-1 1,0 0-1,0-10 0,-3 19-51,0 1 0,0 0 0,0 0 0,0 0 0,1-1 0,-1 1 0,0 0 0,0 0 0,0 0 1,0-1-1,-1 1 0,1 0 0,0 0 0,0-1 0,0 1 0,0 0 0,0 0 0,0 0 0,0-1 0,0 1 1,0 0-1,0 0 0,-1 0 0,1 0 0,0-1 0,0 1 0,0 0 0,0 0 0,0 0 0,-1 0 0,1 0 0,0-1 1,0 1-1,0 0 0,-1 0 0,1 0 0,0 0 0,0 0 0,0 0 0,-1 0 0,1 0 0,0 0 0,0 0 1,0 0-1,-1 0 0,1 0 0,0 0 0,0 0 0,-1 0 0,1 0 0,0 0 0,0 0 0,0 0 0,-1 0 1,1 0-1,0 1 0,0-1 0,0 0 0,0 0 0,-1 0 0,1 0 0,0 0 0,0 1 0,0-1 0,-11 9-124,11-9 113,-37 46-139,35-43 156,0 0 0,0 0 0,0 0 0,1 1 0,-1-1 0,1 0 0,0 1-1,0-1 1,0 1 0,1 0 0,-1-1 0,1 1 0,0 6 0,1-9-1,1 0 1,-1 0 0,1-1 0,0 1 0,-1 0 0,1-1-1,0 1 1,0-1 0,0 1 0,-1-1 0,1 0 0,0 0 0,0 0-1,0 0 1,0 0 0,-1 0 0,3-1 0,0 1 10,9-1 34,0 0 0,1-1 0,21-7 1,-22 6-73,0 0 0,0 0 1,23 0-1,-35 3 32,0 0 0,-1 0-1,1 0 1,0 1 0,0-1-1,0 0 1,-1 1-1,1-1 1,0 0 0,0 1-1,-1-1 1,1 1 0,0-1-1,-1 1 1,1-1 0,-1 1-1,1 0 1,-1-1 0,1 1-1,0 1 1,5 2 1530,2-18-416,2-13-953,-5 16-139,-1 0-1,0-1 1,0 0-1,-1 0 1,-1 0-1,1-16 1,1 28-789,-1 1-1,0-1 1,0 0 0,1 1-1,-1 0 1,0 0-1,0 0 1,0 0 0,6 4-1,-1-2-1607,33 3-7642,-19-6 812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5.035"/>
    </inkml:context>
    <inkml:brush xml:id="br0">
      <inkml:brushProperty name="width" value="0.025" units="cm"/>
      <inkml:brushProperty name="height" value="0.025" units="cm"/>
    </inkml:brush>
  </inkml:definitions>
  <inkml:trace contextRef="#ctx0" brushRef="#br0">35 40 11499,'0'0'15246,"9"-6"-13505,29-19-738,-37 24-989,0 0-1,0 0 1,0 0 0,0 1-1,0-1 1,1 0-1,-1 1 1,0-1 0,1 1-1,-1 0 1,0-1-1,1 1 1,-1 0-1,0 0 1,1 0 0,-1 0-1,0 0 1,1 0-1,-1 0 1,1 0 0,-1 1-1,0-1 1,1 0-1,-1 1 1,0-1-1,0 1 1,1-1 0,-1 1-1,0 0 1,0 0-1,0 0 1,0-1 0,0 1-1,0 0 1,0 0-1,0 0 1,0 0-1,0 1 1,-1-1 0,1 0-1,0 0 1,-1 0-1,1 1 1,-1-1 0,1 0-1,-1 1 1,1 0-1,0 4-43,0-1 0,0 1 0,0-1 0,-1 0 0,0 1 0,0-1 0,0 1 1,0-1-1,-3 10 0,-4-1 2,0 0 1,-1-1 0,0 1 0,-1-2-1,0 1 1,-2-1 0,1-1 0,-15 13 0,-9 12 106,33-36-82,1 1-1,-1-1 1,1 0-1,0 0 1,-1 0-1,1 1 1,0-1-1,-1 0 1,1 1-1,0-1 1,-1 0 0,1 1-1,0-1 1,0 0-1,-1 1 1,1-1-1,0 0 1,0 1-1,0-1 1,0 1-1,-1-1 1,1 0-1,0 1 1,0-1 0,0 1-1,0-1 1,0 1-1,0-1 1,0 0-1,0 1 1,0-1-1,0 1 1,1-1-1,-1 0 1,0 1-1,0-1 1,0 1-1,0-1 1,1 0 0,-1 1-1,0-1 1,0 0-1,1 1 1,-1-1-1,0 0 1,0 1-1,1-1 1,-1 0-1,1 1 1,30 0 210,37-14 261,-47 6-491,-6 3-786,0-1 1,-1 0 0,24-13-1,-37 17 447,-1 1 0,1-1-1,0 0 1,0 1 0,0-1-1,-1 0 1,1 1-1,0-1 1,-1 0 0,1 0-1,-1 0 1,1 0-1,-1 0 1,1 0 0,-1 0-1,0 0 1,1 0-1,-1 0 1,0 0 0,0 0-1,0 0 1,0 0-1,0 0 1,0 0 0,0-1-1,0-14-9032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3.386"/>
    </inkml:context>
    <inkml:brush xml:id="br0">
      <inkml:brushProperty name="width" value="0.05" units="cm"/>
      <inkml:brushProperty name="height" value="0.05" units="cm"/>
    </inkml:brush>
  </inkml:definitions>
  <inkml:trace contextRef="#ctx0" brushRef="#br0">17 17 19428,'-8'40'6535,"4"17"-5158,0 63-1610,4-118 236,0 6 9,0 0 1,0-1 0,1 1 0,2 11 0,-3-18-12,0 0 0,0 0-1,1 0 1,-1 0 0,0-1 0,0 1 0,1 0 0,-1 0 0,1 0-1,-1 0 1,1 0 0,-1 0 0,1-1 0,0 1 0,-1 0 0,1-1-1,0 1 1,0 0 0,-1-1 0,1 1 0,0-1 0,0 1 0,0-1-1,0 1 1,0-1 0,-1 0 0,1 1 0,0-1 0,0 0 0,0 0-1,0 0 1,0 0 0,0 0 0,0 0 0,0 0 0,0 0 0,0 0-1,0 0 1,0 0 0,0-1 0,0 1 0,0 0 0,0-1 0,1 0-1,3-1 7,1-2 0,-1 1 0,0 0 0,0-1 0,0 0 0,-1 0 0,1 0 0,-1-1 0,4-5 0,34-52 125,-28 40-65,13-21 231,42-90 1,-70 170-215,0-31-115,-1 8-198,0 1-1,1 0 1,1 0 0,0 0-1,1 0 1,3 16 0,-4-31 129,0 1 0,0 0 0,0-1-1,0 1 1,0-1 0,1 1 0,-1 0 0,0-1 0,0 1 0,1-1 0,-1 1 0,0 0 0,1-1 0,-1 1 0,0-1 0,1 1 0,-1-1 0,1 1 0,-1-1 0,1 0 0,-1 1 0,1-1-1,-1 1 1,1-1 0,-1 0 0,1 0 0,-1 1 0,1-1 0,0 0 0,-1 0 0,1 0 0,0 0 0,-1 1 0,1-1 0,-1 0 0,1 0 0,0 0 0,0-1 0,2 0-173,0 0 1,-1 0 0,1 0 0,-1-1-1,1 1 1,-1-1 0,4-3 0,13-12-1082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5.380"/>
    </inkml:context>
    <inkml:brush xml:id="br0">
      <inkml:brushProperty name="width" value="0.025" units="cm"/>
      <inkml:brushProperty name="height" value="0.025" units="cm"/>
    </inkml:brush>
  </inkml:definitions>
  <inkml:trace contextRef="#ctx0" brushRef="#br0">1 1 13965,'0'0'7848,"63"6"-6183,-31-4-736,3-2-705,4 0-160,-1 0-1505,-8 0-3428,1 0-6181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5.744"/>
    </inkml:context>
    <inkml:brush xml:id="br0">
      <inkml:brushProperty name="width" value="0.025" units="cm"/>
      <inkml:brushProperty name="height" value="0.025" units="cm"/>
    </inkml:brush>
  </inkml:definitions>
  <inkml:trace contextRef="#ctx0" brushRef="#br0">121 68 19218,'0'0'2493,"-8"1"-165,3 0-2225,0 0-1,0 0 1,0 0 0,0 0 0,1 1 0,-1 0-1,0 0 1,1 0 0,0 1 0,-1-1 0,1 1 0,0 0-1,0 0 1,0 0 0,1 1 0,-1 0 0,1-1 0,0 1-1,0 0 1,0 1 0,1-1 0,-3 5 0,2-3 28,0 0 0,0 0 0,1 0 1,0 0-1,0 0 0,-1 13 0,3-18-118,-1 0-1,1 0 1,0 1-1,1-1 1,-1 0-1,0 0 0,0 0 1,0 1-1,1-1 1,-1 0-1,1 0 1,-1 0-1,1 0 1,-1 0-1,1 0 0,-1 0 1,1 0-1,0 0 1,0 0-1,0 0 1,-1 0-1,1 0 1,0-1-1,0 1 0,0 0 1,0-1-1,0 1 1,0 0-1,1-1 1,-1 1-1,0-1 1,0 0-1,0 1 0,0-1 1,1 0-1,-1 0 1,0 0-1,0 0 1,0 0-1,1 0 1,1 0-1,8-1 57,0 0 0,-1-1 0,1 0 0,0-1 0,-1 0 0,0 0-1,18-9 1,38-12-647,-65 24 553,-1 0 0,1 0 0,-1 0 0,0 0-1,1 0 1,-1-1 0,1 1 0,-1 0 0,1 0 0,-1 0-1,0 0 1,1 1 0,-1-1 0,1 0 0,-1 0 0,1 0-1,-1 0 1,0 0 0,1 0 0,-1 1 0,1-1 0,-1 0-1,0 0 1,1 1 0,-1-1 0,0 0 0,1 1 0,-1-1-1,0 0 1,1 1 0,-1-1 0,0 0 0,0 1 0,1 0-1,-1 19-195,-15 20 4179,16-65-1865,8-15-2912,18-54-1,-13 50-50,-8 28-1144,-1 5-2727,-2 5-2015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6.107"/>
    </inkml:context>
    <inkml:brush xml:id="br0">
      <inkml:brushProperty name="width" value="0.025" units="cm"/>
      <inkml:brushProperty name="height" value="0.025" units="cm"/>
    </inkml:brush>
  </inkml:definitions>
  <inkml:trace contextRef="#ctx0" brushRef="#br0">6 1 17713,'0'0'6593,"-1"10"-5654,0 6-444,-1 12 650,0 1 0,5 46-1,-3-74-1151,1 0 0,-1 0-1,1 0 1,-1 1 0,1-1-1,0 0 1,-1 0 0,1 0-1,0 0 1,0-1 0,0 1-1,0 0 1,-1 0 0,1 0 0,0-1-1,1 1 1,-1 0 0,0-1-1,0 1 1,0-1 0,0 0-1,0 1 1,0-1 0,1 0-1,-1 1 1,0-1 0,2 0-1,43 2-1360,-16-1-198,-28-1 1537,-1 0 1,1 0-1,-1 1 0,1-1 0,-1 1 0,0-1 0,1 1 0,-1-1 0,0 1 1,0 0-1,1 0 0,-1-1 0,0 1 0,0 0 0,0 0 0,0 0 0,0 0 1,0 0-1,0 1 0,0-1 0,-1 0 0,1 0 0,0 1 0,-1-1 0,1 0 1,0 2-1,-1-1 115,0 1 0,0-1-1,0 1 1,-1-1 0,1 1 0,0-1 0,-1 1 0,0-1 0,1 1 0,-1-1 0,0 0 0,0 1 0,-3 3 0,0-1 367,1 1-1,-1-1 1,-1 0 0,1 0 0,-1 0-1,1 0 1,-1-1 0,-1 0-1,1 0 1,0 0 0,-8 3 0,11-6-456,1-1 1,0 1-1,0-1 1,0 0-1,-1 1 1,1-1-1,0 0 1,0 0 0,-1 1-1,1-1 1,0 0-1,-1 0 1,1-1-1,0 1 1,0 0 0,-1 0-1,1-1 1,0 1-1,0 0 1,-1-1-1,1 0 1,0 1-1,0-1 1,0 1 0,0-1-1,0 0 1,0 0-1,0 0 1,0 0-1,0 0 1,0 0 0,0 0-1,0-1 1,-6-19-3916,4-4-3949,3 7-530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7.081"/>
    </inkml:context>
    <inkml:brush xml:id="br0">
      <inkml:brushProperty name="width" value="0.025" units="cm"/>
      <inkml:brushProperty name="height" value="0.025" units="cm"/>
    </inkml:brush>
  </inkml:definitions>
  <inkml:trace contextRef="#ctx0" brushRef="#br0">8 269 9161,'0'0'8626,"9"0"-5172,1 0-2632,2 1 216,0-1-1,0 0 0,22-4 1,-32 4-980,0 0 0,0-1 0,0 1 0,-1-1 0,1 1 0,0-1 0,0 0 0,0 1 0,0-1 0,0 0 0,-1 0 0,1-1 0,0 1 0,-1 0 0,1 0 0,-1-1 0,0 1 0,1-1 0,-1 1 0,0-1 0,0 0 0,0 1 0,0-1 0,0 0 0,0 0 0,0 0 0,-1 0 0,1 0 0,-1 0 0,1 0 0,-1-3 0,0 5-62,0-1 0,0 0 0,0 0 0,0 0 0,0 1-1,0-1 1,-1 0 0,1 0 0,0 0 0,0 1 0,-1-1 0,1 0 0,-1 1-1,1-1 1,-1 0 0,1 1 0,-1-1 0,1 0 0,-1 1 0,1-1-1,-1 1 1,0-1 0,1 1 0,-1-1 0,0 1 0,1 0 0,-2-1 0,-27-1-551,24 2 481,1 1 0,-1 0 0,0 0 0,1 0 0,-1 1 1,1-1-1,-1 1 0,1 0 0,-8 6 0,7-3 59,0 1 0,1-1 0,0 1 0,0 0 1,0 1-1,1-1 0,-1 1 0,2 0 0,-1-1 0,-2 14 1,4-18 23,0 0 1,1 0-1,0 1 1,-1-1-1,1 0 1,0 0 0,0 0-1,0 0 1,0 0-1,1 0 1,-1 0 0,0 0-1,1 1 1,0-1-1,-1 0 1,1-1-1,0 1 1,0 0 0,0 0-1,0 0 1,0 0-1,1-1 1,-1 1 0,0-1-1,1 1 1,-1-1-1,1 1 1,0-1-1,0 0 1,-1 0 0,1 0-1,0 0 1,0 0-1,0 0 1,0 0 0,0 0-1,0-1 1,0 1-1,0-1 1,3 0-1,3 1 89,0 0-1,0 0 1,0-1-1,0-1 1,0 0-1,0 0 1,0 0-1,0-1 0,0 0 1,0 0-1,-1-1 1,1 0-1,-1-1 1,11-6-1,2-4-265,0-1 0,-2 0 0,25-27 0,-37 36-50,-11 12 143,1 0 0,0 0 0,-1 0 1,2 1-1,-1 0 0,1 0 0,0 0 1,1 0-1,0 0 0,0 1 1,0-1-1,1 1 0,-1 9 0,2-16 90,1-1 1,-1 1-1,0-1 0,0 1 0,1-1 0,-1 0 0,0 1 0,1-1 0,-1 1 0,0-1 1,1 0-1,-1 1 0,1-1 0,-1 0 0,1 0 0,-1 1 0,1-1 0,-1 0 0,0 0 1,1 0-1,-1 1 0,1-1 0,0 0 0,-1 0 0,1 0 0,-1 0 0,1 0 0,-1 0 1,1 0-1,-1 0 0,1 0 0,-1 0 0,1 0 0,-1-1 0,1 1 0,-1 0 0,1 0 1,0-1-1,24-9 1253,-10-3-1132,0-2 0,-1 1 1,0-2-1,-1 0 0,-1 0 0,-1-1 0,0-1 1,-1 0-1,12-30 0,-15 31-777,-1 1 1,-1-1-1,-1-1 0,0 1 1,-1-1-1,1-29 0,-4 47 639,0 0 0,0-1-1,0 1 1,0 0 0,0 0 0,0-1 0,0 1-1,0 0 1,0 0 0,0-1 0,0 1 0,0 0-1,0 0 1,0-1 0,0 1 0,0 0-1,0 0 1,-1 0 0,1-1 0,0 1 0,0 0-1,0 0 1,0-1 0,0 1 0,-1 0-1,1 0 1,0 0 0,0 0 0,0 0 0,-1-1-1,1 1 1,0 0 0,0 0 0,-1 0 0,1 0-1,0 0 1,0 0 0,-1 0 0,1 0-1,0 0 1,0 0 0,-1 0 0,1 0 0,0 0-1,0 0 1,-1 0 0,1 0 0,0 0 0,0 0-1,-1 0 1,1 0 0,0 0 0,0 0-1,-1 0 1,1 1 0,0-1 0,0 0 0,0 0-1,-1 0 1,1 0 0,0 1 0,0-1-1,0 0 1,-1 1 0,-12 11 13,6-2 277,1 1 1,1-1-1,0 1 1,0 0-1,1 0 1,1 0-1,0 1 1,0 0-1,-2 20 1,2 11 385,4 59-1,0-42-800,1-54 223,4-18 226,2-21 66,-5 17-491,-2 0 0,0 0-1,-1-1 1,0 1 0,-4-21 0,4 36-73,4 15-374,-1-9 562,1-1 0,0 1 1,0-1-1,0 0 1,0 0-1,1-1 0,-1 1 1,1-1-1,0 0 0,0 0 1,0-1-1,0 1 1,1-1-1,-1 0 0,6 1 1,1 0 49,-1-1 1,1 0-1,-1 0 1,1-1-1,0-1 1,18-1-1,-29 1-39,1-1 0,0 1 0,0-1 0,-1 1 0,1-1 0,0 0 0,-1 0 0,1 0 0,-1 0 0,1 0 0,-1 0 0,0 0 0,1 0 0,-1-1 0,0 1 0,0-1 0,0 1 0,0-1 1,0 1-1,1-3 0,-2 4-24,1-1 0,-1 0 0,0 1 0,0-1 0,1 0 0,-1 1 0,0-1 0,0 0 0,0 1 0,0-1 0,0 0 0,0 0 0,0 1 0,0-1 0,-1 0 0,1 1 0,0-1 0,0 0 0,0 1 0,-1-1 0,1 0 0,0 1 0,-1-1 0,1 1 0,-1-1 0,1 1 0,0-1 1,-1 0-1,0 1 0,1 0 0,-1-1 0,1 1 0,-1-1 0,1 1 0,-1 0 0,0-1 0,1 1 0,-1 0 0,0 0 0,1-1 0,-1 1 0,0 0 0,1 0 0,-1 0 0,0 0 0,1 0 0,-1 0 0,0 0 0,0 0 0,1 0 0,-1 0 0,0 1 0,-2-2-47,1 1-1,-1 0 0,1 1 1,0-1-1,-1 0 0,1 0 1,-1 1-1,1 0 0,0-1 1,0 1-1,-1 0 0,1 0 1,0 0-1,-3 2 0,4-2 56,0 0 0,0 0 0,1 1 0,-1-1 0,0 0 0,0 0 0,0 1 0,1-1 0,-1 1 0,1-1 0,-1 0 0,1 1 0,0-1 0,-1 1 0,1-1 0,0 1 0,0-1 0,0 1 0,0-1 0,0 1 0,0-1 0,1 1 0,-1-1 0,1 3 0,0-2 2,0-1 0,-1 0 0,1 0 0,0 1 0,0-1 0,0 0 0,0 0-1,0 0 1,0 0 0,0 0 0,0 0 0,0-1 0,1 1 0,-1 0 0,0 0 0,1-1 0,-1 1-1,0-1 1,1 1 0,-1-1 0,0 0 0,1 0 0,-1 1 0,1-1 0,1 0 0,44 1 135,-35-2-109,44-5 83,-54 6-108,0 0 0,0-1 0,0 1-1,1-1 1,-1 1 0,0-1 0,0 0-1,0 0 1,-1 1 0,1-1 0,0-1-1,0 1 1,0 0 0,-1 0 0,1-1 0,-1 1-1,1-1 1,-1 1 0,1-1 0,-1 0-1,0 1 1,0-1 0,2-3 0,-4 4 11,1-1 1,0 1-1,-1-1 0,1 1 1,-1-1-1,1 1 1,-1-1-1,0 1 1,0-1-1,0 1 1,0 0-1,0 0 1,0-1-1,0 1 1,0 0-1,0 0 1,0 0-1,-1 0 1,1 0-1,0 0 1,-3 0-1,-34-20-290,31 18 290,-10-5-28,12 6 147,-1 0 1,1-1 0,-1 0 0,1 0 0,-8-7 0,45 7 713,206 2-646,-203-4-1334,-34 4 875,1 1-1,-1-1 1,0 0 0,0 0-1,0 1 1,0-1 0,0 0-1,0 0 1,0 0-1,0 0 1,0 0 0,0 0-1,0 0 1,-1 0 0,1 0-1,0-1 1,-1 1 0,1 0-1,-1 0 1,1-1 0,-1 1-1,0 0 1,1-3-1,0-20-6986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07.460"/>
    </inkml:context>
    <inkml:brush xml:id="br0">
      <inkml:brushProperty name="width" value="0.025" units="cm"/>
      <inkml:brushProperty name="height" value="0.025" units="cm"/>
    </inkml:brush>
  </inkml:definitions>
  <inkml:trace contextRef="#ctx0" brushRef="#br0">0 0 24119,'0'4'4164,"10"0"-4068,-5 0-288,1-3-3684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12.703"/>
    </inkml:context>
    <inkml:brush xml:id="br0">
      <inkml:brushProperty name="width" value="0.025" units="cm"/>
      <inkml:brushProperty name="height" value="0.025" units="cm"/>
    </inkml:brush>
  </inkml:definitions>
  <inkml:trace contextRef="#ctx0" brushRef="#br0">0 92 18674,'0'0'2978,"82"-2"-1824,-31-5-386,14-4-447,0-4-257,6 2-32,-5 0-160,-8 0-609,-16 5-1153,-14 2-2082,-20 2-928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13.018"/>
    </inkml:context>
    <inkml:brush xml:id="br0">
      <inkml:brushProperty name="width" value="0.025" units="cm"/>
      <inkml:brushProperty name="height" value="0.025" units="cm"/>
    </inkml:brush>
  </inkml:definitions>
  <inkml:trace contextRef="#ctx0" brushRef="#br0">0 100 14542,'0'0'5541,"47"9"-4100,2-9-288,8-6-576,13-7-481,0-1-96,3-1-448,-4-2-2115,-9-3-2626,-6-4-3555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13.392"/>
    </inkml:context>
    <inkml:brush xml:id="br0">
      <inkml:brushProperty name="width" value="0.025" units="cm"/>
      <inkml:brushProperty name="height" value="0.025" units="cm"/>
    </inkml:brush>
  </inkml:definitions>
  <inkml:trace contextRef="#ctx0" brushRef="#br0">219 0 8648,'0'0'12860,"9"2"-11861,-6-2-981,1 1 1,-1-1 0,1 1 0,-1 0 0,0 1 0,1-1-1,-1 0 1,0 1 0,0 0 0,0 0 0,0 0-1,0 0 1,0 0 0,-1 0 0,1 1 0,-1 0 0,1-1-1,-1 1 1,0 0 0,0 0 0,0 0 0,-1 0-1,1 0 1,-1 1 0,0-1 0,0 0 0,0 1 0,0-1-1,0 1 1,-1-1 0,1 1 0,-1-1 0,0 1-1,0-1 1,-1 1 0,1-1 0,-1 1 0,1-1 0,-3 5-1,-2 5-35,-2 0-1,1-1 0,-2 0 0,0-1 1,0 1-1,-1-1 0,0-1 0,-1 0 1,-12 10-1,-5 7-109,-55 56-1623,25-30-2794,19-19-2764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15.166"/>
    </inkml:context>
    <inkml:brush xml:id="br0">
      <inkml:brushProperty name="width" value="0.025" units="cm"/>
      <inkml:brushProperty name="height" value="0.025" units="cm"/>
    </inkml:brush>
  </inkml:definitions>
  <inkml:trace contextRef="#ctx0" brushRef="#br0">1 5 7527,'0'0'21733,"10"0"-21338,47-2-37,-19 0-362,0 1 0,0 2-1,61 10 1,-98-11-25,0 0-1,0 0 0,0 0 0,0 1 0,0-1 0,0 0 0,0 1 0,0-1 1,0 1-1,0-1 0,0 1 0,0-1 0,0 1 0,-1 0 0,1-1 0,0 1 1,0 0-1,-1 0 0,1 0 0,0 0 0,-1-1 0,1 1 0,-1 0 1,1 0-1,-1 0 0,0 0 0,1 0 0,-1 0 0,0 0 0,0 0 0,1 1 1,-1-1-1,0 0 0,0 0 0,0 0 0,0 0 0,-1 0 0,1 0 1,0 0-1,0 0 0,-1 0 0,1 0 0,0 0 0,-1 0 0,1 0 0,-1 0 1,1 0-1,-1 0 0,0 0 0,1 0 0,-2 1 0,-5 7 45,1-1 1,-1 0-1,-15 14 0,20-21 9,-14 14 126,0-1-1,-1-1 1,0-1-1,-1 0 1,0-2-1,-1 0 1,-36 14-1,44-21-238,13-4-2708,18-4-5068,-6 0 1512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27:15.569"/>
    </inkml:context>
    <inkml:brush xml:id="br0">
      <inkml:brushProperty name="width" value="0.025" units="cm"/>
      <inkml:brushProperty name="height" value="0.025" units="cm"/>
    </inkml:brush>
  </inkml:definitions>
  <inkml:trace contextRef="#ctx0" brushRef="#br0">204 1 18065,'0'0'8477,"-10"10"-8316,-1 3-132,-49 56 128,56-64-149,-1 0 0,2 1 0,-1 0 0,1 0 0,-1 0 0,2 0 0,-1 0 0,1 1 0,0-1 0,0 1 0,-1 9 1,3-15-19,1 0 1,-1 0-1,0 0 1,1 0 0,-1 0-1,1 0 1,0 0 0,-1 0-1,1 0 1,0 0 0,-1 0-1,1 0 1,0 0 0,0-1-1,0 1 1,0 0 0,0-1-1,0 1 1,0 0 0,0-1-1,0 1 1,0-1 0,0 0-1,2 1 1,35 10 49,-21-7-81,-9-1-149,-1 0 0,1 0 0,-1 1 0,0-1 0,-1 2 0,1-1 0,-1 1 0,0 0 0,0 1 0,10 10 0,-14-14 155,-1 0-1,1 1 0,-1-1 1,1 0-1,-1 1 0,0-1 1,0 0-1,0 1 0,0 0 1,0-1-1,0 1 0,-1-1 1,0 1-1,1 0 0,-1-1 0,0 1 1,0 0-1,0 0 0,-1-1 1,1 1-1,-1 0 0,1-1 1,-1 1-1,0-1 0,0 1 1,0-1-1,0 1 0,0-1 1,-1 0-1,1 1 0,-1-1 1,0 0-1,0 0 0,1 0 0,-5 3 1,-3 2 285,0 0 1,-1 0 0,0-1-1,0 0 1,-1 0-1,1-1 1,-1-1 0,0 0-1,-1 0 1,1-1-1,-1-1 1,1 0-1,-1 0 1,0-1 0,1-1-1,-13 0 1,22-1-341,0 1 0,1 0 0,-1-1 0,0 1 0,0-1 0,1 1 1,-1-1-1,0 0 0,1 0 0,-1 0 0,1 0 0,-1 0 0,1 0 0,0 0 0,-1 0 0,1-1 1,0 1-1,0 0 0,0-1 0,0 1 0,0-1 0,0 1 0,0-1 0,0 0 0,1 1 0,-2-4 1,1-2-1275,-1-1 0,1 0 1,0 1-1,1-16 1,0 20 742,0-37-6676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30.03.2023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15</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16</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2</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21</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30.03.2023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30.03.2023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30.03.2023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30.03.2023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30.03.2023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30.03.2023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30.03.2023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30.03.2023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30.03.2023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30.03.2023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30.03.2023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30.03.2023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17" Type="http://schemas.openxmlformats.org/officeDocument/2006/relationships/image" Target="../media/image298.png"/><Relationship Id="rId21" Type="http://schemas.openxmlformats.org/officeDocument/2006/relationships/customXml" Target="../ink/ink538.xml"/><Relationship Id="rId42" Type="http://schemas.openxmlformats.org/officeDocument/2006/relationships/image" Target="../media/image262.png"/><Relationship Id="rId63" Type="http://schemas.openxmlformats.org/officeDocument/2006/relationships/customXml" Target="../ink/ink559.xml"/><Relationship Id="rId84" Type="http://schemas.openxmlformats.org/officeDocument/2006/relationships/customXml" Target="../ink/ink570.xml"/><Relationship Id="rId138" Type="http://schemas.openxmlformats.org/officeDocument/2006/relationships/customXml" Target="../ink/ink598.xml"/><Relationship Id="rId159" Type="http://schemas.openxmlformats.org/officeDocument/2006/relationships/image" Target="../media/image317.png"/><Relationship Id="rId170" Type="http://schemas.openxmlformats.org/officeDocument/2006/relationships/customXml" Target="../ink/ink614.xml"/><Relationship Id="rId191" Type="http://schemas.openxmlformats.org/officeDocument/2006/relationships/customXml" Target="../ink/ink625.xml"/><Relationship Id="rId205" Type="http://schemas.openxmlformats.org/officeDocument/2006/relationships/customXml" Target="../ink/ink632.xml"/><Relationship Id="rId226" Type="http://schemas.openxmlformats.org/officeDocument/2006/relationships/image" Target="../media/image350.png"/><Relationship Id="rId247" Type="http://schemas.openxmlformats.org/officeDocument/2006/relationships/customXml" Target="../ink/ink653.xml"/><Relationship Id="rId107" Type="http://schemas.openxmlformats.org/officeDocument/2006/relationships/image" Target="../media/image293.png"/><Relationship Id="rId11" Type="http://schemas.openxmlformats.org/officeDocument/2006/relationships/customXml" Target="../ink/ink533.xml"/><Relationship Id="rId32" Type="http://schemas.openxmlformats.org/officeDocument/2006/relationships/image" Target="../media/image257.png"/><Relationship Id="rId53" Type="http://schemas.openxmlformats.org/officeDocument/2006/relationships/customXml" Target="../ink/ink554.xml"/><Relationship Id="rId74" Type="http://schemas.openxmlformats.org/officeDocument/2006/relationships/customXml" Target="../ink/ink565.xml"/><Relationship Id="rId128" Type="http://schemas.openxmlformats.org/officeDocument/2006/relationships/customXml" Target="../ink/ink592.xml"/><Relationship Id="rId149" Type="http://schemas.openxmlformats.org/officeDocument/2006/relationships/image" Target="../media/image312.png"/><Relationship Id="rId5" Type="http://schemas.openxmlformats.org/officeDocument/2006/relationships/customXml" Target="../ink/ink530.xml"/><Relationship Id="rId95" Type="http://schemas.openxmlformats.org/officeDocument/2006/relationships/image" Target="../media/image287.png"/><Relationship Id="rId160" Type="http://schemas.openxmlformats.org/officeDocument/2006/relationships/customXml" Target="../ink/ink609.xml"/><Relationship Id="rId181" Type="http://schemas.openxmlformats.org/officeDocument/2006/relationships/image" Target="../media/image328.png"/><Relationship Id="rId216" Type="http://schemas.openxmlformats.org/officeDocument/2006/relationships/image" Target="../media/image345.png"/><Relationship Id="rId237" Type="http://schemas.openxmlformats.org/officeDocument/2006/relationships/customXml" Target="../ink/ink648.xml"/><Relationship Id="rId22" Type="http://schemas.openxmlformats.org/officeDocument/2006/relationships/image" Target="../media/image252.png"/><Relationship Id="rId43" Type="http://schemas.openxmlformats.org/officeDocument/2006/relationships/customXml" Target="../ink/ink549.xml"/><Relationship Id="rId64" Type="http://schemas.openxmlformats.org/officeDocument/2006/relationships/image" Target="../media/image272.png"/><Relationship Id="rId118" Type="http://schemas.openxmlformats.org/officeDocument/2006/relationships/customXml" Target="../ink/ink587.xml"/><Relationship Id="rId139" Type="http://schemas.openxmlformats.org/officeDocument/2006/relationships/image" Target="../media/image308.png"/><Relationship Id="rId85" Type="http://schemas.openxmlformats.org/officeDocument/2006/relationships/image" Target="../media/image282.png"/><Relationship Id="rId150" Type="http://schemas.openxmlformats.org/officeDocument/2006/relationships/customXml" Target="../ink/ink604.xml"/><Relationship Id="rId171" Type="http://schemas.openxmlformats.org/officeDocument/2006/relationships/image" Target="../media/image323.png"/><Relationship Id="rId192" Type="http://schemas.openxmlformats.org/officeDocument/2006/relationships/image" Target="../media/image333.png"/><Relationship Id="rId206" Type="http://schemas.openxmlformats.org/officeDocument/2006/relationships/image" Target="../media/image340.png"/><Relationship Id="rId227" Type="http://schemas.openxmlformats.org/officeDocument/2006/relationships/customXml" Target="../ink/ink643.xml"/><Relationship Id="rId248" Type="http://schemas.openxmlformats.org/officeDocument/2006/relationships/image" Target="../media/image361.png"/><Relationship Id="rId12" Type="http://schemas.openxmlformats.org/officeDocument/2006/relationships/image" Target="../media/image247.png"/><Relationship Id="rId33" Type="http://schemas.openxmlformats.org/officeDocument/2006/relationships/customXml" Target="../ink/ink544.xml"/><Relationship Id="rId108" Type="http://schemas.openxmlformats.org/officeDocument/2006/relationships/customXml" Target="../ink/ink582.xml"/><Relationship Id="rId129" Type="http://schemas.openxmlformats.org/officeDocument/2006/relationships/image" Target="../media/image304.png"/><Relationship Id="rId54" Type="http://schemas.openxmlformats.org/officeDocument/2006/relationships/image" Target="../media/image267.png"/><Relationship Id="rId75" Type="http://schemas.openxmlformats.org/officeDocument/2006/relationships/image" Target="../media/image277.png"/><Relationship Id="rId96" Type="http://schemas.openxmlformats.org/officeDocument/2006/relationships/customXml" Target="../ink/ink576.xml"/><Relationship Id="rId140" Type="http://schemas.openxmlformats.org/officeDocument/2006/relationships/customXml" Target="../ink/ink599.xml"/><Relationship Id="rId161" Type="http://schemas.openxmlformats.org/officeDocument/2006/relationships/image" Target="../media/image318.png"/><Relationship Id="rId182" Type="http://schemas.openxmlformats.org/officeDocument/2006/relationships/customXml" Target="../ink/ink620.xml"/><Relationship Id="rId217" Type="http://schemas.openxmlformats.org/officeDocument/2006/relationships/customXml" Target="../ink/ink638.xml"/><Relationship Id="rId6" Type="http://schemas.openxmlformats.org/officeDocument/2006/relationships/image" Target="../media/image244.png"/><Relationship Id="rId238" Type="http://schemas.openxmlformats.org/officeDocument/2006/relationships/image" Target="../media/image356.png"/><Relationship Id="rId23" Type="http://schemas.openxmlformats.org/officeDocument/2006/relationships/customXml" Target="../ink/ink539.xml"/><Relationship Id="rId119" Type="http://schemas.openxmlformats.org/officeDocument/2006/relationships/image" Target="../media/image299.png"/><Relationship Id="rId44" Type="http://schemas.openxmlformats.org/officeDocument/2006/relationships/image" Target="../media/image263.png"/><Relationship Id="rId65" Type="http://schemas.openxmlformats.org/officeDocument/2006/relationships/customXml" Target="../ink/ink560.xml"/><Relationship Id="rId86" Type="http://schemas.openxmlformats.org/officeDocument/2006/relationships/customXml" Target="../ink/ink571.xml"/><Relationship Id="rId130" Type="http://schemas.openxmlformats.org/officeDocument/2006/relationships/customXml" Target="../ink/ink593.xml"/><Relationship Id="rId151" Type="http://schemas.openxmlformats.org/officeDocument/2006/relationships/image" Target="../media/image313.png"/><Relationship Id="rId172" Type="http://schemas.openxmlformats.org/officeDocument/2006/relationships/customXml" Target="../ink/ink615.xml"/><Relationship Id="rId193" Type="http://schemas.openxmlformats.org/officeDocument/2006/relationships/customXml" Target="../ink/ink626.xml"/><Relationship Id="rId207" Type="http://schemas.openxmlformats.org/officeDocument/2006/relationships/customXml" Target="../ink/ink633.xml"/><Relationship Id="rId228" Type="http://schemas.openxmlformats.org/officeDocument/2006/relationships/image" Target="../media/image351.png"/><Relationship Id="rId249" Type="http://schemas.openxmlformats.org/officeDocument/2006/relationships/customXml" Target="../ink/ink654.xml"/><Relationship Id="rId13" Type="http://schemas.openxmlformats.org/officeDocument/2006/relationships/customXml" Target="../ink/ink534.xml"/><Relationship Id="rId109" Type="http://schemas.openxmlformats.org/officeDocument/2006/relationships/image" Target="../media/image294.png"/><Relationship Id="rId34" Type="http://schemas.openxmlformats.org/officeDocument/2006/relationships/image" Target="../media/image258.png"/><Relationship Id="rId55" Type="http://schemas.openxmlformats.org/officeDocument/2006/relationships/customXml" Target="../ink/ink555.xml"/><Relationship Id="rId76" Type="http://schemas.openxmlformats.org/officeDocument/2006/relationships/customXml" Target="../ink/ink566.xml"/><Relationship Id="rId97" Type="http://schemas.openxmlformats.org/officeDocument/2006/relationships/image" Target="../media/image288.png"/><Relationship Id="rId120" Type="http://schemas.openxmlformats.org/officeDocument/2006/relationships/customXml" Target="../ink/ink588.xml"/><Relationship Id="rId141" Type="http://schemas.openxmlformats.org/officeDocument/2006/relationships/image" Target="../media/image309.png"/><Relationship Id="rId7" Type="http://schemas.openxmlformats.org/officeDocument/2006/relationships/customXml" Target="../ink/ink531.xml"/><Relationship Id="rId162" Type="http://schemas.openxmlformats.org/officeDocument/2006/relationships/customXml" Target="../ink/ink610.xml"/><Relationship Id="rId183" Type="http://schemas.openxmlformats.org/officeDocument/2006/relationships/image" Target="../media/image329.png"/><Relationship Id="rId218" Type="http://schemas.openxmlformats.org/officeDocument/2006/relationships/image" Target="../media/image346.png"/><Relationship Id="rId239" Type="http://schemas.openxmlformats.org/officeDocument/2006/relationships/customXml" Target="../ink/ink649.xml"/><Relationship Id="rId250" Type="http://schemas.openxmlformats.org/officeDocument/2006/relationships/image" Target="../media/image362.png"/><Relationship Id="rId24" Type="http://schemas.openxmlformats.org/officeDocument/2006/relationships/image" Target="../media/image253.png"/><Relationship Id="rId45" Type="http://schemas.openxmlformats.org/officeDocument/2006/relationships/customXml" Target="../ink/ink550.xml"/><Relationship Id="rId66" Type="http://schemas.openxmlformats.org/officeDocument/2006/relationships/image" Target="../media/image273.png"/><Relationship Id="rId87" Type="http://schemas.openxmlformats.org/officeDocument/2006/relationships/image" Target="../media/image283.png"/><Relationship Id="rId110" Type="http://schemas.openxmlformats.org/officeDocument/2006/relationships/customXml" Target="../ink/ink583.xml"/><Relationship Id="rId131" Type="http://schemas.openxmlformats.org/officeDocument/2006/relationships/customXml" Target="../ink/ink594.xml"/><Relationship Id="rId152" Type="http://schemas.openxmlformats.org/officeDocument/2006/relationships/customXml" Target="../ink/ink605.xml"/><Relationship Id="rId173" Type="http://schemas.openxmlformats.org/officeDocument/2006/relationships/image" Target="../media/image324.png"/><Relationship Id="rId194" Type="http://schemas.openxmlformats.org/officeDocument/2006/relationships/image" Target="../media/image334.png"/><Relationship Id="rId208" Type="http://schemas.openxmlformats.org/officeDocument/2006/relationships/image" Target="../media/image341.png"/><Relationship Id="rId229" Type="http://schemas.openxmlformats.org/officeDocument/2006/relationships/customXml" Target="../ink/ink644.xml"/><Relationship Id="rId240" Type="http://schemas.openxmlformats.org/officeDocument/2006/relationships/image" Target="../media/image357.png"/><Relationship Id="rId14" Type="http://schemas.openxmlformats.org/officeDocument/2006/relationships/image" Target="../media/image248.png"/><Relationship Id="rId35" Type="http://schemas.openxmlformats.org/officeDocument/2006/relationships/customXml" Target="../ink/ink545.xml"/><Relationship Id="rId56" Type="http://schemas.openxmlformats.org/officeDocument/2006/relationships/image" Target="../media/image268.png"/><Relationship Id="rId77" Type="http://schemas.openxmlformats.org/officeDocument/2006/relationships/image" Target="../media/image278.png"/><Relationship Id="rId100" Type="http://schemas.openxmlformats.org/officeDocument/2006/relationships/customXml" Target="../ink/ink578.xml"/><Relationship Id="rId8" Type="http://schemas.openxmlformats.org/officeDocument/2006/relationships/image" Target="../media/image245.png"/><Relationship Id="rId98" Type="http://schemas.openxmlformats.org/officeDocument/2006/relationships/customXml" Target="../ink/ink577.xml"/><Relationship Id="rId121" Type="http://schemas.openxmlformats.org/officeDocument/2006/relationships/image" Target="../media/image300.png"/><Relationship Id="rId142" Type="http://schemas.openxmlformats.org/officeDocument/2006/relationships/customXml" Target="../ink/ink600.xml"/><Relationship Id="rId163" Type="http://schemas.openxmlformats.org/officeDocument/2006/relationships/image" Target="../media/image319.png"/><Relationship Id="rId184" Type="http://schemas.openxmlformats.org/officeDocument/2006/relationships/customXml" Target="../ink/ink621.xml"/><Relationship Id="rId219" Type="http://schemas.openxmlformats.org/officeDocument/2006/relationships/customXml" Target="../ink/ink639.xml"/><Relationship Id="rId230" Type="http://schemas.openxmlformats.org/officeDocument/2006/relationships/image" Target="../media/image352.png"/><Relationship Id="rId25" Type="http://schemas.openxmlformats.org/officeDocument/2006/relationships/customXml" Target="../ink/ink540.xml"/><Relationship Id="rId46" Type="http://schemas.openxmlformats.org/officeDocument/2006/relationships/image" Target="../media/image264.png"/><Relationship Id="rId67" Type="http://schemas.openxmlformats.org/officeDocument/2006/relationships/customXml" Target="../ink/ink561.xml"/><Relationship Id="rId88" Type="http://schemas.openxmlformats.org/officeDocument/2006/relationships/customXml" Target="../ink/ink572.xml"/><Relationship Id="rId111" Type="http://schemas.openxmlformats.org/officeDocument/2006/relationships/image" Target="../media/image295.png"/><Relationship Id="rId132" Type="http://schemas.openxmlformats.org/officeDocument/2006/relationships/image" Target="../media/image305.png"/><Relationship Id="rId153" Type="http://schemas.openxmlformats.org/officeDocument/2006/relationships/image" Target="../media/image314.png"/><Relationship Id="rId174" Type="http://schemas.openxmlformats.org/officeDocument/2006/relationships/customXml" Target="../ink/ink616.xml"/><Relationship Id="rId195" Type="http://schemas.openxmlformats.org/officeDocument/2006/relationships/customXml" Target="../ink/ink627.xml"/><Relationship Id="rId209" Type="http://schemas.openxmlformats.org/officeDocument/2006/relationships/customXml" Target="../ink/ink634.xml"/><Relationship Id="rId220" Type="http://schemas.openxmlformats.org/officeDocument/2006/relationships/image" Target="../media/image347.png"/><Relationship Id="rId241" Type="http://schemas.openxmlformats.org/officeDocument/2006/relationships/customXml" Target="../ink/ink650.xml"/><Relationship Id="rId15" Type="http://schemas.openxmlformats.org/officeDocument/2006/relationships/customXml" Target="../ink/ink535.xml"/><Relationship Id="rId36" Type="http://schemas.openxmlformats.org/officeDocument/2006/relationships/image" Target="../media/image259.png"/><Relationship Id="rId57" Type="http://schemas.openxmlformats.org/officeDocument/2006/relationships/customXml" Target="../ink/ink556.xml"/><Relationship Id="rId78" Type="http://schemas.openxmlformats.org/officeDocument/2006/relationships/customXml" Target="../ink/ink567.xml"/><Relationship Id="rId99" Type="http://schemas.openxmlformats.org/officeDocument/2006/relationships/image" Target="../media/image289.png"/><Relationship Id="rId101" Type="http://schemas.openxmlformats.org/officeDocument/2006/relationships/image" Target="../media/image290.png"/><Relationship Id="rId122" Type="http://schemas.openxmlformats.org/officeDocument/2006/relationships/customXml" Target="../ink/ink589.xml"/><Relationship Id="rId143" Type="http://schemas.openxmlformats.org/officeDocument/2006/relationships/image" Target="../media/image310.png"/><Relationship Id="rId164" Type="http://schemas.openxmlformats.org/officeDocument/2006/relationships/customXml" Target="../ink/ink611.xml"/><Relationship Id="rId185" Type="http://schemas.openxmlformats.org/officeDocument/2006/relationships/image" Target="../media/image330.png"/><Relationship Id="rId4" Type="http://schemas.openxmlformats.org/officeDocument/2006/relationships/image" Target="../media/image243.png"/><Relationship Id="rId9" Type="http://schemas.openxmlformats.org/officeDocument/2006/relationships/customXml" Target="../ink/ink532.xml"/><Relationship Id="rId180" Type="http://schemas.openxmlformats.org/officeDocument/2006/relationships/customXml" Target="../ink/ink619.xml"/><Relationship Id="rId210" Type="http://schemas.openxmlformats.org/officeDocument/2006/relationships/image" Target="../media/image342.png"/><Relationship Id="rId215" Type="http://schemas.openxmlformats.org/officeDocument/2006/relationships/customXml" Target="../ink/ink637.xml"/><Relationship Id="rId236" Type="http://schemas.openxmlformats.org/officeDocument/2006/relationships/image" Target="../media/image355.png"/><Relationship Id="rId26" Type="http://schemas.openxmlformats.org/officeDocument/2006/relationships/image" Target="../media/image254.png"/><Relationship Id="rId231" Type="http://schemas.openxmlformats.org/officeDocument/2006/relationships/customXml" Target="../ink/ink645.xml"/><Relationship Id="rId47" Type="http://schemas.openxmlformats.org/officeDocument/2006/relationships/customXml" Target="../ink/ink551.xml"/><Relationship Id="rId68" Type="http://schemas.openxmlformats.org/officeDocument/2006/relationships/customXml" Target="../ink/ink562.xml"/><Relationship Id="rId89" Type="http://schemas.openxmlformats.org/officeDocument/2006/relationships/image" Target="../media/image284.png"/><Relationship Id="rId112" Type="http://schemas.openxmlformats.org/officeDocument/2006/relationships/customXml" Target="../ink/ink584.xml"/><Relationship Id="rId133" Type="http://schemas.openxmlformats.org/officeDocument/2006/relationships/customXml" Target="../ink/ink595.xml"/><Relationship Id="rId154" Type="http://schemas.openxmlformats.org/officeDocument/2006/relationships/customXml" Target="../ink/ink606.xml"/><Relationship Id="rId175" Type="http://schemas.openxmlformats.org/officeDocument/2006/relationships/image" Target="../media/image325.png"/><Relationship Id="rId196" Type="http://schemas.openxmlformats.org/officeDocument/2006/relationships/image" Target="../media/image335.png"/><Relationship Id="rId200" Type="http://schemas.openxmlformats.org/officeDocument/2006/relationships/image" Target="../media/image337.png"/><Relationship Id="rId16" Type="http://schemas.openxmlformats.org/officeDocument/2006/relationships/image" Target="../media/image249.png"/><Relationship Id="rId221" Type="http://schemas.openxmlformats.org/officeDocument/2006/relationships/customXml" Target="../ink/ink640.xml"/><Relationship Id="rId242" Type="http://schemas.openxmlformats.org/officeDocument/2006/relationships/image" Target="../media/image358.png"/><Relationship Id="rId37" Type="http://schemas.openxmlformats.org/officeDocument/2006/relationships/customXml" Target="../ink/ink546.xml"/><Relationship Id="rId58" Type="http://schemas.openxmlformats.org/officeDocument/2006/relationships/image" Target="../media/image269.png"/><Relationship Id="rId79" Type="http://schemas.openxmlformats.org/officeDocument/2006/relationships/image" Target="../media/image279.png"/><Relationship Id="rId102" Type="http://schemas.openxmlformats.org/officeDocument/2006/relationships/customXml" Target="../ink/ink579.xml"/><Relationship Id="rId123" Type="http://schemas.openxmlformats.org/officeDocument/2006/relationships/image" Target="../media/image301.png"/><Relationship Id="rId144" Type="http://schemas.openxmlformats.org/officeDocument/2006/relationships/customXml" Target="../ink/ink601.xml"/><Relationship Id="rId90" Type="http://schemas.openxmlformats.org/officeDocument/2006/relationships/customXml" Target="../ink/ink573.xml"/><Relationship Id="rId165" Type="http://schemas.openxmlformats.org/officeDocument/2006/relationships/image" Target="../media/image320.png"/><Relationship Id="rId186" Type="http://schemas.openxmlformats.org/officeDocument/2006/relationships/customXml" Target="../ink/ink622.xml"/><Relationship Id="rId211" Type="http://schemas.openxmlformats.org/officeDocument/2006/relationships/customXml" Target="../ink/ink635.xml"/><Relationship Id="rId232" Type="http://schemas.openxmlformats.org/officeDocument/2006/relationships/image" Target="../media/image353.png"/><Relationship Id="rId27" Type="http://schemas.openxmlformats.org/officeDocument/2006/relationships/customXml" Target="../ink/ink541.xml"/><Relationship Id="rId48" Type="http://schemas.openxmlformats.org/officeDocument/2006/relationships/image" Target="../media/image52.png"/><Relationship Id="rId69" Type="http://schemas.openxmlformats.org/officeDocument/2006/relationships/image" Target="../media/image274.png"/><Relationship Id="rId113" Type="http://schemas.openxmlformats.org/officeDocument/2006/relationships/image" Target="../media/image296.png"/><Relationship Id="rId134" Type="http://schemas.openxmlformats.org/officeDocument/2006/relationships/image" Target="../media/image306.png"/><Relationship Id="rId80" Type="http://schemas.openxmlformats.org/officeDocument/2006/relationships/customXml" Target="../ink/ink568.xml"/><Relationship Id="rId155" Type="http://schemas.openxmlformats.org/officeDocument/2006/relationships/image" Target="../media/image315.png"/><Relationship Id="rId176" Type="http://schemas.openxmlformats.org/officeDocument/2006/relationships/customXml" Target="../ink/ink617.xml"/><Relationship Id="rId197" Type="http://schemas.openxmlformats.org/officeDocument/2006/relationships/customXml" Target="../ink/ink628.xml"/><Relationship Id="rId201" Type="http://schemas.openxmlformats.org/officeDocument/2006/relationships/customXml" Target="../ink/ink630.xml"/><Relationship Id="rId222" Type="http://schemas.openxmlformats.org/officeDocument/2006/relationships/image" Target="../media/image348.png"/><Relationship Id="rId243" Type="http://schemas.openxmlformats.org/officeDocument/2006/relationships/customXml" Target="../ink/ink651.xml"/><Relationship Id="rId17" Type="http://schemas.openxmlformats.org/officeDocument/2006/relationships/customXml" Target="../ink/ink536.xml"/><Relationship Id="rId38" Type="http://schemas.openxmlformats.org/officeDocument/2006/relationships/image" Target="../media/image260.png"/><Relationship Id="rId59" Type="http://schemas.openxmlformats.org/officeDocument/2006/relationships/customXml" Target="../ink/ink557.xml"/><Relationship Id="rId103" Type="http://schemas.openxmlformats.org/officeDocument/2006/relationships/image" Target="../media/image291.png"/><Relationship Id="rId124" Type="http://schemas.openxmlformats.org/officeDocument/2006/relationships/customXml" Target="../ink/ink590.xml"/><Relationship Id="rId70" Type="http://schemas.openxmlformats.org/officeDocument/2006/relationships/customXml" Target="../ink/ink563.xml"/><Relationship Id="rId91" Type="http://schemas.openxmlformats.org/officeDocument/2006/relationships/image" Target="../media/image285.png"/><Relationship Id="rId145" Type="http://schemas.openxmlformats.org/officeDocument/2006/relationships/image" Target="../media/image311.png"/><Relationship Id="rId166" Type="http://schemas.openxmlformats.org/officeDocument/2006/relationships/customXml" Target="../ink/ink612.xml"/><Relationship Id="rId187" Type="http://schemas.openxmlformats.org/officeDocument/2006/relationships/image" Target="../media/image331.png"/><Relationship Id="rId1" Type="http://schemas.openxmlformats.org/officeDocument/2006/relationships/slideLayout" Target="../slideLayouts/slideLayout7.xml"/><Relationship Id="rId212" Type="http://schemas.openxmlformats.org/officeDocument/2006/relationships/image" Target="../media/image343.png"/><Relationship Id="rId233" Type="http://schemas.openxmlformats.org/officeDocument/2006/relationships/customXml" Target="../ink/ink646.xml"/><Relationship Id="rId28" Type="http://schemas.openxmlformats.org/officeDocument/2006/relationships/image" Target="../media/image255.png"/><Relationship Id="rId49" Type="http://schemas.openxmlformats.org/officeDocument/2006/relationships/customXml" Target="../ink/ink552.xml"/><Relationship Id="rId114" Type="http://schemas.openxmlformats.org/officeDocument/2006/relationships/customXml" Target="../ink/ink585.xml"/><Relationship Id="rId60" Type="http://schemas.openxmlformats.org/officeDocument/2006/relationships/image" Target="../media/image270.png"/><Relationship Id="rId81" Type="http://schemas.openxmlformats.org/officeDocument/2006/relationships/image" Target="../media/image280.png"/><Relationship Id="rId135" Type="http://schemas.openxmlformats.org/officeDocument/2006/relationships/customXml" Target="../ink/ink596.xml"/><Relationship Id="rId156" Type="http://schemas.openxmlformats.org/officeDocument/2006/relationships/customXml" Target="../ink/ink607.xml"/><Relationship Id="rId177" Type="http://schemas.openxmlformats.org/officeDocument/2006/relationships/image" Target="../media/image326.png"/><Relationship Id="rId198" Type="http://schemas.openxmlformats.org/officeDocument/2006/relationships/image" Target="../media/image336.png"/><Relationship Id="rId202" Type="http://schemas.openxmlformats.org/officeDocument/2006/relationships/image" Target="../media/image338.png"/><Relationship Id="rId223" Type="http://schemas.openxmlformats.org/officeDocument/2006/relationships/customXml" Target="../ink/ink641.xml"/><Relationship Id="rId244" Type="http://schemas.openxmlformats.org/officeDocument/2006/relationships/image" Target="../media/image359.png"/><Relationship Id="rId18" Type="http://schemas.openxmlformats.org/officeDocument/2006/relationships/image" Target="../media/image250.png"/><Relationship Id="rId39" Type="http://schemas.openxmlformats.org/officeDocument/2006/relationships/customXml" Target="../ink/ink547.xml"/><Relationship Id="rId50" Type="http://schemas.openxmlformats.org/officeDocument/2006/relationships/image" Target="../media/image265.png"/><Relationship Id="rId104" Type="http://schemas.openxmlformats.org/officeDocument/2006/relationships/customXml" Target="../ink/ink580.xml"/><Relationship Id="rId125" Type="http://schemas.openxmlformats.org/officeDocument/2006/relationships/image" Target="../media/image302.png"/><Relationship Id="rId146" Type="http://schemas.openxmlformats.org/officeDocument/2006/relationships/customXml" Target="../ink/ink602.xml"/><Relationship Id="rId167" Type="http://schemas.openxmlformats.org/officeDocument/2006/relationships/image" Target="../media/image321.png"/><Relationship Id="rId188" Type="http://schemas.openxmlformats.org/officeDocument/2006/relationships/customXml" Target="../ink/ink623.xml"/><Relationship Id="rId71" Type="http://schemas.openxmlformats.org/officeDocument/2006/relationships/image" Target="../media/image275.png"/><Relationship Id="rId92" Type="http://schemas.openxmlformats.org/officeDocument/2006/relationships/customXml" Target="../ink/ink574.xml"/><Relationship Id="rId213" Type="http://schemas.openxmlformats.org/officeDocument/2006/relationships/customXml" Target="../ink/ink636.xml"/><Relationship Id="rId234" Type="http://schemas.openxmlformats.org/officeDocument/2006/relationships/image" Target="../media/image354.png"/><Relationship Id="rId2" Type="http://schemas.openxmlformats.org/officeDocument/2006/relationships/notesSlide" Target="../notesSlides/notesSlide10.xml"/><Relationship Id="rId29" Type="http://schemas.openxmlformats.org/officeDocument/2006/relationships/customXml" Target="../ink/ink542.xml"/><Relationship Id="rId40" Type="http://schemas.openxmlformats.org/officeDocument/2006/relationships/image" Target="../media/image261.png"/><Relationship Id="rId115" Type="http://schemas.openxmlformats.org/officeDocument/2006/relationships/image" Target="../media/image297.png"/><Relationship Id="rId136" Type="http://schemas.openxmlformats.org/officeDocument/2006/relationships/customXml" Target="../ink/ink597.xml"/><Relationship Id="rId157" Type="http://schemas.openxmlformats.org/officeDocument/2006/relationships/image" Target="../media/image316.png"/><Relationship Id="rId178" Type="http://schemas.openxmlformats.org/officeDocument/2006/relationships/customXml" Target="../ink/ink618.xml"/><Relationship Id="rId61" Type="http://schemas.openxmlformats.org/officeDocument/2006/relationships/customXml" Target="../ink/ink558.xml"/><Relationship Id="rId82" Type="http://schemas.openxmlformats.org/officeDocument/2006/relationships/customXml" Target="../ink/ink569.xml"/><Relationship Id="rId199" Type="http://schemas.openxmlformats.org/officeDocument/2006/relationships/customXml" Target="../ink/ink629.xml"/><Relationship Id="rId203" Type="http://schemas.openxmlformats.org/officeDocument/2006/relationships/customXml" Target="../ink/ink631.xml"/><Relationship Id="rId19" Type="http://schemas.openxmlformats.org/officeDocument/2006/relationships/customXml" Target="../ink/ink537.xml"/><Relationship Id="rId224" Type="http://schemas.openxmlformats.org/officeDocument/2006/relationships/image" Target="../media/image349.png"/><Relationship Id="rId245" Type="http://schemas.openxmlformats.org/officeDocument/2006/relationships/customXml" Target="../ink/ink652.xml"/><Relationship Id="rId30" Type="http://schemas.openxmlformats.org/officeDocument/2006/relationships/image" Target="../media/image256.png"/><Relationship Id="rId105" Type="http://schemas.openxmlformats.org/officeDocument/2006/relationships/image" Target="../media/image292.png"/><Relationship Id="rId126" Type="http://schemas.openxmlformats.org/officeDocument/2006/relationships/customXml" Target="../ink/ink591.xml"/><Relationship Id="rId147" Type="http://schemas.openxmlformats.org/officeDocument/2006/relationships/image" Target="../media/image75.png"/><Relationship Id="rId168" Type="http://schemas.openxmlformats.org/officeDocument/2006/relationships/customXml" Target="../ink/ink613.xml"/><Relationship Id="rId51" Type="http://schemas.openxmlformats.org/officeDocument/2006/relationships/customXml" Target="../ink/ink553.xml"/><Relationship Id="rId72" Type="http://schemas.openxmlformats.org/officeDocument/2006/relationships/customXml" Target="../ink/ink564.xml"/><Relationship Id="rId93" Type="http://schemas.openxmlformats.org/officeDocument/2006/relationships/image" Target="../media/image286.png"/><Relationship Id="rId189" Type="http://schemas.openxmlformats.org/officeDocument/2006/relationships/image" Target="../media/image332.png"/><Relationship Id="rId3" Type="http://schemas.openxmlformats.org/officeDocument/2006/relationships/customXml" Target="../ink/ink529.xml"/><Relationship Id="rId214" Type="http://schemas.openxmlformats.org/officeDocument/2006/relationships/image" Target="../media/image344.png"/><Relationship Id="rId235" Type="http://schemas.openxmlformats.org/officeDocument/2006/relationships/customXml" Target="../ink/ink647.xml"/><Relationship Id="rId116" Type="http://schemas.openxmlformats.org/officeDocument/2006/relationships/customXml" Target="../ink/ink586.xml"/><Relationship Id="rId137" Type="http://schemas.openxmlformats.org/officeDocument/2006/relationships/image" Target="../media/image307.png"/><Relationship Id="rId158" Type="http://schemas.openxmlformats.org/officeDocument/2006/relationships/customXml" Target="../ink/ink608.xml"/><Relationship Id="rId20" Type="http://schemas.openxmlformats.org/officeDocument/2006/relationships/image" Target="../media/image251.png"/><Relationship Id="rId41" Type="http://schemas.openxmlformats.org/officeDocument/2006/relationships/customXml" Target="../ink/ink548.xml"/><Relationship Id="rId62" Type="http://schemas.openxmlformats.org/officeDocument/2006/relationships/image" Target="../media/image271.png"/><Relationship Id="rId83" Type="http://schemas.openxmlformats.org/officeDocument/2006/relationships/image" Target="../media/image281.png"/><Relationship Id="rId179" Type="http://schemas.openxmlformats.org/officeDocument/2006/relationships/image" Target="../media/image327.png"/><Relationship Id="rId190" Type="http://schemas.openxmlformats.org/officeDocument/2006/relationships/customXml" Target="../ink/ink624.xml"/><Relationship Id="rId204" Type="http://schemas.openxmlformats.org/officeDocument/2006/relationships/image" Target="../media/image339.png"/><Relationship Id="rId225" Type="http://schemas.openxmlformats.org/officeDocument/2006/relationships/customXml" Target="../ink/ink642.xml"/><Relationship Id="rId246" Type="http://schemas.openxmlformats.org/officeDocument/2006/relationships/image" Target="../media/image360.png"/><Relationship Id="rId106" Type="http://schemas.openxmlformats.org/officeDocument/2006/relationships/customXml" Target="../ink/ink581.xml"/><Relationship Id="rId127" Type="http://schemas.openxmlformats.org/officeDocument/2006/relationships/image" Target="../media/image303.png"/><Relationship Id="rId10" Type="http://schemas.openxmlformats.org/officeDocument/2006/relationships/image" Target="../media/image246.png"/><Relationship Id="rId31" Type="http://schemas.openxmlformats.org/officeDocument/2006/relationships/customXml" Target="../ink/ink543.xml"/><Relationship Id="rId52" Type="http://schemas.openxmlformats.org/officeDocument/2006/relationships/image" Target="../media/image266.png"/><Relationship Id="rId73" Type="http://schemas.openxmlformats.org/officeDocument/2006/relationships/image" Target="../media/image276.png"/><Relationship Id="rId94" Type="http://schemas.openxmlformats.org/officeDocument/2006/relationships/customXml" Target="../ink/ink575.xml"/><Relationship Id="rId148" Type="http://schemas.openxmlformats.org/officeDocument/2006/relationships/customXml" Target="../ink/ink603.xml"/><Relationship Id="rId169" Type="http://schemas.openxmlformats.org/officeDocument/2006/relationships/image" Target="../media/image322.png"/></Relationships>
</file>

<file path=ppt/slides/_rels/slide11.xml.rels><?xml version="1.0" encoding="UTF-8" standalone="yes"?>
<Relationships xmlns="http://schemas.openxmlformats.org/package/2006/relationships"><Relationship Id="rId117" Type="http://schemas.openxmlformats.org/officeDocument/2006/relationships/customXml" Target="../ink/ink713.xml"/><Relationship Id="rId299" Type="http://schemas.openxmlformats.org/officeDocument/2006/relationships/image" Target="../media/image505.png"/><Relationship Id="rId21" Type="http://schemas.openxmlformats.org/officeDocument/2006/relationships/customXml" Target="../ink/ink664.xml"/><Relationship Id="rId63" Type="http://schemas.openxmlformats.org/officeDocument/2006/relationships/customXml" Target="../ink/ink685.xml"/><Relationship Id="rId159" Type="http://schemas.openxmlformats.org/officeDocument/2006/relationships/image" Target="../media/image438.png"/><Relationship Id="rId324" Type="http://schemas.openxmlformats.org/officeDocument/2006/relationships/customXml" Target="../ink/ink818.xml"/><Relationship Id="rId366" Type="http://schemas.openxmlformats.org/officeDocument/2006/relationships/customXml" Target="../ink/ink839.xml"/><Relationship Id="rId170" Type="http://schemas.openxmlformats.org/officeDocument/2006/relationships/customXml" Target="../ink/ink740.xml"/><Relationship Id="rId226" Type="http://schemas.openxmlformats.org/officeDocument/2006/relationships/image" Target="../media/image470.png"/><Relationship Id="rId433" Type="http://schemas.openxmlformats.org/officeDocument/2006/relationships/customXml" Target="../ink/ink873.xml"/><Relationship Id="rId268" Type="http://schemas.openxmlformats.org/officeDocument/2006/relationships/image" Target="../media/image491.png"/><Relationship Id="rId475" Type="http://schemas.openxmlformats.org/officeDocument/2006/relationships/image" Target="../media/image592.png"/><Relationship Id="rId32" Type="http://schemas.openxmlformats.org/officeDocument/2006/relationships/image" Target="../media/image377.png"/><Relationship Id="rId74" Type="http://schemas.openxmlformats.org/officeDocument/2006/relationships/image" Target="../media/image397.png"/><Relationship Id="rId128" Type="http://schemas.openxmlformats.org/officeDocument/2006/relationships/image" Target="../media/image423.png"/><Relationship Id="rId335" Type="http://schemas.openxmlformats.org/officeDocument/2006/relationships/image" Target="../media/image523.png"/><Relationship Id="rId377" Type="http://schemas.openxmlformats.org/officeDocument/2006/relationships/image" Target="../media/image544.png"/><Relationship Id="rId5" Type="http://schemas.openxmlformats.org/officeDocument/2006/relationships/customXml" Target="../ink/ink656.xml"/><Relationship Id="rId181" Type="http://schemas.openxmlformats.org/officeDocument/2006/relationships/customXml" Target="../ink/ink746.xml"/><Relationship Id="rId237" Type="http://schemas.openxmlformats.org/officeDocument/2006/relationships/customXml" Target="../ink/ink774.xml"/><Relationship Id="rId402" Type="http://schemas.openxmlformats.org/officeDocument/2006/relationships/customXml" Target="../ink/ink857.xml"/><Relationship Id="rId279" Type="http://schemas.openxmlformats.org/officeDocument/2006/relationships/customXml" Target="../ink/ink795.xml"/><Relationship Id="rId444" Type="http://schemas.openxmlformats.org/officeDocument/2006/relationships/image" Target="../media/image577.png"/><Relationship Id="rId43" Type="http://schemas.openxmlformats.org/officeDocument/2006/relationships/customXml" Target="../ink/ink675.xml"/><Relationship Id="rId139" Type="http://schemas.openxmlformats.org/officeDocument/2006/relationships/image" Target="../media/image428.png"/><Relationship Id="rId290" Type="http://schemas.openxmlformats.org/officeDocument/2006/relationships/image" Target="../media/image196.png"/><Relationship Id="rId304" Type="http://schemas.openxmlformats.org/officeDocument/2006/relationships/customXml" Target="../ink/ink808.xml"/><Relationship Id="rId346" Type="http://schemas.openxmlformats.org/officeDocument/2006/relationships/customXml" Target="../ink/ink829.xml"/><Relationship Id="rId388" Type="http://schemas.openxmlformats.org/officeDocument/2006/relationships/customXml" Target="../ink/ink850.xml"/><Relationship Id="rId85" Type="http://schemas.openxmlformats.org/officeDocument/2006/relationships/customXml" Target="../ink/ink696.xml"/><Relationship Id="rId150" Type="http://schemas.openxmlformats.org/officeDocument/2006/relationships/customXml" Target="../ink/ink730.xml"/><Relationship Id="rId192" Type="http://schemas.openxmlformats.org/officeDocument/2006/relationships/image" Target="../media/image454.png"/><Relationship Id="rId206" Type="http://schemas.openxmlformats.org/officeDocument/2006/relationships/image" Target="../media/image460.png"/><Relationship Id="rId413" Type="http://schemas.openxmlformats.org/officeDocument/2006/relationships/customXml" Target="../ink/ink863.xml"/><Relationship Id="rId248" Type="http://schemas.openxmlformats.org/officeDocument/2006/relationships/image" Target="../media/image481.png"/><Relationship Id="rId455" Type="http://schemas.openxmlformats.org/officeDocument/2006/relationships/customXml" Target="../ink/ink884.xml"/><Relationship Id="rId12" Type="http://schemas.openxmlformats.org/officeDocument/2006/relationships/image" Target="../media/image367.png"/><Relationship Id="rId108" Type="http://schemas.openxmlformats.org/officeDocument/2006/relationships/customXml" Target="../ink/ink708.xml"/><Relationship Id="rId315" Type="http://schemas.openxmlformats.org/officeDocument/2006/relationships/image" Target="../media/image513.png"/><Relationship Id="rId357" Type="http://schemas.openxmlformats.org/officeDocument/2006/relationships/image" Target="../media/image534.png"/><Relationship Id="rId54" Type="http://schemas.openxmlformats.org/officeDocument/2006/relationships/image" Target="../media/image388.png"/><Relationship Id="rId96" Type="http://schemas.openxmlformats.org/officeDocument/2006/relationships/customXml" Target="../ink/ink702.xml"/><Relationship Id="rId161" Type="http://schemas.openxmlformats.org/officeDocument/2006/relationships/image" Target="../media/image439.png"/><Relationship Id="rId217" Type="http://schemas.openxmlformats.org/officeDocument/2006/relationships/customXml" Target="../ink/ink764.xml"/><Relationship Id="rId399" Type="http://schemas.openxmlformats.org/officeDocument/2006/relationships/image" Target="../media/image555.png"/><Relationship Id="rId259" Type="http://schemas.openxmlformats.org/officeDocument/2006/relationships/customXml" Target="../ink/ink785.xml"/><Relationship Id="rId424" Type="http://schemas.openxmlformats.org/officeDocument/2006/relationships/image" Target="../media/image567.png"/><Relationship Id="rId466" Type="http://schemas.openxmlformats.org/officeDocument/2006/relationships/image" Target="../media/image588.png"/><Relationship Id="rId23" Type="http://schemas.openxmlformats.org/officeDocument/2006/relationships/customXml" Target="../ink/ink665.xml"/><Relationship Id="rId119" Type="http://schemas.openxmlformats.org/officeDocument/2006/relationships/customXml" Target="../ink/ink714.xml"/><Relationship Id="rId270" Type="http://schemas.openxmlformats.org/officeDocument/2006/relationships/image" Target="../media/image492.png"/><Relationship Id="rId326" Type="http://schemas.openxmlformats.org/officeDocument/2006/relationships/customXml" Target="../ink/ink819.xml"/><Relationship Id="rId65" Type="http://schemas.openxmlformats.org/officeDocument/2006/relationships/customXml" Target="../ink/ink686.xml"/><Relationship Id="rId130" Type="http://schemas.openxmlformats.org/officeDocument/2006/relationships/image" Target="../media/image424.png"/><Relationship Id="rId368" Type="http://schemas.openxmlformats.org/officeDocument/2006/relationships/customXml" Target="../ink/ink840.xml"/><Relationship Id="rId172" Type="http://schemas.openxmlformats.org/officeDocument/2006/relationships/customXml" Target="../ink/ink741.xml"/><Relationship Id="rId228" Type="http://schemas.openxmlformats.org/officeDocument/2006/relationships/image" Target="../media/image471.png"/><Relationship Id="rId435" Type="http://schemas.openxmlformats.org/officeDocument/2006/relationships/customXml" Target="../ink/ink874.xml"/><Relationship Id="rId477" Type="http://schemas.openxmlformats.org/officeDocument/2006/relationships/image" Target="../media/image593.png"/><Relationship Id="rId281" Type="http://schemas.openxmlformats.org/officeDocument/2006/relationships/customXml" Target="../ink/ink796.xml"/><Relationship Id="rId337" Type="http://schemas.openxmlformats.org/officeDocument/2006/relationships/image" Target="../media/image524.png"/><Relationship Id="rId34" Type="http://schemas.openxmlformats.org/officeDocument/2006/relationships/image" Target="../media/image378.png"/><Relationship Id="rId76" Type="http://schemas.openxmlformats.org/officeDocument/2006/relationships/image" Target="../media/image398.png"/><Relationship Id="rId141" Type="http://schemas.openxmlformats.org/officeDocument/2006/relationships/image" Target="../media/image429.png"/><Relationship Id="rId379" Type="http://schemas.openxmlformats.org/officeDocument/2006/relationships/image" Target="../media/image545.png"/><Relationship Id="rId7" Type="http://schemas.openxmlformats.org/officeDocument/2006/relationships/customXml" Target="../ink/ink657.xml"/><Relationship Id="rId183" Type="http://schemas.openxmlformats.org/officeDocument/2006/relationships/customXml" Target="../ink/ink747.xml"/><Relationship Id="rId239" Type="http://schemas.openxmlformats.org/officeDocument/2006/relationships/customXml" Target="../ink/ink775.xml"/><Relationship Id="rId390" Type="http://schemas.openxmlformats.org/officeDocument/2006/relationships/customXml" Target="../ink/ink851.xml"/><Relationship Id="rId404" Type="http://schemas.openxmlformats.org/officeDocument/2006/relationships/customXml" Target="../ink/ink858.xml"/><Relationship Id="rId446" Type="http://schemas.openxmlformats.org/officeDocument/2006/relationships/image" Target="../media/image578.png"/><Relationship Id="rId250" Type="http://schemas.openxmlformats.org/officeDocument/2006/relationships/image" Target="../media/image482.png"/><Relationship Id="rId292" Type="http://schemas.openxmlformats.org/officeDocument/2006/relationships/image" Target="../media/image502.png"/><Relationship Id="rId306" Type="http://schemas.openxmlformats.org/officeDocument/2006/relationships/customXml" Target="../ink/ink809.xml"/><Relationship Id="rId45" Type="http://schemas.openxmlformats.org/officeDocument/2006/relationships/customXml" Target="../ink/ink676.xml"/><Relationship Id="rId87" Type="http://schemas.openxmlformats.org/officeDocument/2006/relationships/customXml" Target="../ink/ink697.xml"/><Relationship Id="rId110" Type="http://schemas.openxmlformats.org/officeDocument/2006/relationships/customXml" Target="../ink/ink709.xml"/><Relationship Id="rId348" Type="http://schemas.openxmlformats.org/officeDocument/2006/relationships/customXml" Target="../ink/ink830.xml"/><Relationship Id="rId152" Type="http://schemas.openxmlformats.org/officeDocument/2006/relationships/customXml" Target="../ink/ink731.xml"/><Relationship Id="rId194" Type="http://schemas.openxmlformats.org/officeDocument/2006/relationships/image" Target="../media/image455.png"/><Relationship Id="rId208" Type="http://schemas.openxmlformats.org/officeDocument/2006/relationships/image" Target="../media/image461.png"/><Relationship Id="rId415" Type="http://schemas.openxmlformats.org/officeDocument/2006/relationships/customXml" Target="../ink/ink864.xml"/><Relationship Id="rId457" Type="http://schemas.openxmlformats.org/officeDocument/2006/relationships/customXml" Target="../ink/ink885.xml"/><Relationship Id="rId261" Type="http://schemas.openxmlformats.org/officeDocument/2006/relationships/customXml" Target="../ink/ink786.xml"/><Relationship Id="rId14" Type="http://schemas.openxmlformats.org/officeDocument/2006/relationships/image" Target="../media/image368.png"/><Relationship Id="rId56" Type="http://schemas.openxmlformats.org/officeDocument/2006/relationships/image" Target="../media/image389.png"/><Relationship Id="rId317" Type="http://schemas.openxmlformats.org/officeDocument/2006/relationships/image" Target="../media/image514.png"/><Relationship Id="rId359" Type="http://schemas.openxmlformats.org/officeDocument/2006/relationships/image" Target="../media/image535.png"/><Relationship Id="rId98" Type="http://schemas.openxmlformats.org/officeDocument/2006/relationships/customXml" Target="../ink/ink703.xml"/><Relationship Id="rId121" Type="http://schemas.openxmlformats.org/officeDocument/2006/relationships/customXml" Target="../ink/ink715.xml"/><Relationship Id="rId163" Type="http://schemas.openxmlformats.org/officeDocument/2006/relationships/image" Target="../media/image440.png"/><Relationship Id="rId219" Type="http://schemas.openxmlformats.org/officeDocument/2006/relationships/customXml" Target="../ink/ink765.xml"/><Relationship Id="rId370" Type="http://schemas.openxmlformats.org/officeDocument/2006/relationships/customXml" Target="../ink/ink841.xml"/><Relationship Id="rId426" Type="http://schemas.openxmlformats.org/officeDocument/2006/relationships/image" Target="../media/image568.png"/><Relationship Id="rId230" Type="http://schemas.openxmlformats.org/officeDocument/2006/relationships/image" Target="../media/image472.png"/><Relationship Id="rId468" Type="http://schemas.openxmlformats.org/officeDocument/2006/relationships/image" Target="../media/image589.png"/><Relationship Id="rId25" Type="http://schemas.openxmlformats.org/officeDocument/2006/relationships/customXml" Target="../ink/ink666.xml"/><Relationship Id="rId67" Type="http://schemas.openxmlformats.org/officeDocument/2006/relationships/customXml" Target="../ink/ink687.xml"/><Relationship Id="rId272" Type="http://schemas.openxmlformats.org/officeDocument/2006/relationships/image" Target="../media/image493.png"/><Relationship Id="rId328" Type="http://schemas.openxmlformats.org/officeDocument/2006/relationships/customXml" Target="../ink/ink820.xml"/><Relationship Id="rId132" Type="http://schemas.openxmlformats.org/officeDocument/2006/relationships/image" Target="../media/image425.png"/><Relationship Id="rId174" Type="http://schemas.openxmlformats.org/officeDocument/2006/relationships/customXml" Target="../ink/ink742.xml"/><Relationship Id="rId381" Type="http://schemas.openxmlformats.org/officeDocument/2006/relationships/image" Target="../media/image546.png"/><Relationship Id="rId241" Type="http://schemas.openxmlformats.org/officeDocument/2006/relationships/customXml" Target="../ink/ink776.xml"/><Relationship Id="rId437" Type="http://schemas.openxmlformats.org/officeDocument/2006/relationships/customXml" Target="../ink/ink875.xml"/><Relationship Id="rId479" Type="http://schemas.openxmlformats.org/officeDocument/2006/relationships/image" Target="../media/image594.png"/><Relationship Id="rId36" Type="http://schemas.openxmlformats.org/officeDocument/2006/relationships/image" Target="../media/image379.png"/><Relationship Id="rId283" Type="http://schemas.openxmlformats.org/officeDocument/2006/relationships/customXml" Target="../ink/ink797.xml"/><Relationship Id="rId339" Type="http://schemas.openxmlformats.org/officeDocument/2006/relationships/image" Target="../media/image525.png"/><Relationship Id="rId78" Type="http://schemas.openxmlformats.org/officeDocument/2006/relationships/image" Target="../media/image399.png"/><Relationship Id="rId101" Type="http://schemas.openxmlformats.org/officeDocument/2006/relationships/image" Target="../media/image410.png"/><Relationship Id="rId143" Type="http://schemas.openxmlformats.org/officeDocument/2006/relationships/image" Target="../media/image430.png"/><Relationship Id="rId185" Type="http://schemas.openxmlformats.org/officeDocument/2006/relationships/customXml" Target="../ink/ink748.xml"/><Relationship Id="rId350" Type="http://schemas.openxmlformats.org/officeDocument/2006/relationships/customXml" Target="../ink/ink831.xml"/><Relationship Id="rId406" Type="http://schemas.openxmlformats.org/officeDocument/2006/relationships/image" Target="../media/image558.png"/><Relationship Id="rId9" Type="http://schemas.openxmlformats.org/officeDocument/2006/relationships/customXml" Target="../ink/ink658.xml"/><Relationship Id="rId210" Type="http://schemas.openxmlformats.org/officeDocument/2006/relationships/image" Target="../media/image462.png"/><Relationship Id="rId392" Type="http://schemas.openxmlformats.org/officeDocument/2006/relationships/customXml" Target="../ink/ink852.xml"/><Relationship Id="rId448" Type="http://schemas.openxmlformats.org/officeDocument/2006/relationships/image" Target="../media/image579.png"/><Relationship Id="rId252" Type="http://schemas.openxmlformats.org/officeDocument/2006/relationships/image" Target="../media/image483.png"/><Relationship Id="rId294" Type="http://schemas.openxmlformats.org/officeDocument/2006/relationships/image" Target="../media/image503.png"/><Relationship Id="rId308" Type="http://schemas.openxmlformats.org/officeDocument/2006/relationships/customXml" Target="../ink/ink810.xml"/><Relationship Id="rId47" Type="http://schemas.openxmlformats.org/officeDocument/2006/relationships/customXml" Target="../ink/ink677.xml"/><Relationship Id="rId89" Type="http://schemas.openxmlformats.org/officeDocument/2006/relationships/customXml" Target="../ink/ink698.xml"/><Relationship Id="rId112" Type="http://schemas.openxmlformats.org/officeDocument/2006/relationships/image" Target="../media/image415.png"/><Relationship Id="rId154" Type="http://schemas.openxmlformats.org/officeDocument/2006/relationships/customXml" Target="../ink/ink732.xml"/><Relationship Id="rId361" Type="http://schemas.openxmlformats.org/officeDocument/2006/relationships/image" Target="../media/image536.png"/><Relationship Id="rId196" Type="http://schemas.openxmlformats.org/officeDocument/2006/relationships/image" Target="../media/image456.png"/><Relationship Id="rId417" Type="http://schemas.openxmlformats.org/officeDocument/2006/relationships/customXml" Target="../ink/ink865.xml"/><Relationship Id="rId459" Type="http://schemas.openxmlformats.org/officeDocument/2006/relationships/customXml" Target="../ink/ink886.xml"/><Relationship Id="rId16" Type="http://schemas.openxmlformats.org/officeDocument/2006/relationships/image" Target="../media/image369.png"/><Relationship Id="rId221" Type="http://schemas.openxmlformats.org/officeDocument/2006/relationships/customXml" Target="../ink/ink766.xml"/><Relationship Id="rId263" Type="http://schemas.openxmlformats.org/officeDocument/2006/relationships/customXml" Target="../ink/ink787.xml"/><Relationship Id="rId319" Type="http://schemas.openxmlformats.org/officeDocument/2006/relationships/image" Target="../media/image515.png"/><Relationship Id="rId470" Type="http://schemas.openxmlformats.org/officeDocument/2006/relationships/image" Target="../media/image590.png"/><Relationship Id="rId58" Type="http://schemas.openxmlformats.org/officeDocument/2006/relationships/image" Target="../media/image390.png"/><Relationship Id="rId123" Type="http://schemas.openxmlformats.org/officeDocument/2006/relationships/customXml" Target="../ink/ink716.xml"/><Relationship Id="rId330" Type="http://schemas.openxmlformats.org/officeDocument/2006/relationships/customXml" Target="../ink/ink821.xml"/><Relationship Id="rId165" Type="http://schemas.openxmlformats.org/officeDocument/2006/relationships/image" Target="../media/image441.png"/><Relationship Id="rId372" Type="http://schemas.openxmlformats.org/officeDocument/2006/relationships/customXml" Target="../ink/ink842.xml"/><Relationship Id="rId428" Type="http://schemas.openxmlformats.org/officeDocument/2006/relationships/image" Target="../media/image569.png"/><Relationship Id="rId232" Type="http://schemas.openxmlformats.org/officeDocument/2006/relationships/image" Target="../media/image473.png"/><Relationship Id="rId274" Type="http://schemas.openxmlformats.org/officeDocument/2006/relationships/image" Target="../media/image494.png"/><Relationship Id="rId481" Type="http://schemas.openxmlformats.org/officeDocument/2006/relationships/image" Target="../media/image595.png"/><Relationship Id="rId27" Type="http://schemas.openxmlformats.org/officeDocument/2006/relationships/customXml" Target="../ink/ink667.xml"/><Relationship Id="rId69" Type="http://schemas.openxmlformats.org/officeDocument/2006/relationships/customXml" Target="../ink/ink688.xml"/><Relationship Id="rId134" Type="http://schemas.openxmlformats.org/officeDocument/2006/relationships/customXml" Target="../ink/ink722.xml"/><Relationship Id="rId80" Type="http://schemas.openxmlformats.org/officeDocument/2006/relationships/image" Target="../media/image400.png"/><Relationship Id="rId176" Type="http://schemas.openxmlformats.org/officeDocument/2006/relationships/customXml" Target="../ink/ink743.xml"/><Relationship Id="rId341" Type="http://schemas.openxmlformats.org/officeDocument/2006/relationships/image" Target="../media/image526.png"/><Relationship Id="rId383" Type="http://schemas.openxmlformats.org/officeDocument/2006/relationships/image" Target="../media/image547.png"/><Relationship Id="rId439" Type="http://schemas.openxmlformats.org/officeDocument/2006/relationships/customXml" Target="../ink/ink876.xml"/><Relationship Id="rId201" Type="http://schemas.openxmlformats.org/officeDocument/2006/relationships/customXml" Target="../ink/ink756.xml"/><Relationship Id="rId243" Type="http://schemas.openxmlformats.org/officeDocument/2006/relationships/customXml" Target="../ink/ink777.xml"/><Relationship Id="rId285" Type="http://schemas.openxmlformats.org/officeDocument/2006/relationships/customXml" Target="../ink/ink798.xml"/><Relationship Id="rId450" Type="http://schemas.openxmlformats.org/officeDocument/2006/relationships/image" Target="../media/image580.png"/><Relationship Id="rId38" Type="http://schemas.openxmlformats.org/officeDocument/2006/relationships/image" Target="../media/image380.png"/><Relationship Id="rId103" Type="http://schemas.openxmlformats.org/officeDocument/2006/relationships/image" Target="../media/image411.png"/><Relationship Id="rId310" Type="http://schemas.openxmlformats.org/officeDocument/2006/relationships/customXml" Target="../ink/ink811.xml"/><Relationship Id="rId91" Type="http://schemas.openxmlformats.org/officeDocument/2006/relationships/customXml" Target="../ink/ink699.xml"/><Relationship Id="rId145" Type="http://schemas.openxmlformats.org/officeDocument/2006/relationships/image" Target="../media/image431.png"/><Relationship Id="rId187" Type="http://schemas.openxmlformats.org/officeDocument/2006/relationships/customXml" Target="../ink/ink749.xml"/><Relationship Id="rId352" Type="http://schemas.openxmlformats.org/officeDocument/2006/relationships/customXml" Target="../ink/ink832.xml"/><Relationship Id="rId394" Type="http://schemas.openxmlformats.org/officeDocument/2006/relationships/customXml" Target="../ink/ink853.xml"/><Relationship Id="rId408" Type="http://schemas.openxmlformats.org/officeDocument/2006/relationships/image" Target="../media/image559.png"/><Relationship Id="rId212" Type="http://schemas.openxmlformats.org/officeDocument/2006/relationships/image" Target="../media/image463.png"/><Relationship Id="rId254" Type="http://schemas.openxmlformats.org/officeDocument/2006/relationships/image" Target="../media/image484.png"/><Relationship Id="rId49" Type="http://schemas.openxmlformats.org/officeDocument/2006/relationships/customXml" Target="../ink/ink678.xml"/><Relationship Id="rId114" Type="http://schemas.openxmlformats.org/officeDocument/2006/relationships/image" Target="../media/image416.png"/><Relationship Id="rId296" Type="http://schemas.openxmlformats.org/officeDocument/2006/relationships/customXml" Target="../ink/ink804.xml"/><Relationship Id="rId461" Type="http://schemas.openxmlformats.org/officeDocument/2006/relationships/customXml" Target="../ink/ink887.xml"/><Relationship Id="rId60" Type="http://schemas.openxmlformats.org/officeDocument/2006/relationships/image" Target="../media/image391.png"/><Relationship Id="rId156" Type="http://schemas.openxmlformats.org/officeDocument/2006/relationships/customXml" Target="../ink/ink733.xml"/><Relationship Id="rId198" Type="http://schemas.openxmlformats.org/officeDocument/2006/relationships/image" Target="../media/image457.png"/><Relationship Id="rId321" Type="http://schemas.openxmlformats.org/officeDocument/2006/relationships/image" Target="../media/image516.png"/><Relationship Id="rId363" Type="http://schemas.openxmlformats.org/officeDocument/2006/relationships/image" Target="../media/image537.png"/><Relationship Id="rId419" Type="http://schemas.openxmlformats.org/officeDocument/2006/relationships/customXml" Target="../ink/ink866.xml"/><Relationship Id="rId223" Type="http://schemas.openxmlformats.org/officeDocument/2006/relationships/customXml" Target="../ink/ink767.xml"/><Relationship Id="rId430" Type="http://schemas.openxmlformats.org/officeDocument/2006/relationships/image" Target="../media/image570.png"/><Relationship Id="rId18" Type="http://schemas.openxmlformats.org/officeDocument/2006/relationships/image" Target="../media/image370.png"/><Relationship Id="rId265" Type="http://schemas.openxmlformats.org/officeDocument/2006/relationships/customXml" Target="../ink/ink788.xml"/><Relationship Id="rId472" Type="http://schemas.openxmlformats.org/officeDocument/2006/relationships/customXml" Target="../ink/ink893.xml"/><Relationship Id="rId125" Type="http://schemas.openxmlformats.org/officeDocument/2006/relationships/customXml" Target="../ink/ink717.xml"/><Relationship Id="rId167" Type="http://schemas.openxmlformats.org/officeDocument/2006/relationships/image" Target="../media/image442.png"/><Relationship Id="rId332" Type="http://schemas.openxmlformats.org/officeDocument/2006/relationships/customXml" Target="../ink/ink822.xml"/><Relationship Id="rId374" Type="http://schemas.openxmlformats.org/officeDocument/2006/relationships/customXml" Target="../ink/ink843.xml"/><Relationship Id="rId71" Type="http://schemas.openxmlformats.org/officeDocument/2006/relationships/customXml" Target="../ink/ink689.xml"/><Relationship Id="rId234" Type="http://schemas.openxmlformats.org/officeDocument/2006/relationships/image" Target="../media/image474.png"/><Relationship Id="rId2" Type="http://schemas.openxmlformats.org/officeDocument/2006/relationships/notesSlide" Target="../notesSlides/notesSlide11.xml"/><Relationship Id="rId29" Type="http://schemas.openxmlformats.org/officeDocument/2006/relationships/customXml" Target="../ink/ink668.xml"/><Relationship Id="rId276" Type="http://schemas.openxmlformats.org/officeDocument/2006/relationships/image" Target="../media/image495.png"/><Relationship Id="rId441" Type="http://schemas.openxmlformats.org/officeDocument/2006/relationships/customXml" Target="../ink/ink877.xml"/><Relationship Id="rId483" Type="http://schemas.openxmlformats.org/officeDocument/2006/relationships/image" Target="../media/image596.png"/><Relationship Id="rId40" Type="http://schemas.openxmlformats.org/officeDocument/2006/relationships/image" Target="../media/image381.png"/><Relationship Id="rId136" Type="http://schemas.openxmlformats.org/officeDocument/2006/relationships/customXml" Target="../ink/ink723.xml"/><Relationship Id="rId178" Type="http://schemas.openxmlformats.org/officeDocument/2006/relationships/customXml" Target="../ink/ink744.xml"/><Relationship Id="rId301" Type="http://schemas.openxmlformats.org/officeDocument/2006/relationships/image" Target="../media/image506.png"/><Relationship Id="rId343" Type="http://schemas.openxmlformats.org/officeDocument/2006/relationships/image" Target="../media/image527.png"/><Relationship Id="rId82" Type="http://schemas.openxmlformats.org/officeDocument/2006/relationships/image" Target="../media/image401.png"/><Relationship Id="rId203" Type="http://schemas.openxmlformats.org/officeDocument/2006/relationships/customXml" Target="../ink/ink757.xml"/><Relationship Id="rId385" Type="http://schemas.openxmlformats.org/officeDocument/2006/relationships/image" Target="../media/image548.png"/><Relationship Id="rId245" Type="http://schemas.openxmlformats.org/officeDocument/2006/relationships/customXml" Target="../ink/ink778.xml"/><Relationship Id="rId287" Type="http://schemas.openxmlformats.org/officeDocument/2006/relationships/customXml" Target="../ink/ink799.xml"/><Relationship Id="rId410" Type="http://schemas.openxmlformats.org/officeDocument/2006/relationships/image" Target="../media/image560.png"/><Relationship Id="rId452" Type="http://schemas.openxmlformats.org/officeDocument/2006/relationships/image" Target="../media/image581.png"/><Relationship Id="rId105" Type="http://schemas.openxmlformats.org/officeDocument/2006/relationships/image" Target="../media/image412.png"/><Relationship Id="rId147" Type="http://schemas.openxmlformats.org/officeDocument/2006/relationships/image" Target="../media/image432.png"/><Relationship Id="rId312" Type="http://schemas.openxmlformats.org/officeDocument/2006/relationships/customXml" Target="../ink/ink812.xml"/><Relationship Id="rId354" Type="http://schemas.openxmlformats.org/officeDocument/2006/relationships/customXml" Target="../ink/ink833.xml"/><Relationship Id="rId51" Type="http://schemas.openxmlformats.org/officeDocument/2006/relationships/customXml" Target="../ink/ink679.xml"/><Relationship Id="rId93" Type="http://schemas.openxmlformats.org/officeDocument/2006/relationships/customXml" Target="../ink/ink700.xml"/><Relationship Id="rId189" Type="http://schemas.openxmlformats.org/officeDocument/2006/relationships/customXml" Target="../ink/ink750.xml"/><Relationship Id="rId396" Type="http://schemas.openxmlformats.org/officeDocument/2006/relationships/customXml" Target="../ink/ink854.xml"/><Relationship Id="rId214" Type="http://schemas.openxmlformats.org/officeDocument/2006/relationships/image" Target="../media/image464.png"/><Relationship Id="rId256" Type="http://schemas.openxmlformats.org/officeDocument/2006/relationships/image" Target="../media/image485.png"/><Relationship Id="rId298" Type="http://schemas.openxmlformats.org/officeDocument/2006/relationships/customXml" Target="../ink/ink805.xml"/><Relationship Id="rId421" Type="http://schemas.openxmlformats.org/officeDocument/2006/relationships/customXml" Target="../ink/ink867.xml"/><Relationship Id="rId463" Type="http://schemas.openxmlformats.org/officeDocument/2006/relationships/customXml" Target="../ink/ink888.xml"/><Relationship Id="rId116" Type="http://schemas.openxmlformats.org/officeDocument/2006/relationships/image" Target="../media/image417.png"/><Relationship Id="rId137" Type="http://schemas.openxmlformats.org/officeDocument/2006/relationships/image" Target="../media/image427.png"/><Relationship Id="rId158" Type="http://schemas.openxmlformats.org/officeDocument/2006/relationships/customXml" Target="../ink/ink734.xml"/><Relationship Id="rId302" Type="http://schemas.openxmlformats.org/officeDocument/2006/relationships/customXml" Target="../ink/ink807.xml"/><Relationship Id="rId323" Type="http://schemas.openxmlformats.org/officeDocument/2006/relationships/image" Target="../media/image517.png"/><Relationship Id="rId344" Type="http://schemas.openxmlformats.org/officeDocument/2006/relationships/customXml" Target="../ink/ink828.xml"/><Relationship Id="rId20" Type="http://schemas.openxmlformats.org/officeDocument/2006/relationships/image" Target="../media/image371.png"/><Relationship Id="rId41" Type="http://schemas.openxmlformats.org/officeDocument/2006/relationships/customXml" Target="../ink/ink674.xml"/><Relationship Id="rId62" Type="http://schemas.openxmlformats.org/officeDocument/2006/relationships/image" Target="../media/image392.png"/><Relationship Id="rId83" Type="http://schemas.openxmlformats.org/officeDocument/2006/relationships/customXml" Target="../ink/ink695.xml"/><Relationship Id="rId179" Type="http://schemas.openxmlformats.org/officeDocument/2006/relationships/image" Target="../media/image448.png"/><Relationship Id="rId365" Type="http://schemas.openxmlformats.org/officeDocument/2006/relationships/image" Target="../media/image538.png"/><Relationship Id="rId386" Type="http://schemas.openxmlformats.org/officeDocument/2006/relationships/customXml" Target="../ink/ink849.xml"/><Relationship Id="rId190" Type="http://schemas.openxmlformats.org/officeDocument/2006/relationships/image" Target="../media/image453.png"/><Relationship Id="rId204" Type="http://schemas.openxmlformats.org/officeDocument/2006/relationships/image" Target="../media/image459.png"/><Relationship Id="rId225" Type="http://schemas.openxmlformats.org/officeDocument/2006/relationships/customXml" Target="../ink/ink768.xml"/><Relationship Id="rId246" Type="http://schemas.openxmlformats.org/officeDocument/2006/relationships/image" Target="../media/image480.png"/><Relationship Id="rId267" Type="http://schemas.openxmlformats.org/officeDocument/2006/relationships/customXml" Target="../ink/ink789.xml"/><Relationship Id="rId288" Type="http://schemas.openxmlformats.org/officeDocument/2006/relationships/image" Target="../media/image501.png"/><Relationship Id="rId411" Type="http://schemas.openxmlformats.org/officeDocument/2006/relationships/customXml" Target="../ink/ink862.xml"/><Relationship Id="rId432" Type="http://schemas.openxmlformats.org/officeDocument/2006/relationships/image" Target="../media/image571.png"/><Relationship Id="rId453" Type="http://schemas.openxmlformats.org/officeDocument/2006/relationships/customXml" Target="../ink/ink883.xml"/><Relationship Id="rId474" Type="http://schemas.openxmlformats.org/officeDocument/2006/relationships/customXml" Target="../ink/ink894.xml"/><Relationship Id="rId106" Type="http://schemas.openxmlformats.org/officeDocument/2006/relationships/customXml" Target="../ink/ink707.xml"/><Relationship Id="rId127" Type="http://schemas.openxmlformats.org/officeDocument/2006/relationships/customXml" Target="../ink/ink718.xml"/><Relationship Id="rId313" Type="http://schemas.openxmlformats.org/officeDocument/2006/relationships/image" Target="../media/image512.png"/><Relationship Id="rId10" Type="http://schemas.openxmlformats.org/officeDocument/2006/relationships/image" Target="../media/image366.png"/><Relationship Id="rId31" Type="http://schemas.openxmlformats.org/officeDocument/2006/relationships/customXml" Target="../ink/ink669.xml"/><Relationship Id="rId52" Type="http://schemas.openxmlformats.org/officeDocument/2006/relationships/image" Target="../media/image387.png"/><Relationship Id="rId73" Type="http://schemas.openxmlformats.org/officeDocument/2006/relationships/customXml" Target="../ink/ink690.xml"/><Relationship Id="rId94" Type="http://schemas.openxmlformats.org/officeDocument/2006/relationships/customXml" Target="../ink/ink701.xml"/><Relationship Id="rId148" Type="http://schemas.openxmlformats.org/officeDocument/2006/relationships/customXml" Target="../ink/ink729.xml"/><Relationship Id="rId169" Type="http://schemas.openxmlformats.org/officeDocument/2006/relationships/image" Target="../media/image443.png"/><Relationship Id="rId334" Type="http://schemas.openxmlformats.org/officeDocument/2006/relationships/customXml" Target="../ink/ink823.xml"/><Relationship Id="rId355" Type="http://schemas.openxmlformats.org/officeDocument/2006/relationships/image" Target="../media/image533.png"/><Relationship Id="rId376" Type="http://schemas.openxmlformats.org/officeDocument/2006/relationships/customXml" Target="../ink/ink844.xml"/><Relationship Id="rId397" Type="http://schemas.openxmlformats.org/officeDocument/2006/relationships/image" Target="../media/image554.png"/><Relationship Id="rId4" Type="http://schemas.openxmlformats.org/officeDocument/2006/relationships/image" Target="../media/image363.png"/><Relationship Id="rId180" Type="http://schemas.openxmlformats.org/officeDocument/2006/relationships/customXml" Target="../ink/ink745.xml"/><Relationship Id="rId215" Type="http://schemas.openxmlformats.org/officeDocument/2006/relationships/customXml" Target="../ink/ink763.xml"/><Relationship Id="rId236" Type="http://schemas.openxmlformats.org/officeDocument/2006/relationships/image" Target="../media/image475.png"/><Relationship Id="rId257" Type="http://schemas.openxmlformats.org/officeDocument/2006/relationships/customXml" Target="../ink/ink784.xml"/><Relationship Id="rId278" Type="http://schemas.openxmlformats.org/officeDocument/2006/relationships/image" Target="../media/image496.png"/><Relationship Id="rId401" Type="http://schemas.openxmlformats.org/officeDocument/2006/relationships/image" Target="../media/image556.png"/><Relationship Id="rId422" Type="http://schemas.openxmlformats.org/officeDocument/2006/relationships/image" Target="../media/image566.png"/><Relationship Id="rId443" Type="http://schemas.openxmlformats.org/officeDocument/2006/relationships/customXml" Target="../ink/ink878.xml"/><Relationship Id="rId464" Type="http://schemas.openxmlformats.org/officeDocument/2006/relationships/image" Target="../media/image587.png"/><Relationship Id="rId303" Type="http://schemas.openxmlformats.org/officeDocument/2006/relationships/image" Target="../media/image507.png"/><Relationship Id="rId485" Type="http://schemas.openxmlformats.org/officeDocument/2006/relationships/image" Target="../media/image597.png"/><Relationship Id="rId42" Type="http://schemas.openxmlformats.org/officeDocument/2006/relationships/image" Target="../media/image382.png"/><Relationship Id="rId84" Type="http://schemas.openxmlformats.org/officeDocument/2006/relationships/image" Target="../media/image402.png"/><Relationship Id="rId138" Type="http://schemas.openxmlformats.org/officeDocument/2006/relationships/customXml" Target="../ink/ink724.xml"/><Relationship Id="rId345" Type="http://schemas.openxmlformats.org/officeDocument/2006/relationships/image" Target="../media/image528.png"/><Relationship Id="rId387" Type="http://schemas.openxmlformats.org/officeDocument/2006/relationships/image" Target="../media/image549.png"/><Relationship Id="rId191" Type="http://schemas.openxmlformats.org/officeDocument/2006/relationships/customXml" Target="../ink/ink751.xml"/><Relationship Id="rId205" Type="http://schemas.openxmlformats.org/officeDocument/2006/relationships/customXml" Target="../ink/ink758.xml"/><Relationship Id="rId247" Type="http://schemas.openxmlformats.org/officeDocument/2006/relationships/customXml" Target="../ink/ink779.xml"/><Relationship Id="rId412" Type="http://schemas.openxmlformats.org/officeDocument/2006/relationships/image" Target="../media/image561.png"/><Relationship Id="rId107" Type="http://schemas.openxmlformats.org/officeDocument/2006/relationships/image" Target="../media/image413.png"/><Relationship Id="rId289" Type="http://schemas.openxmlformats.org/officeDocument/2006/relationships/customXml" Target="../ink/ink800.xml"/><Relationship Id="rId454" Type="http://schemas.openxmlformats.org/officeDocument/2006/relationships/image" Target="../media/image582.png"/><Relationship Id="rId11" Type="http://schemas.openxmlformats.org/officeDocument/2006/relationships/customXml" Target="../ink/ink659.xml"/><Relationship Id="rId53" Type="http://schemas.openxmlformats.org/officeDocument/2006/relationships/customXml" Target="../ink/ink680.xml"/><Relationship Id="rId149" Type="http://schemas.openxmlformats.org/officeDocument/2006/relationships/image" Target="../media/image433.png"/><Relationship Id="rId314" Type="http://schemas.openxmlformats.org/officeDocument/2006/relationships/customXml" Target="../ink/ink813.xml"/><Relationship Id="rId356" Type="http://schemas.openxmlformats.org/officeDocument/2006/relationships/customXml" Target="../ink/ink834.xml"/><Relationship Id="rId398" Type="http://schemas.openxmlformats.org/officeDocument/2006/relationships/customXml" Target="../ink/ink855.xml"/><Relationship Id="rId95" Type="http://schemas.openxmlformats.org/officeDocument/2006/relationships/image" Target="../media/image407.png"/><Relationship Id="rId160" Type="http://schemas.openxmlformats.org/officeDocument/2006/relationships/customXml" Target="../ink/ink735.xml"/><Relationship Id="rId216" Type="http://schemas.openxmlformats.org/officeDocument/2006/relationships/image" Target="../media/image465.png"/><Relationship Id="rId423" Type="http://schemas.openxmlformats.org/officeDocument/2006/relationships/customXml" Target="../ink/ink868.xml"/><Relationship Id="rId258" Type="http://schemas.openxmlformats.org/officeDocument/2006/relationships/image" Target="../media/image486.png"/><Relationship Id="rId465" Type="http://schemas.openxmlformats.org/officeDocument/2006/relationships/customXml" Target="../ink/ink889.xml"/><Relationship Id="rId22" Type="http://schemas.openxmlformats.org/officeDocument/2006/relationships/image" Target="../media/image372.png"/><Relationship Id="rId64" Type="http://schemas.openxmlformats.org/officeDocument/2006/relationships/image" Target="../media/image393.png"/><Relationship Id="rId118" Type="http://schemas.openxmlformats.org/officeDocument/2006/relationships/image" Target="../media/image418.png"/><Relationship Id="rId325" Type="http://schemas.openxmlformats.org/officeDocument/2006/relationships/image" Target="../media/image518.png"/><Relationship Id="rId367" Type="http://schemas.openxmlformats.org/officeDocument/2006/relationships/image" Target="../media/image539.png"/><Relationship Id="rId171" Type="http://schemas.openxmlformats.org/officeDocument/2006/relationships/image" Target="../media/image444.png"/><Relationship Id="rId227" Type="http://schemas.openxmlformats.org/officeDocument/2006/relationships/customXml" Target="../ink/ink769.xml"/><Relationship Id="rId269" Type="http://schemas.openxmlformats.org/officeDocument/2006/relationships/customXml" Target="../ink/ink790.xml"/><Relationship Id="rId434" Type="http://schemas.openxmlformats.org/officeDocument/2006/relationships/image" Target="../media/image572.png"/><Relationship Id="rId476" Type="http://schemas.openxmlformats.org/officeDocument/2006/relationships/customXml" Target="../ink/ink895.xml"/><Relationship Id="rId33" Type="http://schemas.openxmlformats.org/officeDocument/2006/relationships/customXml" Target="../ink/ink670.xml"/><Relationship Id="rId129" Type="http://schemas.openxmlformats.org/officeDocument/2006/relationships/customXml" Target="../ink/ink719.xml"/><Relationship Id="rId280" Type="http://schemas.openxmlformats.org/officeDocument/2006/relationships/image" Target="../media/image497.png"/><Relationship Id="rId336" Type="http://schemas.openxmlformats.org/officeDocument/2006/relationships/customXml" Target="../ink/ink824.xml"/><Relationship Id="rId75" Type="http://schemas.openxmlformats.org/officeDocument/2006/relationships/customXml" Target="../ink/ink691.xml"/><Relationship Id="rId140" Type="http://schemas.openxmlformats.org/officeDocument/2006/relationships/customXml" Target="../ink/ink725.xml"/><Relationship Id="rId182" Type="http://schemas.openxmlformats.org/officeDocument/2006/relationships/image" Target="../media/image449.png"/><Relationship Id="rId378" Type="http://schemas.openxmlformats.org/officeDocument/2006/relationships/customXml" Target="../ink/ink845.xml"/><Relationship Id="rId403" Type="http://schemas.openxmlformats.org/officeDocument/2006/relationships/image" Target="../media/image557.png"/><Relationship Id="rId6" Type="http://schemas.openxmlformats.org/officeDocument/2006/relationships/image" Target="../media/image364.png"/><Relationship Id="rId238" Type="http://schemas.openxmlformats.org/officeDocument/2006/relationships/image" Target="../media/image476.png"/><Relationship Id="rId445" Type="http://schemas.openxmlformats.org/officeDocument/2006/relationships/customXml" Target="../ink/ink879.xml"/><Relationship Id="rId291" Type="http://schemas.openxmlformats.org/officeDocument/2006/relationships/customXml" Target="../ink/ink801.xml"/><Relationship Id="rId305" Type="http://schemas.openxmlformats.org/officeDocument/2006/relationships/image" Target="../media/image508.png"/><Relationship Id="rId347" Type="http://schemas.openxmlformats.org/officeDocument/2006/relationships/image" Target="../media/image529.png"/><Relationship Id="rId44" Type="http://schemas.openxmlformats.org/officeDocument/2006/relationships/image" Target="../media/image383.png"/><Relationship Id="rId86" Type="http://schemas.openxmlformats.org/officeDocument/2006/relationships/image" Target="../media/image403.png"/><Relationship Id="rId151" Type="http://schemas.openxmlformats.org/officeDocument/2006/relationships/image" Target="../media/image434.png"/><Relationship Id="rId389" Type="http://schemas.openxmlformats.org/officeDocument/2006/relationships/image" Target="../media/image550.png"/><Relationship Id="rId193" Type="http://schemas.openxmlformats.org/officeDocument/2006/relationships/customXml" Target="../ink/ink752.xml"/><Relationship Id="rId207" Type="http://schemas.openxmlformats.org/officeDocument/2006/relationships/customXml" Target="../ink/ink759.xml"/><Relationship Id="rId249" Type="http://schemas.openxmlformats.org/officeDocument/2006/relationships/customXml" Target="../ink/ink780.xml"/><Relationship Id="rId414" Type="http://schemas.openxmlformats.org/officeDocument/2006/relationships/image" Target="../media/image562.png"/><Relationship Id="rId456" Type="http://schemas.openxmlformats.org/officeDocument/2006/relationships/image" Target="../media/image583.png"/><Relationship Id="rId13" Type="http://schemas.openxmlformats.org/officeDocument/2006/relationships/customXml" Target="../ink/ink660.xml"/><Relationship Id="rId109" Type="http://schemas.openxmlformats.org/officeDocument/2006/relationships/image" Target="../media/image414.png"/><Relationship Id="rId260" Type="http://schemas.openxmlformats.org/officeDocument/2006/relationships/image" Target="../media/image487.png"/><Relationship Id="rId316" Type="http://schemas.openxmlformats.org/officeDocument/2006/relationships/customXml" Target="../ink/ink814.xml"/><Relationship Id="rId55" Type="http://schemas.openxmlformats.org/officeDocument/2006/relationships/customXml" Target="../ink/ink681.xml"/><Relationship Id="rId97" Type="http://schemas.openxmlformats.org/officeDocument/2006/relationships/image" Target="../media/image408.png"/><Relationship Id="rId120" Type="http://schemas.openxmlformats.org/officeDocument/2006/relationships/image" Target="../media/image419.png"/><Relationship Id="rId358" Type="http://schemas.openxmlformats.org/officeDocument/2006/relationships/customXml" Target="../ink/ink835.xml"/><Relationship Id="rId162" Type="http://schemas.openxmlformats.org/officeDocument/2006/relationships/customXml" Target="../ink/ink736.xml"/><Relationship Id="rId218" Type="http://schemas.openxmlformats.org/officeDocument/2006/relationships/image" Target="../media/image466.png"/><Relationship Id="rId425" Type="http://schemas.openxmlformats.org/officeDocument/2006/relationships/customXml" Target="../ink/ink869.xml"/><Relationship Id="rId467" Type="http://schemas.openxmlformats.org/officeDocument/2006/relationships/customXml" Target="../ink/ink890.xml"/><Relationship Id="rId271" Type="http://schemas.openxmlformats.org/officeDocument/2006/relationships/customXml" Target="../ink/ink791.xml"/><Relationship Id="rId24" Type="http://schemas.openxmlformats.org/officeDocument/2006/relationships/image" Target="../media/image373.png"/><Relationship Id="rId66" Type="http://schemas.openxmlformats.org/officeDocument/2006/relationships/image" Target="../media/image52.png"/><Relationship Id="rId131" Type="http://schemas.openxmlformats.org/officeDocument/2006/relationships/customXml" Target="../ink/ink720.xml"/><Relationship Id="rId327" Type="http://schemas.openxmlformats.org/officeDocument/2006/relationships/image" Target="../media/image519.png"/><Relationship Id="rId369" Type="http://schemas.openxmlformats.org/officeDocument/2006/relationships/image" Target="../media/image540.png"/><Relationship Id="rId173" Type="http://schemas.openxmlformats.org/officeDocument/2006/relationships/image" Target="../media/image445.png"/><Relationship Id="rId229" Type="http://schemas.openxmlformats.org/officeDocument/2006/relationships/customXml" Target="../ink/ink770.xml"/><Relationship Id="rId380" Type="http://schemas.openxmlformats.org/officeDocument/2006/relationships/customXml" Target="../ink/ink846.xml"/><Relationship Id="rId436" Type="http://schemas.openxmlformats.org/officeDocument/2006/relationships/image" Target="../media/image573.png"/><Relationship Id="rId240" Type="http://schemas.openxmlformats.org/officeDocument/2006/relationships/image" Target="../media/image477.png"/><Relationship Id="rId478" Type="http://schemas.openxmlformats.org/officeDocument/2006/relationships/customXml" Target="../ink/ink896.xml"/><Relationship Id="rId35" Type="http://schemas.openxmlformats.org/officeDocument/2006/relationships/customXml" Target="../ink/ink671.xml"/><Relationship Id="rId77" Type="http://schemas.openxmlformats.org/officeDocument/2006/relationships/customXml" Target="../ink/ink692.xml"/><Relationship Id="rId100" Type="http://schemas.openxmlformats.org/officeDocument/2006/relationships/customXml" Target="../ink/ink704.xml"/><Relationship Id="rId282" Type="http://schemas.openxmlformats.org/officeDocument/2006/relationships/image" Target="../media/image498.png"/><Relationship Id="rId338" Type="http://schemas.openxmlformats.org/officeDocument/2006/relationships/customXml" Target="../ink/ink825.xml"/><Relationship Id="rId8" Type="http://schemas.openxmlformats.org/officeDocument/2006/relationships/image" Target="../media/image365.png"/><Relationship Id="rId142" Type="http://schemas.openxmlformats.org/officeDocument/2006/relationships/customXml" Target="../ink/ink726.xml"/><Relationship Id="rId184" Type="http://schemas.openxmlformats.org/officeDocument/2006/relationships/image" Target="../media/image450.png"/><Relationship Id="rId391" Type="http://schemas.openxmlformats.org/officeDocument/2006/relationships/image" Target="../media/image551.png"/><Relationship Id="rId405" Type="http://schemas.openxmlformats.org/officeDocument/2006/relationships/customXml" Target="../ink/ink859.xml"/><Relationship Id="rId447" Type="http://schemas.openxmlformats.org/officeDocument/2006/relationships/customXml" Target="../ink/ink880.xml"/><Relationship Id="rId251" Type="http://schemas.openxmlformats.org/officeDocument/2006/relationships/customXml" Target="../ink/ink781.xml"/><Relationship Id="rId46" Type="http://schemas.openxmlformats.org/officeDocument/2006/relationships/image" Target="../media/image384.png"/><Relationship Id="rId293" Type="http://schemas.openxmlformats.org/officeDocument/2006/relationships/customXml" Target="../ink/ink802.xml"/><Relationship Id="rId307" Type="http://schemas.openxmlformats.org/officeDocument/2006/relationships/image" Target="../media/image509.png"/><Relationship Id="rId349" Type="http://schemas.openxmlformats.org/officeDocument/2006/relationships/image" Target="../media/image530.png"/><Relationship Id="rId88" Type="http://schemas.openxmlformats.org/officeDocument/2006/relationships/image" Target="../media/image404.png"/><Relationship Id="rId111" Type="http://schemas.openxmlformats.org/officeDocument/2006/relationships/customXml" Target="../ink/ink710.xml"/><Relationship Id="rId153" Type="http://schemas.openxmlformats.org/officeDocument/2006/relationships/image" Target="../media/image435.png"/><Relationship Id="rId195" Type="http://schemas.openxmlformats.org/officeDocument/2006/relationships/customXml" Target="../ink/ink753.xml"/><Relationship Id="rId209" Type="http://schemas.openxmlformats.org/officeDocument/2006/relationships/customXml" Target="../ink/ink760.xml"/><Relationship Id="rId360" Type="http://schemas.openxmlformats.org/officeDocument/2006/relationships/customXml" Target="../ink/ink836.xml"/><Relationship Id="rId416" Type="http://schemas.openxmlformats.org/officeDocument/2006/relationships/image" Target="../media/image563.png"/><Relationship Id="rId220" Type="http://schemas.openxmlformats.org/officeDocument/2006/relationships/image" Target="../media/image467.png"/><Relationship Id="rId458" Type="http://schemas.openxmlformats.org/officeDocument/2006/relationships/image" Target="../media/image584.png"/><Relationship Id="rId15" Type="http://schemas.openxmlformats.org/officeDocument/2006/relationships/customXml" Target="../ink/ink661.xml"/><Relationship Id="rId57" Type="http://schemas.openxmlformats.org/officeDocument/2006/relationships/customXml" Target="../ink/ink682.xml"/><Relationship Id="rId262" Type="http://schemas.openxmlformats.org/officeDocument/2006/relationships/image" Target="../media/image488.png"/><Relationship Id="rId318" Type="http://schemas.openxmlformats.org/officeDocument/2006/relationships/customXml" Target="../ink/ink815.xml"/><Relationship Id="rId99" Type="http://schemas.openxmlformats.org/officeDocument/2006/relationships/image" Target="../media/image409.png"/><Relationship Id="rId122" Type="http://schemas.openxmlformats.org/officeDocument/2006/relationships/image" Target="../media/image420.png"/><Relationship Id="rId164" Type="http://schemas.openxmlformats.org/officeDocument/2006/relationships/customXml" Target="../ink/ink737.xml"/><Relationship Id="rId371" Type="http://schemas.openxmlformats.org/officeDocument/2006/relationships/image" Target="../media/image541.png"/><Relationship Id="rId427" Type="http://schemas.openxmlformats.org/officeDocument/2006/relationships/customXml" Target="../ink/ink870.xml"/><Relationship Id="rId469" Type="http://schemas.openxmlformats.org/officeDocument/2006/relationships/customXml" Target="../ink/ink891.xml"/><Relationship Id="rId26" Type="http://schemas.openxmlformats.org/officeDocument/2006/relationships/image" Target="../media/image374.png"/><Relationship Id="rId231" Type="http://schemas.openxmlformats.org/officeDocument/2006/relationships/customXml" Target="../ink/ink771.xml"/><Relationship Id="rId273" Type="http://schemas.openxmlformats.org/officeDocument/2006/relationships/customXml" Target="../ink/ink792.xml"/><Relationship Id="rId329" Type="http://schemas.openxmlformats.org/officeDocument/2006/relationships/image" Target="../media/image520.png"/><Relationship Id="rId480" Type="http://schemas.openxmlformats.org/officeDocument/2006/relationships/customXml" Target="../ink/ink897.xml"/><Relationship Id="rId68" Type="http://schemas.openxmlformats.org/officeDocument/2006/relationships/image" Target="../media/image394.png"/><Relationship Id="rId133" Type="http://schemas.openxmlformats.org/officeDocument/2006/relationships/customXml" Target="../ink/ink721.xml"/><Relationship Id="rId175" Type="http://schemas.openxmlformats.org/officeDocument/2006/relationships/image" Target="../media/image446.png"/><Relationship Id="rId340" Type="http://schemas.openxmlformats.org/officeDocument/2006/relationships/customXml" Target="../ink/ink826.xml"/><Relationship Id="rId200" Type="http://schemas.openxmlformats.org/officeDocument/2006/relationships/image" Target="../media/image458.png"/><Relationship Id="rId382" Type="http://schemas.openxmlformats.org/officeDocument/2006/relationships/customXml" Target="../ink/ink847.xml"/><Relationship Id="rId438" Type="http://schemas.openxmlformats.org/officeDocument/2006/relationships/image" Target="../media/image574.png"/><Relationship Id="rId242" Type="http://schemas.openxmlformats.org/officeDocument/2006/relationships/image" Target="../media/image478.png"/><Relationship Id="rId284" Type="http://schemas.openxmlformats.org/officeDocument/2006/relationships/image" Target="../media/image499.png"/><Relationship Id="rId37" Type="http://schemas.openxmlformats.org/officeDocument/2006/relationships/customXml" Target="../ink/ink672.xml"/><Relationship Id="rId79" Type="http://schemas.openxmlformats.org/officeDocument/2006/relationships/customXml" Target="../ink/ink693.xml"/><Relationship Id="rId102" Type="http://schemas.openxmlformats.org/officeDocument/2006/relationships/customXml" Target="../ink/ink705.xml"/><Relationship Id="rId144" Type="http://schemas.openxmlformats.org/officeDocument/2006/relationships/customXml" Target="../ink/ink727.xml"/><Relationship Id="rId90" Type="http://schemas.openxmlformats.org/officeDocument/2006/relationships/image" Target="../media/image405.png"/><Relationship Id="rId186" Type="http://schemas.openxmlformats.org/officeDocument/2006/relationships/image" Target="../media/image451.png"/><Relationship Id="rId351" Type="http://schemas.openxmlformats.org/officeDocument/2006/relationships/image" Target="../media/image531.png"/><Relationship Id="rId393" Type="http://schemas.openxmlformats.org/officeDocument/2006/relationships/image" Target="../media/image552.png"/><Relationship Id="rId407" Type="http://schemas.openxmlformats.org/officeDocument/2006/relationships/customXml" Target="../ink/ink860.xml"/><Relationship Id="rId449" Type="http://schemas.openxmlformats.org/officeDocument/2006/relationships/customXml" Target="../ink/ink881.xml"/><Relationship Id="rId211" Type="http://schemas.openxmlformats.org/officeDocument/2006/relationships/customXml" Target="../ink/ink761.xml"/><Relationship Id="rId253" Type="http://schemas.openxmlformats.org/officeDocument/2006/relationships/customXml" Target="../ink/ink782.xml"/><Relationship Id="rId295" Type="http://schemas.openxmlformats.org/officeDocument/2006/relationships/customXml" Target="../ink/ink803.xml"/><Relationship Id="rId309" Type="http://schemas.openxmlformats.org/officeDocument/2006/relationships/image" Target="../media/image510.png"/><Relationship Id="rId460" Type="http://schemas.openxmlformats.org/officeDocument/2006/relationships/image" Target="../media/image585.png"/><Relationship Id="rId48" Type="http://schemas.openxmlformats.org/officeDocument/2006/relationships/image" Target="../media/image385.png"/><Relationship Id="rId113" Type="http://schemas.openxmlformats.org/officeDocument/2006/relationships/customXml" Target="../ink/ink711.xml"/><Relationship Id="rId320" Type="http://schemas.openxmlformats.org/officeDocument/2006/relationships/customXml" Target="../ink/ink816.xml"/><Relationship Id="rId155" Type="http://schemas.openxmlformats.org/officeDocument/2006/relationships/image" Target="../media/image436.png"/><Relationship Id="rId197" Type="http://schemas.openxmlformats.org/officeDocument/2006/relationships/customXml" Target="../ink/ink754.xml"/><Relationship Id="rId362" Type="http://schemas.openxmlformats.org/officeDocument/2006/relationships/customXml" Target="../ink/ink837.xml"/><Relationship Id="rId418" Type="http://schemas.openxmlformats.org/officeDocument/2006/relationships/image" Target="../media/image564.png"/><Relationship Id="rId222" Type="http://schemas.openxmlformats.org/officeDocument/2006/relationships/image" Target="../media/image468.png"/><Relationship Id="rId264" Type="http://schemas.openxmlformats.org/officeDocument/2006/relationships/image" Target="../media/image489.png"/><Relationship Id="rId471" Type="http://schemas.openxmlformats.org/officeDocument/2006/relationships/customXml" Target="../ink/ink892.xml"/><Relationship Id="rId17" Type="http://schemas.openxmlformats.org/officeDocument/2006/relationships/customXml" Target="../ink/ink662.xml"/><Relationship Id="rId59" Type="http://schemas.openxmlformats.org/officeDocument/2006/relationships/customXml" Target="../ink/ink683.xml"/><Relationship Id="rId124" Type="http://schemas.openxmlformats.org/officeDocument/2006/relationships/image" Target="../media/image421.png"/><Relationship Id="rId70" Type="http://schemas.openxmlformats.org/officeDocument/2006/relationships/image" Target="../media/image395.png"/><Relationship Id="rId166" Type="http://schemas.openxmlformats.org/officeDocument/2006/relationships/customXml" Target="../ink/ink738.xml"/><Relationship Id="rId331" Type="http://schemas.openxmlformats.org/officeDocument/2006/relationships/image" Target="../media/image521.png"/><Relationship Id="rId373" Type="http://schemas.openxmlformats.org/officeDocument/2006/relationships/image" Target="../media/image542.png"/><Relationship Id="rId429" Type="http://schemas.openxmlformats.org/officeDocument/2006/relationships/customXml" Target="../ink/ink871.xml"/><Relationship Id="rId1" Type="http://schemas.openxmlformats.org/officeDocument/2006/relationships/slideLayout" Target="../slideLayouts/slideLayout7.xml"/><Relationship Id="rId233" Type="http://schemas.openxmlformats.org/officeDocument/2006/relationships/customXml" Target="../ink/ink772.xml"/><Relationship Id="rId440" Type="http://schemas.openxmlformats.org/officeDocument/2006/relationships/image" Target="../media/image575.png"/><Relationship Id="rId28" Type="http://schemas.openxmlformats.org/officeDocument/2006/relationships/image" Target="../media/image375.png"/><Relationship Id="rId275" Type="http://schemas.openxmlformats.org/officeDocument/2006/relationships/customXml" Target="../ink/ink793.xml"/><Relationship Id="rId300" Type="http://schemas.openxmlformats.org/officeDocument/2006/relationships/customXml" Target="../ink/ink806.xml"/><Relationship Id="rId482" Type="http://schemas.openxmlformats.org/officeDocument/2006/relationships/customXml" Target="../ink/ink898.xml"/><Relationship Id="rId81" Type="http://schemas.openxmlformats.org/officeDocument/2006/relationships/customXml" Target="../ink/ink694.xml"/><Relationship Id="rId135" Type="http://schemas.openxmlformats.org/officeDocument/2006/relationships/image" Target="../media/image426.png"/><Relationship Id="rId177" Type="http://schemas.openxmlformats.org/officeDocument/2006/relationships/image" Target="../media/image447.png"/><Relationship Id="rId342" Type="http://schemas.openxmlformats.org/officeDocument/2006/relationships/customXml" Target="../ink/ink827.xml"/><Relationship Id="rId384" Type="http://schemas.openxmlformats.org/officeDocument/2006/relationships/customXml" Target="../ink/ink848.xml"/><Relationship Id="rId202" Type="http://schemas.openxmlformats.org/officeDocument/2006/relationships/image" Target="../media/image266.png"/><Relationship Id="rId244" Type="http://schemas.openxmlformats.org/officeDocument/2006/relationships/image" Target="../media/image479.png"/><Relationship Id="rId39" Type="http://schemas.openxmlformats.org/officeDocument/2006/relationships/customXml" Target="../ink/ink673.xml"/><Relationship Id="rId286" Type="http://schemas.openxmlformats.org/officeDocument/2006/relationships/image" Target="../media/image500.png"/><Relationship Id="rId451" Type="http://schemas.openxmlformats.org/officeDocument/2006/relationships/customXml" Target="../ink/ink882.xml"/><Relationship Id="rId50" Type="http://schemas.openxmlformats.org/officeDocument/2006/relationships/image" Target="../media/image386.png"/><Relationship Id="rId104" Type="http://schemas.openxmlformats.org/officeDocument/2006/relationships/customXml" Target="../ink/ink706.xml"/><Relationship Id="rId146" Type="http://schemas.openxmlformats.org/officeDocument/2006/relationships/customXml" Target="../ink/ink728.xml"/><Relationship Id="rId188" Type="http://schemas.openxmlformats.org/officeDocument/2006/relationships/image" Target="../media/image452.png"/><Relationship Id="rId311" Type="http://schemas.openxmlformats.org/officeDocument/2006/relationships/image" Target="../media/image511.png"/><Relationship Id="rId353" Type="http://schemas.openxmlformats.org/officeDocument/2006/relationships/image" Target="../media/image532.png"/><Relationship Id="rId395" Type="http://schemas.openxmlformats.org/officeDocument/2006/relationships/image" Target="../media/image553.png"/><Relationship Id="rId409" Type="http://schemas.openxmlformats.org/officeDocument/2006/relationships/customXml" Target="../ink/ink861.xml"/><Relationship Id="rId92" Type="http://schemas.openxmlformats.org/officeDocument/2006/relationships/image" Target="../media/image406.png"/><Relationship Id="rId213" Type="http://schemas.openxmlformats.org/officeDocument/2006/relationships/customXml" Target="../ink/ink762.xml"/><Relationship Id="rId420" Type="http://schemas.openxmlformats.org/officeDocument/2006/relationships/image" Target="../media/image565.png"/><Relationship Id="rId255" Type="http://schemas.openxmlformats.org/officeDocument/2006/relationships/customXml" Target="../ink/ink783.xml"/><Relationship Id="rId297" Type="http://schemas.openxmlformats.org/officeDocument/2006/relationships/image" Target="../media/image504.png"/><Relationship Id="rId462" Type="http://schemas.openxmlformats.org/officeDocument/2006/relationships/image" Target="../media/image586.png"/><Relationship Id="rId115" Type="http://schemas.openxmlformats.org/officeDocument/2006/relationships/customXml" Target="../ink/ink712.xml"/><Relationship Id="rId157" Type="http://schemas.openxmlformats.org/officeDocument/2006/relationships/image" Target="../media/image437.png"/><Relationship Id="rId322" Type="http://schemas.openxmlformats.org/officeDocument/2006/relationships/customXml" Target="../ink/ink817.xml"/><Relationship Id="rId364" Type="http://schemas.openxmlformats.org/officeDocument/2006/relationships/customXml" Target="../ink/ink838.xml"/><Relationship Id="rId61" Type="http://schemas.openxmlformats.org/officeDocument/2006/relationships/customXml" Target="../ink/ink684.xml"/><Relationship Id="rId199" Type="http://schemas.openxmlformats.org/officeDocument/2006/relationships/customXml" Target="../ink/ink755.xml"/><Relationship Id="rId19" Type="http://schemas.openxmlformats.org/officeDocument/2006/relationships/customXml" Target="../ink/ink663.xml"/><Relationship Id="rId224" Type="http://schemas.openxmlformats.org/officeDocument/2006/relationships/image" Target="../media/image469.png"/><Relationship Id="rId266" Type="http://schemas.openxmlformats.org/officeDocument/2006/relationships/image" Target="../media/image490.png"/><Relationship Id="rId431" Type="http://schemas.openxmlformats.org/officeDocument/2006/relationships/customXml" Target="../ink/ink872.xml"/><Relationship Id="rId473" Type="http://schemas.openxmlformats.org/officeDocument/2006/relationships/image" Target="../media/image591.png"/><Relationship Id="rId30" Type="http://schemas.openxmlformats.org/officeDocument/2006/relationships/image" Target="../media/image376.png"/><Relationship Id="rId126" Type="http://schemas.openxmlformats.org/officeDocument/2006/relationships/image" Target="../media/image422.png"/><Relationship Id="rId168" Type="http://schemas.openxmlformats.org/officeDocument/2006/relationships/customXml" Target="../ink/ink739.xml"/><Relationship Id="rId333" Type="http://schemas.openxmlformats.org/officeDocument/2006/relationships/image" Target="../media/image522.png"/><Relationship Id="rId72" Type="http://schemas.openxmlformats.org/officeDocument/2006/relationships/image" Target="../media/image396.png"/><Relationship Id="rId375" Type="http://schemas.openxmlformats.org/officeDocument/2006/relationships/image" Target="../media/image543.png"/><Relationship Id="rId3" Type="http://schemas.openxmlformats.org/officeDocument/2006/relationships/customXml" Target="../ink/ink655.xml"/><Relationship Id="rId235" Type="http://schemas.openxmlformats.org/officeDocument/2006/relationships/customXml" Target="../ink/ink773.xml"/><Relationship Id="rId277" Type="http://schemas.openxmlformats.org/officeDocument/2006/relationships/customXml" Target="../ink/ink794.xml"/><Relationship Id="rId400" Type="http://schemas.openxmlformats.org/officeDocument/2006/relationships/customXml" Target="../ink/ink856.xml"/><Relationship Id="rId442" Type="http://schemas.openxmlformats.org/officeDocument/2006/relationships/image" Target="../media/image576.png"/><Relationship Id="rId484" Type="http://schemas.openxmlformats.org/officeDocument/2006/relationships/customXml" Target="../ink/ink899.xml"/></Relationships>
</file>

<file path=ppt/slides/_rels/slide12.xml.rels><?xml version="1.0" encoding="UTF-8" standalone="yes"?>
<Relationships xmlns="http://schemas.openxmlformats.org/package/2006/relationships"><Relationship Id="rId8" Type="http://schemas.openxmlformats.org/officeDocument/2006/relationships/image" Target="../media/image600.png"/><Relationship Id="rId13" Type="http://schemas.openxmlformats.org/officeDocument/2006/relationships/customXml" Target="../ink/ink905.xml"/><Relationship Id="rId3" Type="http://schemas.openxmlformats.org/officeDocument/2006/relationships/customXml" Target="../ink/ink900.xml"/><Relationship Id="rId7" Type="http://schemas.openxmlformats.org/officeDocument/2006/relationships/customXml" Target="../ink/ink902.xml"/><Relationship Id="rId12" Type="http://schemas.openxmlformats.org/officeDocument/2006/relationships/image" Target="../media/image60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99.png"/><Relationship Id="rId11" Type="http://schemas.openxmlformats.org/officeDocument/2006/relationships/customXml" Target="../ink/ink904.xml"/><Relationship Id="rId5" Type="http://schemas.openxmlformats.org/officeDocument/2006/relationships/customXml" Target="../ink/ink901.xml"/><Relationship Id="rId10" Type="http://schemas.openxmlformats.org/officeDocument/2006/relationships/image" Target="../media/image601.png"/><Relationship Id="rId4" Type="http://schemas.openxmlformats.org/officeDocument/2006/relationships/image" Target="../media/image598.png"/><Relationship Id="rId9" Type="http://schemas.openxmlformats.org/officeDocument/2006/relationships/customXml" Target="../ink/ink903.xml"/><Relationship Id="rId14" Type="http://schemas.openxmlformats.org/officeDocument/2006/relationships/image" Target="../media/image603.png"/></Relationships>
</file>

<file path=ppt/slides/_rels/slide13.xml.rels><?xml version="1.0" encoding="UTF-8" standalone="yes"?>
<Relationships xmlns="http://schemas.openxmlformats.org/package/2006/relationships"><Relationship Id="rId117" Type="http://schemas.openxmlformats.org/officeDocument/2006/relationships/image" Target="../media/image661.png"/><Relationship Id="rId21" Type="http://schemas.openxmlformats.org/officeDocument/2006/relationships/image" Target="../media/image613.png"/><Relationship Id="rId42" Type="http://schemas.openxmlformats.org/officeDocument/2006/relationships/customXml" Target="../ink/ink925.xml"/><Relationship Id="rId63" Type="http://schemas.openxmlformats.org/officeDocument/2006/relationships/image" Target="../media/image634.png"/><Relationship Id="rId84" Type="http://schemas.openxmlformats.org/officeDocument/2006/relationships/customXml" Target="../ink/ink946.xml"/><Relationship Id="rId16" Type="http://schemas.openxmlformats.org/officeDocument/2006/relationships/customXml" Target="../ink/ink912.xml"/><Relationship Id="rId107" Type="http://schemas.openxmlformats.org/officeDocument/2006/relationships/image" Target="../media/image656.png"/><Relationship Id="rId11" Type="http://schemas.openxmlformats.org/officeDocument/2006/relationships/image" Target="../media/image608.png"/><Relationship Id="rId32" Type="http://schemas.openxmlformats.org/officeDocument/2006/relationships/customXml" Target="../ink/ink920.xml"/><Relationship Id="rId37" Type="http://schemas.openxmlformats.org/officeDocument/2006/relationships/image" Target="../media/image621.png"/><Relationship Id="rId53" Type="http://schemas.openxmlformats.org/officeDocument/2006/relationships/image" Target="../media/image629.png"/><Relationship Id="rId58" Type="http://schemas.openxmlformats.org/officeDocument/2006/relationships/customXml" Target="../ink/ink933.xml"/><Relationship Id="rId74" Type="http://schemas.openxmlformats.org/officeDocument/2006/relationships/customXml" Target="../ink/ink941.xml"/><Relationship Id="rId79" Type="http://schemas.openxmlformats.org/officeDocument/2006/relationships/image" Target="../media/image642.png"/><Relationship Id="rId102" Type="http://schemas.openxmlformats.org/officeDocument/2006/relationships/customXml" Target="../ink/ink955.xml"/><Relationship Id="rId123" Type="http://schemas.openxmlformats.org/officeDocument/2006/relationships/image" Target="../media/image664.png"/><Relationship Id="rId128" Type="http://schemas.openxmlformats.org/officeDocument/2006/relationships/customXml" Target="../ink/ink968.xml"/><Relationship Id="rId5" Type="http://schemas.openxmlformats.org/officeDocument/2006/relationships/image" Target="../media/image605.png"/><Relationship Id="rId90" Type="http://schemas.openxmlformats.org/officeDocument/2006/relationships/customXml" Target="../ink/ink949.xml"/><Relationship Id="rId95" Type="http://schemas.openxmlformats.org/officeDocument/2006/relationships/image" Target="../media/image650.png"/><Relationship Id="rId22" Type="http://schemas.openxmlformats.org/officeDocument/2006/relationships/customXml" Target="../ink/ink915.xml"/><Relationship Id="rId27" Type="http://schemas.openxmlformats.org/officeDocument/2006/relationships/image" Target="../media/image616.png"/><Relationship Id="rId43" Type="http://schemas.openxmlformats.org/officeDocument/2006/relationships/image" Target="../media/image624.png"/><Relationship Id="rId48" Type="http://schemas.openxmlformats.org/officeDocument/2006/relationships/customXml" Target="../ink/ink928.xml"/><Relationship Id="rId64" Type="http://schemas.openxmlformats.org/officeDocument/2006/relationships/customXml" Target="../ink/ink936.xml"/><Relationship Id="rId69" Type="http://schemas.openxmlformats.org/officeDocument/2006/relationships/image" Target="../media/image637.png"/><Relationship Id="rId113" Type="http://schemas.openxmlformats.org/officeDocument/2006/relationships/image" Target="../media/image659.png"/><Relationship Id="rId118" Type="http://schemas.openxmlformats.org/officeDocument/2006/relationships/customXml" Target="../ink/ink963.xml"/><Relationship Id="rId80" Type="http://schemas.openxmlformats.org/officeDocument/2006/relationships/customXml" Target="../ink/ink944.xml"/><Relationship Id="rId85" Type="http://schemas.openxmlformats.org/officeDocument/2006/relationships/image" Target="../media/image645.png"/><Relationship Id="rId12" Type="http://schemas.openxmlformats.org/officeDocument/2006/relationships/customXml" Target="../ink/ink910.xml"/><Relationship Id="rId17" Type="http://schemas.openxmlformats.org/officeDocument/2006/relationships/image" Target="../media/image611.png"/><Relationship Id="rId33" Type="http://schemas.openxmlformats.org/officeDocument/2006/relationships/image" Target="../media/image619.png"/><Relationship Id="rId38" Type="http://schemas.openxmlformats.org/officeDocument/2006/relationships/customXml" Target="../ink/ink923.xml"/><Relationship Id="rId59" Type="http://schemas.openxmlformats.org/officeDocument/2006/relationships/image" Target="../media/image632.png"/><Relationship Id="rId103" Type="http://schemas.openxmlformats.org/officeDocument/2006/relationships/image" Target="../media/image654.png"/><Relationship Id="rId108" Type="http://schemas.openxmlformats.org/officeDocument/2006/relationships/customXml" Target="../ink/ink958.xml"/><Relationship Id="rId124" Type="http://schemas.openxmlformats.org/officeDocument/2006/relationships/customXml" Target="../ink/ink966.xml"/><Relationship Id="rId129" Type="http://schemas.openxmlformats.org/officeDocument/2006/relationships/image" Target="../media/image667.png"/><Relationship Id="rId54" Type="http://schemas.openxmlformats.org/officeDocument/2006/relationships/customXml" Target="../ink/ink931.xml"/><Relationship Id="rId70" Type="http://schemas.openxmlformats.org/officeDocument/2006/relationships/customXml" Target="../ink/ink939.xml"/><Relationship Id="rId75" Type="http://schemas.openxmlformats.org/officeDocument/2006/relationships/image" Target="../media/image640.png"/><Relationship Id="rId91" Type="http://schemas.openxmlformats.org/officeDocument/2006/relationships/image" Target="../media/image648.png"/><Relationship Id="rId96" Type="http://schemas.openxmlformats.org/officeDocument/2006/relationships/customXml" Target="../ink/ink952.xml"/><Relationship Id="rId1" Type="http://schemas.openxmlformats.org/officeDocument/2006/relationships/slideLayout" Target="../slideLayouts/slideLayout7.xml"/><Relationship Id="rId6" Type="http://schemas.openxmlformats.org/officeDocument/2006/relationships/customXml" Target="../ink/ink907.xml"/><Relationship Id="rId23" Type="http://schemas.openxmlformats.org/officeDocument/2006/relationships/image" Target="../media/image614.png"/><Relationship Id="rId28" Type="http://schemas.openxmlformats.org/officeDocument/2006/relationships/customXml" Target="../ink/ink918.xml"/><Relationship Id="rId49" Type="http://schemas.openxmlformats.org/officeDocument/2006/relationships/image" Target="../media/image627.png"/><Relationship Id="rId114" Type="http://schemas.openxmlformats.org/officeDocument/2006/relationships/customXml" Target="../ink/ink961.xml"/><Relationship Id="rId119" Type="http://schemas.openxmlformats.org/officeDocument/2006/relationships/image" Target="../media/image662.png"/><Relationship Id="rId44" Type="http://schemas.openxmlformats.org/officeDocument/2006/relationships/customXml" Target="../ink/ink926.xml"/><Relationship Id="rId60" Type="http://schemas.openxmlformats.org/officeDocument/2006/relationships/customXml" Target="../ink/ink934.xml"/><Relationship Id="rId65" Type="http://schemas.openxmlformats.org/officeDocument/2006/relationships/image" Target="../media/image635.png"/><Relationship Id="rId81" Type="http://schemas.openxmlformats.org/officeDocument/2006/relationships/image" Target="../media/image643.png"/><Relationship Id="rId86" Type="http://schemas.openxmlformats.org/officeDocument/2006/relationships/customXml" Target="../ink/ink947.xml"/><Relationship Id="rId130" Type="http://schemas.openxmlformats.org/officeDocument/2006/relationships/customXml" Target="../ink/ink969.xml"/><Relationship Id="rId13" Type="http://schemas.openxmlformats.org/officeDocument/2006/relationships/image" Target="../media/image609.png"/><Relationship Id="rId18" Type="http://schemas.openxmlformats.org/officeDocument/2006/relationships/customXml" Target="../ink/ink913.xml"/><Relationship Id="rId39" Type="http://schemas.openxmlformats.org/officeDocument/2006/relationships/image" Target="../media/image622.png"/><Relationship Id="rId109" Type="http://schemas.openxmlformats.org/officeDocument/2006/relationships/image" Target="../media/image657.png"/><Relationship Id="rId34" Type="http://schemas.openxmlformats.org/officeDocument/2006/relationships/customXml" Target="../ink/ink921.xml"/><Relationship Id="rId50" Type="http://schemas.openxmlformats.org/officeDocument/2006/relationships/customXml" Target="../ink/ink929.xml"/><Relationship Id="rId55" Type="http://schemas.openxmlformats.org/officeDocument/2006/relationships/image" Target="../media/image630.png"/><Relationship Id="rId76" Type="http://schemas.openxmlformats.org/officeDocument/2006/relationships/customXml" Target="../ink/ink942.xml"/><Relationship Id="rId97" Type="http://schemas.openxmlformats.org/officeDocument/2006/relationships/image" Target="../media/image651.png"/><Relationship Id="rId104" Type="http://schemas.openxmlformats.org/officeDocument/2006/relationships/customXml" Target="../ink/ink956.xml"/><Relationship Id="rId120" Type="http://schemas.openxmlformats.org/officeDocument/2006/relationships/customXml" Target="../ink/ink964.xml"/><Relationship Id="rId125" Type="http://schemas.openxmlformats.org/officeDocument/2006/relationships/image" Target="../media/image665.png"/><Relationship Id="rId7" Type="http://schemas.openxmlformats.org/officeDocument/2006/relationships/image" Target="../media/image606.png"/><Relationship Id="rId71" Type="http://schemas.openxmlformats.org/officeDocument/2006/relationships/image" Target="../media/image638.png"/><Relationship Id="rId92" Type="http://schemas.openxmlformats.org/officeDocument/2006/relationships/customXml" Target="../ink/ink950.xml"/><Relationship Id="rId2" Type="http://schemas.openxmlformats.org/officeDocument/2006/relationships/notesSlide" Target="../notesSlides/notesSlide13.xml"/><Relationship Id="rId29" Type="http://schemas.openxmlformats.org/officeDocument/2006/relationships/image" Target="../media/image617.png"/><Relationship Id="rId24" Type="http://schemas.openxmlformats.org/officeDocument/2006/relationships/customXml" Target="../ink/ink916.xml"/><Relationship Id="rId40" Type="http://schemas.openxmlformats.org/officeDocument/2006/relationships/customXml" Target="../ink/ink924.xml"/><Relationship Id="rId45" Type="http://schemas.openxmlformats.org/officeDocument/2006/relationships/image" Target="../media/image625.png"/><Relationship Id="rId66" Type="http://schemas.openxmlformats.org/officeDocument/2006/relationships/customXml" Target="../ink/ink937.xml"/><Relationship Id="rId87" Type="http://schemas.openxmlformats.org/officeDocument/2006/relationships/image" Target="../media/image646.png"/><Relationship Id="rId110" Type="http://schemas.openxmlformats.org/officeDocument/2006/relationships/customXml" Target="../ink/ink959.xml"/><Relationship Id="rId115" Type="http://schemas.openxmlformats.org/officeDocument/2006/relationships/image" Target="../media/image660.png"/><Relationship Id="rId131" Type="http://schemas.openxmlformats.org/officeDocument/2006/relationships/image" Target="../media/image668.png"/><Relationship Id="rId61" Type="http://schemas.openxmlformats.org/officeDocument/2006/relationships/image" Target="../media/image633.png"/><Relationship Id="rId82" Type="http://schemas.openxmlformats.org/officeDocument/2006/relationships/customXml" Target="../ink/ink945.xml"/><Relationship Id="rId19" Type="http://schemas.openxmlformats.org/officeDocument/2006/relationships/image" Target="../media/image612.png"/><Relationship Id="rId14" Type="http://schemas.openxmlformats.org/officeDocument/2006/relationships/customXml" Target="../ink/ink911.xml"/><Relationship Id="rId30" Type="http://schemas.openxmlformats.org/officeDocument/2006/relationships/customXml" Target="../ink/ink919.xml"/><Relationship Id="rId35" Type="http://schemas.openxmlformats.org/officeDocument/2006/relationships/image" Target="../media/image620.png"/><Relationship Id="rId56" Type="http://schemas.openxmlformats.org/officeDocument/2006/relationships/customXml" Target="../ink/ink932.xml"/><Relationship Id="rId77" Type="http://schemas.openxmlformats.org/officeDocument/2006/relationships/image" Target="../media/image641.png"/><Relationship Id="rId100" Type="http://schemas.openxmlformats.org/officeDocument/2006/relationships/customXml" Target="../ink/ink954.xml"/><Relationship Id="rId105" Type="http://schemas.openxmlformats.org/officeDocument/2006/relationships/image" Target="../media/image655.png"/><Relationship Id="rId126" Type="http://schemas.openxmlformats.org/officeDocument/2006/relationships/customXml" Target="../ink/ink967.xml"/><Relationship Id="rId8" Type="http://schemas.openxmlformats.org/officeDocument/2006/relationships/customXml" Target="../ink/ink908.xml"/><Relationship Id="rId51" Type="http://schemas.openxmlformats.org/officeDocument/2006/relationships/image" Target="../media/image628.png"/><Relationship Id="rId72" Type="http://schemas.openxmlformats.org/officeDocument/2006/relationships/customXml" Target="../ink/ink940.xml"/><Relationship Id="rId93" Type="http://schemas.openxmlformats.org/officeDocument/2006/relationships/image" Target="../media/image649.png"/><Relationship Id="rId98" Type="http://schemas.openxmlformats.org/officeDocument/2006/relationships/customXml" Target="../ink/ink953.xml"/><Relationship Id="rId121" Type="http://schemas.openxmlformats.org/officeDocument/2006/relationships/image" Target="../media/image663.png"/><Relationship Id="rId3" Type="http://schemas.openxmlformats.org/officeDocument/2006/relationships/image" Target="../media/image604.png"/><Relationship Id="rId25" Type="http://schemas.openxmlformats.org/officeDocument/2006/relationships/image" Target="../media/image615.png"/><Relationship Id="rId46" Type="http://schemas.openxmlformats.org/officeDocument/2006/relationships/customXml" Target="../ink/ink927.xml"/><Relationship Id="rId67" Type="http://schemas.openxmlformats.org/officeDocument/2006/relationships/image" Target="../media/image636.png"/><Relationship Id="rId116" Type="http://schemas.openxmlformats.org/officeDocument/2006/relationships/customXml" Target="../ink/ink962.xml"/><Relationship Id="rId20" Type="http://schemas.openxmlformats.org/officeDocument/2006/relationships/customXml" Target="../ink/ink914.xml"/><Relationship Id="rId41" Type="http://schemas.openxmlformats.org/officeDocument/2006/relationships/image" Target="../media/image623.png"/><Relationship Id="rId62" Type="http://schemas.openxmlformats.org/officeDocument/2006/relationships/customXml" Target="../ink/ink935.xml"/><Relationship Id="rId83" Type="http://schemas.openxmlformats.org/officeDocument/2006/relationships/image" Target="../media/image644.png"/><Relationship Id="rId88" Type="http://schemas.openxmlformats.org/officeDocument/2006/relationships/customXml" Target="../ink/ink948.xml"/><Relationship Id="rId111" Type="http://schemas.openxmlformats.org/officeDocument/2006/relationships/image" Target="../media/image658.png"/><Relationship Id="rId132" Type="http://schemas.openxmlformats.org/officeDocument/2006/relationships/customXml" Target="../ink/ink970.xml"/><Relationship Id="rId15" Type="http://schemas.openxmlformats.org/officeDocument/2006/relationships/image" Target="../media/image610.png"/><Relationship Id="rId36" Type="http://schemas.openxmlformats.org/officeDocument/2006/relationships/customXml" Target="../ink/ink922.xml"/><Relationship Id="rId57" Type="http://schemas.openxmlformats.org/officeDocument/2006/relationships/image" Target="../media/image631.png"/><Relationship Id="rId106" Type="http://schemas.openxmlformats.org/officeDocument/2006/relationships/customXml" Target="../ink/ink957.xml"/><Relationship Id="rId127" Type="http://schemas.openxmlformats.org/officeDocument/2006/relationships/image" Target="../media/image666.png"/><Relationship Id="rId10" Type="http://schemas.openxmlformats.org/officeDocument/2006/relationships/customXml" Target="../ink/ink909.xml"/><Relationship Id="rId31" Type="http://schemas.openxmlformats.org/officeDocument/2006/relationships/image" Target="../media/image618.png"/><Relationship Id="rId52" Type="http://schemas.openxmlformats.org/officeDocument/2006/relationships/customXml" Target="../ink/ink930.xml"/><Relationship Id="rId73" Type="http://schemas.openxmlformats.org/officeDocument/2006/relationships/image" Target="../media/image639.png"/><Relationship Id="rId78" Type="http://schemas.openxmlformats.org/officeDocument/2006/relationships/customXml" Target="../ink/ink943.xml"/><Relationship Id="rId94" Type="http://schemas.openxmlformats.org/officeDocument/2006/relationships/customXml" Target="../ink/ink951.xml"/><Relationship Id="rId99" Type="http://schemas.openxmlformats.org/officeDocument/2006/relationships/image" Target="../media/image652.png"/><Relationship Id="rId101" Type="http://schemas.openxmlformats.org/officeDocument/2006/relationships/image" Target="../media/image653.png"/><Relationship Id="rId122" Type="http://schemas.openxmlformats.org/officeDocument/2006/relationships/customXml" Target="../ink/ink965.xml"/><Relationship Id="rId4" Type="http://schemas.openxmlformats.org/officeDocument/2006/relationships/customXml" Target="../ink/ink906.xml"/><Relationship Id="rId9" Type="http://schemas.openxmlformats.org/officeDocument/2006/relationships/image" Target="../media/image607.png"/><Relationship Id="rId26" Type="http://schemas.openxmlformats.org/officeDocument/2006/relationships/customXml" Target="../ink/ink917.xml"/><Relationship Id="rId47" Type="http://schemas.openxmlformats.org/officeDocument/2006/relationships/image" Target="../media/image626.png"/><Relationship Id="rId68" Type="http://schemas.openxmlformats.org/officeDocument/2006/relationships/customXml" Target="../ink/ink938.xml"/><Relationship Id="rId89" Type="http://schemas.openxmlformats.org/officeDocument/2006/relationships/image" Target="../media/image647.png"/><Relationship Id="rId112" Type="http://schemas.openxmlformats.org/officeDocument/2006/relationships/customXml" Target="../ink/ink960.xml"/><Relationship Id="rId133" Type="http://schemas.openxmlformats.org/officeDocument/2006/relationships/image" Target="../media/image669.png"/></Relationships>
</file>

<file path=ppt/slides/_rels/slide14.xml.rels><?xml version="1.0" encoding="UTF-8" standalone="yes"?>
<Relationships xmlns="http://schemas.openxmlformats.org/package/2006/relationships"><Relationship Id="rId117" Type="http://schemas.openxmlformats.org/officeDocument/2006/relationships/customXml" Target="../ink/ink1027.xml"/><Relationship Id="rId21" Type="http://schemas.openxmlformats.org/officeDocument/2006/relationships/customXml" Target="../ink/ink979.xml"/><Relationship Id="rId324" Type="http://schemas.openxmlformats.org/officeDocument/2006/relationships/customXml" Target="../ink/ink1133.xml"/><Relationship Id="rId170" Type="http://schemas.openxmlformats.org/officeDocument/2006/relationships/customXml" Target="../ink/ink1054.xml"/><Relationship Id="rId268" Type="http://schemas.openxmlformats.org/officeDocument/2006/relationships/image" Target="../media/image799.png"/><Relationship Id="rId475" Type="http://schemas.openxmlformats.org/officeDocument/2006/relationships/customXml" Target="../ink/ink1210.xml"/><Relationship Id="rId32" Type="http://schemas.openxmlformats.org/officeDocument/2006/relationships/image" Target="../media/image685.png"/><Relationship Id="rId74" Type="http://schemas.openxmlformats.org/officeDocument/2006/relationships/image" Target="../media/image705.png"/><Relationship Id="rId128" Type="http://schemas.openxmlformats.org/officeDocument/2006/relationships/image" Target="../media/image731.png"/><Relationship Id="rId335" Type="http://schemas.openxmlformats.org/officeDocument/2006/relationships/customXml" Target="../ink/ink1139.xml"/><Relationship Id="rId377" Type="http://schemas.openxmlformats.org/officeDocument/2006/relationships/customXml" Target="../ink/ink1160.xml"/><Relationship Id="rId500" Type="http://schemas.openxmlformats.org/officeDocument/2006/relationships/customXml" Target="../ink/ink1223.xml"/><Relationship Id="rId5" Type="http://schemas.openxmlformats.org/officeDocument/2006/relationships/customXml" Target="../ink/ink971.xml"/><Relationship Id="rId181" Type="http://schemas.openxmlformats.org/officeDocument/2006/relationships/image" Target="../media/image757.png"/><Relationship Id="rId237" Type="http://schemas.openxmlformats.org/officeDocument/2006/relationships/image" Target="../media/image784.png"/><Relationship Id="rId402" Type="http://schemas.openxmlformats.org/officeDocument/2006/relationships/image" Target="../media/image864.png"/><Relationship Id="rId279" Type="http://schemas.openxmlformats.org/officeDocument/2006/relationships/customXml" Target="../ink/ink1110.xml"/><Relationship Id="rId444" Type="http://schemas.openxmlformats.org/officeDocument/2006/relationships/customXml" Target="../ink/ink1194.xml"/><Relationship Id="rId486" Type="http://schemas.openxmlformats.org/officeDocument/2006/relationships/image" Target="../media/image905.png"/><Relationship Id="rId43" Type="http://schemas.openxmlformats.org/officeDocument/2006/relationships/customXml" Target="../ink/ink990.xml"/><Relationship Id="rId139" Type="http://schemas.openxmlformats.org/officeDocument/2006/relationships/customXml" Target="../ink/ink1038.xml"/><Relationship Id="rId290" Type="http://schemas.openxmlformats.org/officeDocument/2006/relationships/image" Target="../media/image810.png"/><Relationship Id="rId304" Type="http://schemas.openxmlformats.org/officeDocument/2006/relationships/customXml" Target="../ink/ink1123.xml"/><Relationship Id="rId346" Type="http://schemas.openxmlformats.org/officeDocument/2006/relationships/image" Target="../media/image837.png"/><Relationship Id="rId388" Type="http://schemas.openxmlformats.org/officeDocument/2006/relationships/image" Target="../media/image857.png"/><Relationship Id="rId511" Type="http://schemas.openxmlformats.org/officeDocument/2006/relationships/image" Target="../media/image917.png"/><Relationship Id="rId85" Type="http://schemas.openxmlformats.org/officeDocument/2006/relationships/customXml" Target="../ink/ink1011.xml"/><Relationship Id="rId150" Type="http://schemas.openxmlformats.org/officeDocument/2006/relationships/customXml" Target="../ink/ink1044.xml"/><Relationship Id="rId192" Type="http://schemas.openxmlformats.org/officeDocument/2006/relationships/customXml" Target="../ink/ink1065.xml"/><Relationship Id="rId206" Type="http://schemas.openxmlformats.org/officeDocument/2006/relationships/image" Target="../media/image769.png"/><Relationship Id="rId413" Type="http://schemas.openxmlformats.org/officeDocument/2006/relationships/customXml" Target="../ink/ink1178.xml"/><Relationship Id="rId248" Type="http://schemas.openxmlformats.org/officeDocument/2006/relationships/image" Target="../media/image789.png"/><Relationship Id="rId455" Type="http://schemas.openxmlformats.org/officeDocument/2006/relationships/image" Target="../media/image890.png"/><Relationship Id="rId497" Type="http://schemas.openxmlformats.org/officeDocument/2006/relationships/customXml" Target="../ink/ink1221.xml"/><Relationship Id="rId12" Type="http://schemas.openxmlformats.org/officeDocument/2006/relationships/image" Target="../media/image675.png"/><Relationship Id="rId108" Type="http://schemas.openxmlformats.org/officeDocument/2006/relationships/image" Target="../media/image721.png"/><Relationship Id="rId315" Type="http://schemas.openxmlformats.org/officeDocument/2006/relationships/image" Target="../media/image822.png"/><Relationship Id="rId357" Type="http://schemas.openxmlformats.org/officeDocument/2006/relationships/customXml" Target="../ink/ink1150.xml"/><Relationship Id="rId522" Type="http://schemas.openxmlformats.org/officeDocument/2006/relationships/customXml" Target="../ink/ink1234.xml"/><Relationship Id="rId54" Type="http://schemas.openxmlformats.org/officeDocument/2006/relationships/image" Target="../media/image695.png"/><Relationship Id="rId96" Type="http://schemas.openxmlformats.org/officeDocument/2006/relationships/image" Target="../media/image716.png"/><Relationship Id="rId161" Type="http://schemas.openxmlformats.org/officeDocument/2006/relationships/image" Target="../media/image747.png"/><Relationship Id="rId217" Type="http://schemas.openxmlformats.org/officeDocument/2006/relationships/customXml" Target="../ink/ink1078.xml"/><Relationship Id="rId399" Type="http://schemas.openxmlformats.org/officeDocument/2006/relationships/customXml" Target="../ink/ink1171.xml"/><Relationship Id="rId259" Type="http://schemas.openxmlformats.org/officeDocument/2006/relationships/customXml" Target="../ink/ink1100.xml"/><Relationship Id="rId424" Type="http://schemas.openxmlformats.org/officeDocument/2006/relationships/image" Target="../media/image875.png"/><Relationship Id="rId466" Type="http://schemas.openxmlformats.org/officeDocument/2006/relationships/image" Target="../media/image895.png"/><Relationship Id="rId23" Type="http://schemas.openxmlformats.org/officeDocument/2006/relationships/customXml" Target="../ink/ink980.xml"/><Relationship Id="rId119" Type="http://schemas.openxmlformats.org/officeDocument/2006/relationships/customXml" Target="../ink/ink1028.xml"/><Relationship Id="rId270" Type="http://schemas.openxmlformats.org/officeDocument/2006/relationships/image" Target="../media/image800.png"/><Relationship Id="rId326" Type="http://schemas.openxmlformats.org/officeDocument/2006/relationships/customXml" Target="../ink/ink1134.xml"/><Relationship Id="rId65" Type="http://schemas.openxmlformats.org/officeDocument/2006/relationships/customXml" Target="../ink/ink1001.xml"/><Relationship Id="rId130" Type="http://schemas.openxmlformats.org/officeDocument/2006/relationships/image" Target="../media/image732.png"/><Relationship Id="rId368" Type="http://schemas.openxmlformats.org/officeDocument/2006/relationships/image" Target="../media/image847.png"/><Relationship Id="rId172" Type="http://schemas.openxmlformats.org/officeDocument/2006/relationships/customXml" Target="../ink/ink1055.xml"/><Relationship Id="rId228" Type="http://schemas.openxmlformats.org/officeDocument/2006/relationships/customXml" Target="../ink/ink1084.xml"/><Relationship Id="rId435" Type="http://schemas.openxmlformats.org/officeDocument/2006/relationships/customXml" Target="../ink/ink1189.xml"/><Relationship Id="rId477" Type="http://schemas.openxmlformats.org/officeDocument/2006/relationships/customXml" Target="../ink/ink1211.xml"/><Relationship Id="rId281" Type="http://schemas.openxmlformats.org/officeDocument/2006/relationships/customXml" Target="../ink/ink1111.xml"/><Relationship Id="rId337" Type="http://schemas.openxmlformats.org/officeDocument/2006/relationships/customXml" Target="../ink/ink1140.xml"/><Relationship Id="rId502" Type="http://schemas.openxmlformats.org/officeDocument/2006/relationships/customXml" Target="../ink/ink1224.xml"/><Relationship Id="rId34" Type="http://schemas.openxmlformats.org/officeDocument/2006/relationships/image" Target="../media/image686.png"/><Relationship Id="rId76" Type="http://schemas.openxmlformats.org/officeDocument/2006/relationships/image" Target="../media/image706.png"/><Relationship Id="rId141" Type="http://schemas.openxmlformats.org/officeDocument/2006/relationships/customXml" Target="../ink/ink1039.xml"/><Relationship Id="rId379" Type="http://schemas.openxmlformats.org/officeDocument/2006/relationships/customXml" Target="../ink/ink1161.xml"/><Relationship Id="rId7" Type="http://schemas.openxmlformats.org/officeDocument/2006/relationships/customXml" Target="../ink/ink972.xml"/><Relationship Id="rId183" Type="http://schemas.openxmlformats.org/officeDocument/2006/relationships/image" Target="../media/image758.png"/><Relationship Id="rId239" Type="http://schemas.openxmlformats.org/officeDocument/2006/relationships/image" Target="../media/image785.png"/><Relationship Id="rId390" Type="http://schemas.openxmlformats.org/officeDocument/2006/relationships/image" Target="../media/image858.png"/><Relationship Id="rId404" Type="http://schemas.openxmlformats.org/officeDocument/2006/relationships/image" Target="../media/image865.png"/><Relationship Id="rId446" Type="http://schemas.openxmlformats.org/officeDocument/2006/relationships/customXml" Target="../ink/ink1195.xml"/><Relationship Id="rId250" Type="http://schemas.openxmlformats.org/officeDocument/2006/relationships/image" Target="../media/image790.png"/><Relationship Id="rId292" Type="http://schemas.openxmlformats.org/officeDocument/2006/relationships/image" Target="../media/image811.png"/><Relationship Id="rId306" Type="http://schemas.openxmlformats.org/officeDocument/2006/relationships/customXml" Target="../ink/ink1124.xml"/><Relationship Id="rId488" Type="http://schemas.openxmlformats.org/officeDocument/2006/relationships/image" Target="../media/image906.png"/><Relationship Id="rId45" Type="http://schemas.openxmlformats.org/officeDocument/2006/relationships/customXml" Target="../ink/ink991.xml"/><Relationship Id="rId87" Type="http://schemas.openxmlformats.org/officeDocument/2006/relationships/customXml" Target="../ink/ink1012.xml"/><Relationship Id="rId110" Type="http://schemas.openxmlformats.org/officeDocument/2006/relationships/image" Target="../media/image722.png"/><Relationship Id="rId348" Type="http://schemas.openxmlformats.org/officeDocument/2006/relationships/image" Target="../media/image838.png"/><Relationship Id="rId513" Type="http://schemas.openxmlformats.org/officeDocument/2006/relationships/image" Target="../media/image918.png"/><Relationship Id="rId152" Type="http://schemas.openxmlformats.org/officeDocument/2006/relationships/customXml" Target="../ink/ink1045.xml"/><Relationship Id="rId194" Type="http://schemas.openxmlformats.org/officeDocument/2006/relationships/customXml" Target="../ink/ink1066.xml"/><Relationship Id="rId208" Type="http://schemas.openxmlformats.org/officeDocument/2006/relationships/image" Target="../media/image770.png"/><Relationship Id="rId415" Type="http://schemas.openxmlformats.org/officeDocument/2006/relationships/customXml" Target="../ink/ink1179.xml"/><Relationship Id="rId457" Type="http://schemas.openxmlformats.org/officeDocument/2006/relationships/image" Target="../media/image891.png"/><Relationship Id="rId261" Type="http://schemas.openxmlformats.org/officeDocument/2006/relationships/customXml" Target="../ink/ink1101.xml"/><Relationship Id="rId499" Type="http://schemas.openxmlformats.org/officeDocument/2006/relationships/image" Target="../media/image911.png"/><Relationship Id="rId14" Type="http://schemas.openxmlformats.org/officeDocument/2006/relationships/image" Target="../media/image676.png"/><Relationship Id="rId56" Type="http://schemas.openxmlformats.org/officeDocument/2006/relationships/image" Target="../media/image696.png"/><Relationship Id="rId317" Type="http://schemas.openxmlformats.org/officeDocument/2006/relationships/image" Target="../media/image823.png"/><Relationship Id="rId359" Type="http://schemas.openxmlformats.org/officeDocument/2006/relationships/customXml" Target="../ink/ink1151.xml"/><Relationship Id="rId524" Type="http://schemas.openxmlformats.org/officeDocument/2006/relationships/customXml" Target="../ink/ink1235.xml"/><Relationship Id="rId98" Type="http://schemas.openxmlformats.org/officeDocument/2006/relationships/image" Target="../media/image717.png"/><Relationship Id="rId121" Type="http://schemas.openxmlformats.org/officeDocument/2006/relationships/customXml" Target="../ink/ink1029.xml"/><Relationship Id="rId163" Type="http://schemas.openxmlformats.org/officeDocument/2006/relationships/image" Target="../media/image748.png"/><Relationship Id="rId219" Type="http://schemas.openxmlformats.org/officeDocument/2006/relationships/customXml" Target="../ink/ink1079.xml"/><Relationship Id="rId370" Type="http://schemas.openxmlformats.org/officeDocument/2006/relationships/image" Target="../media/image848.png"/><Relationship Id="rId426" Type="http://schemas.openxmlformats.org/officeDocument/2006/relationships/image" Target="../media/image876.png"/><Relationship Id="rId230" Type="http://schemas.openxmlformats.org/officeDocument/2006/relationships/customXml" Target="../ink/ink1085.xml"/><Relationship Id="rId468" Type="http://schemas.openxmlformats.org/officeDocument/2006/relationships/image" Target="../media/image896.png"/><Relationship Id="rId25" Type="http://schemas.openxmlformats.org/officeDocument/2006/relationships/customXml" Target="../ink/ink981.xml"/><Relationship Id="rId67" Type="http://schemas.openxmlformats.org/officeDocument/2006/relationships/customXml" Target="../ink/ink1002.xml"/><Relationship Id="rId272" Type="http://schemas.openxmlformats.org/officeDocument/2006/relationships/image" Target="../media/image801.png"/><Relationship Id="rId328" Type="http://schemas.openxmlformats.org/officeDocument/2006/relationships/customXml" Target="../ink/ink1135.xml"/><Relationship Id="rId132" Type="http://schemas.openxmlformats.org/officeDocument/2006/relationships/image" Target="../media/image733.png"/><Relationship Id="rId174" Type="http://schemas.openxmlformats.org/officeDocument/2006/relationships/customXml" Target="../ink/ink1056.xml"/><Relationship Id="rId381" Type="http://schemas.openxmlformats.org/officeDocument/2006/relationships/customXml" Target="../ink/ink1162.xml"/><Relationship Id="rId241" Type="http://schemas.openxmlformats.org/officeDocument/2006/relationships/image" Target="../media/image786.png"/><Relationship Id="rId437" Type="http://schemas.openxmlformats.org/officeDocument/2006/relationships/image" Target="../media/image881.png"/><Relationship Id="rId479" Type="http://schemas.openxmlformats.org/officeDocument/2006/relationships/customXml" Target="../ink/ink1212.xml"/><Relationship Id="rId36" Type="http://schemas.openxmlformats.org/officeDocument/2006/relationships/image" Target="../media/image687.png"/><Relationship Id="rId283" Type="http://schemas.openxmlformats.org/officeDocument/2006/relationships/customXml" Target="../ink/ink1112.xml"/><Relationship Id="rId339" Type="http://schemas.openxmlformats.org/officeDocument/2006/relationships/customXml" Target="../ink/ink1141.xml"/><Relationship Id="rId490" Type="http://schemas.openxmlformats.org/officeDocument/2006/relationships/image" Target="../media/image907.png"/><Relationship Id="rId504" Type="http://schemas.openxmlformats.org/officeDocument/2006/relationships/customXml" Target="../ink/ink1225.xml"/><Relationship Id="rId78" Type="http://schemas.openxmlformats.org/officeDocument/2006/relationships/image" Target="../media/image707.png"/><Relationship Id="rId101" Type="http://schemas.openxmlformats.org/officeDocument/2006/relationships/customXml" Target="../ink/ink1019.xml"/><Relationship Id="rId143" Type="http://schemas.openxmlformats.org/officeDocument/2006/relationships/customXml" Target="../ink/ink1040.xml"/><Relationship Id="rId185" Type="http://schemas.openxmlformats.org/officeDocument/2006/relationships/image" Target="../media/image759.png"/><Relationship Id="rId350" Type="http://schemas.openxmlformats.org/officeDocument/2006/relationships/image" Target="../media/image24.png"/><Relationship Id="rId406" Type="http://schemas.openxmlformats.org/officeDocument/2006/relationships/image" Target="../media/image866.png"/><Relationship Id="rId9" Type="http://schemas.openxmlformats.org/officeDocument/2006/relationships/customXml" Target="../ink/ink973.xml"/><Relationship Id="rId210" Type="http://schemas.openxmlformats.org/officeDocument/2006/relationships/image" Target="../media/image771.png"/><Relationship Id="rId392" Type="http://schemas.openxmlformats.org/officeDocument/2006/relationships/image" Target="../media/image859.png"/><Relationship Id="rId448" Type="http://schemas.openxmlformats.org/officeDocument/2006/relationships/customXml" Target="../ink/ink1196.xml"/><Relationship Id="rId252" Type="http://schemas.openxmlformats.org/officeDocument/2006/relationships/image" Target="../media/image791.png"/><Relationship Id="rId294" Type="http://schemas.openxmlformats.org/officeDocument/2006/relationships/image" Target="../media/image812.png"/><Relationship Id="rId308" Type="http://schemas.openxmlformats.org/officeDocument/2006/relationships/customXml" Target="../ink/ink1125.xml"/><Relationship Id="rId515" Type="http://schemas.openxmlformats.org/officeDocument/2006/relationships/image" Target="../media/image919.png"/><Relationship Id="rId47" Type="http://schemas.openxmlformats.org/officeDocument/2006/relationships/customXml" Target="../ink/ink992.xml"/><Relationship Id="rId89" Type="http://schemas.openxmlformats.org/officeDocument/2006/relationships/customXml" Target="../ink/ink1013.xml"/><Relationship Id="rId112" Type="http://schemas.openxmlformats.org/officeDocument/2006/relationships/image" Target="../media/image723.png"/><Relationship Id="rId154" Type="http://schemas.openxmlformats.org/officeDocument/2006/relationships/customXml" Target="../ink/ink1046.xml"/><Relationship Id="rId361" Type="http://schemas.openxmlformats.org/officeDocument/2006/relationships/customXml" Target="../ink/ink1152.xml"/><Relationship Id="rId196" Type="http://schemas.openxmlformats.org/officeDocument/2006/relationships/customXml" Target="../ink/ink1067.xml"/><Relationship Id="rId417" Type="http://schemas.openxmlformats.org/officeDocument/2006/relationships/customXml" Target="../ink/ink1180.xml"/><Relationship Id="rId459" Type="http://schemas.openxmlformats.org/officeDocument/2006/relationships/customXml" Target="../ink/ink1202.xml"/><Relationship Id="rId16" Type="http://schemas.openxmlformats.org/officeDocument/2006/relationships/image" Target="../media/image677.png"/><Relationship Id="rId221" Type="http://schemas.openxmlformats.org/officeDocument/2006/relationships/customXml" Target="../ink/ink1080.xml"/><Relationship Id="rId263" Type="http://schemas.openxmlformats.org/officeDocument/2006/relationships/customXml" Target="../ink/ink1102.xml"/><Relationship Id="rId319" Type="http://schemas.openxmlformats.org/officeDocument/2006/relationships/image" Target="../media/image824.png"/><Relationship Id="rId470" Type="http://schemas.openxmlformats.org/officeDocument/2006/relationships/image" Target="../media/image897.png"/><Relationship Id="rId58" Type="http://schemas.openxmlformats.org/officeDocument/2006/relationships/image" Target="../media/image697.png"/><Relationship Id="rId123" Type="http://schemas.openxmlformats.org/officeDocument/2006/relationships/customXml" Target="../ink/ink1030.xml"/><Relationship Id="rId330" Type="http://schemas.openxmlformats.org/officeDocument/2006/relationships/image" Target="../media/image829.png"/><Relationship Id="rId165" Type="http://schemas.openxmlformats.org/officeDocument/2006/relationships/image" Target="../media/image749.png"/><Relationship Id="rId372" Type="http://schemas.openxmlformats.org/officeDocument/2006/relationships/image" Target="../media/image849.png"/><Relationship Id="rId428" Type="http://schemas.openxmlformats.org/officeDocument/2006/relationships/image" Target="../media/image877.png"/><Relationship Id="rId232" Type="http://schemas.openxmlformats.org/officeDocument/2006/relationships/customXml" Target="../ink/ink1086.xml"/><Relationship Id="rId274" Type="http://schemas.openxmlformats.org/officeDocument/2006/relationships/image" Target="../media/image802.png"/><Relationship Id="rId481" Type="http://schemas.openxmlformats.org/officeDocument/2006/relationships/customXml" Target="../ink/ink1213.xml"/><Relationship Id="rId27" Type="http://schemas.openxmlformats.org/officeDocument/2006/relationships/customXml" Target="../ink/ink982.xml"/><Relationship Id="rId69" Type="http://schemas.openxmlformats.org/officeDocument/2006/relationships/customXml" Target="../ink/ink1003.xml"/><Relationship Id="rId134" Type="http://schemas.openxmlformats.org/officeDocument/2006/relationships/image" Target="../media/image734.png"/><Relationship Id="rId80" Type="http://schemas.openxmlformats.org/officeDocument/2006/relationships/image" Target="../media/image708.png"/><Relationship Id="rId176" Type="http://schemas.openxmlformats.org/officeDocument/2006/relationships/customXml" Target="../ink/ink1057.xml"/><Relationship Id="rId341" Type="http://schemas.openxmlformats.org/officeDocument/2006/relationships/customXml" Target="../ink/ink1142.xml"/><Relationship Id="rId383" Type="http://schemas.openxmlformats.org/officeDocument/2006/relationships/customXml" Target="../ink/ink1163.xml"/><Relationship Id="rId439" Type="http://schemas.openxmlformats.org/officeDocument/2006/relationships/image" Target="../media/image882.png"/><Relationship Id="rId201" Type="http://schemas.openxmlformats.org/officeDocument/2006/relationships/customXml" Target="../ink/ink1070.xml"/><Relationship Id="rId243" Type="http://schemas.openxmlformats.org/officeDocument/2006/relationships/image" Target="../media/image787.png"/><Relationship Id="rId285" Type="http://schemas.openxmlformats.org/officeDocument/2006/relationships/customXml" Target="../ink/ink1113.xml"/><Relationship Id="rId450" Type="http://schemas.openxmlformats.org/officeDocument/2006/relationships/customXml" Target="../ink/ink1197.xml"/><Relationship Id="rId506" Type="http://schemas.openxmlformats.org/officeDocument/2006/relationships/customXml" Target="../ink/ink1226.xml"/><Relationship Id="rId38" Type="http://schemas.openxmlformats.org/officeDocument/2006/relationships/image" Target="../media/image688.png"/><Relationship Id="rId103" Type="http://schemas.openxmlformats.org/officeDocument/2006/relationships/customXml" Target="../ink/ink1020.xml"/><Relationship Id="rId310" Type="http://schemas.openxmlformats.org/officeDocument/2006/relationships/customXml" Target="../ink/ink1126.xml"/><Relationship Id="rId492" Type="http://schemas.openxmlformats.org/officeDocument/2006/relationships/image" Target="../media/image908.png"/><Relationship Id="rId91" Type="http://schemas.openxmlformats.org/officeDocument/2006/relationships/customXml" Target="../ink/ink1014.xml"/><Relationship Id="rId145" Type="http://schemas.openxmlformats.org/officeDocument/2006/relationships/customXml" Target="../ink/ink1041.xml"/><Relationship Id="rId187" Type="http://schemas.openxmlformats.org/officeDocument/2006/relationships/image" Target="../media/image760.png"/><Relationship Id="rId352" Type="http://schemas.openxmlformats.org/officeDocument/2006/relationships/image" Target="../media/image839.png"/><Relationship Id="rId394" Type="http://schemas.openxmlformats.org/officeDocument/2006/relationships/image" Target="../media/image860.png"/><Relationship Id="rId408" Type="http://schemas.openxmlformats.org/officeDocument/2006/relationships/image" Target="../media/image867.png"/><Relationship Id="rId212" Type="http://schemas.openxmlformats.org/officeDocument/2006/relationships/image" Target="../media/image772.png"/><Relationship Id="rId254" Type="http://schemas.openxmlformats.org/officeDocument/2006/relationships/image" Target="../media/image792.png"/><Relationship Id="rId49" Type="http://schemas.openxmlformats.org/officeDocument/2006/relationships/customXml" Target="../ink/ink993.xml"/><Relationship Id="rId114" Type="http://schemas.openxmlformats.org/officeDocument/2006/relationships/image" Target="../media/image724.png"/><Relationship Id="rId296" Type="http://schemas.openxmlformats.org/officeDocument/2006/relationships/customXml" Target="../ink/ink1119.xml"/><Relationship Id="rId461" Type="http://schemas.openxmlformats.org/officeDocument/2006/relationships/customXml" Target="../ink/ink1203.xml"/><Relationship Id="rId517" Type="http://schemas.openxmlformats.org/officeDocument/2006/relationships/image" Target="../media/image920.png"/><Relationship Id="rId60" Type="http://schemas.openxmlformats.org/officeDocument/2006/relationships/image" Target="../media/image698.png"/><Relationship Id="rId156" Type="http://schemas.openxmlformats.org/officeDocument/2006/relationships/customXml" Target="../ink/ink1047.xml"/><Relationship Id="rId198" Type="http://schemas.openxmlformats.org/officeDocument/2006/relationships/customXml" Target="../ink/ink1068.xml"/><Relationship Id="rId321" Type="http://schemas.openxmlformats.org/officeDocument/2006/relationships/image" Target="../media/image825.png"/><Relationship Id="rId363" Type="http://schemas.openxmlformats.org/officeDocument/2006/relationships/customXml" Target="../ink/ink1153.xml"/><Relationship Id="rId419" Type="http://schemas.openxmlformats.org/officeDocument/2006/relationships/customXml" Target="../ink/ink1181.xml"/><Relationship Id="rId223" Type="http://schemas.openxmlformats.org/officeDocument/2006/relationships/customXml" Target="../ink/ink1081.xml"/><Relationship Id="rId430" Type="http://schemas.openxmlformats.org/officeDocument/2006/relationships/image" Target="../media/image878.png"/><Relationship Id="rId18" Type="http://schemas.openxmlformats.org/officeDocument/2006/relationships/image" Target="../media/image678.png"/><Relationship Id="rId265" Type="http://schemas.openxmlformats.org/officeDocument/2006/relationships/customXml" Target="../ink/ink1103.xml"/><Relationship Id="rId472" Type="http://schemas.openxmlformats.org/officeDocument/2006/relationships/image" Target="../media/image898.png"/><Relationship Id="rId125" Type="http://schemas.openxmlformats.org/officeDocument/2006/relationships/customXml" Target="../ink/ink1031.xml"/><Relationship Id="rId167" Type="http://schemas.openxmlformats.org/officeDocument/2006/relationships/image" Target="../media/image750.png"/><Relationship Id="rId332" Type="http://schemas.openxmlformats.org/officeDocument/2006/relationships/image" Target="../media/image830.png"/><Relationship Id="rId374" Type="http://schemas.openxmlformats.org/officeDocument/2006/relationships/image" Target="../media/image850.png"/><Relationship Id="rId71" Type="http://schemas.openxmlformats.org/officeDocument/2006/relationships/customXml" Target="../ink/ink1004.xml"/><Relationship Id="rId234" Type="http://schemas.openxmlformats.org/officeDocument/2006/relationships/customXml" Target="../ink/ink1087.xml"/><Relationship Id="rId2" Type="http://schemas.openxmlformats.org/officeDocument/2006/relationships/notesSlide" Target="../notesSlides/notesSlide14.xml"/><Relationship Id="rId29" Type="http://schemas.openxmlformats.org/officeDocument/2006/relationships/customXml" Target="../ink/ink983.xml"/><Relationship Id="rId276" Type="http://schemas.openxmlformats.org/officeDocument/2006/relationships/image" Target="../media/image803.png"/><Relationship Id="rId441" Type="http://schemas.openxmlformats.org/officeDocument/2006/relationships/image" Target="../media/image883.png"/><Relationship Id="rId483" Type="http://schemas.openxmlformats.org/officeDocument/2006/relationships/customXml" Target="../ink/ink1214.xml"/><Relationship Id="rId40" Type="http://schemas.openxmlformats.org/officeDocument/2006/relationships/image" Target="../media/image689.png"/><Relationship Id="rId136" Type="http://schemas.openxmlformats.org/officeDocument/2006/relationships/image" Target="../media/image735.png"/><Relationship Id="rId178" Type="http://schemas.openxmlformats.org/officeDocument/2006/relationships/customXml" Target="../ink/ink1058.xml"/><Relationship Id="rId301" Type="http://schemas.openxmlformats.org/officeDocument/2006/relationships/image" Target="../media/image815.png"/><Relationship Id="rId343" Type="http://schemas.openxmlformats.org/officeDocument/2006/relationships/customXml" Target="../ink/ink1143.xml"/><Relationship Id="rId82" Type="http://schemas.openxmlformats.org/officeDocument/2006/relationships/image" Target="../media/image709.png"/><Relationship Id="rId203" Type="http://schemas.openxmlformats.org/officeDocument/2006/relationships/customXml" Target="../ink/ink1071.xml"/><Relationship Id="rId385" Type="http://schemas.openxmlformats.org/officeDocument/2006/relationships/customXml" Target="../ink/ink1164.xml"/><Relationship Id="rId245" Type="http://schemas.openxmlformats.org/officeDocument/2006/relationships/customXml" Target="../ink/ink1093.xml"/><Relationship Id="rId287" Type="http://schemas.openxmlformats.org/officeDocument/2006/relationships/customXml" Target="../ink/ink1114.xml"/><Relationship Id="rId410" Type="http://schemas.openxmlformats.org/officeDocument/2006/relationships/image" Target="../media/image868.png"/><Relationship Id="rId452" Type="http://schemas.openxmlformats.org/officeDocument/2006/relationships/customXml" Target="../ink/ink1198.xml"/><Relationship Id="rId494" Type="http://schemas.openxmlformats.org/officeDocument/2006/relationships/image" Target="../media/image909.png"/><Relationship Id="rId508" Type="http://schemas.openxmlformats.org/officeDocument/2006/relationships/customXml" Target="../ink/ink1227.xml"/><Relationship Id="rId105" Type="http://schemas.openxmlformats.org/officeDocument/2006/relationships/customXml" Target="../ink/ink1021.xml"/><Relationship Id="rId147" Type="http://schemas.openxmlformats.org/officeDocument/2006/relationships/image" Target="../media/image740.png"/><Relationship Id="rId312" Type="http://schemas.openxmlformats.org/officeDocument/2006/relationships/customXml" Target="../ink/ink1127.xml"/><Relationship Id="rId354" Type="http://schemas.openxmlformats.org/officeDocument/2006/relationships/image" Target="../media/image840.png"/><Relationship Id="rId51" Type="http://schemas.openxmlformats.org/officeDocument/2006/relationships/customXml" Target="../ink/ink994.xml"/><Relationship Id="rId93" Type="http://schemas.openxmlformats.org/officeDocument/2006/relationships/customXml" Target="../ink/ink1015.xml"/><Relationship Id="rId189" Type="http://schemas.openxmlformats.org/officeDocument/2006/relationships/image" Target="../media/image761.png"/><Relationship Id="rId396" Type="http://schemas.openxmlformats.org/officeDocument/2006/relationships/image" Target="../media/image861.png"/><Relationship Id="rId214" Type="http://schemas.openxmlformats.org/officeDocument/2006/relationships/image" Target="../media/image773.png"/><Relationship Id="rId256" Type="http://schemas.openxmlformats.org/officeDocument/2006/relationships/image" Target="../media/image793.png"/><Relationship Id="rId298" Type="http://schemas.openxmlformats.org/officeDocument/2006/relationships/customXml" Target="../ink/ink1120.xml"/><Relationship Id="rId421" Type="http://schemas.openxmlformats.org/officeDocument/2006/relationships/customXml" Target="../ink/ink1182.xml"/><Relationship Id="rId463" Type="http://schemas.openxmlformats.org/officeDocument/2006/relationships/customXml" Target="../ink/ink1204.xml"/><Relationship Id="rId519" Type="http://schemas.openxmlformats.org/officeDocument/2006/relationships/image" Target="../media/image921.png"/><Relationship Id="rId116" Type="http://schemas.openxmlformats.org/officeDocument/2006/relationships/image" Target="../media/image725.png"/><Relationship Id="rId158" Type="http://schemas.openxmlformats.org/officeDocument/2006/relationships/customXml" Target="../ink/ink1048.xml"/><Relationship Id="rId323" Type="http://schemas.openxmlformats.org/officeDocument/2006/relationships/image" Target="../media/image826.png"/><Relationship Id="rId20" Type="http://schemas.openxmlformats.org/officeDocument/2006/relationships/image" Target="../media/image679.png"/><Relationship Id="rId62" Type="http://schemas.openxmlformats.org/officeDocument/2006/relationships/image" Target="../media/image699.png"/><Relationship Id="rId365" Type="http://schemas.openxmlformats.org/officeDocument/2006/relationships/customXml" Target="../ink/ink1154.xml"/><Relationship Id="rId225" Type="http://schemas.openxmlformats.org/officeDocument/2006/relationships/image" Target="../media/image778.png"/><Relationship Id="rId267" Type="http://schemas.openxmlformats.org/officeDocument/2006/relationships/customXml" Target="../ink/ink1104.xml"/><Relationship Id="rId432" Type="http://schemas.openxmlformats.org/officeDocument/2006/relationships/image" Target="../media/image879.png"/><Relationship Id="rId474" Type="http://schemas.openxmlformats.org/officeDocument/2006/relationships/image" Target="../media/image899.png"/><Relationship Id="rId127" Type="http://schemas.openxmlformats.org/officeDocument/2006/relationships/customXml" Target="../ink/ink1032.xml"/><Relationship Id="rId31" Type="http://schemas.openxmlformats.org/officeDocument/2006/relationships/customXml" Target="../ink/ink984.xml"/><Relationship Id="rId73" Type="http://schemas.openxmlformats.org/officeDocument/2006/relationships/customXml" Target="../ink/ink1005.xml"/><Relationship Id="rId169" Type="http://schemas.openxmlformats.org/officeDocument/2006/relationships/image" Target="../media/image751.png"/><Relationship Id="rId334" Type="http://schemas.openxmlformats.org/officeDocument/2006/relationships/image" Target="../media/image831.png"/><Relationship Id="rId376" Type="http://schemas.openxmlformats.org/officeDocument/2006/relationships/image" Target="../media/image851.png"/><Relationship Id="rId4" Type="http://schemas.openxmlformats.org/officeDocument/2006/relationships/image" Target="../media/image671.png"/><Relationship Id="rId180" Type="http://schemas.openxmlformats.org/officeDocument/2006/relationships/customXml" Target="../ink/ink1059.xml"/><Relationship Id="rId236" Type="http://schemas.openxmlformats.org/officeDocument/2006/relationships/customXml" Target="../ink/ink1088.xml"/><Relationship Id="rId278" Type="http://schemas.openxmlformats.org/officeDocument/2006/relationships/image" Target="../media/image804.png"/><Relationship Id="rId401" Type="http://schemas.openxmlformats.org/officeDocument/2006/relationships/customXml" Target="../ink/ink1172.xml"/><Relationship Id="rId443" Type="http://schemas.openxmlformats.org/officeDocument/2006/relationships/image" Target="../media/image884.png"/><Relationship Id="rId303" Type="http://schemas.openxmlformats.org/officeDocument/2006/relationships/image" Target="../media/image816.png"/><Relationship Id="rId485" Type="http://schemas.openxmlformats.org/officeDocument/2006/relationships/customXml" Target="../ink/ink1215.xml"/><Relationship Id="rId42" Type="http://schemas.openxmlformats.org/officeDocument/2006/relationships/image" Target="../media/image690.png"/><Relationship Id="rId84" Type="http://schemas.openxmlformats.org/officeDocument/2006/relationships/image" Target="../media/image710.png"/><Relationship Id="rId138" Type="http://schemas.openxmlformats.org/officeDocument/2006/relationships/image" Target="../media/image736.png"/><Relationship Id="rId345" Type="http://schemas.openxmlformats.org/officeDocument/2006/relationships/customXml" Target="../ink/ink1144.xml"/><Relationship Id="rId387" Type="http://schemas.openxmlformats.org/officeDocument/2006/relationships/customXml" Target="../ink/ink1165.xml"/><Relationship Id="rId510" Type="http://schemas.openxmlformats.org/officeDocument/2006/relationships/customXml" Target="../ink/ink1228.xml"/><Relationship Id="rId191" Type="http://schemas.openxmlformats.org/officeDocument/2006/relationships/image" Target="../media/image762.png"/><Relationship Id="rId205" Type="http://schemas.openxmlformats.org/officeDocument/2006/relationships/customXml" Target="../ink/ink1072.xml"/><Relationship Id="rId247" Type="http://schemas.openxmlformats.org/officeDocument/2006/relationships/customXml" Target="../ink/ink1094.xml"/><Relationship Id="rId412" Type="http://schemas.openxmlformats.org/officeDocument/2006/relationships/image" Target="../media/image869.png"/><Relationship Id="rId107" Type="http://schemas.openxmlformats.org/officeDocument/2006/relationships/customXml" Target="../ink/ink1022.xml"/><Relationship Id="rId289" Type="http://schemas.openxmlformats.org/officeDocument/2006/relationships/customXml" Target="../ink/ink1115.xml"/><Relationship Id="rId454" Type="http://schemas.openxmlformats.org/officeDocument/2006/relationships/customXml" Target="../ink/ink1199.xml"/><Relationship Id="rId496" Type="http://schemas.openxmlformats.org/officeDocument/2006/relationships/image" Target="../media/image910.png"/><Relationship Id="rId11" Type="http://schemas.openxmlformats.org/officeDocument/2006/relationships/customXml" Target="../ink/ink974.xml"/><Relationship Id="rId53" Type="http://schemas.openxmlformats.org/officeDocument/2006/relationships/customXml" Target="../ink/ink995.xml"/><Relationship Id="rId149" Type="http://schemas.openxmlformats.org/officeDocument/2006/relationships/image" Target="../media/image741.png"/><Relationship Id="rId314" Type="http://schemas.openxmlformats.org/officeDocument/2006/relationships/customXml" Target="../ink/ink1128.xml"/><Relationship Id="rId356" Type="http://schemas.openxmlformats.org/officeDocument/2006/relationships/image" Target="../media/image841.png"/><Relationship Id="rId398" Type="http://schemas.openxmlformats.org/officeDocument/2006/relationships/image" Target="../media/image862.png"/><Relationship Id="rId521" Type="http://schemas.openxmlformats.org/officeDocument/2006/relationships/image" Target="../media/image922.png"/><Relationship Id="rId95" Type="http://schemas.openxmlformats.org/officeDocument/2006/relationships/customXml" Target="../ink/ink1016.xml"/><Relationship Id="rId160" Type="http://schemas.openxmlformats.org/officeDocument/2006/relationships/customXml" Target="../ink/ink1049.xml"/><Relationship Id="rId216" Type="http://schemas.openxmlformats.org/officeDocument/2006/relationships/image" Target="../media/image774.png"/><Relationship Id="rId423" Type="http://schemas.openxmlformats.org/officeDocument/2006/relationships/customXml" Target="../ink/ink1183.xml"/><Relationship Id="rId258" Type="http://schemas.openxmlformats.org/officeDocument/2006/relationships/image" Target="../media/image794.png"/><Relationship Id="rId465" Type="http://schemas.openxmlformats.org/officeDocument/2006/relationships/customXml" Target="../ink/ink1205.xml"/><Relationship Id="rId22" Type="http://schemas.openxmlformats.org/officeDocument/2006/relationships/image" Target="../media/image680.png"/><Relationship Id="rId64" Type="http://schemas.openxmlformats.org/officeDocument/2006/relationships/image" Target="../media/image700.png"/><Relationship Id="rId118" Type="http://schemas.openxmlformats.org/officeDocument/2006/relationships/image" Target="../media/image726.png"/><Relationship Id="rId325" Type="http://schemas.openxmlformats.org/officeDocument/2006/relationships/image" Target="../media/image827.png"/><Relationship Id="rId367" Type="http://schemas.openxmlformats.org/officeDocument/2006/relationships/customXml" Target="../ink/ink1155.xml"/><Relationship Id="rId171" Type="http://schemas.openxmlformats.org/officeDocument/2006/relationships/image" Target="../media/image752.png"/><Relationship Id="rId227" Type="http://schemas.openxmlformats.org/officeDocument/2006/relationships/image" Target="../media/image779.png"/><Relationship Id="rId269" Type="http://schemas.openxmlformats.org/officeDocument/2006/relationships/customXml" Target="../ink/ink1105.xml"/><Relationship Id="rId434" Type="http://schemas.openxmlformats.org/officeDocument/2006/relationships/image" Target="../media/image880.png"/><Relationship Id="rId476" Type="http://schemas.openxmlformats.org/officeDocument/2006/relationships/image" Target="../media/image900.png"/><Relationship Id="rId33" Type="http://schemas.openxmlformats.org/officeDocument/2006/relationships/customXml" Target="../ink/ink985.xml"/><Relationship Id="rId129" Type="http://schemas.openxmlformats.org/officeDocument/2006/relationships/customXml" Target="../ink/ink1033.xml"/><Relationship Id="rId280" Type="http://schemas.openxmlformats.org/officeDocument/2006/relationships/image" Target="../media/image805.png"/><Relationship Id="rId336" Type="http://schemas.openxmlformats.org/officeDocument/2006/relationships/image" Target="../media/image832.png"/><Relationship Id="rId501" Type="http://schemas.openxmlformats.org/officeDocument/2006/relationships/image" Target="../media/image912.png"/><Relationship Id="rId75" Type="http://schemas.openxmlformats.org/officeDocument/2006/relationships/customXml" Target="../ink/ink1006.xml"/><Relationship Id="rId140" Type="http://schemas.openxmlformats.org/officeDocument/2006/relationships/image" Target="../media/image737.png"/><Relationship Id="rId182" Type="http://schemas.openxmlformats.org/officeDocument/2006/relationships/customXml" Target="../ink/ink1060.xml"/><Relationship Id="rId378" Type="http://schemas.openxmlformats.org/officeDocument/2006/relationships/image" Target="../media/image852.png"/><Relationship Id="rId403" Type="http://schemas.openxmlformats.org/officeDocument/2006/relationships/customXml" Target="../ink/ink1173.xml"/><Relationship Id="rId6" Type="http://schemas.openxmlformats.org/officeDocument/2006/relationships/image" Target="../media/image672.png"/><Relationship Id="rId238" Type="http://schemas.openxmlformats.org/officeDocument/2006/relationships/customXml" Target="../ink/ink1089.xml"/><Relationship Id="rId445" Type="http://schemas.openxmlformats.org/officeDocument/2006/relationships/image" Target="../media/image885.png"/><Relationship Id="rId487" Type="http://schemas.openxmlformats.org/officeDocument/2006/relationships/customXml" Target="../ink/ink1216.xml"/><Relationship Id="rId291" Type="http://schemas.openxmlformats.org/officeDocument/2006/relationships/customXml" Target="../ink/ink1116.xml"/><Relationship Id="rId305" Type="http://schemas.openxmlformats.org/officeDocument/2006/relationships/image" Target="../media/image817.png"/><Relationship Id="rId347" Type="http://schemas.openxmlformats.org/officeDocument/2006/relationships/customXml" Target="../ink/ink1145.xml"/><Relationship Id="rId512" Type="http://schemas.openxmlformats.org/officeDocument/2006/relationships/customXml" Target="../ink/ink1229.xml"/><Relationship Id="rId44" Type="http://schemas.openxmlformats.org/officeDocument/2006/relationships/image" Target="../media/image691.png"/><Relationship Id="rId86" Type="http://schemas.openxmlformats.org/officeDocument/2006/relationships/image" Target="../media/image711.png"/><Relationship Id="rId151" Type="http://schemas.openxmlformats.org/officeDocument/2006/relationships/image" Target="../media/image742.png"/><Relationship Id="rId389" Type="http://schemas.openxmlformats.org/officeDocument/2006/relationships/customXml" Target="../ink/ink1166.xml"/><Relationship Id="rId193" Type="http://schemas.openxmlformats.org/officeDocument/2006/relationships/image" Target="../media/image763.png"/><Relationship Id="rId207" Type="http://schemas.openxmlformats.org/officeDocument/2006/relationships/customXml" Target="../ink/ink1073.xml"/><Relationship Id="rId249" Type="http://schemas.openxmlformats.org/officeDocument/2006/relationships/customXml" Target="../ink/ink1095.xml"/><Relationship Id="rId414" Type="http://schemas.openxmlformats.org/officeDocument/2006/relationships/image" Target="../media/image870.png"/><Relationship Id="rId456" Type="http://schemas.openxmlformats.org/officeDocument/2006/relationships/customXml" Target="../ink/ink1200.xml"/><Relationship Id="rId498" Type="http://schemas.openxmlformats.org/officeDocument/2006/relationships/customXml" Target="../ink/ink1222.xml"/><Relationship Id="rId13" Type="http://schemas.openxmlformats.org/officeDocument/2006/relationships/customXml" Target="../ink/ink975.xml"/><Relationship Id="rId109" Type="http://schemas.openxmlformats.org/officeDocument/2006/relationships/customXml" Target="../ink/ink1023.xml"/><Relationship Id="rId260" Type="http://schemas.openxmlformats.org/officeDocument/2006/relationships/image" Target="../media/image795.png"/><Relationship Id="rId316" Type="http://schemas.openxmlformats.org/officeDocument/2006/relationships/customXml" Target="../ink/ink1129.xml"/><Relationship Id="rId523" Type="http://schemas.openxmlformats.org/officeDocument/2006/relationships/image" Target="../media/image923.png"/><Relationship Id="rId55" Type="http://schemas.openxmlformats.org/officeDocument/2006/relationships/customXml" Target="../ink/ink996.xml"/><Relationship Id="rId97" Type="http://schemas.openxmlformats.org/officeDocument/2006/relationships/customXml" Target="../ink/ink1017.xml"/><Relationship Id="rId120" Type="http://schemas.openxmlformats.org/officeDocument/2006/relationships/image" Target="../media/image727.png"/><Relationship Id="rId358" Type="http://schemas.openxmlformats.org/officeDocument/2006/relationships/image" Target="../media/image842.png"/><Relationship Id="rId162" Type="http://schemas.openxmlformats.org/officeDocument/2006/relationships/customXml" Target="../ink/ink1050.xml"/><Relationship Id="rId218" Type="http://schemas.openxmlformats.org/officeDocument/2006/relationships/image" Target="../media/image775.png"/><Relationship Id="rId425" Type="http://schemas.openxmlformats.org/officeDocument/2006/relationships/customXml" Target="../ink/ink1184.xml"/><Relationship Id="rId467" Type="http://schemas.openxmlformats.org/officeDocument/2006/relationships/customXml" Target="../ink/ink1206.xml"/><Relationship Id="rId271" Type="http://schemas.openxmlformats.org/officeDocument/2006/relationships/customXml" Target="../ink/ink1106.xml"/><Relationship Id="rId24" Type="http://schemas.openxmlformats.org/officeDocument/2006/relationships/image" Target="../media/image681.png"/><Relationship Id="rId66" Type="http://schemas.openxmlformats.org/officeDocument/2006/relationships/image" Target="../media/image701.png"/><Relationship Id="rId131" Type="http://schemas.openxmlformats.org/officeDocument/2006/relationships/customXml" Target="../ink/ink1034.xml"/><Relationship Id="rId327" Type="http://schemas.openxmlformats.org/officeDocument/2006/relationships/image" Target="../media/image828.png"/><Relationship Id="rId369" Type="http://schemas.openxmlformats.org/officeDocument/2006/relationships/customXml" Target="../ink/ink1156.xml"/><Relationship Id="rId173" Type="http://schemas.openxmlformats.org/officeDocument/2006/relationships/image" Target="../media/image753.png"/><Relationship Id="rId229" Type="http://schemas.openxmlformats.org/officeDocument/2006/relationships/image" Target="../media/image780.png"/><Relationship Id="rId380" Type="http://schemas.openxmlformats.org/officeDocument/2006/relationships/image" Target="../media/image853.png"/><Relationship Id="rId436" Type="http://schemas.openxmlformats.org/officeDocument/2006/relationships/customXml" Target="../ink/ink1190.xml"/><Relationship Id="rId240" Type="http://schemas.openxmlformats.org/officeDocument/2006/relationships/customXml" Target="../ink/ink1090.xml"/><Relationship Id="rId478" Type="http://schemas.openxmlformats.org/officeDocument/2006/relationships/image" Target="../media/image901.png"/><Relationship Id="rId35" Type="http://schemas.openxmlformats.org/officeDocument/2006/relationships/customXml" Target="../ink/ink986.xml"/><Relationship Id="rId77" Type="http://schemas.openxmlformats.org/officeDocument/2006/relationships/customXml" Target="../ink/ink1007.xml"/><Relationship Id="rId100" Type="http://schemas.openxmlformats.org/officeDocument/2006/relationships/image" Target="../media/image718.png"/><Relationship Id="rId282" Type="http://schemas.openxmlformats.org/officeDocument/2006/relationships/image" Target="../media/image806.png"/><Relationship Id="rId338" Type="http://schemas.openxmlformats.org/officeDocument/2006/relationships/image" Target="../media/image833.png"/><Relationship Id="rId503" Type="http://schemas.openxmlformats.org/officeDocument/2006/relationships/image" Target="../media/image913.png"/><Relationship Id="rId8" Type="http://schemas.openxmlformats.org/officeDocument/2006/relationships/image" Target="../media/image673.png"/><Relationship Id="rId142" Type="http://schemas.openxmlformats.org/officeDocument/2006/relationships/image" Target="../media/image738.png"/><Relationship Id="rId184" Type="http://schemas.openxmlformats.org/officeDocument/2006/relationships/customXml" Target="../ink/ink1061.xml"/><Relationship Id="rId391" Type="http://schemas.openxmlformats.org/officeDocument/2006/relationships/customXml" Target="../ink/ink1167.xml"/><Relationship Id="rId405" Type="http://schemas.openxmlformats.org/officeDocument/2006/relationships/customXml" Target="../ink/ink1174.xml"/><Relationship Id="rId447" Type="http://schemas.openxmlformats.org/officeDocument/2006/relationships/image" Target="../media/image886.png"/><Relationship Id="rId251" Type="http://schemas.openxmlformats.org/officeDocument/2006/relationships/customXml" Target="../ink/ink1096.xml"/><Relationship Id="rId489" Type="http://schemas.openxmlformats.org/officeDocument/2006/relationships/customXml" Target="../ink/ink1217.xml"/><Relationship Id="rId46" Type="http://schemas.openxmlformats.org/officeDocument/2006/relationships/image" Target="../media/image692.png"/><Relationship Id="rId293" Type="http://schemas.openxmlformats.org/officeDocument/2006/relationships/customXml" Target="../ink/ink1117.xml"/><Relationship Id="rId307" Type="http://schemas.openxmlformats.org/officeDocument/2006/relationships/image" Target="../media/image818.png"/><Relationship Id="rId349" Type="http://schemas.openxmlformats.org/officeDocument/2006/relationships/customXml" Target="../ink/ink1146.xml"/><Relationship Id="rId514" Type="http://schemas.openxmlformats.org/officeDocument/2006/relationships/customXml" Target="../ink/ink1230.xml"/><Relationship Id="rId88" Type="http://schemas.openxmlformats.org/officeDocument/2006/relationships/image" Target="../media/image712.png"/><Relationship Id="rId111" Type="http://schemas.openxmlformats.org/officeDocument/2006/relationships/customXml" Target="../ink/ink1024.xml"/><Relationship Id="rId153" Type="http://schemas.openxmlformats.org/officeDocument/2006/relationships/image" Target="../media/image743.png"/><Relationship Id="rId195" Type="http://schemas.openxmlformats.org/officeDocument/2006/relationships/image" Target="../media/image764.png"/><Relationship Id="rId209" Type="http://schemas.openxmlformats.org/officeDocument/2006/relationships/customXml" Target="../ink/ink1074.xml"/><Relationship Id="rId360" Type="http://schemas.openxmlformats.org/officeDocument/2006/relationships/image" Target="../media/image843.png"/><Relationship Id="rId416" Type="http://schemas.openxmlformats.org/officeDocument/2006/relationships/image" Target="../media/image871.png"/><Relationship Id="rId220" Type="http://schemas.openxmlformats.org/officeDocument/2006/relationships/image" Target="../media/image776.png"/><Relationship Id="rId458" Type="http://schemas.openxmlformats.org/officeDocument/2006/relationships/customXml" Target="../ink/ink1201.xml"/><Relationship Id="rId15" Type="http://schemas.openxmlformats.org/officeDocument/2006/relationships/customXml" Target="../ink/ink976.xml"/><Relationship Id="rId57" Type="http://schemas.openxmlformats.org/officeDocument/2006/relationships/customXml" Target="../ink/ink997.xml"/><Relationship Id="rId262" Type="http://schemas.openxmlformats.org/officeDocument/2006/relationships/image" Target="../media/image796.png"/><Relationship Id="rId318" Type="http://schemas.openxmlformats.org/officeDocument/2006/relationships/customXml" Target="../ink/ink1130.xml"/><Relationship Id="rId525" Type="http://schemas.openxmlformats.org/officeDocument/2006/relationships/image" Target="../media/image924.png"/><Relationship Id="rId99" Type="http://schemas.openxmlformats.org/officeDocument/2006/relationships/customXml" Target="../ink/ink1018.xml"/><Relationship Id="rId122" Type="http://schemas.openxmlformats.org/officeDocument/2006/relationships/image" Target="../media/image728.png"/><Relationship Id="rId164" Type="http://schemas.openxmlformats.org/officeDocument/2006/relationships/customXml" Target="../ink/ink1051.xml"/><Relationship Id="rId371" Type="http://schemas.openxmlformats.org/officeDocument/2006/relationships/customXml" Target="../ink/ink1157.xml"/><Relationship Id="rId427" Type="http://schemas.openxmlformats.org/officeDocument/2006/relationships/customXml" Target="../ink/ink1185.xml"/><Relationship Id="rId469" Type="http://schemas.openxmlformats.org/officeDocument/2006/relationships/customXml" Target="../ink/ink1207.xml"/><Relationship Id="rId26" Type="http://schemas.openxmlformats.org/officeDocument/2006/relationships/image" Target="../media/image682.png"/><Relationship Id="rId231" Type="http://schemas.openxmlformats.org/officeDocument/2006/relationships/image" Target="../media/image781.png"/><Relationship Id="rId273" Type="http://schemas.openxmlformats.org/officeDocument/2006/relationships/customXml" Target="../ink/ink1107.xml"/><Relationship Id="rId329" Type="http://schemas.openxmlformats.org/officeDocument/2006/relationships/customXml" Target="../ink/ink1136.xml"/><Relationship Id="rId480" Type="http://schemas.openxmlformats.org/officeDocument/2006/relationships/image" Target="../media/image902.png"/><Relationship Id="rId68" Type="http://schemas.openxmlformats.org/officeDocument/2006/relationships/image" Target="../media/image702.png"/><Relationship Id="rId133" Type="http://schemas.openxmlformats.org/officeDocument/2006/relationships/customXml" Target="../ink/ink1035.xml"/><Relationship Id="rId175" Type="http://schemas.openxmlformats.org/officeDocument/2006/relationships/image" Target="../media/image754.png"/><Relationship Id="rId340" Type="http://schemas.openxmlformats.org/officeDocument/2006/relationships/image" Target="../media/image834.png"/><Relationship Id="rId200" Type="http://schemas.openxmlformats.org/officeDocument/2006/relationships/image" Target="../media/image766.png"/><Relationship Id="rId382" Type="http://schemas.openxmlformats.org/officeDocument/2006/relationships/image" Target="../media/image854.png"/><Relationship Id="rId438" Type="http://schemas.openxmlformats.org/officeDocument/2006/relationships/customXml" Target="../ink/ink1191.xml"/><Relationship Id="rId242" Type="http://schemas.openxmlformats.org/officeDocument/2006/relationships/customXml" Target="../ink/ink1091.xml"/><Relationship Id="rId284" Type="http://schemas.openxmlformats.org/officeDocument/2006/relationships/image" Target="../media/image807.png"/><Relationship Id="rId491" Type="http://schemas.openxmlformats.org/officeDocument/2006/relationships/customXml" Target="../ink/ink1218.xml"/><Relationship Id="rId505" Type="http://schemas.openxmlformats.org/officeDocument/2006/relationships/image" Target="../media/image914.png"/><Relationship Id="rId37" Type="http://schemas.openxmlformats.org/officeDocument/2006/relationships/customXml" Target="../ink/ink987.xml"/><Relationship Id="rId79" Type="http://schemas.openxmlformats.org/officeDocument/2006/relationships/customXml" Target="../ink/ink1008.xml"/><Relationship Id="rId102" Type="http://schemas.openxmlformats.org/officeDocument/2006/relationships/image" Target="../media/image719.png"/><Relationship Id="rId144" Type="http://schemas.openxmlformats.org/officeDocument/2006/relationships/image" Target="../media/image739.png"/><Relationship Id="rId90" Type="http://schemas.openxmlformats.org/officeDocument/2006/relationships/image" Target="../media/image713.png"/><Relationship Id="rId186" Type="http://schemas.openxmlformats.org/officeDocument/2006/relationships/customXml" Target="../ink/ink1062.xml"/><Relationship Id="rId351" Type="http://schemas.openxmlformats.org/officeDocument/2006/relationships/customXml" Target="../ink/ink1147.xml"/><Relationship Id="rId393" Type="http://schemas.openxmlformats.org/officeDocument/2006/relationships/customXml" Target="../ink/ink1168.xml"/><Relationship Id="rId407" Type="http://schemas.openxmlformats.org/officeDocument/2006/relationships/customXml" Target="../ink/ink1175.xml"/><Relationship Id="rId449" Type="http://schemas.openxmlformats.org/officeDocument/2006/relationships/image" Target="../media/image887.png"/><Relationship Id="rId211" Type="http://schemas.openxmlformats.org/officeDocument/2006/relationships/customXml" Target="../ink/ink1075.xml"/><Relationship Id="rId253" Type="http://schemas.openxmlformats.org/officeDocument/2006/relationships/customXml" Target="../ink/ink1097.xml"/><Relationship Id="rId295" Type="http://schemas.openxmlformats.org/officeDocument/2006/relationships/customXml" Target="../ink/ink1118.xml"/><Relationship Id="rId309" Type="http://schemas.openxmlformats.org/officeDocument/2006/relationships/image" Target="../media/image819.png"/><Relationship Id="rId460" Type="http://schemas.openxmlformats.org/officeDocument/2006/relationships/image" Target="../media/image892.png"/><Relationship Id="rId516" Type="http://schemas.openxmlformats.org/officeDocument/2006/relationships/customXml" Target="../ink/ink1231.xml"/><Relationship Id="rId48" Type="http://schemas.openxmlformats.org/officeDocument/2006/relationships/image" Target="../media/image693.png"/><Relationship Id="rId113" Type="http://schemas.openxmlformats.org/officeDocument/2006/relationships/customXml" Target="../ink/ink1025.xml"/><Relationship Id="rId320" Type="http://schemas.openxmlformats.org/officeDocument/2006/relationships/customXml" Target="../ink/ink1131.xml"/><Relationship Id="rId155" Type="http://schemas.openxmlformats.org/officeDocument/2006/relationships/image" Target="../media/image744.png"/><Relationship Id="rId197" Type="http://schemas.openxmlformats.org/officeDocument/2006/relationships/image" Target="../media/image765.png"/><Relationship Id="rId362" Type="http://schemas.openxmlformats.org/officeDocument/2006/relationships/image" Target="../media/image844.png"/><Relationship Id="rId418" Type="http://schemas.openxmlformats.org/officeDocument/2006/relationships/image" Target="../media/image872.png"/><Relationship Id="rId222" Type="http://schemas.openxmlformats.org/officeDocument/2006/relationships/image" Target="../media/image777.png"/><Relationship Id="rId264" Type="http://schemas.openxmlformats.org/officeDocument/2006/relationships/image" Target="../media/image797.png"/><Relationship Id="rId471" Type="http://schemas.openxmlformats.org/officeDocument/2006/relationships/customXml" Target="../ink/ink1208.xml"/><Relationship Id="rId17" Type="http://schemas.openxmlformats.org/officeDocument/2006/relationships/customXml" Target="../ink/ink977.xml"/><Relationship Id="rId59" Type="http://schemas.openxmlformats.org/officeDocument/2006/relationships/customXml" Target="../ink/ink998.xml"/><Relationship Id="rId124" Type="http://schemas.openxmlformats.org/officeDocument/2006/relationships/image" Target="../media/image729.png"/><Relationship Id="rId70" Type="http://schemas.openxmlformats.org/officeDocument/2006/relationships/image" Target="../media/image703.png"/><Relationship Id="rId166" Type="http://schemas.openxmlformats.org/officeDocument/2006/relationships/customXml" Target="../ink/ink1052.xml"/><Relationship Id="rId331" Type="http://schemas.openxmlformats.org/officeDocument/2006/relationships/customXml" Target="../ink/ink1137.xml"/><Relationship Id="rId373" Type="http://schemas.openxmlformats.org/officeDocument/2006/relationships/customXml" Target="../ink/ink1158.xml"/><Relationship Id="rId429" Type="http://schemas.openxmlformats.org/officeDocument/2006/relationships/customXml" Target="../ink/ink1186.xml"/><Relationship Id="rId1" Type="http://schemas.openxmlformats.org/officeDocument/2006/relationships/slideLayout" Target="../slideLayouts/slideLayout7.xml"/><Relationship Id="rId233" Type="http://schemas.openxmlformats.org/officeDocument/2006/relationships/image" Target="../media/image782.png"/><Relationship Id="rId440" Type="http://schemas.openxmlformats.org/officeDocument/2006/relationships/customXml" Target="../ink/ink1192.xml"/><Relationship Id="rId28" Type="http://schemas.openxmlformats.org/officeDocument/2006/relationships/image" Target="../media/image683.png"/><Relationship Id="rId275" Type="http://schemas.openxmlformats.org/officeDocument/2006/relationships/customXml" Target="../ink/ink1108.xml"/><Relationship Id="rId300" Type="http://schemas.openxmlformats.org/officeDocument/2006/relationships/customXml" Target="../ink/ink1121.xml"/><Relationship Id="rId482" Type="http://schemas.openxmlformats.org/officeDocument/2006/relationships/image" Target="../media/image903.png"/><Relationship Id="rId81" Type="http://schemas.openxmlformats.org/officeDocument/2006/relationships/customXml" Target="../ink/ink1009.xml"/><Relationship Id="rId135" Type="http://schemas.openxmlformats.org/officeDocument/2006/relationships/customXml" Target="../ink/ink1036.xml"/><Relationship Id="rId177" Type="http://schemas.openxmlformats.org/officeDocument/2006/relationships/image" Target="../media/image755.png"/><Relationship Id="rId342" Type="http://schemas.openxmlformats.org/officeDocument/2006/relationships/image" Target="../media/image835.png"/><Relationship Id="rId384" Type="http://schemas.openxmlformats.org/officeDocument/2006/relationships/image" Target="../media/image855.png"/><Relationship Id="rId202" Type="http://schemas.openxmlformats.org/officeDocument/2006/relationships/image" Target="../media/image767.png"/><Relationship Id="rId244" Type="http://schemas.openxmlformats.org/officeDocument/2006/relationships/customXml" Target="../ink/ink1092.xml"/><Relationship Id="rId39" Type="http://schemas.openxmlformats.org/officeDocument/2006/relationships/customXml" Target="../ink/ink988.xml"/><Relationship Id="rId286" Type="http://schemas.openxmlformats.org/officeDocument/2006/relationships/image" Target="../media/image808.png"/><Relationship Id="rId451" Type="http://schemas.openxmlformats.org/officeDocument/2006/relationships/image" Target="../media/image888.png"/><Relationship Id="rId493" Type="http://schemas.openxmlformats.org/officeDocument/2006/relationships/customXml" Target="../ink/ink1219.xml"/><Relationship Id="rId507" Type="http://schemas.openxmlformats.org/officeDocument/2006/relationships/image" Target="../media/image915.png"/><Relationship Id="rId50" Type="http://schemas.openxmlformats.org/officeDocument/2006/relationships/image" Target="../media/image694.png"/><Relationship Id="rId104" Type="http://schemas.openxmlformats.org/officeDocument/2006/relationships/image" Target="../media/image52.png"/><Relationship Id="rId146" Type="http://schemas.openxmlformats.org/officeDocument/2006/relationships/customXml" Target="../ink/ink1042.xml"/><Relationship Id="rId188" Type="http://schemas.openxmlformats.org/officeDocument/2006/relationships/customXml" Target="../ink/ink1063.xml"/><Relationship Id="rId311" Type="http://schemas.openxmlformats.org/officeDocument/2006/relationships/image" Target="../media/image820.png"/><Relationship Id="rId353" Type="http://schemas.openxmlformats.org/officeDocument/2006/relationships/customXml" Target="../ink/ink1148.xml"/><Relationship Id="rId395" Type="http://schemas.openxmlformats.org/officeDocument/2006/relationships/customXml" Target="../ink/ink1169.xml"/><Relationship Id="rId409" Type="http://schemas.openxmlformats.org/officeDocument/2006/relationships/customXml" Target="../ink/ink1176.xml"/><Relationship Id="rId92" Type="http://schemas.openxmlformats.org/officeDocument/2006/relationships/image" Target="../media/image714.png"/><Relationship Id="rId213" Type="http://schemas.openxmlformats.org/officeDocument/2006/relationships/customXml" Target="../ink/ink1076.xml"/><Relationship Id="rId420" Type="http://schemas.openxmlformats.org/officeDocument/2006/relationships/image" Target="../media/image873.png"/><Relationship Id="rId255" Type="http://schemas.openxmlformats.org/officeDocument/2006/relationships/customXml" Target="../ink/ink1098.xml"/><Relationship Id="rId297" Type="http://schemas.openxmlformats.org/officeDocument/2006/relationships/image" Target="../media/image813.png"/><Relationship Id="rId462" Type="http://schemas.openxmlformats.org/officeDocument/2006/relationships/image" Target="../media/image893.png"/><Relationship Id="rId518" Type="http://schemas.openxmlformats.org/officeDocument/2006/relationships/customXml" Target="../ink/ink1232.xml"/><Relationship Id="rId115" Type="http://schemas.openxmlformats.org/officeDocument/2006/relationships/customXml" Target="../ink/ink1026.xml"/><Relationship Id="rId157" Type="http://schemas.openxmlformats.org/officeDocument/2006/relationships/image" Target="../media/image745.png"/><Relationship Id="rId322" Type="http://schemas.openxmlformats.org/officeDocument/2006/relationships/customXml" Target="../ink/ink1132.xml"/><Relationship Id="rId364" Type="http://schemas.openxmlformats.org/officeDocument/2006/relationships/image" Target="../media/image845.png"/><Relationship Id="rId61" Type="http://schemas.openxmlformats.org/officeDocument/2006/relationships/customXml" Target="../ink/ink999.xml"/><Relationship Id="rId199" Type="http://schemas.openxmlformats.org/officeDocument/2006/relationships/customXml" Target="../ink/ink1069.xml"/><Relationship Id="rId19" Type="http://schemas.openxmlformats.org/officeDocument/2006/relationships/customXml" Target="../ink/ink978.xml"/><Relationship Id="rId224" Type="http://schemas.openxmlformats.org/officeDocument/2006/relationships/customXml" Target="../ink/ink1082.xml"/><Relationship Id="rId266" Type="http://schemas.openxmlformats.org/officeDocument/2006/relationships/image" Target="../media/image798.png"/><Relationship Id="rId431" Type="http://schemas.openxmlformats.org/officeDocument/2006/relationships/customXml" Target="../ink/ink1187.xml"/><Relationship Id="rId473" Type="http://schemas.openxmlformats.org/officeDocument/2006/relationships/customXml" Target="../ink/ink1209.xml"/><Relationship Id="rId30" Type="http://schemas.openxmlformats.org/officeDocument/2006/relationships/image" Target="../media/image684.png"/><Relationship Id="rId126" Type="http://schemas.openxmlformats.org/officeDocument/2006/relationships/image" Target="../media/image730.png"/><Relationship Id="rId168" Type="http://schemas.openxmlformats.org/officeDocument/2006/relationships/customXml" Target="../ink/ink1053.xml"/><Relationship Id="rId333" Type="http://schemas.openxmlformats.org/officeDocument/2006/relationships/customXml" Target="../ink/ink1138.xml"/><Relationship Id="rId72" Type="http://schemas.openxmlformats.org/officeDocument/2006/relationships/image" Target="../media/image704.png"/><Relationship Id="rId375" Type="http://schemas.openxmlformats.org/officeDocument/2006/relationships/customXml" Target="../ink/ink1159.xml"/><Relationship Id="rId3" Type="http://schemas.openxmlformats.org/officeDocument/2006/relationships/image" Target="../media/image670.png"/><Relationship Id="rId235" Type="http://schemas.openxmlformats.org/officeDocument/2006/relationships/image" Target="../media/image783.png"/><Relationship Id="rId277" Type="http://schemas.openxmlformats.org/officeDocument/2006/relationships/customXml" Target="../ink/ink1109.xml"/><Relationship Id="rId400" Type="http://schemas.openxmlformats.org/officeDocument/2006/relationships/image" Target="../media/image863.png"/><Relationship Id="rId442" Type="http://schemas.openxmlformats.org/officeDocument/2006/relationships/customXml" Target="../ink/ink1193.xml"/><Relationship Id="rId484" Type="http://schemas.openxmlformats.org/officeDocument/2006/relationships/image" Target="../media/image904.png"/><Relationship Id="rId137" Type="http://schemas.openxmlformats.org/officeDocument/2006/relationships/customXml" Target="../ink/ink1037.xml"/><Relationship Id="rId302" Type="http://schemas.openxmlformats.org/officeDocument/2006/relationships/customXml" Target="../ink/ink1122.xml"/><Relationship Id="rId344" Type="http://schemas.openxmlformats.org/officeDocument/2006/relationships/image" Target="../media/image836.png"/><Relationship Id="rId41" Type="http://schemas.openxmlformats.org/officeDocument/2006/relationships/customXml" Target="../ink/ink989.xml"/><Relationship Id="rId83" Type="http://schemas.openxmlformats.org/officeDocument/2006/relationships/customXml" Target="../ink/ink1010.xml"/><Relationship Id="rId179" Type="http://schemas.openxmlformats.org/officeDocument/2006/relationships/image" Target="../media/image756.png"/><Relationship Id="rId386" Type="http://schemas.openxmlformats.org/officeDocument/2006/relationships/image" Target="../media/image856.png"/><Relationship Id="rId190" Type="http://schemas.openxmlformats.org/officeDocument/2006/relationships/customXml" Target="../ink/ink1064.xml"/><Relationship Id="rId204" Type="http://schemas.openxmlformats.org/officeDocument/2006/relationships/image" Target="../media/image768.png"/><Relationship Id="rId246" Type="http://schemas.openxmlformats.org/officeDocument/2006/relationships/image" Target="../media/image788.png"/><Relationship Id="rId288" Type="http://schemas.openxmlformats.org/officeDocument/2006/relationships/image" Target="../media/image809.png"/><Relationship Id="rId411" Type="http://schemas.openxmlformats.org/officeDocument/2006/relationships/customXml" Target="../ink/ink1177.xml"/><Relationship Id="rId453" Type="http://schemas.openxmlformats.org/officeDocument/2006/relationships/image" Target="../media/image889.png"/><Relationship Id="rId509" Type="http://schemas.openxmlformats.org/officeDocument/2006/relationships/image" Target="../media/image916.png"/><Relationship Id="rId106" Type="http://schemas.openxmlformats.org/officeDocument/2006/relationships/image" Target="../media/image720.png"/><Relationship Id="rId313" Type="http://schemas.openxmlformats.org/officeDocument/2006/relationships/image" Target="../media/image821.png"/><Relationship Id="rId495" Type="http://schemas.openxmlformats.org/officeDocument/2006/relationships/customXml" Target="../ink/ink1220.xml"/><Relationship Id="rId10" Type="http://schemas.openxmlformats.org/officeDocument/2006/relationships/image" Target="../media/image674.png"/><Relationship Id="rId52" Type="http://schemas.openxmlformats.org/officeDocument/2006/relationships/image" Target="../media/image72.png"/><Relationship Id="rId94" Type="http://schemas.openxmlformats.org/officeDocument/2006/relationships/image" Target="../media/image715.png"/><Relationship Id="rId148" Type="http://schemas.openxmlformats.org/officeDocument/2006/relationships/customXml" Target="../ink/ink1043.xml"/><Relationship Id="rId355" Type="http://schemas.openxmlformats.org/officeDocument/2006/relationships/customXml" Target="../ink/ink1149.xml"/><Relationship Id="rId397" Type="http://schemas.openxmlformats.org/officeDocument/2006/relationships/customXml" Target="../ink/ink1170.xml"/><Relationship Id="rId520" Type="http://schemas.openxmlformats.org/officeDocument/2006/relationships/customXml" Target="../ink/ink1233.xml"/><Relationship Id="rId215" Type="http://schemas.openxmlformats.org/officeDocument/2006/relationships/customXml" Target="../ink/ink1077.xml"/><Relationship Id="rId257" Type="http://schemas.openxmlformats.org/officeDocument/2006/relationships/customXml" Target="../ink/ink1099.xml"/><Relationship Id="rId422" Type="http://schemas.openxmlformats.org/officeDocument/2006/relationships/image" Target="../media/image874.png"/><Relationship Id="rId464" Type="http://schemas.openxmlformats.org/officeDocument/2006/relationships/image" Target="../media/image894.png"/><Relationship Id="rId299" Type="http://schemas.openxmlformats.org/officeDocument/2006/relationships/image" Target="../media/image814.png"/><Relationship Id="rId63" Type="http://schemas.openxmlformats.org/officeDocument/2006/relationships/customXml" Target="../ink/ink1000.xml"/><Relationship Id="rId159" Type="http://schemas.openxmlformats.org/officeDocument/2006/relationships/image" Target="../media/image746.png"/><Relationship Id="rId366" Type="http://schemas.openxmlformats.org/officeDocument/2006/relationships/image" Target="../media/image846.png"/><Relationship Id="rId226" Type="http://schemas.openxmlformats.org/officeDocument/2006/relationships/customXml" Target="../ink/ink1083.xml"/><Relationship Id="rId433" Type="http://schemas.openxmlformats.org/officeDocument/2006/relationships/customXml" Target="../ink/ink1188.xml"/></Relationships>
</file>

<file path=ppt/slides/_rels/slide15.xml.rels><?xml version="1.0" encoding="UTF-8" standalone="yes"?>
<Relationships xmlns="http://schemas.openxmlformats.org/package/2006/relationships"><Relationship Id="rId26" Type="http://schemas.openxmlformats.org/officeDocument/2006/relationships/customXml" Target="../ink/ink1247.xml"/><Relationship Id="rId21" Type="http://schemas.openxmlformats.org/officeDocument/2006/relationships/image" Target="../media/image933.png"/><Relationship Id="rId42" Type="http://schemas.openxmlformats.org/officeDocument/2006/relationships/customXml" Target="../ink/ink1255.xml"/><Relationship Id="rId47" Type="http://schemas.openxmlformats.org/officeDocument/2006/relationships/image" Target="../media/image946.png"/><Relationship Id="rId63" Type="http://schemas.openxmlformats.org/officeDocument/2006/relationships/image" Target="../media/image953.png"/><Relationship Id="rId68" Type="http://schemas.openxmlformats.org/officeDocument/2006/relationships/customXml" Target="../ink/ink1268.xml"/><Relationship Id="rId7" Type="http://schemas.openxmlformats.org/officeDocument/2006/relationships/image" Target="../media/image926.png"/><Relationship Id="rId2" Type="http://schemas.openxmlformats.org/officeDocument/2006/relationships/notesSlide" Target="../notesSlides/notesSlide15.xml"/><Relationship Id="rId16" Type="http://schemas.openxmlformats.org/officeDocument/2006/relationships/customXml" Target="../ink/ink1242.xml"/><Relationship Id="rId29" Type="http://schemas.openxmlformats.org/officeDocument/2006/relationships/image" Target="../media/image937.png"/><Relationship Id="rId11" Type="http://schemas.openxmlformats.org/officeDocument/2006/relationships/image" Target="../media/image928.png"/><Relationship Id="rId24" Type="http://schemas.openxmlformats.org/officeDocument/2006/relationships/customXml" Target="../ink/ink1246.xml"/><Relationship Id="rId32" Type="http://schemas.openxmlformats.org/officeDocument/2006/relationships/customXml" Target="../ink/ink1250.xml"/><Relationship Id="rId37" Type="http://schemas.openxmlformats.org/officeDocument/2006/relationships/image" Target="../media/image941.png"/><Relationship Id="rId40" Type="http://schemas.openxmlformats.org/officeDocument/2006/relationships/customXml" Target="../ink/ink1254.xml"/><Relationship Id="rId45" Type="http://schemas.openxmlformats.org/officeDocument/2006/relationships/image" Target="../media/image945.png"/><Relationship Id="rId53" Type="http://schemas.openxmlformats.org/officeDocument/2006/relationships/image" Target="../media/image948.png"/><Relationship Id="rId58" Type="http://schemas.openxmlformats.org/officeDocument/2006/relationships/customXml" Target="../ink/ink1263.xml"/><Relationship Id="rId66" Type="http://schemas.openxmlformats.org/officeDocument/2006/relationships/customXml" Target="../ink/ink1267.xml"/><Relationship Id="rId5" Type="http://schemas.openxmlformats.org/officeDocument/2006/relationships/image" Target="../media/image92.png"/><Relationship Id="rId61" Type="http://schemas.openxmlformats.org/officeDocument/2006/relationships/image" Target="../media/image952.png"/><Relationship Id="rId19" Type="http://schemas.openxmlformats.org/officeDocument/2006/relationships/image" Target="../media/image932.png"/><Relationship Id="rId14" Type="http://schemas.openxmlformats.org/officeDocument/2006/relationships/customXml" Target="../ink/ink1241.xml"/><Relationship Id="rId22" Type="http://schemas.openxmlformats.org/officeDocument/2006/relationships/customXml" Target="../ink/ink1245.xml"/><Relationship Id="rId27" Type="http://schemas.openxmlformats.org/officeDocument/2006/relationships/image" Target="../media/image936.png"/><Relationship Id="rId30" Type="http://schemas.openxmlformats.org/officeDocument/2006/relationships/customXml" Target="../ink/ink1249.xml"/><Relationship Id="rId35" Type="http://schemas.openxmlformats.org/officeDocument/2006/relationships/image" Target="../media/image940.png"/><Relationship Id="rId43" Type="http://schemas.openxmlformats.org/officeDocument/2006/relationships/image" Target="../media/image944.png"/><Relationship Id="rId48" Type="http://schemas.openxmlformats.org/officeDocument/2006/relationships/customXml" Target="../ink/ink1258.xml"/><Relationship Id="rId56" Type="http://schemas.openxmlformats.org/officeDocument/2006/relationships/customXml" Target="../ink/ink1262.xml"/><Relationship Id="rId64" Type="http://schemas.openxmlformats.org/officeDocument/2006/relationships/customXml" Target="../ink/ink1266.xml"/><Relationship Id="rId69" Type="http://schemas.openxmlformats.org/officeDocument/2006/relationships/image" Target="../media/image956.png"/><Relationship Id="rId8" Type="http://schemas.openxmlformats.org/officeDocument/2006/relationships/customXml" Target="../ink/ink1238.xml"/><Relationship Id="rId51" Type="http://schemas.openxmlformats.org/officeDocument/2006/relationships/image" Target="../media/image947.png"/><Relationship Id="rId3" Type="http://schemas.openxmlformats.org/officeDocument/2006/relationships/image" Target="../media/image925.png"/><Relationship Id="rId12" Type="http://schemas.openxmlformats.org/officeDocument/2006/relationships/customXml" Target="../ink/ink1240.xml"/><Relationship Id="rId17" Type="http://schemas.openxmlformats.org/officeDocument/2006/relationships/image" Target="../media/image931.png"/><Relationship Id="rId25" Type="http://schemas.openxmlformats.org/officeDocument/2006/relationships/image" Target="../media/image935.png"/><Relationship Id="rId33" Type="http://schemas.openxmlformats.org/officeDocument/2006/relationships/image" Target="../media/image939.png"/><Relationship Id="rId38" Type="http://schemas.openxmlformats.org/officeDocument/2006/relationships/customXml" Target="../ink/ink1253.xml"/><Relationship Id="rId46" Type="http://schemas.openxmlformats.org/officeDocument/2006/relationships/customXml" Target="../ink/ink1257.xml"/><Relationship Id="rId59" Type="http://schemas.openxmlformats.org/officeDocument/2006/relationships/image" Target="../media/image951.png"/><Relationship Id="rId67" Type="http://schemas.openxmlformats.org/officeDocument/2006/relationships/image" Target="../media/image955.png"/><Relationship Id="rId20" Type="http://schemas.openxmlformats.org/officeDocument/2006/relationships/customXml" Target="../ink/ink1244.xml"/><Relationship Id="rId41" Type="http://schemas.openxmlformats.org/officeDocument/2006/relationships/image" Target="../media/image943.png"/><Relationship Id="rId54" Type="http://schemas.openxmlformats.org/officeDocument/2006/relationships/customXml" Target="../ink/ink1261.xml"/><Relationship Id="rId62" Type="http://schemas.openxmlformats.org/officeDocument/2006/relationships/customXml" Target="../ink/ink1265.xml"/><Relationship Id="rId1" Type="http://schemas.openxmlformats.org/officeDocument/2006/relationships/slideLayout" Target="../slideLayouts/slideLayout7.xml"/><Relationship Id="rId6" Type="http://schemas.openxmlformats.org/officeDocument/2006/relationships/customXml" Target="../ink/ink1237.xml"/><Relationship Id="rId15" Type="http://schemas.openxmlformats.org/officeDocument/2006/relationships/image" Target="../media/image930.png"/><Relationship Id="rId23" Type="http://schemas.openxmlformats.org/officeDocument/2006/relationships/image" Target="../media/image934.png"/><Relationship Id="rId28" Type="http://schemas.openxmlformats.org/officeDocument/2006/relationships/customXml" Target="../ink/ink1248.xml"/><Relationship Id="rId36" Type="http://schemas.openxmlformats.org/officeDocument/2006/relationships/customXml" Target="../ink/ink1252.xml"/><Relationship Id="rId49" Type="http://schemas.openxmlformats.org/officeDocument/2006/relationships/image" Target="../media/image52.png"/><Relationship Id="rId57" Type="http://schemas.openxmlformats.org/officeDocument/2006/relationships/image" Target="../media/image950.png"/><Relationship Id="rId10" Type="http://schemas.openxmlformats.org/officeDocument/2006/relationships/customXml" Target="../ink/ink1239.xml"/><Relationship Id="rId31" Type="http://schemas.openxmlformats.org/officeDocument/2006/relationships/image" Target="../media/image938.png"/><Relationship Id="rId44" Type="http://schemas.openxmlformats.org/officeDocument/2006/relationships/customXml" Target="../ink/ink1256.xml"/><Relationship Id="rId52" Type="http://schemas.openxmlformats.org/officeDocument/2006/relationships/customXml" Target="../ink/ink1260.xml"/><Relationship Id="rId60" Type="http://schemas.openxmlformats.org/officeDocument/2006/relationships/customXml" Target="../ink/ink1264.xml"/><Relationship Id="rId65" Type="http://schemas.openxmlformats.org/officeDocument/2006/relationships/image" Target="../media/image954.png"/><Relationship Id="rId4" Type="http://schemas.openxmlformats.org/officeDocument/2006/relationships/customXml" Target="../ink/ink1236.xml"/><Relationship Id="rId9" Type="http://schemas.openxmlformats.org/officeDocument/2006/relationships/image" Target="../media/image927.png"/><Relationship Id="rId13" Type="http://schemas.openxmlformats.org/officeDocument/2006/relationships/image" Target="../media/image929.png"/><Relationship Id="rId18" Type="http://schemas.openxmlformats.org/officeDocument/2006/relationships/customXml" Target="../ink/ink1243.xml"/><Relationship Id="rId39" Type="http://schemas.openxmlformats.org/officeDocument/2006/relationships/image" Target="../media/image942.png"/><Relationship Id="rId34" Type="http://schemas.openxmlformats.org/officeDocument/2006/relationships/customXml" Target="../ink/ink1251.xml"/><Relationship Id="rId50" Type="http://schemas.openxmlformats.org/officeDocument/2006/relationships/customXml" Target="../ink/ink1259.xml"/><Relationship Id="rId55" Type="http://schemas.openxmlformats.org/officeDocument/2006/relationships/image" Target="../media/image949.png"/></Relationships>
</file>

<file path=ppt/slides/_rels/slide16.xml.rels><?xml version="1.0" encoding="UTF-8" standalone="yes"?>
<Relationships xmlns="http://schemas.openxmlformats.org/package/2006/relationships"><Relationship Id="rId117" Type="http://schemas.openxmlformats.org/officeDocument/2006/relationships/customXml" Target="../ink/ink1326.xml"/><Relationship Id="rId21" Type="http://schemas.openxmlformats.org/officeDocument/2006/relationships/image" Target="../media/image966.png"/><Relationship Id="rId42" Type="http://schemas.openxmlformats.org/officeDocument/2006/relationships/customXml" Target="../ink/ink1288.xml"/><Relationship Id="rId63" Type="http://schemas.openxmlformats.org/officeDocument/2006/relationships/image" Target="../media/image986.png"/><Relationship Id="rId84" Type="http://schemas.openxmlformats.org/officeDocument/2006/relationships/customXml" Target="../ink/ink1309.xml"/><Relationship Id="rId138" Type="http://schemas.openxmlformats.org/officeDocument/2006/relationships/image" Target="../media/image1022.png"/><Relationship Id="rId159" Type="http://schemas.openxmlformats.org/officeDocument/2006/relationships/customXml" Target="../ink/ink1347.xml"/><Relationship Id="rId170" Type="http://schemas.openxmlformats.org/officeDocument/2006/relationships/image" Target="../media/image1038.png"/><Relationship Id="rId191" Type="http://schemas.openxmlformats.org/officeDocument/2006/relationships/customXml" Target="../ink/ink1363.xml"/><Relationship Id="rId205" Type="http://schemas.openxmlformats.org/officeDocument/2006/relationships/customXml" Target="../ink/ink1370.xml"/><Relationship Id="rId226" Type="http://schemas.openxmlformats.org/officeDocument/2006/relationships/image" Target="../media/image1066.png"/><Relationship Id="rId247" Type="http://schemas.openxmlformats.org/officeDocument/2006/relationships/customXml" Target="../ink/ink1392.xml"/><Relationship Id="rId107" Type="http://schemas.openxmlformats.org/officeDocument/2006/relationships/customXml" Target="../ink/ink1321.xml"/><Relationship Id="rId11" Type="http://schemas.openxmlformats.org/officeDocument/2006/relationships/image" Target="../media/image961.png"/><Relationship Id="rId32" Type="http://schemas.openxmlformats.org/officeDocument/2006/relationships/customXml" Target="../ink/ink1283.xml"/><Relationship Id="rId53" Type="http://schemas.openxmlformats.org/officeDocument/2006/relationships/image" Target="../media/image981.png"/><Relationship Id="rId74" Type="http://schemas.openxmlformats.org/officeDocument/2006/relationships/customXml" Target="../ink/ink1304.xml"/><Relationship Id="rId128" Type="http://schemas.openxmlformats.org/officeDocument/2006/relationships/image" Target="../media/image1017.png"/><Relationship Id="rId149" Type="http://schemas.openxmlformats.org/officeDocument/2006/relationships/customXml" Target="../ink/ink1342.xml"/><Relationship Id="rId5" Type="http://schemas.openxmlformats.org/officeDocument/2006/relationships/image" Target="../media/image958.png"/><Relationship Id="rId95" Type="http://schemas.openxmlformats.org/officeDocument/2006/relationships/customXml" Target="../ink/ink1315.xml"/><Relationship Id="rId160" Type="http://schemas.openxmlformats.org/officeDocument/2006/relationships/image" Target="../media/image1033.png"/><Relationship Id="rId181" Type="http://schemas.openxmlformats.org/officeDocument/2006/relationships/customXml" Target="../ink/ink1358.xml"/><Relationship Id="rId216" Type="http://schemas.openxmlformats.org/officeDocument/2006/relationships/image" Target="../media/image1061.png"/><Relationship Id="rId237" Type="http://schemas.openxmlformats.org/officeDocument/2006/relationships/image" Target="../media/image1071.png"/><Relationship Id="rId258" Type="http://schemas.openxmlformats.org/officeDocument/2006/relationships/image" Target="../media/image1081.png"/><Relationship Id="rId22" Type="http://schemas.openxmlformats.org/officeDocument/2006/relationships/customXml" Target="../ink/ink1278.xml"/><Relationship Id="rId43" Type="http://schemas.openxmlformats.org/officeDocument/2006/relationships/image" Target="../media/image976.png"/><Relationship Id="rId64" Type="http://schemas.openxmlformats.org/officeDocument/2006/relationships/customXml" Target="../ink/ink1299.xml"/><Relationship Id="rId118" Type="http://schemas.openxmlformats.org/officeDocument/2006/relationships/image" Target="../media/image1012.png"/><Relationship Id="rId139" Type="http://schemas.openxmlformats.org/officeDocument/2006/relationships/customXml" Target="../ink/ink1337.xml"/><Relationship Id="rId85" Type="http://schemas.openxmlformats.org/officeDocument/2006/relationships/image" Target="../media/image997.png"/><Relationship Id="rId150" Type="http://schemas.openxmlformats.org/officeDocument/2006/relationships/image" Target="../media/image1028.png"/><Relationship Id="rId171" Type="http://schemas.openxmlformats.org/officeDocument/2006/relationships/customXml" Target="../ink/ink1353.xml"/><Relationship Id="rId192" Type="http://schemas.openxmlformats.org/officeDocument/2006/relationships/image" Target="../media/image1049.png"/><Relationship Id="rId206" Type="http://schemas.openxmlformats.org/officeDocument/2006/relationships/image" Target="../media/image1056.png"/><Relationship Id="rId227" Type="http://schemas.openxmlformats.org/officeDocument/2006/relationships/customXml" Target="../ink/ink1381.xml"/><Relationship Id="rId248" Type="http://schemas.openxmlformats.org/officeDocument/2006/relationships/image" Target="../media/image1076.png"/><Relationship Id="rId12" Type="http://schemas.openxmlformats.org/officeDocument/2006/relationships/customXml" Target="../ink/ink1273.xml"/><Relationship Id="rId33" Type="http://schemas.openxmlformats.org/officeDocument/2006/relationships/image" Target="../media/image972.png"/><Relationship Id="rId108" Type="http://schemas.openxmlformats.org/officeDocument/2006/relationships/image" Target="../media/image35.png"/><Relationship Id="rId129" Type="http://schemas.openxmlformats.org/officeDocument/2006/relationships/customXml" Target="../ink/ink1332.xml"/><Relationship Id="rId54" Type="http://schemas.openxmlformats.org/officeDocument/2006/relationships/customXml" Target="../ink/ink1294.xml"/><Relationship Id="rId75" Type="http://schemas.openxmlformats.org/officeDocument/2006/relationships/image" Target="../media/image992.png"/><Relationship Id="rId96" Type="http://schemas.openxmlformats.org/officeDocument/2006/relationships/image" Target="../media/image1002.png"/><Relationship Id="rId140" Type="http://schemas.openxmlformats.org/officeDocument/2006/relationships/image" Target="../media/image1023.png"/><Relationship Id="rId161" Type="http://schemas.openxmlformats.org/officeDocument/2006/relationships/customXml" Target="../ink/ink1348.xml"/><Relationship Id="rId182" Type="http://schemas.openxmlformats.org/officeDocument/2006/relationships/image" Target="../media/image1044.png"/><Relationship Id="rId217" Type="http://schemas.openxmlformats.org/officeDocument/2006/relationships/customXml" Target="../ink/ink1376.xml"/><Relationship Id="rId6" Type="http://schemas.openxmlformats.org/officeDocument/2006/relationships/customXml" Target="../ink/ink1270.xml"/><Relationship Id="rId238" Type="http://schemas.openxmlformats.org/officeDocument/2006/relationships/customXml" Target="../ink/ink1387.xml"/><Relationship Id="rId259" Type="http://schemas.openxmlformats.org/officeDocument/2006/relationships/customXml" Target="../ink/ink1398.xml"/><Relationship Id="rId23" Type="http://schemas.openxmlformats.org/officeDocument/2006/relationships/image" Target="../media/image967.png"/><Relationship Id="rId119" Type="http://schemas.openxmlformats.org/officeDocument/2006/relationships/customXml" Target="../ink/ink1327.xml"/><Relationship Id="rId44" Type="http://schemas.openxmlformats.org/officeDocument/2006/relationships/customXml" Target="../ink/ink1289.xml"/><Relationship Id="rId65" Type="http://schemas.openxmlformats.org/officeDocument/2006/relationships/image" Target="../media/image987.png"/><Relationship Id="rId86" Type="http://schemas.openxmlformats.org/officeDocument/2006/relationships/customXml" Target="../ink/ink1310.xml"/><Relationship Id="rId130" Type="http://schemas.openxmlformats.org/officeDocument/2006/relationships/image" Target="../media/image1018.png"/><Relationship Id="rId151" Type="http://schemas.openxmlformats.org/officeDocument/2006/relationships/customXml" Target="../ink/ink1343.xml"/><Relationship Id="rId172" Type="http://schemas.openxmlformats.org/officeDocument/2006/relationships/image" Target="../media/image1039.png"/><Relationship Id="rId193" Type="http://schemas.openxmlformats.org/officeDocument/2006/relationships/customXml" Target="../ink/ink1364.xml"/><Relationship Id="rId207" Type="http://schemas.openxmlformats.org/officeDocument/2006/relationships/customXml" Target="../ink/ink1371.xml"/><Relationship Id="rId228" Type="http://schemas.openxmlformats.org/officeDocument/2006/relationships/image" Target="../media/image1067.png"/><Relationship Id="rId249" Type="http://schemas.openxmlformats.org/officeDocument/2006/relationships/customXml" Target="../ink/ink1393.xml"/><Relationship Id="rId13" Type="http://schemas.openxmlformats.org/officeDocument/2006/relationships/image" Target="../media/image962.png"/><Relationship Id="rId109" Type="http://schemas.openxmlformats.org/officeDocument/2006/relationships/customXml" Target="../ink/ink1322.xml"/><Relationship Id="rId260" Type="http://schemas.openxmlformats.org/officeDocument/2006/relationships/image" Target="../media/image1082.png"/><Relationship Id="rId34" Type="http://schemas.openxmlformats.org/officeDocument/2006/relationships/customXml" Target="../ink/ink1284.xml"/><Relationship Id="rId55" Type="http://schemas.openxmlformats.org/officeDocument/2006/relationships/image" Target="../media/image982.png"/><Relationship Id="rId76" Type="http://schemas.openxmlformats.org/officeDocument/2006/relationships/customXml" Target="../ink/ink1305.xml"/><Relationship Id="rId97" Type="http://schemas.openxmlformats.org/officeDocument/2006/relationships/customXml" Target="../ink/ink1316.xml"/><Relationship Id="rId120" Type="http://schemas.openxmlformats.org/officeDocument/2006/relationships/image" Target="../media/image1013.png"/><Relationship Id="rId141" Type="http://schemas.openxmlformats.org/officeDocument/2006/relationships/customXml" Target="../ink/ink1338.xml"/><Relationship Id="rId7" Type="http://schemas.openxmlformats.org/officeDocument/2006/relationships/image" Target="../media/image959.png"/><Relationship Id="rId162" Type="http://schemas.openxmlformats.org/officeDocument/2006/relationships/image" Target="../media/image1034.png"/><Relationship Id="rId183" Type="http://schemas.openxmlformats.org/officeDocument/2006/relationships/customXml" Target="../ink/ink1359.xml"/><Relationship Id="rId218" Type="http://schemas.openxmlformats.org/officeDocument/2006/relationships/image" Target="../media/image1062.png"/><Relationship Id="rId239" Type="http://schemas.openxmlformats.org/officeDocument/2006/relationships/customXml" Target="../ink/ink1388.xml"/><Relationship Id="rId250" Type="http://schemas.openxmlformats.org/officeDocument/2006/relationships/image" Target="../media/image1077.png"/><Relationship Id="rId24" Type="http://schemas.openxmlformats.org/officeDocument/2006/relationships/customXml" Target="../ink/ink1279.xml"/><Relationship Id="rId45" Type="http://schemas.openxmlformats.org/officeDocument/2006/relationships/image" Target="../media/image977.png"/><Relationship Id="rId66" Type="http://schemas.openxmlformats.org/officeDocument/2006/relationships/customXml" Target="../ink/ink1300.xml"/><Relationship Id="rId87" Type="http://schemas.openxmlformats.org/officeDocument/2006/relationships/image" Target="../media/image998.png"/><Relationship Id="rId110" Type="http://schemas.openxmlformats.org/officeDocument/2006/relationships/image" Target="../media/image1008.png"/><Relationship Id="rId131" Type="http://schemas.openxmlformats.org/officeDocument/2006/relationships/customXml" Target="../ink/ink1333.xml"/><Relationship Id="rId152" Type="http://schemas.openxmlformats.org/officeDocument/2006/relationships/image" Target="../media/image1029.png"/><Relationship Id="rId173" Type="http://schemas.openxmlformats.org/officeDocument/2006/relationships/customXml" Target="../ink/ink1354.xml"/><Relationship Id="rId194" Type="http://schemas.openxmlformats.org/officeDocument/2006/relationships/image" Target="../media/image1050.png"/><Relationship Id="rId208" Type="http://schemas.openxmlformats.org/officeDocument/2006/relationships/image" Target="../media/image1057.png"/><Relationship Id="rId229" Type="http://schemas.openxmlformats.org/officeDocument/2006/relationships/customXml" Target="../ink/ink1382.xml"/><Relationship Id="rId240" Type="http://schemas.openxmlformats.org/officeDocument/2006/relationships/image" Target="../media/image1072.png"/><Relationship Id="rId14" Type="http://schemas.openxmlformats.org/officeDocument/2006/relationships/customXml" Target="../ink/ink1274.xml"/><Relationship Id="rId35" Type="http://schemas.openxmlformats.org/officeDocument/2006/relationships/image" Target="../media/image52.png"/><Relationship Id="rId56" Type="http://schemas.openxmlformats.org/officeDocument/2006/relationships/customXml" Target="../ink/ink1295.xml"/><Relationship Id="rId77" Type="http://schemas.openxmlformats.org/officeDocument/2006/relationships/image" Target="../media/image993.png"/><Relationship Id="rId100" Type="http://schemas.openxmlformats.org/officeDocument/2006/relationships/image" Target="../media/image1004.png"/><Relationship Id="rId8" Type="http://schemas.openxmlformats.org/officeDocument/2006/relationships/customXml" Target="../ink/ink1271.xml"/><Relationship Id="rId98" Type="http://schemas.openxmlformats.org/officeDocument/2006/relationships/image" Target="../media/image1003.png"/><Relationship Id="rId121" Type="http://schemas.openxmlformats.org/officeDocument/2006/relationships/customXml" Target="../ink/ink1328.xml"/><Relationship Id="rId142" Type="http://schemas.openxmlformats.org/officeDocument/2006/relationships/image" Target="../media/image1024.png"/><Relationship Id="rId163" Type="http://schemas.openxmlformats.org/officeDocument/2006/relationships/customXml" Target="../ink/ink1349.xml"/><Relationship Id="rId184" Type="http://schemas.openxmlformats.org/officeDocument/2006/relationships/image" Target="../media/image1045.png"/><Relationship Id="rId219" Type="http://schemas.openxmlformats.org/officeDocument/2006/relationships/customXml" Target="../ink/ink1377.xml"/><Relationship Id="rId230" Type="http://schemas.openxmlformats.org/officeDocument/2006/relationships/image" Target="../media/image1068.png"/><Relationship Id="rId251" Type="http://schemas.openxmlformats.org/officeDocument/2006/relationships/customXml" Target="../ink/ink1394.xml"/><Relationship Id="rId25" Type="http://schemas.openxmlformats.org/officeDocument/2006/relationships/image" Target="../media/image968.png"/><Relationship Id="rId46" Type="http://schemas.openxmlformats.org/officeDocument/2006/relationships/customXml" Target="../ink/ink1290.xml"/><Relationship Id="rId67" Type="http://schemas.openxmlformats.org/officeDocument/2006/relationships/image" Target="../media/image988.png"/><Relationship Id="rId88" Type="http://schemas.openxmlformats.org/officeDocument/2006/relationships/customXml" Target="../ink/ink1311.xml"/><Relationship Id="rId111" Type="http://schemas.openxmlformats.org/officeDocument/2006/relationships/customXml" Target="../ink/ink1323.xml"/><Relationship Id="rId132" Type="http://schemas.openxmlformats.org/officeDocument/2006/relationships/image" Target="../media/image1019.png"/><Relationship Id="rId153" Type="http://schemas.openxmlformats.org/officeDocument/2006/relationships/customXml" Target="../ink/ink1344.xml"/><Relationship Id="rId174" Type="http://schemas.openxmlformats.org/officeDocument/2006/relationships/image" Target="../media/image1040.png"/><Relationship Id="rId195" Type="http://schemas.openxmlformats.org/officeDocument/2006/relationships/customXml" Target="../ink/ink1365.xml"/><Relationship Id="rId209" Type="http://schemas.openxmlformats.org/officeDocument/2006/relationships/customXml" Target="../ink/ink1372.xml"/><Relationship Id="rId220" Type="http://schemas.openxmlformats.org/officeDocument/2006/relationships/image" Target="../media/image1063.png"/><Relationship Id="rId241" Type="http://schemas.openxmlformats.org/officeDocument/2006/relationships/customXml" Target="../ink/ink1389.xml"/><Relationship Id="rId15" Type="http://schemas.openxmlformats.org/officeDocument/2006/relationships/image" Target="../media/image963.png"/><Relationship Id="rId36" Type="http://schemas.openxmlformats.org/officeDocument/2006/relationships/customXml" Target="../ink/ink1285.xml"/><Relationship Id="rId57" Type="http://schemas.openxmlformats.org/officeDocument/2006/relationships/image" Target="../media/image983.png"/><Relationship Id="rId78" Type="http://schemas.openxmlformats.org/officeDocument/2006/relationships/customXml" Target="../ink/ink1306.xml"/><Relationship Id="rId99" Type="http://schemas.openxmlformats.org/officeDocument/2006/relationships/customXml" Target="../ink/ink1317.xml"/><Relationship Id="rId101" Type="http://schemas.openxmlformats.org/officeDocument/2006/relationships/customXml" Target="../ink/ink1318.xml"/><Relationship Id="rId122" Type="http://schemas.openxmlformats.org/officeDocument/2006/relationships/image" Target="../media/image1014.png"/><Relationship Id="rId143" Type="http://schemas.openxmlformats.org/officeDocument/2006/relationships/customXml" Target="../ink/ink1339.xml"/><Relationship Id="rId164" Type="http://schemas.openxmlformats.org/officeDocument/2006/relationships/image" Target="../media/image1035.png"/><Relationship Id="rId185" Type="http://schemas.openxmlformats.org/officeDocument/2006/relationships/customXml" Target="../ink/ink1360.xml"/><Relationship Id="rId9" Type="http://schemas.openxmlformats.org/officeDocument/2006/relationships/image" Target="../media/image960.png"/><Relationship Id="rId210" Type="http://schemas.openxmlformats.org/officeDocument/2006/relationships/image" Target="../media/image1058.png"/><Relationship Id="rId26" Type="http://schemas.openxmlformats.org/officeDocument/2006/relationships/customXml" Target="../ink/ink1280.xml"/><Relationship Id="rId231" Type="http://schemas.openxmlformats.org/officeDocument/2006/relationships/customXml" Target="../ink/ink1383.xml"/><Relationship Id="rId252" Type="http://schemas.openxmlformats.org/officeDocument/2006/relationships/image" Target="../media/image1078.png"/><Relationship Id="rId47" Type="http://schemas.openxmlformats.org/officeDocument/2006/relationships/image" Target="../media/image978.png"/><Relationship Id="rId68" Type="http://schemas.openxmlformats.org/officeDocument/2006/relationships/customXml" Target="../ink/ink1301.xml"/><Relationship Id="rId89" Type="http://schemas.openxmlformats.org/officeDocument/2006/relationships/image" Target="../media/image999.png"/><Relationship Id="rId112" Type="http://schemas.openxmlformats.org/officeDocument/2006/relationships/image" Target="../media/image1009.png"/><Relationship Id="rId133" Type="http://schemas.openxmlformats.org/officeDocument/2006/relationships/customXml" Target="../ink/ink1334.xml"/><Relationship Id="rId154" Type="http://schemas.openxmlformats.org/officeDocument/2006/relationships/image" Target="../media/image1030.png"/><Relationship Id="rId175" Type="http://schemas.openxmlformats.org/officeDocument/2006/relationships/customXml" Target="../ink/ink1355.xml"/><Relationship Id="rId196" Type="http://schemas.openxmlformats.org/officeDocument/2006/relationships/image" Target="../media/image1051.png"/><Relationship Id="rId200" Type="http://schemas.openxmlformats.org/officeDocument/2006/relationships/image" Target="../media/image1053.png"/><Relationship Id="rId16" Type="http://schemas.openxmlformats.org/officeDocument/2006/relationships/customXml" Target="../ink/ink1275.xml"/><Relationship Id="rId221" Type="http://schemas.openxmlformats.org/officeDocument/2006/relationships/customXml" Target="../ink/ink1378.xml"/><Relationship Id="rId242" Type="http://schemas.openxmlformats.org/officeDocument/2006/relationships/image" Target="../media/image1073.png"/><Relationship Id="rId37" Type="http://schemas.openxmlformats.org/officeDocument/2006/relationships/image" Target="../media/image973.png"/><Relationship Id="rId58" Type="http://schemas.openxmlformats.org/officeDocument/2006/relationships/customXml" Target="../ink/ink1296.xml"/><Relationship Id="rId79" Type="http://schemas.openxmlformats.org/officeDocument/2006/relationships/image" Target="../media/image994.png"/><Relationship Id="rId102" Type="http://schemas.openxmlformats.org/officeDocument/2006/relationships/image" Target="../media/image1005.png"/><Relationship Id="rId123" Type="http://schemas.openxmlformats.org/officeDocument/2006/relationships/customXml" Target="../ink/ink1329.xml"/><Relationship Id="rId144" Type="http://schemas.openxmlformats.org/officeDocument/2006/relationships/image" Target="../media/image1025.png"/><Relationship Id="rId90" Type="http://schemas.openxmlformats.org/officeDocument/2006/relationships/customXml" Target="../ink/ink1312.xml"/><Relationship Id="rId165" Type="http://schemas.openxmlformats.org/officeDocument/2006/relationships/customXml" Target="../ink/ink1350.xml"/><Relationship Id="rId186" Type="http://schemas.openxmlformats.org/officeDocument/2006/relationships/image" Target="../media/image1046.png"/><Relationship Id="rId211" Type="http://schemas.openxmlformats.org/officeDocument/2006/relationships/customXml" Target="../ink/ink1373.xml"/><Relationship Id="rId232" Type="http://schemas.openxmlformats.org/officeDocument/2006/relationships/image" Target="../media/image1069.png"/><Relationship Id="rId253" Type="http://schemas.openxmlformats.org/officeDocument/2006/relationships/customXml" Target="../ink/ink1395.xml"/><Relationship Id="rId27" Type="http://schemas.openxmlformats.org/officeDocument/2006/relationships/image" Target="../media/image969.png"/><Relationship Id="rId48" Type="http://schemas.openxmlformats.org/officeDocument/2006/relationships/customXml" Target="../ink/ink1291.xml"/><Relationship Id="rId69" Type="http://schemas.openxmlformats.org/officeDocument/2006/relationships/image" Target="../media/image989.png"/><Relationship Id="rId113" Type="http://schemas.openxmlformats.org/officeDocument/2006/relationships/customXml" Target="../ink/ink1324.xml"/><Relationship Id="rId134" Type="http://schemas.openxmlformats.org/officeDocument/2006/relationships/image" Target="../media/image1020.png"/><Relationship Id="rId80" Type="http://schemas.openxmlformats.org/officeDocument/2006/relationships/customXml" Target="../ink/ink1307.xml"/><Relationship Id="rId155" Type="http://schemas.openxmlformats.org/officeDocument/2006/relationships/customXml" Target="../ink/ink1345.xml"/><Relationship Id="rId176" Type="http://schemas.openxmlformats.org/officeDocument/2006/relationships/image" Target="../media/image1041.png"/><Relationship Id="rId197" Type="http://schemas.openxmlformats.org/officeDocument/2006/relationships/customXml" Target="../ink/ink1366.xml"/><Relationship Id="rId201" Type="http://schemas.openxmlformats.org/officeDocument/2006/relationships/customXml" Target="../ink/ink1368.xml"/><Relationship Id="rId222" Type="http://schemas.openxmlformats.org/officeDocument/2006/relationships/image" Target="../media/image1064.png"/><Relationship Id="rId243" Type="http://schemas.openxmlformats.org/officeDocument/2006/relationships/customXml" Target="../ink/ink1390.xml"/><Relationship Id="rId17" Type="http://schemas.openxmlformats.org/officeDocument/2006/relationships/image" Target="../media/image964.png"/><Relationship Id="rId38" Type="http://schemas.openxmlformats.org/officeDocument/2006/relationships/customXml" Target="../ink/ink1286.xml"/><Relationship Id="rId59" Type="http://schemas.openxmlformats.org/officeDocument/2006/relationships/image" Target="../media/image984.png"/><Relationship Id="rId103" Type="http://schemas.openxmlformats.org/officeDocument/2006/relationships/customXml" Target="../ink/ink1319.xml"/><Relationship Id="rId124" Type="http://schemas.openxmlformats.org/officeDocument/2006/relationships/image" Target="../media/image1015.png"/><Relationship Id="rId70" Type="http://schemas.openxmlformats.org/officeDocument/2006/relationships/customXml" Target="../ink/ink1302.xml"/><Relationship Id="rId91" Type="http://schemas.openxmlformats.org/officeDocument/2006/relationships/customXml" Target="../ink/ink1313.xml"/><Relationship Id="rId145" Type="http://schemas.openxmlformats.org/officeDocument/2006/relationships/customXml" Target="../ink/ink1340.xml"/><Relationship Id="rId166" Type="http://schemas.openxmlformats.org/officeDocument/2006/relationships/image" Target="../media/image1036.png"/><Relationship Id="rId187" Type="http://schemas.openxmlformats.org/officeDocument/2006/relationships/customXml" Target="../ink/ink1361.xml"/><Relationship Id="rId1" Type="http://schemas.openxmlformats.org/officeDocument/2006/relationships/slideLayout" Target="../slideLayouts/slideLayout7.xml"/><Relationship Id="rId212" Type="http://schemas.openxmlformats.org/officeDocument/2006/relationships/image" Target="../media/image1059.png"/><Relationship Id="rId233" Type="http://schemas.openxmlformats.org/officeDocument/2006/relationships/customXml" Target="../ink/ink1384.xml"/><Relationship Id="rId254" Type="http://schemas.openxmlformats.org/officeDocument/2006/relationships/image" Target="../media/image1079.png"/><Relationship Id="rId28" Type="http://schemas.openxmlformats.org/officeDocument/2006/relationships/customXml" Target="../ink/ink1281.xml"/><Relationship Id="rId49" Type="http://schemas.openxmlformats.org/officeDocument/2006/relationships/image" Target="../media/image979.png"/><Relationship Id="rId114" Type="http://schemas.openxmlformats.org/officeDocument/2006/relationships/image" Target="../media/image1010.png"/><Relationship Id="rId60" Type="http://schemas.openxmlformats.org/officeDocument/2006/relationships/customXml" Target="../ink/ink1297.xml"/><Relationship Id="rId81" Type="http://schemas.openxmlformats.org/officeDocument/2006/relationships/image" Target="../media/image995.png"/><Relationship Id="rId135" Type="http://schemas.openxmlformats.org/officeDocument/2006/relationships/customXml" Target="../ink/ink1335.xml"/><Relationship Id="rId156" Type="http://schemas.openxmlformats.org/officeDocument/2006/relationships/image" Target="../media/image1031.png"/><Relationship Id="rId177" Type="http://schemas.openxmlformats.org/officeDocument/2006/relationships/customXml" Target="../ink/ink1356.xml"/><Relationship Id="rId198" Type="http://schemas.openxmlformats.org/officeDocument/2006/relationships/image" Target="../media/image1052.png"/><Relationship Id="rId202" Type="http://schemas.openxmlformats.org/officeDocument/2006/relationships/image" Target="../media/image1054.png"/><Relationship Id="rId223" Type="http://schemas.openxmlformats.org/officeDocument/2006/relationships/customXml" Target="../ink/ink1379.xml"/><Relationship Id="rId244" Type="http://schemas.openxmlformats.org/officeDocument/2006/relationships/image" Target="../media/image1074.png"/><Relationship Id="rId18" Type="http://schemas.openxmlformats.org/officeDocument/2006/relationships/customXml" Target="../ink/ink1276.xml"/><Relationship Id="rId39" Type="http://schemas.openxmlformats.org/officeDocument/2006/relationships/image" Target="../media/image974.png"/><Relationship Id="rId50" Type="http://schemas.openxmlformats.org/officeDocument/2006/relationships/customXml" Target="../ink/ink1292.xml"/><Relationship Id="rId104" Type="http://schemas.openxmlformats.org/officeDocument/2006/relationships/image" Target="../media/image1006.png"/><Relationship Id="rId125" Type="http://schemas.openxmlformats.org/officeDocument/2006/relationships/customXml" Target="../ink/ink1330.xml"/><Relationship Id="rId146" Type="http://schemas.openxmlformats.org/officeDocument/2006/relationships/image" Target="../media/image1026.png"/><Relationship Id="rId167" Type="http://schemas.openxmlformats.org/officeDocument/2006/relationships/customXml" Target="../ink/ink1351.xml"/><Relationship Id="rId188" Type="http://schemas.openxmlformats.org/officeDocument/2006/relationships/image" Target="../media/image1047.png"/><Relationship Id="rId71" Type="http://schemas.openxmlformats.org/officeDocument/2006/relationships/image" Target="../media/image990.png"/><Relationship Id="rId92" Type="http://schemas.openxmlformats.org/officeDocument/2006/relationships/image" Target="../media/image1000.png"/><Relationship Id="rId213" Type="http://schemas.openxmlformats.org/officeDocument/2006/relationships/customXml" Target="../ink/ink1374.xml"/><Relationship Id="rId234" Type="http://schemas.openxmlformats.org/officeDocument/2006/relationships/customXml" Target="../ink/ink1385.xml"/><Relationship Id="rId2" Type="http://schemas.openxmlformats.org/officeDocument/2006/relationships/notesSlide" Target="../notesSlides/notesSlide16.xml"/><Relationship Id="rId29" Type="http://schemas.openxmlformats.org/officeDocument/2006/relationships/image" Target="../media/image970.png"/><Relationship Id="rId255" Type="http://schemas.openxmlformats.org/officeDocument/2006/relationships/customXml" Target="../ink/ink1396.xml"/><Relationship Id="rId40" Type="http://schemas.openxmlformats.org/officeDocument/2006/relationships/customXml" Target="../ink/ink1287.xml"/><Relationship Id="rId115" Type="http://schemas.openxmlformats.org/officeDocument/2006/relationships/customXml" Target="../ink/ink1325.xml"/><Relationship Id="rId136" Type="http://schemas.openxmlformats.org/officeDocument/2006/relationships/image" Target="../media/image1021.png"/><Relationship Id="rId157" Type="http://schemas.openxmlformats.org/officeDocument/2006/relationships/customXml" Target="../ink/ink1346.xml"/><Relationship Id="rId178" Type="http://schemas.openxmlformats.org/officeDocument/2006/relationships/image" Target="../media/image1042.png"/><Relationship Id="rId61" Type="http://schemas.openxmlformats.org/officeDocument/2006/relationships/image" Target="../media/image985.png"/><Relationship Id="rId82" Type="http://schemas.openxmlformats.org/officeDocument/2006/relationships/customXml" Target="../ink/ink1308.xml"/><Relationship Id="rId199" Type="http://schemas.openxmlformats.org/officeDocument/2006/relationships/customXml" Target="../ink/ink1367.xml"/><Relationship Id="rId203" Type="http://schemas.openxmlformats.org/officeDocument/2006/relationships/customXml" Target="../ink/ink1369.xml"/><Relationship Id="rId19" Type="http://schemas.openxmlformats.org/officeDocument/2006/relationships/image" Target="../media/image965.png"/><Relationship Id="rId224" Type="http://schemas.openxmlformats.org/officeDocument/2006/relationships/image" Target="../media/image1065.png"/><Relationship Id="rId245" Type="http://schemas.openxmlformats.org/officeDocument/2006/relationships/customXml" Target="../ink/ink1391.xml"/><Relationship Id="rId30" Type="http://schemas.openxmlformats.org/officeDocument/2006/relationships/customXml" Target="../ink/ink1282.xml"/><Relationship Id="rId105" Type="http://schemas.openxmlformats.org/officeDocument/2006/relationships/customXml" Target="../ink/ink1320.xml"/><Relationship Id="rId126" Type="http://schemas.openxmlformats.org/officeDocument/2006/relationships/image" Target="../media/image1016.png"/><Relationship Id="rId147" Type="http://schemas.openxmlformats.org/officeDocument/2006/relationships/customXml" Target="../ink/ink1341.xml"/><Relationship Id="rId168" Type="http://schemas.openxmlformats.org/officeDocument/2006/relationships/image" Target="../media/image1037.png"/><Relationship Id="rId51" Type="http://schemas.openxmlformats.org/officeDocument/2006/relationships/image" Target="../media/image980.png"/><Relationship Id="rId72" Type="http://schemas.openxmlformats.org/officeDocument/2006/relationships/customXml" Target="../ink/ink1303.xml"/><Relationship Id="rId93" Type="http://schemas.openxmlformats.org/officeDocument/2006/relationships/customXml" Target="../ink/ink1314.xml"/><Relationship Id="rId189" Type="http://schemas.openxmlformats.org/officeDocument/2006/relationships/customXml" Target="../ink/ink1362.xml"/><Relationship Id="rId3" Type="http://schemas.openxmlformats.org/officeDocument/2006/relationships/image" Target="../media/image957.png"/><Relationship Id="rId214" Type="http://schemas.openxmlformats.org/officeDocument/2006/relationships/image" Target="../media/image1060.png"/><Relationship Id="rId235" Type="http://schemas.openxmlformats.org/officeDocument/2006/relationships/image" Target="../media/image1070.png"/><Relationship Id="rId256" Type="http://schemas.openxmlformats.org/officeDocument/2006/relationships/image" Target="../media/image1080.png"/><Relationship Id="rId116" Type="http://schemas.openxmlformats.org/officeDocument/2006/relationships/image" Target="../media/image1011.png"/><Relationship Id="rId137" Type="http://schemas.openxmlformats.org/officeDocument/2006/relationships/customXml" Target="../ink/ink1336.xml"/><Relationship Id="rId158" Type="http://schemas.openxmlformats.org/officeDocument/2006/relationships/image" Target="../media/image1032.png"/><Relationship Id="rId20" Type="http://schemas.openxmlformats.org/officeDocument/2006/relationships/customXml" Target="../ink/ink1277.xml"/><Relationship Id="rId41" Type="http://schemas.openxmlformats.org/officeDocument/2006/relationships/image" Target="../media/image975.png"/><Relationship Id="rId62" Type="http://schemas.openxmlformats.org/officeDocument/2006/relationships/customXml" Target="../ink/ink1298.xml"/><Relationship Id="rId83" Type="http://schemas.openxmlformats.org/officeDocument/2006/relationships/image" Target="../media/image996.png"/><Relationship Id="rId179" Type="http://schemas.openxmlformats.org/officeDocument/2006/relationships/customXml" Target="../ink/ink1357.xml"/><Relationship Id="rId190" Type="http://schemas.openxmlformats.org/officeDocument/2006/relationships/image" Target="../media/image1048.png"/><Relationship Id="rId204" Type="http://schemas.openxmlformats.org/officeDocument/2006/relationships/image" Target="../media/image1055.png"/><Relationship Id="rId225" Type="http://schemas.openxmlformats.org/officeDocument/2006/relationships/customXml" Target="../ink/ink1380.xml"/><Relationship Id="rId246" Type="http://schemas.openxmlformats.org/officeDocument/2006/relationships/image" Target="../media/image1075.png"/><Relationship Id="rId106" Type="http://schemas.openxmlformats.org/officeDocument/2006/relationships/image" Target="../media/image1007.png"/><Relationship Id="rId127" Type="http://schemas.openxmlformats.org/officeDocument/2006/relationships/customXml" Target="../ink/ink1331.xml"/><Relationship Id="rId10" Type="http://schemas.openxmlformats.org/officeDocument/2006/relationships/customXml" Target="../ink/ink1272.xml"/><Relationship Id="rId31" Type="http://schemas.openxmlformats.org/officeDocument/2006/relationships/image" Target="../media/image971.png"/><Relationship Id="rId52" Type="http://schemas.openxmlformats.org/officeDocument/2006/relationships/customXml" Target="../ink/ink1293.xml"/><Relationship Id="rId73" Type="http://schemas.openxmlformats.org/officeDocument/2006/relationships/image" Target="../media/image991.png"/><Relationship Id="rId94" Type="http://schemas.openxmlformats.org/officeDocument/2006/relationships/image" Target="../media/image1001.png"/><Relationship Id="rId148" Type="http://schemas.openxmlformats.org/officeDocument/2006/relationships/image" Target="../media/image1027.png"/><Relationship Id="rId169" Type="http://schemas.openxmlformats.org/officeDocument/2006/relationships/customXml" Target="../ink/ink1352.xml"/><Relationship Id="rId4" Type="http://schemas.openxmlformats.org/officeDocument/2006/relationships/customXml" Target="../ink/ink1269.xml"/><Relationship Id="rId180" Type="http://schemas.openxmlformats.org/officeDocument/2006/relationships/image" Target="../media/image1043.png"/><Relationship Id="rId215" Type="http://schemas.openxmlformats.org/officeDocument/2006/relationships/customXml" Target="../ink/ink1375.xml"/><Relationship Id="rId236" Type="http://schemas.openxmlformats.org/officeDocument/2006/relationships/customXml" Target="../ink/ink1386.xml"/><Relationship Id="rId257" Type="http://schemas.openxmlformats.org/officeDocument/2006/relationships/customXml" Target="../ink/ink139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83.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image" Target="../media/image3554.png"/><Relationship Id="rId21" Type="http://schemas.openxmlformats.org/officeDocument/2006/relationships/image" Target="../media/image3432.png"/><Relationship Id="rId42" Type="http://schemas.openxmlformats.org/officeDocument/2006/relationships/customXml" Target="../ink/ink27.xml"/><Relationship Id="rId63" Type="http://schemas.openxmlformats.org/officeDocument/2006/relationships/image" Target="../media/image3527.png"/><Relationship Id="rId84" Type="http://schemas.openxmlformats.org/officeDocument/2006/relationships/customXml" Target="../ink/ink48.xml"/><Relationship Id="rId138" Type="http://schemas.openxmlformats.org/officeDocument/2006/relationships/customXml" Target="../ink/ink75.xml"/><Relationship Id="rId159" Type="http://schemas.openxmlformats.org/officeDocument/2006/relationships/image" Target="../media/image3575.png"/><Relationship Id="rId170" Type="http://schemas.openxmlformats.org/officeDocument/2006/relationships/customXml" Target="../ink/ink91.xml"/><Relationship Id="rId191" Type="http://schemas.openxmlformats.org/officeDocument/2006/relationships/image" Target="../media/image3591.png"/><Relationship Id="rId205" Type="http://schemas.openxmlformats.org/officeDocument/2006/relationships/image" Target="../media/image3598.png"/><Relationship Id="rId226" Type="http://schemas.openxmlformats.org/officeDocument/2006/relationships/customXml" Target="../ink/ink119.xml"/><Relationship Id="rId247" Type="http://schemas.openxmlformats.org/officeDocument/2006/relationships/image" Target="../media/image3619.png"/><Relationship Id="rId107" Type="http://schemas.openxmlformats.org/officeDocument/2006/relationships/image" Target="../media/image3549.png"/><Relationship Id="rId11" Type="http://schemas.openxmlformats.org/officeDocument/2006/relationships/image" Target="../media/image3502.png"/><Relationship Id="rId32" Type="http://schemas.openxmlformats.org/officeDocument/2006/relationships/customXml" Target="../ink/ink22.xml"/><Relationship Id="rId53" Type="http://schemas.openxmlformats.org/officeDocument/2006/relationships/image" Target="../media/image3522.png"/><Relationship Id="rId74" Type="http://schemas.openxmlformats.org/officeDocument/2006/relationships/customXml" Target="../ink/ink43.xml"/><Relationship Id="rId128" Type="http://schemas.openxmlformats.org/officeDocument/2006/relationships/customXml" Target="../ink/ink70.xml"/><Relationship Id="rId149" Type="http://schemas.openxmlformats.org/officeDocument/2006/relationships/image" Target="../media/image3570.png"/><Relationship Id="rId5" Type="http://schemas.openxmlformats.org/officeDocument/2006/relationships/image" Target="../media/image3499.png"/><Relationship Id="rId95" Type="http://schemas.openxmlformats.org/officeDocument/2006/relationships/image" Target="../media/image3543.png"/><Relationship Id="rId160" Type="http://schemas.openxmlformats.org/officeDocument/2006/relationships/customXml" Target="../ink/ink86.xml"/><Relationship Id="rId181" Type="http://schemas.openxmlformats.org/officeDocument/2006/relationships/image" Target="../media/image3586.png"/><Relationship Id="rId216" Type="http://schemas.openxmlformats.org/officeDocument/2006/relationships/customXml" Target="../ink/ink114.xml"/><Relationship Id="rId237" Type="http://schemas.openxmlformats.org/officeDocument/2006/relationships/image" Target="../media/image3614.png"/><Relationship Id="rId22" Type="http://schemas.openxmlformats.org/officeDocument/2006/relationships/customXml" Target="../ink/ink17.xml"/><Relationship Id="rId43" Type="http://schemas.openxmlformats.org/officeDocument/2006/relationships/image" Target="../media/image3517.png"/><Relationship Id="rId64" Type="http://schemas.openxmlformats.org/officeDocument/2006/relationships/customXml" Target="../ink/ink38.xml"/><Relationship Id="rId118" Type="http://schemas.openxmlformats.org/officeDocument/2006/relationships/customXml" Target="../ink/ink65.xml"/><Relationship Id="rId139" Type="http://schemas.openxmlformats.org/officeDocument/2006/relationships/image" Target="../media/image3565.png"/><Relationship Id="rId85" Type="http://schemas.openxmlformats.org/officeDocument/2006/relationships/image" Target="../media/image3538.png"/><Relationship Id="rId150" Type="http://schemas.openxmlformats.org/officeDocument/2006/relationships/customXml" Target="../ink/ink81.xml"/><Relationship Id="rId171" Type="http://schemas.openxmlformats.org/officeDocument/2006/relationships/image" Target="../media/image3581.png"/><Relationship Id="rId192" Type="http://schemas.openxmlformats.org/officeDocument/2006/relationships/customXml" Target="../ink/ink102.xml"/><Relationship Id="rId206" Type="http://schemas.openxmlformats.org/officeDocument/2006/relationships/customXml" Target="../ink/ink109.xml"/><Relationship Id="rId227" Type="http://schemas.openxmlformats.org/officeDocument/2006/relationships/image" Target="../media/image3609.png"/><Relationship Id="rId248" Type="http://schemas.openxmlformats.org/officeDocument/2006/relationships/customXml" Target="../ink/ink130.xml"/><Relationship Id="rId12" Type="http://schemas.openxmlformats.org/officeDocument/2006/relationships/customXml" Target="../ink/ink12.xml"/><Relationship Id="rId33" Type="http://schemas.openxmlformats.org/officeDocument/2006/relationships/image" Target="../media/image3512.png"/><Relationship Id="rId108" Type="http://schemas.openxmlformats.org/officeDocument/2006/relationships/customXml" Target="../ink/ink60.xml"/><Relationship Id="rId129" Type="http://schemas.openxmlformats.org/officeDocument/2006/relationships/image" Target="../media/image3560.png"/><Relationship Id="rId54" Type="http://schemas.openxmlformats.org/officeDocument/2006/relationships/customXml" Target="../ink/ink33.xml"/><Relationship Id="rId75" Type="http://schemas.openxmlformats.org/officeDocument/2006/relationships/image" Target="../media/image3533.png"/><Relationship Id="rId96" Type="http://schemas.openxmlformats.org/officeDocument/2006/relationships/customXml" Target="../ink/ink54.xml"/><Relationship Id="rId140" Type="http://schemas.openxmlformats.org/officeDocument/2006/relationships/customXml" Target="../ink/ink76.xml"/><Relationship Id="rId161" Type="http://schemas.openxmlformats.org/officeDocument/2006/relationships/image" Target="../media/image3576.png"/><Relationship Id="rId182" Type="http://schemas.openxmlformats.org/officeDocument/2006/relationships/customXml" Target="../ink/ink97.xml"/><Relationship Id="rId217" Type="http://schemas.openxmlformats.org/officeDocument/2006/relationships/image" Target="../media/image3604.png"/><Relationship Id="rId6" Type="http://schemas.openxmlformats.org/officeDocument/2006/relationships/customXml" Target="../ink/ink9.xml"/><Relationship Id="rId238" Type="http://schemas.openxmlformats.org/officeDocument/2006/relationships/customXml" Target="../ink/ink125.xml"/><Relationship Id="rId23" Type="http://schemas.openxmlformats.org/officeDocument/2006/relationships/image" Target="../media/image3507.png"/><Relationship Id="rId119" Type="http://schemas.openxmlformats.org/officeDocument/2006/relationships/image" Target="../media/image3555.png"/><Relationship Id="rId44" Type="http://schemas.openxmlformats.org/officeDocument/2006/relationships/customXml" Target="../ink/ink28.xml"/><Relationship Id="rId65" Type="http://schemas.openxmlformats.org/officeDocument/2006/relationships/image" Target="../media/image3528.png"/><Relationship Id="rId86" Type="http://schemas.openxmlformats.org/officeDocument/2006/relationships/customXml" Target="../ink/ink49.xml"/><Relationship Id="rId130" Type="http://schemas.openxmlformats.org/officeDocument/2006/relationships/customXml" Target="../ink/ink71.xml"/><Relationship Id="rId151" Type="http://schemas.openxmlformats.org/officeDocument/2006/relationships/image" Target="../media/image3571.png"/><Relationship Id="rId172" Type="http://schemas.openxmlformats.org/officeDocument/2006/relationships/customXml" Target="../ink/ink92.xml"/><Relationship Id="rId193" Type="http://schemas.openxmlformats.org/officeDocument/2006/relationships/image" Target="../media/image3592.png"/><Relationship Id="rId207" Type="http://schemas.openxmlformats.org/officeDocument/2006/relationships/image" Target="../media/image3599.png"/><Relationship Id="rId228" Type="http://schemas.openxmlformats.org/officeDocument/2006/relationships/customXml" Target="../ink/ink120.xml"/><Relationship Id="rId249" Type="http://schemas.openxmlformats.org/officeDocument/2006/relationships/image" Target="../media/image3620.png"/><Relationship Id="rId13" Type="http://schemas.openxmlformats.org/officeDocument/2006/relationships/image" Target="../media/image3503.png"/><Relationship Id="rId109" Type="http://schemas.openxmlformats.org/officeDocument/2006/relationships/image" Target="../media/image3550.png"/><Relationship Id="rId34" Type="http://schemas.openxmlformats.org/officeDocument/2006/relationships/customXml" Target="../ink/ink23.xml"/><Relationship Id="rId55" Type="http://schemas.openxmlformats.org/officeDocument/2006/relationships/image" Target="../media/image3523.png"/><Relationship Id="rId76" Type="http://schemas.openxmlformats.org/officeDocument/2006/relationships/customXml" Target="../ink/ink44.xml"/><Relationship Id="rId97" Type="http://schemas.openxmlformats.org/officeDocument/2006/relationships/image" Target="../media/image3544.png"/><Relationship Id="rId120" Type="http://schemas.openxmlformats.org/officeDocument/2006/relationships/customXml" Target="../ink/ink66.xml"/><Relationship Id="rId141" Type="http://schemas.openxmlformats.org/officeDocument/2006/relationships/image" Target="../media/image3566.png"/><Relationship Id="rId7" Type="http://schemas.openxmlformats.org/officeDocument/2006/relationships/image" Target="../media/image3500.png"/><Relationship Id="rId162" Type="http://schemas.openxmlformats.org/officeDocument/2006/relationships/customXml" Target="../ink/ink87.xml"/><Relationship Id="rId183" Type="http://schemas.openxmlformats.org/officeDocument/2006/relationships/image" Target="../media/image3587.png"/><Relationship Id="rId218" Type="http://schemas.openxmlformats.org/officeDocument/2006/relationships/customXml" Target="../ink/ink115.xml"/><Relationship Id="rId239" Type="http://schemas.openxmlformats.org/officeDocument/2006/relationships/image" Target="../media/image3615.png"/><Relationship Id="rId250" Type="http://schemas.openxmlformats.org/officeDocument/2006/relationships/customXml" Target="../ink/ink131.xml"/><Relationship Id="rId24" Type="http://schemas.openxmlformats.org/officeDocument/2006/relationships/customXml" Target="../ink/ink18.xml"/><Relationship Id="rId45" Type="http://schemas.openxmlformats.org/officeDocument/2006/relationships/image" Target="../media/image3518.png"/><Relationship Id="rId66" Type="http://schemas.openxmlformats.org/officeDocument/2006/relationships/customXml" Target="../ink/ink39.xml"/><Relationship Id="rId87" Type="http://schemas.openxmlformats.org/officeDocument/2006/relationships/image" Target="../media/image3539.png"/><Relationship Id="rId110" Type="http://schemas.openxmlformats.org/officeDocument/2006/relationships/customXml" Target="../ink/ink61.xml"/><Relationship Id="rId131" Type="http://schemas.openxmlformats.org/officeDocument/2006/relationships/image" Target="../media/image3561.png"/><Relationship Id="rId152" Type="http://schemas.openxmlformats.org/officeDocument/2006/relationships/customXml" Target="../ink/ink82.xml"/><Relationship Id="rId173" Type="http://schemas.openxmlformats.org/officeDocument/2006/relationships/image" Target="../media/image3582.png"/><Relationship Id="rId194" Type="http://schemas.openxmlformats.org/officeDocument/2006/relationships/customXml" Target="../ink/ink103.xml"/><Relationship Id="rId208" Type="http://schemas.openxmlformats.org/officeDocument/2006/relationships/customXml" Target="../ink/ink110.xml"/><Relationship Id="rId229" Type="http://schemas.openxmlformats.org/officeDocument/2006/relationships/image" Target="../media/image3610.png"/><Relationship Id="rId240" Type="http://schemas.openxmlformats.org/officeDocument/2006/relationships/customXml" Target="../ink/ink126.xml"/><Relationship Id="rId14" Type="http://schemas.openxmlformats.org/officeDocument/2006/relationships/customXml" Target="../ink/ink13.xml"/><Relationship Id="rId35" Type="http://schemas.openxmlformats.org/officeDocument/2006/relationships/image" Target="../media/image3513.png"/><Relationship Id="rId56" Type="http://schemas.openxmlformats.org/officeDocument/2006/relationships/customXml" Target="../ink/ink34.xml"/><Relationship Id="rId77" Type="http://schemas.openxmlformats.org/officeDocument/2006/relationships/image" Target="../media/image3534.png"/><Relationship Id="rId100" Type="http://schemas.openxmlformats.org/officeDocument/2006/relationships/customXml" Target="../ink/ink56.xml"/><Relationship Id="rId8" Type="http://schemas.openxmlformats.org/officeDocument/2006/relationships/customXml" Target="../ink/ink10.xml"/><Relationship Id="rId98" Type="http://schemas.openxmlformats.org/officeDocument/2006/relationships/customXml" Target="../ink/ink55.xml"/><Relationship Id="rId121" Type="http://schemas.openxmlformats.org/officeDocument/2006/relationships/image" Target="../media/image3556.png"/><Relationship Id="rId142" Type="http://schemas.openxmlformats.org/officeDocument/2006/relationships/customXml" Target="../ink/ink77.xml"/><Relationship Id="rId163" Type="http://schemas.openxmlformats.org/officeDocument/2006/relationships/image" Target="../media/image3577.png"/><Relationship Id="rId184" Type="http://schemas.openxmlformats.org/officeDocument/2006/relationships/customXml" Target="../ink/ink98.xml"/><Relationship Id="rId219" Type="http://schemas.openxmlformats.org/officeDocument/2006/relationships/image" Target="../media/image3605.png"/><Relationship Id="rId230" Type="http://schemas.openxmlformats.org/officeDocument/2006/relationships/customXml" Target="../ink/ink121.xml"/><Relationship Id="rId251" Type="http://schemas.openxmlformats.org/officeDocument/2006/relationships/image" Target="../media/image3621.png"/><Relationship Id="rId25" Type="http://schemas.openxmlformats.org/officeDocument/2006/relationships/image" Target="../media/image3508.png"/><Relationship Id="rId46" Type="http://schemas.openxmlformats.org/officeDocument/2006/relationships/customXml" Target="../ink/ink29.xml"/><Relationship Id="rId67" Type="http://schemas.openxmlformats.org/officeDocument/2006/relationships/image" Target="../media/image3529.png"/><Relationship Id="rId88" Type="http://schemas.openxmlformats.org/officeDocument/2006/relationships/customXml" Target="../ink/ink50.xml"/><Relationship Id="rId111" Type="http://schemas.openxmlformats.org/officeDocument/2006/relationships/image" Target="../media/image3551.png"/><Relationship Id="rId132" Type="http://schemas.openxmlformats.org/officeDocument/2006/relationships/customXml" Target="../ink/ink72.xml"/><Relationship Id="rId153" Type="http://schemas.openxmlformats.org/officeDocument/2006/relationships/image" Target="../media/image3572.png"/><Relationship Id="rId174" Type="http://schemas.openxmlformats.org/officeDocument/2006/relationships/customXml" Target="../ink/ink93.xml"/><Relationship Id="rId195" Type="http://schemas.openxmlformats.org/officeDocument/2006/relationships/image" Target="../media/image3593.png"/><Relationship Id="rId209" Type="http://schemas.openxmlformats.org/officeDocument/2006/relationships/image" Target="../media/image3600.png"/><Relationship Id="rId220" Type="http://schemas.openxmlformats.org/officeDocument/2006/relationships/customXml" Target="../ink/ink116.xml"/><Relationship Id="rId241" Type="http://schemas.openxmlformats.org/officeDocument/2006/relationships/image" Target="../media/image3616.png"/><Relationship Id="rId15" Type="http://schemas.openxmlformats.org/officeDocument/2006/relationships/image" Target="../media/image3504.png"/><Relationship Id="rId36" Type="http://schemas.openxmlformats.org/officeDocument/2006/relationships/customXml" Target="../ink/ink24.xml"/><Relationship Id="rId57" Type="http://schemas.openxmlformats.org/officeDocument/2006/relationships/image" Target="../media/image3524.png"/><Relationship Id="rId78" Type="http://schemas.openxmlformats.org/officeDocument/2006/relationships/customXml" Target="../ink/ink45.xml"/><Relationship Id="rId99" Type="http://schemas.openxmlformats.org/officeDocument/2006/relationships/image" Target="../media/image3545.png"/><Relationship Id="rId101" Type="http://schemas.openxmlformats.org/officeDocument/2006/relationships/image" Target="../media/image3546.png"/><Relationship Id="rId122" Type="http://schemas.openxmlformats.org/officeDocument/2006/relationships/customXml" Target="../ink/ink67.xml"/><Relationship Id="rId143" Type="http://schemas.openxmlformats.org/officeDocument/2006/relationships/image" Target="../media/image3567.png"/><Relationship Id="rId164" Type="http://schemas.openxmlformats.org/officeDocument/2006/relationships/customXml" Target="../ink/ink88.xml"/><Relationship Id="rId185" Type="http://schemas.openxmlformats.org/officeDocument/2006/relationships/image" Target="../media/image3588.png"/><Relationship Id="rId4" Type="http://schemas.openxmlformats.org/officeDocument/2006/relationships/customXml" Target="../ink/ink8.xml"/><Relationship Id="rId9" Type="http://schemas.openxmlformats.org/officeDocument/2006/relationships/image" Target="../media/image3501.png"/><Relationship Id="rId180" Type="http://schemas.openxmlformats.org/officeDocument/2006/relationships/customXml" Target="../ink/ink96.xml"/><Relationship Id="rId210" Type="http://schemas.openxmlformats.org/officeDocument/2006/relationships/customXml" Target="../ink/ink111.xml"/><Relationship Id="rId215" Type="http://schemas.openxmlformats.org/officeDocument/2006/relationships/image" Target="../media/image3603.png"/><Relationship Id="rId236" Type="http://schemas.openxmlformats.org/officeDocument/2006/relationships/customXml" Target="../ink/ink124.xml"/><Relationship Id="rId26" Type="http://schemas.openxmlformats.org/officeDocument/2006/relationships/customXml" Target="../ink/ink19.xml"/><Relationship Id="rId231" Type="http://schemas.openxmlformats.org/officeDocument/2006/relationships/image" Target="../media/image3611.png"/><Relationship Id="rId47" Type="http://schemas.openxmlformats.org/officeDocument/2006/relationships/image" Target="../media/image3519.png"/><Relationship Id="rId68" Type="http://schemas.openxmlformats.org/officeDocument/2006/relationships/customXml" Target="../ink/ink40.xml"/><Relationship Id="rId89" Type="http://schemas.openxmlformats.org/officeDocument/2006/relationships/image" Target="../media/image3540.png"/><Relationship Id="rId112" Type="http://schemas.openxmlformats.org/officeDocument/2006/relationships/customXml" Target="../ink/ink62.xml"/><Relationship Id="rId133" Type="http://schemas.openxmlformats.org/officeDocument/2006/relationships/image" Target="../media/image3562.png"/><Relationship Id="rId154" Type="http://schemas.openxmlformats.org/officeDocument/2006/relationships/customXml" Target="../ink/ink83.xml"/><Relationship Id="rId175" Type="http://schemas.openxmlformats.org/officeDocument/2006/relationships/image" Target="../media/image3583.png"/><Relationship Id="rId196" Type="http://schemas.openxmlformats.org/officeDocument/2006/relationships/customXml" Target="../ink/ink104.xml"/><Relationship Id="rId200" Type="http://schemas.openxmlformats.org/officeDocument/2006/relationships/customXml" Target="../ink/ink106.xml"/><Relationship Id="rId16" Type="http://schemas.openxmlformats.org/officeDocument/2006/relationships/customXml" Target="../ink/ink14.xml"/><Relationship Id="rId221" Type="http://schemas.openxmlformats.org/officeDocument/2006/relationships/image" Target="../media/image3606.png"/><Relationship Id="rId242" Type="http://schemas.openxmlformats.org/officeDocument/2006/relationships/customXml" Target="../ink/ink127.xml"/><Relationship Id="rId37" Type="http://schemas.openxmlformats.org/officeDocument/2006/relationships/image" Target="../media/image3514.png"/><Relationship Id="rId58" Type="http://schemas.openxmlformats.org/officeDocument/2006/relationships/customXml" Target="../ink/ink35.xml"/><Relationship Id="rId79" Type="http://schemas.openxmlformats.org/officeDocument/2006/relationships/image" Target="../media/image3535.png"/><Relationship Id="rId102" Type="http://schemas.openxmlformats.org/officeDocument/2006/relationships/customXml" Target="../ink/ink57.xml"/><Relationship Id="rId123" Type="http://schemas.openxmlformats.org/officeDocument/2006/relationships/image" Target="../media/image3557.png"/><Relationship Id="rId144" Type="http://schemas.openxmlformats.org/officeDocument/2006/relationships/customXml" Target="../ink/ink78.xml"/><Relationship Id="rId90" Type="http://schemas.openxmlformats.org/officeDocument/2006/relationships/customXml" Target="../ink/ink51.xml"/><Relationship Id="rId165" Type="http://schemas.openxmlformats.org/officeDocument/2006/relationships/image" Target="../media/image3578.png"/><Relationship Id="rId186" Type="http://schemas.openxmlformats.org/officeDocument/2006/relationships/customXml" Target="../ink/ink99.xml"/><Relationship Id="rId211" Type="http://schemas.openxmlformats.org/officeDocument/2006/relationships/image" Target="../media/image3601.png"/><Relationship Id="rId232" Type="http://schemas.openxmlformats.org/officeDocument/2006/relationships/customXml" Target="../ink/ink122.xml"/><Relationship Id="rId27" Type="http://schemas.openxmlformats.org/officeDocument/2006/relationships/image" Target="../media/image3509.png"/><Relationship Id="rId48" Type="http://schemas.openxmlformats.org/officeDocument/2006/relationships/customXml" Target="../ink/ink30.xml"/><Relationship Id="rId69" Type="http://schemas.openxmlformats.org/officeDocument/2006/relationships/image" Target="../media/image3530.png"/><Relationship Id="rId113" Type="http://schemas.openxmlformats.org/officeDocument/2006/relationships/image" Target="../media/image3552.png"/><Relationship Id="rId134" Type="http://schemas.openxmlformats.org/officeDocument/2006/relationships/customXml" Target="../ink/ink73.xml"/><Relationship Id="rId80" Type="http://schemas.openxmlformats.org/officeDocument/2006/relationships/customXml" Target="../ink/ink46.xml"/><Relationship Id="rId155" Type="http://schemas.openxmlformats.org/officeDocument/2006/relationships/image" Target="../media/image3573.png"/><Relationship Id="rId176" Type="http://schemas.openxmlformats.org/officeDocument/2006/relationships/customXml" Target="../ink/ink94.xml"/><Relationship Id="rId197" Type="http://schemas.openxmlformats.org/officeDocument/2006/relationships/image" Target="../media/image3594.png"/><Relationship Id="rId201" Type="http://schemas.openxmlformats.org/officeDocument/2006/relationships/image" Target="../media/image3596.png"/><Relationship Id="rId222" Type="http://schemas.openxmlformats.org/officeDocument/2006/relationships/customXml" Target="../ink/ink117.xml"/><Relationship Id="rId243" Type="http://schemas.openxmlformats.org/officeDocument/2006/relationships/image" Target="../media/image3617.png"/><Relationship Id="rId17" Type="http://schemas.openxmlformats.org/officeDocument/2006/relationships/image" Target="../media/image3505.png"/><Relationship Id="rId38" Type="http://schemas.openxmlformats.org/officeDocument/2006/relationships/customXml" Target="../ink/ink25.xml"/><Relationship Id="rId59" Type="http://schemas.openxmlformats.org/officeDocument/2006/relationships/image" Target="../media/image3525.png"/><Relationship Id="rId103" Type="http://schemas.openxmlformats.org/officeDocument/2006/relationships/image" Target="../media/image3547.png"/><Relationship Id="rId124" Type="http://schemas.openxmlformats.org/officeDocument/2006/relationships/customXml" Target="../ink/ink68.xml"/><Relationship Id="rId70" Type="http://schemas.openxmlformats.org/officeDocument/2006/relationships/customXml" Target="../ink/ink41.xml"/><Relationship Id="rId91" Type="http://schemas.openxmlformats.org/officeDocument/2006/relationships/image" Target="../media/image3541.png"/><Relationship Id="rId145" Type="http://schemas.openxmlformats.org/officeDocument/2006/relationships/image" Target="../media/image3568.png"/><Relationship Id="rId166" Type="http://schemas.openxmlformats.org/officeDocument/2006/relationships/customXml" Target="../ink/ink89.xml"/><Relationship Id="rId187" Type="http://schemas.openxmlformats.org/officeDocument/2006/relationships/image" Target="../media/image3589.png"/><Relationship Id="rId1" Type="http://schemas.openxmlformats.org/officeDocument/2006/relationships/slideLayout" Target="../slideLayouts/slideLayout7.xml"/><Relationship Id="rId212" Type="http://schemas.openxmlformats.org/officeDocument/2006/relationships/customXml" Target="../ink/ink112.xml"/><Relationship Id="rId233" Type="http://schemas.openxmlformats.org/officeDocument/2006/relationships/image" Target="../media/image3612.png"/><Relationship Id="rId28" Type="http://schemas.openxmlformats.org/officeDocument/2006/relationships/customXml" Target="../ink/ink20.xml"/><Relationship Id="rId49" Type="http://schemas.openxmlformats.org/officeDocument/2006/relationships/image" Target="../media/image3520.png"/><Relationship Id="rId114" Type="http://schemas.openxmlformats.org/officeDocument/2006/relationships/customXml" Target="../ink/ink63.xml"/><Relationship Id="rId60" Type="http://schemas.openxmlformats.org/officeDocument/2006/relationships/customXml" Target="../ink/ink36.xml"/><Relationship Id="rId81" Type="http://schemas.openxmlformats.org/officeDocument/2006/relationships/image" Target="../media/image3536.png"/><Relationship Id="rId135" Type="http://schemas.openxmlformats.org/officeDocument/2006/relationships/image" Target="../media/image3563.png"/><Relationship Id="rId156" Type="http://schemas.openxmlformats.org/officeDocument/2006/relationships/customXml" Target="../ink/ink84.xml"/><Relationship Id="rId177" Type="http://schemas.openxmlformats.org/officeDocument/2006/relationships/image" Target="../media/image3584.png"/><Relationship Id="rId198" Type="http://schemas.openxmlformats.org/officeDocument/2006/relationships/customXml" Target="../ink/ink105.xml"/><Relationship Id="rId202" Type="http://schemas.openxmlformats.org/officeDocument/2006/relationships/customXml" Target="../ink/ink107.xml"/><Relationship Id="rId223" Type="http://schemas.openxmlformats.org/officeDocument/2006/relationships/image" Target="../media/image3607.png"/><Relationship Id="rId244" Type="http://schemas.openxmlformats.org/officeDocument/2006/relationships/customXml" Target="../ink/ink128.xml"/><Relationship Id="rId18" Type="http://schemas.openxmlformats.org/officeDocument/2006/relationships/customXml" Target="../ink/ink15.xml"/><Relationship Id="rId39" Type="http://schemas.openxmlformats.org/officeDocument/2006/relationships/image" Target="../media/image3515.png"/><Relationship Id="rId50" Type="http://schemas.openxmlformats.org/officeDocument/2006/relationships/customXml" Target="../ink/ink31.xml"/><Relationship Id="rId104" Type="http://schemas.openxmlformats.org/officeDocument/2006/relationships/customXml" Target="../ink/ink58.xml"/><Relationship Id="rId125" Type="http://schemas.openxmlformats.org/officeDocument/2006/relationships/image" Target="../media/image3558.png"/><Relationship Id="rId146" Type="http://schemas.openxmlformats.org/officeDocument/2006/relationships/customXml" Target="../ink/ink79.xml"/><Relationship Id="rId167" Type="http://schemas.openxmlformats.org/officeDocument/2006/relationships/image" Target="../media/image3579.png"/><Relationship Id="rId188" Type="http://schemas.openxmlformats.org/officeDocument/2006/relationships/customXml" Target="../ink/ink100.xml"/><Relationship Id="rId71" Type="http://schemas.openxmlformats.org/officeDocument/2006/relationships/image" Target="../media/image3531.png"/><Relationship Id="rId92" Type="http://schemas.openxmlformats.org/officeDocument/2006/relationships/customXml" Target="../ink/ink52.xml"/><Relationship Id="rId213" Type="http://schemas.openxmlformats.org/officeDocument/2006/relationships/image" Target="../media/image3602.png"/><Relationship Id="rId234" Type="http://schemas.openxmlformats.org/officeDocument/2006/relationships/customXml" Target="../ink/ink123.xml"/><Relationship Id="rId2" Type="http://schemas.openxmlformats.org/officeDocument/2006/relationships/notesSlide" Target="../notesSlides/notesSlide2.xml"/><Relationship Id="rId29" Type="http://schemas.openxmlformats.org/officeDocument/2006/relationships/image" Target="../media/image3510.png"/><Relationship Id="rId40" Type="http://schemas.openxmlformats.org/officeDocument/2006/relationships/customXml" Target="../ink/ink26.xml"/><Relationship Id="rId115" Type="http://schemas.openxmlformats.org/officeDocument/2006/relationships/image" Target="../media/image3553.png"/><Relationship Id="rId136" Type="http://schemas.openxmlformats.org/officeDocument/2006/relationships/customXml" Target="../ink/ink74.xml"/><Relationship Id="rId157" Type="http://schemas.openxmlformats.org/officeDocument/2006/relationships/image" Target="../media/image3574.png"/><Relationship Id="rId178" Type="http://schemas.openxmlformats.org/officeDocument/2006/relationships/customXml" Target="../ink/ink95.xml"/><Relationship Id="rId61" Type="http://schemas.openxmlformats.org/officeDocument/2006/relationships/image" Target="../media/image3526.png"/><Relationship Id="rId82" Type="http://schemas.openxmlformats.org/officeDocument/2006/relationships/customXml" Target="../ink/ink47.xml"/><Relationship Id="rId199" Type="http://schemas.openxmlformats.org/officeDocument/2006/relationships/image" Target="../media/image3595.png"/><Relationship Id="rId203" Type="http://schemas.openxmlformats.org/officeDocument/2006/relationships/image" Target="../media/image3597.png"/><Relationship Id="rId19" Type="http://schemas.openxmlformats.org/officeDocument/2006/relationships/image" Target="../media/image3506.png"/><Relationship Id="rId224" Type="http://schemas.openxmlformats.org/officeDocument/2006/relationships/customXml" Target="../ink/ink118.xml"/><Relationship Id="rId245" Type="http://schemas.openxmlformats.org/officeDocument/2006/relationships/image" Target="../media/image3618.png"/><Relationship Id="rId30" Type="http://schemas.openxmlformats.org/officeDocument/2006/relationships/customXml" Target="../ink/ink21.xml"/><Relationship Id="rId105" Type="http://schemas.openxmlformats.org/officeDocument/2006/relationships/image" Target="../media/image3548.png"/><Relationship Id="rId126" Type="http://schemas.openxmlformats.org/officeDocument/2006/relationships/customXml" Target="../ink/ink69.xml"/><Relationship Id="rId147" Type="http://schemas.openxmlformats.org/officeDocument/2006/relationships/image" Target="../media/image3569.png"/><Relationship Id="rId168" Type="http://schemas.openxmlformats.org/officeDocument/2006/relationships/customXml" Target="../ink/ink90.xml"/><Relationship Id="rId51" Type="http://schemas.openxmlformats.org/officeDocument/2006/relationships/image" Target="../media/image3521.png"/><Relationship Id="rId72" Type="http://schemas.openxmlformats.org/officeDocument/2006/relationships/customXml" Target="../ink/ink42.xml"/><Relationship Id="rId93" Type="http://schemas.openxmlformats.org/officeDocument/2006/relationships/image" Target="../media/image3542.png"/><Relationship Id="rId189" Type="http://schemas.openxmlformats.org/officeDocument/2006/relationships/image" Target="../media/image3590.png"/><Relationship Id="rId3" Type="http://schemas.openxmlformats.org/officeDocument/2006/relationships/image" Target="../media/image9.png"/><Relationship Id="rId214" Type="http://schemas.openxmlformats.org/officeDocument/2006/relationships/customXml" Target="../ink/ink113.xml"/><Relationship Id="rId235" Type="http://schemas.openxmlformats.org/officeDocument/2006/relationships/image" Target="../media/image3613.png"/><Relationship Id="rId116" Type="http://schemas.openxmlformats.org/officeDocument/2006/relationships/customXml" Target="../ink/ink64.xml"/><Relationship Id="rId137" Type="http://schemas.openxmlformats.org/officeDocument/2006/relationships/image" Target="../media/image3564.png"/><Relationship Id="rId158" Type="http://schemas.openxmlformats.org/officeDocument/2006/relationships/customXml" Target="../ink/ink85.xml"/><Relationship Id="rId20" Type="http://schemas.openxmlformats.org/officeDocument/2006/relationships/customXml" Target="../ink/ink16.xml"/><Relationship Id="rId41" Type="http://schemas.openxmlformats.org/officeDocument/2006/relationships/image" Target="../media/image3516.png"/><Relationship Id="rId62" Type="http://schemas.openxmlformats.org/officeDocument/2006/relationships/customXml" Target="../ink/ink37.xml"/><Relationship Id="rId83" Type="http://schemas.openxmlformats.org/officeDocument/2006/relationships/image" Target="../media/image3537.png"/><Relationship Id="rId179" Type="http://schemas.openxmlformats.org/officeDocument/2006/relationships/image" Target="../media/image3585.png"/><Relationship Id="rId190" Type="http://schemas.openxmlformats.org/officeDocument/2006/relationships/customXml" Target="../ink/ink101.xml"/><Relationship Id="rId204" Type="http://schemas.openxmlformats.org/officeDocument/2006/relationships/customXml" Target="../ink/ink108.xml"/><Relationship Id="rId225" Type="http://schemas.openxmlformats.org/officeDocument/2006/relationships/image" Target="../media/image3608.png"/><Relationship Id="rId246" Type="http://schemas.openxmlformats.org/officeDocument/2006/relationships/customXml" Target="../ink/ink129.xml"/><Relationship Id="rId106" Type="http://schemas.openxmlformats.org/officeDocument/2006/relationships/customXml" Target="../ink/ink59.xml"/><Relationship Id="rId127" Type="http://schemas.openxmlformats.org/officeDocument/2006/relationships/image" Target="../media/image3559.png"/><Relationship Id="rId10" Type="http://schemas.openxmlformats.org/officeDocument/2006/relationships/customXml" Target="../ink/ink11.xml"/><Relationship Id="rId31" Type="http://schemas.openxmlformats.org/officeDocument/2006/relationships/image" Target="../media/image3511.png"/><Relationship Id="rId52" Type="http://schemas.openxmlformats.org/officeDocument/2006/relationships/customXml" Target="../ink/ink32.xml"/><Relationship Id="rId73" Type="http://schemas.openxmlformats.org/officeDocument/2006/relationships/image" Target="../media/image3532.png"/><Relationship Id="rId94" Type="http://schemas.openxmlformats.org/officeDocument/2006/relationships/customXml" Target="../ink/ink53.xml"/><Relationship Id="rId148" Type="http://schemas.openxmlformats.org/officeDocument/2006/relationships/customXml" Target="../ink/ink80.xml"/><Relationship Id="rId169" Type="http://schemas.openxmlformats.org/officeDocument/2006/relationships/image" Target="../media/image358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8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13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62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8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8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8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3634.png"/><Relationship Id="rId21" Type="http://schemas.openxmlformats.org/officeDocument/2006/relationships/customXml" Target="../ink/ink142.xml"/><Relationship Id="rId42" Type="http://schemas.openxmlformats.org/officeDocument/2006/relationships/image" Target="../media/image3642.png"/><Relationship Id="rId47" Type="http://schemas.openxmlformats.org/officeDocument/2006/relationships/customXml" Target="../ink/ink155.xml"/><Relationship Id="rId63" Type="http://schemas.openxmlformats.org/officeDocument/2006/relationships/customXml" Target="../ink/ink163.xml"/><Relationship Id="rId68" Type="http://schemas.openxmlformats.org/officeDocument/2006/relationships/image" Target="../media/image3654.png"/><Relationship Id="rId84" Type="http://schemas.openxmlformats.org/officeDocument/2006/relationships/image" Target="../media/image3662.png"/><Relationship Id="rId89" Type="http://schemas.openxmlformats.org/officeDocument/2006/relationships/customXml" Target="../ink/ink176.xml"/><Relationship Id="rId16" Type="http://schemas.openxmlformats.org/officeDocument/2006/relationships/image" Target="../media/image3629.png"/><Relationship Id="rId107" Type="http://schemas.openxmlformats.org/officeDocument/2006/relationships/customXml" Target="../ink/ink185.xml"/><Relationship Id="rId11" Type="http://schemas.openxmlformats.org/officeDocument/2006/relationships/customXml" Target="../ink/ink137.xml"/><Relationship Id="rId32" Type="http://schemas.openxmlformats.org/officeDocument/2006/relationships/image" Target="../media/image3637.png"/><Relationship Id="rId37" Type="http://schemas.openxmlformats.org/officeDocument/2006/relationships/customXml" Target="../ink/ink150.xml"/><Relationship Id="rId53" Type="http://schemas.openxmlformats.org/officeDocument/2006/relationships/customXml" Target="../ink/ink158.xml"/><Relationship Id="rId58" Type="http://schemas.openxmlformats.org/officeDocument/2006/relationships/image" Target="../media/image3649.png"/><Relationship Id="rId74" Type="http://schemas.openxmlformats.org/officeDocument/2006/relationships/image" Target="../media/image3657.png"/><Relationship Id="rId79" Type="http://schemas.openxmlformats.org/officeDocument/2006/relationships/customXml" Target="../ink/ink171.xml"/><Relationship Id="rId102" Type="http://schemas.openxmlformats.org/officeDocument/2006/relationships/image" Target="../media/image3671.png"/><Relationship Id="rId5" Type="http://schemas.openxmlformats.org/officeDocument/2006/relationships/customXml" Target="../ink/ink134.xml"/><Relationship Id="rId90" Type="http://schemas.openxmlformats.org/officeDocument/2006/relationships/image" Target="../media/image3665.png"/><Relationship Id="rId95" Type="http://schemas.openxmlformats.org/officeDocument/2006/relationships/customXml" Target="../ink/ink179.xml"/><Relationship Id="rId22" Type="http://schemas.openxmlformats.org/officeDocument/2006/relationships/image" Target="../media/image3632.png"/><Relationship Id="rId27" Type="http://schemas.openxmlformats.org/officeDocument/2006/relationships/customXml" Target="../ink/ink145.xml"/><Relationship Id="rId43" Type="http://schemas.openxmlformats.org/officeDocument/2006/relationships/customXml" Target="../ink/ink153.xml"/><Relationship Id="rId48" Type="http://schemas.openxmlformats.org/officeDocument/2006/relationships/image" Target="../media/image3644.png"/><Relationship Id="rId64" Type="http://schemas.openxmlformats.org/officeDocument/2006/relationships/image" Target="../media/image3652.png"/><Relationship Id="rId69" Type="http://schemas.openxmlformats.org/officeDocument/2006/relationships/customXml" Target="../ink/ink166.xml"/><Relationship Id="rId80" Type="http://schemas.openxmlformats.org/officeDocument/2006/relationships/image" Target="../media/image3660.png"/><Relationship Id="rId85" Type="http://schemas.openxmlformats.org/officeDocument/2006/relationships/customXml" Target="../ink/ink174.xml"/><Relationship Id="rId12" Type="http://schemas.openxmlformats.org/officeDocument/2006/relationships/image" Target="../media/image3627.png"/><Relationship Id="rId17" Type="http://schemas.openxmlformats.org/officeDocument/2006/relationships/customXml" Target="../ink/ink140.xml"/><Relationship Id="rId33" Type="http://schemas.openxmlformats.org/officeDocument/2006/relationships/customXml" Target="../ink/ink148.xml"/><Relationship Id="rId38" Type="http://schemas.openxmlformats.org/officeDocument/2006/relationships/image" Target="../media/image3640.png"/><Relationship Id="rId59" Type="http://schemas.openxmlformats.org/officeDocument/2006/relationships/customXml" Target="../ink/ink161.xml"/><Relationship Id="rId103" Type="http://schemas.openxmlformats.org/officeDocument/2006/relationships/customXml" Target="../ink/ink183.xml"/><Relationship Id="rId108" Type="http://schemas.openxmlformats.org/officeDocument/2006/relationships/image" Target="../media/image3674.png"/><Relationship Id="rId20" Type="http://schemas.openxmlformats.org/officeDocument/2006/relationships/image" Target="../media/image3631.png"/><Relationship Id="rId41" Type="http://schemas.openxmlformats.org/officeDocument/2006/relationships/customXml" Target="../ink/ink152.xml"/><Relationship Id="rId54" Type="http://schemas.openxmlformats.org/officeDocument/2006/relationships/image" Target="../media/image3647.png"/><Relationship Id="rId62" Type="http://schemas.openxmlformats.org/officeDocument/2006/relationships/image" Target="../media/image3651.png"/><Relationship Id="rId70" Type="http://schemas.openxmlformats.org/officeDocument/2006/relationships/image" Target="../media/image3655.png"/><Relationship Id="rId75" Type="http://schemas.openxmlformats.org/officeDocument/2006/relationships/customXml" Target="../ink/ink169.xml"/><Relationship Id="rId83" Type="http://schemas.openxmlformats.org/officeDocument/2006/relationships/customXml" Target="../ink/ink173.xml"/><Relationship Id="rId88" Type="http://schemas.openxmlformats.org/officeDocument/2006/relationships/image" Target="../media/image3664.png"/><Relationship Id="rId91" Type="http://schemas.openxmlformats.org/officeDocument/2006/relationships/customXml" Target="../ink/ink177.xml"/><Relationship Id="rId96" Type="http://schemas.openxmlformats.org/officeDocument/2006/relationships/image" Target="../media/image3668.png"/><Relationship Id="rId1" Type="http://schemas.openxmlformats.org/officeDocument/2006/relationships/slideLayout" Target="../slideLayouts/slideLayout7.xml"/><Relationship Id="rId6" Type="http://schemas.openxmlformats.org/officeDocument/2006/relationships/image" Target="../media/image3624.png"/><Relationship Id="rId15" Type="http://schemas.openxmlformats.org/officeDocument/2006/relationships/customXml" Target="../ink/ink139.xml"/><Relationship Id="rId23" Type="http://schemas.openxmlformats.org/officeDocument/2006/relationships/customXml" Target="../ink/ink143.xml"/><Relationship Id="rId28" Type="http://schemas.openxmlformats.org/officeDocument/2006/relationships/image" Target="../media/image3635.png"/><Relationship Id="rId36" Type="http://schemas.openxmlformats.org/officeDocument/2006/relationships/image" Target="../media/image3639.png"/><Relationship Id="rId49" Type="http://schemas.openxmlformats.org/officeDocument/2006/relationships/customXml" Target="../ink/ink156.xml"/><Relationship Id="rId57" Type="http://schemas.openxmlformats.org/officeDocument/2006/relationships/customXml" Target="../ink/ink160.xml"/><Relationship Id="rId106" Type="http://schemas.openxmlformats.org/officeDocument/2006/relationships/image" Target="../media/image3673.png"/><Relationship Id="rId10" Type="http://schemas.openxmlformats.org/officeDocument/2006/relationships/image" Target="../media/image3626.png"/><Relationship Id="rId31" Type="http://schemas.openxmlformats.org/officeDocument/2006/relationships/customXml" Target="../ink/ink147.xml"/><Relationship Id="rId44" Type="http://schemas.openxmlformats.org/officeDocument/2006/relationships/image" Target="../media/image1699.png"/><Relationship Id="rId52" Type="http://schemas.openxmlformats.org/officeDocument/2006/relationships/image" Target="../media/image3646.png"/><Relationship Id="rId60" Type="http://schemas.openxmlformats.org/officeDocument/2006/relationships/image" Target="../media/image3650.png"/><Relationship Id="rId65" Type="http://schemas.openxmlformats.org/officeDocument/2006/relationships/customXml" Target="../ink/ink164.xml"/><Relationship Id="rId73" Type="http://schemas.openxmlformats.org/officeDocument/2006/relationships/customXml" Target="../ink/ink168.xml"/><Relationship Id="rId78" Type="http://schemas.openxmlformats.org/officeDocument/2006/relationships/image" Target="../media/image3659.png"/><Relationship Id="rId81" Type="http://schemas.openxmlformats.org/officeDocument/2006/relationships/customXml" Target="../ink/ink172.xml"/><Relationship Id="rId86" Type="http://schemas.openxmlformats.org/officeDocument/2006/relationships/image" Target="../media/image3663.png"/><Relationship Id="rId94" Type="http://schemas.openxmlformats.org/officeDocument/2006/relationships/image" Target="../media/image3667.png"/><Relationship Id="rId99" Type="http://schemas.openxmlformats.org/officeDocument/2006/relationships/customXml" Target="../ink/ink181.xml"/><Relationship Id="rId101" Type="http://schemas.openxmlformats.org/officeDocument/2006/relationships/customXml" Target="../ink/ink182.xml"/><Relationship Id="rId4" Type="http://schemas.openxmlformats.org/officeDocument/2006/relationships/image" Target="../media/image3623.png"/><Relationship Id="rId9" Type="http://schemas.openxmlformats.org/officeDocument/2006/relationships/customXml" Target="../ink/ink136.xml"/><Relationship Id="rId13" Type="http://schemas.openxmlformats.org/officeDocument/2006/relationships/customXml" Target="../ink/ink138.xml"/><Relationship Id="rId18" Type="http://schemas.openxmlformats.org/officeDocument/2006/relationships/image" Target="../media/image3630.png"/><Relationship Id="rId39" Type="http://schemas.openxmlformats.org/officeDocument/2006/relationships/customXml" Target="../ink/ink151.xml"/><Relationship Id="rId34" Type="http://schemas.openxmlformats.org/officeDocument/2006/relationships/image" Target="../media/image3638.png"/><Relationship Id="rId50" Type="http://schemas.openxmlformats.org/officeDocument/2006/relationships/image" Target="../media/image3645.png"/><Relationship Id="rId55" Type="http://schemas.openxmlformats.org/officeDocument/2006/relationships/customXml" Target="../ink/ink159.xml"/><Relationship Id="rId76" Type="http://schemas.openxmlformats.org/officeDocument/2006/relationships/image" Target="../media/image3658.png"/><Relationship Id="rId97" Type="http://schemas.openxmlformats.org/officeDocument/2006/relationships/customXml" Target="../ink/ink180.xml"/><Relationship Id="rId104" Type="http://schemas.openxmlformats.org/officeDocument/2006/relationships/image" Target="../media/image3672.png"/><Relationship Id="rId7" Type="http://schemas.openxmlformats.org/officeDocument/2006/relationships/customXml" Target="../ink/ink135.xml"/><Relationship Id="rId71" Type="http://schemas.openxmlformats.org/officeDocument/2006/relationships/customXml" Target="../ink/ink167.xml"/><Relationship Id="rId92" Type="http://schemas.openxmlformats.org/officeDocument/2006/relationships/image" Target="../media/image3666.png"/><Relationship Id="rId2" Type="http://schemas.openxmlformats.org/officeDocument/2006/relationships/notesSlide" Target="../notesSlides/notesSlide4.xml"/><Relationship Id="rId29" Type="http://schemas.openxmlformats.org/officeDocument/2006/relationships/customXml" Target="../ink/ink146.xml"/><Relationship Id="rId24" Type="http://schemas.openxmlformats.org/officeDocument/2006/relationships/image" Target="../media/image3633.png"/><Relationship Id="rId40" Type="http://schemas.openxmlformats.org/officeDocument/2006/relationships/image" Target="../media/image3641.png"/><Relationship Id="rId45" Type="http://schemas.openxmlformats.org/officeDocument/2006/relationships/customXml" Target="../ink/ink154.xml"/><Relationship Id="rId66" Type="http://schemas.openxmlformats.org/officeDocument/2006/relationships/image" Target="../media/image3653.png"/><Relationship Id="rId87" Type="http://schemas.openxmlformats.org/officeDocument/2006/relationships/customXml" Target="../ink/ink175.xml"/><Relationship Id="rId61" Type="http://schemas.openxmlformats.org/officeDocument/2006/relationships/customXml" Target="../ink/ink162.xml"/><Relationship Id="rId82" Type="http://schemas.openxmlformats.org/officeDocument/2006/relationships/image" Target="../media/image3661.png"/><Relationship Id="rId19" Type="http://schemas.openxmlformats.org/officeDocument/2006/relationships/customXml" Target="../ink/ink141.xml"/><Relationship Id="rId14" Type="http://schemas.openxmlformats.org/officeDocument/2006/relationships/image" Target="../media/image3628.png"/><Relationship Id="rId30" Type="http://schemas.openxmlformats.org/officeDocument/2006/relationships/image" Target="../media/image3636.png"/><Relationship Id="rId35" Type="http://schemas.openxmlformats.org/officeDocument/2006/relationships/customXml" Target="../ink/ink149.xml"/><Relationship Id="rId56" Type="http://schemas.openxmlformats.org/officeDocument/2006/relationships/image" Target="../media/image3648.png"/><Relationship Id="rId77" Type="http://schemas.openxmlformats.org/officeDocument/2006/relationships/customXml" Target="../ink/ink170.xml"/><Relationship Id="rId100" Type="http://schemas.openxmlformats.org/officeDocument/2006/relationships/image" Target="../media/image3670.png"/><Relationship Id="rId105" Type="http://schemas.openxmlformats.org/officeDocument/2006/relationships/customXml" Target="../ink/ink184.xml"/><Relationship Id="rId8" Type="http://schemas.openxmlformats.org/officeDocument/2006/relationships/image" Target="../media/image3625.png"/><Relationship Id="rId51" Type="http://schemas.openxmlformats.org/officeDocument/2006/relationships/customXml" Target="../ink/ink157.xml"/><Relationship Id="rId72" Type="http://schemas.openxmlformats.org/officeDocument/2006/relationships/image" Target="../media/image3656.png"/><Relationship Id="rId93" Type="http://schemas.openxmlformats.org/officeDocument/2006/relationships/customXml" Target="../ink/ink178.xml"/><Relationship Id="rId98" Type="http://schemas.openxmlformats.org/officeDocument/2006/relationships/image" Target="../media/image3669.png"/><Relationship Id="rId3" Type="http://schemas.openxmlformats.org/officeDocument/2006/relationships/customXml" Target="../ink/ink133.xml"/><Relationship Id="rId25" Type="http://schemas.openxmlformats.org/officeDocument/2006/relationships/customXml" Target="../ink/ink144.xml"/><Relationship Id="rId46" Type="http://schemas.openxmlformats.org/officeDocument/2006/relationships/image" Target="../media/image3643.png"/><Relationship Id="rId67" Type="http://schemas.openxmlformats.org/officeDocument/2006/relationships/customXml" Target="../ink/ink165.xml"/></Relationships>
</file>

<file path=ppt/slides/_rels/slide5.xml.rels><?xml version="1.0" encoding="UTF-8" standalone="yes"?>
<Relationships xmlns="http://schemas.openxmlformats.org/package/2006/relationships"><Relationship Id="rId26" Type="http://schemas.openxmlformats.org/officeDocument/2006/relationships/image" Target="../media/image3685.png"/><Relationship Id="rId21" Type="http://schemas.openxmlformats.org/officeDocument/2006/relationships/customXml" Target="../ink/ink195.xml"/><Relationship Id="rId34" Type="http://schemas.openxmlformats.org/officeDocument/2006/relationships/image" Target="../media/image3689.png"/><Relationship Id="rId42" Type="http://schemas.openxmlformats.org/officeDocument/2006/relationships/image" Target="../media/image3693.png"/><Relationship Id="rId47" Type="http://schemas.openxmlformats.org/officeDocument/2006/relationships/customXml" Target="../ink/ink208.xml"/><Relationship Id="rId50" Type="http://schemas.openxmlformats.org/officeDocument/2006/relationships/image" Target="../media/image3697.png"/><Relationship Id="rId55" Type="http://schemas.openxmlformats.org/officeDocument/2006/relationships/customXml" Target="../ink/ink212.xml"/><Relationship Id="rId63" Type="http://schemas.openxmlformats.org/officeDocument/2006/relationships/customXml" Target="../ink/ink216.xml"/><Relationship Id="rId7" Type="http://schemas.openxmlformats.org/officeDocument/2006/relationships/customXml" Target="../ink/ink188.xml"/><Relationship Id="rId2" Type="http://schemas.openxmlformats.org/officeDocument/2006/relationships/notesSlide" Target="../notesSlides/notesSlide5.xml"/><Relationship Id="rId16" Type="http://schemas.openxmlformats.org/officeDocument/2006/relationships/image" Target="../media/image3680.png"/><Relationship Id="rId29" Type="http://schemas.openxmlformats.org/officeDocument/2006/relationships/customXml" Target="../ink/ink199.xml"/><Relationship Id="rId11" Type="http://schemas.openxmlformats.org/officeDocument/2006/relationships/customXml" Target="../ink/ink190.xml"/><Relationship Id="rId24" Type="http://schemas.openxmlformats.org/officeDocument/2006/relationships/image" Target="../media/image3684.png"/><Relationship Id="rId32" Type="http://schemas.openxmlformats.org/officeDocument/2006/relationships/image" Target="../media/image3688.png"/><Relationship Id="rId37" Type="http://schemas.openxmlformats.org/officeDocument/2006/relationships/customXml" Target="../ink/ink203.xml"/><Relationship Id="rId40" Type="http://schemas.openxmlformats.org/officeDocument/2006/relationships/image" Target="../media/image3692.png"/><Relationship Id="rId45" Type="http://schemas.openxmlformats.org/officeDocument/2006/relationships/customXml" Target="../ink/ink207.xml"/><Relationship Id="rId53" Type="http://schemas.openxmlformats.org/officeDocument/2006/relationships/customXml" Target="../ink/ink211.xml"/><Relationship Id="rId58" Type="http://schemas.openxmlformats.org/officeDocument/2006/relationships/image" Target="../media/image3701.png"/><Relationship Id="rId66" Type="http://schemas.openxmlformats.org/officeDocument/2006/relationships/image" Target="../media/image3705.png"/><Relationship Id="rId5" Type="http://schemas.openxmlformats.org/officeDocument/2006/relationships/customXml" Target="../ink/ink187.xml"/><Relationship Id="rId61" Type="http://schemas.openxmlformats.org/officeDocument/2006/relationships/customXml" Target="../ink/ink215.xml"/><Relationship Id="rId19" Type="http://schemas.openxmlformats.org/officeDocument/2006/relationships/customXml" Target="../ink/ink194.xml"/><Relationship Id="rId14" Type="http://schemas.openxmlformats.org/officeDocument/2006/relationships/image" Target="../media/image3679.png"/><Relationship Id="rId22" Type="http://schemas.openxmlformats.org/officeDocument/2006/relationships/image" Target="../media/image3683.png"/><Relationship Id="rId27" Type="http://schemas.openxmlformats.org/officeDocument/2006/relationships/customXml" Target="../ink/ink198.xml"/><Relationship Id="rId30" Type="http://schemas.openxmlformats.org/officeDocument/2006/relationships/image" Target="../media/image3687.png"/><Relationship Id="rId35" Type="http://schemas.openxmlformats.org/officeDocument/2006/relationships/customXml" Target="../ink/ink202.xml"/><Relationship Id="rId43" Type="http://schemas.openxmlformats.org/officeDocument/2006/relationships/customXml" Target="../ink/ink206.xml"/><Relationship Id="rId48" Type="http://schemas.openxmlformats.org/officeDocument/2006/relationships/image" Target="../media/image3696.png"/><Relationship Id="rId56" Type="http://schemas.openxmlformats.org/officeDocument/2006/relationships/image" Target="../media/image3700.png"/><Relationship Id="rId64" Type="http://schemas.openxmlformats.org/officeDocument/2006/relationships/image" Target="../media/image3704.png"/><Relationship Id="rId8" Type="http://schemas.openxmlformats.org/officeDocument/2006/relationships/image" Target="../media/image3677.png"/><Relationship Id="rId51" Type="http://schemas.openxmlformats.org/officeDocument/2006/relationships/customXml" Target="../ink/ink210.xml"/><Relationship Id="rId3" Type="http://schemas.openxmlformats.org/officeDocument/2006/relationships/customXml" Target="../ink/ink186.xml"/><Relationship Id="rId12" Type="http://schemas.openxmlformats.org/officeDocument/2006/relationships/image" Target="../media/image3452.png"/><Relationship Id="rId17" Type="http://schemas.openxmlformats.org/officeDocument/2006/relationships/customXml" Target="../ink/ink193.xml"/><Relationship Id="rId25" Type="http://schemas.openxmlformats.org/officeDocument/2006/relationships/customXml" Target="../ink/ink197.xml"/><Relationship Id="rId33" Type="http://schemas.openxmlformats.org/officeDocument/2006/relationships/customXml" Target="../ink/ink201.xml"/><Relationship Id="rId38" Type="http://schemas.openxmlformats.org/officeDocument/2006/relationships/image" Target="../media/image3691.png"/><Relationship Id="rId46" Type="http://schemas.openxmlformats.org/officeDocument/2006/relationships/image" Target="../media/image3695.png"/><Relationship Id="rId59" Type="http://schemas.openxmlformats.org/officeDocument/2006/relationships/customXml" Target="../ink/ink214.xml"/><Relationship Id="rId20" Type="http://schemas.openxmlformats.org/officeDocument/2006/relationships/image" Target="../media/image3682.png"/><Relationship Id="rId41" Type="http://schemas.openxmlformats.org/officeDocument/2006/relationships/customXml" Target="../ink/ink205.xml"/><Relationship Id="rId54" Type="http://schemas.openxmlformats.org/officeDocument/2006/relationships/image" Target="../media/image3699.png"/><Relationship Id="rId62" Type="http://schemas.openxmlformats.org/officeDocument/2006/relationships/image" Target="../media/image3703.png"/><Relationship Id="rId1" Type="http://schemas.openxmlformats.org/officeDocument/2006/relationships/slideLayout" Target="../slideLayouts/slideLayout7.xml"/><Relationship Id="rId6" Type="http://schemas.openxmlformats.org/officeDocument/2006/relationships/image" Target="../media/image3676.png"/><Relationship Id="rId15" Type="http://schemas.openxmlformats.org/officeDocument/2006/relationships/customXml" Target="../ink/ink192.xml"/><Relationship Id="rId23" Type="http://schemas.openxmlformats.org/officeDocument/2006/relationships/customXml" Target="../ink/ink196.xml"/><Relationship Id="rId28" Type="http://schemas.openxmlformats.org/officeDocument/2006/relationships/image" Target="../media/image3686.png"/><Relationship Id="rId36" Type="http://schemas.openxmlformats.org/officeDocument/2006/relationships/image" Target="../media/image3690.png"/><Relationship Id="rId49" Type="http://schemas.openxmlformats.org/officeDocument/2006/relationships/customXml" Target="../ink/ink209.xml"/><Relationship Id="rId57" Type="http://schemas.openxmlformats.org/officeDocument/2006/relationships/customXml" Target="../ink/ink213.xml"/><Relationship Id="rId10" Type="http://schemas.openxmlformats.org/officeDocument/2006/relationships/image" Target="../media/image3678.png"/><Relationship Id="rId31" Type="http://schemas.openxmlformats.org/officeDocument/2006/relationships/customXml" Target="../ink/ink200.xml"/><Relationship Id="rId44" Type="http://schemas.openxmlformats.org/officeDocument/2006/relationships/image" Target="../media/image3694.png"/><Relationship Id="rId52" Type="http://schemas.openxmlformats.org/officeDocument/2006/relationships/image" Target="../media/image3698.png"/><Relationship Id="rId60" Type="http://schemas.openxmlformats.org/officeDocument/2006/relationships/image" Target="../media/image3702.png"/><Relationship Id="rId65" Type="http://schemas.openxmlformats.org/officeDocument/2006/relationships/customXml" Target="../ink/ink217.xml"/><Relationship Id="rId4" Type="http://schemas.openxmlformats.org/officeDocument/2006/relationships/image" Target="../media/image3675.png"/><Relationship Id="rId9" Type="http://schemas.openxmlformats.org/officeDocument/2006/relationships/customXml" Target="../ink/ink189.xml"/><Relationship Id="rId13" Type="http://schemas.openxmlformats.org/officeDocument/2006/relationships/customXml" Target="../ink/ink191.xml"/><Relationship Id="rId18" Type="http://schemas.openxmlformats.org/officeDocument/2006/relationships/image" Target="../media/image3681.png"/><Relationship Id="rId39" Type="http://schemas.openxmlformats.org/officeDocument/2006/relationships/customXml" Target="../ink/ink204.xml"/></Relationships>
</file>

<file path=ppt/slides/_rels/slide6.xml.rels><?xml version="1.0" encoding="UTF-8" standalone="yes"?>
<Relationships xmlns="http://schemas.openxmlformats.org/package/2006/relationships"><Relationship Id="rId8" Type="http://schemas.openxmlformats.org/officeDocument/2006/relationships/image" Target="../media/image3708.png"/><Relationship Id="rId13" Type="http://schemas.openxmlformats.org/officeDocument/2006/relationships/customXml" Target="../ink/ink223.xml"/><Relationship Id="rId18" Type="http://schemas.openxmlformats.org/officeDocument/2006/relationships/image" Target="../media/image3713.png"/><Relationship Id="rId3" Type="http://schemas.openxmlformats.org/officeDocument/2006/relationships/customXml" Target="../ink/ink218.xml"/><Relationship Id="rId21" Type="http://schemas.openxmlformats.org/officeDocument/2006/relationships/customXml" Target="../ink/ink227.xml"/><Relationship Id="rId7" Type="http://schemas.openxmlformats.org/officeDocument/2006/relationships/customXml" Target="../ink/ink220.xml"/><Relationship Id="rId12" Type="http://schemas.openxmlformats.org/officeDocument/2006/relationships/image" Target="../media/image3710.png"/><Relationship Id="rId17" Type="http://schemas.openxmlformats.org/officeDocument/2006/relationships/customXml" Target="../ink/ink225.xml"/><Relationship Id="rId2" Type="http://schemas.openxmlformats.org/officeDocument/2006/relationships/notesSlide" Target="../notesSlides/notesSlide6.xml"/><Relationship Id="rId16" Type="http://schemas.openxmlformats.org/officeDocument/2006/relationships/image" Target="../media/image3712.png"/><Relationship Id="rId20" Type="http://schemas.openxmlformats.org/officeDocument/2006/relationships/image" Target="../media/image3714.png"/><Relationship Id="rId1" Type="http://schemas.openxmlformats.org/officeDocument/2006/relationships/slideLayout" Target="../slideLayouts/slideLayout7.xml"/><Relationship Id="rId6" Type="http://schemas.openxmlformats.org/officeDocument/2006/relationships/image" Target="../media/image3707.png"/><Relationship Id="rId11" Type="http://schemas.openxmlformats.org/officeDocument/2006/relationships/customXml" Target="../ink/ink222.xml"/><Relationship Id="rId24" Type="http://schemas.openxmlformats.org/officeDocument/2006/relationships/image" Target="../media/image3716.png"/><Relationship Id="rId5" Type="http://schemas.openxmlformats.org/officeDocument/2006/relationships/customXml" Target="../ink/ink219.xml"/><Relationship Id="rId15" Type="http://schemas.openxmlformats.org/officeDocument/2006/relationships/customXml" Target="../ink/ink224.xml"/><Relationship Id="rId23" Type="http://schemas.openxmlformats.org/officeDocument/2006/relationships/customXml" Target="../ink/ink228.xml"/><Relationship Id="rId10" Type="http://schemas.openxmlformats.org/officeDocument/2006/relationships/image" Target="../media/image3709.png"/><Relationship Id="rId19" Type="http://schemas.openxmlformats.org/officeDocument/2006/relationships/customXml" Target="../ink/ink226.xml"/><Relationship Id="rId4" Type="http://schemas.openxmlformats.org/officeDocument/2006/relationships/image" Target="../media/image3706.png"/><Relationship Id="rId9" Type="http://schemas.openxmlformats.org/officeDocument/2006/relationships/customXml" Target="../ink/ink221.xml"/><Relationship Id="rId14" Type="http://schemas.openxmlformats.org/officeDocument/2006/relationships/image" Target="../media/image3711.png"/><Relationship Id="rId22" Type="http://schemas.openxmlformats.org/officeDocument/2006/relationships/image" Target="../media/image37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7" Type="http://schemas.openxmlformats.org/officeDocument/2006/relationships/image" Target="../media/image3773.png"/><Relationship Id="rId21" Type="http://schemas.openxmlformats.org/officeDocument/2006/relationships/image" Target="../media/image3726.png"/><Relationship Id="rId324" Type="http://schemas.openxmlformats.org/officeDocument/2006/relationships/customXml" Target="../ink/ink390.xml"/><Relationship Id="rId531" Type="http://schemas.openxmlformats.org/officeDocument/2006/relationships/customXml" Target="../ink/ink494.xml"/><Relationship Id="rId170" Type="http://schemas.openxmlformats.org/officeDocument/2006/relationships/customXml" Target="../ink/ink312.xml"/><Relationship Id="rId268" Type="http://schemas.openxmlformats.org/officeDocument/2006/relationships/image" Target="../media/image81.png"/><Relationship Id="rId475" Type="http://schemas.openxmlformats.org/officeDocument/2006/relationships/image" Target="../media/image184.png"/><Relationship Id="rId32" Type="http://schemas.openxmlformats.org/officeDocument/2006/relationships/customXml" Target="../ink/ink243.xml"/><Relationship Id="rId128" Type="http://schemas.openxmlformats.org/officeDocument/2006/relationships/customXml" Target="../ink/ink291.xml"/><Relationship Id="rId335" Type="http://schemas.openxmlformats.org/officeDocument/2006/relationships/image" Target="../media/image114.png"/><Relationship Id="rId542" Type="http://schemas.openxmlformats.org/officeDocument/2006/relationships/image" Target="../media/image217.png"/><Relationship Id="rId181" Type="http://schemas.openxmlformats.org/officeDocument/2006/relationships/image" Target="../media/image38.png"/><Relationship Id="rId402" Type="http://schemas.openxmlformats.org/officeDocument/2006/relationships/customXml" Target="../ink/ink429.xml"/><Relationship Id="rId279" Type="http://schemas.openxmlformats.org/officeDocument/2006/relationships/image" Target="../media/image86.png"/><Relationship Id="rId486" Type="http://schemas.openxmlformats.org/officeDocument/2006/relationships/image" Target="../media/image189.png"/><Relationship Id="rId43" Type="http://schemas.openxmlformats.org/officeDocument/2006/relationships/image" Target="../media/image3737.png"/><Relationship Id="rId139" Type="http://schemas.openxmlformats.org/officeDocument/2006/relationships/image" Target="../media/image17.png"/><Relationship Id="rId346" Type="http://schemas.openxmlformats.org/officeDocument/2006/relationships/customXml" Target="../ink/ink401.xml"/><Relationship Id="rId553" Type="http://schemas.openxmlformats.org/officeDocument/2006/relationships/customXml" Target="../ink/ink505.xml"/><Relationship Id="rId192" Type="http://schemas.openxmlformats.org/officeDocument/2006/relationships/customXml" Target="../ink/ink323.xml"/><Relationship Id="rId206" Type="http://schemas.openxmlformats.org/officeDocument/2006/relationships/customXml" Target="../ink/ink330.xml"/><Relationship Id="rId413" Type="http://schemas.openxmlformats.org/officeDocument/2006/relationships/image" Target="../media/image153.png"/><Relationship Id="rId497" Type="http://schemas.openxmlformats.org/officeDocument/2006/relationships/customXml" Target="../ink/ink477.xml"/><Relationship Id="rId357" Type="http://schemas.openxmlformats.org/officeDocument/2006/relationships/image" Target="../media/image125.png"/><Relationship Id="rId54" Type="http://schemas.openxmlformats.org/officeDocument/2006/relationships/customXml" Target="../ink/ink254.xml"/><Relationship Id="rId217" Type="http://schemas.openxmlformats.org/officeDocument/2006/relationships/image" Target="../media/image56.png"/><Relationship Id="rId564" Type="http://schemas.openxmlformats.org/officeDocument/2006/relationships/image" Target="../media/image228.png"/><Relationship Id="rId424" Type="http://schemas.openxmlformats.org/officeDocument/2006/relationships/customXml" Target="../ink/ink440.xml"/><Relationship Id="rId270" Type="http://schemas.openxmlformats.org/officeDocument/2006/relationships/customXml" Target="../ink/ink363.xml"/><Relationship Id="rId65" Type="http://schemas.openxmlformats.org/officeDocument/2006/relationships/image" Target="../media/image3748.png"/><Relationship Id="rId130" Type="http://schemas.openxmlformats.org/officeDocument/2006/relationships/customXml" Target="../ink/ink292.xml"/><Relationship Id="rId368" Type="http://schemas.openxmlformats.org/officeDocument/2006/relationships/customXml" Target="../ink/ink412.xml"/><Relationship Id="rId575" Type="http://schemas.openxmlformats.org/officeDocument/2006/relationships/customXml" Target="../ink/ink516.xml"/><Relationship Id="rId228" Type="http://schemas.openxmlformats.org/officeDocument/2006/relationships/image" Target="../media/image61.png"/><Relationship Id="rId435" Type="http://schemas.openxmlformats.org/officeDocument/2006/relationships/image" Target="../media/image164.png"/><Relationship Id="rId281" Type="http://schemas.openxmlformats.org/officeDocument/2006/relationships/image" Target="../media/image87.png"/><Relationship Id="rId502" Type="http://schemas.openxmlformats.org/officeDocument/2006/relationships/image" Target="../media/image197.png"/><Relationship Id="rId76" Type="http://schemas.openxmlformats.org/officeDocument/2006/relationships/customXml" Target="../ink/ink265.xml"/><Relationship Id="rId141" Type="http://schemas.openxmlformats.org/officeDocument/2006/relationships/image" Target="../media/image18.png"/><Relationship Id="rId379" Type="http://schemas.openxmlformats.org/officeDocument/2006/relationships/image" Target="../media/image136.png"/><Relationship Id="rId7" Type="http://schemas.openxmlformats.org/officeDocument/2006/relationships/image" Target="../media/image3719.png"/><Relationship Id="rId183" Type="http://schemas.openxmlformats.org/officeDocument/2006/relationships/image" Target="../media/image39.png"/><Relationship Id="rId239" Type="http://schemas.openxmlformats.org/officeDocument/2006/relationships/customXml" Target="../ink/ink347.xml"/><Relationship Id="rId390" Type="http://schemas.openxmlformats.org/officeDocument/2006/relationships/customXml" Target="../ink/ink423.xml"/><Relationship Id="rId404" Type="http://schemas.openxmlformats.org/officeDocument/2006/relationships/customXml" Target="../ink/ink430.xml"/><Relationship Id="rId446" Type="http://schemas.openxmlformats.org/officeDocument/2006/relationships/customXml" Target="../ink/ink451.xml"/><Relationship Id="rId250" Type="http://schemas.openxmlformats.org/officeDocument/2006/relationships/image" Target="../media/image72.png"/><Relationship Id="rId292" Type="http://schemas.openxmlformats.org/officeDocument/2006/relationships/customXml" Target="../ink/ink374.xml"/><Relationship Id="rId306" Type="http://schemas.openxmlformats.org/officeDocument/2006/relationships/customXml" Target="../ink/ink381.xml"/><Relationship Id="rId488" Type="http://schemas.openxmlformats.org/officeDocument/2006/relationships/image" Target="../media/image190.png"/><Relationship Id="rId45" Type="http://schemas.openxmlformats.org/officeDocument/2006/relationships/image" Target="../media/image3738.png"/><Relationship Id="rId87" Type="http://schemas.openxmlformats.org/officeDocument/2006/relationships/image" Target="../media/image3759.png"/><Relationship Id="rId110" Type="http://schemas.openxmlformats.org/officeDocument/2006/relationships/customXml" Target="../ink/ink282.xml"/><Relationship Id="rId348" Type="http://schemas.openxmlformats.org/officeDocument/2006/relationships/customXml" Target="../ink/ink402.xml"/><Relationship Id="rId513" Type="http://schemas.openxmlformats.org/officeDocument/2006/relationships/customXml" Target="../ink/ink485.xml"/><Relationship Id="rId555" Type="http://schemas.openxmlformats.org/officeDocument/2006/relationships/customXml" Target="../ink/ink506.xml"/><Relationship Id="rId152" Type="http://schemas.openxmlformats.org/officeDocument/2006/relationships/customXml" Target="../ink/ink303.xml"/><Relationship Id="rId194" Type="http://schemas.openxmlformats.org/officeDocument/2006/relationships/customXml" Target="../ink/ink324.xml"/><Relationship Id="rId208" Type="http://schemas.openxmlformats.org/officeDocument/2006/relationships/customXml" Target="../ink/ink331.xml"/><Relationship Id="rId415" Type="http://schemas.openxmlformats.org/officeDocument/2006/relationships/image" Target="../media/image154.png"/><Relationship Id="rId457" Type="http://schemas.openxmlformats.org/officeDocument/2006/relationships/image" Target="../media/image175.png"/><Relationship Id="rId261" Type="http://schemas.openxmlformats.org/officeDocument/2006/relationships/customXml" Target="../ink/ink358.xml"/><Relationship Id="rId499" Type="http://schemas.openxmlformats.org/officeDocument/2006/relationships/customXml" Target="../ink/ink478.xml"/><Relationship Id="rId14" Type="http://schemas.openxmlformats.org/officeDocument/2006/relationships/customXml" Target="../ink/ink234.xml"/><Relationship Id="rId56" Type="http://schemas.openxmlformats.org/officeDocument/2006/relationships/customXml" Target="../ink/ink255.xml"/><Relationship Id="rId317" Type="http://schemas.openxmlformats.org/officeDocument/2006/relationships/image" Target="../media/image105.png"/><Relationship Id="rId359" Type="http://schemas.openxmlformats.org/officeDocument/2006/relationships/image" Target="../media/image126.png"/><Relationship Id="rId524" Type="http://schemas.openxmlformats.org/officeDocument/2006/relationships/image" Target="../media/image208.png"/><Relationship Id="rId566" Type="http://schemas.openxmlformats.org/officeDocument/2006/relationships/image" Target="../media/image229.png"/><Relationship Id="rId98" Type="http://schemas.openxmlformats.org/officeDocument/2006/relationships/customXml" Target="../ink/ink276.xml"/><Relationship Id="rId121" Type="http://schemas.openxmlformats.org/officeDocument/2006/relationships/image" Target="../media/image3775.png"/><Relationship Id="rId163" Type="http://schemas.openxmlformats.org/officeDocument/2006/relationships/image" Target="../media/image29.png"/><Relationship Id="rId219" Type="http://schemas.openxmlformats.org/officeDocument/2006/relationships/image" Target="../media/image57.png"/><Relationship Id="rId370" Type="http://schemas.openxmlformats.org/officeDocument/2006/relationships/customXml" Target="../ink/ink413.xml"/><Relationship Id="rId426" Type="http://schemas.openxmlformats.org/officeDocument/2006/relationships/customXml" Target="../ink/ink441.xml"/><Relationship Id="rId230" Type="http://schemas.openxmlformats.org/officeDocument/2006/relationships/image" Target="../media/image62.png"/><Relationship Id="rId468" Type="http://schemas.openxmlformats.org/officeDocument/2006/relationships/customXml" Target="../ink/ink462.xml"/><Relationship Id="rId25" Type="http://schemas.openxmlformats.org/officeDocument/2006/relationships/image" Target="../media/image3728.png"/><Relationship Id="rId67" Type="http://schemas.openxmlformats.org/officeDocument/2006/relationships/image" Target="../media/image3749.png"/><Relationship Id="rId272" Type="http://schemas.openxmlformats.org/officeDocument/2006/relationships/customXml" Target="../ink/ink364.xml"/><Relationship Id="rId328" Type="http://schemas.openxmlformats.org/officeDocument/2006/relationships/customXml" Target="../ink/ink392.xml"/><Relationship Id="rId535" Type="http://schemas.openxmlformats.org/officeDocument/2006/relationships/customXml" Target="../ink/ink496.xml"/><Relationship Id="rId577" Type="http://schemas.openxmlformats.org/officeDocument/2006/relationships/customXml" Target="../ink/ink517.xml"/><Relationship Id="rId132" Type="http://schemas.openxmlformats.org/officeDocument/2006/relationships/customXml" Target="../ink/ink293.xml"/><Relationship Id="rId174" Type="http://schemas.openxmlformats.org/officeDocument/2006/relationships/customXml" Target="../ink/ink314.xml"/><Relationship Id="rId381" Type="http://schemas.openxmlformats.org/officeDocument/2006/relationships/image" Target="../media/image137.png"/><Relationship Id="rId241" Type="http://schemas.openxmlformats.org/officeDocument/2006/relationships/customXml" Target="../ink/ink348.xml"/><Relationship Id="rId437" Type="http://schemas.openxmlformats.org/officeDocument/2006/relationships/image" Target="../media/image165.png"/><Relationship Id="rId479" Type="http://schemas.openxmlformats.org/officeDocument/2006/relationships/image" Target="../media/image186.png"/><Relationship Id="rId36" Type="http://schemas.openxmlformats.org/officeDocument/2006/relationships/customXml" Target="../ink/ink245.xml"/><Relationship Id="rId283" Type="http://schemas.openxmlformats.org/officeDocument/2006/relationships/image" Target="../media/image88.png"/><Relationship Id="rId339" Type="http://schemas.openxmlformats.org/officeDocument/2006/relationships/image" Target="../media/image116.png"/><Relationship Id="rId490" Type="http://schemas.openxmlformats.org/officeDocument/2006/relationships/image" Target="../media/image191.png"/><Relationship Id="rId504" Type="http://schemas.openxmlformats.org/officeDocument/2006/relationships/image" Target="../media/image198.png"/><Relationship Id="rId546" Type="http://schemas.openxmlformats.org/officeDocument/2006/relationships/image" Target="../media/image219.png"/><Relationship Id="rId78" Type="http://schemas.openxmlformats.org/officeDocument/2006/relationships/customXml" Target="../ink/ink266.xml"/><Relationship Id="rId101" Type="http://schemas.openxmlformats.org/officeDocument/2006/relationships/image" Target="../media/image3432.png"/><Relationship Id="rId143" Type="http://schemas.openxmlformats.org/officeDocument/2006/relationships/image" Target="../media/image19.png"/><Relationship Id="rId185" Type="http://schemas.openxmlformats.org/officeDocument/2006/relationships/image" Target="../media/image40.png"/><Relationship Id="rId350" Type="http://schemas.openxmlformats.org/officeDocument/2006/relationships/customXml" Target="../ink/ink403.xml"/><Relationship Id="rId406" Type="http://schemas.openxmlformats.org/officeDocument/2006/relationships/customXml" Target="../ink/ink431.xml"/><Relationship Id="rId9" Type="http://schemas.openxmlformats.org/officeDocument/2006/relationships/image" Target="../media/image3720.png"/><Relationship Id="rId210" Type="http://schemas.openxmlformats.org/officeDocument/2006/relationships/customXml" Target="../ink/ink332.xml"/><Relationship Id="rId392" Type="http://schemas.openxmlformats.org/officeDocument/2006/relationships/customXml" Target="../ink/ink424.xml"/><Relationship Id="rId448" Type="http://schemas.openxmlformats.org/officeDocument/2006/relationships/customXml" Target="../ink/ink452.xml"/><Relationship Id="rId252" Type="http://schemas.openxmlformats.org/officeDocument/2006/relationships/image" Target="../media/image73.png"/><Relationship Id="rId294" Type="http://schemas.openxmlformats.org/officeDocument/2006/relationships/customXml" Target="../ink/ink375.xml"/><Relationship Id="rId308" Type="http://schemas.openxmlformats.org/officeDocument/2006/relationships/customXml" Target="../ink/ink382.xml"/><Relationship Id="rId515" Type="http://schemas.openxmlformats.org/officeDocument/2006/relationships/customXml" Target="../ink/ink486.xml"/><Relationship Id="rId47" Type="http://schemas.openxmlformats.org/officeDocument/2006/relationships/image" Target="../media/image3739.png"/><Relationship Id="rId89" Type="http://schemas.openxmlformats.org/officeDocument/2006/relationships/image" Target="../media/image3760.png"/><Relationship Id="rId112" Type="http://schemas.openxmlformats.org/officeDocument/2006/relationships/customXml" Target="../ink/ink283.xml"/><Relationship Id="rId154" Type="http://schemas.openxmlformats.org/officeDocument/2006/relationships/customXml" Target="../ink/ink304.xml"/><Relationship Id="rId361" Type="http://schemas.openxmlformats.org/officeDocument/2006/relationships/image" Target="../media/image127.png"/><Relationship Id="rId557" Type="http://schemas.openxmlformats.org/officeDocument/2006/relationships/customXml" Target="../ink/ink507.xml"/><Relationship Id="rId196" Type="http://schemas.openxmlformats.org/officeDocument/2006/relationships/customXml" Target="../ink/ink325.xml"/><Relationship Id="rId417" Type="http://schemas.openxmlformats.org/officeDocument/2006/relationships/image" Target="../media/image155.png"/><Relationship Id="rId459" Type="http://schemas.openxmlformats.org/officeDocument/2006/relationships/image" Target="../media/image176.png"/><Relationship Id="rId16" Type="http://schemas.openxmlformats.org/officeDocument/2006/relationships/customXml" Target="../ink/ink235.xml"/><Relationship Id="rId221" Type="http://schemas.openxmlformats.org/officeDocument/2006/relationships/image" Target="../media/image58.png"/><Relationship Id="rId263" Type="http://schemas.openxmlformats.org/officeDocument/2006/relationships/customXml" Target="../ink/ink359.xml"/><Relationship Id="rId319" Type="http://schemas.openxmlformats.org/officeDocument/2006/relationships/image" Target="../media/image106.png"/><Relationship Id="rId470" Type="http://schemas.openxmlformats.org/officeDocument/2006/relationships/customXml" Target="../ink/ink463.xml"/><Relationship Id="rId526" Type="http://schemas.openxmlformats.org/officeDocument/2006/relationships/image" Target="../media/image209.png"/><Relationship Id="rId58" Type="http://schemas.openxmlformats.org/officeDocument/2006/relationships/customXml" Target="../ink/ink256.xml"/><Relationship Id="rId123" Type="http://schemas.openxmlformats.org/officeDocument/2006/relationships/image" Target="../media/image3776.png"/><Relationship Id="rId330" Type="http://schemas.openxmlformats.org/officeDocument/2006/relationships/customXml" Target="../ink/ink393.xml"/><Relationship Id="rId568" Type="http://schemas.openxmlformats.org/officeDocument/2006/relationships/image" Target="../media/image230.png"/><Relationship Id="rId165" Type="http://schemas.openxmlformats.org/officeDocument/2006/relationships/image" Target="../media/image30.png"/><Relationship Id="rId372" Type="http://schemas.openxmlformats.org/officeDocument/2006/relationships/customXml" Target="../ink/ink414.xml"/><Relationship Id="rId428" Type="http://schemas.openxmlformats.org/officeDocument/2006/relationships/customXml" Target="../ink/ink442.xml"/><Relationship Id="rId232" Type="http://schemas.openxmlformats.org/officeDocument/2006/relationships/image" Target="../media/image63.png"/><Relationship Id="rId274" Type="http://schemas.openxmlformats.org/officeDocument/2006/relationships/customXml" Target="../ink/ink365.xml"/><Relationship Id="rId481" Type="http://schemas.openxmlformats.org/officeDocument/2006/relationships/image" Target="../media/image187.png"/><Relationship Id="rId27" Type="http://schemas.openxmlformats.org/officeDocument/2006/relationships/image" Target="../media/image3729.png"/><Relationship Id="rId69" Type="http://schemas.openxmlformats.org/officeDocument/2006/relationships/image" Target="../media/image3750.png"/><Relationship Id="rId134" Type="http://schemas.openxmlformats.org/officeDocument/2006/relationships/customXml" Target="../ink/ink294.xml"/><Relationship Id="rId537" Type="http://schemas.openxmlformats.org/officeDocument/2006/relationships/customXml" Target="../ink/ink497.xml"/><Relationship Id="rId579" Type="http://schemas.openxmlformats.org/officeDocument/2006/relationships/customXml" Target="../ink/ink518.xml"/><Relationship Id="rId80" Type="http://schemas.openxmlformats.org/officeDocument/2006/relationships/customXml" Target="../ink/ink267.xml"/><Relationship Id="rId176" Type="http://schemas.openxmlformats.org/officeDocument/2006/relationships/customXml" Target="../ink/ink315.xml"/><Relationship Id="rId341" Type="http://schemas.openxmlformats.org/officeDocument/2006/relationships/image" Target="../media/image117.png"/><Relationship Id="rId383" Type="http://schemas.openxmlformats.org/officeDocument/2006/relationships/image" Target="../media/image138.png"/><Relationship Id="rId439" Type="http://schemas.openxmlformats.org/officeDocument/2006/relationships/image" Target="../media/image166.png"/><Relationship Id="rId201" Type="http://schemas.openxmlformats.org/officeDocument/2006/relationships/image" Target="../media/image48.png"/><Relationship Id="rId243" Type="http://schemas.openxmlformats.org/officeDocument/2006/relationships/customXml" Target="../ink/ink349.xml"/><Relationship Id="rId285" Type="http://schemas.openxmlformats.org/officeDocument/2006/relationships/image" Target="../media/image89.png"/><Relationship Id="rId450" Type="http://schemas.openxmlformats.org/officeDocument/2006/relationships/customXml" Target="../ink/ink453.xml"/><Relationship Id="rId506" Type="http://schemas.openxmlformats.org/officeDocument/2006/relationships/image" Target="../media/image199.png"/><Relationship Id="rId38" Type="http://schemas.openxmlformats.org/officeDocument/2006/relationships/customXml" Target="../ink/ink246.xml"/><Relationship Id="rId103" Type="http://schemas.openxmlformats.org/officeDocument/2006/relationships/image" Target="../media/image3766.png"/><Relationship Id="rId310" Type="http://schemas.openxmlformats.org/officeDocument/2006/relationships/customXml" Target="../ink/ink383.xml"/><Relationship Id="rId492" Type="http://schemas.openxmlformats.org/officeDocument/2006/relationships/image" Target="../media/image192.png"/><Relationship Id="rId548" Type="http://schemas.openxmlformats.org/officeDocument/2006/relationships/image" Target="../media/image220.png"/><Relationship Id="rId91" Type="http://schemas.openxmlformats.org/officeDocument/2006/relationships/image" Target="../media/image3761.png"/><Relationship Id="rId145" Type="http://schemas.openxmlformats.org/officeDocument/2006/relationships/image" Target="../media/image20.png"/><Relationship Id="rId187" Type="http://schemas.openxmlformats.org/officeDocument/2006/relationships/image" Target="../media/image41.png"/><Relationship Id="rId352" Type="http://schemas.openxmlformats.org/officeDocument/2006/relationships/customXml" Target="../ink/ink404.xml"/><Relationship Id="rId394" Type="http://schemas.openxmlformats.org/officeDocument/2006/relationships/customXml" Target="../ink/ink425.xml"/><Relationship Id="rId408" Type="http://schemas.openxmlformats.org/officeDocument/2006/relationships/customXml" Target="../ink/ink432.xml"/><Relationship Id="rId212" Type="http://schemas.openxmlformats.org/officeDocument/2006/relationships/customXml" Target="../ink/ink333.xml"/><Relationship Id="rId254" Type="http://schemas.openxmlformats.org/officeDocument/2006/relationships/image" Target="../media/image74.png"/><Relationship Id="rId49" Type="http://schemas.openxmlformats.org/officeDocument/2006/relationships/image" Target="../media/image3740.png"/><Relationship Id="rId114" Type="http://schemas.openxmlformats.org/officeDocument/2006/relationships/customXml" Target="../ink/ink284.xml"/><Relationship Id="rId296" Type="http://schemas.openxmlformats.org/officeDocument/2006/relationships/customXml" Target="../ink/ink376.xml"/><Relationship Id="rId461" Type="http://schemas.openxmlformats.org/officeDocument/2006/relationships/image" Target="../media/image177.png"/><Relationship Id="rId517" Type="http://schemas.openxmlformats.org/officeDocument/2006/relationships/customXml" Target="../ink/ink487.xml"/><Relationship Id="rId559" Type="http://schemas.openxmlformats.org/officeDocument/2006/relationships/customXml" Target="../ink/ink508.xml"/><Relationship Id="rId60" Type="http://schemas.openxmlformats.org/officeDocument/2006/relationships/customXml" Target="../ink/ink257.xml"/><Relationship Id="rId156" Type="http://schemas.openxmlformats.org/officeDocument/2006/relationships/customXml" Target="../ink/ink305.xml"/><Relationship Id="rId198" Type="http://schemas.openxmlformats.org/officeDocument/2006/relationships/customXml" Target="../ink/ink326.xml"/><Relationship Id="rId321" Type="http://schemas.openxmlformats.org/officeDocument/2006/relationships/image" Target="../media/image107.png"/><Relationship Id="rId363" Type="http://schemas.openxmlformats.org/officeDocument/2006/relationships/image" Target="../media/image128.png"/><Relationship Id="rId419" Type="http://schemas.openxmlformats.org/officeDocument/2006/relationships/image" Target="../media/image156.png"/><Relationship Id="rId570" Type="http://schemas.openxmlformats.org/officeDocument/2006/relationships/image" Target="../media/image231.png"/><Relationship Id="rId223" Type="http://schemas.openxmlformats.org/officeDocument/2006/relationships/customXml" Target="../ink/ink339.xml"/><Relationship Id="rId430" Type="http://schemas.openxmlformats.org/officeDocument/2006/relationships/customXml" Target="../ink/ink443.xml"/><Relationship Id="rId18" Type="http://schemas.openxmlformats.org/officeDocument/2006/relationships/customXml" Target="../ink/ink236.xml"/><Relationship Id="rId265" Type="http://schemas.openxmlformats.org/officeDocument/2006/relationships/customXml" Target="../ink/ink360.xml"/><Relationship Id="rId472" Type="http://schemas.openxmlformats.org/officeDocument/2006/relationships/customXml" Target="../ink/ink464.xml"/><Relationship Id="rId528" Type="http://schemas.openxmlformats.org/officeDocument/2006/relationships/image" Target="../media/image210.png"/><Relationship Id="rId125" Type="http://schemas.openxmlformats.org/officeDocument/2006/relationships/image" Target="../media/image3777.png"/><Relationship Id="rId167" Type="http://schemas.openxmlformats.org/officeDocument/2006/relationships/image" Target="../media/image31.png"/><Relationship Id="rId332" Type="http://schemas.openxmlformats.org/officeDocument/2006/relationships/customXml" Target="../ink/ink394.xml"/><Relationship Id="rId374" Type="http://schemas.openxmlformats.org/officeDocument/2006/relationships/customXml" Target="../ink/ink415.xml"/><Relationship Id="rId581" Type="http://schemas.openxmlformats.org/officeDocument/2006/relationships/customXml" Target="../ink/ink519.xml"/><Relationship Id="rId71" Type="http://schemas.openxmlformats.org/officeDocument/2006/relationships/image" Target="../media/image3751.png"/><Relationship Id="rId234" Type="http://schemas.openxmlformats.org/officeDocument/2006/relationships/image" Target="../media/image64.png"/><Relationship Id="rId2" Type="http://schemas.openxmlformats.org/officeDocument/2006/relationships/notesSlide" Target="../notesSlides/notesSlide8.xml"/><Relationship Id="rId29" Type="http://schemas.openxmlformats.org/officeDocument/2006/relationships/image" Target="../media/image3730.png"/><Relationship Id="rId276" Type="http://schemas.openxmlformats.org/officeDocument/2006/relationships/customXml" Target="../ink/ink366.xml"/><Relationship Id="rId441" Type="http://schemas.openxmlformats.org/officeDocument/2006/relationships/image" Target="../media/image167.png"/><Relationship Id="rId483" Type="http://schemas.openxmlformats.org/officeDocument/2006/relationships/customXml" Target="../ink/ink470.xml"/><Relationship Id="rId539" Type="http://schemas.openxmlformats.org/officeDocument/2006/relationships/customXml" Target="../ink/ink498.xml"/><Relationship Id="rId40" Type="http://schemas.openxmlformats.org/officeDocument/2006/relationships/customXml" Target="../ink/ink247.xml"/><Relationship Id="rId136" Type="http://schemas.openxmlformats.org/officeDocument/2006/relationships/customXml" Target="../ink/ink295.xml"/><Relationship Id="rId178" Type="http://schemas.openxmlformats.org/officeDocument/2006/relationships/customXml" Target="../ink/ink316.xml"/><Relationship Id="rId301" Type="http://schemas.openxmlformats.org/officeDocument/2006/relationships/image" Target="../media/image97.png"/><Relationship Id="rId343" Type="http://schemas.openxmlformats.org/officeDocument/2006/relationships/image" Target="../media/image118.png"/><Relationship Id="rId550" Type="http://schemas.openxmlformats.org/officeDocument/2006/relationships/image" Target="../media/image221.png"/><Relationship Id="rId82" Type="http://schemas.openxmlformats.org/officeDocument/2006/relationships/customXml" Target="../ink/ink268.xml"/><Relationship Id="rId203" Type="http://schemas.openxmlformats.org/officeDocument/2006/relationships/image" Target="../media/image49.png"/><Relationship Id="rId385" Type="http://schemas.openxmlformats.org/officeDocument/2006/relationships/image" Target="../media/image139.png"/><Relationship Id="rId245" Type="http://schemas.openxmlformats.org/officeDocument/2006/relationships/customXml" Target="../ink/ink350.xml"/><Relationship Id="rId287" Type="http://schemas.openxmlformats.org/officeDocument/2006/relationships/image" Target="../media/image90.png"/><Relationship Id="rId410" Type="http://schemas.openxmlformats.org/officeDocument/2006/relationships/customXml" Target="../ink/ink433.xml"/><Relationship Id="rId452" Type="http://schemas.openxmlformats.org/officeDocument/2006/relationships/customXml" Target="../ink/ink454.xml"/><Relationship Id="rId494" Type="http://schemas.openxmlformats.org/officeDocument/2006/relationships/image" Target="../media/image193.png"/><Relationship Id="rId508" Type="http://schemas.openxmlformats.org/officeDocument/2006/relationships/image" Target="../media/image200.png"/><Relationship Id="rId105" Type="http://schemas.openxmlformats.org/officeDocument/2006/relationships/image" Target="../media/image3767.png"/><Relationship Id="rId147" Type="http://schemas.openxmlformats.org/officeDocument/2006/relationships/image" Target="../media/image21.png"/><Relationship Id="rId312" Type="http://schemas.openxmlformats.org/officeDocument/2006/relationships/customXml" Target="../ink/ink384.xml"/><Relationship Id="rId354" Type="http://schemas.openxmlformats.org/officeDocument/2006/relationships/customXml" Target="../ink/ink405.xml"/><Relationship Id="rId51" Type="http://schemas.openxmlformats.org/officeDocument/2006/relationships/image" Target="../media/image3741.png"/><Relationship Id="rId93" Type="http://schemas.openxmlformats.org/officeDocument/2006/relationships/image" Target="../media/image3762.png"/><Relationship Id="rId189" Type="http://schemas.openxmlformats.org/officeDocument/2006/relationships/image" Target="../media/image42.png"/><Relationship Id="rId396" Type="http://schemas.openxmlformats.org/officeDocument/2006/relationships/customXml" Target="../ink/ink426.xml"/><Relationship Id="rId561" Type="http://schemas.openxmlformats.org/officeDocument/2006/relationships/customXml" Target="../ink/ink509.xml"/><Relationship Id="rId214" Type="http://schemas.openxmlformats.org/officeDocument/2006/relationships/customXml" Target="../ink/ink334.xml"/><Relationship Id="rId256" Type="http://schemas.openxmlformats.org/officeDocument/2006/relationships/image" Target="../media/image75.png"/><Relationship Id="rId298" Type="http://schemas.openxmlformats.org/officeDocument/2006/relationships/customXml" Target="../ink/ink377.xml"/><Relationship Id="rId421" Type="http://schemas.openxmlformats.org/officeDocument/2006/relationships/image" Target="../media/image157.png"/><Relationship Id="rId463" Type="http://schemas.openxmlformats.org/officeDocument/2006/relationships/image" Target="../media/image178.png"/><Relationship Id="rId519" Type="http://schemas.openxmlformats.org/officeDocument/2006/relationships/customXml" Target="../ink/ink488.xml"/><Relationship Id="rId116" Type="http://schemas.openxmlformats.org/officeDocument/2006/relationships/customXml" Target="../ink/ink285.xml"/><Relationship Id="rId158" Type="http://schemas.openxmlformats.org/officeDocument/2006/relationships/customXml" Target="../ink/ink306.xml"/><Relationship Id="rId323" Type="http://schemas.openxmlformats.org/officeDocument/2006/relationships/image" Target="../media/image108.png"/><Relationship Id="rId530" Type="http://schemas.openxmlformats.org/officeDocument/2006/relationships/image" Target="../media/image211.png"/><Relationship Id="rId20" Type="http://schemas.openxmlformats.org/officeDocument/2006/relationships/customXml" Target="../ink/ink237.xml"/><Relationship Id="rId62" Type="http://schemas.openxmlformats.org/officeDocument/2006/relationships/customXml" Target="../ink/ink258.xml"/><Relationship Id="rId365" Type="http://schemas.openxmlformats.org/officeDocument/2006/relationships/image" Target="../media/image129.png"/><Relationship Id="rId572" Type="http://schemas.openxmlformats.org/officeDocument/2006/relationships/image" Target="../media/image232.png"/><Relationship Id="rId225" Type="http://schemas.openxmlformats.org/officeDocument/2006/relationships/customXml" Target="../ink/ink340.xml"/><Relationship Id="rId267" Type="http://schemas.openxmlformats.org/officeDocument/2006/relationships/customXml" Target="../ink/ink361.xml"/><Relationship Id="rId432" Type="http://schemas.openxmlformats.org/officeDocument/2006/relationships/customXml" Target="../ink/ink444.xml"/><Relationship Id="rId474" Type="http://schemas.openxmlformats.org/officeDocument/2006/relationships/customXml" Target="../ink/ink465.xml"/><Relationship Id="rId127" Type="http://schemas.openxmlformats.org/officeDocument/2006/relationships/image" Target="../media/image11.png"/><Relationship Id="rId31" Type="http://schemas.openxmlformats.org/officeDocument/2006/relationships/image" Target="../media/image3731.png"/><Relationship Id="rId73" Type="http://schemas.openxmlformats.org/officeDocument/2006/relationships/image" Target="../media/image3752.png"/><Relationship Id="rId169" Type="http://schemas.openxmlformats.org/officeDocument/2006/relationships/image" Target="../media/image32.png"/><Relationship Id="rId334" Type="http://schemas.openxmlformats.org/officeDocument/2006/relationships/customXml" Target="../ink/ink395.xml"/><Relationship Id="rId376" Type="http://schemas.openxmlformats.org/officeDocument/2006/relationships/customXml" Target="../ink/ink416.xml"/><Relationship Id="rId541" Type="http://schemas.openxmlformats.org/officeDocument/2006/relationships/customXml" Target="../ink/ink499.xml"/><Relationship Id="rId583" Type="http://schemas.openxmlformats.org/officeDocument/2006/relationships/customXml" Target="../ink/ink520.xml"/><Relationship Id="rId4" Type="http://schemas.openxmlformats.org/officeDocument/2006/relationships/customXml" Target="../ink/ink229.xml"/><Relationship Id="rId180" Type="http://schemas.openxmlformats.org/officeDocument/2006/relationships/customXml" Target="../ink/ink317.xml"/><Relationship Id="rId236" Type="http://schemas.openxmlformats.org/officeDocument/2006/relationships/image" Target="../media/image65.png"/><Relationship Id="rId278" Type="http://schemas.openxmlformats.org/officeDocument/2006/relationships/customXml" Target="../ink/ink367.xml"/><Relationship Id="rId401" Type="http://schemas.openxmlformats.org/officeDocument/2006/relationships/image" Target="../media/image147.png"/><Relationship Id="rId443" Type="http://schemas.openxmlformats.org/officeDocument/2006/relationships/image" Target="../media/image168.png"/><Relationship Id="rId303" Type="http://schemas.openxmlformats.org/officeDocument/2006/relationships/image" Target="../media/image98.png"/><Relationship Id="rId485" Type="http://schemas.openxmlformats.org/officeDocument/2006/relationships/customXml" Target="../ink/ink471.xml"/><Relationship Id="rId42" Type="http://schemas.openxmlformats.org/officeDocument/2006/relationships/customXml" Target="../ink/ink248.xml"/><Relationship Id="rId84" Type="http://schemas.openxmlformats.org/officeDocument/2006/relationships/customXml" Target="../ink/ink269.xml"/><Relationship Id="rId138" Type="http://schemas.openxmlformats.org/officeDocument/2006/relationships/customXml" Target="../ink/ink296.xml"/><Relationship Id="rId345" Type="http://schemas.openxmlformats.org/officeDocument/2006/relationships/image" Target="../media/image119.png"/><Relationship Id="rId387" Type="http://schemas.openxmlformats.org/officeDocument/2006/relationships/image" Target="../media/image140.png"/><Relationship Id="rId510" Type="http://schemas.openxmlformats.org/officeDocument/2006/relationships/image" Target="../media/image201.png"/><Relationship Id="rId552" Type="http://schemas.openxmlformats.org/officeDocument/2006/relationships/image" Target="../media/image222.png"/><Relationship Id="rId191" Type="http://schemas.openxmlformats.org/officeDocument/2006/relationships/image" Target="../media/image43.png"/><Relationship Id="rId205" Type="http://schemas.openxmlformats.org/officeDocument/2006/relationships/image" Target="../media/image50.png"/><Relationship Id="rId247" Type="http://schemas.openxmlformats.org/officeDocument/2006/relationships/customXml" Target="../ink/ink351.xml"/><Relationship Id="rId412" Type="http://schemas.openxmlformats.org/officeDocument/2006/relationships/customXml" Target="../ink/ink434.xml"/><Relationship Id="rId107" Type="http://schemas.openxmlformats.org/officeDocument/2006/relationships/image" Target="../media/image3768.png"/><Relationship Id="rId289" Type="http://schemas.openxmlformats.org/officeDocument/2006/relationships/image" Target="../media/image91.png"/><Relationship Id="rId454" Type="http://schemas.openxmlformats.org/officeDocument/2006/relationships/customXml" Target="../ink/ink455.xml"/><Relationship Id="rId496" Type="http://schemas.openxmlformats.org/officeDocument/2006/relationships/image" Target="../media/image194.png"/><Relationship Id="rId11" Type="http://schemas.openxmlformats.org/officeDocument/2006/relationships/image" Target="../media/image3721.png"/><Relationship Id="rId53" Type="http://schemas.openxmlformats.org/officeDocument/2006/relationships/image" Target="../media/image3742.png"/><Relationship Id="rId149" Type="http://schemas.openxmlformats.org/officeDocument/2006/relationships/image" Target="../media/image22.png"/><Relationship Id="rId314" Type="http://schemas.openxmlformats.org/officeDocument/2006/relationships/customXml" Target="../ink/ink385.xml"/><Relationship Id="rId356" Type="http://schemas.openxmlformats.org/officeDocument/2006/relationships/customXml" Target="../ink/ink406.xml"/><Relationship Id="rId398" Type="http://schemas.openxmlformats.org/officeDocument/2006/relationships/customXml" Target="../ink/ink427.xml"/><Relationship Id="rId521" Type="http://schemas.openxmlformats.org/officeDocument/2006/relationships/customXml" Target="../ink/ink489.xml"/><Relationship Id="rId563" Type="http://schemas.openxmlformats.org/officeDocument/2006/relationships/customXml" Target="../ink/ink510.xml"/><Relationship Id="rId95" Type="http://schemas.openxmlformats.org/officeDocument/2006/relationships/image" Target="../media/image3763.png"/><Relationship Id="rId160" Type="http://schemas.openxmlformats.org/officeDocument/2006/relationships/customXml" Target="../ink/ink307.xml"/><Relationship Id="rId216" Type="http://schemas.openxmlformats.org/officeDocument/2006/relationships/customXml" Target="../ink/ink335.xml"/><Relationship Id="rId423" Type="http://schemas.openxmlformats.org/officeDocument/2006/relationships/image" Target="../media/image158.png"/><Relationship Id="rId258" Type="http://schemas.openxmlformats.org/officeDocument/2006/relationships/image" Target="../media/image76.png"/><Relationship Id="rId465" Type="http://schemas.openxmlformats.org/officeDocument/2006/relationships/image" Target="../media/image179.png"/><Relationship Id="rId22" Type="http://schemas.openxmlformats.org/officeDocument/2006/relationships/customXml" Target="../ink/ink238.xml"/><Relationship Id="rId64" Type="http://schemas.openxmlformats.org/officeDocument/2006/relationships/customXml" Target="../ink/ink259.xml"/><Relationship Id="rId118" Type="http://schemas.openxmlformats.org/officeDocument/2006/relationships/customXml" Target="../ink/ink286.xml"/><Relationship Id="rId325" Type="http://schemas.openxmlformats.org/officeDocument/2006/relationships/image" Target="../media/image109.png"/><Relationship Id="rId367" Type="http://schemas.openxmlformats.org/officeDocument/2006/relationships/image" Target="../media/image130.png"/><Relationship Id="rId532" Type="http://schemas.openxmlformats.org/officeDocument/2006/relationships/image" Target="../media/image212.png"/><Relationship Id="rId574" Type="http://schemas.openxmlformats.org/officeDocument/2006/relationships/image" Target="../media/image233.png"/><Relationship Id="rId171" Type="http://schemas.openxmlformats.org/officeDocument/2006/relationships/image" Target="../media/image33.png"/><Relationship Id="rId227" Type="http://schemas.openxmlformats.org/officeDocument/2006/relationships/customXml" Target="../ink/ink341.xml"/><Relationship Id="rId269" Type="http://schemas.openxmlformats.org/officeDocument/2006/relationships/customXml" Target="../ink/ink362.xml"/><Relationship Id="rId434" Type="http://schemas.openxmlformats.org/officeDocument/2006/relationships/customXml" Target="../ink/ink445.xml"/><Relationship Id="rId476" Type="http://schemas.openxmlformats.org/officeDocument/2006/relationships/customXml" Target="../ink/ink466.xml"/><Relationship Id="rId33" Type="http://schemas.openxmlformats.org/officeDocument/2006/relationships/image" Target="../media/image3732.png"/><Relationship Id="rId129" Type="http://schemas.openxmlformats.org/officeDocument/2006/relationships/image" Target="../media/image12.png"/><Relationship Id="rId280" Type="http://schemas.openxmlformats.org/officeDocument/2006/relationships/customXml" Target="../ink/ink368.xml"/><Relationship Id="rId336" Type="http://schemas.openxmlformats.org/officeDocument/2006/relationships/customXml" Target="../ink/ink396.xml"/><Relationship Id="rId501" Type="http://schemas.openxmlformats.org/officeDocument/2006/relationships/customXml" Target="../ink/ink479.xml"/><Relationship Id="rId543" Type="http://schemas.openxmlformats.org/officeDocument/2006/relationships/customXml" Target="../ink/ink500.xml"/><Relationship Id="rId75" Type="http://schemas.openxmlformats.org/officeDocument/2006/relationships/image" Target="../media/image3753.png"/><Relationship Id="rId140" Type="http://schemas.openxmlformats.org/officeDocument/2006/relationships/customXml" Target="../ink/ink297.xml"/><Relationship Id="rId182" Type="http://schemas.openxmlformats.org/officeDocument/2006/relationships/customXml" Target="../ink/ink318.xml"/><Relationship Id="rId378" Type="http://schemas.openxmlformats.org/officeDocument/2006/relationships/customXml" Target="../ink/ink417.xml"/><Relationship Id="rId403" Type="http://schemas.openxmlformats.org/officeDocument/2006/relationships/image" Target="../media/image148.png"/><Relationship Id="rId6" Type="http://schemas.openxmlformats.org/officeDocument/2006/relationships/customXml" Target="../ink/ink230.xml"/><Relationship Id="rId238" Type="http://schemas.openxmlformats.org/officeDocument/2006/relationships/image" Target="../media/image66.png"/><Relationship Id="rId445" Type="http://schemas.openxmlformats.org/officeDocument/2006/relationships/image" Target="../media/image169.png"/><Relationship Id="rId487" Type="http://schemas.openxmlformats.org/officeDocument/2006/relationships/customXml" Target="../ink/ink472.xml"/><Relationship Id="rId291" Type="http://schemas.openxmlformats.org/officeDocument/2006/relationships/image" Target="../media/image92.png"/><Relationship Id="rId305" Type="http://schemas.openxmlformats.org/officeDocument/2006/relationships/image" Target="../media/image99.png"/><Relationship Id="rId347" Type="http://schemas.openxmlformats.org/officeDocument/2006/relationships/image" Target="../media/image120.png"/><Relationship Id="rId512" Type="http://schemas.openxmlformats.org/officeDocument/2006/relationships/image" Target="../media/image202.png"/><Relationship Id="rId44" Type="http://schemas.openxmlformats.org/officeDocument/2006/relationships/customXml" Target="../ink/ink249.xml"/><Relationship Id="rId86" Type="http://schemas.openxmlformats.org/officeDocument/2006/relationships/customXml" Target="../ink/ink270.xml"/><Relationship Id="rId151" Type="http://schemas.openxmlformats.org/officeDocument/2006/relationships/image" Target="../media/image23.png"/><Relationship Id="rId389" Type="http://schemas.openxmlformats.org/officeDocument/2006/relationships/image" Target="../media/image141.png"/><Relationship Id="rId554" Type="http://schemas.openxmlformats.org/officeDocument/2006/relationships/image" Target="../media/image223.png"/><Relationship Id="rId193" Type="http://schemas.openxmlformats.org/officeDocument/2006/relationships/image" Target="../media/image44.png"/><Relationship Id="rId207" Type="http://schemas.openxmlformats.org/officeDocument/2006/relationships/image" Target="../media/image51.png"/><Relationship Id="rId249" Type="http://schemas.openxmlformats.org/officeDocument/2006/relationships/customXml" Target="../ink/ink352.xml"/><Relationship Id="rId414" Type="http://schemas.openxmlformats.org/officeDocument/2006/relationships/customXml" Target="../ink/ink435.xml"/><Relationship Id="rId456" Type="http://schemas.openxmlformats.org/officeDocument/2006/relationships/customXml" Target="../ink/ink456.xml"/><Relationship Id="rId498" Type="http://schemas.openxmlformats.org/officeDocument/2006/relationships/image" Target="../media/image195.png"/><Relationship Id="rId13" Type="http://schemas.openxmlformats.org/officeDocument/2006/relationships/image" Target="../media/image3722.png"/><Relationship Id="rId109" Type="http://schemas.openxmlformats.org/officeDocument/2006/relationships/image" Target="../media/image3769.png"/><Relationship Id="rId260" Type="http://schemas.openxmlformats.org/officeDocument/2006/relationships/image" Target="../media/image77.png"/><Relationship Id="rId316" Type="http://schemas.openxmlformats.org/officeDocument/2006/relationships/customXml" Target="../ink/ink386.xml"/><Relationship Id="rId523" Type="http://schemas.openxmlformats.org/officeDocument/2006/relationships/customXml" Target="../ink/ink490.xml"/><Relationship Id="rId55" Type="http://schemas.openxmlformats.org/officeDocument/2006/relationships/image" Target="../media/image3743.png"/><Relationship Id="rId97" Type="http://schemas.openxmlformats.org/officeDocument/2006/relationships/image" Target="../media/image3764.png"/><Relationship Id="rId120" Type="http://schemas.openxmlformats.org/officeDocument/2006/relationships/customXml" Target="../ink/ink287.xml"/><Relationship Id="rId358" Type="http://schemas.openxmlformats.org/officeDocument/2006/relationships/customXml" Target="../ink/ink407.xml"/><Relationship Id="rId565" Type="http://schemas.openxmlformats.org/officeDocument/2006/relationships/customXml" Target="../ink/ink511.xml"/><Relationship Id="rId162" Type="http://schemas.openxmlformats.org/officeDocument/2006/relationships/customXml" Target="../ink/ink308.xml"/><Relationship Id="rId218" Type="http://schemas.openxmlformats.org/officeDocument/2006/relationships/customXml" Target="../ink/ink336.xml"/><Relationship Id="rId425" Type="http://schemas.openxmlformats.org/officeDocument/2006/relationships/image" Target="../media/image159.png"/><Relationship Id="rId467" Type="http://schemas.openxmlformats.org/officeDocument/2006/relationships/image" Target="../media/image180.png"/><Relationship Id="rId271" Type="http://schemas.openxmlformats.org/officeDocument/2006/relationships/image" Target="../media/image82.png"/><Relationship Id="rId24" Type="http://schemas.openxmlformats.org/officeDocument/2006/relationships/customXml" Target="../ink/ink239.xml"/><Relationship Id="rId66" Type="http://schemas.openxmlformats.org/officeDocument/2006/relationships/customXml" Target="../ink/ink260.xml"/><Relationship Id="rId131" Type="http://schemas.openxmlformats.org/officeDocument/2006/relationships/image" Target="../media/image13.png"/><Relationship Id="rId327" Type="http://schemas.openxmlformats.org/officeDocument/2006/relationships/image" Target="../media/image110.png"/><Relationship Id="rId369" Type="http://schemas.openxmlformats.org/officeDocument/2006/relationships/image" Target="../media/image131.png"/><Relationship Id="rId534" Type="http://schemas.openxmlformats.org/officeDocument/2006/relationships/image" Target="../media/image213.png"/><Relationship Id="rId576" Type="http://schemas.openxmlformats.org/officeDocument/2006/relationships/image" Target="../media/image234.png"/><Relationship Id="rId173" Type="http://schemas.openxmlformats.org/officeDocument/2006/relationships/image" Target="../media/image34.png"/><Relationship Id="rId229" Type="http://schemas.openxmlformats.org/officeDocument/2006/relationships/customXml" Target="../ink/ink342.xml"/><Relationship Id="rId380" Type="http://schemas.openxmlformats.org/officeDocument/2006/relationships/customXml" Target="../ink/ink418.xml"/><Relationship Id="rId436" Type="http://schemas.openxmlformats.org/officeDocument/2006/relationships/customXml" Target="../ink/ink446.xml"/><Relationship Id="rId240" Type="http://schemas.openxmlformats.org/officeDocument/2006/relationships/image" Target="../media/image67.png"/><Relationship Id="rId478" Type="http://schemas.openxmlformats.org/officeDocument/2006/relationships/customXml" Target="../ink/ink467.xml"/><Relationship Id="rId35" Type="http://schemas.openxmlformats.org/officeDocument/2006/relationships/image" Target="../media/image3733.png"/><Relationship Id="rId77" Type="http://schemas.openxmlformats.org/officeDocument/2006/relationships/image" Target="../media/image3754.png"/><Relationship Id="rId100" Type="http://schemas.openxmlformats.org/officeDocument/2006/relationships/customXml" Target="../ink/ink277.xml"/><Relationship Id="rId282" Type="http://schemas.openxmlformats.org/officeDocument/2006/relationships/customXml" Target="../ink/ink369.xml"/><Relationship Id="rId338" Type="http://schemas.openxmlformats.org/officeDocument/2006/relationships/customXml" Target="../ink/ink397.xml"/><Relationship Id="rId503" Type="http://schemas.openxmlformats.org/officeDocument/2006/relationships/customXml" Target="../ink/ink480.xml"/><Relationship Id="rId545" Type="http://schemas.openxmlformats.org/officeDocument/2006/relationships/customXml" Target="../ink/ink501.xml"/><Relationship Id="rId8" Type="http://schemas.openxmlformats.org/officeDocument/2006/relationships/customXml" Target="../ink/ink231.xml"/><Relationship Id="rId142" Type="http://schemas.openxmlformats.org/officeDocument/2006/relationships/customXml" Target="../ink/ink298.xml"/><Relationship Id="rId184" Type="http://schemas.openxmlformats.org/officeDocument/2006/relationships/customXml" Target="../ink/ink319.xml"/><Relationship Id="rId391" Type="http://schemas.openxmlformats.org/officeDocument/2006/relationships/image" Target="../media/image142.png"/><Relationship Id="rId405" Type="http://schemas.openxmlformats.org/officeDocument/2006/relationships/image" Target="../media/image149.png"/><Relationship Id="rId447" Type="http://schemas.openxmlformats.org/officeDocument/2006/relationships/image" Target="../media/image170.png"/><Relationship Id="rId251" Type="http://schemas.openxmlformats.org/officeDocument/2006/relationships/customXml" Target="../ink/ink353.xml"/><Relationship Id="rId489" Type="http://schemas.openxmlformats.org/officeDocument/2006/relationships/customXml" Target="../ink/ink473.xml"/><Relationship Id="rId46" Type="http://schemas.openxmlformats.org/officeDocument/2006/relationships/customXml" Target="../ink/ink250.xml"/><Relationship Id="rId293" Type="http://schemas.openxmlformats.org/officeDocument/2006/relationships/image" Target="../media/image93.png"/><Relationship Id="rId307" Type="http://schemas.openxmlformats.org/officeDocument/2006/relationships/image" Target="../media/image100.png"/><Relationship Id="rId349" Type="http://schemas.openxmlformats.org/officeDocument/2006/relationships/image" Target="../media/image121.png"/><Relationship Id="rId514" Type="http://schemas.openxmlformats.org/officeDocument/2006/relationships/image" Target="../media/image203.png"/><Relationship Id="rId556" Type="http://schemas.openxmlformats.org/officeDocument/2006/relationships/image" Target="../media/image224.png"/><Relationship Id="rId88" Type="http://schemas.openxmlformats.org/officeDocument/2006/relationships/customXml" Target="../ink/ink271.xml"/><Relationship Id="rId111" Type="http://schemas.openxmlformats.org/officeDocument/2006/relationships/image" Target="../media/image3770.png"/><Relationship Id="rId153" Type="http://schemas.openxmlformats.org/officeDocument/2006/relationships/image" Target="../media/image24.png"/><Relationship Id="rId195" Type="http://schemas.openxmlformats.org/officeDocument/2006/relationships/image" Target="../media/image45.png"/><Relationship Id="rId209" Type="http://schemas.openxmlformats.org/officeDocument/2006/relationships/image" Target="../media/image52.png"/><Relationship Id="rId360" Type="http://schemas.openxmlformats.org/officeDocument/2006/relationships/customXml" Target="../ink/ink408.xml"/><Relationship Id="rId416" Type="http://schemas.openxmlformats.org/officeDocument/2006/relationships/customXml" Target="../ink/ink436.xml"/><Relationship Id="rId220" Type="http://schemas.openxmlformats.org/officeDocument/2006/relationships/customXml" Target="../ink/ink337.xml"/><Relationship Id="rId458" Type="http://schemas.openxmlformats.org/officeDocument/2006/relationships/customXml" Target="../ink/ink457.xml"/><Relationship Id="rId15" Type="http://schemas.openxmlformats.org/officeDocument/2006/relationships/image" Target="../media/image3723.png"/><Relationship Id="rId57" Type="http://schemas.openxmlformats.org/officeDocument/2006/relationships/image" Target="../media/image3744.png"/><Relationship Id="rId262" Type="http://schemas.openxmlformats.org/officeDocument/2006/relationships/image" Target="../media/image78.png"/><Relationship Id="rId318" Type="http://schemas.openxmlformats.org/officeDocument/2006/relationships/customXml" Target="../ink/ink387.xml"/><Relationship Id="rId525" Type="http://schemas.openxmlformats.org/officeDocument/2006/relationships/customXml" Target="../ink/ink491.xml"/><Relationship Id="rId567" Type="http://schemas.openxmlformats.org/officeDocument/2006/relationships/customXml" Target="../ink/ink512.xml"/><Relationship Id="rId99" Type="http://schemas.openxmlformats.org/officeDocument/2006/relationships/image" Target="../media/image3765.png"/><Relationship Id="rId122" Type="http://schemas.openxmlformats.org/officeDocument/2006/relationships/customXml" Target="../ink/ink288.xml"/><Relationship Id="rId164" Type="http://schemas.openxmlformats.org/officeDocument/2006/relationships/customXml" Target="../ink/ink309.xml"/><Relationship Id="rId371" Type="http://schemas.openxmlformats.org/officeDocument/2006/relationships/image" Target="../media/image132.png"/><Relationship Id="rId427" Type="http://schemas.openxmlformats.org/officeDocument/2006/relationships/image" Target="../media/image160.png"/><Relationship Id="rId469" Type="http://schemas.openxmlformats.org/officeDocument/2006/relationships/image" Target="../media/image181.png"/><Relationship Id="rId26" Type="http://schemas.openxmlformats.org/officeDocument/2006/relationships/customXml" Target="../ink/ink240.xml"/><Relationship Id="rId231" Type="http://schemas.openxmlformats.org/officeDocument/2006/relationships/customXml" Target="../ink/ink343.xml"/><Relationship Id="rId273" Type="http://schemas.openxmlformats.org/officeDocument/2006/relationships/image" Target="../media/image83.png"/><Relationship Id="rId329" Type="http://schemas.openxmlformats.org/officeDocument/2006/relationships/image" Target="../media/image111.png"/><Relationship Id="rId480" Type="http://schemas.openxmlformats.org/officeDocument/2006/relationships/customXml" Target="../ink/ink468.xml"/><Relationship Id="rId536" Type="http://schemas.openxmlformats.org/officeDocument/2006/relationships/image" Target="../media/image214.png"/><Relationship Id="rId68" Type="http://schemas.openxmlformats.org/officeDocument/2006/relationships/customXml" Target="../ink/ink261.xml"/><Relationship Id="rId133" Type="http://schemas.openxmlformats.org/officeDocument/2006/relationships/image" Target="../media/image14.png"/><Relationship Id="rId175" Type="http://schemas.openxmlformats.org/officeDocument/2006/relationships/image" Target="../media/image35.png"/><Relationship Id="rId340" Type="http://schemas.openxmlformats.org/officeDocument/2006/relationships/customXml" Target="../ink/ink398.xml"/><Relationship Id="rId578" Type="http://schemas.openxmlformats.org/officeDocument/2006/relationships/image" Target="../media/image235.png"/><Relationship Id="rId200" Type="http://schemas.openxmlformats.org/officeDocument/2006/relationships/customXml" Target="../ink/ink327.xml"/><Relationship Id="rId382" Type="http://schemas.openxmlformats.org/officeDocument/2006/relationships/customXml" Target="../ink/ink419.xml"/><Relationship Id="rId438" Type="http://schemas.openxmlformats.org/officeDocument/2006/relationships/customXml" Target="../ink/ink447.xml"/><Relationship Id="rId242" Type="http://schemas.openxmlformats.org/officeDocument/2006/relationships/image" Target="../media/image68.png"/><Relationship Id="rId284" Type="http://schemas.openxmlformats.org/officeDocument/2006/relationships/customXml" Target="../ink/ink370.xml"/><Relationship Id="rId491" Type="http://schemas.openxmlformats.org/officeDocument/2006/relationships/customXml" Target="../ink/ink474.xml"/><Relationship Id="rId505" Type="http://schemas.openxmlformats.org/officeDocument/2006/relationships/customXml" Target="../ink/ink481.xml"/><Relationship Id="rId37" Type="http://schemas.openxmlformats.org/officeDocument/2006/relationships/image" Target="../media/image3734.png"/><Relationship Id="rId79" Type="http://schemas.openxmlformats.org/officeDocument/2006/relationships/image" Target="../media/image3755.png"/><Relationship Id="rId102" Type="http://schemas.openxmlformats.org/officeDocument/2006/relationships/customXml" Target="../ink/ink278.xml"/><Relationship Id="rId144" Type="http://schemas.openxmlformats.org/officeDocument/2006/relationships/customXml" Target="../ink/ink299.xml"/><Relationship Id="rId547" Type="http://schemas.openxmlformats.org/officeDocument/2006/relationships/customXml" Target="../ink/ink502.xml"/><Relationship Id="rId90" Type="http://schemas.openxmlformats.org/officeDocument/2006/relationships/customXml" Target="../ink/ink272.xml"/><Relationship Id="rId186" Type="http://schemas.openxmlformats.org/officeDocument/2006/relationships/customXml" Target="../ink/ink320.xml"/><Relationship Id="rId351" Type="http://schemas.openxmlformats.org/officeDocument/2006/relationships/image" Target="../media/image122.png"/><Relationship Id="rId393" Type="http://schemas.openxmlformats.org/officeDocument/2006/relationships/image" Target="../media/image143.png"/><Relationship Id="rId407" Type="http://schemas.openxmlformats.org/officeDocument/2006/relationships/image" Target="../media/image150.png"/><Relationship Id="rId449" Type="http://schemas.openxmlformats.org/officeDocument/2006/relationships/image" Target="../media/image171.png"/><Relationship Id="rId211" Type="http://schemas.openxmlformats.org/officeDocument/2006/relationships/image" Target="../media/image53.png"/><Relationship Id="rId253" Type="http://schemas.openxmlformats.org/officeDocument/2006/relationships/customXml" Target="../ink/ink354.xml"/><Relationship Id="rId295" Type="http://schemas.openxmlformats.org/officeDocument/2006/relationships/image" Target="../media/image94.png"/><Relationship Id="rId309" Type="http://schemas.openxmlformats.org/officeDocument/2006/relationships/image" Target="../media/image101.png"/><Relationship Id="rId460" Type="http://schemas.openxmlformats.org/officeDocument/2006/relationships/customXml" Target="../ink/ink458.xml"/><Relationship Id="rId516" Type="http://schemas.openxmlformats.org/officeDocument/2006/relationships/image" Target="../media/image204.png"/><Relationship Id="rId48" Type="http://schemas.openxmlformats.org/officeDocument/2006/relationships/customXml" Target="../ink/ink251.xml"/><Relationship Id="rId113" Type="http://schemas.openxmlformats.org/officeDocument/2006/relationships/image" Target="../media/image3771.png"/><Relationship Id="rId320" Type="http://schemas.openxmlformats.org/officeDocument/2006/relationships/customXml" Target="../ink/ink388.xml"/><Relationship Id="rId558" Type="http://schemas.openxmlformats.org/officeDocument/2006/relationships/image" Target="../media/image225.png"/><Relationship Id="rId155" Type="http://schemas.openxmlformats.org/officeDocument/2006/relationships/image" Target="../media/image25.png"/><Relationship Id="rId197" Type="http://schemas.openxmlformats.org/officeDocument/2006/relationships/image" Target="../media/image46.png"/><Relationship Id="rId362" Type="http://schemas.openxmlformats.org/officeDocument/2006/relationships/customXml" Target="../ink/ink409.xml"/><Relationship Id="rId418" Type="http://schemas.openxmlformats.org/officeDocument/2006/relationships/customXml" Target="../ink/ink437.xml"/><Relationship Id="rId222" Type="http://schemas.openxmlformats.org/officeDocument/2006/relationships/customXml" Target="../ink/ink338.xml"/><Relationship Id="rId264" Type="http://schemas.openxmlformats.org/officeDocument/2006/relationships/image" Target="../media/image79.png"/><Relationship Id="rId471" Type="http://schemas.openxmlformats.org/officeDocument/2006/relationships/image" Target="../media/image182.png"/><Relationship Id="rId17" Type="http://schemas.openxmlformats.org/officeDocument/2006/relationships/image" Target="../media/image3724.png"/><Relationship Id="rId59" Type="http://schemas.openxmlformats.org/officeDocument/2006/relationships/image" Target="../media/image3745.png"/><Relationship Id="rId124" Type="http://schemas.openxmlformats.org/officeDocument/2006/relationships/customXml" Target="../ink/ink289.xml"/><Relationship Id="rId527" Type="http://schemas.openxmlformats.org/officeDocument/2006/relationships/customXml" Target="../ink/ink492.xml"/><Relationship Id="rId569" Type="http://schemas.openxmlformats.org/officeDocument/2006/relationships/customXml" Target="../ink/ink513.xml"/><Relationship Id="rId70" Type="http://schemas.openxmlformats.org/officeDocument/2006/relationships/customXml" Target="../ink/ink262.xml"/><Relationship Id="rId166" Type="http://schemas.openxmlformats.org/officeDocument/2006/relationships/customXml" Target="../ink/ink310.xml"/><Relationship Id="rId331" Type="http://schemas.openxmlformats.org/officeDocument/2006/relationships/image" Target="../media/image112.png"/><Relationship Id="rId373" Type="http://schemas.openxmlformats.org/officeDocument/2006/relationships/image" Target="../media/image133.png"/><Relationship Id="rId429" Type="http://schemas.openxmlformats.org/officeDocument/2006/relationships/image" Target="../media/image161.png"/><Relationship Id="rId580" Type="http://schemas.openxmlformats.org/officeDocument/2006/relationships/image" Target="../media/image236.png"/><Relationship Id="rId1" Type="http://schemas.openxmlformats.org/officeDocument/2006/relationships/slideLayout" Target="../slideLayouts/slideLayout7.xml"/><Relationship Id="rId233" Type="http://schemas.openxmlformats.org/officeDocument/2006/relationships/customXml" Target="../ink/ink344.xml"/><Relationship Id="rId440" Type="http://schemas.openxmlformats.org/officeDocument/2006/relationships/customXml" Target="../ink/ink448.xml"/><Relationship Id="rId28" Type="http://schemas.openxmlformats.org/officeDocument/2006/relationships/customXml" Target="../ink/ink241.xml"/><Relationship Id="rId275" Type="http://schemas.openxmlformats.org/officeDocument/2006/relationships/image" Target="../media/image84.png"/><Relationship Id="rId300" Type="http://schemas.openxmlformats.org/officeDocument/2006/relationships/customXml" Target="../ink/ink378.xml"/><Relationship Id="rId482" Type="http://schemas.openxmlformats.org/officeDocument/2006/relationships/customXml" Target="../ink/ink469.xml"/><Relationship Id="rId538" Type="http://schemas.openxmlformats.org/officeDocument/2006/relationships/image" Target="../media/image215.png"/><Relationship Id="rId81" Type="http://schemas.openxmlformats.org/officeDocument/2006/relationships/image" Target="../media/image3756.png"/><Relationship Id="rId135" Type="http://schemas.openxmlformats.org/officeDocument/2006/relationships/image" Target="../media/image15.png"/><Relationship Id="rId177" Type="http://schemas.openxmlformats.org/officeDocument/2006/relationships/image" Target="../media/image36.png"/><Relationship Id="rId342" Type="http://schemas.openxmlformats.org/officeDocument/2006/relationships/customXml" Target="../ink/ink399.xml"/><Relationship Id="rId384" Type="http://schemas.openxmlformats.org/officeDocument/2006/relationships/customXml" Target="../ink/ink420.xml"/><Relationship Id="rId202" Type="http://schemas.openxmlformats.org/officeDocument/2006/relationships/customXml" Target="../ink/ink328.xml"/><Relationship Id="rId244" Type="http://schemas.openxmlformats.org/officeDocument/2006/relationships/image" Target="../media/image69.png"/><Relationship Id="rId39" Type="http://schemas.openxmlformats.org/officeDocument/2006/relationships/image" Target="../media/image3735.png"/><Relationship Id="rId286" Type="http://schemas.openxmlformats.org/officeDocument/2006/relationships/customXml" Target="../ink/ink371.xml"/><Relationship Id="rId451" Type="http://schemas.openxmlformats.org/officeDocument/2006/relationships/image" Target="../media/image172.png"/><Relationship Id="rId493" Type="http://schemas.openxmlformats.org/officeDocument/2006/relationships/customXml" Target="../ink/ink475.xml"/><Relationship Id="rId507" Type="http://schemas.openxmlformats.org/officeDocument/2006/relationships/customXml" Target="../ink/ink482.xml"/><Relationship Id="rId549" Type="http://schemas.openxmlformats.org/officeDocument/2006/relationships/customXml" Target="../ink/ink503.xml"/><Relationship Id="rId50" Type="http://schemas.openxmlformats.org/officeDocument/2006/relationships/customXml" Target="../ink/ink252.xml"/><Relationship Id="rId104" Type="http://schemas.openxmlformats.org/officeDocument/2006/relationships/customXml" Target="../ink/ink279.xml"/><Relationship Id="rId146" Type="http://schemas.openxmlformats.org/officeDocument/2006/relationships/customXml" Target="../ink/ink300.xml"/><Relationship Id="rId188" Type="http://schemas.openxmlformats.org/officeDocument/2006/relationships/customXml" Target="../ink/ink321.xml"/><Relationship Id="rId311" Type="http://schemas.openxmlformats.org/officeDocument/2006/relationships/image" Target="../media/image102.png"/><Relationship Id="rId353" Type="http://schemas.openxmlformats.org/officeDocument/2006/relationships/image" Target="../media/image123.png"/><Relationship Id="rId395" Type="http://schemas.openxmlformats.org/officeDocument/2006/relationships/image" Target="../media/image144.png"/><Relationship Id="rId409" Type="http://schemas.openxmlformats.org/officeDocument/2006/relationships/image" Target="../media/image151.png"/><Relationship Id="rId560" Type="http://schemas.openxmlformats.org/officeDocument/2006/relationships/image" Target="../media/image226.png"/><Relationship Id="rId92" Type="http://schemas.openxmlformats.org/officeDocument/2006/relationships/customXml" Target="../ink/ink273.xml"/><Relationship Id="rId213" Type="http://schemas.openxmlformats.org/officeDocument/2006/relationships/image" Target="../media/image54.png"/><Relationship Id="rId420" Type="http://schemas.openxmlformats.org/officeDocument/2006/relationships/customXml" Target="../ink/ink438.xml"/><Relationship Id="rId255" Type="http://schemas.openxmlformats.org/officeDocument/2006/relationships/customXml" Target="../ink/ink355.xml"/><Relationship Id="rId297" Type="http://schemas.openxmlformats.org/officeDocument/2006/relationships/image" Target="../media/image95.png"/><Relationship Id="rId462" Type="http://schemas.openxmlformats.org/officeDocument/2006/relationships/customXml" Target="../ink/ink459.xml"/><Relationship Id="rId518" Type="http://schemas.openxmlformats.org/officeDocument/2006/relationships/image" Target="../media/image205.png"/><Relationship Id="rId115" Type="http://schemas.openxmlformats.org/officeDocument/2006/relationships/image" Target="../media/image3772.png"/><Relationship Id="rId157" Type="http://schemas.openxmlformats.org/officeDocument/2006/relationships/image" Target="../media/image26.png"/><Relationship Id="rId322" Type="http://schemas.openxmlformats.org/officeDocument/2006/relationships/customXml" Target="../ink/ink389.xml"/><Relationship Id="rId364" Type="http://schemas.openxmlformats.org/officeDocument/2006/relationships/customXml" Target="../ink/ink410.xml"/><Relationship Id="rId61" Type="http://schemas.openxmlformats.org/officeDocument/2006/relationships/image" Target="../media/image3746.png"/><Relationship Id="rId199" Type="http://schemas.openxmlformats.org/officeDocument/2006/relationships/image" Target="../media/image47.png"/><Relationship Id="rId571" Type="http://schemas.openxmlformats.org/officeDocument/2006/relationships/customXml" Target="../ink/ink514.xml"/><Relationship Id="rId19" Type="http://schemas.openxmlformats.org/officeDocument/2006/relationships/image" Target="../media/image3725.png"/><Relationship Id="rId224" Type="http://schemas.openxmlformats.org/officeDocument/2006/relationships/image" Target="../media/image59.png"/><Relationship Id="rId266" Type="http://schemas.openxmlformats.org/officeDocument/2006/relationships/image" Target="../media/image80.png"/><Relationship Id="rId431" Type="http://schemas.openxmlformats.org/officeDocument/2006/relationships/image" Target="../media/image162.png"/><Relationship Id="rId473" Type="http://schemas.openxmlformats.org/officeDocument/2006/relationships/image" Target="../media/image183.png"/><Relationship Id="rId529" Type="http://schemas.openxmlformats.org/officeDocument/2006/relationships/customXml" Target="../ink/ink493.xml"/><Relationship Id="rId30" Type="http://schemas.openxmlformats.org/officeDocument/2006/relationships/customXml" Target="../ink/ink242.xml"/><Relationship Id="rId126" Type="http://schemas.openxmlformats.org/officeDocument/2006/relationships/customXml" Target="../ink/ink290.xml"/><Relationship Id="rId168" Type="http://schemas.openxmlformats.org/officeDocument/2006/relationships/customXml" Target="../ink/ink311.xml"/><Relationship Id="rId333" Type="http://schemas.openxmlformats.org/officeDocument/2006/relationships/image" Target="../media/image113.png"/><Relationship Id="rId540" Type="http://schemas.openxmlformats.org/officeDocument/2006/relationships/image" Target="../media/image216.png"/><Relationship Id="rId72" Type="http://schemas.openxmlformats.org/officeDocument/2006/relationships/customXml" Target="../ink/ink263.xml"/><Relationship Id="rId375" Type="http://schemas.openxmlformats.org/officeDocument/2006/relationships/image" Target="../media/image134.png"/><Relationship Id="rId582" Type="http://schemas.openxmlformats.org/officeDocument/2006/relationships/image" Target="../media/image237.png"/><Relationship Id="rId3" Type="http://schemas.openxmlformats.org/officeDocument/2006/relationships/image" Target="../media/image10.png"/><Relationship Id="rId235" Type="http://schemas.openxmlformats.org/officeDocument/2006/relationships/customXml" Target="../ink/ink345.xml"/><Relationship Id="rId277" Type="http://schemas.openxmlformats.org/officeDocument/2006/relationships/image" Target="../media/image85.png"/><Relationship Id="rId400" Type="http://schemas.openxmlformats.org/officeDocument/2006/relationships/customXml" Target="../ink/ink428.xml"/><Relationship Id="rId442" Type="http://schemas.openxmlformats.org/officeDocument/2006/relationships/customXml" Target="../ink/ink449.xml"/><Relationship Id="rId484" Type="http://schemas.openxmlformats.org/officeDocument/2006/relationships/image" Target="../media/image188.png"/><Relationship Id="rId137" Type="http://schemas.openxmlformats.org/officeDocument/2006/relationships/image" Target="../media/image16.png"/><Relationship Id="rId302" Type="http://schemas.openxmlformats.org/officeDocument/2006/relationships/customXml" Target="../ink/ink379.xml"/><Relationship Id="rId344" Type="http://schemas.openxmlformats.org/officeDocument/2006/relationships/customXml" Target="../ink/ink400.xml"/><Relationship Id="rId41" Type="http://schemas.openxmlformats.org/officeDocument/2006/relationships/image" Target="../media/image3736.png"/><Relationship Id="rId83" Type="http://schemas.openxmlformats.org/officeDocument/2006/relationships/image" Target="../media/image3757.png"/><Relationship Id="rId179" Type="http://schemas.openxmlformats.org/officeDocument/2006/relationships/image" Target="../media/image37.png"/><Relationship Id="rId386" Type="http://schemas.openxmlformats.org/officeDocument/2006/relationships/customXml" Target="../ink/ink421.xml"/><Relationship Id="rId551" Type="http://schemas.openxmlformats.org/officeDocument/2006/relationships/customXml" Target="../ink/ink504.xml"/><Relationship Id="rId190" Type="http://schemas.openxmlformats.org/officeDocument/2006/relationships/customXml" Target="../ink/ink322.xml"/><Relationship Id="rId204" Type="http://schemas.openxmlformats.org/officeDocument/2006/relationships/customXml" Target="../ink/ink329.xml"/><Relationship Id="rId246" Type="http://schemas.openxmlformats.org/officeDocument/2006/relationships/image" Target="../media/image70.png"/><Relationship Id="rId288" Type="http://schemas.openxmlformats.org/officeDocument/2006/relationships/customXml" Target="../ink/ink372.xml"/><Relationship Id="rId411" Type="http://schemas.openxmlformats.org/officeDocument/2006/relationships/image" Target="../media/image152.png"/><Relationship Id="rId453" Type="http://schemas.openxmlformats.org/officeDocument/2006/relationships/image" Target="../media/image173.png"/><Relationship Id="rId509" Type="http://schemas.openxmlformats.org/officeDocument/2006/relationships/customXml" Target="../ink/ink483.xml"/><Relationship Id="rId106" Type="http://schemas.openxmlformats.org/officeDocument/2006/relationships/customXml" Target="../ink/ink280.xml"/><Relationship Id="rId313" Type="http://schemas.openxmlformats.org/officeDocument/2006/relationships/image" Target="../media/image103.png"/><Relationship Id="rId495" Type="http://schemas.openxmlformats.org/officeDocument/2006/relationships/customXml" Target="../ink/ink476.xml"/><Relationship Id="rId10" Type="http://schemas.openxmlformats.org/officeDocument/2006/relationships/customXml" Target="../ink/ink232.xml"/><Relationship Id="rId52" Type="http://schemas.openxmlformats.org/officeDocument/2006/relationships/customXml" Target="../ink/ink253.xml"/><Relationship Id="rId94" Type="http://schemas.openxmlformats.org/officeDocument/2006/relationships/customXml" Target="../ink/ink274.xml"/><Relationship Id="rId148" Type="http://schemas.openxmlformats.org/officeDocument/2006/relationships/customXml" Target="../ink/ink301.xml"/><Relationship Id="rId355" Type="http://schemas.openxmlformats.org/officeDocument/2006/relationships/image" Target="../media/image124.png"/><Relationship Id="rId397" Type="http://schemas.openxmlformats.org/officeDocument/2006/relationships/image" Target="../media/image145.png"/><Relationship Id="rId520" Type="http://schemas.openxmlformats.org/officeDocument/2006/relationships/image" Target="../media/image206.png"/><Relationship Id="rId562" Type="http://schemas.openxmlformats.org/officeDocument/2006/relationships/image" Target="../media/image227.png"/><Relationship Id="rId215" Type="http://schemas.openxmlformats.org/officeDocument/2006/relationships/image" Target="../media/image55.png"/><Relationship Id="rId257" Type="http://schemas.openxmlformats.org/officeDocument/2006/relationships/customXml" Target="../ink/ink356.xml"/><Relationship Id="rId422" Type="http://schemas.openxmlformats.org/officeDocument/2006/relationships/customXml" Target="../ink/ink439.xml"/><Relationship Id="rId464" Type="http://schemas.openxmlformats.org/officeDocument/2006/relationships/customXml" Target="../ink/ink460.xml"/><Relationship Id="rId299" Type="http://schemas.openxmlformats.org/officeDocument/2006/relationships/image" Target="../media/image96.png"/><Relationship Id="rId63" Type="http://schemas.openxmlformats.org/officeDocument/2006/relationships/image" Target="../media/image3747.png"/><Relationship Id="rId159" Type="http://schemas.openxmlformats.org/officeDocument/2006/relationships/image" Target="../media/image27.png"/><Relationship Id="rId366" Type="http://schemas.openxmlformats.org/officeDocument/2006/relationships/customXml" Target="../ink/ink411.xml"/><Relationship Id="rId573" Type="http://schemas.openxmlformats.org/officeDocument/2006/relationships/customXml" Target="../ink/ink515.xml"/><Relationship Id="rId226" Type="http://schemas.openxmlformats.org/officeDocument/2006/relationships/image" Target="../media/image60.png"/><Relationship Id="rId433" Type="http://schemas.openxmlformats.org/officeDocument/2006/relationships/image" Target="../media/image163.png"/><Relationship Id="rId74" Type="http://schemas.openxmlformats.org/officeDocument/2006/relationships/customXml" Target="../ink/ink264.xml"/><Relationship Id="rId377" Type="http://schemas.openxmlformats.org/officeDocument/2006/relationships/image" Target="../media/image135.png"/><Relationship Id="rId500" Type="http://schemas.openxmlformats.org/officeDocument/2006/relationships/image" Target="../media/image196.png"/><Relationship Id="rId584" Type="http://schemas.openxmlformats.org/officeDocument/2006/relationships/image" Target="../media/image238.png"/><Relationship Id="rId5" Type="http://schemas.openxmlformats.org/officeDocument/2006/relationships/image" Target="../media/image3718.png"/><Relationship Id="rId237" Type="http://schemas.openxmlformats.org/officeDocument/2006/relationships/customXml" Target="../ink/ink346.xml"/><Relationship Id="rId444" Type="http://schemas.openxmlformats.org/officeDocument/2006/relationships/customXml" Target="../ink/ink450.xml"/><Relationship Id="rId290" Type="http://schemas.openxmlformats.org/officeDocument/2006/relationships/customXml" Target="../ink/ink373.xml"/><Relationship Id="rId304" Type="http://schemas.openxmlformats.org/officeDocument/2006/relationships/customXml" Target="../ink/ink380.xml"/><Relationship Id="rId388" Type="http://schemas.openxmlformats.org/officeDocument/2006/relationships/customXml" Target="../ink/ink422.xml"/><Relationship Id="rId511" Type="http://schemas.openxmlformats.org/officeDocument/2006/relationships/customXml" Target="../ink/ink484.xml"/><Relationship Id="rId85" Type="http://schemas.openxmlformats.org/officeDocument/2006/relationships/image" Target="../media/image3758.png"/><Relationship Id="rId150" Type="http://schemas.openxmlformats.org/officeDocument/2006/relationships/customXml" Target="../ink/ink302.xml"/><Relationship Id="rId248" Type="http://schemas.openxmlformats.org/officeDocument/2006/relationships/image" Target="../media/image71.png"/><Relationship Id="rId455" Type="http://schemas.openxmlformats.org/officeDocument/2006/relationships/image" Target="../media/image174.png"/><Relationship Id="rId12" Type="http://schemas.openxmlformats.org/officeDocument/2006/relationships/customXml" Target="../ink/ink233.xml"/><Relationship Id="rId108" Type="http://schemas.openxmlformats.org/officeDocument/2006/relationships/customXml" Target="../ink/ink281.xml"/><Relationship Id="rId315" Type="http://schemas.openxmlformats.org/officeDocument/2006/relationships/image" Target="../media/image104.png"/><Relationship Id="rId522" Type="http://schemas.openxmlformats.org/officeDocument/2006/relationships/image" Target="../media/image207.png"/><Relationship Id="rId96" Type="http://schemas.openxmlformats.org/officeDocument/2006/relationships/customXml" Target="../ink/ink275.xml"/><Relationship Id="rId161" Type="http://schemas.openxmlformats.org/officeDocument/2006/relationships/image" Target="../media/image28.png"/><Relationship Id="rId399" Type="http://schemas.openxmlformats.org/officeDocument/2006/relationships/image" Target="../media/image146.png"/><Relationship Id="rId259" Type="http://schemas.openxmlformats.org/officeDocument/2006/relationships/customXml" Target="../ink/ink357.xml"/><Relationship Id="rId466" Type="http://schemas.openxmlformats.org/officeDocument/2006/relationships/customXml" Target="../ink/ink461.xml"/><Relationship Id="rId23" Type="http://schemas.openxmlformats.org/officeDocument/2006/relationships/image" Target="../media/image3727.png"/><Relationship Id="rId119" Type="http://schemas.openxmlformats.org/officeDocument/2006/relationships/image" Target="../media/image3774.png"/><Relationship Id="rId326" Type="http://schemas.openxmlformats.org/officeDocument/2006/relationships/customXml" Target="../ink/ink391.xml"/><Relationship Id="rId533" Type="http://schemas.openxmlformats.org/officeDocument/2006/relationships/customXml" Target="../ink/ink495.xml"/><Relationship Id="rId172" Type="http://schemas.openxmlformats.org/officeDocument/2006/relationships/customXml" Target="../ink/ink313.xml"/><Relationship Id="rId477" Type="http://schemas.openxmlformats.org/officeDocument/2006/relationships/image" Target="../media/image185.png"/><Relationship Id="rId337" Type="http://schemas.openxmlformats.org/officeDocument/2006/relationships/image" Target="../media/image115.png"/><Relationship Id="rId34" Type="http://schemas.openxmlformats.org/officeDocument/2006/relationships/customXml" Target="../ink/ink244.xml"/><Relationship Id="rId544" Type="http://schemas.openxmlformats.org/officeDocument/2006/relationships/image" Target="../media/image218.png"/></Relationships>
</file>

<file path=ppt/slides/_rels/slide9.xml.rels><?xml version="1.0" encoding="UTF-8" standalone="yes"?>
<Relationships xmlns="http://schemas.openxmlformats.org/package/2006/relationships"><Relationship Id="rId8" Type="http://schemas.openxmlformats.org/officeDocument/2006/relationships/image" Target="../media/image3780.png"/><Relationship Id="rId13" Type="http://schemas.openxmlformats.org/officeDocument/2006/relationships/customXml" Target="../ink/ink526.xml"/><Relationship Id="rId18" Type="http://schemas.openxmlformats.org/officeDocument/2006/relationships/image" Target="../media/image242.png"/><Relationship Id="rId3" Type="http://schemas.openxmlformats.org/officeDocument/2006/relationships/customXml" Target="../ink/ink521.xml"/><Relationship Id="rId7" Type="http://schemas.openxmlformats.org/officeDocument/2006/relationships/customXml" Target="../ink/ink523.xml"/><Relationship Id="rId12" Type="http://schemas.openxmlformats.org/officeDocument/2006/relationships/image" Target="../media/image239.png"/><Relationship Id="rId17" Type="http://schemas.openxmlformats.org/officeDocument/2006/relationships/customXml" Target="../ink/ink528.xml"/><Relationship Id="rId2" Type="http://schemas.openxmlformats.org/officeDocument/2006/relationships/notesSlide" Target="../notesSlides/notesSlide9.xml"/><Relationship Id="rId16" Type="http://schemas.openxmlformats.org/officeDocument/2006/relationships/image" Target="../media/image241.png"/><Relationship Id="rId1" Type="http://schemas.openxmlformats.org/officeDocument/2006/relationships/slideLayout" Target="../slideLayouts/slideLayout7.xml"/><Relationship Id="rId6" Type="http://schemas.openxmlformats.org/officeDocument/2006/relationships/image" Target="../media/image3779.png"/><Relationship Id="rId11" Type="http://schemas.openxmlformats.org/officeDocument/2006/relationships/customXml" Target="../ink/ink525.xml"/><Relationship Id="rId5" Type="http://schemas.openxmlformats.org/officeDocument/2006/relationships/customXml" Target="../ink/ink522.xml"/><Relationship Id="rId15" Type="http://schemas.openxmlformats.org/officeDocument/2006/relationships/customXml" Target="../ink/ink527.xml"/><Relationship Id="rId10" Type="http://schemas.openxmlformats.org/officeDocument/2006/relationships/image" Target="../media/image3781.png"/><Relationship Id="rId4" Type="http://schemas.openxmlformats.org/officeDocument/2006/relationships/image" Target="../media/image3778.png"/><Relationship Id="rId9" Type="http://schemas.openxmlformats.org/officeDocument/2006/relationships/customXml" Target="../ink/ink524.xml"/><Relationship Id="rId14" Type="http://schemas.openxmlformats.org/officeDocument/2006/relationships/image" Target="../media/image2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xmlns="">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xmlns="">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xmlns="">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grpSp>
        <p:nvGrpSpPr>
          <p:cNvPr id="18" name="Gruppieren 17">
            <a:extLst>
              <a:ext uri="{FF2B5EF4-FFF2-40B4-BE49-F238E27FC236}">
                <a16:creationId xmlns:a16="http://schemas.microsoft.com/office/drawing/2014/main" id="{1DF41C3E-2E64-4A04-94BC-D355A9910484}"/>
              </a:ext>
            </a:extLst>
          </p:cNvPr>
          <p:cNvGrpSpPr/>
          <p:nvPr/>
        </p:nvGrpSpPr>
        <p:grpSpPr>
          <a:xfrm>
            <a:off x="10746875" y="1070947"/>
            <a:ext cx="263880" cy="297720"/>
            <a:chOff x="10746875" y="1070947"/>
            <a:chExt cx="263880" cy="297720"/>
          </a:xfrm>
        </p:grpSpPr>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D91A5374-AC4A-4A5F-86C2-C2F5C3669194}"/>
                    </a:ext>
                  </a:extLst>
                </p14:cNvPr>
                <p14:cNvContentPartPr/>
                <p14:nvPr/>
              </p14:nvContentPartPr>
              <p14:xfrm>
                <a:off x="10772075" y="1070947"/>
                <a:ext cx="210600" cy="278280"/>
              </p14:xfrm>
            </p:contentPart>
          </mc:Choice>
          <mc:Fallback>
            <p:pic>
              <p:nvPicPr>
                <p:cNvPr id="16" name="Freihand 15">
                  <a:extLst>
                    <a:ext uri="{FF2B5EF4-FFF2-40B4-BE49-F238E27FC236}">
                      <a16:creationId xmlns:a16="http://schemas.microsoft.com/office/drawing/2014/main" id="{D91A5374-AC4A-4A5F-86C2-C2F5C3669194}"/>
                    </a:ext>
                  </a:extLst>
                </p:cNvPr>
                <p:cNvPicPr/>
                <p:nvPr/>
              </p:nvPicPr>
              <p:blipFill>
                <a:blip r:embed="rId16"/>
                <a:stretch>
                  <a:fillRect/>
                </a:stretch>
              </p:blipFill>
              <p:spPr>
                <a:xfrm>
                  <a:off x="10767755" y="1066627"/>
                  <a:ext cx="2192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02C49024-F4EE-4437-AB83-ACD57FA5A15E}"/>
                    </a:ext>
                  </a:extLst>
                </p14:cNvPr>
                <p14:cNvContentPartPr/>
                <p14:nvPr/>
              </p14:nvContentPartPr>
              <p14:xfrm>
                <a:off x="10746875" y="1102987"/>
                <a:ext cx="263880" cy="265680"/>
              </p14:xfrm>
            </p:contentPart>
          </mc:Choice>
          <mc:Fallback>
            <p:pic>
              <p:nvPicPr>
                <p:cNvPr id="17" name="Freihand 16">
                  <a:extLst>
                    <a:ext uri="{FF2B5EF4-FFF2-40B4-BE49-F238E27FC236}">
                      <a16:creationId xmlns:a16="http://schemas.microsoft.com/office/drawing/2014/main" id="{02C49024-F4EE-4437-AB83-ACD57FA5A15E}"/>
                    </a:ext>
                  </a:extLst>
                </p:cNvPr>
                <p:cNvPicPr/>
                <p:nvPr/>
              </p:nvPicPr>
              <p:blipFill>
                <a:blip r:embed="rId18"/>
                <a:stretch>
                  <a:fillRect/>
                </a:stretch>
              </p:blipFill>
              <p:spPr>
                <a:xfrm>
                  <a:off x="10742555" y="1098667"/>
                  <a:ext cx="272520" cy="2743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176048" y="1008064"/>
            <a:ext cx="8781869"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a:t>
            </a:r>
          </a:p>
          <a:p>
            <a:pPr eaLnBrk="1" hangingPunct="1"/>
            <a:r>
              <a:rPr lang="de-DE" dirty="0">
                <a:solidFill>
                  <a:schemeClr val="tx1"/>
                </a:solidFill>
              </a:rPr>
              <a: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a:t>
            </a:r>
          </a:p>
          <a:p>
            <a:pPr eaLnBrk="1" hangingPunct="1">
              <a:buFontTx/>
              <a:buNone/>
            </a:pPr>
            <a:r>
              <a:rPr lang="de-DE" dirty="0">
                <a:solidFill>
                  <a:schemeClr val="tx1"/>
                </a:solidFill>
              </a:rPr>
              <a:t>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CEA94EA-6BE7-478F-ACAD-7844602523D6}"/>
                  </a:ext>
                </a:extLst>
              </p14:cNvPr>
              <p14:cNvContentPartPr/>
              <p14:nvPr/>
            </p14:nvContentPartPr>
            <p14:xfrm>
              <a:off x="8331077" y="1721467"/>
              <a:ext cx="1960560" cy="63720"/>
            </p14:xfrm>
          </p:contentPart>
        </mc:Choice>
        <mc:Fallback>
          <p:pic>
            <p:nvPicPr>
              <p:cNvPr id="2" name="Freihand 1">
                <a:extLst>
                  <a:ext uri="{FF2B5EF4-FFF2-40B4-BE49-F238E27FC236}">
                    <a16:creationId xmlns:a16="http://schemas.microsoft.com/office/drawing/2014/main" id="{4CEA94EA-6BE7-478F-ACAD-7844602523D6}"/>
                  </a:ext>
                </a:extLst>
              </p:cNvPr>
              <p:cNvPicPr/>
              <p:nvPr/>
            </p:nvPicPr>
            <p:blipFill>
              <a:blip r:embed="rId4"/>
              <a:stretch>
                <a:fillRect/>
              </a:stretch>
            </p:blipFill>
            <p:spPr>
              <a:xfrm>
                <a:off x="8326757" y="1717147"/>
                <a:ext cx="1969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C02186C-22F5-4081-9E63-6E59414B4846}"/>
                  </a:ext>
                </a:extLst>
              </p14:cNvPr>
              <p14:cNvContentPartPr/>
              <p14:nvPr/>
            </p14:nvContentPartPr>
            <p14:xfrm>
              <a:off x="2550557" y="2086507"/>
              <a:ext cx="1799280" cy="63000"/>
            </p14:xfrm>
          </p:contentPart>
        </mc:Choice>
        <mc:Fallback>
          <p:pic>
            <p:nvPicPr>
              <p:cNvPr id="3" name="Freihand 2">
                <a:extLst>
                  <a:ext uri="{FF2B5EF4-FFF2-40B4-BE49-F238E27FC236}">
                    <a16:creationId xmlns:a16="http://schemas.microsoft.com/office/drawing/2014/main" id="{FC02186C-22F5-4081-9E63-6E59414B4846}"/>
                  </a:ext>
                </a:extLst>
              </p:cNvPr>
              <p:cNvPicPr/>
              <p:nvPr/>
            </p:nvPicPr>
            <p:blipFill>
              <a:blip r:embed="rId6"/>
              <a:stretch>
                <a:fillRect/>
              </a:stretch>
            </p:blipFill>
            <p:spPr>
              <a:xfrm>
                <a:off x="2546237" y="2082187"/>
                <a:ext cx="1807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C057CD89-A5C7-4398-8A7C-93F395953103}"/>
                  </a:ext>
                </a:extLst>
              </p14:cNvPr>
              <p14:cNvContentPartPr/>
              <p14:nvPr/>
            </p14:nvContentPartPr>
            <p14:xfrm>
              <a:off x="2109557" y="2414107"/>
              <a:ext cx="4036320" cy="47160"/>
            </p14:xfrm>
          </p:contentPart>
        </mc:Choice>
        <mc:Fallback>
          <p:pic>
            <p:nvPicPr>
              <p:cNvPr id="4" name="Freihand 3">
                <a:extLst>
                  <a:ext uri="{FF2B5EF4-FFF2-40B4-BE49-F238E27FC236}">
                    <a16:creationId xmlns:a16="http://schemas.microsoft.com/office/drawing/2014/main" id="{C057CD89-A5C7-4398-8A7C-93F395953103}"/>
                  </a:ext>
                </a:extLst>
              </p:cNvPr>
              <p:cNvPicPr/>
              <p:nvPr/>
            </p:nvPicPr>
            <p:blipFill>
              <a:blip r:embed="rId8"/>
              <a:stretch>
                <a:fillRect/>
              </a:stretch>
            </p:blipFill>
            <p:spPr>
              <a:xfrm>
                <a:off x="2105237" y="2409787"/>
                <a:ext cx="40449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9" name="Freihand 48">
                <a:extLst>
                  <a:ext uri="{FF2B5EF4-FFF2-40B4-BE49-F238E27FC236}">
                    <a16:creationId xmlns:a16="http://schemas.microsoft.com/office/drawing/2014/main" id="{BBBDAB04-022C-4A76-87B5-1AAC038190C2}"/>
                  </a:ext>
                </a:extLst>
              </p14:cNvPr>
              <p14:cNvContentPartPr/>
              <p14:nvPr/>
            </p14:nvContentPartPr>
            <p14:xfrm>
              <a:off x="1883117" y="3149947"/>
              <a:ext cx="2507760" cy="78480"/>
            </p14:xfrm>
          </p:contentPart>
        </mc:Choice>
        <mc:Fallback>
          <p:pic>
            <p:nvPicPr>
              <p:cNvPr id="49" name="Freihand 48">
                <a:extLst>
                  <a:ext uri="{FF2B5EF4-FFF2-40B4-BE49-F238E27FC236}">
                    <a16:creationId xmlns:a16="http://schemas.microsoft.com/office/drawing/2014/main" id="{BBBDAB04-022C-4A76-87B5-1AAC038190C2}"/>
                  </a:ext>
                </a:extLst>
              </p:cNvPr>
              <p:cNvPicPr/>
              <p:nvPr/>
            </p:nvPicPr>
            <p:blipFill>
              <a:blip r:embed="rId10"/>
              <a:stretch>
                <a:fillRect/>
              </a:stretch>
            </p:blipFill>
            <p:spPr>
              <a:xfrm>
                <a:off x="1878797" y="3145627"/>
                <a:ext cx="2516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0" name="Freihand 49">
                <a:extLst>
                  <a:ext uri="{FF2B5EF4-FFF2-40B4-BE49-F238E27FC236}">
                    <a16:creationId xmlns:a16="http://schemas.microsoft.com/office/drawing/2014/main" id="{B685C73B-C61B-4828-A0FA-212A3804013A}"/>
                  </a:ext>
                </a:extLst>
              </p14:cNvPr>
              <p14:cNvContentPartPr/>
              <p14:nvPr/>
            </p14:nvContentPartPr>
            <p14:xfrm>
              <a:off x="1779437" y="2698147"/>
              <a:ext cx="2939400" cy="621360"/>
            </p14:xfrm>
          </p:contentPart>
        </mc:Choice>
        <mc:Fallback>
          <p:pic>
            <p:nvPicPr>
              <p:cNvPr id="50" name="Freihand 49">
                <a:extLst>
                  <a:ext uri="{FF2B5EF4-FFF2-40B4-BE49-F238E27FC236}">
                    <a16:creationId xmlns:a16="http://schemas.microsoft.com/office/drawing/2014/main" id="{B685C73B-C61B-4828-A0FA-212A3804013A}"/>
                  </a:ext>
                </a:extLst>
              </p:cNvPr>
              <p:cNvPicPr/>
              <p:nvPr/>
            </p:nvPicPr>
            <p:blipFill>
              <a:blip r:embed="rId12"/>
              <a:stretch>
                <a:fillRect/>
              </a:stretch>
            </p:blipFill>
            <p:spPr>
              <a:xfrm>
                <a:off x="1775117" y="2693827"/>
                <a:ext cx="2948040" cy="630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1" name="Freihand 50">
                <a:extLst>
                  <a:ext uri="{FF2B5EF4-FFF2-40B4-BE49-F238E27FC236}">
                    <a16:creationId xmlns:a16="http://schemas.microsoft.com/office/drawing/2014/main" id="{1F47246E-F5E5-4003-BD46-F3C82476FD6F}"/>
                  </a:ext>
                </a:extLst>
              </p14:cNvPr>
              <p14:cNvContentPartPr/>
              <p14:nvPr/>
            </p14:nvContentPartPr>
            <p14:xfrm>
              <a:off x="1290557" y="4057147"/>
              <a:ext cx="3167640" cy="116280"/>
            </p14:xfrm>
          </p:contentPart>
        </mc:Choice>
        <mc:Fallback>
          <p:pic>
            <p:nvPicPr>
              <p:cNvPr id="51" name="Freihand 50">
                <a:extLst>
                  <a:ext uri="{FF2B5EF4-FFF2-40B4-BE49-F238E27FC236}">
                    <a16:creationId xmlns:a16="http://schemas.microsoft.com/office/drawing/2014/main" id="{1F47246E-F5E5-4003-BD46-F3C82476FD6F}"/>
                  </a:ext>
                </a:extLst>
              </p:cNvPr>
              <p:cNvPicPr/>
              <p:nvPr/>
            </p:nvPicPr>
            <p:blipFill>
              <a:blip r:embed="rId14"/>
              <a:stretch>
                <a:fillRect/>
              </a:stretch>
            </p:blipFill>
            <p:spPr>
              <a:xfrm>
                <a:off x="1286237" y="4052827"/>
                <a:ext cx="3176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2" name="Freihand 51">
                <a:extLst>
                  <a:ext uri="{FF2B5EF4-FFF2-40B4-BE49-F238E27FC236}">
                    <a16:creationId xmlns:a16="http://schemas.microsoft.com/office/drawing/2014/main" id="{50817F53-DF25-435D-9F0F-FC882EABFF0C}"/>
                  </a:ext>
                </a:extLst>
              </p14:cNvPr>
              <p14:cNvContentPartPr/>
              <p14:nvPr/>
            </p14:nvContentPartPr>
            <p14:xfrm>
              <a:off x="1794917" y="4727467"/>
              <a:ext cx="2573640" cy="66600"/>
            </p14:xfrm>
          </p:contentPart>
        </mc:Choice>
        <mc:Fallback>
          <p:pic>
            <p:nvPicPr>
              <p:cNvPr id="52" name="Freihand 51">
                <a:extLst>
                  <a:ext uri="{FF2B5EF4-FFF2-40B4-BE49-F238E27FC236}">
                    <a16:creationId xmlns:a16="http://schemas.microsoft.com/office/drawing/2014/main" id="{50817F53-DF25-435D-9F0F-FC882EABFF0C}"/>
                  </a:ext>
                </a:extLst>
              </p:cNvPr>
              <p:cNvPicPr/>
              <p:nvPr/>
            </p:nvPicPr>
            <p:blipFill>
              <a:blip r:embed="rId16"/>
              <a:stretch>
                <a:fillRect/>
              </a:stretch>
            </p:blipFill>
            <p:spPr>
              <a:xfrm>
                <a:off x="1790597" y="4723147"/>
                <a:ext cx="2582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7288" name="Freihand 137287">
                <a:extLst>
                  <a:ext uri="{FF2B5EF4-FFF2-40B4-BE49-F238E27FC236}">
                    <a16:creationId xmlns:a16="http://schemas.microsoft.com/office/drawing/2014/main" id="{8F85B0D6-B6FE-4F5A-B284-5960A4BFC82B}"/>
                  </a:ext>
                </a:extLst>
              </p14:cNvPr>
              <p14:cNvContentPartPr/>
              <p14:nvPr/>
            </p14:nvContentPartPr>
            <p14:xfrm>
              <a:off x="10933157" y="1628227"/>
              <a:ext cx="1141200" cy="12600"/>
            </p14:xfrm>
          </p:contentPart>
        </mc:Choice>
        <mc:Fallback>
          <p:pic>
            <p:nvPicPr>
              <p:cNvPr id="137288" name="Freihand 137287">
                <a:extLst>
                  <a:ext uri="{FF2B5EF4-FFF2-40B4-BE49-F238E27FC236}">
                    <a16:creationId xmlns:a16="http://schemas.microsoft.com/office/drawing/2014/main" id="{8F85B0D6-B6FE-4F5A-B284-5960A4BFC82B}"/>
                  </a:ext>
                </a:extLst>
              </p:cNvPr>
              <p:cNvPicPr/>
              <p:nvPr/>
            </p:nvPicPr>
            <p:blipFill>
              <a:blip r:embed="rId18"/>
              <a:stretch>
                <a:fillRect/>
              </a:stretch>
            </p:blipFill>
            <p:spPr>
              <a:xfrm>
                <a:off x="10928837" y="1623907"/>
                <a:ext cx="1149840" cy="21240"/>
              </a:xfrm>
              <a:prstGeom prst="rect">
                <a:avLst/>
              </a:prstGeom>
            </p:spPr>
          </p:pic>
        </mc:Fallback>
      </mc:AlternateContent>
      <p:grpSp>
        <p:nvGrpSpPr>
          <p:cNvPr id="137291" name="Gruppieren 137290">
            <a:extLst>
              <a:ext uri="{FF2B5EF4-FFF2-40B4-BE49-F238E27FC236}">
                <a16:creationId xmlns:a16="http://schemas.microsoft.com/office/drawing/2014/main" id="{B2D0C7A3-93EF-487F-87AA-EC698DABA246}"/>
              </a:ext>
            </a:extLst>
          </p:cNvPr>
          <p:cNvGrpSpPr/>
          <p:nvPr/>
        </p:nvGrpSpPr>
        <p:grpSpPr>
          <a:xfrm>
            <a:off x="10206317" y="1277587"/>
            <a:ext cx="1832400" cy="1541160"/>
            <a:chOff x="10206317" y="1277587"/>
            <a:chExt cx="1832400" cy="1541160"/>
          </a:xfrm>
        </p:grpSpPr>
        <mc:AlternateContent xmlns:mc="http://schemas.openxmlformats.org/markup-compatibility/2006">
          <mc:Choice xmlns:p14="http://schemas.microsoft.com/office/powerpoint/2010/main" Requires="p14">
            <p:contentPart p14:bwMode="auto" r:id="rId19">
              <p14:nvContentPartPr>
                <p14:cNvPr id="6" name="Freihand 5">
                  <a:extLst>
                    <a:ext uri="{FF2B5EF4-FFF2-40B4-BE49-F238E27FC236}">
                      <a16:creationId xmlns:a16="http://schemas.microsoft.com/office/drawing/2014/main" id="{CF316443-0B4C-48BD-9395-633640FB47F7}"/>
                    </a:ext>
                  </a:extLst>
                </p14:cNvPr>
                <p14:cNvContentPartPr/>
                <p14:nvPr/>
              </p14:nvContentPartPr>
              <p14:xfrm>
                <a:off x="10252757" y="1308187"/>
                <a:ext cx="22680" cy="1341360"/>
              </p14:xfrm>
            </p:contentPart>
          </mc:Choice>
          <mc:Fallback>
            <p:pic>
              <p:nvPicPr>
                <p:cNvPr id="6" name="Freihand 5">
                  <a:extLst>
                    <a:ext uri="{FF2B5EF4-FFF2-40B4-BE49-F238E27FC236}">
                      <a16:creationId xmlns:a16="http://schemas.microsoft.com/office/drawing/2014/main" id="{CF316443-0B4C-48BD-9395-633640FB47F7}"/>
                    </a:ext>
                  </a:extLst>
                </p:cNvPr>
                <p:cNvPicPr/>
                <p:nvPr/>
              </p:nvPicPr>
              <p:blipFill>
                <a:blip r:embed="rId20"/>
                <a:stretch>
                  <a:fillRect/>
                </a:stretch>
              </p:blipFill>
              <p:spPr>
                <a:xfrm>
                  <a:off x="10248437" y="1303867"/>
                  <a:ext cx="31320" cy="1350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 name="Freihand 6">
                  <a:extLst>
                    <a:ext uri="{FF2B5EF4-FFF2-40B4-BE49-F238E27FC236}">
                      <a16:creationId xmlns:a16="http://schemas.microsoft.com/office/drawing/2014/main" id="{1126338F-4665-4DA1-A10A-503980A3B160}"/>
                    </a:ext>
                  </a:extLst>
                </p14:cNvPr>
                <p14:cNvContentPartPr/>
                <p14:nvPr/>
              </p14:nvContentPartPr>
              <p14:xfrm>
                <a:off x="10499717" y="1510147"/>
                <a:ext cx="33840" cy="183600"/>
              </p14:xfrm>
            </p:contentPart>
          </mc:Choice>
          <mc:Fallback>
            <p:pic>
              <p:nvPicPr>
                <p:cNvPr id="7" name="Freihand 6">
                  <a:extLst>
                    <a:ext uri="{FF2B5EF4-FFF2-40B4-BE49-F238E27FC236}">
                      <a16:creationId xmlns:a16="http://schemas.microsoft.com/office/drawing/2014/main" id="{1126338F-4665-4DA1-A10A-503980A3B160}"/>
                    </a:ext>
                  </a:extLst>
                </p:cNvPr>
                <p:cNvPicPr/>
                <p:nvPr/>
              </p:nvPicPr>
              <p:blipFill>
                <a:blip r:embed="rId22"/>
                <a:stretch>
                  <a:fillRect/>
                </a:stretch>
              </p:blipFill>
              <p:spPr>
                <a:xfrm>
                  <a:off x="10495397" y="1505827"/>
                  <a:ext cx="42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 name="Freihand 7">
                  <a:extLst>
                    <a:ext uri="{FF2B5EF4-FFF2-40B4-BE49-F238E27FC236}">
                      <a16:creationId xmlns:a16="http://schemas.microsoft.com/office/drawing/2014/main" id="{1B03D889-3CBC-436C-8BFB-36CFEA3442DB}"/>
                    </a:ext>
                  </a:extLst>
                </p14:cNvPr>
                <p14:cNvContentPartPr/>
                <p14:nvPr/>
              </p14:nvContentPartPr>
              <p14:xfrm>
                <a:off x="10452557" y="1462987"/>
                <a:ext cx="159840" cy="13680"/>
              </p14:xfrm>
            </p:contentPart>
          </mc:Choice>
          <mc:Fallback>
            <p:pic>
              <p:nvPicPr>
                <p:cNvPr id="8" name="Freihand 7">
                  <a:extLst>
                    <a:ext uri="{FF2B5EF4-FFF2-40B4-BE49-F238E27FC236}">
                      <a16:creationId xmlns:a16="http://schemas.microsoft.com/office/drawing/2014/main" id="{1B03D889-3CBC-436C-8BFB-36CFEA3442DB}"/>
                    </a:ext>
                  </a:extLst>
                </p:cNvPr>
                <p:cNvPicPr/>
                <p:nvPr/>
              </p:nvPicPr>
              <p:blipFill>
                <a:blip r:embed="rId24"/>
                <a:stretch>
                  <a:fillRect/>
                </a:stretch>
              </p:blipFill>
              <p:spPr>
                <a:xfrm>
                  <a:off x="10448237" y="1458667"/>
                  <a:ext cx="168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 name="Freihand 8">
                  <a:extLst>
                    <a:ext uri="{FF2B5EF4-FFF2-40B4-BE49-F238E27FC236}">
                      <a16:creationId xmlns:a16="http://schemas.microsoft.com/office/drawing/2014/main" id="{F0075CD5-A06A-4BA3-973F-11F404B1BBE0}"/>
                    </a:ext>
                  </a:extLst>
                </p14:cNvPr>
                <p14:cNvContentPartPr/>
                <p14:nvPr/>
              </p14:nvContentPartPr>
              <p14:xfrm>
                <a:off x="10432397" y="1534987"/>
                <a:ext cx="119520" cy="25920"/>
              </p14:xfrm>
            </p:contentPart>
          </mc:Choice>
          <mc:Fallback>
            <p:pic>
              <p:nvPicPr>
                <p:cNvPr id="9" name="Freihand 8">
                  <a:extLst>
                    <a:ext uri="{FF2B5EF4-FFF2-40B4-BE49-F238E27FC236}">
                      <a16:creationId xmlns:a16="http://schemas.microsoft.com/office/drawing/2014/main" id="{F0075CD5-A06A-4BA3-973F-11F404B1BBE0}"/>
                    </a:ext>
                  </a:extLst>
                </p:cNvPr>
                <p:cNvPicPr/>
                <p:nvPr/>
              </p:nvPicPr>
              <p:blipFill>
                <a:blip r:embed="rId26"/>
                <a:stretch>
                  <a:fillRect/>
                </a:stretch>
              </p:blipFill>
              <p:spPr>
                <a:xfrm>
                  <a:off x="10428077" y="1530667"/>
                  <a:ext cx="1281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 name="Freihand 9">
                  <a:extLst>
                    <a:ext uri="{FF2B5EF4-FFF2-40B4-BE49-F238E27FC236}">
                      <a16:creationId xmlns:a16="http://schemas.microsoft.com/office/drawing/2014/main" id="{78C78EAA-9802-4A2C-B7A9-7F8F6972A27F}"/>
                    </a:ext>
                  </a:extLst>
                </p14:cNvPr>
                <p14:cNvContentPartPr/>
                <p14:nvPr/>
              </p14:nvContentPartPr>
              <p14:xfrm>
                <a:off x="10578917" y="1563067"/>
                <a:ext cx="64080" cy="58680"/>
              </p14:xfrm>
            </p:contentPart>
          </mc:Choice>
          <mc:Fallback>
            <p:pic>
              <p:nvPicPr>
                <p:cNvPr id="10" name="Freihand 9">
                  <a:extLst>
                    <a:ext uri="{FF2B5EF4-FFF2-40B4-BE49-F238E27FC236}">
                      <a16:creationId xmlns:a16="http://schemas.microsoft.com/office/drawing/2014/main" id="{78C78EAA-9802-4A2C-B7A9-7F8F6972A27F}"/>
                    </a:ext>
                  </a:extLst>
                </p:cNvPr>
                <p:cNvPicPr/>
                <p:nvPr/>
              </p:nvPicPr>
              <p:blipFill>
                <a:blip r:embed="rId28"/>
                <a:stretch>
                  <a:fillRect/>
                </a:stretch>
              </p:blipFill>
              <p:spPr>
                <a:xfrm>
                  <a:off x="10574597" y="1558747"/>
                  <a:ext cx="72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 name="Freihand 10">
                  <a:extLst>
                    <a:ext uri="{FF2B5EF4-FFF2-40B4-BE49-F238E27FC236}">
                      <a16:creationId xmlns:a16="http://schemas.microsoft.com/office/drawing/2014/main" id="{6A802491-8CDF-42D0-93AD-36DAA6842C26}"/>
                    </a:ext>
                  </a:extLst>
                </p14:cNvPr>
                <p14:cNvContentPartPr/>
                <p14:nvPr/>
              </p14:nvContentPartPr>
              <p14:xfrm>
                <a:off x="10655597" y="1530667"/>
                <a:ext cx="77760" cy="107280"/>
              </p14:xfrm>
            </p:contentPart>
          </mc:Choice>
          <mc:Fallback>
            <p:pic>
              <p:nvPicPr>
                <p:cNvPr id="11" name="Freihand 10">
                  <a:extLst>
                    <a:ext uri="{FF2B5EF4-FFF2-40B4-BE49-F238E27FC236}">
                      <a16:creationId xmlns:a16="http://schemas.microsoft.com/office/drawing/2014/main" id="{6A802491-8CDF-42D0-93AD-36DAA6842C26}"/>
                    </a:ext>
                  </a:extLst>
                </p:cNvPr>
                <p:cNvPicPr/>
                <p:nvPr/>
              </p:nvPicPr>
              <p:blipFill>
                <a:blip r:embed="rId30"/>
                <a:stretch>
                  <a:fillRect/>
                </a:stretch>
              </p:blipFill>
              <p:spPr>
                <a:xfrm>
                  <a:off x="10651277" y="1526347"/>
                  <a:ext cx="86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2" name="Freihand 11">
                  <a:extLst>
                    <a:ext uri="{FF2B5EF4-FFF2-40B4-BE49-F238E27FC236}">
                      <a16:creationId xmlns:a16="http://schemas.microsoft.com/office/drawing/2014/main" id="{2798A860-8B5F-4219-9B60-E3721C98C808}"/>
                    </a:ext>
                  </a:extLst>
                </p14:cNvPr>
                <p14:cNvContentPartPr/>
                <p14:nvPr/>
              </p14:nvContentPartPr>
              <p14:xfrm>
                <a:off x="10756757" y="1448227"/>
                <a:ext cx="185400" cy="159840"/>
              </p14:xfrm>
            </p:contentPart>
          </mc:Choice>
          <mc:Fallback>
            <p:pic>
              <p:nvPicPr>
                <p:cNvPr id="12" name="Freihand 11">
                  <a:extLst>
                    <a:ext uri="{FF2B5EF4-FFF2-40B4-BE49-F238E27FC236}">
                      <a16:creationId xmlns:a16="http://schemas.microsoft.com/office/drawing/2014/main" id="{2798A860-8B5F-4219-9B60-E3721C98C808}"/>
                    </a:ext>
                  </a:extLst>
                </p:cNvPr>
                <p:cNvPicPr/>
                <p:nvPr/>
              </p:nvPicPr>
              <p:blipFill>
                <a:blip r:embed="rId32"/>
                <a:stretch>
                  <a:fillRect/>
                </a:stretch>
              </p:blipFill>
              <p:spPr>
                <a:xfrm>
                  <a:off x="10752437" y="1443907"/>
                  <a:ext cx="194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 name="Freihand 12">
                  <a:extLst>
                    <a:ext uri="{FF2B5EF4-FFF2-40B4-BE49-F238E27FC236}">
                      <a16:creationId xmlns:a16="http://schemas.microsoft.com/office/drawing/2014/main" id="{E6459227-A18E-4F1C-AD55-158E32322DDA}"/>
                    </a:ext>
                  </a:extLst>
                </p14:cNvPr>
                <p14:cNvContentPartPr/>
                <p14:nvPr/>
              </p14:nvContentPartPr>
              <p14:xfrm>
                <a:off x="10979957" y="1432027"/>
                <a:ext cx="99360" cy="169200"/>
              </p14:xfrm>
            </p:contentPart>
          </mc:Choice>
          <mc:Fallback>
            <p:pic>
              <p:nvPicPr>
                <p:cNvPr id="13" name="Freihand 12">
                  <a:extLst>
                    <a:ext uri="{FF2B5EF4-FFF2-40B4-BE49-F238E27FC236}">
                      <a16:creationId xmlns:a16="http://schemas.microsoft.com/office/drawing/2014/main" id="{E6459227-A18E-4F1C-AD55-158E32322DDA}"/>
                    </a:ext>
                  </a:extLst>
                </p:cNvPr>
                <p:cNvPicPr/>
                <p:nvPr/>
              </p:nvPicPr>
              <p:blipFill>
                <a:blip r:embed="rId34"/>
                <a:stretch>
                  <a:fillRect/>
                </a:stretch>
              </p:blipFill>
              <p:spPr>
                <a:xfrm>
                  <a:off x="10975637" y="1427707"/>
                  <a:ext cx="108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4" name="Freihand 13">
                  <a:extLst>
                    <a:ext uri="{FF2B5EF4-FFF2-40B4-BE49-F238E27FC236}">
                      <a16:creationId xmlns:a16="http://schemas.microsoft.com/office/drawing/2014/main" id="{E1E13F70-D5CD-4084-B8D4-C0B749EA3ED7}"/>
                    </a:ext>
                  </a:extLst>
                </p14:cNvPr>
                <p14:cNvContentPartPr/>
                <p14:nvPr/>
              </p14:nvContentPartPr>
              <p14:xfrm>
                <a:off x="11092637" y="1534627"/>
                <a:ext cx="85680" cy="63360"/>
              </p14:xfrm>
            </p:contentPart>
          </mc:Choice>
          <mc:Fallback>
            <p:pic>
              <p:nvPicPr>
                <p:cNvPr id="14" name="Freihand 13">
                  <a:extLst>
                    <a:ext uri="{FF2B5EF4-FFF2-40B4-BE49-F238E27FC236}">
                      <a16:creationId xmlns:a16="http://schemas.microsoft.com/office/drawing/2014/main" id="{E1E13F70-D5CD-4084-B8D4-C0B749EA3ED7}"/>
                    </a:ext>
                  </a:extLst>
                </p:cNvPr>
                <p:cNvPicPr/>
                <p:nvPr/>
              </p:nvPicPr>
              <p:blipFill>
                <a:blip r:embed="rId36"/>
                <a:stretch>
                  <a:fillRect/>
                </a:stretch>
              </p:blipFill>
              <p:spPr>
                <a:xfrm>
                  <a:off x="11088317" y="1530307"/>
                  <a:ext cx="94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5" name="Freihand 14">
                  <a:extLst>
                    <a:ext uri="{FF2B5EF4-FFF2-40B4-BE49-F238E27FC236}">
                      <a16:creationId xmlns:a16="http://schemas.microsoft.com/office/drawing/2014/main" id="{9FE22921-CF14-461C-BCF6-E915EED440D1}"/>
                    </a:ext>
                  </a:extLst>
                </p14:cNvPr>
                <p14:cNvContentPartPr/>
                <p14:nvPr/>
              </p14:nvContentPartPr>
              <p14:xfrm>
                <a:off x="11209277" y="1411867"/>
                <a:ext cx="311400" cy="156240"/>
              </p14:xfrm>
            </p:contentPart>
          </mc:Choice>
          <mc:Fallback>
            <p:pic>
              <p:nvPicPr>
                <p:cNvPr id="15" name="Freihand 14">
                  <a:extLst>
                    <a:ext uri="{FF2B5EF4-FFF2-40B4-BE49-F238E27FC236}">
                      <a16:creationId xmlns:a16="http://schemas.microsoft.com/office/drawing/2014/main" id="{9FE22921-CF14-461C-BCF6-E915EED440D1}"/>
                    </a:ext>
                  </a:extLst>
                </p:cNvPr>
                <p:cNvPicPr/>
                <p:nvPr/>
              </p:nvPicPr>
              <p:blipFill>
                <a:blip r:embed="rId38"/>
                <a:stretch>
                  <a:fillRect/>
                </a:stretch>
              </p:blipFill>
              <p:spPr>
                <a:xfrm>
                  <a:off x="11204957" y="1407547"/>
                  <a:ext cx="320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6" name="Freihand 15">
                  <a:extLst>
                    <a:ext uri="{FF2B5EF4-FFF2-40B4-BE49-F238E27FC236}">
                      <a16:creationId xmlns:a16="http://schemas.microsoft.com/office/drawing/2014/main" id="{AA2B0049-B223-47A4-86C2-5FDCA685E269}"/>
                    </a:ext>
                  </a:extLst>
                </p14:cNvPr>
                <p14:cNvContentPartPr/>
                <p14:nvPr/>
              </p14:nvContentPartPr>
              <p14:xfrm>
                <a:off x="11526077" y="1513027"/>
                <a:ext cx="192600" cy="51840"/>
              </p14:xfrm>
            </p:contentPart>
          </mc:Choice>
          <mc:Fallback>
            <p:pic>
              <p:nvPicPr>
                <p:cNvPr id="16" name="Freihand 15">
                  <a:extLst>
                    <a:ext uri="{FF2B5EF4-FFF2-40B4-BE49-F238E27FC236}">
                      <a16:creationId xmlns:a16="http://schemas.microsoft.com/office/drawing/2014/main" id="{AA2B0049-B223-47A4-86C2-5FDCA685E269}"/>
                    </a:ext>
                  </a:extLst>
                </p:cNvPr>
                <p:cNvPicPr/>
                <p:nvPr/>
              </p:nvPicPr>
              <p:blipFill>
                <a:blip r:embed="rId40"/>
                <a:stretch>
                  <a:fillRect/>
                </a:stretch>
              </p:blipFill>
              <p:spPr>
                <a:xfrm>
                  <a:off x="11521757" y="1508707"/>
                  <a:ext cx="2012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7" name="Freihand 16">
                  <a:extLst>
                    <a:ext uri="{FF2B5EF4-FFF2-40B4-BE49-F238E27FC236}">
                      <a16:creationId xmlns:a16="http://schemas.microsoft.com/office/drawing/2014/main" id="{32B617AF-0BFC-4FD1-A95B-F88719F6429F}"/>
                    </a:ext>
                  </a:extLst>
                </p14:cNvPr>
                <p14:cNvContentPartPr/>
                <p14:nvPr/>
              </p14:nvContentPartPr>
              <p14:xfrm>
                <a:off x="11714357" y="1387027"/>
                <a:ext cx="100080" cy="162720"/>
              </p14:xfrm>
            </p:contentPart>
          </mc:Choice>
          <mc:Fallback>
            <p:pic>
              <p:nvPicPr>
                <p:cNvPr id="17" name="Freihand 16">
                  <a:extLst>
                    <a:ext uri="{FF2B5EF4-FFF2-40B4-BE49-F238E27FC236}">
                      <a16:creationId xmlns:a16="http://schemas.microsoft.com/office/drawing/2014/main" id="{32B617AF-0BFC-4FD1-A95B-F88719F6429F}"/>
                    </a:ext>
                  </a:extLst>
                </p:cNvPr>
                <p:cNvPicPr/>
                <p:nvPr/>
              </p:nvPicPr>
              <p:blipFill>
                <a:blip r:embed="rId42"/>
                <a:stretch>
                  <a:fillRect/>
                </a:stretch>
              </p:blipFill>
              <p:spPr>
                <a:xfrm>
                  <a:off x="11710037" y="1382707"/>
                  <a:ext cx="108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8" name="Freihand 17">
                  <a:extLst>
                    <a:ext uri="{FF2B5EF4-FFF2-40B4-BE49-F238E27FC236}">
                      <a16:creationId xmlns:a16="http://schemas.microsoft.com/office/drawing/2014/main" id="{C911A837-96E5-4745-8FE3-E97A6BE0D8E1}"/>
                    </a:ext>
                  </a:extLst>
                </p14:cNvPr>
                <p14:cNvContentPartPr/>
                <p14:nvPr/>
              </p14:nvContentPartPr>
              <p14:xfrm>
                <a:off x="11827757" y="1491067"/>
                <a:ext cx="36720" cy="54360"/>
              </p14:xfrm>
            </p:contentPart>
          </mc:Choice>
          <mc:Fallback>
            <p:pic>
              <p:nvPicPr>
                <p:cNvPr id="18" name="Freihand 17">
                  <a:extLst>
                    <a:ext uri="{FF2B5EF4-FFF2-40B4-BE49-F238E27FC236}">
                      <a16:creationId xmlns:a16="http://schemas.microsoft.com/office/drawing/2014/main" id="{C911A837-96E5-4745-8FE3-E97A6BE0D8E1}"/>
                    </a:ext>
                  </a:extLst>
                </p:cNvPr>
                <p:cNvPicPr/>
                <p:nvPr/>
              </p:nvPicPr>
              <p:blipFill>
                <a:blip r:embed="rId44"/>
                <a:stretch>
                  <a:fillRect/>
                </a:stretch>
              </p:blipFill>
              <p:spPr>
                <a:xfrm>
                  <a:off x="11823437" y="1486747"/>
                  <a:ext cx="45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9" name="Freihand 18">
                  <a:extLst>
                    <a:ext uri="{FF2B5EF4-FFF2-40B4-BE49-F238E27FC236}">
                      <a16:creationId xmlns:a16="http://schemas.microsoft.com/office/drawing/2014/main" id="{51222305-0DC0-459C-9136-74865F425DF9}"/>
                    </a:ext>
                  </a:extLst>
                </p14:cNvPr>
                <p14:cNvContentPartPr/>
                <p14:nvPr/>
              </p14:nvContentPartPr>
              <p14:xfrm>
                <a:off x="11895797" y="1451467"/>
                <a:ext cx="123840" cy="88200"/>
              </p14:xfrm>
            </p:contentPart>
          </mc:Choice>
          <mc:Fallback>
            <p:pic>
              <p:nvPicPr>
                <p:cNvPr id="19" name="Freihand 18">
                  <a:extLst>
                    <a:ext uri="{FF2B5EF4-FFF2-40B4-BE49-F238E27FC236}">
                      <a16:creationId xmlns:a16="http://schemas.microsoft.com/office/drawing/2014/main" id="{51222305-0DC0-459C-9136-74865F425DF9}"/>
                    </a:ext>
                  </a:extLst>
                </p:cNvPr>
                <p:cNvPicPr/>
                <p:nvPr/>
              </p:nvPicPr>
              <p:blipFill>
                <a:blip r:embed="rId46"/>
                <a:stretch>
                  <a:fillRect/>
                </a:stretch>
              </p:blipFill>
              <p:spPr>
                <a:xfrm>
                  <a:off x="11891477" y="1447147"/>
                  <a:ext cx="132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0" name="Freihand 19">
                  <a:extLst>
                    <a:ext uri="{FF2B5EF4-FFF2-40B4-BE49-F238E27FC236}">
                      <a16:creationId xmlns:a16="http://schemas.microsoft.com/office/drawing/2014/main" id="{8D3A2483-C88F-419A-9166-6542B966A3CF}"/>
                    </a:ext>
                  </a:extLst>
                </p14:cNvPr>
                <p14:cNvContentPartPr/>
                <p14:nvPr/>
              </p14:nvContentPartPr>
              <p14:xfrm>
                <a:off x="12038357" y="1537507"/>
                <a:ext cx="360" cy="360"/>
              </p14:xfrm>
            </p:contentPart>
          </mc:Choice>
          <mc:Fallback>
            <p:pic>
              <p:nvPicPr>
                <p:cNvPr id="20" name="Freihand 19">
                  <a:extLst>
                    <a:ext uri="{FF2B5EF4-FFF2-40B4-BE49-F238E27FC236}">
                      <a16:creationId xmlns:a16="http://schemas.microsoft.com/office/drawing/2014/main" id="{8D3A2483-C88F-419A-9166-6542B966A3CF}"/>
                    </a:ext>
                  </a:extLst>
                </p:cNvPr>
                <p:cNvPicPr/>
                <p:nvPr/>
              </p:nvPicPr>
              <p:blipFill>
                <a:blip r:embed="rId48"/>
                <a:stretch>
                  <a:fillRect/>
                </a:stretch>
              </p:blipFill>
              <p:spPr>
                <a:xfrm>
                  <a:off x="12034037" y="1533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1" name="Freihand 20">
                  <a:extLst>
                    <a:ext uri="{FF2B5EF4-FFF2-40B4-BE49-F238E27FC236}">
                      <a16:creationId xmlns:a16="http://schemas.microsoft.com/office/drawing/2014/main" id="{6CE7AC2E-C153-44A3-814A-648C7B6E264E}"/>
                    </a:ext>
                  </a:extLst>
                </p14:cNvPr>
                <p14:cNvContentPartPr/>
                <p14:nvPr/>
              </p14:nvContentPartPr>
              <p14:xfrm>
                <a:off x="10509797" y="1836307"/>
                <a:ext cx="188280" cy="67680"/>
              </p14:xfrm>
            </p:contentPart>
          </mc:Choice>
          <mc:Fallback>
            <p:pic>
              <p:nvPicPr>
                <p:cNvPr id="21" name="Freihand 20">
                  <a:extLst>
                    <a:ext uri="{FF2B5EF4-FFF2-40B4-BE49-F238E27FC236}">
                      <a16:creationId xmlns:a16="http://schemas.microsoft.com/office/drawing/2014/main" id="{6CE7AC2E-C153-44A3-814A-648C7B6E264E}"/>
                    </a:ext>
                  </a:extLst>
                </p:cNvPr>
                <p:cNvPicPr/>
                <p:nvPr/>
              </p:nvPicPr>
              <p:blipFill>
                <a:blip r:embed="rId50"/>
                <a:stretch>
                  <a:fillRect/>
                </a:stretch>
              </p:blipFill>
              <p:spPr>
                <a:xfrm>
                  <a:off x="10505477" y="1831987"/>
                  <a:ext cx="196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2" name="Freihand 21">
                  <a:extLst>
                    <a:ext uri="{FF2B5EF4-FFF2-40B4-BE49-F238E27FC236}">
                      <a16:creationId xmlns:a16="http://schemas.microsoft.com/office/drawing/2014/main" id="{09409E5F-C09B-4DED-BC24-F402582C95F9}"/>
                    </a:ext>
                  </a:extLst>
                </p14:cNvPr>
                <p14:cNvContentPartPr/>
                <p14:nvPr/>
              </p14:nvContentPartPr>
              <p14:xfrm>
                <a:off x="10701317" y="1765027"/>
                <a:ext cx="25920" cy="23040"/>
              </p14:xfrm>
            </p:contentPart>
          </mc:Choice>
          <mc:Fallback>
            <p:pic>
              <p:nvPicPr>
                <p:cNvPr id="22" name="Freihand 21">
                  <a:extLst>
                    <a:ext uri="{FF2B5EF4-FFF2-40B4-BE49-F238E27FC236}">
                      <a16:creationId xmlns:a16="http://schemas.microsoft.com/office/drawing/2014/main" id="{09409E5F-C09B-4DED-BC24-F402582C95F9}"/>
                    </a:ext>
                  </a:extLst>
                </p:cNvPr>
                <p:cNvPicPr/>
                <p:nvPr/>
              </p:nvPicPr>
              <p:blipFill>
                <a:blip r:embed="rId52"/>
                <a:stretch>
                  <a:fillRect/>
                </a:stretch>
              </p:blipFill>
              <p:spPr>
                <a:xfrm>
                  <a:off x="10696997" y="1760707"/>
                  <a:ext cx="34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3" name="Freihand 22">
                  <a:extLst>
                    <a:ext uri="{FF2B5EF4-FFF2-40B4-BE49-F238E27FC236}">
                      <a16:creationId xmlns:a16="http://schemas.microsoft.com/office/drawing/2014/main" id="{F7405629-1FAC-412D-9A03-D751CBFA4E42}"/>
                    </a:ext>
                  </a:extLst>
                </p14:cNvPr>
                <p14:cNvContentPartPr/>
                <p14:nvPr/>
              </p14:nvContentPartPr>
              <p14:xfrm>
                <a:off x="10797797" y="1774027"/>
                <a:ext cx="130320" cy="127800"/>
              </p14:xfrm>
            </p:contentPart>
          </mc:Choice>
          <mc:Fallback>
            <p:pic>
              <p:nvPicPr>
                <p:cNvPr id="23" name="Freihand 22">
                  <a:extLst>
                    <a:ext uri="{FF2B5EF4-FFF2-40B4-BE49-F238E27FC236}">
                      <a16:creationId xmlns:a16="http://schemas.microsoft.com/office/drawing/2014/main" id="{F7405629-1FAC-412D-9A03-D751CBFA4E42}"/>
                    </a:ext>
                  </a:extLst>
                </p:cNvPr>
                <p:cNvPicPr/>
                <p:nvPr/>
              </p:nvPicPr>
              <p:blipFill>
                <a:blip r:embed="rId54"/>
                <a:stretch>
                  <a:fillRect/>
                </a:stretch>
              </p:blipFill>
              <p:spPr>
                <a:xfrm>
                  <a:off x="10793477" y="1769707"/>
                  <a:ext cx="138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4" name="Freihand 23">
                  <a:extLst>
                    <a:ext uri="{FF2B5EF4-FFF2-40B4-BE49-F238E27FC236}">
                      <a16:creationId xmlns:a16="http://schemas.microsoft.com/office/drawing/2014/main" id="{4D6E99C4-1119-4F57-9E7D-30D44F7C988C}"/>
                    </a:ext>
                  </a:extLst>
                </p14:cNvPr>
                <p14:cNvContentPartPr/>
                <p14:nvPr/>
              </p14:nvContentPartPr>
              <p14:xfrm>
                <a:off x="10936037" y="1829107"/>
                <a:ext cx="221760" cy="66600"/>
              </p14:xfrm>
            </p:contentPart>
          </mc:Choice>
          <mc:Fallback>
            <p:pic>
              <p:nvPicPr>
                <p:cNvPr id="24" name="Freihand 23">
                  <a:extLst>
                    <a:ext uri="{FF2B5EF4-FFF2-40B4-BE49-F238E27FC236}">
                      <a16:creationId xmlns:a16="http://schemas.microsoft.com/office/drawing/2014/main" id="{4D6E99C4-1119-4F57-9E7D-30D44F7C988C}"/>
                    </a:ext>
                  </a:extLst>
                </p:cNvPr>
                <p:cNvPicPr/>
                <p:nvPr/>
              </p:nvPicPr>
              <p:blipFill>
                <a:blip r:embed="rId56"/>
                <a:stretch>
                  <a:fillRect/>
                </a:stretch>
              </p:blipFill>
              <p:spPr>
                <a:xfrm>
                  <a:off x="10931717" y="1824787"/>
                  <a:ext cx="230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5" name="Freihand 24">
                  <a:extLst>
                    <a:ext uri="{FF2B5EF4-FFF2-40B4-BE49-F238E27FC236}">
                      <a16:creationId xmlns:a16="http://schemas.microsoft.com/office/drawing/2014/main" id="{7DD16074-B550-44C0-A9AF-0E5260247CED}"/>
                    </a:ext>
                  </a:extLst>
                </p14:cNvPr>
                <p14:cNvContentPartPr/>
                <p14:nvPr/>
              </p14:nvContentPartPr>
              <p14:xfrm>
                <a:off x="11198477" y="1839187"/>
                <a:ext cx="236520" cy="56520"/>
              </p14:xfrm>
            </p:contentPart>
          </mc:Choice>
          <mc:Fallback>
            <p:pic>
              <p:nvPicPr>
                <p:cNvPr id="25" name="Freihand 24">
                  <a:extLst>
                    <a:ext uri="{FF2B5EF4-FFF2-40B4-BE49-F238E27FC236}">
                      <a16:creationId xmlns:a16="http://schemas.microsoft.com/office/drawing/2014/main" id="{7DD16074-B550-44C0-A9AF-0E5260247CED}"/>
                    </a:ext>
                  </a:extLst>
                </p:cNvPr>
                <p:cNvPicPr/>
                <p:nvPr/>
              </p:nvPicPr>
              <p:blipFill>
                <a:blip r:embed="rId58"/>
                <a:stretch>
                  <a:fillRect/>
                </a:stretch>
              </p:blipFill>
              <p:spPr>
                <a:xfrm>
                  <a:off x="11194157" y="1834867"/>
                  <a:ext cx="245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6" name="Freihand 25">
                  <a:extLst>
                    <a:ext uri="{FF2B5EF4-FFF2-40B4-BE49-F238E27FC236}">
                      <a16:creationId xmlns:a16="http://schemas.microsoft.com/office/drawing/2014/main" id="{C7671DC6-E3D4-4116-BE13-F9E18B232871}"/>
                    </a:ext>
                  </a:extLst>
                </p14:cNvPr>
                <p14:cNvContentPartPr/>
                <p14:nvPr/>
              </p14:nvContentPartPr>
              <p14:xfrm>
                <a:off x="10450757" y="2032147"/>
                <a:ext cx="89280" cy="163800"/>
              </p14:xfrm>
            </p:contentPart>
          </mc:Choice>
          <mc:Fallback>
            <p:pic>
              <p:nvPicPr>
                <p:cNvPr id="26" name="Freihand 25">
                  <a:extLst>
                    <a:ext uri="{FF2B5EF4-FFF2-40B4-BE49-F238E27FC236}">
                      <a16:creationId xmlns:a16="http://schemas.microsoft.com/office/drawing/2014/main" id="{C7671DC6-E3D4-4116-BE13-F9E18B232871}"/>
                    </a:ext>
                  </a:extLst>
                </p:cNvPr>
                <p:cNvPicPr/>
                <p:nvPr/>
              </p:nvPicPr>
              <p:blipFill>
                <a:blip r:embed="rId60"/>
                <a:stretch>
                  <a:fillRect/>
                </a:stretch>
              </p:blipFill>
              <p:spPr>
                <a:xfrm>
                  <a:off x="10446437" y="2027827"/>
                  <a:ext cx="97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7" name="Freihand 26">
                  <a:extLst>
                    <a:ext uri="{FF2B5EF4-FFF2-40B4-BE49-F238E27FC236}">
                      <a16:creationId xmlns:a16="http://schemas.microsoft.com/office/drawing/2014/main" id="{B4DB7FFB-6531-4FD1-BFCE-1E6059BCD757}"/>
                    </a:ext>
                  </a:extLst>
                </p14:cNvPr>
                <p14:cNvContentPartPr/>
                <p14:nvPr/>
              </p14:nvContentPartPr>
              <p14:xfrm>
                <a:off x="10595117" y="2024947"/>
                <a:ext cx="48240" cy="139320"/>
              </p14:xfrm>
            </p:contentPart>
          </mc:Choice>
          <mc:Fallback>
            <p:pic>
              <p:nvPicPr>
                <p:cNvPr id="27" name="Freihand 26">
                  <a:extLst>
                    <a:ext uri="{FF2B5EF4-FFF2-40B4-BE49-F238E27FC236}">
                      <a16:creationId xmlns:a16="http://schemas.microsoft.com/office/drawing/2014/main" id="{B4DB7FFB-6531-4FD1-BFCE-1E6059BCD757}"/>
                    </a:ext>
                  </a:extLst>
                </p:cNvPr>
                <p:cNvPicPr/>
                <p:nvPr/>
              </p:nvPicPr>
              <p:blipFill>
                <a:blip r:embed="rId62"/>
                <a:stretch>
                  <a:fillRect/>
                </a:stretch>
              </p:blipFill>
              <p:spPr>
                <a:xfrm>
                  <a:off x="10590797" y="2020627"/>
                  <a:ext cx="568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8" name="Freihand 27">
                  <a:extLst>
                    <a:ext uri="{FF2B5EF4-FFF2-40B4-BE49-F238E27FC236}">
                      <a16:creationId xmlns:a16="http://schemas.microsoft.com/office/drawing/2014/main" id="{4E37139A-F788-418B-82FA-90415EC7C185}"/>
                    </a:ext>
                  </a:extLst>
                </p14:cNvPr>
                <p14:cNvContentPartPr/>
                <p14:nvPr/>
              </p14:nvContentPartPr>
              <p14:xfrm>
                <a:off x="10660997" y="2007307"/>
                <a:ext cx="195120" cy="157320"/>
              </p14:xfrm>
            </p:contentPart>
          </mc:Choice>
          <mc:Fallback>
            <p:pic>
              <p:nvPicPr>
                <p:cNvPr id="28" name="Freihand 27">
                  <a:extLst>
                    <a:ext uri="{FF2B5EF4-FFF2-40B4-BE49-F238E27FC236}">
                      <a16:creationId xmlns:a16="http://schemas.microsoft.com/office/drawing/2014/main" id="{4E37139A-F788-418B-82FA-90415EC7C185}"/>
                    </a:ext>
                  </a:extLst>
                </p:cNvPr>
                <p:cNvPicPr/>
                <p:nvPr/>
              </p:nvPicPr>
              <p:blipFill>
                <a:blip r:embed="rId64"/>
                <a:stretch>
                  <a:fillRect/>
                </a:stretch>
              </p:blipFill>
              <p:spPr>
                <a:xfrm>
                  <a:off x="10656677" y="2002987"/>
                  <a:ext cx="203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9" name="Freihand 28">
                  <a:extLst>
                    <a:ext uri="{FF2B5EF4-FFF2-40B4-BE49-F238E27FC236}">
                      <a16:creationId xmlns:a16="http://schemas.microsoft.com/office/drawing/2014/main" id="{27307C3F-4C23-49A0-96E6-BB4109BF1FDD}"/>
                    </a:ext>
                  </a:extLst>
                </p14:cNvPr>
                <p14:cNvContentPartPr/>
                <p14:nvPr/>
              </p14:nvContentPartPr>
              <p14:xfrm>
                <a:off x="10992197" y="2034307"/>
                <a:ext cx="318240" cy="122760"/>
              </p14:xfrm>
            </p:contentPart>
          </mc:Choice>
          <mc:Fallback>
            <p:pic>
              <p:nvPicPr>
                <p:cNvPr id="29" name="Freihand 28">
                  <a:extLst>
                    <a:ext uri="{FF2B5EF4-FFF2-40B4-BE49-F238E27FC236}">
                      <a16:creationId xmlns:a16="http://schemas.microsoft.com/office/drawing/2014/main" id="{27307C3F-4C23-49A0-96E6-BB4109BF1FDD}"/>
                    </a:ext>
                  </a:extLst>
                </p:cNvPr>
                <p:cNvPicPr/>
                <p:nvPr/>
              </p:nvPicPr>
              <p:blipFill>
                <a:blip r:embed="rId66"/>
                <a:stretch>
                  <a:fillRect/>
                </a:stretch>
              </p:blipFill>
              <p:spPr>
                <a:xfrm>
                  <a:off x="10987877" y="2029987"/>
                  <a:ext cx="326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0" name="Freihand 29">
                  <a:extLst>
                    <a:ext uri="{FF2B5EF4-FFF2-40B4-BE49-F238E27FC236}">
                      <a16:creationId xmlns:a16="http://schemas.microsoft.com/office/drawing/2014/main" id="{EDF04388-A1E9-43CC-8EBD-8C56A75E041D}"/>
                    </a:ext>
                  </a:extLst>
                </p14:cNvPr>
                <p14:cNvContentPartPr/>
                <p14:nvPr/>
              </p14:nvContentPartPr>
              <p14:xfrm>
                <a:off x="11222957" y="2015947"/>
                <a:ext cx="360" cy="360"/>
              </p14:xfrm>
            </p:contentPart>
          </mc:Choice>
          <mc:Fallback>
            <p:pic>
              <p:nvPicPr>
                <p:cNvPr id="30" name="Freihand 29">
                  <a:extLst>
                    <a:ext uri="{FF2B5EF4-FFF2-40B4-BE49-F238E27FC236}">
                      <a16:creationId xmlns:a16="http://schemas.microsoft.com/office/drawing/2014/main" id="{EDF04388-A1E9-43CC-8EBD-8C56A75E041D}"/>
                    </a:ext>
                  </a:extLst>
                </p:cNvPr>
                <p:cNvPicPr/>
                <p:nvPr/>
              </p:nvPicPr>
              <p:blipFill>
                <a:blip r:embed="rId48"/>
                <a:stretch>
                  <a:fillRect/>
                </a:stretch>
              </p:blipFill>
              <p:spPr>
                <a:xfrm>
                  <a:off x="11218637" y="2011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1" name="Freihand 30">
                  <a:extLst>
                    <a:ext uri="{FF2B5EF4-FFF2-40B4-BE49-F238E27FC236}">
                      <a16:creationId xmlns:a16="http://schemas.microsoft.com/office/drawing/2014/main" id="{B39119CE-BA1E-4F29-9EA9-A11285F92D18}"/>
                    </a:ext>
                  </a:extLst>
                </p14:cNvPr>
                <p14:cNvContentPartPr/>
                <p14:nvPr/>
              </p14:nvContentPartPr>
              <p14:xfrm>
                <a:off x="10432397" y="2300347"/>
                <a:ext cx="125280" cy="168840"/>
              </p14:xfrm>
            </p:contentPart>
          </mc:Choice>
          <mc:Fallback>
            <p:pic>
              <p:nvPicPr>
                <p:cNvPr id="31" name="Freihand 30">
                  <a:extLst>
                    <a:ext uri="{FF2B5EF4-FFF2-40B4-BE49-F238E27FC236}">
                      <a16:creationId xmlns:a16="http://schemas.microsoft.com/office/drawing/2014/main" id="{B39119CE-BA1E-4F29-9EA9-A11285F92D18}"/>
                    </a:ext>
                  </a:extLst>
                </p:cNvPr>
                <p:cNvPicPr/>
                <p:nvPr/>
              </p:nvPicPr>
              <p:blipFill>
                <a:blip r:embed="rId69"/>
                <a:stretch>
                  <a:fillRect/>
                </a:stretch>
              </p:blipFill>
              <p:spPr>
                <a:xfrm>
                  <a:off x="10428077" y="2296027"/>
                  <a:ext cx="133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2" name="Freihand 31">
                  <a:extLst>
                    <a:ext uri="{FF2B5EF4-FFF2-40B4-BE49-F238E27FC236}">
                      <a16:creationId xmlns:a16="http://schemas.microsoft.com/office/drawing/2014/main" id="{298D4583-2D8A-4AEE-A21E-999A724D6B3A}"/>
                    </a:ext>
                  </a:extLst>
                </p14:cNvPr>
                <p14:cNvContentPartPr/>
                <p14:nvPr/>
              </p14:nvContentPartPr>
              <p14:xfrm>
                <a:off x="10556597" y="2288107"/>
                <a:ext cx="172800" cy="165960"/>
              </p14:xfrm>
            </p:contentPart>
          </mc:Choice>
          <mc:Fallback>
            <p:pic>
              <p:nvPicPr>
                <p:cNvPr id="32" name="Freihand 31">
                  <a:extLst>
                    <a:ext uri="{FF2B5EF4-FFF2-40B4-BE49-F238E27FC236}">
                      <a16:creationId xmlns:a16="http://schemas.microsoft.com/office/drawing/2014/main" id="{298D4583-2D8A-4AEE-A21E-999A724D6B3A}"/>
                    </a:ext>
                  </a:extLst>
                </p:cNvPr>
                <p:cNvPicPr/>
                <p:nvPr/>
              </p:nvPicPr>
              <p:blipFill>
                <a:blip r:embed="rId71"/>
                <a:stretch>
                  <a:fillRect/>
                </a:stretch>
              </p:blipFill>
              <p:spPr>
                <a:xfrm>
                  <a:off x="10552277" y="2283787"/>
                  <a:ext cx="181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3" name="Freihand 32">
                  <a:extLst>
                    <a:ext uri="{FF2B5EF4-FFF2-40B4-BE49-F238E27FC236}">
                      <a16:creationId xmlns:a16="http://schemas.microsoft.com/office/drawing/2014/main" id="{43CC6C29-73E2-4AEB-8478-BDFEB30ABA79}"/>
                    </a:ext>
                  </a:extLst>
                </p14:cNvPr>
                <p14:cNvContentPartPr/>
                <p14:nvPr/>
              </p14:nvContentPartPr>
              <p14:xfrm>
                <a:off x="10744157" y="2273347"/>
                <a:ext cx="126000" cy="148680"/>
              </p14:xfrm>
            </p:contentPart>
          </mc:Choice>
          <mc:Fallback>
            <p:pic>
              <p:nvPicPr>
                <p:cNvPr id="33" name="Freihand 32">
                  <a:extLst>
                    <a:ext uri="{FF2B5EF4-FFF2-40B4-BE49-F238E27FC236}">
                      <a16:creationId xmlns:a16="http://schemas.microsoft.com/office/drawing/2014/main" id="{43CC6C29-73E2-4AEB-8478-BDFEB30ABA79}"/>
                    </a:ext>
                  </a:extLst>
                </p:cNvPr>
                <p:cNvPicPr/>
                <p:nvPr/>
              </p:nvPicPr>
              <p:blipFill>
                <a:blip r:embed="rId73"/>
                <a:stretch>
                  <a:fillRect/>
                </a:stretch>
              </p:blipFill>
              <p:spPr>
                <a:xfrm>
                  <a:off x="10739837" y="2269027"/>
                  <a:ext cx="134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4" name="Freihand 33">
                  <a:extLst>
                    <a:ext uri="{FF2B5EF4-FFF2-40B4-BE49-F238E27FC236}">
                      <a16:creationId xmlns:a16="http://schemas.microsoft.com/office/drawing/2014/main" id="{2F0B24A2-CF09-4AD6-8E15-93531CCE8549}"/>
                    </a:ext>
                  </a:extLst>
                </p14:cNvPr>
                <p14:cNvContentPartPr/>
                <p14:nvPr/>
              </p14:nvContentPartPr>
              <p14:xfrm>
                <a:off x="10812917" y="2364787"/>
                <a:ext cx="46080" cy="36360"/>
              </p14:xfrm>
            </p:contentPart>
          </mc:Choice>
          <mc:Fallback>
            <p:pic>
              <p:nvPicPr>
                <p:cNvPr id="34" name="Freihand 33">
                  <a:extLst>
                    <a:ext uri="{FF2B5EF4-FFF2-40B4-BE49-F238E27FC236}">
                      <a16:creationId xmlns:a16="http://schemas.microsoft.com/office/drawing/2014/main" id="{2F0B24A2-CF09-4AD6-8E15-93531CCE8549}"/>
                    </a:ext>
                  </a:extLst>
                </p:cNvPr>
                <p:cNvPicPr/>
                <p:nvPr/>
              </p:nvPicPr>
              <p:blipFill>
                <a:blip r:embed="rId75"/>
                <a:stretch>
                  <a:fillRect/>
                </a:stretch>
              </p:blipFill>
              <p:spPr>
                <a:xfrm>
                  <a:off x="10808597" y="2360467"/>
                  <a:ext cx="547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5" name="Freihand 34">
                  <a:extLst>
                    <a:ext uri="{FF2B5EF4-FFF2-40B4-BE49-F238E27FC236}">
                      <a16:creationId xmlns:a16="http://schemas.microsoft.com/office/drawing/2014/main" id="{5E314864-3AF2-4E4F-925A-F03AE1DC9681}"/>
                    </a:ext>
                  </a:extLst>
                </p14:cNvPr>
                <p14:cNvContentPartPr/>
                <p14:nvPr/>
              </p14:nvContentPartPr>
              <p14:xfrm>
                <a:off x="10891397" y="2345347"/>
                <a:ext cx="72720" cy="75960"/>
              </p14:xfrm>
            </p:contentPart>
          </mc:Choice>
          <mc:Fallback>
            <p:pic>
              <p:nvPicPr>
                <p:cNvPr id="35" name="Freihand 34">
                  <a:extLst>
                    <a:ext uri="{FF2B5EF4-FFF2-40B4-BE49-F238E27FC236}">
                      <a16:creationId xmlns:a16="http://schemas.microsoft.com/office/drawing/2014/main" id="{5E314864-3AF2-4E4F-925A-F03AE1DC9681}"/>
                    </a:ext>
                  </a:extLst>
                </p:cNvPr>
                <p:cNvPicPr/>
                <p:nvPr/>
              </p:nvPicPr>
              <p:blipFill>
                <a:blip r:embed="rId77"/>
                <a:stretch>
                  <a:fillRect/>
                </a:stretch>
              </p:blipFill>
              <p:spPr>
                <a:xfrm>
                  <a:off x="10887077" y="2341027"/>
                  <a:ext cx="81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6" name="Freihand 35">
                  <a:extLst>
                    <a:ext uri="{FF2B5EF4-FFF2-40B4-BE49-F238E27FC236}">
                      <a16:creationId xmlns:a16="http://schemas.microsoft.com/office/drawing/2014/main" id="{2E5DB609-088C-423F-9FD4-449B8CBF6D2A}"/>
                    </a:ext>
                  </a:extLst>
                </p14:cNvPr>
                <p14:cNvContentPartPr/>
                <p14:nvPr/>
              </p14:nvContentPartPr>
              <p14:xfrm>
                <a:off x="10979597" y="2314747"/>
                <a:ext cx="250560" cy="94320"/>
              </p14:xfrm>
            </p:contentPart>
          </mc:Choice>
          <mc:Fallback>
            <p:pic>
              <p:nvPicPr>
                <p:cNvPr id="36" name="Freihand 35">
                  <a:extLst>
                    <a:ext uri="{FF2B5EF4-FFF2-40B4-BE49-F238E27FC236}">
                      <a16:creationId xmlns:a16="http://schemas.microsoft.com/office/drawing/2014/main" id="{2E5DB609-088C-423F-9FD4-449B8CBF6D2A}"/>
                    </a:ext>
                  </a:extLst>
                </p:cNvPr>
                <p:cNvPicPr/>
                <p:nvPr/>
              </p:nvPicPr>
              <p:blipFill>
                <a:blip r:embed="rId79"/>
                <a:stretch>
                  <a:fillRect/>
                </a:stretch>
              </p:blipFill>
              <p:spPr>
                <a:xfrm>
                  <a:off x="10975277" y="2310427"/>
                  <a:ext cx="259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7" name="Freihand 36">
                  <a:extLst>
                    <a:ext uri="{FF2B5EF4-FFF2-40B4-BE49-F238E27FC236}">
                      <a16:creationId xmlns:a16="http://schemas.microsoft.com/office/drawing/2014/main" id="{FC4716EC-0D37-486A-BB2B-CB36321CBDA0}"/>
                    </a:ext>
                  </a:extLst>
                </p14:cNvPr>
                <p14:cNvContentPartPr/>
                <p14:nvPr/>
              </p14:nvContentPartPr>
              <p14:xfrm>
                <a:off x="11216837" y="2247427"/>
                <a:ext cx="63000" cy="148320"/>
              </p14:xfrm>
            </p:contentPart>
          </mc:Choice>
          <mc:Fallback>
            <p:pic>
              <p:nvPicPr>
                <p:cNvPr id="37" name="Freihand 36">
                  <a:extLst>
                    <a:ext uri="{FF2B5EF4-FFF2-40B4-BE49-F238E27FC236}">
                      <a16:creationId xmlns:a16="http://schemas.microsoft.com/office/drawing/2014/main" id="{FC4716EC-0D37-486A-BB2B-CB36321CBDA0}"/>
                    </a:ext>
                  </a:extLst>
                </p:cNvPr>
                <p:cNvPicPr/>
                <p:nvPr/>
              </p:nvPicPr>
              <p:blipFill>
                <a:blip r:embed="rId81"/>
                <a:stretch>
                  <a:fillRect/>
                </a:stretch>
              </p:blipFill>
              <p:spPr>
                <a:xfrm>
                  <a:off x="11212517" y="2243107"/>
                  <a:ext cx="71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8" name="Freihand 37">
                  <a:extLst>
                    <a:ext uri="{FF2B5EF4-FFF2-40B4-BE49-F238E27FC236}">
                      <a16:creationId xmlns:a16="http://schemas.microsoft.com/office/drawing/2014/main" id="{89EB9C6A-5A9C-436E-A3C2-6EFE522D1DF0}"/>
                    </a:ext>
                  </a:extLst>
                </p14:cNvPr>
                <p14:cNvContentPartPr/>
                <p14:nvPr/>
              </p14:nvContentPartPr>
              <p14:xfrm>
                <a:off x="11204237" y="2236267"/>
                <a:ext cx="44640" cy="21960"/>
              </p14:xfrm>
            </p:contentPart>
          </mc:Choice>
          <mc:Fallback>
            <p:pic>
              <p:nvPicPr>
                <p:cNvPr id="38" name="Freihand 37">
                  <a:extLst>
                    <a:ext uri="{FF2B5EF4-FFF2-40B4-BE49-F238E27FC236}">
                      <a16:creationId xmlns:a16="http://schemas.microsoft.com/office/drawing/2014/main" id="{89EB9C6A-5A9C-436E-A3C2-6EFE522D1DF0}"/>
                    </a:ext>
                  </a:extLst>
                </p:cNvPr>
                <p:cNvPicPr/>
                <p:nvPr/>
              </p:nvPicPr>
              <p:blipFill>
                <a:blip r:embed="rId83"/>
                <a:stretch>
                  <a:fillRect/>
                </a:stretch>
              </p:blipFill>
              <p:spPr>
                <a:xfrm>
                  <a:off x="11199917" y="2231947"/>
                  <a:ext cx="532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9" name="Freihand 38">
                  <a:extLst>
                    <a:ext uri="{FF2B5EF4-FFF2-40B4-BE49-F238E27FC236}">
                      <a16:creationId xmlns:a16="http://schemas.microsoft.com/office/drawing/2014/main" id="{140655AF-1AAE-442F-B0A3-AB283BAFD3F4}"/>
                    </a:ext>
                  </a:extLst>
                </p14:cNvPr>
                <p14:cNvContentPartPr/>
                <p14:nvPr/>
              </p14:nvContentPartPr>
              <p14:xfrm>
                <a:off x="11286317" y="2310787"/>
                <a:ext cx="50760" cy="63360"/>
              </p14:xfrm>
            </p:contentPart>
          </mc:Choice>
          <mc:Fallback>
            <p:pic>
              <p:nvPicPr>
                <p:cNvPr id="39" name="Freihand 38">
                  <a:extLst>
                    <a:ext uri="{FF2B5EF4-FFF2-40B4-BE49-F238E27FC236}">
                      <a16:creationId xmlns:a16="http://schemas.microsoft.com/office/drawing/2014/main" id="{140655AF-1AAE-442F-B0A3-AB283BAFD3F4}"/>
                    </a:ext>
                  </a:extLst>
                </p:cNvPr>
                <p:cNvPicPr/>
                <p:nvPr/>
              </p:nvPicPr>
              <p:blipFill>
                <a:blip r:embed="rId85"/>
                <a:stretch>
                  <a:fillRect/>
                </a:stretch>
              </p:blipFill>
              <p:spPr>
                <a:xfrm>
                  <a:off x="11281997" y="2306467"/>
                  <a:ext cx="59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0" name="Freihand 39">
                  <a:extLst>
                    <a:ext uri="{FF2B5EF4-FFF2-40B4-BE49-F238E27FC236}">
                      <a16:creationId xmlns:a16="http://schemas.microsoft.com/office/drawing/2014/main" id="{A8CBD980-7A1B-4D0F-AD8B-781CAE0B8964}"/>
                    </a:ext>
                  </a:extLst>
                </p14:cNvPr>
                <p14:cNvContentPartPr/>
                <p14:nvPr/>
              </p14:nvContentPartPr>
              <p14:xfrm>
                <a:off x="11346077" y="2221507"/>
                <a:ext cx="128160" cy="149040"/>
              </p14:xfrm>
            </p:contentPart>
          </mc:Choice>
          <mc:Fallback>
            <p:pic>
              <p:nvPicPr>
                <p:cNvPr id="40" name="Freihand 39">
                  <a:extLst>
                    <a:ext uri="{FF2B5EF4-FFF2-40B4-BE49-F238E27FC236}">
                      <a16:creationId xmlns:a16="http://schemas.microsoft.com/office/drawing/2014/main" id="{A8CBD980-7A1B-4D0F-AD8B-781CAE0B8964}"/>
                    </a:ext>
                  </a:extLst>
                </p:cNvPr>
                <p:cNvPicPr/>
                <p:nvPr/>
              </p:nvPicPr>
              <p:blipFill>
                <a:blip r:embed="rId87"/>
                <a:stretch>
                  <a:fillRect/>
                </a:stretch>
              </p:blipFill>
              <p:spPr>
                <a:xfrm>
                  <a:off x="11341757" y="2217187"/>
                  <a:ext cx="136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1" name="Freihand 40">
                  <a:extLst>
                    <a:ext uri="{FF2B5EF4-FFF2-40B4-BE49-F238E27FC236}">
                      <a16:creationId xmlns:a16="http://schemas.microsoft.com/office/drawing/2014/main" id="{6DDDDBE0-7A5F-4F89-ABB8-467D4BB98DEA}"/>
                    </a:ext>
                  </a:extLst>
                </p14:cNvPr>
                <p14:cNvContentPartPr/>
                <p14:nvPr/>
              </p14:nvContentPartPr>
              <p14:xfrm>
                <a:off x="11472797" y="2191987"/>
                <a:ext cx="256680" cy="197640"/>
              </p14:xfrm>
            </p:contentPart>
          </mc:Choice>
          <mc:Fallback>
            <p:pic>
              <p:nvPicPr>
                <p:cNvPr id="41" name="Freihand 40">
                  <a:extLst>
                    <a:ext uri="{FF2B5EF4-FFF2-40B4-BE49-F238E27FC236}">
                      <a16:creationId xmlns:a16="http://schemas.microsoft.com/office/drawing/2014/main" id="{6DDDDBE0-7A5F-4F89-ABB8-467D4BB98DEA}"/>
                    </a:ext>
                  </a:extLst>
                </p:cNvPr>
                <p:cNvPicPr/>
                <p:nvPr/>
              </p:nvPicPr>
              <p:blipFill>
                <a:blip r:embed="rId89"/>
                <a:stretch>
                  <a:fillRect/>
                </a:stretch>
              </p:blipFill>
              <p:spPr>
                <a:xfrm>
                  <a:off x="11468477" y="2187667"/>
                  <a:ext cx="2653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2" name="Freihand 41">
                  <a:extLst>
                    <a:ext uri="{FF2B5EF4-FFF2-40B4-BE49-F238E27FC236}">
                      <a16:creationId xmlns:a16="http://schemas.microsoft.com/office/drawing/2014/main" id="{4CB38258-7A23-4914-8759-3B26999B5532}"/>
                    </a:ext>
                  </a:extLst>
                </p14:cNvPr>
                <p14:cNvContentPartPr/>
                <p14:nvPr/>
              </p14:nvContentPartPr>
              <p14:xfrm>
                <a:off x="10522397" y="2581507"/>
                <a:ext cx="116640" cy="159480"/>
              </p14:xfrm>
            </p:contentPart>
          </mc:Choice>
          <mc:Fallback>
            <p:pic>
              <p:nvPicPr>
                <p:cNvPr id="42" name="Freihand 41">
                  <a:extLst>
                    <a:ext uri="{FF2B5EF4-FFF2-40B4-BE49-F238E27FC236}">
                      <a16:creationId xmlns:a16="http://schemas.microsoft.com/office/drawing/2014/main" id="{4CB38258-7A23-4914-8759-3B26999B5532}"/>
                    </a:ext>
                  </a:extLst>
                </p:cNvPr>
                <p:cNvPicPr/>
                <p:nvPr/>
              </p:nvPicPr>
              <p:blipFill>
                <a:blip r:embed="rId91"/>
                <a:stretch>
                  <a:fillRect/>
                </a:stretch>
              </p:blipFill>
              <p:spPr>
                <a:xfrm>
                  <a:off x="10518077" y="2577187"/>
                  <a:ext cx="125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3" name="Freihand 42">
                  <a:extLst>
                    <a:ext uri="{FF2B5EF4-FFF2-40B4-BE49-F238E27FC236}">
                      <a16:creationId xmlns:a16="http://schemas.microsoft.com/office/drawing/2014/main" id="{18A333BE-4FB0-47EA-A198-825C9AB12DC4}"/>
                    </a:ext>
                  </a:extLst>
                </p14:cNvPr>
                <p14:cNvContentPartPr/>
                <p14:nvPr/>
              </p14:nvContentPartPr>
              <p14:xfrm>
                <a:off x="10637237" y="2613187"/>
                <a:ext cx="390240" cy="100080"/>
              </p14:xfrm>
            </p:contentPart>
          </mc:Choice>
          <mc:Fallback>
            <p:pic>
              <p:nvPicPr>
                <p:cNvPr id="43" name="Freihand 42">
                  <a:extLst>
                    <a:ext uri="{FF2B5EF4-FFF2-40B4-BE49-F238E27FC236}">
                      <a16:creationId xmlns:a16="http://schemas.microsoft.com/office/drawing/2014/main" id="{18A333BE-4FB0-47EA-A198-825C9AB12DC4}"/>
                    </a:ext>
                  </a:extLst>
                </p:cNvPr>
                <p:cNvPicPr/>
                <p:nvPr/>
              </p:nvPicPr>
              <p:blipFill>
                <a:blip r:embed="rId93"/>
                <a:stretch>
                  <a:fillRect/>
                </a:stretch>
              </p:blipFill>
              <p:spPr>
                <a:xfrm>
                  <a:off x="10632917" y="2608867"/>
                  <a:ext cx="398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4" name="Freihand 43">
                  <a:extLst>
                    <a:ext uri="{FF2B5EF4-FFF2-40B4-BE49-F238E27FC236}">
                      <a16:creationId xmlns:a16="http://schemas.microsoft.com/office/drawing/2014/main" id="{39A910E5-D77C-4535-95A4-054C9C0D5DBD}"/>
                    </a:ext>
                  </a:extLst>
                </p14:cNvPr>
                <p14:cNvContentPartPr/>
                <p14:nvPr/>
              </p14:nvContentPartPr>
              <p14:xfrm>
                <a:off x="11026037" y="2505187"/>
                <a:ext cx="180720" cy="313560"/>
              </p14:xfrm>
            </p:contentPart>
          </mc:Choice>
          <mc:Fallback>
            <p:pic>
              <p:nvPicPr>
                <p:cNvPr id="44" name="Freihand 43">
                  <a:extLst>
                    <a:ext uri="{FF2B5EF4-FFF2-40B4-BE49-F238E27FC236}">
                      <a16:creationId xmlns:a16="http://schemas.microsoft.com/office/drawing/2014/main" id="{39A910E5-D77C-4535-95A4-054C9C0D5DBD}"/>
                    </a:ext>
                  </a:extLst>
                </p:cNvPr>
                <p:cNvPicPr/>
                <p:nvPr/>
              </p:nvPicPr>
              <p:blipFill>
                <a:blip r:embed="rId95"/>
                <a:stretch>
                  <a:fillRect/>
                </a:stretch>
              </p:blipFill>
              <p:spPr>
                <a:xfrm>
                  <a:off x="11021717" y="2500867"/>
                  <a:ext cx="1893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5" name="Freihand 44">
                  <a:extLst>
                    <a:ext uri="{FF2B5EF4-FFF2-40B4-BE49-F238E27FC236}">
                      <a16:creationId xmlns:a16="http://schemas.microsoft.com/office/drawing/2014/main" id="{75879638-6CA4-4430-ADF9-7C3CD7156DB1}"/>
                    </a:ext>
                  </a:extLst>
                </p14:cNvPr>
                <p14:cNvContentPartPr/>
                <p14:nvPr/>
              </p14:nvContentPartPr>
              <p14:xfrm>
                <a:off x="11116037" y="2533627"/>
                <a:ext cx="172440" cy="14400"/>
              </p14:xfrm>
            </p:contentPart>
          </mc:Choice>
          <mc:Fallback>
            <p:pic>
              <p:nvPicPr>
                <p:cNvPr id="45" name="Freihand 44">
                  <a:extLst>
                    <a:ext uri="{FF2B5EF4-FFF2-40B4-BE49-F238E27FC236}">
                      <a16:creationId xmlns:a16="http://schemas.microsoft.com/office/drawing/2014/main" id="{75879638-6CA4-4430-ADF9-7C3CD7156DB1}"/>
                    </a:ext>
                  </a:extLst>
                </p:cNvPr>
                <p:cNvPicPr/>
                <p:nvPr/>
              </p:nvPicPr>
              <p:blipFill>
                <a:blip r:embed="rId97"/>
                <a:stretch>
                  <a:fillRect/>
                </a:stretch>
              </p:blipFill>
              <p:spPr>
                <a:xfrm>
                  <a:off x="11111717" y="2529307"/>
                  <a:ext cx="1810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37290" name="Freihand 137289">
                  <a:extLst>
                    <a:ext uri="{FF2B5EF4-FFF2-40B4-BE49-F238E27FC236}">
                      <a16:creationId xmlns:a16="http://schemas.microsoft.com/office/drawing/2014/main" id="{3ECDC039-4872-403A-B631-8D1EF9D082B7}"/>
                    </a:ext>
                  </a:extLst>
                </p14:cNvPr>
                <p14:cNvContentPartPr/>
                <p14:nvPr/>
              </p14:nvContentPartPr>
              <p14:xfrm>
                <a:off x="10206317" y="1277587"/>
                <a:ext cx="852840" cy="566640"/>
              </p14:xfrm>
            </p:contentPart>
          </mc:Choice>
          <mc:Fallback>
            <p:pic>
              <p:nvPicPr>
                <p:cNvPr id="137290" name="Freihand 137289">
                  <a:extLst>
                    <a:ext uri="{FF2B5EF4-FFF2-40B4-BE49-F238E27FC236}">
                      <a16:creationId xmlns:a16="http://schemas.microsoft.com/office/drawing/2014/main" id="{3ECDC039-4872-403A-B631-8D1EF9D082B7}"/>
                    </a:ext>
                  </a:extLst>
                </p:cNvPr>
                <p:cNvPicPr/>
                <p:nvPr/>
              </p:nvPicPr>
              <p:blipFill>
                <a:blip r:embed="rId99"/>
                <a:stretch>
                  <a:fillRect/>
                </a:stretch>
              </p:blipFill>
              <p:spPr>
                <a:xfrm>
                  <a:off x="10201997" y="1273267"/>
                  <a:ext cx="861480" cy="575280"/>
                </a:xfrm>
                <a:prstGeom prst="rect">
                  <a:avLst/>
                </a:prstGeom>
              </p:spPr>
            </p:pic>
          </mc:Fallback>
        </mc:AlternateContent>
      </p:grpSp>
      <p:grpSp>
        <p:nvGrpSpPr>
          <p:cNvPr id="137296" name="Gruppieren 137295">
            <a:extLst>
              <a:ext uri="{FF2B5EF4-FFF2-40B4-BE49-F238E27FC236}">
                <a16:creationId xmlns:a16="http://schemas.microsoft.com/office/drawing/2014/main" id="{FDBBE0D1-373D-47C4-9D27-52B65447ED5F}"/>
              </a:ext>
            </a:extLst>
          </p:cNvPr>
          <p:cNvGrpSpPr/>
          <p:nvPr/>
        </p:nvGrpSpPr>
        <p:grpSpPr>
          <a:xfrm>
            <a:off x="4979117" y="2981107"/>
            <a:ext cx="6751440" cy="1320840"/>
            <a:chOff x="4979117" y="2981107"/>
            <a:chExt cx="6751440" cy="1320840"/>
          </a:xfrm>
        </p:grpSpPr>
        <mc:AlternateContent xmlns:mc="http://schemas.openxmlformats.org/markup-compatibility/2006">
          <mc:Choice xmlns:p14="http://schemas.microsoft.com/office/powerpoint/2010/main" Requires="p14">
            <p:contentPart p14:bwMode="auto" r:id="rId100">
              <p14:nvContentPartPr>
                <p14:cNvPr id="53" name="Freihand 52">
                  <a:extLst>
                    <a:ext uri="{FF2B5EF4-FFF2-40B4-BE49-F238E27FC236}">
                      <a16:creationId xmlns:a16="http://schemas.microsoft.com/office/drawing/2014/main" id="{CC392255-9A94-45E0-BC56-CF96434C7B7C}"/>
                    </a:ext>
                  </a:extLst>
                </p14:cNvPr>
                <p14:cNvContentPartPr/>
                <p14:nvPr/>
              </p14:nvContentPartPr>
              <p14:xfrm>
                <a:off x="5114837" y="3949147"/>
                <a:ext cx="416880" cy="232200"/>
              </p14:xfrm>
            </p:contentPart>
          </mc:Choice>
          <mc:Fallback>
            <p:pic>
              <p:nvPicPr>
                <p:cNvPr id="53" name="Freihand 52">
                  <a:extLst>
                    <a:ext uri="{FF2B5EF4-FFF2-40B4-BE49-F238E27FC236}">
                      <a16:creationId xmlns:a16="http://schemas.microsoft.com/office/drawing/2014/main" id="{CC392255-9A94-45E0-BC56-CF96434C7B7C}"/>
                    </a:ext>
                  </a:extLst>
                </p:cNvPr>
                <p:cNvPicPr/>
                <p:nvPr/>
              </p:nvPicPr>
              <p:blipFill>
                <a:blip r:embed="rId101"/>
                <a:stretch>
                  <a:fillRect/>
                </a:stretch>
              </p:blipFill>
              <p:spPr>
                <a:xfrm>
                  <a:off x="5110517" y="3944827"/>
                  <a:ext cx="4255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4" name="Freihand 53">
                  <a:extLst>
                    <a:ext uri="{FF2B5EF4-FFF2-40B4-BE49-F238E27FC236}">
                      <a16:creationId xmlns:a16="http://schemas.microsoft.com/office/drawing/2014/main" id="{87F90716-FABF-46F7-AD2C-BC1DE21CBCEA}"/>
                    </a:ext>
                  </a:extLst>
                </p14:cNvPr>
                <p14:cNvContentPartPr/>
                <p14:nvPr/>
              </p14:nvContentPartPr>
              <p14:xfrm>
                <a:off x="4979117" y="4049947"/>
                <a:ext cx="389160" cy="252000"/>
              </p14:xfrm>
            </p:contentPart>
          </mc:Choice>
          <mc:Fallback>
            <p:pic>
              <p:nvPicPr>
                <p:cNvPr id="54" name="Freihand 53">
                  <a:extLst>
                    <a:ext uri="{FF2B5EF4-FFF2-40B4-BE49-F238E27FC236}">
                      <a16:creationId xmlns:a16="http://schemas.microsoft.com/office/drawing/2014/main" id="{87F90716-FABF-46F7-AD2C-BC1DE21CBCEA}"/>
                    </a:ext>
                  </a:extLst>
                </p:cNvPr>
                <p:cNvPicPr/>
                <p:nvPr/>
              </p:nvPicPr>
              <p:blipFill>
                <a:blip r:embed="rId103"/>
                <a:stretch>
                  <a:fillRect/>
                </a:stretch>
              </p:blipFill>
              <p:spPr>
                <a:xfrm>
                  <a:off x="4974797" y="4045627"/>
                  <a:ext cx="3978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6" name="Freihand 55">
                  <a:extLst>
                    <a:ext uri="{FF2B5EF4-FFF2-40B4-BE49-F238E27FC236}">
                      <a16:creationId xmlns:a16="http://schemas.microsoft.com/office/drawing/2014/main" id="{D5CA81B9-FD6A-41B7-852E-0140B3829E95}"/>
                    </a:ext>
                  </a:extLst>
                </p14:cNvPr>
                <p14:cNvContentPartPr/>
                <p14:nvPr/>
              </p14:nvContentPartPr>
              <p14:xfrm>
                <a:off x="5699837" y="3657907"/>
                <a:ext cx="30600" cy="154800"/>
              </p14:xfrm>
            </p:contentPart>
          </mc:Choice>
          <mc:Fallback>
            <p:pic>
              <p:nvPicPr>
                <p:cNvPr id="56" name="Freihand 55">
                  <a:extLst>
                    <a:ext uri="{FF2B5EF4-FFF2-40B4-BE49-F238E27FC236}">
                      <a16:creationId xmlns:a16="http://schemas.microsoft.com/office/drawing/2014/main" id="{D5CA81B9-FD6A-41B7-852E-0140B3829E95}"/>
                    </a:ext>
                  </a:extLst>
                </p:cNvPr>
                <p:cNvPicPr/>
                <p:nvPr/>
              </p:nvPicPr>
              <p:blipFill>
                <a:blip r:embed="rId105"/>
                <a:stretch>
                  <a:fillRect/>
                </a:stretch>
              </p:blipFill>
              <p:spPr>
                <a:xfrm>
                  <a:off x="5695517" y="3653587"/>
                  <a:ext cx="39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7" name="Freihand 56">
                  <a:extLst>
                    <a:ext uri="{FF2B5EF4-FFF2-40B4-BE49-F238E27FC236}">
                      <a16:creationId xmlns:a16="http://schemas.microsoft.com/office/drawing/2014/main" id="{E5082F0E-2DA4-4D65-B4B2-A6E7DC4EE748}"/>
                    </a:ext>
                  </a:extLst>
                </p14:cNvPr>
                <p14:cNvContentPartPr/>
                <p14:nvPr/>
              </p14:nvContentPartPr>
              <p14:xfrm>
                <a:off x="5597957" y="3619747"/>
                <a:ext cx="177120" cy="152280"/>
              </p14:xfrm>
            </p:contentPart>
          </mc:Choice>
          <mc:Fallback>
            <p:pic>
              <p:nvPicPr>
                <p:cNvPr id="57" name="Freihand 56">
                  <a:extLst>
                    <a:ext uri="{FF2B5EF4-FFF2-40B4-BE49-F238E27FC236}">
                      <a16:creationId xmlns:a16="http://schemas.microsoft.com/office/drawing/2014/main" id="{E5082F0E-2DA4-4D65-B4B2-A6E7DC4EE748}"/>
                    </a:ext>
                  </a:extLst>
                </p:cNvPr>
                <p:cNvPicPr/>
                <p:nvPr/>
              </p:nvPicPr>
              <p:blipFill>
                <a:blip r:embed="rId107"/>
                <a:stretch>
                  <a:fillRect/>
                </a:stretch>
              </p:blipFill>
              <p:spPr>
                <a:xfrm>
                  <a:off x="5593637" y="3615427"/>
                  <a:ext cx="185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9" name="Freihand 58">
                  <a:extLst>
                    <a:ext uri="{FF2B5EF4-FFF2-40B4-BE49-F238E27FC236}">
                      <a16:creationId xmlns:a16="http://schemas.microsoft.com/office/drawing/2014/main" id="{545B5B46-DE8F-4BDA-82D5-CDE6CDA37EEC}"/>
                    </a:ext>
                  </a:extLst>
                </p14:cNvPr>
                <p14:cNvContentPartPr/>
                <p14:nvPr/>
              </p14:nvContentPartPr>
              <p14:xfrm>
                <a:off x="5799917" y="3621547"/>
                <a:ext cx="237240" cy="122760"/>
              </p14:xfrm>
            </p:contentPart>
          </mc:Choice>
          <mc:Fallback>
            <p:pic>
              <p:nvPicPr>
                <p:cNvPr id="59" name="Freihand 58">
                  <a:extLst>
                    <a:ext uri="{FF2B5EF4-FFF2-40B4-BE49-F238E27FC236}">
                      <a16:creationId xmlns:a16="http://schemas.microsoft.com/office/drawing/2014/main" id="{545B5B46-DE8F-4BDA-82D5-CDE6CDA37EEC}"/>
                    </a:ext>
                  </a:extLst>
                </p:cNvPr>
                <p:cNvPicPr/>
                <p:nvPr/>
              </p:nvPicPr>
              <p:blipFill>
                <a:blip r:embed="rId109"/>
                <a:stretch>
                  <a:fillRect/>
                </a:stretch>
              </p:blipFill>
              <p:spPr>
                <a:xfrm>
                  <a:off x="5795597" y="3617227"/>
                  <a:ext cx="245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0" name="Freihand 59">
                  <a:extLst>
                    <a:ext uri="{FF2B5EF4-FFF2-40B4-BE49-F238E27FC236}">
                      <a16:creationId xmlns:a16="http://schemas.microsoft.com/office/drawing/2014/main" id="{DBBF520F-687B-482F-ADE6-0AD1ADA53995}"/>
                    </a:ext>
                  </a:extLst>
                </p14:cNvPr>
                <p14:cNvContentPartPr/>
                <p14:nvPr/>
              </p14:nvContentPartPr>
              <p14:xfrm>
                <a:off x="6129317" y="3417427"/>
                <a:ext cx="164880" cy="212760"/>
              </p14:xfrm>
            </p:contentPart>
          </mc:Choice>
          <mc:Fallback>
            <p:pic>
              <p:nvPicPr>
                <p:cNvPr id="60" name="Freihand 59">
                  <a:extLst>
                    <a:ext uri="{FF2B5EF4-FFF2-40B4-BE49-F238E27FC236}">
                      <a16:creationId xmlns:a16="http://schemas.microsoft.com/office/drawing/2014/main" id="{DBBF520F-687B-482F-ADE6-0AD1ADA53995}"/>
                    </a:ext>
                  </a:extLst>
                </p:cNvPr>
                <p:cNvPicPr/>
                <p:nvPr/>
              </p:nvPicPr>
              <p:blipFill>
                <a:blip r:embed="rId111"/>
                <a:stretch>
                  <a:fillRect/>
                </a:stretch>
              </p:blipFill>
              <p:spPr>
                <a:xfrm>
                  <a:off x="6124997" y="3413107"/>
                  <a:ext cx="1735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1" name="Freihand 60">
                  <a:extLst>
                    <a:ext uri="{FF2B5EF4-FFF2-40B4-BE49-F238E27FC236}">
                      <a16:creationId xmlns:a16="http://schemas.microsoft.com/office/drawing/2014/main" id="{73611DEB-6170-49F9-8C0B-59191C122947}"/>
                    </a:ext>
                  </a:extLst>
                </p14:cNvPr>
                <p14:cNvContentPartPr/>
                <p14:nvPr/>
              </p14:nvContentPartPr>
              <p14:xfrm>
                <a:off x="6326597" y="3445147"/>
                <a:ext cx="115560" cy="96480"/>
              </p14:xfrm>
            </p:contentPart>
          </mc:Choice>
          <mc:Fallback>
            <p:pic>
              <p:nvPicPr>
                <p:cNvPr id="61" name="Freihand 60">
                  <a:extLst>
                    <a:ext uri="{FF2B5EF4-FFF2-40B4-BE49-F238E27FC236}">
                      <a16:creationId xmlns:a16="http://schemas.microsoft.com/office/drawing/2014/main" id="{73611DEB-6170-49F9-8C0B-59191C122947}"/>
                    </a:ext>
                  </a:extLst>
                </p:cNvPr>
                <p:cNvPicPr/>
                <p:nvPr/>
              </p:nvPicPr>
              <p:blipFill>
                <a:blip r:embed="rId113"/>
                <a:stretch>
                  <a:fillRect/>
                </a:stretch>
              </p:blipFill>
              <p:spPr>
                <a:xfrm>
                  <a:off x="6322277" y="3440827"/>
                  <a:ext cx="124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2" name="Freihand 61">
                  <a:extLst>
                    <a:ext uri="{FF2B5EF4-FFF2-40B4-BE49-F238E27FC236}">
                      <a16:creationId xmlns:a16="http://schemas.microsoft.com/office/drawing/2014/main" id="{6FD32737-E990-41B0-9481-A70BBBCAA008}"/>
                    </a:ext>
                  </a:extLst>
                </p14:cNvPr>
                <p14:cNvContentPartPr/>
                <p14:nvPr/>
              </p14:nvContentPartPr>
              <p14:xfrm>
                <a:off x="6446117" y="3342547"/>
                <a:ext cx="344520" cy="153360"/>
              </p14:xfrm>
            </p:contentPart>
          </mc:Choice>
          <mc:Fallback>
            <p:pic>
              <p:nvPicPr>
                <p:cNvPr id="62" name="Freihand 61">
                  <a:extLst>
                    <a:ext uri="{FF2B5EF4-FFF2-40B4-BE49-F238E27FC236}">
                      <a16:creationId xmlns:a16="http://schemas.microsoft.com/office/drawing/2014/main" id="{6FD32737-E990-41B0-9481-A70BBBCAA008}"/>
                    </a:ext>
                  </a:extLst>
                </p:cNvPr>
                <p:cNvPicPr/>
                <p:nvPr/>
              </p:nvPicPr>
              <p:blipFill>
                <a:blip r:embed="rId115"/>
                <a:stretch>
                  <a:fillRect/>
                </a:stretch>
              </p:blipFill>
              <p:spPr>
                <a:xfrm>
                  <a:off x="6441797" y="3338227"/>
                  <a:ext cx="353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3" name="Freihand 62">
                  <a:extLst>
                    <a:ext uri="{FF2B5EF4-FFF2-40B4-BE49-F238E27FC236}">
                      <a16:creationId xmlns:a16="http://schemas.microsoft.com/office/drawing/2014/main" id="{53E9FD94-4BBB-4A3E-B559-DE3D02181BCB}"/>
                    </a:ext>
                  </a:extLst>
                </p14:cNvPr>
                <p14:cNvContentPartPr/>
                <p14:nvPr/>
              </p14:nvContentPartPr>
              <p14:xfrm>
                <a:off x="6822317" y="3281347"/>
                <a:ext cx="229320" cy="105120"/>
              </p14:xfrm>
            </p:contentPart>
          </mc:Choice>
          <mc:Fallback>
            <p:pic>
              <p:nvPicPr>
                <p:cNvPr id="63" name="Freihand 62">
                  <a:extLst>
                    <a:ext uri="{FF2B5EF4-FFF2-40B4-BE49-F238E27FC236}">
                      <a16:creationId xmlns:a16="http://schemas.microsoft.com/office/drawing/2014/main" id="{53E9FD94-4BBB-4A3E-B559-DE3D02181BCB}"/>
                    </a:ext>
                  </a:extLst>
                </p:cNvPr>
                <p:cNvPicPr/>
                <p:nvPr/>
              </p:nvPicPr>
              <p:blipFill>
                <a:blip r:embed="rId117"/>
                <a:stretch>
                  <a:fillRect/>
                </a:stretch>
              </p:blipFill>
              <p:spPr>
                <a:xfrm>
                  <a:off x="6817997" y="3277027"/>
                  <a:ext cx="237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7216" name="Freihand 137215">
                  <a:extLst>
                    <a:ext uri="{FF2B5EF4-FFF2-40B4-BE49-F238E27FC236}">
                      <a16:creationId xmlns:a16="http://schemas.microsoft.com/office/drawing/2014/main" id="{E410C82C-929B-4C6A-B12D-78322EDF0381}"/>
                    </a:ext>
                  </a:extLst>
                </p14:cNvPr>
                <p14:cNvContentPartPr/>
                <p14:nvPr/>
              </p14:nvContentPartPr>
              <p14:xfrm>
                <a:off x="7075037" y="3145987"/>
                <a:ext cx="107640" cy="186480"/>
              </p14:xfrm>
            </p:contentPart>
          </mc:Choice>
          <mc:Fallback>
            <p:pic>
              <p:nvPicPr>
                <p:cNvPr id="137216" name="Freihand 137215">
                  <a:extLst>
                    <a:ext uri="{FF2B5EF4-FFF2-40B4-BE49-F238E27FC236}">
                      <a16:creationId xmlns:a16="http://schemas.microsoft.com/office/drawing/2014/main" id="{E410C82C-929B-4C6A-B12D-78322EDF0381}"/>
                    </a:ext>
                  </a:extLst>
                </p:cNvPr>
                <p:cNvPicPr/>
                <p:nvPr/>
              </p:nvPicPr>
              <p:blipFill>
                <a:blip r:embed="rId119"/>
                <a:stretch>
                  <a:fillRect/>
                </a:stretch>
              </p:blipFill>
              <p:spPr>
                <a:xfrm>
                  <a:off x="7070717" y="3141667"/>
                  <a:ext cx="116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7217" name="Freihand 137216">
                  <a:extLst>
                    <a:ext uri="{FF2B5EF4-FFF2-40B4-BE49-F238E27FC236}">
                      <a16:creationId xmlns:a16="http://schemas.microsoft.com/office/drawing/2014/main" id="{370ECBEE-8EBB-494D-92E0-C770CF61459D}"/>
                    </a:ext>
                  </a:extLst>
                </p14:cNvPr>
                <p14:cNvContentPartPr/>
                <p14:nvPr/>
              </p14:nvContentPartPr>
              <p14:xfrm>
                <a:off x="7198517" y="3189187"/>
                <a:ext cx="88920" cy="100080"/>
              </p14:xfrm>
            </p:contentPart>
          </mc:Choice>
          <mc:Fallback>
            <p:pic>
              <p:nvPicPr>
                <p:cNvPr id="137217" name="Freihand 137216">
                  <a:extLst>
                    <a:ext uri="{FF2B5EF4-FFF2-40B4-BE49-F238E27FC236}">
                      <a16:creationId xmlns:a16="http://schemas.microsoft.com/office/drawing/2014/main" id="{370ECBEE-8EBB-494D-92E0-C770CF61459D}"/>
                    </a:ext>
                  </a:extLst>
                </p:cNvPr>
                <p:cNvPicPr/>
                <p:nvPr/>
              </p:nvPicPr>
              <p:blipFill>
                <a:blip r:embed="rId121"/>
                <a:stretch>
                  <a:fillRect/>
                </a:stretch>
              </p:blipFill>
              <p:spPr>
                <a:xfrm>
                  <a:off x="7194197" y="3184867"/>
                  <a:ext cx="97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7218" name="Freihand 137217">
                  <a:extLst>
                    <a:ext uri="{FF2B5EF4-FFF2-40B4-BE49-F238E27FC236}">
                      <a16:creationId xmlns:a16="http://schemas.microsoft.com/office/drawing/2014/main" id="{5A23C754-15B5-4D2F-9A20-3B764878A922}"/>
                    </a:ext>
                  </a:extLst>
                </p14:cNvPr>
                <p14:cNvContentPartPr/>
                <p14:nvPr/>
              </p14:nvContentPartPr>
              <p14:xfrm>
                <a:off x="7330637" y="3121507"/>
                <a:ext cx="325080" cy="126360"/>
              </p14:xfrm>
            </p:contentPart>
          </mc:Choice>
          <mc:Fallback>
            <p:pic>
              <p:nvPicPr>
                <p:cNvPr id="137218" name="Freihand 137217">
                  <a:extLst>
                    <a:ext uri="{FF2B5EF4-FFF2-40B4-BE49-F238E27FC236}">
                      <a16:creationId xmlns:a16="http://schemas.microsoft.com/office/drawing/2014/main" id="{5A23C754-15B5-4D2F-9A20-3B764878A922}"/>
                    </a:ext>
                  </a:extLst>
                </p:cNvPr>
                <p:cNvPicPr/>
                <p:nvPr/>
              </p:nvPicPr>
              <p:blipFill>
                <a:blip r:embed="rId123"/>
                <a:stretch>
                  <a:fillRect/>
                </a:stretch>
              </p:blipFill>
              <p:spPr>
                <a:xfrm>
                  <a:off x="7326317" y="3117187"/>
                  <a:ext cx="333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7221" name="Freihand 137220">
                  <a:extLst>
                    <a:ext uri="{FF2B5EF4-FFF2-40B4-BE49-F238E27FC236}">
                      <a16:creationId xmlns:a16="http://schemas.microsoft.com/office/drawing/2014/main" id="{58E80876-226D-4E4E-BD25-5489A5649D19}"/>
                    </a:ext>
                  </a:extLst>
                </p14:cNvPr>
                <p14:cNvContentPartPr/>
                <p14:nvPr/>
              </p14:nvContentPartPr>
              <p14:xfrm>
                <a:off x="7654637" y="3091627"/>
                <a:ext cx="34560" cy="14040"/>
              </p14:xfrm>
            </p:contentPart>
          </mc:Choice>
          <mc:Fallback>
            <p:pic>
              <p:nvPicPr>
                <p:cNvPr id="137221" name="Freihand 137220">
                  <a:extLst>
                    <a:ext uri="{FF2B5EF4-FFF2-40B4-BE49-F238E27FC236}">
                      <a16:creationId xmlns:a16="http://schemas.microsoft.com/office/drawing/2014/main" id="{58E80876-226D-4E4E-BD25-5489A5649D19}"/>
                    </a:ext>
                  </a:extLst>
                </p:cNvPr>
                <p:cNvPicPr/>
                <p:nvPr/>
              </p:nvPicPr>
              <p:blipFill>
                <a:blip r:embed="rId125"/>
                <a:stretch>
                  <a:fillRect/>
                </a:stretch>
              </p:blipFill>
              <p:spPr>
                <a:xfrm>
                  <a:off x="7650317" y="3087307"/>
                  <a:ext cx="43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7222" name="Freihand 137221">
                  <a:extLst>
                    <a:ext uri="{FF2B5EF4-FFF2-40B4-BE49-F238E27FC236}">
                      <a16:creationId xmlns:a16="http://schemas.microsoft.com/office/drawing/2014/main" id="{CED9EC0E-179B-4570-BF81-CC1A419B49C3}"/>
                    </a:ext>
                  </a:extLst>
                </p14:cNvPr>
                <p14:cNvContentPartPr/>
                <p14:nvPr/>
              </p14:nvContentPartPr>
              <p14:xfrm>
                <a:off x="7658237" y="3073627"/>
                <a:ext cx="474120" cy="252000"/>
              </p14:xfrm>
            </p:contentPart>
          </mc:Choice>
          <mc:Fallback>
            <p:pic>
              <p:nvPicPr>
                <p:cNvPr id="137222" name="Freihand 137221">
                  <a:extLst>
                    <a:ext uri="{FF2B5EF4-FFF2-40B4-BE49-F238E27FC236}">
                      <a16:creationId xmlns:a16="http://schemas.microsoft.com/office/drawing/2014/main" id="{CED9EC0E-179B-4570-BF81-CC1A419B49C3}"/>
                    </a:ext>
                  </a:extLst>
                </p:cNvPr>
                <p:cNvPicPr/>
                <p:nvPr/>
              </p:nvPicPr>
              <p:blipFill>
                <a:blip r:embed="rId127"/>
                <a:stretch>
                  <a:fillRect/>
                </a:stretch>
              </p:blipFill>
              <p:spPr>
                <a:xfrm>
                  <a:off x="7653917" y="3069307"/>
                  <a:ext cx="4827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7223" name="Freihand 137222">
                  <a:extLst>
                    <a:ext uri="{FF2B5EF4-FFF2-40B4-BE49-F238E27FC236}">
                      <a16:creationId xmlns:a16="http://schemas.microsoft.com/office/drawing/2014/main" id="{27EE9DAF-DF8F-44B6-9EA6-014292962827}"/>
                    </a:ext>
                  </a:extLst>
                </p14:cNvPr>
                <p14:cNvContentPartPr/>
                <p14:nvPr/>
              </p14:nvContentPartPr>
              <p14:xfrm>
                <a:off x="6155957" y="3710827"/>
                <a:ext cx="370080" cy="198360"/>
              </p14:xfrm>
            </p:contentPart>
          </mc:Choice>
          <mc:Fallback>
            <p:pic>
              <p:nvPicPr>
                <p:cNvPr id="137223" name="Freihand 137222">
                  <a:extLst>
                    <a:ext uri="{FF2B5EF4-FFF2-40B4-BE49-F238E27FC236}">
                      <a16:creationId xmlns:a16="http://schemas.microsoft.com/office/drawing/2014/main" id="{27EE9DAF-DF8F-44B6-9EA6-014292962827}"/>
                    </a:ext>
                  </a:extLst>
                </p:cNvPr>
                <p:cNvPicPr/>
                <p:nvPr/>
              </p:nvPicPr>
              <p:blipFill>
                <a:blip r:embed="rId129"/>
                <a:stretch>
                  <a:fillRect/>
                </a:stretch>
              </p:blipFill>
              <p:spPr>
                <a:xfrm>
                  <a:off x="6151637" y="3706507"/>
                  <a:ext cx="3787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7224" name="Freihand 137223">
                  <a:extLst>
                    <a:ext uri="{FF2B5EF4-FFF2-40B4-BE49-F238E27FC236}">
                      <a16:creationId xmlns:a16="http://schemas.microsoft.com/office/drawing/2014/main" id="{B9893890-9EB5-41CD-BDC2-1ABAC1C9C790}"/>
                    </a:ext>
                  </a:extLst>
                </p14:cNvPr>
                <p14:cNvContentPartPr/>
                <p14:nvPr/>
              </p14:nvContentPartPr>
              <p14:xfrm>
                <a:off x="6409037" y="3625867"/>
                <a:ext cx="360" cy="360"/>
              </p14:xfrm>
            </p:contentPart>
          </mc:Choice>
          <mc:Fallback>
            <p:pic>
              <p:nvPicPr>
                <p:cNvPr id="137224" name="Freihand 137223">
                  <a:extLst>
                    <a:ext uri="{FF2B5EF4-FFF2-40B4-BE49-F238E27FC236}">
                      <a16:creationId xmlns:a16="http://schemas.microsoft.com/office/drawing/2014/main" id="{B9893890-9EB5-41CD-BDC2-1ABAC1C9C790}"/>
                    </a:ext>
                  </a:extLst>
                </p:cNvPr>
                <p:cNvPicPr/>
                <p:nvPr/>
              </p:nvPicPr>
              <p:blipFill>
                <a:blip r:embed="rId48"/>
                <a:stretch>
                  <a:fillRect/>
                </a:stretch>
              </p:blipFill>
              <p:spPr>
                <a:xfrm>
                  <a:off x="6404717" y="3621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7226" name="Freihand 137225">
                  <a:extLst>
                    <a:ext uri="{FF2B5EF4-FFF2-40B4-BE49-F238E27FC236}">
                      <a16:creationId xmlns:a16="http://schemas.microsoft.com/office/drawing/2014/main" id="{569B7ED9-6154-4A0E-ACC7-A0FBA3F92320}"/>
                    </a:ext>
                  </a:extLst>
                </p14:cNvPr>
                <p14:cNvContentPartPr/>
                <p14:nvPr/>
              </p14:nvContentPartPr>
              <p14:xfrm>
                <a:off x="6661757" y="3621187"/>
                <a:ext cx="91080" cy="202680"/>
              </p14:xfrm>
            </p:contentPart>
          </mc:Choice>
          <mc:Fallback>
            <p:pic>
              <p:nvPicPr>
                <p:cNvPr id="137226" name="Freihand 137225">
                  <a:extLst>
                    <a:ext uri="{FF2B5EF4-FFF2-40B4-BE49-F238E27FC236}">
                      <a16:creationId xmlns:a16="http://schemas.microsoft.com/office/drawing/2014/main" id="{569B7ED9-6154-4A0E-ACC7-A0FBA3F92320}"/>
                    </a:ext>
                  </a:extLst>
                </p:cNvPr>
                <p:cNvPicPr/>
                <p:nvPr/>
              </p:nvPicPr>
              <p:blipFill>
                <a:blip r:embed="rId132"/>
                <a:stretch>
                  <a:fillRect/>
                </a:stretch>
              </p:blipFill>
              <p:spPr>
                <a:xfrm>
                  <a:off x="6657437" y="3616867"/>
                  <a:ext cx="997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7227" name="Freihand 137226">
                  <a:extLst>
                    <a:ext uri="{FF2B5EF4-FFF2-40B4-BE49-F238E27FC236}">
                      <a16:creationId xmlns:a16="http://schemas.microsoft.com/office/drawing/2014/main" id="{DB2BD8F4-8648-4960-93B4-FC29DB15F2CB}"/>
                    </a:ext>
                  </a:extLst>
                </p14:cNvPr>
                <p14:cNvContentPartPr/>
                <p14:nvPr/>
              </p14:nvContentPartPr>
              <p14:xfrm>
                <a:off x="6777677" y="3596707"/>
                <a:ext cx="192600" cy="99000"/>
              </p14:xfrm>
            </p:contentPart>
          </mc:Choice>
          <mc:Fallback>
            <p:pic>
              <p:nvPicPr>
                <p:cNvPr id="137227" name="Freihand 137226">
                  <a:extLst>
                    <a:ext uri="{FF2B5EF4-FFF2-40B4-BE49-F238E27FC236}">
                      <a16:creationId xmlns:a16="http://schemas.microsoft.com/office/drawing/2014/main" id="{DB2BD8F4-8648-4960-93B4-FC29DB15F2CB}"/>
                    </a:ext>
                  </a:extLst>
                </p:cNvPr>
                <p:cNvPicPr/>
                <p:nvPr/>
              </p:nvPicPr>
              <p:blipFill>
                <a:blip r:embed="rId134"/>
                <a:stretch>
                  <a:fillRect/>
                </a:stretch>
              </p:blipFill>
              <p:spPr>
                <a:xfrm>
                  <a:off x="6773357" y="3592387"/>
                  <a:ext cx="201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7228" name="Freihand 137227">
                  <a:extLst>
                    <a:ext uri="{FF2B5EF4-FFF2-40B4-BE49-F238E27FC236}">
                      <a16:creationId xmlns:a16="http://schemas.microsoft.com/office/drawing/2014/main" id="{71BB8E04-3B1A-431C-8F00-8B636EF44244}"/>
                    </a:ext>
                  </a:extLst>
                </p14:cNvPr>
                <p14:cNvContentPartPr/>
                <p14:nvPr/>
              </p14:nvContentPartPr>
              <p14:xfrm>
                <a:off x="6898997" y="3491587"/>
                <a:ext cx="360" cy="360"/>
              </p14:xfrm>
            </p:contentPart>
          </mc:Choice>
          <mc:Fallback>
            <p:pic>
              <p:nvPicPr>
                <p:cNvPr id="137228" name="Freihand 137227">
                  <a:extLst>
                    <a:ext uri="{FF2B5EF4-FFF2-40B4-BE49-F238E27FC236}">
                      <a16:creationId xmlns:a16="http://schemas.microsoft.com/office/drawing/2014/main" id="{71BB8E04-3B1A-431C-8F00-8B636EF44244}"/>
                    </a:ext>
                  </a:extLst>
                </p:cNvPr>
                <p:cNvPicPr/>
                <p:nvPr/>
              </p:nvPicPr>
              <p:blipFill>
                <a:blip r:embed="rId48"/>
                <a:stretch>
                  <a:fillRect/>
                </a:stretch>
              </p:blipFill>
              <p:spPr>
                <a:xfrm>
                  <a:off x="6894677" y="3487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7229" name="Freihand 137228">
                  <a:extLst>
                    <a:ext uri="{FF2B5EF4-FFF2-40B4-BE49-F238E27FC236}">
                      <a16:creationId xmlns:a16="http://schemas.microsoft.com/office/drawing/2014/main" id="{4AF173A7-6C71-4A2E-BBE6-5313C3FF272A}"/>
                    </a:ext>
                  </a:extLst>
                </p14:cNvPr>
                <p14:cNvContentPartPr/>
                <p14:nvPr/>
              </p14:nvContentPartPr>
              <p14:xfrm>
                <a:off x="7003397" y="3535147"/>
                <a:ext cx="106560" cy="91440"/>
              </p14:xfrm>
            </p:contentPart>
          </mc:Choice>
          <mc:Fallback>
            <p:pic>
              <p:nvPicPr>
                <p:cNvPr id="137229" name="Freihand 137228">
                  <a:extLst>
                    <a:ext uri="{FF2B5EF4-FFF2-40B4-BE49-F238E27FC236}">
                      <a16:creationId xmlns:a16="http://schemas.microsoft.com/office/drawing/2014/main" id="{4AF173A7-6C71-4A2E-BBE6-5313C3FF272A}"/>
                    </a:ext>
                  </a:extLst>
                </p:cNvPr>
                <p:cNvPicPr/>
                <p:nvPr/>
              </p:nvPicPr>
              <p:blipFill>
                <a:blip r:embed="rId137"/>
                <a:stretch>
                  <a:fillRect/>
                </a:stretch>
              </p:blipFill>
              <p:spPr>
                <a:xfrm>
                  <a:off x="6999077" y="3530827"/>
                  <a:ext cx="115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7230" name="Freihand 137229">
                  <a:extLst>
                    <a:ext uri="{FF2B5EF4-FFF2-40B4-BE49-F238E27FC236}">
                      <a16:creationId xmlns:a16="http://schemas.microsoft.com/office/drawing/2014/main" id="{534B83C8-361D-4D04-A3B7-9C2367CB5D30}"/>
                    </a:ext>
                  </a:extLst>
                </p14:cNvPr>
                <p14:cNvContentPartPr/>
                <p14:nvPr/>
              </p14:nvContentPartPr>
              <p14:xfrm>
                <a:off x="7019597" y="3515707"/>
                <a:ext cx="159840" cy="72360"/>
              </p14:xfrm>
            </p:contentPart>
          </mc:Choice>
          <mc:Fallback>
            <p:pic>
              <p:nvPicPr>
                <p:cNvPr id="137230" name="Freihand 137229">
                  <a:extLst>
                    <a:ext uri="{FF2B5EF4-FFF2-40B4-BE49-F238E27FC236}">
                      <a16:creationId xmlns:a16="http://schemas.microsoft.com/office/drawing/2014/main" id="{534B83C8-361D-4D04-A3B7-9C2367CB5D30}"/>
                    </a:ext>
                  </a:extLst>
                </p:cNvPr>
                <p:cNvPicPr/>
                <p:nvPr/>
              </p:nvPicPr>
              <p:blipFill>
                <a:blip r:embed="rId139"/>
                <a:stretch>
                  <a:fillRect/>
                </a:stretch>
              </p:blipFill>
              <p:spPr>
                <a:xfrm>
                  <a:off x="7015277" y="3511387"/>
                  <a:ext cx="168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7231" name="Freihand 137230">
                  <a:extLst>
                    <a:ext uri="{FF2B5EF4-FFF2-40B4-BE49-F238E27FC236}">
                      <a16:creationId xmlns:a16="http://schemas.microsoft.com/office/drawing/2014/main" id="{53A7FA15-9969-457E-B070-49DEFB9754E7}"/>
                    </a:ext>
                  </a:extLst>
                </p14:cNvPr>
                <p14:cNvContentPartPr/>
                <p14:nvPr/>
              </p14:nvContentPartPr>
              <p14:xfrm>
                <a:off x="7202837" y="3476827"/>
                <a:ext cx="75600" cy="213840"/>
              </p14:xfrm>
            </p:contentPart>
          </mc:Choice>
          <mc:Fallback>
            <p:pic>
              <p:nvPicPr>
                <p:cNvPr id="137231" name="Freihand 137230">
                  <a:extLst>
                    <a:ext uri="{FF2B5EF4-FFF2-40B4-BE49-F238E27FC236}">
                      <a16:creationId xmlns:a16="http://schemas.microsoft.com/office/drawing/2014/main" id="{53A7FA15-9969-457E-B070-49DEFB9754E7}"/>
                    </a:ext>
                  </a:extLst>
                </p:cNvPr>
                <p:cNvPicPr/>
                <p:nvPr/>
              </p:nvPicPr>
              <p:blipFill>
                <a:blip r:embed="rId141"/>
                <a:stretch>
                  <a:fillRect/>
                </a:stretch>
              </p:blipFill>
              <p:spPr>
                <a:xfrm>
                  <a:off x="7198517" y="3472507"/>
                  <a:ext cx="842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7232" name="Freihand 137231">
                  <a:extLst>
                    <a:ext uri="{FF2B5EF4-FFF2-40B4-BE49-F238E27FC236}">
                      <a16:creationId xmlns:a16="http://schemas.microsoft.com/office/drawing/2014/main" id="{1D77BE42-92C4-417E-99CD-F86DA691D200}"/>
                    </a:ext>
                  </a:extLst>
                </p14:cNvPr>
                <p14:cNvContentPartPr/>
                <p14:nvPr/>
              </p14:nvContentPartPr>
              <p14:xfrm>
                <a:off x="7303637" y="3461707"/>
                <a:ext cx="16560" cy="73800"/>
              </p14:xfrm>
            </p:contentPart>
          </mc:Choice>
          <mc:Fallback>
            <p:pic>
              <p:nvPicPr>
                <p:cNvPr id="137232" name="Freihand 137231">
                  <a:extLst>
                    <a:ext uri="{FF2B5EF4-FFF2-40B4-BE49-F238E27FC236}">
                      <a16:creationId xmlns:a16="http://schemas.microsoft.com/office/drawing/2014/main" id="{1D77BE42-92C4-417E-99CD-F86DA691D200}"/>
                    </a:ext>
                  </a:extLst>
                </p:cNvPr>
                <p:cNvPicPr/>
                <p:nvPr/>
              </p:nvPicPr>
              <p:blipFill>
                <a:blip r:embed="rId143"/>
                <a:stretch>
                  <a:fillRect/>
                </a:stretch>
              </p:blipFill>
              <p:spPr>
                <a:xfrm>
                  <a:off x="7299317" y="3457387"/>
                  <a:ext cx="25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7233" name="Freihand 137232">
                  <a:extLst>
                    <a:ext uri="{FF2B5EF4-FFF2-40B4-BE49-F238E27FC236}">
                      <a16:creationId xmlns:a16="http://schemas.microsoft.com/office/drawing/2014/main" id="{B3A9D3A9-8646-4C63-9CE0-F8EF1F8C6B61}"/>
                    </a:ext>
                  </a:extLst>
                </p14:cNvPr>
                <p14:cNvContentPartPr/>
                <p14:nvPr/>
              </p14:nvContentPartPr>
              <p14:xfrm>
                <a:off x="7343597" y="3327427"/>
                <a:ext cx="296640" cy="176040"/>
              </p14:xfrm>
            </p:contentPart>
          </mc:Choice>
          <mc:Fallback>
            <p:pic>
              <p:nvPicPr>
                <p:cNvPr id="137233" name="Freihand 137232">
                  <a:extLst>
                    <a:ext uri="{FF2B5EF4-FFF2-40B4-BE49-F238E27FC236}">
                      <a16:creationId xmlns:a16="http://schemas.microsoft.com/office/drawing/2014/main" id="{B3A9D3A9-8646-4C63-9CE0-F8EF1F8C6B61}"/>
                    </a:ext>
                  </a:extLst>
                </p:cNvPr>
                <p:cNvPicPr/>
                <p:nvPr/>
              </p:nvPicPr>
              <p:blipFill>
                <a:blip r:embed="rId145"/>
                <a:stretch>
                  <a:fillRect/>
                </a:stretch>
              </p:blipFill>
              <p:spPr>
                <a:xfrm>
                  <a:off x="7339277" y="3323107"/>
                  <a:ext cx="3052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7234" name="Freihand 137233">
                  <a:extLst>
                    <a:ext uri="{FF2B5EF4-FFF2-40B4-BE49-F238E27FC236}">
                      <a16:creationId xmlns:a16="http://schemas.microsoft.com/office/drawing/2014/main" id="{46804C9B-EE11-4FCE-9B25-5AA026828C18}"/>
                    </a:ext>
                  </a:extLst>
                </p14:cNvPr>
                <p14:cNvContentPartPr/>
                <p14:nvPr/>
              </p14:nvContentPartPr>
              <p14:xfrm>
                <a:off x="7377077" y="3303307"/>
                <a:ext cx="5760" cy="19800"/>
              </p14:xfrm>
            </p:contentPart>
          </mc:Choice>
          <mc:Fallback>
            <p:pic>
              <p:nvPicPr>
                <p:cNvPr id="137234" name="Freihand 137233">
                  <a:extLst>
                    <a:ext uri="{FF2B5EF4-FFF2-40B4-BE49-F238E27FC236}">
                      <a16:creationId xmlns:a16="http://schemas.microsoft.com/office/drawing/2014/main" id="{46804C9B-EE11-4FCE-9B25-5AA026828C18}"/>
                    </a:ext>
                  </a:extLst>
                </p:cNvPr>
                <p:cNvPicPr/>
                <p:nvPr/>
              </p:nvPicPr>
              <p:blipFill>
                <a:blip r:embed="rId147"/>
                <a:stretch>
                  <a:fillRect/>
                </a:stretch>
              </p:blipFill>
              <p:spPr>
                <a:xfrm>
                  <a:off x="7372757" y="3298987"/>
                  <a:ext cx="144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7236" name="Freihand 137235">
                  <a:extLst>
                    <a:ext uri="{FF2B5EF4-FFF2-40B4-BE49-F238E27FC236}">
                      <a16:creationId xmlns:a16="http://schemas.microsoft.com/office/drawing/2014/main" id="{D15D68EB-F585-4A64-9185-0469F843C194}"/>
                    </a:ext>
                  </a:extLst>
                </p14:cNvPr>
                <p14:cNvContentPartPr/>
                <p14:nvPr/>
              </p14:nvContentPartPr>
              <p14:xfrm>
                <a:off x="7814117" y="3349387"/>
                <a:ext cx="142920" cy="253080"/>
              </p14:xfrm>
            </p:contentPart>
          </mc:Choice>
          <mc:Fallback>
            <p:pic>
              <p:nvPicPr>
                <p:cNvPr id="137236" name="Freihand 137235">
                  <a:extLst>
                    <a:ext uri="{FF2B5EF4-FFF2-40B4-BE49-F238E27FC236}">
                      <a16:creationId xmlns:a16="http://schemas.microsoft.com/office/drawing/2014/main" id="{D15D68EB-F585-4A64-9185-0469F843C194}"/>
                    </a:ext>
                  </a:extLst>
                </p:cNvPr>
                <p:cNvPicPr/>
                <p:nvPr/>
              </p:nvPicPr>
              <p:blipFill>
                <a:blip r:embed="rId149"/>
                <a:stretch>
                  <a:fillRect/>
                </a:stretch>
              </p:blipFill>
              <p:spPr>
                <a:xfrm>
                  <a:off x="7809797" y="3345067"/>
                  <a:ext cx="1515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7237" name="Freihand 137236">
                  <a:extLst>
                    <a:ext uri="{FF2B5EF4-FFF2-40B4-BE49-F238E27FC236}">
                      <a16:creationId xmlns:a16="http://schemas.microsoft.com/office/drawing/2014/main" id="{E8EB6024-BA2F-40E6-9E52-3C82FFD9B880}"/>
                    </a:ext>
                  </a:extLst>
                </p14:cNvPr>
                <p14:cNvContentPartPr/>
                <p14:nvPr/>
              </p14:nvContentPartPr>
              <p14:xfrm>
                <a:off x="7949477" y="3326707"/>
                <a:ext cx="207000" cy="81000"/>
              </p14:xfrm>
            </p:contentPart>
          </mc:Choice>
          <mc:Fallback>
            <p:pic>
              <p:nvPicPr>
                <p:cNvPr id="137237" name="Freihand 137236">
                  <a:extLst>
                    <a:ext uri="{FF2B5EF4-FFF2-40B4-BE49-F238E27FC236}">
                      <a16:creationId xmlns:a16="http://schemas.microsoft.com/office/drawing/2014/main" id="{E8EB6024-BA2F-40E6-9E52-3C82FFD9B880}"/>
                    </a:ext>
                  </a:extLst>
                </p:cNvPr>
                <p:cNvPicPr/>
                <p:nvPr/>
              </p:nvPicPr>
              <p:blipFill>
                <a:blip r:embed="rId151"/>
                <a:stretch>
                  <a:fillRect/>
                </a:stretch>
              </p:blipFill>
              <p:spPr>
                <a:xfrm>
                  <a:off x="7945157" y="3322387"/>
                  <a:ext cx="215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7238" name="Freihand 137237">
                  <a:extLst>
                    <a:ext uri="{FF2B5EF4-FFF2-40B4-BE49-F238E27FC236}">
                      <a16:creationId xmlns:a16="http://schemas.microsoft.com/office/drawing/2014/main" id="{73D858A5-8522-404F-86BC-B91BBFB7E7F6}"/>
                    </a:ext>
                  </a:extLst>
                </p14:cNvPr>
                <p14:cNvContentPartPr/>
                <p14:nvPr/>
              </p14:nvContentPartPr>
              <p14:xfrm>
                <a:off x="8183117" y="3217627"/>
                <a:ext cx="295560" cy="161640"/>
              </p14:xfrm>
            </p:contentPart>
          </mc:Choice>
          <mc:Fallback>
            <p:pic>
              <p:nvPicPr>
                <p:cNvPr id="137238" name="Freihand 137237">
                  <a:extLst>
                    <a:ext uri="{FF2B5EF4-FFF2-40B4-BE49-F238E27FC236}">
                      <a16:creationId xmlns:a16="http://schemas.microsoft.com/office/drawing/2014/main" id="{73D858A5-8522-404F-86BC-B91BBFB7E7F6}"/>
                    </a:ext>
                  </a:extLst>
                </p:cNvPr>
                <p:cNvPicPr/>
                <p:nvPr/>
              </p:nvPicPr>
              <p:blipFill>
                <a:blip r:embed="rId153"/>
                <a:stretch>
                  <a:fillRect/>
                </a:stretch>
              </p:blipFill>
              <p:spPr>
                <a:xfrm>
                  <a:off x="8178797" y="3213307"/>
                  <a:ext cx="304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7239" name="Freihand 137238">
                  <a:extLst>
                    <a:ext uri="{FF2B5EF4-FFF2-40B4-BE49-F238E27FC236}">
                      <a16:creationId xmlns:a16="http://schemas.microsoft.com/office/drawing/2014/main" id="{09C07F08-9E83-4AA4-A086-8CF9B5D5128C}"/>
                    </a:ext>
                  </a:extLst>
                </p14:cNvPr>
                <p14:cNvContentPartPr/>
                <p14:nvPr/>
              </p14:nvContentPartPr>
              <p14:xfrm>
                <a:off x="8454917" y="3153187"/>
                <a:ext cx="107640" cy="178200"/>
              </p14:xfrm>
            </p:contentPart>
          </mc:Choice>
          <mc:Fallback>
            <p:pic>
              <p:nvPicPr>
                <p:cNvPr id="137239" name="Freihand 137238">
                  <a:extLst>
                    <a:ext uri="{FF2B5EF4-FFF2-40B4-BE49-F238E27FC236}">
                      <a16:creationId xmlns:a16="http://schemas.microsoft.com/office/drawing/2014/main" id="{09C07F08-9E83-4AA4-A086-8CF9B5D5128C}"/>
                    </a:ext>
                  </a:extLst>
                </p:cNvPr>
                <p:cNvPicPr/>
                <p:nvPr/>
              </p:nvPicPr>
              <p:blipFill>
                <a:blip r:embed="rId155"/>
                <a:stretch>
                  <a:fillRect/>
                </a:stretch>
              </p:blipFill>
              <p:spPr>
                <a:xfrm>
                  <a:off x="8450597" y="3148867"/>
                  <a:ext cx="1162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7240" name="Freihand 137239">
                  <a:extLst>
                    <a:ext uri="{FF2B5EF4-FFF2-40B4-BE49-F238E27FC236}">
                      <a16:creationId xmlns:a16="http://schemas.microsoft.com/office/drawing/2014/main" id="{E642412C-4B4F-49D2-AA53-A1F82A7E83C9}"/>
                    </a:ext>
                  </a:extLst>
                </p14:cNvPr>
                <p14:cNvContentPartPr/>
                <p14:nvPr/>
              </p14:nvContentPartPr>
              <p14:xfrm>
                <a:off x="8023637" y="3204307"/>
                <a:ext cx="114480" cy="25560"/>
              </p14:xfrm>
            </p:contentPart>
          </mc:Choice>
          <mc:Fallback>
            <p:pic>
              <p:nvPicPr>
                <p:cNvPr id="137240" name="Freihand 137239">
                  <a:extLst>
                    <a:ext uri="{FF2B5EF4-FFF2-40B4-BE49-F238E27FC236}">
                      <a16:creationId xmlns:a16="http://schemas.microsoft.com/office/drawing/2014/main" id="{E642412C-4B4F-49D2-AA53-A1F82A7E83C9}"/>
                    </a:ext>
                  </a:extLst>
                </p:cNvPr>
                <p:cNvPicPr/>
                <p:nvPr/>
              </p:nvPicPr>
              <p:blipFill>
                <a:blip r:embed="rId157"/>
                <a:stretch>
                  <a:fillRect/>
                </a:stretch>
              </p:blipFill>
              <p:spPr>
                <a:xfrm>
                  <a:off x="8019317" y="3199987"/>
                  <a:ext cx="1231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7241" name="Freihand 137240">
                  <a:extLst>
                    <a:ext uri="{FF2B5EF4-FFF2-40B4-BE49-F238E27FC236}">
                      <a16:creationId xmlns:a16="http://schemas.microsoft.com/office/drawing/2014/main" id="{B0E22699-943F-44DB-9D31-B96A1E768829}"/>
                    </a:ext>
                  </a:extLst>
                </p14:cNvPr>
                <p14:cNvContentPartPr/>
                <p14:nvPr/>
              </p14:nvContentPartPr>
              <p14:xfrm>
                <a:off x="7171877" y="3745387"/>
                <a:ext cx="441720" cy="240480"/>
              </p14:xfrm>
            </p:contentPart>
          </mc:Choice>
          <mc:Fallback>
            <p:pic>
              <p:nvPicPr>
                <p:cNvPr id="137241" name="Freihand 137240">
                  <a:extLst>
                    <a:ext uri="{FF2B5EF4-FFF2-40B4-BE49-F238E27FC236}">
                      <a16:creationId xmlns:a16="http://schemas.microsoft.com/office/drawing/2014/main" id="{B0E22699-943F-44DB-9D31-B96A1E768829}"/>
                    </a:ext>
                  </a:extLst>
                </p:cNvPr>
                <p:cNvPicPr/>
                <p:nvPr/>
              </p:nvPicPr>
              <p:blipFill>
                <a:blip r:embed="rId159"/>
                <a:stretch>
                  <a:fillRect/>
                </a:stretch>
              </p:blipFill>
              <p:spPr>
                <a:xfrm>
                  <a:off x="7167557" y="3741067"/>
                  <a:ext cx="4503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7242" name="Freihand 137241">
                  <a:extLst>
                    <a:ext uri="{FF2B5EF4-FFF2-40B4-BE49-F238E27FC236}">
                      <a16:creationId xmlns:a16="http://schemas.microsoft.com/office/drawing/2014/main" id="{45742B03-279E-43F5-92EB-F16DE8897F61}"/>
                    </a:ext>
                  </a:extLst>
                </p14:cNvPr>
                <p14:cNvContentPartPr/>
                <p14:nvPr/>
              </p14:nvContentPartPr>
              <p14:xfrm>
                <a:off x="7656797" y="3675907"/>
                <a:ext cx="375480" cy="136440"/>
              </p14:xfrm>
            </p:contentPart>
          </mc:Choice>
          <mc:Fallback>
            <p:pic>
              <p:nvPicPr>
                <p:cNvPr id="137242" name="Freihand 137241">
                  <a:extLst>
                    <a:ext uri="{FF2B5EF4-FFF2-40B4-BE49-F238E27FC236}">
                      <a16:creationId xmlns:a16="http://schemas.microsoft.com/office/drawing/2014/main" id="{45742B03-279E-43F5-92EB-F16DE8897F61}"/>
                    </a:ext>
                  </a:extLst>
                </p:cNvPr>
                <p:cNvPicPr/>
                <p:nvPr/>
              </p:nvPicPr>
              <p:blipFill>
                <a:blip r:embed="rId161"/>
                <a:stretch>
                  <a:fillRect/>
                </a:stretch>
              </p:blipFill>
              <p:spPr>
                <a:xfrm>
                  <a:off x="7652477" y="3671587"/>
                  <a:ext cx="384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7243" name="Freihand 137242">
                  <a:extLst>
                    <a:ext uri="{FF2B5EF4-FFF2-40B4-BE49-F238E27FC236}">
                      <a16:creationId xmlns:a16="http://schemas.microsoft.com/office/drawing/2014/main" id="{EF56D0E1-AAAD-4877-A5CA-D978653E78EF}"/>
                    </a:ext>
                  </a:extLst>
                </p14:cNvPr>
                <p14:cNvContentPartPr/>
                <p14:nvPr/>
              </p14:nvContentPartPr>
              <p14:xfrm>
                <a:off x="8118677" y="3559627"/>
                <a:ext cx="153000" cy="173880"/>
              </p14:xfrm>
            </p:contentPart>
          </mc:Choice>
          <mc:Fallback>
            <p:pic>
              <p:nvPicPr>
                <p:cNvPr id="137243" name="Freihand 137242">
                  <a:extLst>
                    <a:ext uri="{FF2B5EF4-FFF2-40B4-BE49-F238E27FC236}">
                      <a16:creationId xmlns:a16="http://schemas.microsoft.com/office/drawing/2014/main" id="{EF56D0E1-AAAD-4877-A5CA-D978653E78EF}"/>
                    </a:ext>
                  </a:extLst>
                </p:cNvPr>
                <p:cNvPicPr/>
                <p:nvPr/>
              </p:nvPicPr>
              <p:blipFill>
                <a:blip r:embed="rId163"/>
                <a:stretch>
                  <a:fillRect/>
                </a:stretch>
              </p:blipFill>
              <p:spPr>
                <a:xfrm>
                  <a:off x="8114357" y="3555307"/>
                  <a:ext cx="161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7244" name="Freihand 137243">
                  <a:extLst>
                    <a:ext uri="{FF2B5EF4-FFF2-40B4-BE49-F238E27FC236}">
                      <a16:creationId xmlns:a16="http://schemas.microsoft.com/office/drawing/2014/main" id="{838C78ED-D2D9-46B4-942F-5B8137BB7E16}"/>
                    </a:ext>
                  </a:extLst>
                </p14:cNvPr>
                <p14:cNvContentPartPr/>
                <p14:nvPr/>
              </p14:nvContentPartPr>
              <p14:xfrm>
                <a:off x="8201117" y="3662587"/>
                <a:ext cx="130680" cy="52200"/>
              </p14:xfrm>
            </p:contentPart>
          </mc:Choice>
          <mc:Fallback>
            <p:pic>
              <p:nvPicPr>
                <p:cNvPr id="137244" name="Freihand 137243">
                  <a:extLst>
                    <a:ext uri="{FF2B5EF4-FFF2-40B4-BE49-F238E27FC236}">
                      <a16:creationId xmlns:a16="http://schemas.microsoft.com/office/drawing/2014/main" id="{838C78ED-D2D9-46B4-942F-5B8137BB7E16}"/>
                    </a:ext>
                  </a:extLst>
                </p:cNvPr>
                <p:cNvPicPr/>
                <p:nvPr/>
              </p:nvPicPr>
              <p:blipFill>
                <a:blip r:embed="rId165"/>
                <a:stretch>
                  <a:fillRect/>
                </a:stretch>
              </p:blipFill>
              <p:spPr>
                <a:xfrm>
                  <a:off x="8196797" y="3658267"/>
                  <a:ext cx="139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7245" name="Freihand 137244">
                  <a:extLst>
                    <a:ext uri="{FF2B5EF4-FFF2-40B4-BE49-F238E27FC236}">
                      <a16:creationId xmlns:a16="http://schemas.microsoft.com/office/drawing/2014/main" id="{38B2B271-B7C8-40DB-90E1-BA02F57C2BC9}"/>
                    </a:ext>
                  </a:extLst>
                </p14:cNvPr>
                <p14:cNvContentPartPr/>
                <p14:nvPr/>
              </p14:nvContentPartPr>
              <p14:xfrm>
                <a:off x="8272037" y="3616147"/>
                <a:ext cx="298080" cy="88560"/>
              </p14:xfrm>
            </p:contentPart>
          </mc:Choice>
          <mc:Fallback>
            <p:pic>
              <p:nvPicPr>
                <p:cNvPr id="137245" name="Freihand 137244">
                  <a:extLst>
                    <a:ext uri="{FF2B5EF4-FFF2-40B4-BE49-F238E27FC236}">
                      <a16:creationId xmlns:a16="http://schemas.microsoft.com/office/drawing/2014/main" id="{38B2B271-B7C8-40DB-90E1-BA02F57C2BC9}"/>
                    </a:ext>
                  </a:extLst>
                </p:cNvPr>
                <p:cNvPicPr/>
                <p:nvPr/>
              </p:nvPicPr>
              <p:blipFill>
                <a:blip r:embed="rId167"/>
                <a:stretch>
                  <a:fillRect/>
                </a:stretch>
              </p:blipFill>
              <p:spPr>
                <a:xfrm>
                  <a:off x="8267717" y="3611827"/>
                  <a:ext cx="306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7246" name="Freihand 137245">
                  <a:extLst>
                    <a:ext uri="{FF2B5EF4-FFF2-40B4-BE49-F238E27FC236}">
                      <a16:creationId xmlns:a16="http://schemas.microsoft.com/office/drawing/2014/main" id="{79A76DB6-3C30-4514-9556-C2F7EC45AE6E}"/>
                    </a:ext>
                  </a:extLst>
                </p14:cNvPr>
                <p14:cNvContentPartPr/>
                <p14:nvPr/>
              </p14:nvContentPartPr>
              <p14:xfrm>
                <a:off x="8578397" y="3577627"/>
                <a:ext cx="115920" cy="52560"/>
              </p14:xfrm>
            </p:contentPart>
          </mc:Choice>
          <mc:Fallback>
            <p:pic>
              <p:nvPicPr>
                <p:cNvPr id="137246" name="Freihand 137245">
                  <a:extLst>
                    <a:ext uri="{FF2B5EF4-FFF2-40B4-BE49-F238E27FC236}">
                      <a16:creationId xmlns:a16="http://schemas.microsoft.com/office/drawing/2014/main" id="{79A76DB6-3C30-4514-9556-C2F7EC45AE6E}"/>
                    </a:ext>
                  </a:extLst>
                </p:cNvPr>
                <p:cNvPicPr/>
                <p:nvPr/>
              </p:nvPicPr>
              <p:blipFill>
                <a:blip r:embed="rId169"/>
                <a:stretch>
                  <a:fillRect/>
                </a:stretch>
              </p:blipFill>
              <p:spPr>
                <a:xfrm>
                  <a:off x="8574077" y="3573307"/>
                  <a:ext cx="124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7247" name="Freihand 137246">
                  <a:extLst>
                    <a:ext uri="{FF2B5EF4-FFF2-40B4-BE49-F238E27FC236}">
                      <a16:creationId xmlns:a16="http://schemas.microsoft.com/office/drawing/2014/main" id="{A0EB8E05-A962-40A3-B6D0-120CEE1919AB}"/>
                    </a:ext>
                  </a:extLst>
                </p14:cNvPr>
                <p14:cNvContentPartPr/>
                <p14:nvPr/>
              </p14:nvContentPartPr>
              <p14:xfrm>
                <a:off x="8720957" y="3529747"/>
                <a:ext cx="251640" cy="75960"/>
              </p14:xfrm>
            </p:contentPart>
          </mc:Choice>
          <mc:Fallback>
            <p:pic>
              <p:nvPicPr>
                <p:cNvPr id="137247" name="Freihand 137246">
                  <a:extLst>
                    <a:ext uri="{FF2B5EF4-FFF2-40B4-BE49-F238E27FC236}">
                      <a16:creationId xmlns:a16="http://schemas.microsoft.com/office/drawing/2014/main" id="{A0EB8E05-A962-40A3-B6D0-120CEE1919AB}"/>
                    </a:ext>
                  </a:extLst>
                </p:cNvPr>
                <p:cNvPicPr/>
                <p:nvPr/>
              </p:nvPicPr>
              <p:blipFill>
                <a:blip r:embed="rId171"/>
                <a:stretch>
                  <a:fillRect/>
                </a:stretch>
              </p:blipFill>
              <p:spPr>
                <a:xfrm>
                  <a:off x="8716637" y="3525427"/>
                  <a:ext cx="260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7248" name="Freihand 137247">
                  <a:extLst>
                    <a:ext uri="{FF2B5EF4-FFF2-40B4-BE49-F238E27FC236}">
                      <a16:creationId xmlns:a16="http://schemas.microsoft.com/office/drawing/2014/main" id="{20E11395-74FC-4E82-8CDA-3476BAA4D766}"/>
                    </a:ext>
                  </a:extLst>
                </p14:cNvPr>
                <p14:cNvContentPartPr/>
                <p14:nvPr/>
              </p14:nvContentPartPr>
              <p14:xfrm>
                <a:off x="8337197" y="3502027"/>
                <a:ext cx="101160" cy="34920"/>
              </p14:xfrm>
            </p:contentPart>
          </mc:Choice>
          <mc:Fallback>
            <p:pic>
              <p:nvPicPr>
                <p:cNvPr id="137248" name="Freihand 137247">
                  <a:extLst>
                    <a:ext uri="{FF2B5EF4-FFF2-40B4-BE49-F238E27FC236}">
                      <a16:creationId xmlns:a16="http://schemas.microsoft.com/office/drawing/2014/main" id="{20E11395-74FC-4E82-8CDA-3476BAA4D766}"/>
                    </a:ext>
                  </a:extLst>
                </p:cNvPr>
                <p:cNvPicPr/>
                <p:nvPr/>
              </p:nvPicPr>
              <p:blipFill>
                <a:blip r:embed="rId173"/>
                <a:stretch>
                  <a:fillRect/>
                </a:stretch>
              </p:blipFill>
              <p:spPr>
                <a:xfrm>
                  <a:off x="8332877" y="3497707"/>
                  <a:ext cx="109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7250" name="Freihand 137249">
                  <a:extLst>
                    <a:ext uri="{FF2B5EF4-FFF2-40B4-BE49-F238E27FC236}">
                      <a16:creationId xmlns:a16="http://schemas.microsoft.com/office/drawing/2014/main" id="{C0AAC6F8-D0F9-44CE-B939-29A2227288E5}"/>
                    </a:ext>
                  </a:extLst>
                </p14:cNvPr>
                <p14:cNvContentPartPr/>
                <p14:nvPr/>
              </p14:nvContentPartPr>
              <p14:xfrm>
                <a:off x="7612157" y="4023307"/>
                <a:ext cx="112320" cy="43200"/>
              </p14:xfrm>
            </p:contentPart>
          </mc:Choice>
          <mc:Fallback>
            <p:pic>
              <p:nvPicPr>
                <p:cNvPr id="137250" name="Freihand 137249">
                  <a:extLst>
                    <a:ext uri="{FF2B5EF4-FFF2-40B4-BE49-F238E27FC236}">
                      <a16:creationId xmlns:a16="http://schemas.microsoft.com/office/drawing/2014/main" id="{C0AAC6F8-D0F9-44CE-B939-29A2227288E5}"/>
                    </a:ext>
                  </a:extLst>
                </p:cNvPr>
                <p:cNvPicPr/>
                <p:nvPr/>
              </p:nvPicPr>
              <p:blipFill>
                <a:blip r:embed="rId175"/>
                <a:stretch>
                  <a:fillRect/>
                </a:stretch>
              </p:blipFill>
              <p:spPr>
                <a:xfrm>
                  <a:off x="7607837" y="4018987"/>
                  <a:ext cx="1209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7251" name="Freihand 137250">
                  <a:extLst>
                    <a:ext uri="{FF2B5EF4-FFF2-40B4-BE49-F238E27FC236}">
                      <a16:creationId xmlns:a16="http://schemas.microsoft.com/office/drawing/2014/main" id="{8DCFD10A-E1F4-4B5D-ADFA-19938D0791EA}"/>
                    </a:ext>
                  </a:extLst>
                </p14:cNvPr>
                <p14:cNvContentPartPr/>
                <p14:nvPr/>
              </p14:nvContentPartPr>
              <p14:xfrm>
                <a:off x="7703957" y="3941227"/>
                <a:ext cx="113040" cy="78480"/>
              </p14:xfrm>
            </p:contentPart>
          </mc:Choice>
          <mc:Fallback>
            <p:pic>
              <p:nvPicPr>
                <p:cNvPr id="137251" name="Freihand 137250">
                  <a:extLst>
                    <a:ext uri="{FF2B5EF4-FFF2-40B4-BE49-F238E27FC236}">
                      <a16:creationId xmlns:a16="http://schemas.microsoft.com/office/drawing/2014/main" id="{8DCFD10A-E1F4-4B5D-ADFA-19938D0791EA}"/>
                    </a:ext>
                  </a:extLst>
                </p:cNvPr>
                <p:cNvPicPr/>
                <p:nvPr/>
              </p:nvPicPr>
              <p:blipFill>
                <a:blip r:embed="rId177"/>
                <a:stretch>
                  <a:fillRect/>
                </a:stretch>
              </p:blipFill>
              <p:spPr>
                <a:xfrm>
                  <a:off x="7699637" y="3936907"/>
                  <a:ext cx="121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7252" name="Freihand 137251">
                  <a:extLst>
                    <a:ext uri="{FF2B5EF4-FFF2-40B4-BE49-F238E27FC236}">
                      <a16:creationId xmlns:a16="http://schemas.microsoft.com/office/drawing/2014/main" id="{B5547CD9-880E-4667-910B-B13F26FF2C3D}"/>
                    </a:ext>
                  </a:extLst>
                </p14:cNvPr>
                <p14:cNvContentPartPr/>
                <p14:nvPr/>
              </p14:nvContentPartPr>
              <p14:xfrm>
                <a:off x="7840757" y="3876427"/>
                <a:ext cx="93600" cy="107280"/>
              </p14:xfrm>
            </p:contentPart>
          </mc:Choice>
          <mc:Fallback>
            <p:pic>
              <p:nvPicPr>
                <p:cNvPr id="137252" name="Freihand 137251">
                  <a:extLst>
                    <a:ext uri="{FF2B5EF4-FFF2-40B4-BE49-F238E27FC236}">
                      <a16:creationId xmlns:a16="http://schemas.microsoft.com/office/drawing/2014/main" id="{B5547CD9-880E-4667-910B-B13F26FF2C3D}"/>
                    </a:ext>
                  </a:extLst>
                </p:cNvPr>
                <p:cNvPicPr/>
                <p:nvPr/>
              </p:nvPicPr>
              <p:blipFill>
                <a:blip r:embed="rId179"/>
                <a:stretch>
                  <a:fillRect/>
                </a:stretch>
              </p:blipFill>
              <p:spPr>
                <a:xfrm>
                  <a:off x="7836437" y="3872107"/>
                  <a:ext cx="102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7253" name="Freihand 137252">
                  <a:extLst>
                    <a:ext uri="{FF2B5EF4-FFF2-40B4-BE49-F238E27FC236}">
                      <a16:creationId xmlns:a16="http://schemas.microsoft.com/office/drawing/2014/main" id="{E7348F40-6075-45F4-BD65-341EF59A2B69}"/>
                    </a:ext>
                  </a:extLst>
                </p14:cNvPr>
                <p14:cNvContentPartPr/>
                <p14:nvPr/>
              </p14:nvContentPartPr>
              <p14:xfrm>
                <a:off x="7932197" y="3887227"/>
                <a:ext cx="91080" cy="71280"/>
              </p14:xfrm>
            </p:contentPart>
          </mc:Choice>
          <mc:Fallback>
            <p:pic>
              <p:nvPicPr>
                <p:cNvPr id="137253" name="Freihand 137252">
                  <a:extLst>
                    <a:ext uri="{FF2B5EF4-FFF2-40B4-BE49-F238E27FC236}">
                      <a16:creationId xmlns:a16="http://schemas.microsoft.com/office/drawing/2014/main" id="{E7348F40-6075-45F4-BD65-341EF59A2B69}"/>
                    </a:ext>
                  </a:extLst>
                </p:cNvPr>
                <p:cNvPicPr/>
                <p:nvPr/>
              </p:nvPicPr>
              <p:blipFill>
                <a:blip r:embed="rId181"/>
                <a:stretch>
                  <a:fillRect/>
                </a:stretch>
              </p:blipFill>
              <p:spPr>
                <a:xfrm>
                  <a:off x="7927877" y="3882907"/>
                  <a:ext cx="99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7254" name="Freihand 137253">
                  <a:extLst>
                    <a:ext uri="{FF2B5EF4-FFF2-40B4-BE49-F238E27FC236}">
                      <a16:creationId xmlns:a16="http://schemas.microsoft.com/office/drawing/2014/main" id="{5C2FA0DF-F429-4993-99F8-D24389EB9543}"/>
                    </a:ext>
                  </a:extLst>
                </p14:cNvPr>
                <p14:cNvContentPartPr/>
                <p14:nvPr/>
              </p14:nvContentPartPr>
              <p14:xfrm>
                <a:off x="8006357" y="3863467"/>
                <a:ext cx="90000" cy="93600"/>
              </p14:xfrm>
            </p:contentPart>
          </mc:Choice>
          <mc:Fallback>
            <p:pic>
              <p:nvPicPr>
                <p:cNvPr id="137254" name="Freihand 137253">
                  <a:extLst>
                    <a:ext uri="{FF2B5EF4-FFF2-40B4-BE49-F238E27FC236}">
                      <a16:creationId xmlns:a16="http://schemas.microsoft.com/office/drawing/2014/main" id="{5C2FA0DF-F429-4993-99F8-D24389EB9543}"/>
                    </a:ext>
                  </a:extLst>
                </p:cNvPr>
                <p:cNvPicPr/>
                <p:nvPr/>
              </p:nvPicPr>
              <p:blipFill>
                <a:blip r:embed="rId183"/>
                <a:stretch>
                  <a:fillRect/>
                </a:stretch>
              </p:blipFill>
              <p:spPr>
                <a:xfrm>
                  <a:off x="8002037" y="3859147"/>
                  <a:ext cx="98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7255" name="Freihand 137254">
                  <a:extLst>
                    <a:ext uri="{FF2B5EF4-FFF2-40B4-BE49-F238E27FC236}">
                      <a16:creationId xmlns:a16="http://schemas.microsoft.com/office/drawing/2014/main" id="{19F1DCE1-CB4F-40D2-A504-E424859B9691}"/>
                    </a:ext>
                  </a:extLst>
                </p14:cNvPr>
                <p14:cNvContentPartPr/>
                <p14:nvPr/>
              </p14:nvContentPartPr>
              <p14:xfrm>
                <a:off x="8101397" y="3856267"/>
                <a:ext cx="194400" cy="60480"/>
              </p14:xfrm>
            </p:contentPart>
          </mc:Choice>
          <mc:Fallback>
            <p:pic>
              <p:nvPicPr>
                <p:cNvPr id="137255" name="Freihand 137254">
                  <a:extLst>
                    <a:ext uri="{FF2B5EF4-FFF2-40B4-BE49-F238E27FC236}">
                      <a16:creationId xmlns:a16="http://schemas.microsoft.com/office/drawing/2014/main" id="{19F1DCE1-CB4F-40D2-A504-E424859B9691}"/>
                    </a:ext>
                  </a:extLst>
                </p:cNvPr>
                <p:cNvPicPr/>
                <p:nvPr/>
              </p:nvPicPr>
              <p:blipFill>
                <a:blip r:embed="rId185"/>
                <a:stretch>
                  <a:fillRect/>
                </a:stretch>
              </p:blipFill>
              <p:spPr>
                <a:xfrm>
                  <a:off x="8097077" y="3851947"/>
                  <a:ext cx="203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7256" name="Freihand 137255">
                  <a:extLst>
                    <a:ext uri="{FF2B5EF4-FFF2-40B4-BE49-F238E27FC236}">
                      <a16:creationId xmlns:a16="http://schemas.microsoft.com/office/drawing/2014/main" id="{92E27CDE-FB89-43A5-AA8B-33530EBF64A1}"/>
                    </a:ext>
                  </a:extLst>
                </p14:cNvPr>
                <p14:cNvContentPartPr/>
                <p14:nvPr/>
              </p14:nvContentPartPr>
              <p14:xfrm>
                <a:off x="8297957" y="3759067"/>
                <a:ext cx="306360" cy="105480"/>
              </p14:xfrm>
            </p:contentPart>
          </mc:Choice>
          <mc:Fallback>
            <p:pic>
              <p:nvPicPr>
                <p:cNvPr id="137256" name="Freihand 137255">
                  <a:extLst>
                    <a:ext uri="{FF2B5EF4-FFF2-40B4-BE49-F238E27FC236}">
                      <a16:creationId xmlns:a16="http://schemas.microsoft.com/office/drawing/2014/main" id="{92E27CDE-FB89-43A5-AA8B-33530EBF64A1}"/>
                    </a:ext>
                  </a:extLst>
                </p:cNvPr>
                <p:cNvPicPr/>
                <p:nvPr/>
              </p:nvPicPr>
              <p:blipFill>
                <a:blip r:embed="rId187"/>
                <a:stretch>
                  <a:fillRect/>
                </a:stretch>
              </p:blipFill>
              <p:spPr>
                <a:xfrm>
                  <a:off x="8293637" y="3754747"/>
                  <a:ext cx="315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7257" name="Freihand 137256">
                  <a:extLst>
                    <a:ext uri="{FF2B5EF4-FFF2-40B4-BE49-F238E27FC236}">
                      <a16:creationId xmlns:a16="http://schemas.microsoft.com/office/drawing/2014/main" id="{A94A29D8-39BA-4C92-BB19-F3A5527D8C49}"/>
                    </a:ext>
                  </a:extLst>
                </p14:cNvPr>
                <p14:cNvContentPartPr/>
                <p14:nvPr/>
              </p14:nvContentPartPr>
              <p14:xfrm>
                <a:off x="8726357" y="3709027"/>
                <a:ext cx="239760" cy="91800"/>
              </p14:xfrm>
            </p:contentPart>
          </mc:Choice>
          <mc:Fallback>
            <p:pic>
              <p:nvPicPr>
                <p:cNvPr id="137257" name="Freihand 137256">
                  <a:extLst>
                    <a:ext uri="{FF2B5EF4-FFF2-40B4-BE49-F238E27FC236}">
                      <a16:creationId xmlns:a16="http://schemas.microsoft.com/office/drawing/2014/main" id="{A94A29D8-39BA-4C92-BB19-F3A5527D8C49}"/>
                    </a:ext>
                  </a:extLst>
                </p:cNvPr>
                <p:cNvPicPr/>
                <p:nvPr/>
              </p:nvPicPr>
              <p:blipFill>
                <a:blip r:embed="rId189"/>
                <a:stretch>
                  <a:fillRect/>
                </a:stretch>
              </p:blipFill>
              <p:spPr>
                <a:xfrm>
                  <a:off x="8722037" y="3704707"/>
                  <a:ext cx="248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7258" name="Freihand 137257">
                  <a:extLst>
                    <a:ext uri="{FF2B5EF4-FFF2-40B4-BE49-F238E27FC236}">
                      <a16:creationId xmlns:a16="http://schemas.microsoft.com/office/drawing/2014/main" id="{14F175CC-D48D-40D2-A942-2429B175D71D}"/>
                    </a:ext>
                  </a:extLst>
                </p14:cNvPr>
                <p14:cNvContentPartPr/>
                <p14:nvPr/>
              </p14:nvContentPartPr>
              <p14:xfrm>
                <a:off x="8925797" y="3646747"/>
                <a:ext cx="360" cy="360"/>
              </p14:xfrm>
            </p:contentPart>
          </mc:Choice>
          <mc:Fallback>
            <p:pic>
              <p:nvPicPr>
                <p:cNvPr id="137258" name="Freihand 137257">
                  <a:extLst>
                    <a:ext uri="{FF2B5EF4-FFF2-40B4-BE49-F238E27FC236}">
                      <a16:creationId xmlns:a16="http://schemas.microsoft.com/office/drawing/2014/main" id="{14F175CC-D48D-40D2-A942-2429B175D71D}"/>
                    </a:ext>
                  </a:extLst>
                </p:cNvPr>
                <p:cNvPicPr/>
                <p:nvPr/>
              </p:nvPicPr>
              <p:blipFill>
                <a:blip r:embed="rId48"/>
                <a:stretch>
                  <a:fillRect/>
                </a:stretch>
              </p:blipFill>
              <p:spPr>
                <a:xfrm>
                  <a:off x="8921477" y="3642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7259" name="Freihand 137258">
                  <a:extLst>
                    <a:ext uri="{FF2B5EF4-FFF2-40B4-BE49-F238E27FC236}">
                      <a16:creationId xmlns:a16="http://schemas.microsoft.com/office/drawing/2014/main" id="{C7D7ABFF-9A0F-4117-BDBE-A4452145B69A}"/>
                    </a:ext>
                  </a:extLst>
                </p14:cNvPr>
                <p14:cNvContentPartPr/>
                <p14:nvPr/>
              </p14:nvContentPartPr>
              <p14:xfrm>
                <a:off x="8763077" y="3632707"/>
                <a:ext cx="11160" cy="103680"/>
              </p14:xfrm>
            </p:contentPart>
          </mc:Choice>
          <mc:Fallback>
            <p:pic>
              <p:nvPicPr>
                <p:cNvPr id="137259" name="Freihand 137258">
                  <a:extLst>
                    <a:ext uri="{FF2B5EF4-FFF2-40B4-BE49-F238E27FC236}">
                      <a16:creationId xmlns:a16="http://schemas.microsoft.com/office/drawing/2014/main" id="{C7D7ABFF-9A0F-4117-BDBE-A4452145B69A}"/>
                    </a:ext>
                  </a:extLst>
                </p:cNvPr>
                <p:cNvPicPr/>
                <p:nvPr/>
              </p:nvPicPr>
              <p:blipFill>
                <a:blip r:embed="rId192"/>
                <a:stretch>
                  <a:fillRect/>
                </a:stretch>
              </p:blipFill>
              <p:spPr>
                <a:xfrm>
                  <a:off x="8758757" y="3628387"/>
                  <a:ext cx="19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7260" name="Freihand 137259">
                  <a:extLst>
                    <a:ext uri="{FF2B5EF4-FFF2-40B4-BE49-F238E27FC236}">
                      <a16:creationId xmlns:a16="http://schemas.microsoft.com/office/drawing/2014/main" id="{B6198CF4-76D6-427D-B15D-82AE0278F7E3}"/>
                    </a:ext>
                  </a:extLst>
                </p14:cNvPr>
                <p14:cNvContentPartPr/>
                <p14:nvPr/>
              </p14:nvContentPartPr>
              <p14:xfrm>
                <a:off x="9050357" y="3619027"/>
                <a:ext cx="202680" cy="117720"/>
              </p14:xfrm>
            </p:contentPart>
          </mc:Choice>
          <mc:Fallback>
            <p:pic>
              <p:nvPicPr>
                <p:cNvPr id="137260" name="Freihand 137259">
                  <a:extLst>
                    <a:ext uri="{FF2B5EF4-FFF2-40B4-BE49-F238E27FC236}">
                      <a16:creationId xmlns:a16="http://schemas.microsoft.com/office/drawing/2014/main" id="{B6198CF4-76D6-427D-B15D-82AE0278F7E3}"/>
                    </a:ext>
                  </a:extLst>
                </p:cNvPr>
                <p:cNvPicPr/>
                <p:nvPr/>
              </p:nvPicPr>
              <p:blipFill>
                <a:blip r:embed="rId194"/>
                <a:stretch>
                  <a:fillRect/>
                </a:stretch>
              </p:blipFill>
              <p:spPr>
                <a:xfrm>
                  <a:off x="9046037" y="3614707"/>
                  <a:ext cx="211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7261" name="Freihand 137260">
                  <a:extLst>
                    <a:ext uri="{FF2B5EF4-FFF2-40B4-BE49-F238E27FC236}">
                      <a16:creationId xmlns:a16="http://schemas.microsoft.com/office/drawing/2014/main" id="{8C304814-CE2F-4C07-B83B-69C88EC613CB}"/>
                    </a:ext>
                  </a:extLst>
                </p14:cNvPr>
                <p14:cNvContentPartPr/>
                <p14:nvPr/>
              </p14:nvContentPartPr>
              <p14:xfrm>
                <a:off x="9291197" y="3556747"/>
                <a:ext cx="123120" cy="147600"/>
              </p14:xfrm>
            </p:contentPart>
          </mc:Choice>
          <mc:Fallback>
            <p:pic>
              <p:nvPicPr>
                <p:cNvPr id="137261" name="Freihand 137260">
                  <a:extLst>
                    <a:ext uri="{FF2B5EF4-FFF2-40B4-BE49-F238E27FC236}">
                      <a16:creationId xmlns:a16="http://schemas.microsoft.com/office/drawing/2014/main" id="{8C304814-CE2F-4C07-B83B-69C88EC613CB}"/>
                    </a:ext>
                  </a:extLst>
                </p:cNvPr>
                <p:cNvPicPr/>
                <p:nvPr/>
              </p:nvPicPr>
              <p:blipFill>
                <a:blip r:embed="rId196"/>
                <a:stretch>
                  <a:fillRect/>
                </a:stretch>
              </p:blipFill>
              <p:spPr>
                <a:xfrm>
                  <a:off x="9286877" y="3552427"/>
                  <a:ext cx="131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7262" name="Freihand 137261">
                  <a:extLst>
                    <a:ext uri="{FF2B5EF4-FFF2-40B4-BE49-F238E27FC236}">
                      <a16:creationId xmlns:a16="http://schemas.microsoft.com/office/drawing/2014/main" id="{E67E4EAF-28A8-4F98-8838-E66ED86D149C}"/>
                    </a:ext>
                  </a:extLst>
                </p14:cNvPr>
                <p14:cNvContentPartPr/>
                <p14:nvPr/>
              </p14:nvContentPartPr>
              <p14:xfrm>
                <a:off x="9406397" y="3611467"/>
                <a:ext cx="116280" cy="195480"/>
              </p14:xfrm>
            </p:contentPart>
          </mc:Choice>
          <mc:Fallback>
            <p:pic>
              <p:nvPicPr>
                <p:cNvPr id="137262" name="Freihand 137261">
                  <a:extLst>
                    <a:ext uri="{FF2B5EF4-FFF2-40B4-BE49-F238E27FC236}">
                      <a16:creationId xmlns:a16="http://schemas.microsoft.com/office/drawing/2014/main" id="{E67E4EAF-28A8-4F98-8838-E66ED86D149C}"/>
                    </a:ext>
                  </a:extLst>
                </p:cNvPr>
                <p:cNvPicPr/>
                <p:nvPr/>
              </p:nvPicPr>
              <p:blipFill>
                <a:blip r:embed="rId198"/>
                <a:stretch>
                  <a:fillRect/>
                </a:stretch>
              </p:blipFill>
              <p:spPr>
                <a:xfrm>
                  <a:off x="9402077" y="3607147"/>
                  <a:ext cx="1249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7263" name="Freihand 137262">
                  <a:extLst>
                    <a:ext uri="{FF2B5EF4-FFF2-40B4-BE49-F238E27FC236}">
                      <a16:creationId xmlns:a16="http://schemas.microsoft.com/office/drawing/2014/main" id="{3D22AF30-31EB-432E-A532-075CE50BDF4E}"/>
                    </a:ext>
                  </a:extLst>
                </p14:cNvPr>
                <p14:cNvContentPartPr/>
                <p14:nvPr/>
              </p14:nvContentPartPr>
              <p14:xfrm>
                <a:off x="9530957" y="3580867"/>
                <a:ext cx="142920" cy="109440"/>
              </p14:xfrm>
            </p:contentPart>
          </mc:Choice>
          <mc:Fallback>
            <p:pic>
              <p:nvPicPr>
                <p:cNvPr id="137263" name="Freihand 137262">
                  <a:extLst>
                    <a:ext uri="{FF2B5EF4-FFF2-40B4-BE49-F238E27FC236}">
                      <a16:creationId xmlns:a16="http://schemas.microsoft.com/office/drawing/2014/main" id="{3D22AF30-31EB-432E-A532-075CE50BDF4E}"/>
                    </a:ext>
                  </a:extLst>
                </p:cNvPr>
                <p:cNvPicPr/>
                <p:nvPr/>
              </p:nvPicPr>
              <p:blipFill>
                <a:blip r:embed="rId200"/>
                <a:stretch>
                  <a:fillRect/>
                </a:stretch>
              </p:blipFill>
              <p:spPr>
                <a:xfrm>
                  <a:off x="9526637" y="3576547"/>
                  <a:ext cx="151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7264" name="Freihand 137263">
                  <a:extLst>
                    <a:ext uri="{FF2B5EF4-FFF2-40B4-BE49-F238E27FC236}">
                      <a16:creationId xmlns:a16="http://schemas.microsoft.com/office/drawing/2014/main" id="{79E2B5AE-B866-442C-8D30-4100CE04A99B}"/>
                    </a:ext>
                  </a:extLst>
                </p14:cNvPr>
                <p14:cNvContentPartPr/>
                <p14:nvPr/>
              </p14:nvContentPartPr>
              <p14:xfrm>
                <a:off x="9686117" y="3560707"/>
                <a:ext cx="122760" cy="97560"/>
              </p14:xfrm>
            </p:contentPart>
          </mc:Choice>
          <mc:Fallback>
            <p:pic>
              <p:nvPicPr>
                <p:cNvPr id="137264" name="Freihand 137263">
                  <a:extLst>
                    <a:ext uri="{FF2B5EF4-FFF2-40B4-BE49-F238E27FC236}">
                      <a16:creationId xmlns:a16="http://schemas.microsoft.com/office/drawing/2014/main" id="{79E2B5AE-B866-442C-8D30-4100CE04A99B}"/>
                    </a:ext>
                  </a:extLst>
                </p:cNvPr>
                <p:cNvPicPr/>
                <p:nvPr/>
              </p:nvPicPr>
              <p:blipFill>
                <a:blip r:embed="rId202"/>
                <a:stretch>
                  <a:fillRect/>
                </a:stretch>
              </p:blipFill>
              <p:spPr>
                <a:xfrm>
                  <a:off x="9681797" y="3556387"/>
                  <a:ext cx="131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7265" name="Freihand 137264">
                  <a:extLst>
                    <a:ext uri="{FF2B5EF4-FFF2-40B4-BE49-F238E27FC236}">
                      <a16:creationId xmlns:a16="http://schemas.microsoft.com/office/drawing/2014/main" id="{FD45D428-5D80-4E3E-A66E-F0B62C58BE0B}"/>
                    </a:ext>
                  </a:extLst>
                </p14:cNvPr>
                <p14:cNvContentPartPr/>
                <p14:nvPr/>
              </p14:nvContentPartPr>
              <p14:xfrm>
                <a:off x="9721757" y="3596707"/>
                <a:ext cx="78480" cy="14040"/>
              </p14:xfrm>
            </p:contentPart>
          </mc:Choice>
          <mc:Fallback>
            <p:pic>
              <p:nvPicPr>
                <p:cNvPr id="137265" name="Freihand 137264">
                  <a:extLst>
                    <a:ext uri="{FF2B5EF4-FFF2-40B4-BE49-F238E27FC236}">
                      <a16:creationId xmlns:a16="http://schemas.microsoft.com/office/drawing/2014/main" id="{FD45D428-5D80-4E3E-A66E-F0B62C58BE0B}"/>
                    </a:ext>
                  </a:extLst>
                </p:cNvPr>
                <p:cNvPicPr/>
                <p:nvPr/>
              </p:nvPicPr>
              <p:blipFill>
                <a:blip r:embed="rId204"/>
                <a:stretch>
                  <a:fillRect/>
                </a:stretch>
              </p:blipFill>
              <p:spPr>
                <a:xfrm>
                  <a:off x="9717437" y="3592387"/>
                  <a:ext cx="87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7266" name="Freihand 137265">
                  <a:extLst>
                    <a:ext uri="{FF2B5EF4-FFF2-40B4-BE49-F238E27FC236}">
                      <a16:creationId xmlns:a16="http://schemas.microsoft.com/office/drawing/2014/main" id="{AC8CE250-E361-4037-B916-BC5680B3006F}"/>
                    </a:ext>
                  </a:extLst>
                </p14:cNvPr>
                <p14:cNvContentPartPr/>
                <p14:nvPr/>
              </p14:nvContentPartPr>
              <p14:xfrm>
                <a:off x="9815357" y="3549547"/>
                <a:ext cx="105840" cy="57600"/>
              </p14:xfrm>
            </p:contentPart>
          </mc:Choice>
          <mc:Fallback>
            <p:pic>
              <p:nvPicPr>
                <p:cNvPr id="137266" name="Freihand 137265">
                  <a:extLst>
                    <a:ext uri="{FF2B5EF4-FFF2-40B4-BE49-F238E27FC236}">
                      <a16:creationId xmlns:a16="http://schemas.microsoft.com/office/drawing/2014/main" id="{AC8CE250-E361-4037-B916-BC5680B3006F}"/>
                    </a:ext>
                  </a:extLst>
                </p:cNvPr>
                <p:cNvPicPr/>
                <p:nvPr/>
              </p:nvPicPr>
              <p:blipFill>
                <a:blip r:embed="rId206"/>
                <a:stretch>
                  <a:fillRect/>
                </a:stretch>
              </p:blipFill>
              <p:spPr>
                <a:xfrm>
                  <a:off x="9811037" y="3545227"/>
                  <a:ext cx="114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7267" name="Freihand 137266">
                  <a:extLst>
                    <a:ext uri="{FF2B5EF4-FFF2-40B4-BE49-F238E27FC236}">
                      <a16:creationId xmlns:a16="http://schemas.microsoft.com/office/drawing/2014/main" id="{F500D4E1-BC87-487C-ACF2-5D40CFC3047B}"/>
                    </a:ext>
                  </a:extLst>
                </p14:cNvPr>
                <p14:cNvContentPartPr/>
                <p14:nvPr/>
              </p14:nvContentPartPr>
              <p14:xfrm>
                <a:off x="9917597" y="3522907"/>
                <a:ext cx="96840" cy="73440"/>
              </p14:xfrm>
            </p:contentPart>
          </mc:Choice>
          <mc:Fallback>
            <p:pic>
              <p:nvPicPr>
                <p:cNvPr id="137267" name="Freihand 137266">
                  <a:extLst>
                    <a:ext uri="{FF2B5EF4-FFF2-40B4-BE49-F238E27FC236}">
                      <a16:creationId xmlns:a16="http://schemas.microsoft.com/office/drawing/2014/main" id="{F500D4E1-BC87-487C-ACF2-5D40CFC3047B}"/>
                    </a:ext>
                  </a:extLst>
                </p:cNvPr>
                <p:cNvPicPr/>
                <p:nvPr/>
              </p:nvPicPr>
              <p:blipFill>
                <a:blip r:embed="rId208"/>
                <a:stretch>
                  <a:fillRect/>
                </a:stretch>
              </p:blipFill>
              <p:spPr>
                <a:xfrm>
                  <a:off x="9913277" y="3518587"/>
                  <a:ext cx="105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7268" name="Freihand 137267">
                  <a:extLst>
                    <a:ext uri="{FF2B5EF4-FFF2-40B4-BE49-F238E27FC236}">
                      <a16:creationId xmlns:a16="http://schemas.microsoft.com/office/drawing/2014/main" id="{219413CF-5CC2-48D0-A71E-836F50C1F286}"/>
                    </a:ext>
                  </a:extLst>
                </p14:cNvPr>
                <p14:cNvContentPartPr/>
                <p14:nvPr/>
              </p14:nvContentPartPr>
              <p14:xfrm>
                <a:off x="9975197" y="3497707"/>
                <a:ext cx="99360" cy="105120"/>
              </p14:xfrm>
            </p:contentPart>
          </mc:Choice>
          <mc:Fallback>
            <p:pic>
              <p:nvPicPr>
                <p:cNvPr id="137268" name="Freihand 137267">
                  <a:extLst>
                    <a:ext uri="{FF2B5EF4-FFF2-40B4-BE49-F238E27FC236}">
                      <a16:creationId xmlns:a16="http://schemas.microsoft.com/office/drawing/2014/main" id="{219413CF-5CC2-48D0-A71E-836F50C1F286}"/>
                    </a:ext>
                  </a:extLst>
                </p:cNvPr>
                <p:cNvPicPr/>
                <p:nvPr/>
              </p:nvPicPr>
              <p:blipFill>
                <a:blip r:embed="rId210"/>
                <a:stretch>
                  <a:fillRect/>
                </a:stretch>
              </p:blipFill>
              <p:spPr>
                <a:xfrm>
                  <a:off x="9970877" y="3493387"/>
                  <a:ext cx="108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7269" name="Freihand 137268">
                  <a:extLst>
                    <a:ext uri="{FF2B5EF4-FFF2-40B4-BE49-F238E27FC236}">
                      <a16:creationId xmlns:a16="http://schemas.microsoft.com/office/drawing/2014/main" id="{69E9F166-82F5-4F82-A3A1-E1880F34BDE3}"/>
                    </a:ext>
                  </a:extLst>
                </p14:cNvPr>
                <p14:cNvContentPartPr/>
                <p14:nvPr/>
              </p14:nvContentPartPr>
              <p14:xfrm>
                <a:off x="10086797" y="3498067"/>
                <a:ext cx="104400" cy="81720"/>
              </p14:xfrm>
            </p:contentPart>
          </mc:Choice>
          <mc:Fallback>
            <p:pic>
              <p:nvPicPr>
                <p:cNvPr id="137269" name="Freihand 137268">
                  <a:extLst>
                    <a:ext uri="{FF2B5EF4-FFF2-40B4-BE49-F238E27FC236}">
                      <a16:creationId xmlns:a16="http://schemas.microsoft.com/office/drawing/2014/main" id="{69E9F166-82F5-4F82-A3A1-E1880F34BDE3}"/>
                    </a:ext>
                  </a:extLst>
                </p:cNvPr>
                <p:cNvPicPr/>
                <p:nvPr/>
              </p:nvPicPr>
              <p:blipFill>
                <a:blip r:embed="rId212"/>
                <a:stretch>
                  <a:fillRect/>
                </a:stretch>
              </p:blipFill>
              <p:spPr>
                <a:xfrm>
                  <a:off x="10082477" y="3493747"/>
                  <a:ext cx="113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7270" name="Freihand 137269">
                  <a:extLst>
                    <a:ext uri="{FF2B5EF4-FFF2-40B4-BE49-F238E27FC236}">
                      <a16:creationId xmlns:a16="http://schemas.microsoft.com/office/drawing/2014/main" id="{074DC461-9F9C-4B48-9EE0-4118EB9733A8}"/>
                    </a:ext>
                  </a:extLst>
                </p14:cNvPr>
                <p14:cNvContentPartPr/>
                <p14:nvPr/>
              </p14:nvContentPartPr>
              <p14:xfrm>
                <a:off x="10280477" y="3382507"/>
                <a:ext cx="140400" cy="174600"/>
              </p14:xfrm>
            </p:contentPart>
          </mc:Choice>
          <mc:Fallback>
            <p:pic>
              <p:nvPicPr>
                <p:cNvPr id="137270" name="Freihand 137269">
                  <a:extLst>
                    <a:ext uri="{FF2B5EF4-FFF2-40B4-BE49-F238E27FC236}">
                      <a16:creationId xmlns:a16="http://schemas.microsoft.com/office/drawing/2014/main" id="{074DC461-9F9C-4B48-9EE0-4118EB9733A8}"/>
                    </a:ext>
                  </a:extLst>
                </p:cNvPr>
                <p:cNvPicPr/>
                <p:nvPr/>
              </p:nvPicPr>
              <p:blipFill>
                <a:blip r:embed="rId214"/>
                <a:stretch>
                  <a:fillRect/>
                </a:stretch>
              </p:blipFill>
              <p:spPr>
                <a:xfrm>
                  <a:off x="10276157" y="3378187"/>
                  <a:ext cx="1490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7271" name="Freihand 137270">
                  <a:extLst>
                    <a:ext uri="{FF2B5EF4-FFF2-40B4-BE49-F238E27FC236}">
                      <a16:creationId xmlns:a16="http://schemas.microsoft.com/office/drawing/2014/main" id="{D7AAA221-336C-4557-894C-F25F5D5231D0}"/>
                    </a:ext>
                  </a:extLst>
                </p14:cNvPr>
                <p14:cNvContentPartPr/>
                <p14:nvPr/>
              </p14:nvContentPartPr>
              <p14:xfrm>
                <a:off x="10365797" y="3471427"/>
                <a:ext cx="44640" cy="55440"/>
              </p14:xfrm>
            </p:contentPart>
          </mc:Choice>
          <mc:Fallback>
            <p:pic>
              <p:nvPicPr>
                <p:cNvPr id="137271" name="Freihand 137270">
                  <a:extLst>
                    <a:ext uri="{FF2B5EF4-FFF2-40B4-BE49-F238E27FC236}">
                      <a16:creationId xmlns:a16="http://schemas.microsoft.com/office/drawing/2014/main" id="{D7AAA221-336C-4557-894C-F25F5D5231D0}"/>
                    </a:ext>
                  </a:extLst>
                </p:cNvPr>
                <p:cNvPicPr/>
                <p:nvPr/>
              </p:nvPicPr>
              <p:blipFill>
                <a:blip r:embed="rId216"/>
                <a:stretch>
                  <a:fillRect/>
                </a:stretch>
              </p:blipFill>
              <p:spPr>
                <a:xfrm>
                  <a:off x="10361477" y="3467107"/>
                  <a:ext cx="53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7272" name="Freihand 137271">
                  <a:extLst>
                    <a:ext uri="{FF2B5EF4-FFF2-40B4-BE49-F238E27FC236}">
                      <a16:creationId xmlns:a16="http://schemas.microsoft.com/office/drawing/2014/main" id="{77EA573A-3FC5-413A-9E5E-0F46CD2F4C23}"/>
                    </a:ext>
                  </a:extLst>
                </p14:cNvPr>
                <p14:cNvContentPartPr/>
                <p14:nvPr/>
              </p14:nvContentPartPr>
              <p14:xfrm>
                <a:off x="10419077" y="3438667"/>
                <a:ext cx="198000" cy="66960"/>
              </p14:xfrm>
            </p:contentPart>
          </mc:Choice>
          <mc:Fallback>
            <p:pic>
              <p:nvPicPr>
                <p:cNvPr id="137272" name="Freihand 137271">
                  <a:extLst>
                    <a:ext uri="{FF2B5EF4-FFF2-40B4-BE49-F238E27FC236}">
                      <a16:creationId xmlns:a16="http://schemas.microsoft.com/office/drawing/2014/main" id="{77EA573A-3FC5-413A-9E5E-0F46CD2F4C23}"/>
                    </a:ext>
                  </a:extLst>
                </p:cNvPr>
                <p:cNvPicPr/>
                <p:nvPr/>
              </p:nvPicPr>
              <p:blipFill>
                <a:blip r:embed="rId218"/>
                <a:stretch>
                  <a:fillRect/>
                </a:stretch>
              </p:blipFill>
              <p:spPr>
                <a:xfrm>
                  <a:off x="10414757" y="3434347"/>
                  <a:ext cx="206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7273" name="Freihand 137272">
                  <a:extLst>
                    <a:ext uri="{FF2B5EF4-FFF2-40B4-BE49-F238E27FC236}">
                      <a16:creationId xmlns:a16="http://schemas.microsoft.com/office/drawing/2014/main" id="{3403DC7A-2F72-4B2D-BE3F-19F96FFE9743}"/>
                    </a:ext>
                  </a:extLst>
                </p14:cNvPr>
                <p14:cNvContentPartPr/>
                <p14:nvPr/>
              </p14:nvContentPartPr>
              <p14:xfrm>
                <a:off x="10661357" y="3425347"/>
                <a:ext cx="90720" cy="49680"/>
              </p14:xfrm>
            </p:contentPart>
          </mc:Choice>
          <mc:Fallback>
            <p:pic>
              <p:nvPicPr>
                <p:cNvPr id="137273" name="Freihand 137272">
                  <a:extLst>
                    <a:ext uri="{FF2B5EF4-FFF2-40B4-BE49-F238E27FC236}">
                      <a16:creationId xmlns:a16="http://schemas.microsoft.com/office/drawing/2014/main" id="{3403DC7A-2F72-4B2D-BE3F-19F96FFE9743}"/>
                    </a:ext>
                  </a:extLst>
                </p:cNvPr>
                <p:cNvPicPr/>
                <p:nvPr/>
              </p:nvPicPr>
              <p:blipFill>
                <a:blip r:embed="rId220"/>
                <a:stretch>
                  <a:fillRect/>
                </a:stretch>
              </p:blipFill>
              <p:spPr>
                <a:xfrm>
                  <a:off x="10657037" y="3421027"/>
                  <a:ext cx="993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7274" name="Freihand 137273">
                  <a:extLst>
                    <a:ext uri="{FF2B5EF4-FFF2-40B4-BE49-F238E27FC236}">
                      <a16:creationId xmlns:a16="http://schemas.microsoft.com/office/drawing/2014/main" id="{B04A4B60-59B7-4DD0-9B60-98750322E19F}"/>
                    </a:ext>
                  </a:extLst>
                </p14:cNvPr>
                <p14:cNvContentPartPr/>
                <p14:nvPr/>
              </p14:nvContentPartPr>
              <p14:xfrm>
                <a:off x="10523117" y="3279187"/>
                <a:ext cx="78480" cy="6840"/>
              </p14:xfrm>
            </p:contentPart>
          </mc:Choice>
          <mc:Fallback>
            <p:pic>
              <p:nvPicPr>
                <p:cNvPr id="137274" name="Freihand 137273">
                  <a:extLst>
                    <a:ext uri="{FF2B5EF4-FFF2-40B4-BE49-F238E27FC236}">
                      <a16:creationId xmlns:a16="http://schemas.microsoft.com/office/drawing/2014/main" id="{B04A4B60-59B7-4DD0-9B60-98750322E19F}"/>
                    </a:ext>
                  </a:extLst>
                </p:cNvPr>
                <p:cNvPicPr/>
                <p:nvPr/>
              </p:nvPicPr>
              <p:blipFill>
                <a:blip r:embed="rId222"/>
                <a:stretch>
                  <a:fillRect/>
                </a:stretch>
              </p:blipFill>
              <p:spPr>
                <a:xfrm>
                  <a:off x="10518797" y="3274867"/>
                  <a:ext cx="87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7275" name="Freihand 137274">
                  <a:extLst>
                    <a:ext uri="{FF2B5EF4-FFF2-40B4-BE49-F238E27FC236}">
                      <a16:creationId xmlns:a16="http://schemas.microsoft.com/office/drawing/2014/main" id="{AFEB618A-EDE5-467E-A7CE-A2F698D4FBC3}"/>
                    </a:ext>
                  </a:extLst>
                </p14:cNvPr>
                <p14:cNvContentPartPr/>
                <p14:nvPr/>
              </p14:nvContentPartPr>
              <p14:xfrm>
                <a:off x="10790597" y="3364867"/>
                <a:ext cx="193680" cy="95760"/>
              </p14:xfrm>
            </p:contentPart>
          </mc:Choice>
          <mc:Fallback>
            <p:pic>
              <p:nvPicPr>
                <p:cNvPr id="137275" name="Freihand 137274">
                  <a:extLst>
                    <a:ext uri="{FF2B5EF4-FFF2-40B4-BE49-F238E27FC236}">
                      <a16:creationId xmlns:a16="http://schemas.microsoft.com/office/drawing/2014/main" id="{AFEB618A-EDE5-467E-A7CE-A2F698D4FBC3}"/>
                    </a:ext>
                  </a:extLst>
                </p:cNvPr>
                <p:cNvPicPr/>
                <p:nvPr/>
              </p:nvPicPr>
              <p:blipFill>
                <a:blip r:embed="rId224"/>
                <a:stretch>
                  <a:fillRect/>
                </a:stretch>
              </p:blipFill>
              <p:spPr>
                <a:xfrm>
                  <a:off x="10786277" y="3360547"/>
                  <a:ext cx="202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7276" name="Freihand 137275">
                  <a:extLst>
                    <a:ext uri="{FF2B5EF4-FFF2-40B4-BE49-F238E27FC236}">
                      <a16:creationId xmlns:a16="http://schemas.microsoft.com/office/drawing/2014/main" id="{5175E3CC-CB9E-4D78-B2DB-A2200F85CD12}"/>
                    </a:ext>
                  </a:extLst>
                </p14:cNvPr>
                <p14:cNvContentPartPr/>
                <p14:nvPr/>
              </p14:nvContentPartPr>
              <p14:xfrm>
                <a:off x="10233317" y="3706507"/>
                <a:ext cx="212400" cy="135360"/>
              </p14:xfrm>
            </p:contentPart>
          </mc:Choice>
          <mc:Fallback>
            <p:pic>
              <p:nvPicPr>
                <p:cNvPr id="137276" name="Freihand 137275">
                  <a:extLst>
                    <a:ext uri="{FF2B5EF4-FFF2-40B4-BE49-F238E27FC236}">
                      <a16:creationId xmlns:a16="http://schemas.microsoft.com/office/drawing/2014/main" id="{5175E3CC-CB9E-4D78-B2DB-A2200F85CD12}"/>
                    </a:ext>
                  </a:extLst>
                </p:cNvPr>
                <p:cNvPicPr/>
                <p:nvPr/>
              </p:nvPicPr>
              <p:blipFill>
                <a:blip r:embed="rId226"/>
                <a:stretch>
                  <a:fillRect/>
                </a:stretch>
              </p:blipFill>
              <p:spPr>
                <a:xfrm>
                  <a:off x="10228997" y="3702187"/>
                  <a:ext cx="221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7277" name="Freihand 137276">
                  <a:extLst>
                    <a:ext uri="{FF2B5EF4-FFF2-40B4-BE49-F238E27FC236}">
                      <a16:creationId xmlns:a16="http://schemas.microsoft.com/office/drawing/2014/main" id="{CAC4730F-292F-434F-B65D-AD7C99D03AE3}"/>
                    </a:ext>
                  </a:extLst>
                </p14:cNvPr>
                <p14:cNvContentPartPr/>
                <p14:nvPr/>
              </p14:nvContentPartPr>
              <p14:xfrm>
                <a:off x="10462997" y="3645667"/>
                <a:ext cx="65880" cy="125280"/>
              </p14:xfrm>
            </p:contentPart>
          </mc:Choice>
          <mc:Fallback>
            <p:pic>
              <p:nvPicPr>
                <p:cNvPr id="137277" name="Freihand 137276">
                  <a:extLst>
                    <a:ext uri="{FF2B5EF4-FFF2-40B4-BE49-F238E27FC236}">
                      <a16:creationId xmlns:a16="http://schemas.microsoft.com/office/drawing/2014/main" id="{CAC4730F-292F-434F-B65D-AD7C99D03AE3}"/>
                    </a:ext>
                  </a:extLst>
                </p:cNvPr>
                <p:cNvPicPr/>
                <p:nvPr/>
              </p:nvPicPr>
              <p:blipFill>
                <a:blip r:embed="rId228"/>
                <a:stretch>
                  <a:fillRect/>
                </a:stretch>
              </p:blipFill>
              <p:spPr>
                <a:xfrm>
                  <a:off x="10458677" y="3641347"/>
                  <a:ext cx="74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7278" name="Freihand 137277">
                  <a:extLst>
                    <a:ext uri="{FF2B5EF4-FFF2-40B4-BE49-F238E27FC236}">
                      <a16:creationId xmlns:a16="http://schemas.microsoft.com/office/drawing/2014/main" id="{47F7C427-FD9F-4D4B-8771-6D3EBAAA919A}"/>
                    </a:ext>
                  </a:extLst>
                </p14:cNvPr>
                <p14:cNvContentPartPr/>
                <p14:nvPr/>
              </p14:nvContentPartPr>
              <p14:xfrm>
                <a:off x="10533197" y="3675187"/>
                <a:ext cx="68040" cy="79200"/>
              </p14:xfrm>
            </p:contentPart>
          </mc:Choice>
          <mc:Fallback>
            <p:pic>
              <p:nvPicPr>
                <p:cNvPr id="137278" name="Freihand 137277">
                  <a:extLst>
                    <a:ext uri="{FF2B5EF4-FFF2-40B4-BE49-F238E27FC236}">
                      <a16:creationId xmlns:a16="http://schemas.microsoft.com/office/drawing/2014/main" id="{47F7C427-FD9F-4D4B-8771-6D3EBAAA919A}"/>
                    </a:ext>
                  </a:extLst>
                </p:cNvPr>
                <p:cNvPicPr/>
                <p:nvPr/>
              </p:nvPicPr>
              <p:blipFill>
                <a:blip r:embed="rId230"/>
                <a:stretch>
                  <a:fillRect/>
                </a:stretch>
              </p:blipFill>
              <p:spPr>
                <a:xfrm>
                  <a:off x="10528877" y="3670867"/>
                  <a:ext cx="76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7279" name="Freihand 137278">
                  <a:extLst>
                    <a:ext uri="{FF2B5EF4-FFF2-40B4-BE49-F238E27FC236}">
                      <a16:creationId xmlns:a16="http://schemas.microsoft.com/office/drawing/2014/main" id="{9C8CE67A-9189-4F22-AB26-282D4DD72E59}"/>
                    </a:ext>
                  </a:extLst>
                </p14:cNvPr>
                <p14:cNvContentPartPr/>
                <p14:nvPr/>
              </p14:nvContentPartPr>
              <p14:xfrm>
                <a:off x="10624637" y="3649627"/>
                <a:ext cx="92160" cy="90000"/>
              </p14:xfrm>
            </p:contentPart>
          </mc:Choice>
          <mc:Fallback>
            <p:pic>
              <p:nvPicPr>
                <p:cNvPr id="137279" name="Freihand 137278">
                  <a:extLst>
                    <a:ext uri="{FF2B5EF4-FFF2-40B4-BE49-F238E27FC236}">
                      <a16:creationId xmlns:a16="http://schemas.microsoft.com/office/drawing/2014/main" id="{9C8CE67A-9189-4F22-AB26-282D4DD72E59}"/>
                    </a:ext>
                  </a:extLst>
                </p:cNvPr>
                <p:cNvPicPr/>
                <p:nvPr/>
              </p:nvPicPr>
              <p:blipFill>
                <a:blip r:embed="rId232"/>
                <a:stretch>
                  <a:fillRect/>
                </a:stretch>
              </p:blipFill>
              <p:spPr>
                <a:xfrm>
                  <a:off x="10620317" y="3645307"/>
                  <a:ext cx="100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7280" name="Freihand 137279">
                  <a:extLst>
                    <a:ext uri="{FF2B5EF4-FFF2-40B4-BE49-F238E27FC236}">
                      <a16:creationId xmlns:a16="http://schemas.microsoft.com/office/drawing/2014/main" id="{3641D080-5F0F-42C7-AFBC-B90EFF8D8EC6}"/>
                    </a:ext>
                  </a:extLst>
                </p14:cNvPr>
                <p14:cNvContentPartPr/>
                <p14:nvPr/>
              </p14:nvContentPartPr>
              <p14:xfrm>
                <a:off x="10708157" y="3640627"/>
                <a:ext cx="63360" cy="90720"/>
              </p14:xfrm>
            </p:contentPart>
          </mc:Choice>
          <mc:Fallback>
            <p:pic>
              <p:nvPicPr>
                <p:cNvPr id="137280" name="Freihand 137279">
                  <a:extLst>
                    <a:ext uri="{FF2B5EF4-FFF2-40B4-BE49-F238E27FC236}">
                      <a16:creationId xmlns:a16="http://schemas.microsoft.com/office/drawing/2014/main" id="{3641D080-5F0F-42C7-AFBC-B90EFF8D8EC6}"/>
                    </a:ext>
                  </a:extLst>
                </p:cNvPr>
                <p:cNvPicPr/>
                <p:nvPr/>
              </p:nvPicPr>
              <p:blipFill>
                <a:blip r:embed="rId234"/>
                <a:stretch>
                  <a:fillRect/>
                </a:stretch>
              </p:blipFill>
              <p:spPr>
                <a:xfrm>
                  <a:off x="10703837" y="3636307"/>
                  <a:ext cx="72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281" name="Freihand 137280">
                  <a:extLst>
                    <a:ext uri="{FF2B5EF4-FFF2-40B4-BE49-F238E27FC236}">
                      <a16:creationId xmlns:a16="http://schemas.microsoft.com/office/drawing/2014/main" id="{53464131-3390-4A2C-962D-7A112390DB75}"/>
                    </a:ext>
                  </a:extLst>
                </p14:cNvPr>
                <p14:cNvContentPartPr/>
                <p14:nvPr/>
              </p14:nvContentPartPr>
              <p14:xfrm>
                <a:off x="10801397" y="3533347"/>
                <a:ext cx="240840" cy="153000"/>
              </p14:xfrm>
            </p:contentPart>
          </mc:Choice>
          <mc:Fallback>
            <p:pic>
              <p:nvPicPr>
                <p:cNvPr id="137281" name="Freihand 137280">
                  <a:extLst>
                    <a:ext uri="{FF2B5EF4-FFF2-40B4-BE49-F238E27FC236}">
                      <a16:creationId xmlns:a16="http://schemas.microsoft.com/office/drawing/2014/main" id="{53464131-3390-4A2C-962D-7A112390DB75}"/>
                    </a:ext>
                  </a:extLst>
                </p:cNvPr>
                <p:cNvPicPr/>
                <p:nvPr/>
              </p:nvPicPr>
              <p:blipFill>
                <a:blip r:embed="rId236"/>
                <a:stretch>
                  <a:fillRect/>
                </a:stretch>
              </p:blipFill>
              <p:spPr>
                <a:xfrm>
                  <a:off x="10797077" y="3529027"/>
                  <a:ext cx="2494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7282" name="Freihand 137281">
                  <a:extLst>
                    <a:ext uri="{FF2B5EF4-FFF2-40B4-BE49-F238E27FC236}">
                      <a16:creationId xmlns:a16="http://schemas.microsoft.com/office/drawing/2014/main" id="{9EE69D55-3B7F-45B6-BC72-5B9AB50E8AE3}"/>
                    </a:ext>
                  </a:extLst>
                </p14:cNvPr>
                <p14:cNvContentPartPr/>
                <p14:nvPr/>
              </p14:nvContentPartPr>
              <p14:xfrm>
                <a:off x="11127557" y="3556747"/>
                <a:ext cx="286920" cy="100800"/>
              </p14:xfrm>
            </p:contentPart>
          </mc:Choice>
          <mc:Fallback>
            <p:pic>
              <p:nvPicPr>
                <p:cNvPr id="137282" name="Freihand 137281">
                  <a:extLst>
                    <a:ext uri="{FF2B5EF4-FFF2-40B4-BE49-F238E27FC236}">
                      <a16:creationId xmlns:a16="http://schemas.microsoft.com/office/drawing/2014/main" id="{9EE69D55-3B7F-45B6-BC72-5B9AB50E8AE3}"/>
                    </a:ext>
                  </a:extLst>
                </p:cNvPr>
                <p:cNvPicPr/>
                <p:nvPr/>
              </p:nvPicPr>
              <p:blipFill>
                <a:blip r:embed="rId238"/>
                <a:stretch>
                  <a:fillRect/>
                </a:stretch>
              </p:blipFill>
              <p:spPr>
                <a:xfrm>
                  <a:off x="11123237" y="3552427"/>
                  <a:ext cx="295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7283" name="Freihand 137282">
                  <a:extLst>
                    <a:ext uri="{FF2B5EF4-FFF2-40B4-BE49-F238E27FC236}">
                      <a16:creationId xmlns:a16="http://schemas.microsoft.com/office/drawing/2014/main" id="{CA8DA628-DE17-46A4-8DA9-022B18F8CD3F}"/>
                    </a:ext>
                  </a:extLst>
                </p14:cNvPr>
                <p14:cNvContentPartPr/>
                <p14:nvPr/>
              </p14:nvContentPartPr>
              <p14:xfrm>
                <a:off x="11436437" y="3472867"/>
                <a:ext cx="123120" cy="146520"/>
              </p14:xfrm>
            </p:contentPart>
          </mc:Choice>
          <mc:Fallback>
            <p:pic>
              <p:nvPicPr>
                <p:cNvPr id="137283" name="Freihand 137282">
                  <a:extLst>
                    <a:ext uri="{FF2B5EF4-FFF2-40B4-BE49-F238E27FC236}">
                      <a16:creationId xmlns:a16="http://schemas.microsoft.com/office/drawing/2014/main" id="{CA8DA628-DE17-46A4-8DA9-022B18F8CD3F}"/>
                    </a:ext>
                  </a:extLst>
                </p:cNvPr>
                <p:cNvPicPr/>
                <p:nvPr/>
              </p:nvPicPr>
              <p:blipFill>
                <a:blip r:embed="rId240"/>
                <a:stretch>
                  <a:fillRect/>
                </a:stretch>
              </p:blipFill>
              <p:spPr>
                <a:xfrm>
                  <a:off x="11432117" y="3468547"/>
                  <a:ext cx="131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7284" name="Freihand 137283">
                  <a:extLst>
                    <a:ext uri="{FF2B5EF4-FFF2-40B4-BE49-F238E27FC236}">
                      <a16:creationId xmlns:a16="http://schemas.microsoft.com/office/drawing/2014/main" id="{5FDC07F7-9CE7-4FB4-9E6B-68E9FBE8B2B0}"/>
                    </a:ext>
                  </a:extLst>
                </p14:cNvPr>
                <p14:cNvContentPartPr/>
                <p14:nvPr/>
              </p14:nvContentPartPr>
              <p14:xfrm>
                <a:off x="11568557" y="3496987"/>
                <a:ext cx="162000" cy="112680"/>
              </p14:xfrm>
            </p:contentPart>
          </mc:Choice>
          <mc:Fallback>
            <p:pic>
              <p:nvPicPr>
                <p:cNvPr id="137284" name="Freihand 137283">
                  <a:extLst>
                    <a:ext uri="{FF2B5EF4-FFF2-40B4-BE49-F238E27FC236}">
                      <a16:creationId xmlns:a16="http://schemas.microsoft.com/office/drawing/2014/main" id="{5FDC07F7-9CE7-4FB4-9E6B-68E9FBE8B2B0}"/>
                    </a:ext>
                  </a:extLst>
                </p:cNvPr>
                <p:cNvPicPr/>
                <p:nvPr/>
              </p:nvPicPr>
              <p:blipFill>
                <a:blip r:embed="rId242"/>
                <a:stretch>
                  <a:fillRect/>
                </a:stretch>
              </p:blipFill>
              <p:spPr>
                <a:xfrm>
                  <a:off x="11564237" y="3492667"/>
                  <a:ext cx="170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7286" name="Freihand 137285">
                  <a:extLst>
                    <a:ext uri="{FF2B5EF4-FFF2-40B4-BE49-F238E27FC236}">
                      <a16:creationId xmlns:a16="http://schemas.microsoft.com/office/drawing/2014/main" id="{7266BF37-3289-415E-BFED-95E2D85939C1}"/>
                    </a:ext>
                  </a:extLst>
                </p14:cNvPr>
                <p14:cNvContentPartPr/>
                <p14:nvPr/>
              </p14:nvContentPartPr>
              <p14:xfrm>
                <a:off x="6241637" y="3094867"/>
                <a:ext cx="2053080" cy="482400"/>
              </p14:xfrm>
            </p:contentPart>
          </mc:Choice>
          <mc:Fallback>
            <p:pic>
              <p:nvPicPr>
                <p:cNvPr id="137286" name="Freihand 137285">
                  <a:extLst>
                    <a:ext uri="{FF2B5EF4-FFF2-40B4-BE49-F238E27FC236}">
                      <a16:creationId xmlns:a16="http://schemas.microsoft.com/office/drawing/2014/main" id="{7266BF37-3289-415E-BFED-95E2D85939C1}"/>
                    </a:ext>
                  </a:extLst>
                </p:cNvPr>
                <p:cNvPicPr/>
                <p:nvPr/>
              </p:nvPicPr>
              <p:blipFill>
                <a:blip r:embed="rId244"/>
                <a:stretch>
                  <a:fillRect/>
                </a:stretch>
              </p:blipFill>
              <p:spPr>
                <a:xfrm>
                  <a:off x="6237317" y="3090547"/>
                  <a:ext cx="206172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7292" name="Freihand 137291">
                  <a:extLst>
                    <a:ext uri="{FF2B5EF4-FFF2-40B4-BE49-F238E27FC236}">
                      <a16:creationId xmlns:a16="http://schemas.microsoft.com/office/drawing/2014/main" id="{90AF5A3B-3437-4D14-9A11-D5EE2F74A2EC}"/>
                    </a:ext>
                  </a:extLst>
                </p14:cNvPr>
                <p14:cNvContentPartPr/>
                <p14:nvPr/>
              </p14:nvContentPartPr>
              <p14:xfrm>
                <a:off x="5999717" y="2981107"/>
                <a:ext cx="2304720" cy="647280"/>
              </p14:xfrm>
            </p:contentPart>
          </mc:Choice>
          <mc:Fallback>
            <p:pic>
              <p:nvPicPr>
                <p:cNvPr id="137292" name="Freihand 137291">
                  <a:extLst>
                    <a:ext uri="{FF2B5EF4-FFF2-40B4-BE49-F238E27FC236}">
                      <a16:creationId xmlns:a16="http://schemas.microsoft.com/office/drawing/2014/main" id="{90AF5A3B-3437-4D14-9A11-D5EE2F74A2EC}"/>
                    </a:ext>
                  </a:extLst>
                </p:cNvPr>
                <p:cNvPicPr/>
                <p:nvPr/>
              </p:nvPicPr>
              <p:blipFill>
                <a:blip r:embed="rId246"/>
                <a:stretch>
                  <a:fillRect/>
                </a:stretch>
              </p:blipFill>
              <p:spPr>
                <a:xfrm>
                  <a:off x="5995397" y="2976787"/>
                  <a:ext cx="231336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7294" name="Freihand 137293">
                  <a:extLst>
                    <a:ext uri="{FF2B5EF4-FFF2-40B4-BE49-F238E27FC236}">
                      <a16:creationId xmlns:a16="http://schemas.microsoft.com/office/drawing/2014/main" id="{679A4A4C-972A-4F1A-970D-38288AC5B3F2}"/>
                    </a:ext>
                  </a:extLst>
                </p14:cNvPr>
                <p14:cNvContentPartPr/>
                <p14:nvPr/>
              </p14:nvContentPartPr>
              <p14:xfrm>
                <a:off x="6564557" y="3363427"/>
                <a:ext cx="1968840" cy="578160"/>
              </p14:xfrm>
            </p:contentPart>
          </mc:Choice>
          <mc:Fallback>
            <p:pic>
              <p:nvPicPr>
                <p:cNvPr id="137294" name="Freihand 137293">
                  <a:extLst>
                    <a:ext uri="{FF2B5EF4-FFF2-40B4-BE49-F238E27FC236}">
                      <a16:creationId xmlns:a16="http://schemas.microsoft.com/office/drawing/2014/main" id="{679A4A4C-972A-4F1A-970D-38288AC5B3F2}"/>
                    </a:ext>
                  </a:extLst>
                </p:cNvPr>
                <p:cNvPicPr/>
                <p:nvPr/>
              </p:nvPicPr>
              <p:blipFill>
                <a:blip r:embed="rId248"/>
                <a:stretch>
                  <a:fillRect/>
                </a:stretch>
              </p:blipFill>
              <p:spPr>
                <a:xfrm>
                  <a:off x="6560237" y="3359107"/>
                  <a:ext cx="197748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7295" name="Freihand 137294">
                  <a:extLst>
                    <a:ext uri="{FF2B5EF4-FFF2-40B4-BE49-F238E27FC236}">
                      <a16:creationId xmlns:a16="http://schemas.microsoft.com/office/drawing/2014/main" id="{100BBBA1-3665-4FCC-ADB2-7B0D18289914}"/>
                    </a:ext>
                  </a:extLst>
                </p14:cNvPr>
                <p14:cNvContentPartPr/>
                <p14:nvPr/>
              </p14:nvContentPartPr>
              <p14:xfrm>
                <a:off x="7802597" y="3322747"/>
                <a:ext cx="1187640" cy="336240"/>
              </p14:xfrm>
            </p:contentPart>
          </mc:Choice>
          <mc:Fallback>
            <p:pic>
              <p:nvPicPr>
                <p:cNvPr id="137295" name="Freihand 137294">
                  <a:extLst>
                    <a:ext uri="{FF2B5EF4-FFF2-40B4-BE49-F238E27FC236}">
                      <a16:creationId xmlns:a16="http://schemas.microsoft.com/office/drawing/2014/main" id="{100BBBA1-3665-4FCC-ADB2-7B0D18289914}"/>
                    </a:ext>
                  </a:extLst>
                </p:cNvPr>
                <p:cNvPicPr/>
                <p:nvPr/>
              </p:nvPicPr>
              <p:blipFill>
                <a:blip r:embed="rId250"/>
                <a:stretch>
                  <a:fillRect/>
                </a:stretch>
              </p:blipFill>
              <p:spPr>
                <a:xfrm>
                  <a:off x="7798277" y="3318427"/>
                  <a:ext cx="1196280" cy="344880"/>
                </a:xfrm>
                <a:prstGeom prst="rect">
                  <a:avLst/>
                </a:prstGeom>
              </p:spPr>
            </p:pic>
          </mc:Fallback>
        </mc:AlternateContent>
      </p:grpSp>
    </p:spTree>
    <p:extLst>
      <p:ext uri="{BB962C8B-B14F-4D97-AF65-F5344CB8AC3E}">
        <p14:creationId xmlns:p14="http://schemas.microsoft.com/office/powerpoint/2010/main" val="3891771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8895227"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F8E4BD4-43B8-4C19-B48A-0B46CB665728}"/>
                  </a:ext>
                </a:extLst>
              </p14:cNvPr>
              <p14:cNvContentPartPr/>
              <p14:nvPr/>
            </p14:nvContentPartPr>
            <p14:xfrm>
              <a:off x="5410037" y="1331227"/>
              <a:ext cx="2340000" cy="42120"/>
            </p14:xfrm>
          </p:contentPart>
        </mc:Choice>
        <mc:Fallback>
          <p:pic>
            <p:nvPicPr>
              <p:cNvPr id="2" name="Freihand 1">
                <a:extLst>
                  <a:ext uri="{FF2B5EF4-FFF2-40B4-BE49-F238E27FC236}">
                    <a16:creationId xmlns:a16="http://schemas.microsoft.com/office/drawing/2014/main" id="{EF8E4BD4-43B8-4C19-B48A-0B46CB665728}"/>
                  </a:ext>
                </a:extLst>
              </p:cNvPr>
              <p:cNvPicPr/>
              <p:nvPr/>
            </p:nvPicPr>
            <p:blipFill>
              <a:blip r:embed="rId4"/>
              <a:stretch>
                <a:fillRect/>
              </a:stretch>
            </p:blipFill>
            <p:spPr>
              <a:xfrm>
                <a:off x="5405717" y="1326907"/>
                <a:ext cx="23486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4F9C5E7-1390-4A1B-B3F9-ECFB25A8AECF}"/>
                  </a:ext>
                </a:extLst>
              </p14:cNvPr>
              <p14:cNvContentPartPr/>
              <p14:nvPr/>
            </p14:nvContentPartPr>
            <p14:xfrm>
              <a:off x="136037" y="1585387"/>
              <a:ext cx="2408400" cy="94320"/>
            </p14:xfrm>
          </p:contentPart>
        </mc:Choice>
        <mc:Fallback>
          <p:pic>
            <p:nvPicPr>
              <p:cNvPr id="3" name="Freihand 2">
                <a:extLst>
                  <a:ext uri="{FF2B5EF4-FFF2-40B4-BE49-F238E27FC236}">
                    <a16:creationId xmlns:a16="http://schemas.microsoft.com/office/drawing/2014/main" id="{54F9C5E7-1390-4A1B-B3F9-ECFB25A8AECF}"/>
                  </a:ext>
                </a:extLst>
              </p:cNvPr>
              <p:cNvPicPr/>
              <p:nvPr/>
            </p:nvPicPr>
            <p:blipFill>
              <a:blip r:embed="rId6"/>
              <a:stretch>
                <a:fillRect/>
              </a:stretch>
            </p:blipFill>
            <p:spPr>
              <a:xfrm>
                <a:off x="131717" y="1581067"/>
                <a:ext cx="2417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611C2A1-6BE3-44B5-9719-CC09467E11B9}"/>
                  </a:ext>
                </a:extLst>
              </p14:cNvPr>
              <p14:cNvContentPartPr/>
              <p14:nvPr/>
            </p14:nvContentPartPr>
            <p14:xfrm>
              <a:off x="3557" y="1194787"/>
              <a:ext cx="2611080" cy="649080"/>
            </p14:xfrm>
          </p:contentPart>
        </mc:Choice>
        <mc:Fallback>
          <p:pic>
            <p:nvPicPr>
              <p:cNvPr id="4" name="Freihand 3">
                <a:extLst>
                  <a:ext uri="{FF2B5EF4-FFF2-40B4-BE49-F238E27FC236}">
                    <a16:creationId xmlns:a16="http://schemas.microsoft.com/office/drawing/2014/main" id="{7611C2A1-6BE3-44B5-9719-CC09467E11B9}"/>
                  </a:ext>
                </a:extLst>
              </p:cNvPr>
              <p:cNvPicPr/>
              <p:nvPr/>
            </p:nvPicPr>
            <p:blipFill>
              <a:blip r:embed="rId8"/>
              <a:stretch>
                <a:fillRect/>
              </a:stretch>
            </p:blipFill>
            <p:spPr>
              <a:xfrm>
                <a:off x="-763" y="1190467"/>
                <a:ext cx="2619720" cy="657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2085E8E0-4284-435F-B6C0-A2FC9C7D66BA}"/>
                  </a:ext>
                </a:extLst>
              </p14:cNvPr>
              <p14:cNvContentPartPr/>
              <p14:nvPr/>
            </p14:nvContentPartPr>
            <p14:xfrm>
              <a:off x="89957" y="1267147"/>
              <a:ext cx="2657880" cy="563760"/>
            </p14:xfrm>
          </p:contentPart>
        </mc:Choice>
        <mc:Fallback>
          <p:pic>
            <p:nvPicPr>
              <p:cNvPr id="5" name="Freihand 4">
                <a:extLst>
                  <a:ext uri="{FF2B5EF4-FFF2-40B4-BE49-F238E27FC236}">
                    <a16:creationId xmlns:a16="http://schemas.microsoft.com/office/drawing/2014/main" id="{2085E8E0-4284-435F-B6C0-A2FC9C7D66BA}"/>
                  </a:ext>
                </a:extLst>
              </p:cNvPr>
              <p:cNvPicPr/>
              <p:nvPr/>
            </p:nvPicPr>
            <p:blipFill>
              <a:blip r:embed="rId10"/>
              <a:stretch>
                <a:fillRect/>
              </a:stretch>
            </p:blipFill>
            <p:spPr>
              <a:xfrm>
                <a:off x="85637" y="1262827"/>
                <a:ext cx="266652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8260" name="Freihand 138259">
                <a:extLst>
                  <a:ext uri="{FF2B5EF4-FFF2-40B4-BE49-F238E27FC236}">
                    <a16:creationId xmlns:a16="http://schemas.microsoft.com/office/drawing/2014/main" id="{B828F610-8EC1-4FE6-B58B-DC819E53B5F4}"/>
                  </a:ext>
                </a:extLst>
              </p14:cNvPr>
              <p14:cNvContentPartPr/>
              <p14:nvPr/>
            </p14:nvContentPartPr>
            <p14:xfrm>
              <a:off x="8759117" y="1138267"/>
              <a:ext cx="3030840" cy="152280"/>
            </p14:xfrm>
          </p:contentPart>
        </mc:Choice>
        <mc:Fallback>
          <p:pic>
            <p:nvPicPr>
              <p:cNvPr id="138260" name="Freihand 138259">
                <a:extLst>
                  <a:ext uri="{FF2B5EF4-FFF2-40B4-BE49-F238E27FC236}">
                    <a16:creationId xmlns:a16="http://schemas.microsoft.com/office/drawing/2014/main" id="{B828F610-8EC1-4FE6-B58B-DC819E53B5F4}"/>
                  </a:ext>
                </a:extLst>
              </p:cNvPr>
              <p:cNvPicPr/>
              <p:nvPr/>
            </p:nvPicPr>
            <p:blipFill>
              <a:blip r:embed="rId12"/>
              <a:stretch>
                <a:fillRect/>
              </a:stretch>
            </p:blipFill>
            <p:spPr>
              <a:xfrm>
                <a:off x="8754797" y="1133947"/>
                <a:ext cx="3039480" cy="160920"/>
              </a:xfrm>
              <a:prstGeom prst="rect">
                <a:avLst/>
              </a:prstGeom>
            </p:spPr>
          </p:pic>
        </mc:Fallback>
      </mc:AlternateContent>
      <p:grpSp>
        <p:nvGrpSpPr>
          <p:cNvPr id="138305" name="Gruppieren 138304">
            <a:extLst>
              <a:ext uri="{FF2B5EF4-FFF2-40B4-BE49-F238E27FC236}">
                <a16:creationId xmlns:a16="http://schemas.microsoft.com/office/drawing/2014/main" id="{E853AFCB-AA35-45D4-8D59-6BA950FB7C12}"/>
              </a:ext>
            </a:extLst>
          </p:cNvPr>
          <p:cNvGrpSpPr/>
          <p:nvPr/>
        </p:nvGrpSpPr>
        <p:grpSpPr>
          <a:xfrm>
            <a:off x="8671277" y="849907"/>
            <a:ext cx="3444120" cy="1769040"/>
            <a:chOff x="8671277" y="849907"/>
            <a:chExt cx="3444120" cy="1769040"/>
          </a:xfrm>
        </p:grpSpPr>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5BDA3DA0-6A8A-463D-985A-060909566022}"/>
                    </a:ext>
                  </a:extLst>
                </p14:cNvPr>
                <p14:cNvContentPartPr/>
                <p14:nvPr/>
              </p14:nvContentPartPr>
              <p14:xfrm>
                <a:off x="8764517" y="1014787"/>
                <a:ext cx="115920" cy="174600"/>
              </p14:xfrm>
            </p:contentPart>
          </mc:Choice>
          <mc:Fallback>
            <p:pic>
              <p:nvPicPr>
                <p:cNvPr id="7" name="Freihand 6">
                  <a:extLst>
                    <a:ext uri="{FF2B5EF4-FFF2-40B4-BE49-F238E27FC236}">
                      <a16:creationId xmlns:a16="http://schemas.microsoft.com/office/drawing/2014/main" id="{5BDA3DA0-6A8A-463D-985A-060909566022}"/>
                    </a:ext>
                  </a:extLst>
                </p:cNvPr>
                <p:cNvPicPr/>
                <p:nvPr/>
              </p:nvPicPr>
              <p:blipFill>
                <a:blip r:embed="rId14"/>
                <a:stretch>
                  <a:fillRect/>
                </a:stretch>
              </p:blipFill>
              <p:spPr>
                <a:xfrm>
                  <a:off x="8760197" y="1010467"/>
                  <a:ext cx="124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CFA51DFB-CD7C-4AAF-9526-CED1C6E91EE0}"/>
                    </a:ext>
                  </a:extLst>
                </p14:cNvPr>
                <p14:cNvContentPartPr/>
                <p14:nvPr/>
              </p14:nvContentPartPr>
              <p14:xfrm>
                <a:off x="8822477" y="1118827"/>
                <a:ext cx="219240" cy="55440"/>
              </p14:xfrm>
            </p:contentPart>
          </mc:Choice>
          <mc:Fallback>
            <p:pic>
              <p:nvPicPr>
                <p:cNvPr id="8" name="Freihand 7">
                  <a:extLst>
                    <a:ext uri="{FF2B5EF4-FFF2-40B4-BE49-F238E27FC236}">
                      <a16:creationId xmlns:a16="http://schemas.microsoft.com/office/drawing/2014/main" id="{CFA51DFB-CD7C-4AAF-9526-CED1C6E91EE0}"/>
                    </a:ext>
                  </a:extLst>
                </p:cNvPr>
                <p:cNvPicPr/>
                <p:nvPr/>
              </p:nvPicPr>
              <p:blipFill>
                <a:blip r:embed="rId16"/>
                <a:stretch>
                  <a:fillRect/>
                </a:stretch>
              </p:blipFill>
              <p:spPr>
                <a:xfrm>
                  <a:off x="8818157" y="1114507"/>
                  <a:ext cx="227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4DA15A91-243C-41A9-89F0-D8D35E88D598}"/>
                    </a:ext>
                  </a:extLst>
                </p14:cNvPr>
                <p14:cNvContentPartPr/>
                <p14:nvPr/>
              </p14:nvContentPartPr>
              <p14:xfrm>
                <a:off x="9025877" y="1088587"/>
                <a:ext cx="274680" cy="201960"/>
              </p14:xfrm>
            </p:contentPart>
          </mc:Choice>
          <mc:Fallback>
            <p:pic>
              <p:nvPicPr>
                <p:cNvPr id="9" name="Freihand 8">
                  <a:extLst>
                    <a:ext uri="{FF2B5EF4-FFF2-40B4-BE49-F238E27FC236}">
                      <a16:creationId xmlns:a16="http://schemas.microsoft.com/office/drawing/2014/main" id="{4DA15A91-243C-41A9-89F0-D8D35E88D598}"/>
                    </a:ext>
                  </a:extLst>
                </p:cNvPr>
                <p:cNvPicPr/>
                <p:nvPr/>
              </p:nvPicPr>
              <p:blipFill>
                <a:blip r:embed="rId18"/>
                <a:stretch>
                  <a:fillRect/>
                </a:stretch>
              </p:blipFill>
              <p:spPr>
                <a:xfrm>
                  <a:off x="9021557" y="1084267"/>
                  <a:ext cx="283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6E3A6B16-16FF-4F1D-97E1-30A96B7DECE9}"/>
                    </a:ext>
                  </a:extLst>
                </p14:cNvPr>
                <p14:cNvContentPartPr/>
                <p14:nvPr/>
              </p14:nvContentPartPr>
              <p14:xfrm>
                <a:off x="9300197" y="1029547"/>
                <a:ext cx="333360" cy="129600"/>
              </p14:xfrm>
            </p:contentPart>
          </mc:Choice>
          <mc:Fallback>
            <p:pic>
              <p:nvPicPr>
                <p:cNvPr id="10" name="Freihand 9">
                  <a:extLst>
                    <a:ext uri="{FF2B5EF4-FFF2-40B4-BE49-F238E27FC236}">
                      <a16:creationId xmlns:a16="http://schemas.microsoft.com/office/drawing/2014/main" id="{6E3A6B16-16FF-4F1D-97E1-30A96B7DECE9}"/>
                    </a:ext>
                  </a:extLst>
                </p:cNvPr>
                <p:cNvPicPr/>
                <p:nvPr/>
              </p:nvPicPr>
              <p:blipFill>
                <a:blip r:embed="rId20"/>
                <a:stretch>
                  <a:fillRect/>
                </a:stretch>
              </p:blipFill>
              <p:spPr>
                <a:xfrm>
                  <a:off x="9295877" y="1025227"/>
                  <a:ext cx="342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B6458326-6548-4E62-A2E4-CA562800D2EA}"/>
                    </a:ext>
                  </a:extLst>
                </p14:cNvPr>
                <p14:cNvContentPartPr/>
                <p14:nvPr/>
              </p14:nvContentPartPr>
              <p14:xfrm>
                <a:off x="9659837" y="1039267"/>
                <a:ext cx="78840" cy="82080"/>
              </p14:xfrm>
            </p:contentPart>
          </mc:Choice>
          <mc:Fallback>
            <p:pic>
              <p:nvPicPr>
                <p:cNvPr id="11" name="Freihand 10">
                  <a:extLst>
                    <a:ext uri="{FF2B5EF4-FFF2-40B4-BE49-F238E27FC236}">
                      <a16:creationId xmlns:a16="http://schemas.microsoft.com/office/drawing/2014/main" id="{B6458326-6548-4E62-A2E4-CA562800D2EA}"/>
                    </a:ext>
                  </a:extLst>
                </p:cNvPr>
                <p:cNvPicPr/>
                <p:nvPr/>
              </p:nvPicPr>
              <p:blipFill>
                <a:blip r:embed="rId22"/>
                <a:stretch>
                  <a:fillRect/>
                </a:stretch>
              </p:blipFill>
              <p:spPr>
                <a:xfrm>
                  <a:off x="9655517" y="1034947"/>
                  <a:ext cx="87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D2D6AAD1-8173-47CE-BACA-78A1E4B6D478}"/>
                    </a:ext>
                  </a:extLst>
                </p14:cNvPr>
                <p14:cNvContentPartPr/>
                <p14:nvPr/>
              </p14:nvContentPartPr>
              <p14:xfrm>
                <a:off x="9694397" y="1075267"/>
                <a:ext cx="67680" cy="19800"/>
              </p14:xfrm>
            </p:contentPart>
          </mc:Choice>
          <mc:Fallback>
            <p:pic>
              <p:nvPicPr>
                <p:cNvPr id="12" name="Freihand 11">
                  <a:extLst>
                    <a:ext uri="{FF2B5EF4-FFF2-40B4-BE49-F238E27FC236}">
                      <a16:creationId xmlns:a16="http://schemas.microsoft.com/office/drawing/2014/main" id="{D2D6AAD1-8173-47CE-BACA-78A1E4B6D478}"/>
                    </a:ext>
                  </a:extLst>
                </p:cNvPr>
                <p:cNvPicPr/>
                <p:nvPr/>
              </p:nvPicPr>
              <p:blipFill>
                <a:blip r:embed="rId24"/>
                <a:stretch>
                  <a:fillRect/>
                </a:stretch>
              </p:blipFill>
              <p:spPr>
                <a:xfrm>
                  <a:off x="9690077" y="1070947"/>
                  <a:ext cx="76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2CB4CCA8-0ACE-43E1-BC2C-6FDCFC903E73}"/>
                    </a:ext>
                  </a:extLst>
                </p14:cNvPr>
                <p14:cNvContentPartPr/>
                <p14:nvPr/>
              </p14:nvContentPartPr>
              <p14:xfrm>
                <a:off x="9775037" y="1060867"/>
                <a:ext cx="74160" cy="164520"/>
              </p14:xfrm>
            </p:contentPart>
          </mc:Choice>
          <mc:Fallback>
            <p:pic>
              <p:nvPicPr>
                <p:cNvPr id="13" name="Freihand 12">
                  <a:extLst>
                    <a:ext uri="{FF2B5EF4-FFF2-40B4-BE49-F238E27FC236}">
                      <a16:creationId xmlns:a16="http://schemas.microsoft.com/office/drawing/2014/main" id="{2CB4CCA8-0ACE-43E1-BC2C-6FDCFC903E73}"/>
                    </a:ext>
                  </a:extLst>
                </p:cNvPr>
                <p:cNvPicPr/>
                <p:nvPr/>
              </p:nvPicPr>
              <p:blipFill>
                <a:blip r:embed="rId26"/>
                <a:stretch>
                  <a:fillRect/>
                </a:stretch>
              </p:blipFill>
              <p:spPr>
                <a:xfrm>
                  <a:off x="9770717" y="1056547"/>
                  <a:ext cx="82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6FAB4624-2D3D-4DA4-A401-8676A3381E2B}"/>
                    </a:ext>
                  </a:extLst>
                </p14:cNvPr>
                <p14:cNvContentPartPr/>
                <p14:nvPr/>
              </p14:nvContentPartPr>
              <p14:xfrm>
                <a:off x="9859637" y="977347"/>
                <a:ext cx="98640" cy="153360"/>
              </p14:xfrm>
            </p:contentPart>
          </mc:Choice>
          <mc:Fallback>
            <p:pic>
              <p:nvPicPr>
                <p:cNvPr id="14" name="Freihand 13">
                  <a:extLst>
                    <a:ext uri="{FF2B5EF4-FFF2-40B4-BE49-F238E27FC236}">
                      <a16:creationId xmlns:a16="http://schemas.microsoft.com/office/drawing/2014/main" id="{6FAB4624-2D3D-4DA4-A401-8676A3381E2B}"/>
                    </a:ext>
                  </a:extLst>
                </p:cNvPr>
                <p:cNvPicPr/>
                <p:nvPr/>
              </p:nvPicPr>
              <p:blipFill>
                <a:blip r:embed="rId28"/>
                <a:stretch>
                  <a:fillRect/>
                </a:stretch>
              </p:blipFill>
              <p:spPr>
                <a:xfrm>
                  <a:off x="9855317" y="973027"/>
                  <a:ext cx="107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0A0882F3-905C-4E86-A5BF-30E68622DCE6}"/>
                    </a:ext>
                  </a:extLst>
                </p14:cNvPr>
                <p14:cNvContentPartPr/>
                <p14:nvPr/>
              </p14:nvContentPartPr>
              <p14:xfrm>
                <a:off x="9971957" y="958267"/>
                <a:ext cx="212040" cy="160920"/>
              </p14:xfrm>
            </p:contentPart>
          </mc:Choice>
          <mc:Fallback>
            <p:pic>
              <p:nvPicPr>
                <p:cNvPr id="15" name="Freihand 14">
                  <a:extLst>
                    <a:ext uri="{FF2B5EF4-FFF2-40B4-BE49-F238E27FC236}">
                      <a16:creationId xmlns:a16="http://schemas.microsoft.com/office/drawing/2014/main" id="{0A0882F3-905C-4E86-A5BF-30E68622DCE6}"/>
                    </a:ext>
                  </a:extLst>
                </p:cNvPr>
                <p:cNvPicPr/>
                <p:nvPr/>
              </p:nvPicPr>
              <p:blipFill>
                <a:blip r:embed="rId30"/>
                <a:stretch>
                  <a:fillRect/>
                </a:stretch>
              </p:blipFill>
              <p:spPr>
                <a:xfrm>
                  <a:off x="9967637" y="953947"/>
                  <a:ext cx="220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172F9D2A-D159-4560-AAB0-037FF954FE1E}"/>
                    </a:ext>
                  </a:extLst>
                </p14:cNvPr>
                <p14:cNvContentPartPr/>
                <p14:nvPr/>
              </p14:nvContentPartPr>
              <p14:xfrm>
                <a:off x="10198397" y="1050067"/>
                <a:ext cx="79920" cy="78480"/>
              </p14:xfrm>
            </p:contentPart>
          </mc:Choice>
          <mc:Fallback>
            <p:pic>
              <p:nvPicPr>
                <p:cNvPr id="16" name="Freihand 15">
                  <a:extLst>
                    <a:ext uri="{FF2B5EF4-FFF2-40B4-BE49-F238E27FC236}">
                      <a16:creationId xmlns:a16="http://schemas.microsoft.com/office/drawing/2014/main" id="{172F9D2A-D159-4560-AAB0-037FF954FE1E}"/>
                    </a:ext>
                  </a:extLst>
                </p:cNvPr>
                <p:cNvPicPr/>
                <p:nvPr/>
              </p:nvPicPr>
              <p:blipFill>
                <a:blip r:embed="rId32"/>
                <a:stretch>
                  <a:fillRect/>
                </a:stretch>
              </p:blipFill>
              <p:spPr>
                <a:xfrm>
                  <a:off x="10194077" y="1045747"/>
                  <a:ext cx="88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8728858F-9139-4906-B28B-8C5B35CF27C3}"/>
                    </a:ext>
                  </a:extLst>
                </p14:cNvPr>
                <p14:cNvContentPartPr/>
                <p14:nvPr/>
              </p14:nvContentPartPr>
              <p14:xfrm>
                <a:off x="10444637" y="1009027"/>
                <a:ext cx="100440" cy="82080"/>
              </p14:xfrm>
            </p:contentPart>
          </mc:Choice>
          <mc:Fallback>
            <p:pic>
              <p:nvPicPr>
                <p:cNvPr id="18" name="Freihand 17">
                  <a:extLst>
                    <a:ext uri="{FF2B5EF4-FFF2-40B4-BE49-F238E27FC236}">
                      <a16:creationId xmlns:a16="http://schemas.microsoft.com/office/drawing/2014/main" id="{8728858F-9139-4906-B28B-8C5B35CF27C3}"/>
                    </a:ext>
                  </a:extLst>
                </p:cNvPr>
                <p:cNvPicPr/>
                <p:nvPr/>
              </p:nvPicPr>
              <p:blipFill>
                <a:blip r:embed="rId34"/>
                <a:stretch>
                  <a:fillRect/>
                </a:stretch>
              </p:blipFill>
              <p:spPr>
                <a:xfrm>
                  <a:off x="10440317" y="1004707"/>
                  <a:ext cx="109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872D7696-A515-418E-88D9-6347123A9C8D}"/>
                    </a:ext>
                  </a:extLst>
                </p14:cNvPr>
                <p14:cNvContentPartPr/>
                <p14:nvPr/>
              </p14:nvContentPartPr>
              <p14:xfrm>
                <a:off x="10580357" y="1014067"/>
                <a:ext cx="119160" cy="84600"/>
              </p14:xfrm>
            </p:contentPart>
          </mc:Choice>
          <mc:Fallback>
            <p:pic>
              <p:nvPicPr>
                <p:cNvPr id="19" name="Freihand 18">
                  <a:extLst>
                    <a:ext uri="{FF2B5EF4-FFF2-40B4-BE49-F238E27FC236}">
                      <a16:creationId xmlns:a16="http://schemas.microsoft.com/office/drawing/2014/main" id="{872D7696-A515-418E-88D9-6347123A9C8D}"/>
                    </a:ext>
                  </a:extLst>
                </p:cNvPr>
                <p:cNvPicPr/>
                <p:nvPr/>
              </p:nvPicPr>
              <p:blipFill>
                <a:blip r:embed="rId36"/>
                <a:stretch>
                  <a:fillRect/>
                </a:stretch>
              </p:blipFill>
              <p:spPr>
                <a:xfrm>
                  <a:off x="10576037" y="1009747"/>
                  <a:ext cx="127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65D08433-EC7B-4B77-A6CF-B7595270D569}"/>
                    </a:ext>
                  </a:extLst>
                </p14:cNvPr>
                <p14:cNvContentPartPr/>
                <p14:nvPr/>
              </p14:nvContentPartPr>
              <p14:xfrm>
                <a:off x="10840277" y="902467"/>
                <a:ext cx="108360" cy="194760"/>
              </p14:xfrm>
            </p:contentPart>
          </mc:Choice>
          <mc:Fallback>
            <p:pic>
              <p:nvPicPr>
                <p:cNvPr id="20" name="Freihand 19">
                  <a:extLst>
                    <a:ext uri="{FF2B5EF4-FFF2-40B4-BE49-F238E27FC236}">
                      <a16:creationId xmlns:a16="http://schemas.microsoft.com/office/drawing/2014/main" id="{65D08433-EC7B-4B77-A6CF-B7595270D569}"/>
                    </a:ext>
                  </a:extLst>
                </p:cNvPr>
                <p:cNvPicPr/>
                <p:nvPr/>
              </p:nvPicPr>
              <p:blipFill>
                <a:blip r:embed="rId38"/>
                <a:stretch>
                  <a:fillRect/>
                </a:stretch>
              </p:blipFill>
              <p:spPr>
                <a:xfrm>
                  <a:off x="10835957" y="898147"/>
                  <a:ext cx="1170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EDA8068E-FA5E-4568-BF90-F27BC84A1257}"/>
                    </a:ext>
                  </a:extLst>
                </p14:cNvPr>
                <p14:cNvContentPartPr/>
                <p14:nvPr/>
              </p14:nvContentPartPr>
              <p14:xfrm>
                <a:off x="10836317" y="993907"/>
                <a:ext cx="273240" cy="35640"/>
              </p14:xfrm>
            </p:contentPart>
          </mc:Choice>
          <mc:Fallback>
            <p:pic>
              <p:nvPicPr>
                <p:cNvPr id="21" name="Freihand 20">
                  <a:extLst>
                    <a:ext uri="{FF2B5EF4-FFF2-40B4-BE49-F238E27FC236}">
                      <a16:creationId xmlns:a16="http://schemas.microsoft.com/office/drawing/2014/main" id="{EDA8068E-FA5E-4568-BF90-F27BC84A1257}"/>
                    </a:ext>
                  </a:extLst>
                </p:cNvPr>
                <p:cNvPicPr/>
                <p:nvPr/>
              </p:nvPicPr>
              <p:blipFill>
                <a:blip r:embed="rId40"/>
                <a:stretch>
                  <a:fillRect/>
                </a:stretch>
              </p:blipFill>
              <p:spPr>
                <a:xfrm>
                  <a:off x="10831997" y="989587"/>
                  <a:ext cx="281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BB23E0A8-560F-4291-90C5-866B68FE465B}"/>
                    </a:ext>
                  </a:extLst>
                </p14:cNvPr>
                <p14:cNvContentPartPr/>
                <p14:nvPr/>
              </p14:nvContentPartPr>
              <p14:xfrm>
                <a:off x="11147717" y="916867"/>
                <a:ext cx="252720" cy="129960"/>
              </p14:xfrm>
            </p:contentPart>
          </mc:Choice>
          <mc:Fallback>
            <p:pic>
              <p:nvPicPr>
                <p:cNvPr id="22" name="Freihand 21">
                  <a:extLst>
                    <a:ext uri="{FF2B5EF4-FFF2-40B4-BE49-F238E27FC236}">
                      <a16:creationId xmlns:a16="http://schemas.microsoft.com/office/drawing/2014/main" id="{BB23E0A8-560F-4291-90C5-866B68FE465B}"/>
                    </a:ext>
                  </a:extLst>
                </p:cNvPr>
                <p:cNvPicPr/>
                <p:nvPr/>
              </p:nvPicPr>
              <p:blipFill>
                <a:blip r:embed="rId42"/>
                <a:stretch>
                  <a:fillRect/>
                </a:stretch>
              </p:blipFill>
              <p:spPr>
                <a:xfrm>
                  <a:off x="11143397" y="912547"/>
                  <a:ext cx="261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01E585B0-EFBE-4721-AFE1-2B9F78F88271}"/>
                    </a:ext>
                  </a:extLst>
                </p14:cNvPr>
                <p14:cNvContentPartPr/>
                <p14:nvPr/>
              </p14:nvContentPartPr>
              <p14:xfrm>
                <a:off x="11434637" y="849907"/>
                <a:ext cx="85680" cy="245520"/>
              </p14:xfrm>
            </p:contentPart>
          </mc:Choice>
          <mc:Fallback>
            <p:pic>
              <p:nvPicPr>
                <p:cNvPr id="23" name="Freihand 22">
                  <a:extLst>
                    <a:ext uri="{FF2B5EF4-FFF2-40B4-BE49-F238E27FC236}">
                      <a16:creationId xmlns:a16="http://schemas.microsoft.com/office/drawing/2014/main" id="{01E585B0-EFBE-4721-AFE1-2B9F78F88271}"/>
                    </a:ext>
                  </a:extLst>
                </p:cNvPr>
                <p:cNvPicPr/>
                <p:nvPr/>
              </p:nvPicPr>
              <p:blipFill>
                <a:blip r:embed="rId44"/>
                <a:stretch>
                  <a:fillRect/>
                </a:stretch>
              </p:blipFill>
              <p:spPr>
                <a:xfrm>
                  <a:off x="11430317" y="845587"/>
                  <a:ext cx="943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D6C94862-8BDC-4B2D-9041-FCF2C045EB60}"/>
                    </a:ext>
                  </a:extLst>
                </p14:cNvPr>
                <p14:cNvContentPartPr/>
                <p14:nvPr/>
              </p14:nvContentPartPr>
              <p14:xfrm>
                <a:off x="11516717" y="951067"/>
                <a:ext cx="87840" cy="42480"/>
              </p14:xfrm>
            </p:contentPart>
          </mc:Choice>
          <mc:Fallback>
            <p:pic>
              <p:nvPicPr>
                <p:cNvPr id="24" name="Freihand 23">
                  <a:extLst>
                    <a:ext uri="{FF2B5EF4-FFF2-40B4-BE49-F238E27FC236}">
                      <a16:creationId xmlns:a16="http://schemas.microsoft.com/office/drawing/2014/main" id="{D6C94862-8BDC-4B2D-9041-FCF2C045EB60}"/>
                    </a:ext>
                  </a:extLst>
                </p:cNvPr>
                <p:cNvPicPr/>
                <p:nvPr/>
              </p:nvPicPr>
              <p:blipFill>
                <a:blip r:embed="rId46"/>
                <a:stretch>
                  <a:fillRect/>
                </a:stretch>
              </p:blipFill>
              <p:spPr>
                <a:xfrm>
                  <a:off x="11512397" y="946747"/>
                  <a:ext cx="964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5B531020-5263-445A-B3F8-3030655FEDF3}"/>
                    </a:ext>
                  </a:extLst>
                </p14:cNvPr>
                <p14:cNvContentPartPr/>
                <p14:nvPr/>
              </p14:nvContentPartPr>
              <p14:xfrm>
                <a:off x="11611757" y="871507"/>
                <a:ext cx="199440" cy="126000"/>
              </p14:xfrm>
            </p:contentPart>
          </mc:Choice>
          <mc:Fallback>
            <p:pic>
              <p:nvPicPr>
                <p:cNvPr id="26" name="Freihand 25">
                  <a:extLst>
                    <a:ext uri="{FF2B5EF4-FFF2-40B4-BE49-F238E27FC236}">
                      <a16:creationId xmlns:a16="http://schemas.microsoft.com/office/drawing/2014/main" id="{5B531020-5263-445A-B3F8-3030655FEDF3}"/>
                    </a:ext>
                  </a:extLst>
                </p:cNvPr>
                <p:cNvPicPr/>
                <p:nvPr/>
              </p:nvPicPr>
              <p:blipFill>
                <a:blip r:embed="rId48"/>
                <a:stretch>
                  <a:fillRect/>
                </a:stretch>
              </p:blipFill>
              <p:spPr>
                <a:xfrm>
                  <a:off x="11607437" y="867187"/>
                  <a:ext cx="2080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152D7A6C-4369-4405-B80E-D54E60DD0C32}"/>
                    </a:ext>
                  </a:extLst>
                </p14:cNvPr>
                <p14:cNvContentPartPr/>
                <p14:nvPr/>
              </p14:nvContentPartPr>
              <p14:xfrm>
                <a:off x="8769917" y="1413667"/>
                <a:ext cx="149040" cy="6840"/>
              </p14:xfrm>
            </p:contentPart>
          </mc:Choice>
          <mc:Fallback>
            <p:pic>
              <p:nvPicPr>
                <p:cNvPr id="28" name="Freihand 27">
                  <a:extLst>
                    <a:ext uri="{FF2B5EF4-FFF2-40B4-BE49-F238E27FC236}">
                      <a16:creationId xmlns:a16="http://schemas.microsoft.com/office/drawing/2014/main" id="{152D7A6C-4369-4405-B80E-D54E60DD0C32}"/>
                    </a:ext>
                  </a:extLst>
                </p:cNvPr>
                <p:cNvPicPr/>
                <p:nvPr/>
              </p:nvPicPr>
              <p:blipFill>
                <a:blip r:embed="rId50"/>
                <a:stretch>
                  <a:fillRect/>
                </a:stretch>
              </p:blipFill>
              <p:spPr>
                <a:xfrm>
                  <a:off x="8765597" y="1409347"/>
                  <a:ext cx="157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F3EBAB25-3CDA-40C8-86AC-7F75B36DD0EF}"/>
                    </a:ext>
                  </a:extLst>
                </p14:cNvPr>
                <p14:cNvContentPartPr/>
                <p14:nvPr/>
              </p14:nvContentPartPr>
              <p14:xfrm>
                <a:off x="8881517" y="1332307"/>
                <a:ext cx="132120" cy="164520"/>
              </p14:xfrm>
            </p:contentPart>
          </mc:Choice>
          <mc:Fallback>
            <p:pic>
              <p:nvPicPr>
                <p:cNvPr id="29" name="Freihand 28">
                  <a:extLst>
                    <a:ext uri="{FF2B5EF4-FFF2-40B4-BE49-F238E27FC236}">
                      <a16:creationId xmlns:a16="http://schemas.microsoft.com/office/drawing/2014/main" id="{F3EBAB25-3CDA-40C8-86AC-7F75B36DD0EF}"/>
                    </a:ext>
                  </a:extLst>
                </p:cNvPr>
                <p:cNvPicPr/>
                <p:nvPr/>
              </p:nvPicPr>
              <p:blipFill>
                <a:blip r:embed="rId52"/>
                <a:stretch>
                  <a:fillRect/>
                </a:stretch>
              </p:blipFill>
              <p:spPr>
                <a:xfrm>
                  <a:off x="8877197" y="1327987"/>
                  <a:ext cx="140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9252239A-7D90-424A-AFE6-547D7D22AC6D}"/>
                    </a:ext>
                  </a:extLst>
                </p14:cNvPr>
                <p14:cNvContentPartPr/>
                <p14:nvPr/>
              </p14:nvContentPartPr>
              <p14:xfrm>
                <a:off x="9121637" y="1350667"/>
                <a:ext cx="130680" cy="87480"/>
              </p14:xfrm>
            </p:contentPart>
          </mc:Choice>
          <mc:Fallback>
            <p:pic>
              <p:nvPicPr>
                <p:cNvPr id="30" name="Freihand 29">
                  <a:extLst>
                    <a:ext uri="{FF2B5EF4-FFF2-40B4-BE49-F238E27FC236}">
                      <a16:creationId xmlns:a16="http://schemas.microsoft.com/office/drawing/2014/main" id="{9252239A-7D90-424A-AFE6-547D7D22AC6D}"/>
                    </a:ext>
                  </a:extLst>
                </p:cNvPr>
                <p:cNvPicPr/>
                <p:nvPr/>
              </p:nvPicPr>
              <p:blipFill>
                <a:blip r:embed="rId54"/>
                <a:stretch>
                  <a:fillRect/>
                </a:stretch>
              </p:blipFill>
              <p:spPr>
                <a:xfrm>
                  <a:off x="9117317" y="1346347"/>
                  <a:ext cx="139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1E63470E-5016-476E-963E-94BDCB22EAD6}"/>
                    </a:ext>
                  </a:extLst>
                </p14:cNvPr>
                <p14:cNvContentPartPr/>
                <p14:nvPr/>
              </p14:nvContentPartPr>
              <p14:xfrm>
                <a:off x="9251957" y="1291627"/>
                <a:ext cx="315720" cy="141120"/>
              </p14:xfrm>
            </p:contentPart>
          </mc:Choice>
          <mc:Fallback>
            <p:pic>
              <p:nvPicPr>
                <p:cNvPr id="31" name="Freihand 30">
                  <a:extLst>
                    <a:ext uri="{FF2B5EF4-FFF2-40B4-BE49-F238E27FC236}">
                      <a16:creationId xmlns:a16="http://schemas.microsoft.com/office/drawing/2014/main" id="{1E63470E-5016-476E-963E-94BDCB22EAD6}"/>
                    </a:ext>
                  </a:extLst>
                </p:cNvPr>
                <p:cNvPicPr/>
                <p:nvPr/>
              </p:nvPicPr>
              <p:blipFill>
                <a:blip r:embed="rId56"/>
                <a:stretch>
                  <a:fillRect/>
                </a:stretch>
              </p:blipFill>
              <p:spPr>
                <a:xfrm>
                  <a:off x="9247637" y="1287307"/>
                  <a:ext cx="324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12067E56-3862-4F2D-B4A3-B6DF8B0748A1}"/>
                    </a:ext>
                  </a:extLst>
                </p14:cNvPr>
                <p14:cNvContentPartPr/>
                <p14:nvPr/>
              </p14:nvContentPartPr>
              <p14:xfrm>
                <a:off x="9567317" y="1282987"/>
                <a:ext cx="207720" cy="123480"/>
              </p14:xfrm>
            </p:contentPart>
          </mc:Choice>
          <mc:Fallback>
            <p:pic>
              <p:nvPicPr>
                <p:cNvPr id="32" name="Freihand 31">
                  <a:extLst>
                    <a:ext uri="{FF2B5EF4-FFF2-40B4-BE49-F238E27FC236}">
                      <a16:creationId xmlns:a16="http://schemas.microsoft.com/office/drawing/2014/main" id="{12067E56-3862-4F2D-B4A3-B6DF8B0748A1}"/>
                    </a:ext>
                  </a:extLst>
                </p:cNvPr>
                <p:cNvPicPr/>
                <p:nvPr/>
              </p:nvPicPr>
              <p:blipFill>
                <a:blip r:embed="rId58"/>
                <a:stretch>
                  <a:fillRect/>
                </a:stretch>
              </p:blipFill>
              <p:spPr>
                <a:xfrm>
                  <a:off x="9562997" y="1278667"/>
                  <a:ext cx="2163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478D3612-51B7-446C-8CC8-B19B672F169F}"/>
                    </a:ext>
                  </a:extLst>
                </p14:cNvPr>
                <p14:cNvContentPartPr/>
                <p14:nvPr/>
              </p14:nvContentPartPr>
              <p14:xfrm>
                <a:off x="9753797" y="1262107"/>
                <a:ext cx="84240" cy="129240"/>
              </p14:xfrm>
            </p:contentPart>
          </mc:Choice>
          <mc:Fallback>
            <p:pic>
              <p:nvPicPr>
                <p:cNvPr id="33" name="Freihand 32">
                  <a:extLst>
                    <a:ext uri="{FF2B5EF4-FFF2-40B4-BE49-F238E27FC236}">
                      <a16:creationId xmlns:a16="http://schemas.microsoft.com/office/drawing/2014/main" id="{478D3612-51B7-446C-8CC8-B19B672F169F}"/>
                    </a:ext>
                  </a:extLst>
                </p:cNvPr>
                <p:cNvPicPr/>
                <p:nvPr/>
              </p:nvPicPr>
              <p:blipFill>
                <a:blip r:embed="rId60"/>
                <a:stretch>
                  <a:fillRect/>
                </a:stretch>
              </p:blipFill>
              <p:spPr>
                <a:xfrm>
                  <a:off x="9749477" y="1257787"/>
                  <a:ext cx="92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686D718C-829A-4321-8D6A-69CABFFBF484}"/>
                    </a:ext>
                  </a:extLst>
                </p14:cNvPr>
                <p14:cNvContentPartPr/>
                <p14:nvPr/>
              </p14:nvContentPartPr>
              <p14:xfrm>
                <a:off x="9634997" y="1212427"/>
                <a:ext cx="29160" cy="26640"/>
              </p14:xfrm>
            </p:contentPart>
          </mc:Choice>
          <mc:Fallback>
            <p:pic>
              <p:nvPicPr>
                <p:cNvPr id="34" name="Freihand 33">
                  <a:extLst>
                    <a:ext uri="{FF2B5EF4-FFF2-40B4-BE49-F238E27FC236}">
                      <a16:creationId xmlns:a16="http://schemas.microsoft.com/office/drawing/2014/main" id="{686D718C-829A-4321-8D6A-69CABFFBF484}"/>
                    </a:ext>
                  </a:extLst>
                </p:cNvPr>
                <p:cNvPicPr/>
                <p:nvPr/>
              </p:nvPicPr>
              <p:blipFill>
                <a:blip r:embed="rId62"/>
                <a:stretch>
                  <a:fillRect/>
                </a:stretch>
              </p:blipFill>
              <p:spPr>
                <a:xfrm>
                  <a:off x="9630677" y="1208107"/>
                  <a:ext cx="378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F2DE35EE-1DC8-4420-9279-DD6C20D753BC}"/>
                    </a:ext>
                  </a:extLst>
                </p14:cNvPr>
                <p14:cNvContentPartPr/>
                <p14:nvPr/>
              </p14:nvContentPartPr>
              <p14:xfrm>
                <a:off x="9909317" y="1327627"/>
                <a:ext cx="260640" cy="75960"/>
              </p14:xfrm>
            </p:contentPart>
          </mc:Choice>
          <mc:Fallback>
            <p:pic>
              <p:nvPicPr>
                <p:cNvPr id="36" name="Freihand 35">
                  <a:extLst>
                    <a:ext uri="{FF2B5EF4-FFF2-40B4-BE49-F238E27FC236}">
                      <a16:creationId xmlns:a16="http://schemas.microsoft.com/office/drawing/2014/main" id="{F2DE35EE-1DC8-4420-9279-DD6C20D753BC}"/>
                    </a:ext>
                  </a:extLst>
                </p:cNvPr>
                <p:cNvPicPr/>
                <p:nvPr/>
              </p:nvPicPr>
              <p:blipFill>
                <a:blip r:embed="rId64"/>
                <a:stretch>
                  <a:fillRect/>
                </a:stretch>
              </p:blipFill>
              <p:spPr>
                <a:xfrm>
                  <a:off x="9904997" y="1323307"/>
                  <a:ext cx="269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AFC2279B-6522-4BD9-B276-9A84FC121E83}"/>
                    </a:ext>
                  </a:extLst>
                </p14:cNvPr>
                <p14:cNvContentPartPr/>
                <p14:nvPr/>
              </p14:nvContentPartPr>
              <p14:xfrm>
                <a:off x="10154837" y="1284787"/>
                <a:ext cx="360" cy="360"/>
              </p14:xfrm>
            </p:contentPart>
          </mc:Choice>
          <mc:Fallback>
            <p:pic>
              <p:nvPicPr>
                <p:cNvPr id="37" name="Freihand 36">
                  <a:extLst>
                    <a:ext uri="{FF2B5EF4-FFF2-40B4-BE49-F238E27FC236}">
                      <a16:creationId xmlns:a16="http://schemas.microsoft.com/office/drawing/2014/main" id="{AFC2279B-6522-4BD9-B276-9A84FC121E83}"/>
                    </a:ext>
                  </a:extLst>
                </p:cNvPr>
                <p:cNvPicPr/>
                <p:nvPr/>
              </p:nvPicPr>
              <p:blipFill>
                <a:blip r:embed="rId66"/>
                <a:stretch>
                  <a:fillRect/>
                </a:stretch>
              </p:blipFill>
              <p:spPr>
                <a:xfrm>
                  <a:off x="10150517" y="1280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96FC42A0-2BC0-4943-92E4-0ECCEDA0C62E}"/>
                    </a:ext>
                  </a:extLst>
                </p14:cNvPr>
                <p14:cNvContentPartPr/>
                <p14:nvPr/>
              </p14:nvContentPartPr>
              <p14:xfrm>
                <a:off x="10293797" y="1380547"/>
                <a:ext cx="63720" cy="70200"/>
              </p14:xfrm>
            </p:contentPart>
          </mc:Choice>
          <mc:Fallback>
            <p:pic>
              <p:nvPicPr>
                <p:cNvPr id="38" name="Freihand 37">
                  <a:extLst>
                    <a:ext uri="{FF2B5EF4-FFF2-40B4-BE49-F238E27FC236}">
                      <a16:creationId xmlns:a16="http://schemas.microsoft.com/office/drawing/2014/main" id="{96FC42A0-2BC0-4943-92E4-0ECCEDA0C62E}"/>
                    </a:ext>
                  </a:extLst>
                </p:cNvPr>
                <p:cNvPicPr/>
                <p:nvPr/>
              </p:nvPicPr>
              <p:blipFill>
                <a:blip r:embed="rId68"/>
                <a:stretch>
                  <a:fillRect/>
                </a:stretch>
              </p:blipFill>
              <p:spPr>
                <a:xfrm>
                  <a:off x="10289477" y="1376227"/>
                  <a:ext cx="72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F0A0090F-98D4-4092-A589-E6E079347308}"/>
                    </a:ext>
                  </a:extLst>
                </p14:cNvPr>
                <p14:cNvContentPartPr/>
                <p14:nvPr/>
              </p14:nvContentPartPr>
              <p14:xfrm>
                <a:off x="10386677" y="1270387"/>
                <a:ext cx="145080" cy="124560"/>
              </p14:xfrm>
            </p:contentPart>
          </mc:Choice>
          <mc:Fallback>
            <p:pic>
              <p:nvPicPr>
                <p:cNvPr id="39" name="Freihand 38">
                  <a:extLst>
                    <a:ext uri="{FF2B5EF4-FFF2-40B4-BE49-F238E27FC236}">
                      <a16:creationId xmlns:a16="http://schemas.microsoft.com/office/drawing/2014/main" id="{F0A0090F-98D4-4092-A589-E6E079347308}"/>
                    </a:ext>
                  </a:extLst>
                </p:cNvPr>
                <p:cNvPicPr/>
                <p:nvPr/>
              </p:nvPicPr>
              <p:blipFill>
                <a:blip r:embed="rId70"/>
                <a:stretch>
                  <a:fillRect/>
                </a:stretch>
              </p:blipFill>
              <p:spPr>
                <a:xfrm>
                  <a:off x="10382357" y="1266067"/>
                  <a:ext cx="153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C2D0A4D6-D24B-4C39-960D-5170A49C18DB}"/>
                    </a:ext>
                  </a:extLst>
                </p14:cNvPr>
                <p14:cNvContentPartPr/>
                <p14:nvPr/>
              </p14:nvContentPartPr>
              <p14:xfrm>
                <a:off x="10455077" y="1331587"/>
                <a:ext cx="162360" cy="69480"/>
              </p14:xfrm>
            </p:contentPart>
          </mc:Choice>
          <mc:Fallback>
            <p:pic>
              <p:nvPicPr>
                <p:cNvPr id="40" name="Freihand 39">
                  <a:extLst>
                    <a:ext uri="{FF2B5EF4-FFF2-40B4-BE49-F238E27FC236}">
                      <a16:creationId xmlns:a16="http://schemas.microsoft.com/office/drawing/2014/main" id="{C2D0A4D6-D24B-4C39-960D-5170A49C18DB}"/>
                    </a:ext>
                  </a:extLst>
                </p:cNvPr>
                <p:cNvPicPr/>
                <p:nvPr/>
              </p:nvPicPr>
              <p:blipFill>
                <a:blip r:embed="rId72"/>
                <a:stretch>
                  <a:fillRect/>
                </a:stretch>
              </p:blipFill>
              <p:spPr>
                <a:xfrm>
                  <a:off x="10450757" y="1327267"/>
                  <a:ext cx="171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B5852A31-905A-4D88-9965-D687289C59AB}"/>
                    </a:ext>
                  </a:extLst>
                </p14:cNvPr>
                <p14:cNvContentPartPr/>
                <p14:nvPr/>
              </p14:nvContentPartPr>
              <p14:xfrm>
                <a:off x="10633277" y="1282627"/>
                <a:ext cx="17280" cy="20160"/>
              </p14:xfrm>
            </p:contentPart>
          </mc:Choice>
          <mc:Fallback>
            <p:pic>
              <p:nvPicPr>
                <p:cNvPr id="41" name="Freihand 40">
                  <a:extLst>
                    <a:ext uri="{FF2B5EF4-FFF2-40B4-BE49-F238E27FC236}">
                      <a16:creationId xmlns:a16="http://schemas.microsoft.com/office/drawing/2014/main" id="{B5852A31-905A-4D88-9965-D687289C59AB}"/>
                    </a:ext>
                  </a:extLst>
                </p:cNvPr>
                <p:cNvPicPr/>
                <p:nvPr/>
              </p:nvPicPr>
              <p:blipFill>
                <a:blip r:embed="rId74"/>
                <a:stretch>
                  <a:fillRect/>
                </a:stretch>
              </p:blipFill>
              <p:spPr>
                <a:xfrm>
                  <a:off x="10628957" y="1278307"/>
                  <a:ext cx="259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8DB26F11-F333-46B3-B427-8F861DECF617}"/>
                    </a:ext>
                  </a:extLst>
                </p14:cNvPr>
                <p14:cNvContentPartPr/>
                <p14:nvPr/>
              </p14:nvContentPartPr>
              <p14:xfrm>
                <a:off x="10649837" y="1313947"/>
                <a:ext cx="41040" cy="93240"/>
              </p14:xfrm>
            </p:contentPart>
          </mc:Choice>
          <mc:Fallback>
            <p:pic>
              <p:nvPicPr>
                <p:cNvPr id="42" name="Freihand 41">
                  <a:extLst>
                    <a:ext uri="{FF2B5EF4-FFF2-40B4-BE49-F238E27FC236}">
                      <a16:creationId xmlns:a16="http://schemas.microsoft.com/office/drawing/2014/main" id="{8DB26F11-F333-46B3-B427-8F861DECF617}"/>
                    </a:ext>
                  </a:extLst>
                </p:cNvPr>
                <p:cNvPicPr/>
                <p:nvPr/>
              </p:nvPicPr>
              <p:blipFill>
                <a:blip r:embed="rId76"/>
                <a:stretch>
                  <a:fillRect/>
                </a:stretch>
              </p:blipFill>
              <p:spPr>
                <a:xfrm>
                  <a:off x="10645517" y="1309627"/>
                  <a:ext cx="49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41601A38-85A7-48A3-9317-A87F9F860E1D}"/>
                    </a:ext>
                  </a:extLst>
                </p14:cNvPr>
                <p14:cNvContentPartPr/>
                <p14:nvPr/>
              </p14:nvContentPartPr>
              <p14:xfrm>
                <a:off x="10705277" y="1330507"/>
                <a:ext cx="118800" cy="46080"/>
              </p14:xfrm>
            </p:contentPart>
          </mc:Choice>
          <mc:Fallback>
            <p:pic>
              <p:nvPicPr>
                <p:cNvPr id="43" name="Freihand 42">
                  <a:extLst>
                    <a:ext uri="{FF2B5EF4-FFF2-40B4-BE49-F238E27FC236}">
                      <a16:creationId xmlns:a16="http://schemas.microsoft.com/office/drawing/2014/main" id="{41601A38-85A7-48A3-9317-A87F9F860E1D}"/>
                    </a:ext>
                  </a:extLst>
                </p:cNvPr>
                <p:cNvPicPr/>
                <p:nvPr/>
              </p:nvPicPr>
              <p:blipFill>
                <a:blip r:embed="rId78"/>
                <a:stretch>
                  <a:fillRect/>
                </a:stretch>
              </p:blipFill>
              <p:spPr>
                <a:xfrm>
                  <a:off x="10700957" y="1326187"/>
                  <a:ext cx="127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22EAA4A6-319B-429D-9EAB-F9CC2AEF4B6B}"/>
                    </a:ext>
                  </a:extLst>
                </p14:cNvPr>
                <p14:cNvContentPartPr/>
                <p14:nvPr/>
              </p14:nvContentPartPr>
              <p14:xfrm>
                <a:off x="10847837" y="1248067"/>
                <a:ext cx="71640" cy="134280"/>
              </p14:xfrm>
            </p:contentPart>
          </mc:Choice>
          <mc:Fallback>
            <p:pic>
              <p:nvPicPr>
                <p:cNvPr id="45" name="Freihand 44">
                  <a:extLst>
                    <a:ext uri="{FF2B5EF4-FFF2-40B4-BE49-F238E27FC236}">
                      <a16:creationId xmlns:a16="http://schemas.microsoft.com/office/drawing/2014/main" id="{22EAA4A6-319B-429D-9EAB-F9CC2AEF4B6B}"/>
                    </a:ext>
                  </a:extLst>
                </p:cNvPr>
                <p:cNvPicPr/>
                <p:nvPr/>
              </p:nvPicPr>
              <p:blipFill>
                <a:blip r:embed="rId80"/>
                <a:stretch>
                  <a:fillRect/>
                </a:stretch>
              </p:blipFill>
              <p:spPr>
                <a:xfrm>
                  <a:off x="10843517" y="1243747"/>
                  <a:ext cx="80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84CC4BD7-181D-404F-8A03-B1D0902F84A6}"/>
                    </a:ext>
                  </a:extLst>
                </p14:cNvPr>
                <p14:cNvContentPartPr/>
                <p14:nvPr/>
              </p14:nvContentPartPr>
              <p14:xfrm>
                <a:off x="10904357" y="1241947"/>
                <a:ext cx="267120" cy="169560"/>
              </p14:xfrm>
            </p:contentPart>
          </mc:Choice>
          <mc:Fallback>
            <p:pic>
              <p:nvPicPr>
                <p:cNvPr id="46" name="Freihand 45">
                  <a:extLst>
                    <a:ext uri="{FF2B5EF4-FFF2-40B4-BE49-F238E27FC236}">
                      <a16:creationId xmlns:a16="http://schemas.microsoft.com/office/drawing/2014/main" id="{84CC4BD7-181D-404F-8A03-B1D0902F84A6}"/>
                    </a:ext>
                  </a:extLst>
                </p:cNvPr>
                <p:cNvPicPr/>
                <p:nvPr/>
              </p:nvPicPr>
              <p:blipFill>
                <a:blip r:embed="rId82"/>
                <a:stretch>
                  <a:fillRect/>
                </a:stretch>
              </p:blipFill>
              <p:spPr>
                <a:xfrm>
                  <a:off x="10900037" y="1237627"/>
                  <a:ext cx="2757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8F5B4DB7-F927-425D-9B16-ABAB9B0CBFA4}"/>
                    </a:ext>
                  </a:extLst>
                </p14:cNvPr>
                <p14:cNvContentPartPr/>
                <p14:nvPr/>
              </p14:nvContentPartPr>
              <p14:xfrm>
                <a:off x="11143037" y="1285867"/>
                <a:ext cx="106920" cy="76320"/>
              </p14:xfrm>
            </p:contentPart>
          </mc:Choice>
          <mc:Fallback>
            <p:pic>
              <p:nvPicPr>
                <p:cNvPr id="48" name="Freihand 47">
                  <a:extLst>
                    <a:ext uri="{FF2B5EF4-FFF2-40B4-BE49-F238E27FC236}">
                      <a16:creationId xmlns:a16="http://schemas.microsoft.com/office/drawing/2014/main" id="{8F5B4DB7-F927-425D-9B16-ABAB9B0CBFA4}"/>
                    </a:ext>
                  </a:extLst>
                </p:cNvPr>
                <p:cNvPicPr/>
                <p:nvPr/>
              </p:nvPicPr>
              <p:blipFill>
                <a:blip r:embed="rId84"/>
                <a:stretch>
                  <a:fillRect/>
                </a:stretch>
              </p:blipFill>
              <p:spPr>
                <a:xfrm>
                  <a:off x="11138717" y="1281547"/>
                  <a:ext cx="1155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C21CC170-CE04-4D1D-BA92-DD4861BA8EDE}"/>
                    </a:ext>
                  </a:extLst>
                </p14:cNvPr>
                <p14:cNvContentPartPr/>
                <p14:nvPr/>
              </p14:nvContentPartPr>
              <p14:xfrm>
                <a:off x="11270837" y="1179307"/>
                <a:ext cx="36000" cy="45000"/>
              </p14:xfrm>
            </p:contentPart>
          </mc:Choice>
          <mc:Fallback>
            <p:pic>
              <p:nvPicPr>
                <p:cNvPr id="49" name="Freihand 48">
                  <a:extLst>
                    <a:ext uri="{FF2B5EF4-FFF2-40B4-BE49-F238E27FC236}">
                      <a16:creationId xmlns:a16="http://schemas.microsoft.com/office/drawing/2014/main" id="{C21CC170-CE04-4D1D-BA92-DD4861BA8EDE}"/>
                    </a:ext>
                  </a:extLst>
                </p:cNvPr>
                <p:cNvPicPr/>
                <p:nvPr/>
              </p:nvPicPr>
              <p:blipFill>
                <a:blip r:embed="rId86"/>
                <a:stretch>
                  <a:fillRect/>
                </a:stretch>
              </p:blipFill>
              <p:spPr>
                <a:xfrm>
                  <a:off x="11266517" y="1174987"/>
                  <a:ext cx="446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F59C35E4-A10E-4CB1-8C75-36F0D1ACE6C8}"/>
                    </a:ext>
                  </a:extLst>
                </p14:cNvPr>
                <p14:cNvContentPartPr/>
                <p14:nvPr/>
              </p14:nvContentPartPr>
              <p14:xfrm>
                <a:off x="8787917" y="1573507"/>
                <a:ext cx="178200" cy="166320"/>
              </p14:xfrm>
            </p:contentPart>
          </mc:Choice>
          <mc:Fallback>
            <p:pic>
              <p:nvPicPr>
                <p:cNvPr id="51" name="Freihand 50">
                  <a:extLst>
                    <a:ext uri="{FF2B5EF4-FFF2-40B4-BE49-F238E27FC236}">
                      <a16:creationId xmlns:a16="http://schemas.microsoft.com/office/drawing/2014/main" id="{F59C35E4-A10E-4CB1-8C75-36F0D1ACE6C8}"/>
                    </a:ext>
                  </a:extLst>
                </p:cNvPr>
                <p:cNvPicPr/>
                <p:nvPr/>
              </p:nvPicPr>
              <p:blipFill>
                <a:blip r:embed="rId88"/>
                <a:stretch>
                  <a:fillRect/>
                </a:stretch>
              </p:blipFill>
              <p:spPr>
                <a:xfrm>
                  <a:off x="8783597" y="1569187"/>
                  <a:ext cx="186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0F8814B7-E37A-4620-B592-ECDFE44970D6}"/>
                    </a:ext>
                  </a:extLst>
                </p14:cNvPr>
                <p14:cNvContentPartPr/>
                <p14:nvPr/>
              </p14:nvContentPartPr>
              <p14:xfrm>
                <a:off x="8912837" y="1521307"/>
                <a:ext cx="79560" cy="201240"/>
              </p14:xfrm>
            </p:contentPart>
          </mc:Choice>
          <mc:Fallback>
            <p:pic>
              <p:nvPicPr>
                <p:cNvPr id="52" name="Freihand 51">
                  <a:extLst>
                    <a:ext uri="{FF2B5EF4-FFF2-40B4-BE49-F238E27FC236}">
                      <a16:creationId xmlns:a16="http://schemas.microsoft.com/office/drawing/2014/main" id="{0F8814B7-E37A-4620-B592-ECDFE44970D6}"/>
                    </a:ext>
                  </a:extLst>
                </p:cNvPr>
                <p:cNvPicPr/>
                <p:nvPr/>
              </p:nvPicPr>
              <p:blipFill>
                <a:blip r:embed="rId90"/>
                <a:stretch>
                  <a:fillRect/>
                </a:stretch>
              </p:blipFill>
              <p:spPr>
                <a:xfrm>
                  <a:off x="8908517" y="1516987"/>
                  <a:ext cx="882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6E8E26D5-F143-4735-AA79-474E6B1EA8AF}"/>
                    </a:ext>
                  </a:extLst>
                </p14:cNvPr>
                <p14:cNvContentPartPr/>
                <p14:nvPr/>
              </p14:nvContentPartPr>
              <p14:xfrm>
                <a:off x="9022637" y="1542187"/>
                <a:ext cx="204840" cy="153720"/>
              </p14:xfrm>
            </p:contentPart>
          </mc:Choice>
          <mc:Fallback>
            <p:pic>
              <p:nvPicPr>
                <p:cNvPr id="53" name="Freihand 52">
                  <a:extLst>
                    <a:ext uri="{FF2B5EF4-FFF2-40B4-BE49-F238E27FC236}">
                      <a16:creationId xmlns:a16="http://schemas.microsoft.com/office/drawing/2014/main" id="{6E8E26D5-F143-4735-AA79-474E6B1EA8AF}"/>
                    </a:ext>
                  </a:extLst>
                </p:cNvPr>
                <p:cNvPicPr/>
                <p:nvPr/>
              </p:nvPicPr>
              <p:blipFill>
                <a:blip r:embed="rId92"/>
                <a:stretch>
                  <a:fillRect/>
                </a:stretch>
              </p:blipFill>
              <p:spPr>
                <a:xfrm>
                  <a:off x="9018317" y="1537867"/>
                  <a:ext cx="213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D92EF404-E1AA-41ED-8F37-427815867815}"/>
                    </a:ext>
                  </a:extLst>
                </p14:cNvPr>
                <p14:cNvContentPartPr/>
                <p14:nvPr/>
              </p14:nvContentPartPr>
              <p14:xfrm>
                <a:off x="9145037" y="1570267"/>
                <a:ext cx="360" cy="360"/>
              </p14:xfrm>
            </p:contentPart>
          </mc:Choice>
          <mc:Fallback>
            <p:pic>
              <p:nvPicPr>
                <p:cNvPr id="54" name="Freihand 53">
                  <a:extLst>
                    <a:ext uri="{FF2B5EF4-FFF2-40B4-BE49-F238E27FC236}">
                      <a16:creationId xmlns:a16="http://schemas.microsoft.com/office/drawing/2014/main" id="{D92EF404-E1AA-41ED-8F37-427815867815}"/>
                    </a:ext>
                  </a:extLst>
                </p:cNvPr>
                <p:cNvPicPr/>
                <p:nvPr/>
              </p:nvPicPr>
              <p:blipFill>
                <a:blip r:embed="rId66"/>
                <a:stretch>
                  <a:fillRect/>
                </a:stretch>
              </p:blipFill>
              <p:spPr>
                <a:xfrm>
                  <a:off x="9140717" y="1565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0A0E12B0-C9F2-45D1-A55A-0C31EC29CE1A}"/>
                    </a:ext>
                  </a:extLst>
                </p14:cNvPr>
                <p14:cNvContentPartPr/>
                <p14:nvPr/>
              </p14:nvContentPartPr>
              <p14:xfrm>
                <a:off x="9225677" y="1601227"/>
                <a:ext cx="57240" cy="77040"/>
              </p14:xfrm>
            </p:contentPart>
          </mc:Choice>
          <mc:Fallback>
            <p:pic>
              <p:nvPicPr>
                <p:cNvPr id="55" name="Freihand 54">
                  <a:extLst>
                    <a:ext uri="{FF2B5EF4-FFF2-40B4-BE49-F238E27FC236}">
                      <a16:creationId xmlns:a16="http://schemas.microsoft.com/office/drawing/2014/main" id="{0A0E12B0-C9F2-45D1-A55A-0C31EC29CE1A}"/>
                    </a:ext>
                  </a:extLst>
                </p:cNvPr>
                <p:cNvPicPr/>
                <p:nvPr/>
              </p:nvPicPr>
              <p:blipFill>
                <a:blip r:embed="rId95"/>
                <a:stretch>
                  <a:fillRect/>
                </a:stretch>
              </p:blipFill>
              <p:spPr>
                <a:xfrm>
                  <a:off x="9221357" y="1596907"/>
                  <a:ext cx="65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DD80B78D-0BA4-4162-83DD-0BE1DCD45C6F}"/>
                    </a:ext>
                  </a:extLst>
                </p14:cNvPr>
                <p14:cNvContentPartPr/>
                <p14:nvPr/>
              </p14:nvContentPartPr>
              <p14:xfrm>
                <a:off x="9313157" y="1532467"/>
                <a:ext cx="60840" cy="130680"/>
              </p14:xfrm>
            </p:contentPart>
          </mc:Choice>
          <mc:Fallback>
            <p:pic>
              <p:nvPicPr>
                <p:cNvPr id="56" name="Freihand 55">
                  <a:extLst>
                    <a:ext uri="{FF2B5EF4-FFF2-40B4-BE49-F238E27FC236}">
                      <a16:creationId xmlns:a16="http://schemas.microsoft.com/office/drawing/2014/main" id="{DD80B78D-0BA4-4162-83DD-0BE1DCD45C6F}"/>
                    </a:ext>
                  </a:extLst>
                </p:cNvPr>
                <p:cNvPicPr/>
                <p:nvPr/>
              </p:nvPicPr>
              <p:blipFill>
                <a:blip r:embed="rId97"/>
                <a:stretch>
                  <a:fillRect/>
                </a:stretch>
              </p:blipFill>
              <p:spPr>
                <a:xfrm>
                  <a:off x="9308837" y="1528147"/>
                  <a:ext cx="69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F36C6E37-2401-4465-B572-EB21356CA95F}"/>
                    </a:ext>
                  </a:extLst>
                </p14:cNvPr>
                <p14:cNvContentPartPr/>
                <p14:nvPr/>
              </p14:nvContentPartPr>
              <p14:xfrm>
                <a:off x="9357797" y="1608787"/>
                <a:ext cx="38880" cy="64080"/>
              </p14:xfrm>
            </p:contentPart>
          </mc:Choice>
          <mc:Fallback>
            <p:pic>
              <p:nvPicPr>
                <p:cNvPr id="57" name="Freihand 56">
                  <a:extLst>
                    <a:ext uri="{FF2B5EF4-FFF2-40B4-BE49-F238E27FC236}">
                      <a16:creationId xmlns:a16="http://schemas.microsoft.com/office/drawing/2014/main" id="{F36C6E37-2401-4465-B572-EB21356CA95F}"/>
                    </a:ext>
                  </a:extLst>
                </p:cNvPr>
                <p:cNvPicPr/>
                <p:nvPr/>
              </p:nvPicPr>
              <p:blipFill>
                <a:blip r:embed="rId99"/>
                <a:stretch>
                  <a:fillRect/>
                </a:stretch>
              </p:blipFill>
              <p:spPr>
                <a:xfrm>
                  <a:off x="9353477" y="1604467"/>
                  <a:ext cx="47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DD0D72E4-2335-4FF6-8591-BFC43A67BF38}"/>
                    </a:ext>
                  </a:extLst>
                </p14:cNvPr>
                <p14:cNvContentPartPr/>
                <p14:nvPr/>
              </p14:nvContentPartPr>
              <p14:xfrm>
                <a:off x="9425837" y="1603387"/>
                <a:ext cx="58680" cy="70200"/>
              </p14:xfrm>
            </p:contentPart>
          </mc:Choice>
          <mc:Fallback>
            <p:pic>
              <p:nvPicPr>
                <p:cNvPr id="58" name="Freihand 57">
                  <a:extLst>
                    <a:ext uri="{FF2B5EF4-FFF2-40B4-BE49-F238E27FC236}">
                      <a16:creationId xmlns:a16="http://schemas.microsoft.com/office/drawing/2014/main" id="{DD0D72E4-2335-4FF6-8591-BFC43A67BF38}"/>
                    </a:ext>
                  </a:extLst>
                </p:cNvPr>
                <p:cNvPicPr/>
                <p:nvPr/>
              </p:nvPicPr>
              <p:blipFill>
                <a:blip r:embed="rId101"/>
                <a:stretch>
                  <a:fillRect/>
                </a:stretch>
              </p:blipFill>
              <p:spPr>
                <a:xfrm>
                  <a:off x="9421517" y="1599067"/>
                  <a:ext cx="67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C9F0E610-E95A-4D1E-A1E7-5C501D8CCA49}"/>
                    </a:ext>
                  </a:extLst>
                </p14:cNvPr>
                <p14:cNvContentPartPr/>
                <p14:nvPr/>
              </p14:nvContentPartPr>
              <p14:xfrm>
                <a:off x="9515477" y="1548307"/>
                <a:ext cx="42840" cy="117000"/>
              </p14:xfrm>
            </p:contentPart>
          </mc:Choice>
          <mc:Fallback>
            <p:pic>
              <p:nvPicPr>
                <p:cNvPr id="59" name="Freihand 58">
                  <a:extLst>
                    <a:ext uri="{FF2B5EF4-FFF2-40B4-BE49-F238E27FC236}">
                      <a16:creationId xmlns:a16="http://schemas.microsoft.com/office/drawing/2014/main" id="{C9F0E610-E95A-4D1E-A1E7-5C501D8CCA49}"/>
                    </a:ext>
                  </a:extLst>
                </p:cNvPr>
                <p:cNvPicPr/>
                <p:nvPr/>
              </p:nvPicPr>
              <p:blipFill>
                <a:blip r:embed="rId103"/>
                <a:stretch>
                  <a:fillRect/>
                </a:stretch>
              </p:blipFill>
              <p:spPr>
                <a:xfrm>
                  <a:off x="9511157" y="1543987"/>
                  <a:ext cx="51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4D8465FD-AA86-4AFA-95FE-5DACDD9A1E42}"/>
                    </a:ext>
                  </a:extLst>
                </p14:cNvPr>
                <p14:cNvContentPartPr/>
                <p14:nvPr/>
              </p14:nvContentPartPr>
              <p14:xfrm>
                <a:off x="9521597" y="1610587"/>
                <a:ext cx="81000" cy="174960"/>
              </p14:xfrm>
            </p:contentPart>
          </mc:Choice>
          <mc:Fallback>
            <p:pic>
              <p:nvPicPr>
                <p:cNvPr id="60" name="Freihand 59">
                  <a:extLst>
                    <a:ext uri="{FF2B5EF4-FFF2-40B4-BE49-F238E27FC236}">
                      <a16:creationId xmlns:a16="http://schemas.microsoft.com/office/drawing/2014/main" id="{4D8465FD-AA86-4AFA-95FE-5DACDD9A1E42}"/>
                    </a:ext>
                  </a:extLst>
                </p:cNvPr>
                <p:cNvPicPr/>
                <p:nvPr/>
              </p:nvPicPr>
              <p:blipFill>
                <a:blip r:embed="rId105"/>
                <a:stretch>
                  <a:fillRect/>
                </a:stretch>
              </p:blipFill>
              <p:spPr>
                <a:xfrm>
                  <a:off x="9517277" y="1606267"/>
                  <a:ext cx="896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A34F1DBE-2531-4E54-B2F0-CA3BC9A77387}"/>
                    </a:ext>
                  </a:extLst>
                </p14:cNvPr>
                <p14:cNvContentPartPr/>
                <p14:nvPr/>
              </p14:nvContentPartPr>
              <p14:xfrm>
                <a:off x="9628517" y="1551187"/>
                <a:ext cx="93240" cy="125640"/>
              </p14:xfrm>
            </p:contentPart>
          </mc:Choice>
          <mc:Fallback>
            <p:pic>
              <p:nvPicPr>
                <p:cNvPr id="61" name="Freihand 60">
                  <a:extLst>
                    <a:ext uri="{FF2B5EF4-FFF2-40B4-BE49-F238E27FC236}">
                      <a16:creationId xmlns:a16="http://schemas.microsoft.com/office/drawing/2014/main" id="{A34F1DBE-2531-4E54-B2F0-CA3BC9A77387}"/>
                    </a:ext>
                  </a:extLst>
                </p:cNvPr>
                <p:cNvPicPr/>
                <p:nvPr/>
              </p:nvPicPr>
              <p:blipFill>
                <a:blip r:embed="rId107"/>
                <a:stretch>
                  <a:fillRect/>
                </a:stretch>
              </p:blipFill>
              <p:spPr>
                <a:xfrm>
                  <a:off x="9624197" y="1546867"/>
                  <a:ext cx="101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B15C512D-7745-4A06-BF7D-3CE284EE2BDD}"/>
                    </a:ext>
                  </a:extLst>
                </p14:cNvPr>
                <p14:cNvContentPartPr/>
                <p14:nvPr/>
              </p14:nvContentPartPr>
              <p14:xfrm>
                <a:off x="9723917" y="1533907"/>
                <a:ext cx="201960" cy="134280"/>
              </p14:xfrm>
            </p:contentPart>
          </mc:Choice>
          <mc:Fallback>
            <p:pic>
              <p:nvPicPr>
                <p:cNvPr id="62" name="Freihand 61">
                  <a:extLst>
                    <a:ext uri="{FF2B5EF4-FFF2-40B4-BE49-F238E27FC236}">
                      <a16:creationId xmlns:a16="http://schemas.microsoft.com/office/drawing/2014/main" id="{B15C512D-7745-4A06-BF7D-3CE284EE2BDD}"/>
                    </a:ext>
                  </a:extLst>
                </p:cNvPr>
                <p:cNvPicPr/>
                <p:nvPr/>
              </p:nvPicPr>
              <p:blipFill>
                <a:blip r:embed="rId109"/>
                <a:stretch>
                  <a:fillRect/>
                </a:stretch>
              </p:blipFill>
              <p:spPr>
                <a:xfrm>
                  <a:off x="9719597" y="1529587"/>
                  <a:ext cx="210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3" name="Freihand 62">
                  <a:extLst>
                    <a:ext uri="{FF2B5EF4-FFF2-40B4-BE49-F238E27FC236}">
                      <a16:creationId xmlns:a16="http://schemas.microsoft.com/office/drawing/2014/main" id="{5982FC04-A660-4180-B01C-677E30D6BABF}"/>
                    </a:ext>
                  </a:extLst>
                </p14:cNvPr>
                <p14:cNvContentPartPr/>
                <p14:nvPr/>
              </p14:nvContentPartPr>
              <p14:xfrm>
                <a:off x="9834077" y="1516987"/>
                <a:ext cx="360" cy="360"/>
              </p14:xfrm>
            </p:contentPart>
          </mc:Choice>
          <mc:Fallback>
            <p:pic>
              <p:nvPicPr>
                <p:cNvPr id="63" name="Freihand 62">
                  <a:extLst>
                    <a:ext uri="{FF2B5EF4-FFF2-40B4-BE49-F238E27FC236}">
                      <a16:creationId xmlns:a16="http://schemas.microsoft.com/office/drawing/2014/main" id="{5982FC04-A660-4180-B01C-677E30D6BABF}"/>
                    </a:ext>
                  </a:extLst>
                </p:cNvPr>
                <p:cNvPicPr/>
                <p:nvPr/>
              </p:nvPicPr>
              <p:blipFill>
                <a:blip r:embed="rId66"/>
                <a:stretch>
                  <a:fillRect/>
                </a:stretch>
              </p:blipFill>
              <p:spPr>
                <a:xfrm>
                  <a:off x="9829757" y="1512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8240" name="Freihand 138239">
                  <a:extLst>
                    <a:ext uri="{FF2B5EF4-FFF2-40B4-BE49-F238E27FC236}">
                      <a16:creationId xmlns:a16="http://schemas.microsoft.com/office/drawing/2014/main" id="{F2BE3678-B9B5-4451-A2D5-151DAB95F9ED}"/>
                    </a:ext>
                  </a:extLst>
                </p14:cNvPr>
                <p14:cNvContentPartPr/>
                <p14:nvPr/>
              </p14:nvContentPartPr>
              <p14:xfrm>
                <a:off x="10025597" y="1588627"/>
                <a:ext cx="90720" cy="81000"/>
              </p14:xfrm>
            </p:contentPart>
          </mc:Choice>
          <mc:Fallback>
            <p:pic>
              <p:nvPicPr>
                <p:cNvPr id="138240" name="Freihand 138239">
                  <a:extLst>
                    <a:ext uri="{FF2B5EF4-FFF2-40B4-BE49-F238E27FC236}">
                      <a16:creationId xmlns:a16="http://schemas.microsoft.com/office/drawing/2014/main" id="{F2BE3678-B9B5-4451-A2D5-151DAB95F9ED}"/>
                    </a:ext>
                  </a:extLst>
                </p:cNvPr>
                <p:cNvPicPr/>
                <p:nvPr/>
              </p:nvPicPr>
              <p:blipFill>
                <a:blip r:embed="rId112"/>
                <a:stretch>
                  <a:fillRect/>
                </a:stretch>
              </p:blipFill>
              <p:spPr>
                <a:xfrm>
                  <a:off x="10021277" y="1584307"/>
                  <a:ext cx="99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8241" name="Freihand 138240">
                  <a:extLst>
                    <a:ext uri="{FF2B5EF4-FFF2-40B4-BE49-F238E27FC236}">
                      <a16:creationId xmlns:a16="http://schemas.microsoft.com/office/drawing/2014/main" id="{5D45A83C-CE16-4336-A842-22745EF6E451}"/>
                    </a:ext>
                  </a:extLst>
                </p14:cNvPr>
                <p14:cNvContentPartPr/>
                <p14:nvPr/>
              </p14:nvContentPartPr>
              <p14:xfrm>
                <a:off x="10154837" y="1600147"/>
                <a:ext cx="160920" cy="45360"/>
              </p14:xfrm>
            </p:contentPart>
          </mc:Choice>
          <mc:Fallback>
            <p:pic>
              <p:nvPicPr>
                <p:cNvPr id="138241" name="Freihand 138240">
                  <a:extLst>
                    <a:ext uri="{FF2B5EF4-FFF2-40B4-BE49-F238E27FC236}">
                      <a16:creationId xmlns:a16="http://schemas.microsoft.com/office/drawing/2014/main" id="{5D45A83C-CE16-4336-A842-22745EF6E451}"/>
                    </a:ext>
                  </a:extLst>
                </p:cNvPr>
                <p:cNvPicPr/>
                <p:nvPr/>
              </p:nvPicPr>
              <p:blipFill>
                <a:blip r:embed="rId114"/>
                <a:stretch>
                  <a:fillRect/>
                </a:stretch>
              </p:blipFill>
              <p:spPr>
                <a:xfrm>
                  <a:off x="10150517" y="1595827"/>
                  <a:ext cx="1695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8242" name="Freihand 138241">
                  <a:extLst>
                    <a:ext uri="{FF2B5EF4-FFF2-40B4-BE49-F238E27FC236}">
                      <a16:creationId xmlns:a16="http://schemas.microsoft.com/office/drawing/2014/main" id="{25208AE2-8C53-4646-9341-8770F4386F08}"/>
                    </a:ext>
                  </a:extLst>
                </p14:cNvPr>
                <p14:cNvContentPartPr/>
                <p14:nvPr/>
              </p14:nvContentPartPr>
              <p14:xfrm>
                <a:off x="10452557" y="1538587"/>
                <a:ext cx="130320" cy="103320"/>
              </p14:xfrm>
            </p:contentPart>
          </mc:Choice>
          <mc:Fallback>
            <p:pic>
              <p:nvPicPr>
                <p:cNvPr id="138242" name="Freihand 138241">
                  <a:extLst>
                    <a:ext uri="{FF2B5EF4-FFF2-40B4-BE49-F238E27FC236}">
                      <a16:creationId xmlns:a16="http://schemas.microsoft.com/office/drawing/2014/main" id="{25208AE2-8C53-4646-9341-8770F4386F08}"/>
                    </a:ext>
                  </a:extLst>
                </p:cNvPr>
                <p:cNvPicPr/>
                <p:nvPr/>
              </p:nvPicPr>
              <p:blipFill>
                <a:blip r:embed="rId116"/>
                <a:stretch>
                  <a:fillRect/>
                </a:stretch>
              </p:blipFill>
              <p:spPr>
                <a:xfrm>
                  <a:off x="10448237" y="1534267"/>
                  <a:ext cx="138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8245" name="Freihand 138244">
                  <a:extLst>
                    <a:ext uri="{FF2B5EF4-FFF2-40B4-BE49-F238E27FC236}">
                      <a16:creationId xmlns:a16="http://schemas.microsoft.com/office/drawing/2014/main" id="{C8F39EFC-A81D-4EE9-9E42-4C1B1D3A7D90}"/>
                    </a:ext>
                  </a:extLst>
                </p14:cNvPr>
                <p14:cNvContentPartPr/>
                <p14:nvPr/>
              </p14:nvContentPartPr>
              <p14:xfrm>
                <a:off x="10626797" y="1590067"/>
                <a:ext cx="92520" cy="14400"/>
              </p14:xfrm>
            </p:contentPart>
          </mc:Choice>
          <mc:Fallback>
            <p:pic>
              <p:nvPicPr>
                <p:cNvPr id="138245" name="Freihand 138244">
                  <a:extLst>
                    <a:ext uri="{FF2B5EF4-FFF2-40B4-BE49-F238E27FC236}">
                      <a16:creationId xmlns:a16="http://schemas.microsoft.com/office/drawing/2014/main" id="{C8F39EFC-A81D-4EE9-9E42-4C1B1D3A7D90}"/>
                    </a:ext>
                  </a:extLst>
                </p:cNvPr>
                <p:cNvPicPr/>
                <p:nvPr/>
              </p:nvPicPr>
              <p:blipFill>
                <a:blip r:embed="rId118"/>
                <a:stretch>
                  <a:fillRect/>
                </a:stretch>
              </p:blipFill>
              <p:spPr>
                <a:xfrm>
                  <a:off x="10622477" y="1585747"/>
                  <a:ext cx="101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8246" name="Freihand 138245">
                  <a:extLst>
                    <a:ext uri="{FF2B5EF4-FFF2-40B4-BE49-F238E27FC236}">
                      <a16:creationId xmlns:a16="http://schemas.microsoft.com/office/drawing/2014/main" id="{6EBAE792-F945-49F8-8228-491BDB624590}"/>
                    </a:ext>
                  </a:extLst>
                </p14:cNvPr>
                <p14:cNvContentPartPr/>
                <p14:nvPr/>
              </p14:nvContentPartPr>
              <p14:xfrm>
                <a:off x="10758917" y="1507987"/>
                <a:ext cx="82800" cy="131400"/>
              </p14:xfrm>
            </p:contentPart>
          </mc:Choice>
          <mc:Fallback>
            <p:pic>
              <p:nvPicPr>
                <p:cNvPr id="138246" name="Freihand 138245">
                  <a:extLst>
                    <a:ext uri="{FF2B5EF4-FFF2-40B4-BE49-F238E27FC236}">
                      <a16:creationId xmlns:a16="http://schemas.microsoft.com/office/drawing/2014/main" id="{6EBAE792-F945-49F8-8228-491BDB624590}"/>
                    </a:ext>
                  </a:extLst>
                </p:cNvPr>
                <p:cNvPicPr/>
                <p:nvPr/>
              </p:nvPicPr>
              <p:blipFill>
                <a:blip r:embed="rId120"/>
                <a:stretch>
                  <a:fillRect/>
                </a:stretch>
              </p:blipFill>
              <p:spPr>
                <a:xfrm>
                  <a:off x="10754597" y="1503667"/>
                  <a:ext cx="91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8247" name="Freihand 138246">
                  <a:extLst>
                    <a:ext uri="{FF2B5EF4-FFF2-40B4-BE49-F238E27FC236}">
                      <a16:creationId xmlns:a16="http://schemas.microsoft.com/office/drawing/2014/main" id="{CD417BA3-B8CA-4DF2-AAEA-E693237D8286}"/>
                    </a:ext>
                  </a:extLst>
                </p14:cNvPr>
                <p14:cNvContentPartPr/>
                <p14:nvPr/>
              </p14:nvContentPartPr>
              <p14:xfrm>
                <a:off x="10941437" y="1474507"/>
                <a:ext cx="99720" cy="198000"/>
              </p14:xfrm>
            </p:contentPart>
          </mc:Choice>
          <mc:Fallback>
            <p:pic>
              <p:nvPicPr>
                <p:cNvPr id="138247" name="Freihand 138246">
                  <a:extLst>
                    <a:ext uri="{FF2B5EF4-FFF2-40B4-BE49-F238E27FC236}">
                      <a16:creationId xmlns:a16="http://schemas.microsoft.com/office/drawing/2014/main" id="{CD417BA3-B8CA-4DF2-AAEA-E693237D8286}"/>
                    </a:ext>
                  </a:extLst>
                </p:cNvPr>
                <p:cNvPicPr/>
                <p:nvPr/>
              </p:nvPicPr>
              <p:blipFill>
                <a:blip r:embed="rId122"/>
                <a:stretch>
                  <a:fillRect/>
                </a:stretch>
              </p:blipFill>
              <p:spPr>
                <a:xfrm>
                  <a:off x="10937117" y="1470187"/>
                  <a:ext cx="1083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8248" name="Freihand 138247">
                  <a:extLst>
                    <a:ext uri="{FF2B5EF4-FFF2-40B4-BE49-F238E27FC236}">
                      <a16:creationId xmlns:a16="http://schemas.microsoft.com/office/drawing/2014/main" id="{7F76442D-00DF-4784-BC1C-9E0D37A48047}"/>
                    </a:ext>
                  </a:extLst>
                </p14:cNvPr>
                <p14:cNvContentPartPr/>
                <p14:nvPr/>
              </p14:nvContentPartPr>
              <p14:xfrm>
                <a:off x="11030717" y="1532827"/>
                <a:ext cx="91440" cy="72360"/>
              </p14:xfrm>
            </p:contentPart>
          </mc:Choice>
          <mc:Fallback>
            <p:pic>
              <p:nvPicPr>
                <p:cNvPr id="138248" name="Freihand 138247">
                  <a:extLst>
                    <a:ext uri="{FF2B5EF4-FFF2-40B4-BE49-F238E27FC236}">
                      <a16:creationId xmlns:a16="http://schemas.microsoft.com/office/drawing/2014/main" id="{7F76442D-00DF-4784-BC1C-9E0D37A48047}"/>
                    </a:ext>
                  </a:extLst>
                </p:cNvPr>
                <p:cNvPicPr/>
                <p:nvPr/>
              </p:nvPicPr>
              <p:blipFill>
                <a:blip r:embed="rId124"/>
                <a:stretch>
                  <a:fillRect/>
                </a:stretch>
              </p:blipFill>
              <p:spPr>
                <a:xfrm>
                  <a:off x="11026397" y="1528507"/>
                  <a:ext cx="100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8249" name="Freihand 138248">
                  <a:extLst>
                    <a:ext uri="{FF2B5EF4-FFF2-40B4-BE49-F238E27FC236}">
                      <a16:creationId xmlns:a16="http://schemas.microsoft.com/office/drawing/2014/main" id="{644157F3-7DA8-4D0C-B79C-08310B0EB3E6}"/>
                    </a:ext>
                  </a:extLst>
                </p14:cNvPr>
                <p14:cNvContentPartPr/>
                <p14:nvPr/>
              </p14:nvContentPartPr>
              <p14:xfrm>
                <a:off x="11149877" y="1468027"/>
                <a:ext cx="190440" cy="117720"/>
              </p14:xfrm>
            </p:contentPart>
          </mc:Choice>
          <mc:Fallback>
            <p:pic>
              <p:nvPicPr>
                <p:cNvPr id="138249" name="Freihand 138248">
                  <a:extLst>
                    <a:ext uri="{FF2B5EF4-FFF2-40B4-BE49-F238E27FC236}">
                      <a16:creationId xmlns:a16="http://schemas.microsoft.com/office/drawing/2014/main" id="{644157F3-7DA8-4D0C-B79C-08310B0EB3E6}"/>
                    </a:ext>
                  </a:extLst>
                </p:cNvPr>
                <p:cNvPicPr/>
                <p:nvPr/>
              </p:nvPicPr>
              <p:blipFill>
                <a:blip r:embed="rId126"/>
                <a:stretch>
                  <a:fillRect/>
                </a:stretch>
              </p:blipFill>
              <p:spPr>
                <a:xfrm>
                  <a:off x="11145557" y="1463707"/>
                  <a:ext cx="199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8250" name="Freihand 138249">
                  <a:extLst>
                    <a:ext uri="{FF2B5EF4-FFF2-40B4-BE49-F238E27FC236}">
                      <a16:creationId xmlns:a16="http://schemas.microsoft.com/office/drawing/2014/main" id="{9A165383-EAF7-40DE-9C7E-CD28AECBF2E2}"/>
                    </a:ext>
                  </a:extLst>
                </p14:cNvPr>
                <p14:cNvContentPartPr/>
                <p14:nvPr/>
              </p14:nvContentPartPr>
              <p14:xfrm>
                <a:off x="11387117" y="1510867"/>
                <a:ext cx="91080" cy="65160"/>
              </p14:xfrm>
            </p:contentPart>
          </mc:Choice>
          <mc:Fallback>
            <p:pic>
              <p:nvPicPr>
                <p:cNvPr id="138250" name="Freihand 138249">
                  <a:extLst>
                    <a:ext uri="{FF2B5EF4-FFF2-40B4-BE49-F238E27FC236}">
                      <a16:creationId xmlns:a16="http://schemas.microsoft.com/office/drawing/2014/main" id="{9A165383-EAF7-40DE-9C7E-CD28AECBF2E2}"/>
                    </a:ext>
                  </a:extLst>
                </p:cNvPr>
                <p:cNvPicPr/>
                <p:nvPr/>
              </p:nvPicPr>
              <p:blipFill>
                <a:blip r:embed="rId128"/>
                <a:stretch>
                  <a:fillRect/>
                </a:stretch>
              </p:blipFill>
              <p:spPr>
                <a:xfrm>
                  <a:off x="11382797" y="1506547"/>
                  <a:ext cx="99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8252" name="Freihand 138251">
                  <a:extLst>
                    <a:ext uri="{FF2B5EF4-FFF2-40B4-BE49-F238E27FC236}">
                      <a16:creationId xmlns:a16="http://schemas.microsoft.com/office/drawing/2014/main" id="{F82A89F0-D91C-457D-97DE-DBFD092F222B}"/>
                    </a:ext>
                  </a:extLst>
                </p14:cNvPr>
                <p14:cNvContentPartPr/>
                <p14:nvPr/>
              </p14:nvContentPartPr>
              <p14:xfrm>
                <a:off x="11491157" y="1564147"/>
                <a:ext cx="28440" cy="87480"/>
              </p14:xfrm>
            </p:contentPart>
          </mc:Choice>
          <mc:Fallback>
            <p:pic>
              <p:nvPicPr>
                <p:cNvPr id="138252" name="Freihand 138251">
                  <a:extLst>
                    <a:ext uri="{FF2B5EF4-FFF2-40B4-BE49-F238E27FC236}">
                      <a16:creationId xmlns:a16="http://schemas.microsoft.com/office/drawing/2014/main" id="{F82A89F0-D91C-457D-97DE-DBFD092F222B}"/>
                    </a:ext>
                  </a:extLst>
                </p:cNvPr>
                <p:cNvPicPr/>
                <p:nvPr/>
              </p:nvPicPr>
              <p:blipFill>
                <a:blip r:embed="rId130"/>
                <a:stretch>
                  <a:fillRect/>
                </a:stretch>
              </p:blipFill>
              <p:spPr>
                <a:xfrm>
                  <a:off x="11486837" y="1559827"/>
                  <a:ext cx="37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8253" name="Freihand 138252">
                  <a:extLst>
                    <a:ext uri="{FF2B5EF4-FFF2-40B4-BE49-F238E27FC236}">
                      <a16:creationId xmlns:a16="http://schemas.microsoft.com/office/drawing/2014/main" id="{9BBBB36A-34D2-41AF-86E7-A41D367EABF5}"/>
                    </a:ext>
                  </a:extLst>
                </p14:cNvPr>
                <p14:cNvContentPartPr/>
                <p14:nvPr/>
              </p14:nvContentPartPr>
              <p14:xfrm>
                <a:off x="11578277" y="1473427"/>
                <a:ext cx="182160" cy="101520"/>
              </p14:xfrm>
            </p:contentPart>
          </mc:Choice>
          <mc:Fallback>
            <p:pic>
              <p:nvPicPr>
                <p:cNvPr id="138253" name="Freihand 138252">
                  <a:extLst>
                    <a:ext uri="{FF2B5EF4-FFF2-40B4-BE49-F238E27FC236}">
                      <a16:creationId xmlns:a16="http://schemas.microsoft.com/office/drawing/2014/main" id="{9BBBB36A-34D2-41AF-86E7-A41D367EABF5}"/>
                    </a:ext>
                  </a:extLst>
                </p:cNvPr>
                <p:cNvPicPr/>
                <p:nvPr/>
              </p:nvPicPr>
              <p:blipFill>
                <a:blip r:embed="rId132"/>
                <a:stretch>
                  <a:fillRect/>
                </a:stretch>
              </p:blipFill>
              <p:spPr>
                <a:xfrm>
                  <a:off x="11573957" y="1469107"/>
                  <a:ext cx="190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8254" name="Freihand 138253">
                  <a:extLst>
                    <a:ext uri="{FF2B5EF4-FFF2-40B4-BE49-F238E27FC236}">
                      <a16:creationId xmlns:a16="http://schemas.microsoft.com/office/drawing/2014/main" id="{712F4E8E-D2EB-4712-BC53-5CA42B2CC30D}"/>
                    </a:ext>
                  </a:extLst>
                </p14:cNvPr>
                <p14:cNvContentPartPr/>
                <p14:nvPr/>
              </p14:nvContentPartPr>
              <p14:xfrm>
                <a:off x="11734517" y="1421587"/>
                <a:ext cx="360" cy="360"/>
              </p14:xfrm>
            </p:contentPart>
          </mc:Choice>
          <mc:Fallback>
            <p:pic>
              <p:nvPicPr>
                <p:cNvPr id="138254" name="Freihand 138253">
                  <a:extLst>
                    <a:ext uri="{FF2B5EF4-FFF2-40B4-BE49-F238E27FC236}">
                      <a16:creationId xmlns:a16="http://schemas.microsoft.com/office/drawing/2014/main" id="{712F4E8E-D2EB-4712-BC53-5CA42B2CC30D}"/>
                    </a:ext>
                  </a:extLst>
                </p:cNvPr>
                <p:cNvPicPr/>
                <p:nvPr/>
              </p:nvPicPr>
              <p:blipFill>
                <a:blip r:embed="rId66"/>
                <a:stretch>
                  <a:fillRect/>
                </a:stretch>
              </p:blipFill>
              <p:spPr>
                <a:xfrm>
                  <a:off x="11730197" y="1417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8255" name="Freihand 138254">
                  <a:extLst>
                    <a:ext uri="{FF2B5EF4-FFF2-40B4-BE49-F238E27FC236}">
                      <a16:creationId xmlns:a16="http://schemas.microsoft.com/office/drawing/2014/main" id="{984A07FD-34DB-4171-88CD-E55071459081}"/>
                    </a:ext>
                  </a:extLst>
                </p14:cNvPr>
                <p14:cNvContentPartPr/>
                <p14:nvPr/>
              </p14:nvContentPartPr>
              <p14:xfrm>
                <a:off x="8741117" y="1825507"/>
                <a:ext cx="95760" cy="129240"/>
              </p14:xfrm>
            </p:contentPart>
          </mc:Choice>
          <mc:Fallback>
            <p:pic>
              <p:nvPicPr>
                <p:cNvPr id="138255" name="Freihand 138254">
                  <a:extLst>
                    <a:ext uri="{FF2B5EF4-FFF2-40B4-BE49-F238E27FC236}">
                      <a16:creationId xmlns:a16="http://schemas.microsoft.com/office/drawing/2014/main" id="{984A07FD-34DB-4171-88CD-E55071459081}"/>
                    </a:ext>
                  </a:extLst>
                </p:cNvPr>
                <p:cNvPicPr/>
                <p:nvPr/>
              </p:nvPicPr>
              <p:blipFill>
                <a:blip r:embed="rId135"/>
                <a:stretch>
                  <a:fillRect/>
                </a:stretch>
              </p:blipFill>
              <p:spPr>
                <a:xfrm>
                  <a:off x="8736797" y="1821187"/>
                  <a:ext cx="104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8256" name="Freihand 138255">
                  <a:extLst>
                    <a:ext uri="{FF2B5EF4-FFF2-40B4-BE49-F238E27FC236}">
                      <a16:creationId xmlns:a16="http://schemas.microsoft.com/office/drawing/2014/main" id="{DF356553-318A-456F-B336-3CEF248AB0CB}"/>
                    </a:ext>
                  </a:extLst>
                </p14:cNvPr>
                <p14:cNvContentPartPr/>
                <p14:nvPr/>
              </p14:nvContentPartPr>
              <p14:xfrm>
                <a:off x="8837237" y="1869787"/>
                <a:ext cx="222120" cy="86400"/>
              </p14:xfrm>
            </p:contentPart>
          </mc:Choice>
          <mc:Fallback>
            <p:pic>
              <p:nvPicPr>
                <p:cNvPr id="138256" name="Freihand 138255">
                  <a:extLst>
                    <a:ext uri="{FF2B5EF4-FFF2-40B4-BE49-F238E27FC236}">
                      <a16:creationId xmlns:a16="http://schemas.microsoft.com/office/drawing/2014/main" id="{DF356553-318A-456F-B336-3CEF248AB0CB}"/>
                    </a:ext>
                  </a:extLst>
                </p:cNvPr>
                <p:cNvPicPr/>
                <p:nvPr/>
              </p:nvPicPr>
              <p:blipFill>
                <a:blip r:embed="rId137"/>
                <a:stretch>
                  <a:fillRect/>
                </a:stretch>
              </p:blipFill>
              <p:spPr>
                <a:xfrm>
                  <a:off x="8832917" y="1865467"/>
                  <a:ext cx="230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8257" name="Freihand 138256">
                  <a:extLst>
                    <a:ext uri="{FF2B5EF4-FFF2-40B4-BE49-F238E27FC236}">
                      <a16:creationId xmlns:a16="http://schemas.microsoft.com/office/drawing/2014/main" id="{B23FDE36-29F0-4F07-8763-2E3E29DC7994}"/>
                    </a:ext>
                  </a:extLst>
                </p14:cNvPr>
                <p14:cNvContentPartPr/>
                <p14:nvPr/>
              </p14:nvContentPartPr>
              <p14:xfrm>
                <a:off x="9092477" y="1892107"/>
                <a:ext cx="71640" cy="60480"/>
              </p14:xfrm>
            </p:contentPart>
          </mc:Choice>
          <mc:Fallback>
            <p:pic>
              <p:nvPicPr>
                <p:cNvPr id="138257" name="Freihand 138256">
                  <a:extLst>
                    <a:ext uri="{FF2B5EF4-FFF2-40B4-BE49-F238E27FC236}">
                      <a16:creationId xmlns:a16="http://schemas.microsoft.com/office/drawing/2014/main" id="{B23FDE36-29F0-4F07-8763-2E3E29DC7994}"/>
                    </a:ext>
                  </a:extLst>
                </p:cNvPr>
                <p:cNvPicPr/>
                <p:nvPr/>
              </p:nvPicPr>
              <p:blipFill>
                <a:blip r:embed="rId139"/>
                <a:stretch>
                  <a:fillRect/>
                </a:stretch>
              </p:blipFill>
              <p:spPr>
                <a:xfrm>
                  <a:off x="9088157" y="1887787"/>
                  <a:ext cx="80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8262" name="Freihand 138261">
                  <a:extLst>
                    <a:ext uri="{FF2B5EF4-FFF2-40B4-BE49-F238E27FC236}">
                      <a16:creationId xmlns:a16="http://schemas.microsoft.com/office/drawing/2014/main" id="{3E084E26-9E93-48D6-A48F-FFC95C803470}"/>
                    </a:ext>
                  </a:extLst>
                </p14:cNvPr>
                <p14:cNvContentPartPr/>
                <p14:nvPr/>
              </p14:nvContentPartPr>
              <p14:xfrm>
                <a:off x="10297757" y="1414027"/>
                <a:ext cx="960480" cy="60120"/>
              </p14:xfrm>
            </p:contentPart>
          </mc:Choice>
          <mc:Fallback>
            <p:pic>
              <p:nvPicPr>
                <p:cNvPr id="138262" name="Freihand 138261">
                  <a:extLst>
                    <a:ext uri="{FF2B5EF4-FFF2-40B4-BE49-F238E27FC236}">
                      <a16:creationId xmlns:a16="http://schemas.microsoft.com/office/drawing/2014/main" id="{3E084E26-9E93-48D6-A48F-FFC95C803470}"/>
                    </a:ext>
                  </a:extLst>
                </p:cNvPr>
                <p:cNvPicPr/>
                <p:nvPr/>
              </p:nvPicPr>
              <p:blipFill>
                <a:blip r:embed="rId141"/>
                <a:stretch>
                  <a:fillRect/>
                </a:stretch>
              </p:blipFill>
              <p:spPr>
                <a:xfrm>
                  <a:off x="10293437" y="1409707"/>
                  <a:ext cx="9691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8264" name="Freihand 138263">
                  <a:extLst>
                    <a:ext uri="{FF2B5EF4-FFF2-40B4-BE49-F238E27FC236}">
                      <a16:creationId xmlns:a16="http://schemas.microsoft.com/office/drawing/2014/main" id="{6FF9AF11-B97B-4AC0-B082-DF87F5B6DD1F}"/>
                    </a:ext>
                  </a:extLst>
                </p14:cNvPr>
                <p14:cNvContentPartPr/>
                <p14:nvPr/>
              </p14:nvContentPartPr>
              <p14:xfrm>
                <a:off x="8711597" y="1726867"/>
                <a:ext cx="1060920" cy="64800"/>
              </p14:xfrm>
            </p:contentPart>
          </mc:Choice>
          <mc:Fallback>
            <p:pic>
              <p:nvPicPr>
                <p:cNvPr id="138264" name="Freihand 138263">
                  <a:extLst>
                    <a:ext uri="{FF2B5EF4-FFF2-40B4-BE49-F238E27FC236}">
                      <a16:creationId xmlns:a16="http://schemas.microsoft.com/office/drawing/2014/main" id="{6FF9AF11-B97B-4AC0-B082-DF87F5B6DD1F}"/>
                    </a:ext>
                  </a:extLst>
                </p:cNvPr>
                <p:cNvPicPr/>
                <p:nvPr/>
              </p:nvPicPr>
              <p:blipFill>
                <a:blip r:embed="rId143"/>
                <a:stretch>
                  <a:fillRect/>
                </a:stretch>
              </p:blipFill>
              <p:spPr>
                <a:xfrm>
                  <a:off x="8707277" y="1722547"/>
                  <a:ext cx="1069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8266" name="Freihand 138265">
                  <a:extLst>
                    <a:ext uri="{FF2B5EF4-FFF2-40B4-BE49-F238E27FC236}">
                      <a16:creationId xmlns:a16="http://schemas.microsoft.com/office/drawing/2014/main" id="{86195AFE-8E41-45BB-ABB3-D0D2B4458C7E}"/>
                    </a:ext>
                  </a:extLst>
                </p14:cNvPr>
                <p14:cNvContentPartPr/>
                <p14:nvPr/>
              </p14:nvContentPartPr>
              <p14:xfrm>
                <a:off x="9272477" y="1862947"/>
                <a:ext cx="162000" cy="93960"/>
              </p14:xfrm>
            </p:contentPart>
          </mc:Choice>
          <mc:Fallback>
            <p:pic>
              <p:nvPicPr>
                <p:cNvPr id="138266" name="Freihand 138265">
                  <a:extLst>
                    <a:ext uri="{FF2B5EF4-FFF2-40B4-BE49-F238E27FC236}">
                      <a16:creationId xmlns:a16="http://schemas.microsoft.com/office/drawing/2014/main" id="{86195AFE-8E41-45BB-ABB3-D0D2B4458C7E}"/>
                    </a:ext>
                  </a:extLst>
                </p:cNvPr>
                <p:cNvPicPr/>
                <p:nvPr/>
              </p:nvPicPr>
              <p:blipFill>
                <a:blip r:embed="rId145"/>
                <a:stretch>
                  <a:fillRect/>
                </a:stretch>
              </p:blipFill>
              <p:spPr>
                <a:xfrm>
                  <a:off x="9268157" y="1858627"/>
                  <a:ext cx="170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8267" name="Freihand 138266">
                  <a:extLst>
                    <a:ext uri="{FF2B5EF4-FFF2-40B4-BE49-F238E27FC236}">
                      <a16:creationId xmlns:a16="http://schemas.microsoft.com/office/drawing/2014/main" id="{8C639CF4-9526-485D-A0BC-97CF53886B9C}"/>
                    </a:ext>
                  </a:extLst>
                </p14:cNvPr>
                <p14:cNvContentPartPr/>
                <p14:nvPr/>
              </p14:nvContentPartPr>
              <p14:xfrm>
                <a:off x="9474437" y="1803547"/>
                <a:ext cx="249840" cy="149400"/>
              </p14:xfrm>
            </p:contentPart>
          </mc:Choice>
          <mc:Fallback>
            <p:pic>
              <p:nvPicPr>
                <p:cNvPr id="138267" name="Freihand 138266">
                  <a:extLst>
                    <a:ext uri="{FF2B5EF4-FFF2-40B4-BE49-F238E27FC236}">
                      <a16:creationId xmlns:a16="http://schemas.microsoft.com/office/drawing/2014/main" id="{8C639CF4-9526-485D-A0BC-97CF53886B9C}"/>
                    </a:ext>
                  </a:extLst>
                </p:cNvPr>
                <p:cNvPicPr/>
                <p:nvPr/>
              </p:nvPicPr>
              <p:blipFill>
                <a:blip r:embed="rId147"/>
                <a:stretch>
                  <a:fillRect/>
                </a:stretch>
              </p:blipFill>
              <p:spPr>
                <a:xfrm>
                  <a:off x="9470117" y="1799227"/>
                  <a:ext cx="258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8268" name="Freihand 138267">
                  <a:extLst>
                    <a:ext uri="{FF2B5EF4-FFF2-40B4-BE49-F238E27FC236}">
                      <a16:creationId xmlns:a16="http://schemas.microsoft.com/office/drawing/2014/main" id="{EECABF98-D7D2-4009-9C11-97EB3E2E2B8E}"/>
                    </a:ext>
                  </a:extLst>
                </p14:cNvPr>
                <p14:cNvContentPartPr/>
                <p14:nvPr/>
              </p14:nvContentPartPr>
              <p14:xfrm>
                <a:off x="9845597" y="1878427"/>
                <a:ext cx="70200" cy="68760"/>
              </p14:xfrm>
            </p:contentPart>
          </mc:Choice>
          <mc:Fallback>
            <p:pic>
              <p:nvPicPr>
                <p:cNvPr id="138268" name="Freihand 138267">
                  <a:extLst>
                    <a:ext uri="{FF2B5EF4-FFF2-40B4-BE49-F238E27FC236}">
                      <a16:creationId xmlns:a16="http://schemas.microsoft.com/office/drawing/2014/main" id="{EECABF98-D7D2-4009-9C11-97EB3E2E2B8E}"/>
                    </a:ext>
                  </a:extLst>
                </p:cNvPr>
                <p:cNvPicPr/>
                <p:nvPr/>
              </p:nvPicPr>
              <p:blipFill>
                <a:blip r:embed="rId149"/>
                <a:stretch>
                  <a:fillRect/>
                </a:stretch>
              </p:blipFill>
              <p:spPr>
                <a:xfrm>
                  <a:off x="9841277" y="1874107"/>
                  <a:ext cx="78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8269" name="Freihand 138268">
                  <a:extLst>
                    <a:ext uri="{FF2B5EF4-FFF2-40B4-BE49-F238E27FC236}">
                      <a16:creationId xmlns:a16="http://schemas.microsoft.com/office/drawing/2014/main" id="{80B06B36-589A-417C-B1A0-AFC38DE1E7C2}"/>
                    </a:ext>
                  </a:extLst>
                </p14:cNvPr>
                <p14:cNvContentPartPr/>
                <p14:nvPr/>
              </p14:nvContentPartPr>
              <p14:xfrm>
                <a:off x="9949637" y="1815427"/>
                <a:ext cx="270000" cy="131400"/>
              </p14:xfrm>
            </p:contentPart>
          </mc:Choice>
          <mc:Fallback>
            <p:pic>
              <p:nvPicPr>
                <p:cNvPr id="138269" name="Freihand 138268">
                  <a:extLst>
                    <a:ext uri="{FF2B5EF4-FFF2-40B4-BE49-F238E27FC236}">
                      <a16:creationId xmlns:a16="http://schemas.microsoft.com/office/drawing/2014/main" id="{80B06B36-589A-417C-B1A0-AFC38DE1E7C2}"/>
                    </a:ext>
                  </a:extLst>
                </p:cNvPr>
                <p:cNvPicPr/>
                <p:nvPr/>
              </p:nvPicPr>
              <p:blipFill>
                <a:blip r:embed="rId151"/>
                <a:stretch>
                  <a:fillRect/>
                </a:stretch>
              </p:blipFill>
              <p:spPr>
                <a:xfrm>
                  <a:off x="9945317" y="1811107"/>
                  <a:ext cx="278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8270" name="Freihand 138269">
                  <a:extLst>
                    <a:ext uri="{FF2B5EF4-FFF2-40B4-BE49-F238E27FC236}">
                      <a16:creationId xmlns:a16="http://schemas.microsoft.com/office/drawing/2014/main" id="{24B790B2-9D18-48A8-BC50-181344DFDD4E}"/>
                    </a:ext>
                  </a:extLst>
                </p14:cNvPr>
                <p14:cNvContentPartPr/>
                <p14:nvPr/>
              </p14:nvContentPartPr>
              <p14:xfrm>
                <a:off x="10331237" y="1817227"/>
                <a:ext cx="489960" cy="87840"/>
              </p14:xfrm>
            </p:contentPart>
          </mc:Choice>
          <mc:Fallback>
            <p:pic>
              <p:nvPicPr>
                <p:cNvPr id="138270" name="Freihand 138269">
                  <a:extLst>
                    <a:ext uri="{FF2B5EF4-FFF2-40B4-BE49-F238E27FC236}">
                      <a16:creationId xmlns:a16="http://schemas.microsoft.com/office/drawing/2014/main" id="{24B790B2-9D18-48A8-BC50-181344DFDD4E}"/>
                    </a:ext>
                  </a:extLst>
                </p:cNvPr>
                <p:cNvPicPr/>
                <p:nvPr/>
              </p:nvPicPr>
              <p:blipFill>
                <a:blip r:embed="rId153"/>
                <a:stretch>
                  <a:fillRect/>
                </a:stretch>
              </p:blipFill>
              <p:spPr>
                <a:xfrm>
                  <a:off x="10326917" y="1812907"/>
                  <a:ext cx="498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8271" name="Freihand 138270">
                  <a:extLst>
                    <a:ext uri="{FF2B5EF4-FFF2-40B4-BE49-F238E27FC236}">
                      <a16:creationId xmlns:a16="http://schemas.microsoft.com/office/drawing/2014/main" id="{A829AF5A-52BC-467C-A99D-360B00197BEA}"/>
                    </a:ext>
                  </a:extLst>
                </p14:cNvPr>
                <p14:cNvContentPartPr/>
                <p14:nvPr/>
              </p14:nvContentPartPr>
              <p14:xfrm>
                <a:off x="10835597" y="1801747"/>
                <a:ext cx="21240" cy="13680"/>
              </p14:xfrm>
            </p:contentPart>
          </mc:Choice>
          <mc:Fallback>
            <p:pic>
              <p:nvPicPr>
                <p:cNvPr id="138271" name="Freihand 138270">
                  <a:extLst>
                    <a:ext uri="{FF2B5EF4-FFF2-40B4-BE49-F238E27FC236}">
                      <a16:creationId xmlns:a16="http://schemas.microsoft.com/office/drawing/2014/main" id="{A829AF5A-52BC-467C-A99D-360B00197BEA}"/>
                    </a:ext>
                  </a:extLst>
                </p:cNvPr>
                <p:cNvPicPr/>
                <p:nvPr/>
              </p:nvPicPr>
              <p:blipFill>
                <a:blip r:embed="rId155"/>
                <a:stretch>
                  <a:fillRect/>
                </a:stretch>
              </p:blipFill>
              <p:spPr>
                <a:xfrm>
                  <a:off x="10831277" y="1797427"/>
                  <a:ext cx="29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8272" name="Freihand 138271">
                  <a:extLst>
                    <a:ext uri="{FF2B5EF4-FFF2-40B4-BE49-F238E27FC236}">
                      <a16:creationId xmlns:a16="http://schemas.microsoft.com/office/drawing/2014/main" id="{DC47AF70-D0BD-44B3-940A-0474F70BB182}"/>
                    </a:ext>
                  </a:extLst>
                </p14:cNvPr>
                <p14:cNvContentPartPr/>
                <p14:nvPr/>
              </p14:nvContentPartPr>
              <p14:xfrm>
                <a:off x="10822637" y="1786267"/>
                <a:ext cx="239040" cy="180000"/>
              </p14:xfrm>
            </p:contentPart>
          </mc:Choice>
          <mc:Fallback>
            <p:pic>
              <p:nvPicPr>
                <p:cNvPr id="138272" name="Freihand 138271">
                  <a:extLst>
                    <a:ext uri="{FF2B5EF4-FFF2-40B4-BE49-F238E27FC236}">
                      <a16:creationId xmlns:a16="http://schemas.microsoft.com/office/drawing/2014/main" id="{DC47AF70-D0BD-44B3-940A-0474F70BB182}"/>
                    </a:ext>
                  </a:extLst>
                </p:cNvPr>
                <p:cNvPicPr/>
                <p:nvPr/>
              </p:nvPicPr>
              <p:blipFill>
                <a:blip r:embed="rId157"/>
                <a:stretch>
                  <a:fillRect/>
                </a:stretch>
              </p:blipFill>
              <p:spPr>
                <a:xfrm>
                  <a:off x="10818317" y="1781947"/>
                  <a:ext cx="2476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8274" name="Freihand 138273">
                  <a:extLst>
                    <a:ext uri="{FF2B5EF4-FFF2-40B4-BE49-F238E27FC236}">
                      <a16:creationId xmlns:a16="http://schemas.microsoft.com/office/drawing/2014/main" id="{BD2B0252-3324-494C-82C3-837CDE2D8F79}"/>
                    </a:ext>
                  </a:extLst>
                </p14:cNvPr>
                <p14:cNvContentPartPr/>
                <p14:nvPr/>
              </p14:nvContentPartPr>
              <p14:xfrm>
                <a:off x="11109197" y="1864387"/>
                <a:ext cx="59400" cy="82800"/>
              </p14:xfrm>
            </p:contentPart>
          </mc:Choice>
          <mc:Fallback>
            <p:pic>
              <p:nvPicPr>
                <p:cNvPr id="138274" name="Freihand 138273">
                  <a:extLst>
                    <a:ext uri="{FF2B5EF4-FFF2-40B4-BE49-F238E27FC236}">
                      <a16:creationId xmlns:a16="http://schemas.microsoft.com/office/drawing/2014/main" id="{BD2B0252-3324-494C-82C3-837CDE2D8F79}"/>
                    </a:ext>
                  </a:extLst>
                </p:cNvPr>
                <p:cNvPicPr/>
                <p:nvPr/>
              </p:nvPicPr>
              <p:blipFill>
                <a:blip r:embed="rId159"/>
                <a:stretch>
                  <a:fillRect/>
                </a:stretch>
              </p:blipFill>
              <p:spPr>
                <a:xfrm>
                  <a:off x="11104877" y="1860067"/>
                  <a:ext cx="68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8275" name="Freihand 138274">
                  <a:extLst>
                    <a:ext uri="{FF2B5EF4-FFF2-40B4-BE49-F238E27FC236}">
                      <a16:creationId xmlns:a16="http://schemas.microsoft.com/office/drawing/2014/main" id="{B4A3BB91-CBF4-44FE-B610-754F396F8B79}"/>
                    </a:ext>
                  </a:extLst>
                </p14:cNvPr>
                <p14:cNvContentPartPr/>
                <p14:nvPr/>
              </p14:nvContentPartPr>
              <p14:xfrm>
                <a:off x="11212157" y="1792747"/>
                <a:ext cx="163800" cy="82080"/>
              </p14:xfrm>
            </p:contentPart>
          </mc:Choice>
          <mc:Fallback>
            <p:pic>
              <p:nvPicPr>
                <p:cNvPr id="138275" name="Freihand 138274">
                  <a:extLst>
                    <a:ext uri="{FF2B5EF4-FFF2-40B4-BE49-F238E27FC236}">
                      <a16:creationId xmlns:a16="http://schemas.microsoft.com/office/drawing/2014/main" id="{B4A3BB91-CBF4-44FE-B610-754F396F8B79}"/>
                    </a:ext>
                  </a:extLst>
                </p:cNvPr>
                <p:cNvPicPr/>
                <p:nvPr/>
              </p:nvPicPr>
              <p:blipFill>
                <a:blip r:embed="rId161"/>
                <a:stretch>
                  <a:fillRect/>
                </a:stretch>
              </p:blipFill>
              <p:spPr>
                <a:xfrm>
                  <a:off x="11207837" y="1788427"/>
                  <a:ext cx="172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8276" name="Freihand 138275">
                  <a:extLst>
                    <a:ext uri="{FF2B5EF4-FFF2-40B4-BE49-F238E27FC236}">
                      <a16:creationId xmlns:a16="http://schemas.microsoft.com/office/drawing/2014/main" id="{49870209-EB49-4B89-B66B-3B37800914D4}"/>
                    </a:ext>
                  </a:extLst>
                </p14:cNvPr>
                <p14:cNvContentPartPr/>
                <p14:nvPr/>
              </p14:nvContentPartPr>
              <p14:xfrm>
                <a:off x="11401877" y="1708867"/>
                <a:ext cx="89640" cy="157680"/>
              </p14:xfrm>
            </p:contentPart>
          </mc:Choice>
          <mc:Fallback>
            <p:pic>
              <p:nvPicPr>
                <p:cNvPr id="138276" name="Freihand 138275">
                  <a:extLst>
                    <a:ext uri="{FF2B5EF4-FFF2-40B4-BE49-F238E27FC236}">
                      <a16:creationId xmlns:a16="http://schemas.microsoft.com/office/drawing/2014/main" id="{49870209-EB49-4B89-B66B-3B37800914D4}"/>
                    </a:ext>
                  </a:extLst>
                </p:cNvPr>
                <p:cNvPicPr/>
                <p:nvPr/>
              </p:nvPicPr>
              <p:blipFill>
                <a:blip r:embed="rId163"/>
                <a:stretch>
                  <a:fillRect/>
                </a:stretch>
              </p:blipFill>
              <p:spPr>
                <a:xfrm>
                  <a:off x="11397557" y="1704547"/>
                  <a:ext cx="982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8278" name="Freihand 138277">
                  <a:extLst>
                    <a:ext uri="{FF2B5EF4-FFF2-40B4-BE49-F238E27FC236}">
                      <a16:creationId xmlns:a16="http://schemas.microsoft.com/office/drawing/2014/main" id="{B07E277E-D81C-406B-88C0-3AF381C830D4}"/>
                    </a:ext>
                  </a:extLst>
                </p14:cNvPr>
                <p14:cNvContentPartPr/>
                <p14:nvPr/>
              </p14:nvContentPartPr>
              <p14:xfrm>
                <a:off x="11487917" y="1780147"/>
                <a:ext cx="64080" cy="67320"/>
              </p14:xfrm>
            </p:contentPart>
          </mc:Choice>
          <mc:Fallback>
            <p:pic>
              <p:nvPicPr>
                <p:cNvPr id="138278" name="Freihand 138277">
                  <a:extLst>
                    <a:ext uri="{FF2B5EF4-FFF2-40B4-BE49-F238E27FC236}">
                      <a16:creationId xmlns:a16="http://schemas.microsoft.com/office/drawing/2014/main" id="{B07E277E-D81C-406B-88C0-3AF381C830D4}"/>
                    </a:ext>
                  </a:extLst>
                </p:cNvPr>
                <p:cNvPicPr/>
                <p:nvPr/>
              </p:nvPicPr>
              <p:blipFill>
                <a:blip r:embed="rId165"/>
                <a:stretch>
                  <a:fillRect/>
                </a:stretch>
              </p:blipFill>
              <p:spPr>
                <a:xfrm>
                  <a:off x="11483597" y="1775827"/>
                  <a:ext cx="727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8279" name="Freihand 138278">
                  <a:extLst>
                    <a:ext uri="{FF2B5EF4-FFF2-40B4-BE49-F238E27FC236}">
                      <a16:creationId xmlns:a16="http://schemas.microsoft.com/office/drawing/2014/main" id="{218AD840-6AF9-4B0B-8858-735BB0A2E976}"/>
                    </a:ext>
                  </a:extLst>
                </p14:cNvPr>
                <p14:cNvContentPartPr/>
                <p14:nvPr/>
              </p14:nvContentPartPr>
              <p14:xfrm>
                <a:off x="11568557" y="1805707"/>
                <a:ext cx="105120" cy="44640"/>
              </p14:xfrm>
            </p:contentPart>
          </mc:Choice>
          <mc:Fallback>
            <p:pic>
              <p:nvPicPr>
                <p:cNvPr id="138279" name="Freihand 138278">
                  <a:extLst>
                    <a:ext uri="{FF2B5EF4-FFF2-40B4-BE49-F238E27FC236}">
                      <a16:creationId xmlns:a16="http://schemas.microsoft.com/office/drawing/2014/main" id="{218AD840-6AF9-4B0B-8858-735BB0A2E976}"/>
                    </a:ext>
                  </a:extLst>
                </p:cNvPr>
                <p:cNvPicPr/>
                <p:nvPr/>
              </p:nvPicPr>
              <p:blipFill>
                <a:blip r:embed="rId167"/>
                <a:stretch>
                  <a:fillRect/>
                </a:stretch>
              </p:blipFill>
              <p:spPr>
                <a:xfrm>
                  <a:off x="11564237" y="1801387"/>
                  <a:ext cx="1137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8280" name="Freihand 138279">
                  <a:extLst>
                    <a:ext uri="{FF2B5EF4-FFF2-40B4-BE49-F238E27FC236}">
                      <a16:creationId xmlns:a16="http://schemas.microsoft.com/office/drawing/2014/main" id="{029FA8A6-F680-4908-89B6-989E65D4FAAF}"/>
                    </a:ext>
                  </a:extLst>
                </p14:cNvPr>
                <p14:cNvContentPartPr/>
                <p14:nvPr/>
              </p14:nvContentPartPr>
              <p14:xfrm>
                <a:off x="11700677" y="1730107"/>
                <a:ext cx="185760" cy="138960"/>
              </p14:xfrm>
            </p:contentPart>
          </mc:Choice>
          <mc:Fallback>
            <p:pic>
              <p:nvPicPr>
                <p:cNvPr id="138280" name="Freihand 138279">
                  <a:extLst>
                    <a:ext uri="{FF2B5EF4-FFF2-40B4-BE49-F238E27FC236}">
                      <a16:creationId xmlns:a16="http://schemas.microsoft.com/office/drawing/2014/main" id="{029FA8A6-F680-4908-89B6-989E65D4FAAF}"/>
                    </a:ext>
                  </a:extLst>
                </p:cNvPr>
                <p:cNvPicPr/>
                <p:nvPr/>
              </p:nvPicPr>
              <p:blipFill>
                <a:blip r:embed="rId169"/>
                <a:stretch>
                  <a:fillRect/>
                </a:stretch>
              </p:blipFill>
              <p:spPr>
                <a:xfrm>
                  <a:off x="11696357" y="1725787"/>
                  <a:ext cx="194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8281" name="Freihand 138280">
                  <a:extLst>
                    <a:ext uri="{FF2B5EF4-FFF2-40B4-BE49-F238E27FC236}">
                      <a16:creationId xmlns:a16="http://schemas.microsoft.com/office/drawing/2014/main" id="{8AA45DFC-C945-435D-AA52-EE6107857579}"/>
                    </a:ext>
                  </a:extLst>
                </p14:cNvPr>
                <p14:cNvContentPartPr/>
                <p14:nvPr/>
              </p14:nvContentPartPr>
              <p14:xfrm>
                <a:off x="11894357" y="1721827"/>
                <a:ext cx="36000" cy="27720"/>
              </p14:xfrm>
            </p:contentPart>
          </mc:Choice>
          <mc:Fallback>
            <p:pic>
              <p:nvPicPr>
                <p:cNvPr id="138281" name="Freihand 138280">
                  <a:extLst>
                    <a:ext uri="{FF2B5EF4-FFF2-40B4-BE49-F238E27FC236}">
                      <a16:creationId xmlns:a16="http://schemas.microsoft.com/office/drawing/2014/main" id="{8AA45DFC-C945-435D-AA52-EE6107857579}"/>
                    </a:ext>
                  </a:extLst>
                </p:cNvPr>
                <p:cNvPicPr/>
                <p:nvPr/>
              </p:nvPicPr>
              <p:blipFill>
                <a:blip r:embed="rId171"/>
                <a:stretch>
                  <a:fillRect/>
                </a:stretch>
              </p:blipFill>
              <p:spPr>
                <a:xfrm>
                  <a:off x="11890037" y="1717507"/>
                  <a:ext cx="44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8282" name="Freihand 138281">
                  <a:extLst>
                    <a:ext uri="{FF2B5EF4-FFF2-40B4-BE49-F238E27FC236}">
                      <a16:creationId xmlns:a16="http://schemas.microsoft.com/office/drawing/2014/main" id="{0AB16E99-0792-48D3-8555-3859F651175F}"/>
                    </a:ext>
                  </a:extLst>
                </p14:cNvPr>
                <p14:cNvContentPartPr/>
                <p14:nvPr/>
              </p14:nvContentPartPr>
              <p14:xfrm>
                <a:off x="11897597" y="1761787"/>
                <a:ext cx="77760" cy="61200"/>
              </p14:xfrm>
            </p:contentPart>
          </mc:Choice>
          <mc:Fallback>
            <p:pic>
              <p:nvPicPr>
                <p:cNvPr id="138282" name="Freihand 138281">
                  <a:extLst>
                    <a:ext uri="{FF2B5EF4-FFF2-40B4-BE49-F238E27FC236}">
                      <a16:creationId xmlns:a16="http://schemas.microsoft.com/office/drawing/2014/main" id="{0AB16E99-0792-48D3-8555-3859F651175F}"/>
                    </a:ext>
                  </a:extLst>
                </p:cNvPr>
                <p:cNvPicPr/>
                <p:nvPr/>
              </p:nvPicPr>
              <p:blipFill>
                <a:blip r:embed="rId173"/>
                <a:stretch>
                  <a:fillRect/>
                </a:stretch>
              </p:blipFill>
              <p:spPr>
                <a:xfrm>
                  <a:off x="11893277" y="1757467"/>
                  <a:ext cx="86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8283" name="Freihand 138282">
                  <a:extLst>
                    <a:ext uri="{FF2B5EF4-FFF2-40B4-BE49-F238E27FC236}">
                      <a16:creationId xmlns:a16="http://schemas.microsoft.com/office/drawing/2014/main" id="{695392A5-A5C0-45B0-A4A8-095185039846}"/>
                    </a:ext>
                  </a:extLst>
                </p14:cNvPr>
                <p14:cNvContentPartPr/>
                <p14:nvPr/>
              </p14:nvContentPartPr>
              <p14:xfrm>
                <a:off x="11962397" y="1681147"/>
                <a:ext cx="93960" cy="125640"/>
              </p14:xfrm>
            </p:contentPart>
          </mc:Choice>
          <mc:Fallback>
            <p:pic>
              <p:nvPicPr>
                <p:cNvPr id="138283" name="Freihand 138282">
                  <a:extLst>
                    <a:ext uri="{FF2B5EF4-FFF2-40B4-BE49-F238E27FC236}">
                      <a16:creationId xmlns:a16="http://schemas.microsoft.com/office/drawing/2014/main" id="{695392A5-A5C0-45B0-A4A8-095185039846}"/>
                    </a:ext>
                  </a:extLst>
                </p:cNvPr>
                <p:cNvPicPr/>
                <p:nvPr/>
              </p:nvPicPr>
              <p:blipFill>
                <a:blip r:embed="rId175"/>
                <a:stretch>
                  <a:fillRect/>
                </a:stretch>
              </p:blipFill>
              <p:spPr>
                <a:xfrm>
                  <a:off x="11958077" y="1676827"/>
                  <a:ext cx="102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8284" name="Freihand 138283">
                  <a:extLst>
                    <a:ext uri="{FF2B5EF4-FFF2-40B4-BE49-F238E27FC236}">
                      <a16:creationId xmlns:a16="http://schemas.microsoft.com/office/drawing/2014/main" id="{780DFE2A-FC97-4FD8-A36C-9A2CFDDF2145}"/>
                    </a:ext>
                  </a:extLst>
                </p14:cNvPr>
                <p14:cNvContentPartPr/>
                <p14:nvPr/>
              </p14:nvContentPartPr>
              <p14:xfrm>
                <a:off x="12076157" y="1618147"/>
                <a:ext cx="39240" cy="91080"/>
              </p14:xfrm>
            </p:contentPart>
          </mc:Choice>
          <mc:Fallback>
            <p:pic>
              <p:nvPicPr>
                <p:cNvPr id="138284" name="Freihand 138283">
                  <a:extLst>
                    <a:ext uri="{FF2B5EF4-FFF2-40B4-BE49-F238E27FC236}">
                      <a16:creationId xmlns:a16="http://schemas.microsoft.com/office/drawing/2014/main" id="{780DFE2A-FC97-4FD8-A36C-9A2CFDDF2145}"/>
                    </a:ext>
                  </a:extLst>
                </p:cNvPr>
                <p:cNvPicPr/>
                <p:nvPr/>
              </p:nvPicPr>
              <p:blipFill>
                <a:blip r:embed="rId177"/>
                <a:stretch>
                  <a:fillRect/>
                </a:stretch>
              </p:blipFill>
              <p:spPr>
                <a:xfrm>
                  <a:off x="12071837" y="1613827"/>
                  <a:ext cx="47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8286" name="Freihand 138285">
                  <a:extLst>
                    <a:ext uri="{FF2B5EF4-FFF2-40B4-BE49-F238E27FC236}">
                      <a16:creationId xmlns:a16="http://schemas.microsoft.com/office/drawing/2014/main" id="{7E421489-A76D-4FF0-B2AF-6CB0B2A9FA9A}"/>
                    </a:ext>
                  </a:extLst>
                </p14:cNvPr>
                <p14:cNvContentPartPr/>
                <p14:nvPr/>
              </p14:nvContentPartPr>
              <p14:xfrm>
                <a:off x="8696477" y="2090467"/>
                <a:ext cx="226800" cy="111960"/>
              </p14:xfrm>
            </p:contentPart>
          </mc:Choice>
          <mc:Fallback>
            <p:pic>
              <p:nvPicPr>
                <p:cNvPr id="138286" name="Freihand 138285">
                  <a:extLst>
                    <a:ext uri="{FF2B5EF4-FFF2-40B4-BE49-F238E27FC236}">
                      <a16:creationId xmlns:a16="http://schemas.microsoft.com/office/drawing/2014/main" id="{7E421489-A76D-4FF0-B2AF-6CB0B2A9FA9A}"/>
                    </a:ext>
                  </a:extLst>
                </p:cNvPr>
                <p:cNvPicPr/>
                <p:nvPr/>
              </p:nvPicPr>
              <p:blipFill>
                <a:blip r:embed="rId179"/>
                <a:stretch>
                  <a:fillRect/>
                </a:stretch>
              </p:blipFill>
              <p:spPr>
                <a:xfrm>
                  <a:off x="8692157" y="2086147"/>
                  <a:ext cx="235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8287" name="Freihand 138286">
                  <a:extLst>
                    <a:ext uri="{FF2B5EF4-FFF2-40B4-BE49-F238E27FC236}">
                      <a16:creationId xmlns:a16="http://schemas.microsoft.com/office/drawing/2014/main" id="{D27E4AB5-3F55-46F1-A351-E59F9FFE9CF3}"/>
                    </a:ext>
                  </a:extLst>
                </p14:cNvPr>
                <p14:cNvContentPartPr/>
                <p14:nvPr/>
              </p14:nvContentPartPr>
              <p14:xfrm>
                <a:off x="8900957" y="2082187"/>
                <a:ext cx="360" cy="360"/>
              </p14:xfrm>
            </p:contentPart>
          </mc:Choice>
          <mc:Fallback>
            <p:pic>
              <p:nvPicPr>
                <p:cNvPr id="138287" name="Freihand 138286">
                  <a:extLst>
                    <a:ext uri="{FF2B5EF4-FFF2-40B4-BE49-F238E27FC236}">
                      <a16:creationId xmlns:a16="http://schemas.microsoft.com/office/drawing/2014/main" id="{D27E4AB5-3F55-46F1-A351-E59F9FFE9CF3}"/>
                    </a:ext>
                  </a:extLst>
                </p:cNvPr>
                <p:cNvPicPr/>
                <p:nvPr/>
              </p:nvPicPr>
              <p:blipFill>
                <a:blip r:embed="rId66"/>
                <a:stretch>
                  <a:fillRect/>
                </a:stretch>
              </p:blipFill>
              <p:spPr>
                <a:xfrm>
                  <a:off x="8896637" y="2077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8288" name="Freihand 138287">
                  <a:extLst>
                    <a:ext uri="{FF2B5EF4-FFF2-40B4-BE49-F238E27FC236}">
                      <a16:creationId xmlns:a16="http://schemas.microsoft.com/office/drawing/2014/main" id="{3CAB6BCD-1DB0-47D3-B092-3220DC32457D}"/>
                    </a:ext>
                  </a:extLst>
                </p14:cNvPr>
                <p14:cNvContentPartPr/>
                <p14:nvPr/>
              </p14:nvContentPartPr>
              <p14:xfrm>
                <a:off x="9021917" y="2121787"/>
                <a:ext cx="114120" cy="87120"/>
              </p14:xfrm>
            </p:contentPart>
          </mc:Choice>
          <mc:Fallback>
            <p:pic>
              <p:nvPicPr>
                <p:cNvPr id="138288" name="Freihand 138287">
                  <a:extLst>
                    <a:ext uri="{FF2B5EF4-FFF2-40B4-BE49-F238E27FC236}">
                      <a16:creationId xmlns:a16="http://schemas.microsoft.com/office/drawing/2014/main" id="{3CAB6BCD-1DB0-47D3-B092-3220DC32457D}"/>
                    </a:ext>
                  </a:extLst>
                </p:cNvPr>
                <p:cNvPicPr/>
                <p:nvPr/>
              </p:nvPicPr>
              <p:blipFill>
                <a:blip r:embed="rId182"/>
                <a:stretch>
                  <a:fillRect/>
                </a:stretch>
              </p:blipFill>
              <p:spPr>
                <a:xfrm>
                  <a:off x="9017597" y="2117467"/>
                  <a:ext cx="122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8289" name="Freihand 138288">
                  <a:extLst>
                    <a:ext uri="{FF2B5EF4-FFF2-40B4-BE49-F238E27FC236}">
                      <a16:creationId xmlns:a16="http://schemas.microsoft.com/office/drawing/2014/main" id="{F5BCC9D0-A2D3-4FDE-850D-E8F4B2C16983}"/>
                    </a:ext>
                  </a:extLst>
                </p14:cNvPr>
                <p14:cNvContentPartPr/>
                <p14:nvPr/>
              </p14:nvContentPartPr>
              <p14:xfrm>
                <a:off x="9130637" y="2140507"/>
                <a:ext cx="102600" cy="60480"/>
              </p14:xfrm>
            </p:contentPart>
          </mc:Choice>
          <mc:Fallback>
            <p:pic>
              <p:nvPicPr>
                <p:cNvPr id="138289" name="Freihand 138288">
                  <a:extLst>
                    <a:ext uri="{FF2B5EF4-FFF2-40B4-BE49-F238E27FC236}">
                      <a16:creationId xmlns:a16="http://schemas.microsoft.com/office/drawing/2014/main" id="{F5BCC9D0-A2D3-4FDE-850D-E8F4B2C16983}"/>
                    </a:ext>
                  </a:extLst>
                </p:cNvPr>
                <p:cNvPicPr/>
                <p:nvPr/>
              </p:nvPicPr>
              <p:blipFill>
                <a:blip r:embed="rId184"/>
                <a:stretch>
                  <a:fillRect/>
                </a:stretch>
              </p:blipFill>
              <p:spPr>
                <a:xfrm>
                  <a:off x="9126317" y="2136187"/>
                  <a:ext cx="111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8290" name="Freihand 138289">
                  <a:extLst>
                    <a:ext uri="{FF2B5EF4-FFF2-40B4-BE49-F238E27FC236}">
                      <a16:creationId xmlns:a16="http://schemas.microsoft.com/office/drawing/2014/main" id="{2BF1124C-09A8-4E90-B20D-24EF89341A6B}"/>
                    </a:ext>
                  </a:extLst>
                </p14:cNvPr>
                <p14:cNvContentPartPr/>
                <p14:nvPr/>
              </p14:nvContentPartPr>
              <p14:xfrm>
                <a:off x="9262037" y="2017747"/>
                <a:ext cx="126720" cy="165960"/>
              </p14:xfrm>
            </p:contentPart>
          </mc:Choice>
          <mc:Fallback>
            <p:pic>
              <p:nvPicPr>
                <p:cNvPr id="138290" name="Freihand 138289">
                  <a:extLst>
                    <a:ext uri="{FF2B5EF4-FFF2-40B4-BE49-F238E27FC236}">
                      <a16:creationId xmlns:a16="http://schemas.microsoft.com/office/drawing/2014/main" id="{2BF1124C-09A8-4E90-B20D-24EF89341A6B}"/>
                    </a:ext>
                  </a:extLst>
                </p:cNvPr>
                <p:cNvPicPr/>
                <p:nvPr/>
              </p:nvPicPr>
              <p:blipFill>
                <a:blip r:embed="rId186"/>
                <a:stretch>
                  <a:fillRect/>
                </a:stretch>
              </p:blipFill>
              <p:spPr>
                <a:xfrm>
                  <a:off x="9257717" y="2013427"/>
                  <a:ext cx="135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8291" name="Freihand 138290">
                  <a:extLst>
                    <a:ext uri="{FF2B5EF4-FFF2-40B4-BE49-F238E27FC236}">
                      <a16:creationId xmlns:a16="http://schemas.microsoft.com/office/drawing/2014/main" id="{F62F32F8-B829-4C4B-AB0C-3E0A350EF2CC}"/>
                    </a:ext>
                  </a:extLst>
                </p14:cNvPr>
                <p14:cNvContentPartPr/>
                <p14:nvPr/>
              </p14:nvContentPartPr>
              <p14:xfrm>
                <a:off x="9419357" y="2102707"/>
                <a:ext cx="57240" cy="83880"/>
              </p14:xfrm>
            </p:contentPart>
          </mc:Choice>
          <mc:Fallback>
            <p:pic>
              <p:nvPicPr>
                <p:cNvPr id="138291" name="Freihand 138290">
                  <a:extLst>
                    <a:ext uri="{FF2B5EF4-FFF2-40B4-BE49-F238E27FC236}">
                      <a16:creationId xmlns:a16="http://schemas.microsoft.com/office/drawing/2014/main" id="{F62F32F8-B829-4C4B-AB0C-3E0A350EF2CC}"/>
                    </a:ext>
                  </a:extLst>
                </p:cNvPr>
                <p:cNvPicPr/>
                <p:nvPr/>
              </p:nvPicPr>
              <p:blipFill>
                <a:blip r:embed="rId188"/>
                <a:stretch>
                  <a:fillRect/>
                </a:stretch>
              </p:blipFill>
              <p:spPr>
                <a:xfrm>
                  <a:off x="9415037" y="2098387"/>
                  <a:ext cx="658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8292" name="Freihand 138291">
                  <a:extLst>
                    <a:ext uri="{FF2B5EF4-FFF2-40B4-BE49-F238E27FC236}">
                      <a16:creationId xmlns:a16="http://schemas.microsoft.com/office/drawing/2014/main" id="{14E2257D-8993-440F-9A6C-F5337A738887}"/>
                    </a:ext>
                  </a:extLst>
                </p14:cNvPr>
                <p14:cNvContentPartPr/>
                <p14:nvPr/>
              </p14:nvContentPartPr>
              <p14:xfrm>
                <a:off x="9493877" y="2015227"/>
                <a:ext cx="195840" cy="169200"/>
              </p14:xfrm>
            </p:contentPart>
          </mc:Choice>
          <mc:Fallback>
            <p:pic>
              <p:nvPicPr>
                <p:cNvPr id="138292" name="Freihand 138291">
                  <a:extLst>
                    <a:ext uri="{FF2B5EF4-FFF2-40B4-BE49-F238E27FC236}">
                      <a16:creationId xmlns:a16="http://schemas.microsoft.com/office/drawing/2014/main" id="{14E2257D-8993-440F-9A6C-F5337A738887}"/>
                    </a:ext>
                  </a:extLst>
                </p:cNvPr>
                <p:cNvPicPr/>
                <p:nvPr/>
              </p:nvPicPr>
              <p:blipFill>
                <a:blip r:embed="rId190"/>
                <a:stretch>
                  <a:fillRect/>
                </a:stretch>
              </p:blipFill>
              <p:spPr>
                <a:xfrm>
                  <a:off x="9489557" y="2010907"/>
                  <a:ext cx="204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8293" name="Freihand 138292">
                  <a:extLst>
                    <a:ext uri="{FF2B5EF4-FFF2-40B4-BE49-F238E27FC236}">
                      <a16:creationId xmlns:a16="http://schemas.microsoft.com/office/drawing/2014/main" id="{DFBD82FA-4897-4D87-B1FD-41A5C68F9673}"/>
                    </a:ext>
                  </a:extLst>
                </p14:cNvPr>
                <p14:cNvContentPartPr/>
                <p14:nvPr/>
              </p14:nvContentPartPr>
              <p14:xfrm>
                <a:off x="9134237" y="2032147"/>
                <a:ext cx="103320" cy="23760"/>
              </p14:xfrm>
            </p:contentPart>
          </mc:Choice>
          <mc:Fallback>
            <p:pic>
              <p:nvPicPr>
                <p:cNvPr id="138293" name="Freihand 138292">
                  <a:extLst>
                    <a:ext uri="{FF2B5EF4-FFF2-40B4-BE49-F238E27FC236}">
                      <a16:creationId xmlns:a16="http://schemas.microsoft.com/office/drawing/2014/main" id="{DFBD82FA-4897-4D87-B1FD-41A5C68F9673}"/>
                    </a:ext>
                  </a:extLst>
                </p:cNvPr>
                <p:cNvPicPr/>
                <p:nvPr/>
              </p:nvPicPr>
              <p:blipFill>
                <a:blip r:embed="rId192"/>
                <a:stretch>
                  <a:fillRect/>
                </a:stretch>
              </p:blipFill>
              <p:spPr>
                <a:xfrm>
                  <a:off x="9129917" y="2027827"/>
                  <a:ext cx="111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8294" name="Freihand 138293">
                  <a:extLst>
                    <a:ext uri="{FF2B5EF4-FFF2-40B4-BE49-F238E27FC236}">
                      <a16:creationId xmlns:a16="http://schemas.microsoft.com/office/drawing/2014/main" id="{5113E74B-D962-4437-8861-3B83D9B22DA4}"/>
                    </a:ext>
                  </a:extLst>
                </p14:cNvPr>
                <p14:cNvContentPartPr/>
                <p14:nvPr/>
              </p14:nvContentPartPr>
              <p14:xfrm>
                <a:off x="9809237" y="2040427"/>
                <a:ext cx="303120" cy="221040"/>
              </p14:xfrm>
            </p:contentPart>
          </mc:Choice>
          <mc:Fallback>
            <p:pic>
              <p:nvPicPr>
                <p:cNvPr id="138294" name="Freihand 138293">
                  <a:extLst>
                    <a:ext uri="{FF2B5EF4-FFF2-40B4-BE49-F238E27FC236}">
                      <a16:creationId xmlns:a16="http://schemas.microsoft.com/office/drawing/2014/main" id="{5113E74B-D962-4437-8861-3B83D9B22DA4}"/>
                    </a:ext>
                  </a:extLst>
                </p:cNvPr>
                <p:cNvPicPr/>
                <p:nvPr/>
              </p:nvPicPr>
              <p:blipFill>
                <a:blip r:embed="rId194"/>
                <a:stretch>
                  <a:fillRect/>
                </a:stretch>
              </p:blipFill>
              <p:spPr>
                <a:xfrm>
                  <a:off x="9804917" y="2036107"/>
                  <a:ext cx="3117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8295" name="Freihand 138294">
                  <a:extLst>
                    <a:ext uri="{FF2B5EF4-FFF2-40B4-BE49-F238E27FC236}">
                      <a16:creationId xmlns:a16="http://schemas.microsoft.com/office/drawing/2014/main" id="{086CBD38-7D23-4E33-AB73-AE60F49568B5}"/>
                    </a:ext>
                  </a:extLst>
                </p14:cNvPr>
                <p14:cNvContentPartPr/>
                <p14:nvPr/>
              </p14:nvContentPartPr>
              <p14:xfrm>
                <a:off x="10133237" y="2102347"/>
                <a:ext cx="73800" cy="56160"/>
              </p14:xfrm>
            </p:contentPart>
          </mc:Choice>
          <mc:Fallback>
            <p:pic>
              <p:nvPicPr>
                <p:cNvPr id="138295" name="Freihand 138294">
                  <a:extLst>
                    <a:ext uri="{FF2B5EF4-FFF2-40B4-BE49-F238E27FC236}">
                      <a16:creationId xmlns:a16="http://schemas.microsoft.com/office/drawing/2014/main" id="{086CBD38-7D23-4E33-AB73-AE60F49568B5}"/>
                    </a:ext>
                  </a:extLst>
                </p:cNvPr>
                <p:cNvPicPr/>
                <p:nvPr/>
              </p:nvPicPr>
              <p:blipFill>
                <a:blip r:embed="rId196"/>
                <a:stretch>
                  <a:fillRect/>
                </a:stretch>
              </p:blipFill>
              <p:spPr>
                <a:xfrm>
                  <a:off x="10128917" y="2098027"/>
                  <a:ext cx="824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8296" name="Freihand 138295">
                  <a:extLst>
                    <a:ext uri="{FF2B5EF4-FFF2-40B4-BE49-F238E27FC236}">
                      <a16:creationId xmlns:a16="http://schemas.microsoft.com/office/drawing/2014/main" id="{1E9564B4-9F0A-4144-B3D6-FCC6708F8588}"/>
                    </a:ext>
                  </a:extLst>
                </p14:cNvPr>
                <p14:cNvContentPartPr/>
                <p14:nvPr/>
              </p14:nvContentPartPr>
              <p14:xfrm>
                <a:off x="10207397" y="2024587"/>
                <a:ext cx="569520" cy="225360"/>
              </p14:xfrm>
            </p:contentPart>
          </mc:Choice>
          <mc:Fallback>
            <p:pic>
              <p:nvPicPr>
                <p:cNvPr id="138296" name="Freihand 138295">
                  <a:extLst>
                    <a:ext uri="{FF2B5EF4-FFF2-40B4-BE49-F238E27FC236}">
                      <a16:creationId xmlns:a16="http://schemas.microsoft.com/office/drawing/2014/main" id="{1E9564B4-9F0A-4144-B3D6-FCC6708F8588}"/>
                    </a:ext>
                  </a:extLst>
                </p:cNvPr>
                <p:cNvPicPr/>
                <p:nvPr/>
              </p:nvPicPr>
              <p:blipFill>
                <a:blip r:embed="rId198"/>
                <a:stretch>
                  <a:fillRect/>
                </a:stretch>
              </p:blipFill>
              <p:spPr>
                <a:xfrm>
                  <a:off x="10203077" y="2020267"/>
                  <a:ext cx="5781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8297" name="Freihand 138296">
                  <a:extLst>
                    <a:ext uri="{FF2B5EF4-FFF2-40B4-BE49-F238E27FC236}">
                      <a16:creationId xmlns:a16="http://schemas.microsoft.com/office/drawing/2014/main" id="{F623345D-446F-4EB9-B801-01780EE833AF}"/>
                    </a:ext>
                  </a:extLst>
                </p14:cNvPr>
                <p14:cNvContentPartPr/>
                <p14:nvPr/>
              </p14:nvContentPartPr>
              <p14:xfrm>
                <a:off x="10915157" y="2046907"/>
                <a:ext cx="345960" cy="101160"/>
              </p14:xfrm>
            </p:contentPart>
          </mc:Choice>
          <mc:Fallback>
            <p:pic>
              <p:nvPicPr>
                <p:cNvPr id="138297" name="Freihand 138296">
                  <a:extLst>
                    <a:ext uri="{FF2B5EF4-FFF2-40B4-BE49-F238E27FC236}">
                      <a16:creationId xmlns:a16="http://schemas.microsoft.com/office/drawing/2014/main" id="{F623345D-446F-4EB9-B801-01780EE833AF}"/>
                    </a:ext>
                  </a:extLst>
                </p:cNvPr>
                <p:cNvPicPr/>
                <p:nvPr/>
              </p:nvPicPr>
              <p:blipFill>
                <a:blip r:embed="rId200"/>
                <a:stretch>
                  <a:fillRect/>
                </a:stretch>
              </p:blipFill>
              <p:spPr>
                <a:xfrm>
                  <a:off x="10910837" y="2042587"/>
                  <a:ext cx="354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8298" name="Freihand 138297">
                  <a:extLst>
                    <a:ext uri="{FF2B5EF4-FFF2-40B4-BE49-F238E27FC236}">
                      <a16:creationId xmlns:a16="http://schemas.microsoft.com/office/drawing/2014/main" id="{79C0B71D-920D-4B08-9231-2F666401996E}"/>
                    </a:ext>
                  </a:extLst>
                </p14:cNvPr>
                <p14:cNvContentPartPr/>
                <p14:nvPr/>
              </p14:nvContentPartPr>
              <p14:xfrm>
                <a:off x="11224397" y="1981027"/>
                <a:ext cx="28080" cy="29160"/>
              </p14:xfrm>
            </p:contentPart>
          </mc:Choice>
          <mc:Fallback>
            <p:pic>
              <p:nvPicPr>
                <p:cNvPr id="138298" name="Freihand 138297">
                  <a:extLst>
                    <a:ext uri="{FF2B5EF4-FFF2-40B4-BE49-F238E27FC236}">
                      <a16:creationId xmlns:a16="http://schemas.microsoft.com/office/drawing/2014/main" id="{79C0B71D-920D-4B08-9231-2F666401996E}"/>
                    </a:ext>
                  </a:extLst>
                </p:cNvPr>
                <p:cNvPicPr/>
                <p:nvPr/>
              </p:nvPicPr>
              <p:blipFill>
                <a:blip r:embed="rId202"/>
                <a:stretch>
                  <a:fillRect/>
                </a:stretch>
              </p:blipFill>
              <p:spPr>
                <a:xfrm>
                  <a:off x="11220077" y="1976707"/>
                  <a:ext cx="367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8299" name="Freihand 138298">
                  <a:extLst>
                    <a:ext uri="{FF2B5EF4-FFF2-40B4-BE49-F238E27FC236}">
                      <a16:creationId xmlns:a16="http://schemas.microsoft.com/office/drawing/2014/main" id="{05C2B1B7-E9D8-453B-BBF0-8BD192578FB9}"/>
                    </a:ext>
                  </a:extLst>
                </p14:cNvPr>
                <p14:cNvContentPartPr/>
                <p14:nvPr/>
              </p14:nvContentPartPr>
              <p14:xfrm>
                <a:off x="11288837" y="2009827"/>
                <a:ext cx="318240" cy="115200"/>
              </p14:xfrm>
            </p:contentPart>
          </mc:Choice>
          <mc:Fallback>
            <p:pic>
              <p:nvPicPr>
                <p:cNvPr id="138299" name="Freihand 138298">
                  <a:extLst>
                    <a:ext uri="{FF2B5EF4-FFF2-40B4-BE49-F238E27FC236}">
                      <a16:creationId xmlns:a16="http://schemas.microsoft.com/office/drawing/2014/main" id="{05C2B1B7-E9D8-453B-BBF0-8BD192578FB9}"/>
                    </a:ext>
                  </a:extLst>
                </p:cNvPr>
                <p:cNvPicPr/>
                <p:nvPr/>
              </p:nvPicPr>
              <p:blipFill>
                <a:blip r:embed="rId204"/>
                <a:stretch>
                  <a:fillRect/>
                </a:stretch>
              </p:blipFill>
              <p:spPr>
                <a:xfrm>
                  <a:off x="11284517" y="2005507"/>
                  <a:ext cx="326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8301" name="Freihand 138300">
                  <a:extLst>
                    <a:ext uri="{FF2B5EF4-FFF2-40B4-BE49-F238E27FC236}">
                      <a16:creationId xmlns:a16="http://schemas.microsoft.com/office/drawing/2014/main" id="{861120A3-2103-4A58-9135-0F1630D9C353}"/>
                    </a:ext>
                  </a:extLst>
                </p14:cNvPr>
                <p14:cNvContentPartPr/>
                <p14:nvPr/>
              </p14:nvContentPartPr>
              <p14:xfrm>
                <a:off x="8671277" y="2337067"/>
                <a:ext cx="430200" cy="127440"/>
              </p14:xfrm>
            </p:contentPart>
          </mc:Choice>
          <mc:Fallback>
            <p:pic>
              <p:nvPicPr>
                <p:cNvPr id="138301" name="Freihand 138300">
                  <a:extLst>
                    <a:ext uri="{FF2B5EF4-FFF2-40B4-BE49-F238E27FC236}">
                      <a16:creationId xmlns:a16="http://schemas.microsoft.com/office/drawing/2014/main" id="{861120A3-2103-4A58-9135-0F1630D9C353}"/>
                    </a:ext>
                  </a:extLst>
                </p:cNvPr>
                <p:cNvPicPr/>
                <p:nvPr/>
              </p:nvPicPr>
              <p:blipFill>
                <a:blip r:embed="rId206"/>
                <a:stretch>
                  <a:fillRect/>
                </a:stretch>
              </p:blipFill>
              <p:spPr>
                <a:xfrm>
                  <a:off x="8666957" y="2332747"/>
                  <a:ext cx="438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8302" name="Freihand 138301">
                  <a:extLst>
                    <a:ext uri="{FF2B5EF4-FFF2-40B4-BE49-F238E27FC236}">
                      <a16:creationId xmlns:a16="http://schemas.microsoft.com/office/drawing/2014/main" id="{A6F0F39F-1F05-44FE-AF86-5D4945D082BA}"/>
                    </a:ext>
                  </a:extLst>
                </p14:cNvPr>
                <p14:cNvContentPartPr/>
                <p14:nvPr/>
              </p14:nvContentPartPr>
              <p14:xfrm>
                <a:off x="9147557" y="2242747"/>
                <a:ext cx="176400" cy="168840"/>
              </p14:xfrm>
            </p:contentPart>
          </mc:Choice>
          <mc:Fallback>
            <p:pic>
              <p:nvPicPr>
                <p:cNvPr id="138302" name="Freihand 138301">
                  <a:extLst>
                    <a:ext uri="{FF2B5EF4-FFF2-40B4-BE49-F238E27FC236}">
                      <a16:creationId xmlns:a16="http://schemas.microsoft.com/office/drawing/2014/main" id="{A6F0F39F-1F05-44FE-AF86-5D4945D082BA}"/>
                    </a:ext>
                  </a:extLst>
                </p:cNvPr>
                <p:cNvPicPr/>
                <p:nvPr/>
              </p:nvPicPr>
              <p:blipFill>
                <a:blip r:embed="rId208"/>
                <a:stretch>
                  <a:fillRect/>
                </a:stretch>
              </p:blipFill>
              <p:spPr>
                <a:xfrm>
                  <a:off x="9143237" y="2238427"/>
                  <a:ext cx="185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8303" name="Freihand 138302">
                  <a:extLst>
                    <a:ext uri="{FF2B5EF4-FFF2-40B4-BE49-F238E27FC236}">
                      <a16:creationId xmlns:a16="http://schemas.microsoft.com/office/drawing/2014/main" id="{1AFCC916-8AB1-4622-A3CE-F4743DC13670}"/>
                    </a:ext>
                  </a:extLst>
                </p14:cNvPr>
                <p14:cNvContentPartPr/>
                <p14:nvPr/>
              </p14:nvContentPartPr>
              <p14:xfrm>
                <a:off x="9028037" y="2290987"/>
                <a:ext cx="109440" cy="12960"/>
              </p14:xfrm>
            </p:contentPart>
          </mc:Choice>
          <mc:Fallback>
            <p:pic>
              <p:nvPicPr>
                <p:cNvPr id="138303" name="Freihand 138302">
                  <a:extLst>
                    <a:ext uri="{FF2B5EF4-FFF2-40B4-BE49-F238E27FC236}">
                      <a16:creationId xmlns:a16="http://schemas.microsoft.com/office/drawing/2014/main" id="{1AFCC916-8AB1-4622-A3CE-F4743DC13670}"/>
                    </a:ext>
                  </a:extLst>
                </p:cNvPr>
                <p:cNvPicPr/>
                <p:nvPr/>
              </p:nvPicPr>
              <p:blipFill>
                <a:blip r:embed="rId210"/>
                <a:stretch>
                  <a:fillRect/>
                </a:stretch>
              </p:blipFill>
              <p:spPr>
                <a:xfrm>
                  <a:off x="9023717" y="2286667"/>
                  <a:ext cx="118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8304" name="Freihand 138303">
                  <a:extLst>
                    <a:ext uri="{FF2B5EF4-FFF2-40B4-BE49-F238E27FC236}">
                      <a16:creationId xmlns:a16="http://schemas.microsoft.com/office/drawing/2014/main" id="{2F64BA2A-30BB-447C-A9AD-821D32A2EF4B}"/>
                    </a:ext>
                  </a:extLst>
                </p14:cNvPr>
                <p14:cNvContentPartPr/>
                <p14:nvPr/>
              </p14:nvContentPartPr>
              <p14:xfrm>
                <a:off x="9342317" y="2266507"/>
                <a:ext cx="488160" cy="352440"/>
              </p14:xfrm>
            </p:contentPart>
          </mc:Choice>
          <mc:Fallback>
            <p:pic>
              <p:nvPicPr>
                <p:cNvPr id="138304" name="Freihand 138303">
                  <a:extLst>
                    <a:ext uri="{FF2B5EF4-FFF2-40B4-BE49-F238E27FC236}">
                      <a16:creationId xmlns:a16="http://schemas.microsoft.com/office/drawing/2014/main" id="{2F64BA2A-30BB-447C-A9AD-821D32A2EF4B}"/>
                    </a:ext>
                  </a:extLst>
                </p:cNvPr>
                <p:cNvPicPr/>
                <p:nvPr/>
              </p:nvPicPr>
              <p:blipFill>
                <a:blip r:embed="rId212"/>
                <a:stretch>
                  <a:fillRect/>
                </a:stretch>
              </p:blipFill>
              <p:spPr>
                <a:xfrm>
                  <a:off x="9337997" y="2262187"/>
                  <a:ext cx="496800" cy="361080"/>
                </a:xfrm>
                <a:prstGeom prst="rect">
                  <a:avLst/>
                </a:prstGeom>
              </p:spPr>
            </p:pic>
          </mc:Fallback>
        </mc:AlternateContent>
      </p:grpSp>
      <p:grpSp>
        <p:nvGrpSpPr>
          <p:cNvPr id="138327" name="Gruppieren 138326">
            <a:extLst>
              <a:ext uri="{FF2B5EF4-FFF2-40B4-BE49-F238E27FC236}">
                <a16:creationId xmlns:a16="http://schemas.microsoft.com/office/drawing/2014/main" id="{41EC46AC-4EED-4AA5-B639-C781477259B2}"/>
              </a:ext>
            </a:extLst>
          </p:cNvPr>
          <p:cNvGrpSpPr/>
          <p:nvPr/>
        </p:nvGrpSpPr>
        <p:grpSpPr>
          <a:xfrm>
            <a:off x="4137437" y="601147"/>
            <a:ext cx="1807560" cy="372960"/>
            <a:chOff x="4137437" y="601147"/>
            <a:chExt cx="1807560" cy="372960"/>
          </a:xfrm>
        </p:grpSpPr>
        <mc:AlternateContent xmlns:mc="http://schemas.openxmlformats.org/markup-compatibility/2006">
          <mc:Choice xmlns:p14="http://schemas.microsoft.com/office/powerpoint/2010/main" Requires="p14">
            <p:contentPart p14:bwMode="auto" r:id="rId213">
              <p14:nvContentPartPr>
                <p14:cNvPr id="138306" name="Freihand 138305">
                  <a:extLst>
                    <a:ext uri="{FF2B5EF4-FFF2-40B4-BE49-F238E27FC236}">
                      <a16:creationId xmlns:a16="http://schemas.microsoft.com/office/drawing/2014/main" id="{BBDD3326-7BD1-4420-A980-B1BC237C95EE}"/>
                    </a:ext>
                  </a:extLst>
                </p14:cNvPr>
                <p14:cNvContentPartPr/>
                <p14:nvPr/>
              </p14:nvContentPartPr>
              <p14:xfrm>
                <a:off x="4137437" y="676027"/>
                <a:ext cx="128880" cy="272880"/>
              </p14:xfrm>
            </p:contentPart>
          </mc:Choice>
          <mc:Fallback>
            <p:pic>
              <p:nvPicPr>
                <p:cNvPr id="138306" name="Freihand 138305">
                  <a:extLst>
                    <a:ext uri="{FF2B5EF4-FFF2-40B4-BE49-F238E27FC236}">
                      <a16:creationId xmlns:a16="http://schemas.microsoft.com/office/drawing/2014/main" id="{BBDD3326-7BD1-4420-A980-B1BC237C95EE}"/>
                    </a:ext>
                  </a:extLst>
                </p:cNvPr>
                <p:cNvPicPr/>
                <p:nvPr/>
              </p:nvPicPr>
              <p:blipFill>
                <a:blip r:embed="rId214"/>
                <a:stretch>
                  <a:fillRect/>
                </a:stretch>
              </p:blipFill>
              <p:spPr>
                <a:xfrm>
                  <a:off x="4133117" y="671707"/>
                  <a:ext cx="13752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8307" name="Freihand 138306">
                  <a:extLst>
                    <a:ext uri="{FF2B5EF4-FFF2-40B4-BE49-F238E27FC236}">
                      <a16:creationId xmlns:a16="http://schemas.microsoft.com/office/drawing/2014/main" id="{2ACAB6B0-8551-40FD-92C0-B91CD415E452}"/>
                    </a:ext>
                  </a:extLst>
                </p14:cNvPr>
                <p14:cNvContentPartPr/>
                <p14:nvPr/>
              </p14:nvContentPartPr>
              <p14:xfrm>
                <a:off x="4309877" y="772147"/>
                <a:ext cx="267120" cy="116280"/>
              </p14:xfrm>
            </p:contentPart>
          </mc:Choice>
          <mc:Fallback>
            <p:pic>
              <p:nvPicPr>
                <p:cNvPr id="138307" name="Freihand 138306">
                  <a:extLst>
                    <a:ext uri="{FF2B5EF4-FFF2-40B4-BE49-F238E27FC236}">
                      <a16:creationId xmlns:a16="http://schemas.microsoft.com/office/drawing/2014/main" id="{2ACAB6B0-8551-40FD-92C0-B91CD415E452}"/>
                    </a:ext>
                  </a:extLst>
                </p:cNvPr>
                <p:cNvPicPr/>
                <p:nvPr/>
              </p:nvPicPr>
              <p:blipFill>
                <a:blip r:embed="rId216"/>
                <a:stretch>
                  <a:fillRect/>
                </a:stretch>
              </p:blipFill>
              <p:spPr>
                <a:xfrm>
                  <a:off x="4305557" y="767827"/>
                  <a:ext cx="275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8308" name="Freihand 138307">
                  <a:extLst>
                    <a:ext uri="{FF2B5EF4-FFF2-40B4-BE49-F238E27FC236}">
                      <a16:creationId xmlns:a16="http://schemas.microsoft.com/office/drawing/2014/main" id="{A81C9AC6-347F-465A-90A4-1DAB907E436B}"/>
                    </a:ext>
                  </a:extLst>
                </p14:cNvPr>
                <p14:cNvContentPartPr/>
                <p14:nvPr/>
              </p14:nvContentPartPr>
              <p14:xfrm>
                <a:off x="4632437" y="666667"/>
                <a:ext cx="414000" cy="219600"/>
              </p14:xfrm>
            </p:contentPart>
          </mc:Choice>
          <mc:Fallback>
            <p:pic>
              <p:nvPicPr>
                <p:cNvPr id="138308" name="Freihand 138307">
                  <a:extLst>
                    <a:ext uri="{FF2B5EF4-FFF2-40B4-BE49-F238E27FC236}">
                      <a16:creationId xmlns:a16="http://schemas.microsoft.com/office/drawing/2014/main" id="{A81C9AC6-347F-465A-90A4-1DAB907E436B}"/>
                    </a:ext>
                  </a:extLst>
                </p:cNvPr>
                <p:cNvPicPr/>
                <p:nvPr/>
              </p:nvPicPr>
              <p:blipFill>
                <a:blip r:embed="rId218"/>
                <a:stretch>
                  <a:fillRect/>
                </a:stretch>
              </p:blipFill>
              <p:spPr>
                <a:xfrm>
                  <a:off x="4628117" y="662347"/>
                  <a:ext cx="4226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8309" name="Freihand 138308">
                  <a:extLst>
                    <a:ext uri="{FF2B5EF4-FFF2-40B4-BE49-F238E27FC236}">
                      <a16:creationId xmlns:a16="http://schemas.microsoft.com/office/drawing/2014/main" id="{2974131B-308D-4C7E-A520-66A11F6020E9}"/>
                    </a:ext>
                  </a:extLst>
                </p14:cNvPr>
                <p14:cNvContentPartPr/>
                <p14:nvPr/>
              </p14:nvContentPartPr>
              <p14:xfrm>
                <a:off x="4668077" y="601147"/>
                <a:ext cx="13680" cy="7560"/>
              </p14:xfrm>
            </p:contentPart>
          </mc:Choice>
          <mc:Fallback>
            <p:pic>
              <p:nvPicPr>
                <p:cNvPr id="138309" name="Freihand 138308">
                  <a:extLst>
                    <a:ext uri="{FF2B5EF4-FFF2-40B4-BE49-F238E27FC236}">
                      <a16:creationId xmlns:a16="http://schemas.microsoft.com/office/drawing/2014/main" id="{2974131B-308D-4C7E-A520-66A11F6020E9}"/>
                    </a:ext>
                  </a:extLst>
                </p:cNvPr>
                <p:cNvPicPr/>
                <p:nvPr/>
              </p:nvPicPr>
              <p:blipFill>
                <a:blip r:embed="rId220"/>
                <a:stretch>
                  <a:fillRect/>
                </a:stretch>
              </p:blipFill>
              <p:spPr>
                <a:xfrm>
                  <a:off x="4663757" y="596827"/>
                  <a:ext cx="223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8310" name="Freihand 138309">
                  <a:extLst>
                    <a:ext uri="{FF2B5EF4-FFF2-40B4-BE49-F238E27FC236}">
                      <a16:creationId xmlns:a16="http://schemas.microsoft.com/office/drawing/2014/main" id="{0BD10D64-8F9A-4B7B-816B-1A26D159C9D8}"/>
                    </a:ext>
                  </a:extLst>
                </p14:cNvPr>
                <p14:cNvContentPartPr/>
                <p14:nvPr/>
              </p14:nvContentPartPr>
              <p14:xfrm>
                <a:off x="5069837" y="646867"/>
                <a:ext cx="257760" cy="281880"/>
              </p14:xfrm>
            </p:contentPart>
          </mc:Choice>
          <mc:Fallback>
            <p:pic>
              <p:nvPicPr>
                <p:cNvPr id="138310" name="Freihand 138309">
                  <a:extLst>
                    <a:ext uri="{FF2B5EF4-FFF2-40B4-BE49-F238E27FC236}">
                      <a16:creationId xmlns:a16="http://schemas.microsoft.com/office/drawing/2014/main" id="{0BD10D64-8F9A-4B7B-816B-1A26D159C9D8}"/>
                    </a:ext>
                  </a:extLst>
                </p:cNvPr>
                <p:cNvPicPr/>
                <p:nvPr/>
              </p:nvPicPr>
              <p:blipFill>
                <a:blip r:embed="rId222"/>
                <a:stretch>
                  <a:fillRect/>
                </a:stretch>
              </p:blipFill>
              <p:spPr>
                <a:xfrm>
                  <a:off x="5065517" y="642547"/>
                  <a:ext cx="2664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8311" name="Freihand 138310">
                  <a:extLst>
                    <a:ext uri="{FF2B5EF4-FFF2-40B4-BE49-F238E27FC236}">
                      <a16:creationId xmlns:a16="http://schemas.microsoft.com/office/drawing/2014/main" id="{527A38E3-E849-427A-8637-527C70E75C6D}"/>
                    </a:ext>
                  </a:extLst>
                </p14:cNvPr>
                <p14:cNvContentPartPr/>
                <p14:nvPr/>
              </p14:nvContentPartPr>
              <p14:xfrm>
                <a:off x="5335517" y="718147"/>
                <a:ext cx="100800" cy="137880"/>
              </p14:xfrm>
            </p:contentPart>
          </mc:Choice>
          <mc:Fallback>
            <p:pic>
              <p:nvPicPr>
                <p:cNvPr id="138311" name="Freihand 138310">
                  <a:extLst>
                    <a:ext uri="{FF2B5EF4-FFF2-40B4-BE49-F238E27FC236}">
                      <a16:creationId xmlns:a16="http://schemas.microsoft.com/office/drawing/2014/main" id="{527A38E3-E849-427A-8637-527C70E75C6D}"/>
                    </a:ext>
                  </a:extLst>
                </p:cNvPr>
                <p:cNvPicPr/>
                <p:nvPr/>
              </p:nvPicPr>
              <p:blipFill>
                <a:blip r:embed="rId224"/>
                <a:stretch>
                  <a:fillRect/>
                </a:stretch>
              </p:blipFill>
              <p:spPr>
                <a:xfrm>
                  <a:off x="5331197" y="713827"/>
                  <a:ext cx="109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8312" name="Freihand 138311">
                  <a:extLst>
                    <a:ext uri="{FF2B5EF4-FFF2-40B4-BE49-F238E27FC236}">
                      <a16:creationId xmlns:a16="http://schemas.microsoft.com/office/drawing/2014/main" id="{4F42896E-DCA4-4713-BCAE-B3333E60EFB7}"/>
                    </a:ext>
                  </a:extLst>
                </p14:cNvPr>
                <p14:cNvContentPartPr/>
                <p14:nvPr/>
              </p14:nvContentPartPr>
              <p14:xfrm>
                <a:off x="5469437" y="651547"/>
                <a:ext cx="167400" cy="226440"/>
              </p14:xfrm>
            </p:contentPart>
          </mc:Choice>
          <mc:Fallback>
            <p:pic>
              <p:nvPicPr>
                <p:cNvPr id="138312" name="Freihand 138311">
                  <a:extLst>
                    <a:ext uri="{FF2B5EF4-FFF2-40B4-BE49-F238E27FC236}">
                      <a16:creationId xmlns:a16="http://schemas.microsoft.com/office/drawing/2014/main" id="{4F42896E-DCA4-4713-BCAE-B3333E60EFB7}"/>
                    </a:ext>
                  </a:extLst>
                </p:cNvPr>
                <p:cNvPicPr/>
                <p:nvPr/>
              </p:nvPicPr>
              <p:blipFill>
                <a:blip r:embed="rId226"/>
                <a:stretch>
                  <a:fillRect/>
                </a:stretch>
              </p:blipFill>
              <p:spPr>
                <a:xfrm>
                  <a:off x="5465117" y="647227"/>
                  <a:ext cx="1760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8313" name="Freihand 138312">
                  <a:extLst>
                    <a:ext uri="{FF2B5EF4-FFF2-40B4-BE49-F238E27FC236}">
                      <a16:creationId xmlns:a16="http://schemas.microsoft.com/office/drawing/2014/main" id="{6B3A2A59-F25E-45FD-81AB-38AAC2EA88CF}"/>
                    </a:ext>
                  </a:extLst>
                </p14:cNvPr>
                <p14:cNvContentPartPr/>
                <p14:nvPr/>
              </p14:nvContentPartPr>
              <p14:xfrm>
                <a:off x="5644757" y="705547"/>
                <a:ext cx="71640" cy="59760"/>
              </p14:xfrm>
            </p:contentPart>
          </mc:Choice>
          <mc:Fallback>
            <p:pic>
              <p:nvPicPr>
                <p:cNvPr id="138313" name="Freihand 138312">
                  <a:extLst>
                    <a:ext uri="{FF2B5EF4-FFF2-40B4-BE49-F238E27FC236}">
                      <a16:creationId xmlns:a16="http://schemas.microsoft.com/office/drawing/2014/main" id="{6B3A2A59-F25E-45FD-81AB-38AAC2EA88CF}"/>
                    </a:ext>
                  </a:extLst>
                </p:cNvPr>
                <p:cNvPicPr/>
                <p:nvPr/>
              </p:nvPicPr>
              <p:blipFill>
                <a:blip r:embed="rId228"/>
                <a:stretch>
                  <a:fillRect/>
                </a:stretch>
              </p:blipFill>
              <p:spPr>
                <a:xfrm>
                  <a:off x="5640437" y="701227"/>
                  <a:ext cx="80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8314" name="Freihand 138313">
                  <a:extLst>
                    <a:ext uri="{FF2B5EF4-FFF2-40B4-BE49-F238E27FC236}">
                      <a16:creationId xmlns:a16="http://schemas.microsoft.com/office/drawing/2014/main" id="{C0B5CE03-C98E-4A19-870F-FFB896882563}"/>
                    </a:ext>
                  </a:extLst>
                </p14:cNvPr>
                <p14:cNvContentPartPr/>
                <p14:nvPr/>
              </p14:nvContentPartPr>
              <p14:xfrm>
                <a:off x="5669237" y="767107"/>
                <a:ext cx="129600" cy="207000"/>
              </p14:xfrm>
            </p:contentPart>
          </mc:Choice>
          <mc:Fallback>
            <p:pic>
              <p:nvPicPr>
                <p:cNvPr id="138314" name="Freihand 138313">
                  <a:extLst>
                    <a:ext uri="{FF2B5EF4-FFF2-40B4-BE49-F238E27FC236}">
                      <a16:creationId xmlns:a16="http://schemas.microsoft.com/office/drawing/2014/main" id="{C0B5CE03-C98E-4A19-870F-FFB896882563}"/>
                    </a:ext>
                  </a:extLst>
                </p:cNvPr>
                <p:cNvPicPr/>
                <p:nvPr/>
              </p:nvPicPr>
              <p:blipFill>
                <a:blip r:embed="rId230"/>
                <a:stretch>
                  <a:fillRect/>
                </a:stretch>
              </p:blipFill>
              <p:spPr>
                <a:xfrm>
                  <a:off x="5664917" y="762787"/>
                  <a:ext cx="1382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8315" name="Freihand 138314">
                  <a:extLst>
                    <a:ext uri="{FF2B5EF4-FFF2-40B4-BE49-F238E27FC236}">
                      <a16:creationId xmlns:a16="http://schemas.microsoft.com/office/drawing/2014/main" id="{79EB0FBE-8F2C-4ED3-AF07-D570CB87D3EB}"/>
                    </a:ext>
                  </a:extLst>
                </p14:cNvPr>
                <p14:cNvContentPartPr/>
                <p14:nvPr/>
              </p14:nvContentPartPr>
              <p14:xfrm>
                <a:off x="5769677" y="617707"/>
                <a:ext cx="175320" cy="326880"/>
              </p14:xfrm>
            </p:contentPart>
          </mc:Choice>
          <mc:Fallback>
            <p:pic>
              <p:nvPicPr>
                <p:cNvPr id="138315" name="Freihand 138314">
                  <a:extLst>
                    <a:ext uri="{FF2B5EF4-FFF2-40B4-BE49-F238E27FC236}">
                      <a16:creationId xmlns:a16="http://schemas.microsoft.com/office/drawing/2014/main" id="{79EB0FBE-8F2C-4ED3-AF07-D570CB87D3EB}"/>
                    </a:ext>
                  </a:extLst>
                </p:cNvPr>
                <p:cNvPicPr/>
                <p:nvPr/>
              </p:nvPicPr>
              <p:blipFill>
                <a:blip r:embed="rId232"/>
                <a:stretch>
                  <a:fillRect/>
                </a:stretch>
              </p:blipFill>
              <p:spPr>
                <a:xfrm>
                  <a:off x="5765357" y="613387"/>
                  <a:ext cx="183960" cy="33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3">
            <p14:nvContentPartPr>
              <p14:cNvPr id="138328" name="Freihand 138327">
                <a:extLst>
                  <a:ext uri="{FF2B5EF4-FFF2-40B4-BE49-F238E27FC236}">
                    <a16:creationId xmlns:a16="http://schemas.microsoft.com/office/drawing/2014/main" id="{2E97A18F-0197-469E-8D07-4636AA3D22F0}"/>
                  </a:ext>
                </a:extLst>
              </p14:cNvPr>
              <p14:cNvContentPartPr/>
              <p14:nvPr/>
            </p14:nvContentPartPr>
            <p14:xfrm>
              <a:off x="199037" y="3324187"/>
              <a:ext cx="2917080" cy="127800"/>
            </p14:xfrm>
          </p:contentPart>
        </mc:Choice>
        <mc:Fallback>
          <p:pic>
            <p:nvPicPr>
              <p:cNvPr id="138328" name="Freihand 138327">
                <a:extLst>
                  <a:ext uri="{FF2B5EF4-FFF2-40B4-BE49-F238E27FC236}">
                    <a16:creationId xmlns:a16="http://schemas.microsoft.com/office/drawing/2014/main" id="{2E97A18F-0197-469E-8D07-4636AA3D22F0}"/>
                  </a:ext>
                </a:extLst>
              </p:cNvPr>
              <p:cNvPicPr/>
              <p:nvPr/>
            </p:nvPicPr>
            <p:blipFill>
              <a:blip r:embed="rId234"/>
              <a:stretch>
                <a:fillRect/>
              </a:stretch>
            </p:blipFill>
            <p:spPr>
              <a:xfrm>
                <a:off x="194717" y="3319867"/>
                <a:ext cx="2925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8329" name="Freihand 138328">
                <a:extLst>
                  <a:ext uri="{FF2B5EF4-FFF2-40B4-BE49-F238E27FC236}">
                    <a16:creationId xmlns:a16="http://schemas.microsoft.com/office/drawing/2014/main" id="{AE7B3FB6-0A7D-4D00-9AB6-85CC1B370F70}"/>
                  </a:ext>
                </a:extLst>
              </p14:cNvPr>
              <p14:cNvContentPartPr/>
              <p14:nvPr/>
            </p14:nvContentPartPr>
            <p14:xfrm>
              <a:off x="4572677" y="3319507"/>
              <a:ext cx="4717440" cy="72360"/>
            </p14:xfrm>
          </p:contentPart>
        </mc:Choice>
        <mc:Fallback>
          <p:pic>
            <p:nvPicPr>
              <p:cNvPr id="138329" name="Freihand 138328">
                <a:extLst>
                  <a:ext uri="{FF2B5EF4-FFF2-40B4-BE49-F238E27FC236}">
                    <a16:creationId xmlns:a16="http://schemas.microsoft.com/office/drawing/2014/main" id="{AE7B3FB6-0A7D-4D00-9AB6-85CC1B370F70}"/>
                  </a:ext>
                </a:extLst>
              </p:cNvPr>
              <p:cNvPicPr/>
              <p:nvPr/>
            </p:nvPicPr>
            <p:blipFill>
              <a:blip r:embed="rId236"/>
              <a:stretch>
                <a:fillRect/>
              </a:stretch>
            </p:blipFill>
            <p:spPr>
              <a:xfrm>
                <a:off x="4568357" y="3315187"/>
                <a:ext cx="4726080" cy="81000"/>
              </a:xfrm>
              <a:prstGeom prst="rect">
                <a:avLst/>
              </a:prstGeom>
            </p:spPr>
          </p:pic>
        </mc:Fallback>
      </mc:AlternateContent>
      <p:grpSp>
        <p:nvGrpSpPr>
          <p:cNvPr id="138344" name="Gruppieren 138343">
            <a:extLst>
              <a:ext uri="{FF2B5EF4-FFF2-40B4-BE49-F238E27FC236}">
                <a16:creationId xmlns:a16="http://schemas.microsoft.com/office/drawing/2014/main" id="{0767113F-C5DF-4449-949D-4807B6B67AB8}"/>
              </a:ext>
            </a:extLst>
          </p:cNvPr>
          <p:cNvGrpSpPr/>
          <p:nvPr/>
        </p:nvGrpSpPr>
        <p:grpSpPr>
          <a:xfrm>
            <a:off x="8426477" y="2578627"/>
            <a:ext cx="3069720" cy="480240"/>
            <a:chOff x="8426477" y="2578627"/>
            <a:chExt cx="3069720" cy="480240"/>
          </a:xfrm>
        </p:grpSpPr>
        <mc:AlternateContent xmlns:mc="http://schemas.openxmlformats.org/markup-compatibility/2006">
          <mc:Choice xmlns:p14="http://schemas.microsoft.com/office/powerpoint/2010/main" Requires="p14">
            <p:contentPart p14:bwMode="auto" r:id="rId237">
              <p14:nvContentPartPr>
                <p14:cNvPr id="138330" name="Freihand 138329">
                  <a:extLst>
                    <a:ext uri="{FF2B5EF4-FFF2-40B4-BE49-F238E27FC236}">
                      <a16:creationId xmlns:a16="http://schemas.microsoft.com/office/drawing/2014/main" id="{EEFF4447-D63E-4874-8A90-F900F2D9156D}"/>
                    </a:ext>
                  </a:extLst>
                </p14:cNvPr>
                <p14:cNvContentPartPr/>
                <p14:nvPr/>
              </p14:nvContentPartPr>
              <p14:xfrm>
                <a:off x="8549957" y="2856547"/>
                <a:ext cx="359280" cy="162360"/>
              </p14:xfrm>
            </p:contentPart>
          </mc:Choice>
          <mc:Fallback>
            <p:pic>
              <p:nvPicPr>
                <p:cNvPr id="138330" name="Freihand 138329">
                  <a:extLst>
                    <a:ext uri="{FF2B5EF4-FFF2-40B4-BE49-F238E27FC236}">
                      <a16:creationId xmlns:a16="http://schemas.microsoft.com/office/drawing/2014/main" id="{EEFF4447-D63E-4874-8A90-F900F2D9156D}"/>
                    </a:ext>
                  </a:extLst>
                </p:cNvPr>
                <p:cNvPicPr/>
                <p:nvPr/>
              </p:nvPicPr>
              <p:blipFill>
                <a:blip r:embed="rId238"/>
                <a:stretch>
                  <a:fillRect/>
                </a:stretch>
              </p:blipFill>
              <p:spPr>
                <a:xfrm>
                  <a:off x="8545637" y="2852227"/>
                  <a:ext cx="367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8331" name="Freihand 138330">
                  <a:extLst>
                    <a:ext uri="{FF2B5EF4-FFF2-40B4-BE49-F238E27FC236}">
                      <a16:creationId xmlns:a16="http://schemas.microsoft.com/office/drawing/2014/main" id="{A1B03BAA-8186-4832-979F-83CA90E85131}"/>
                    </a:ext>
                  </a:extLst>
                </p14:cNvPr>
                <p14:cNvContentPartPr/>
                <p14:nvPr/>
              </p14:nvContentPartPr>
              <p14:xfrm>
                <a:off x="8426477" y="2838547"/>
                <a:ext cx="274680" cy="220320"/>
              </p14:xfrm>
            </p:contentPart>
          </mc:Choice>
          <mc:Fallback>
            <p:pic>
              <p:nvPicPr>
                <p:cNvPr id="138331" name="Freihand 138330">
                  <a:extLst>
                    <a:ext uri="{FF2B5EF4-FFF2-40B4-BE49-F238E27FC236}">
                      <a16:creationId xmlns:a16="http://schemas.microsoft.com/office/drawing/2014/main" id="{A1B03BAA-8186-4832-979F-83CA90E85131}"/>
                    </a:ext>
                  </a:extLst>
                </p:cNvPr>
                <p:cNvPicPr/>
                <p:nvPr/>
              </p:nvPicPr>
              <p:blipFill>
                <a:blip r:embed="rId240"/>
                <a:stretch>
                  <a:fillRect/>
                </a:stretch>
              </p:blipFill>
              <p:spPr>
                <a:xfrm>
                  <a:off x="8422157" y="2834227"/>
                  <a:ext cx="2833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8332" name="Freihand 138331">
                  <a:extLst>
                    <a:ext uri="{FF2B5EF4-FFF2-40B4-BE49-F238E27FC236}">
                      <a16:creationId xmlns:a16="http://schemas.microsoft.com/office/drawing/2014/main" id="{6457A202-CD7B-4350-BAFD-FF3D68BAF043}"/>
                    </a:ext>
                  </a:extLst>
                </p14:cNvPr>
                <p14:cNvContentPartPr/>
                <p14:nvPr/>
              </p14:nvContentPartPr>
              <p14:xfrm>
                <a:off x="9048197" y="2788867"/>
                <a:ext cx="10440" cy="124200"/>
              </p14:xfrm>
            </p:contentPart>
          </mc:Choice>
          <mc:Fallback>
            <p:pic>
              <p:nvPicPr>
                <p:cNvPr id="138332" name="Freihand 138331">
                  <a:extLst>
                    <a:ext uri="{FF2B5EF4-FFF2-40B4-BE49-F238E27FC236}">
                      <a16:creationId xmlns:a16="http://schemas.microsoft.com/office/drawing/2014/main" id="{6457A202-CD7B-4350-BAFD-FF3D68BAF043}"/>
                    </a:ext>
                  </a:extLst>
                </p:cNvPr>
                <p:cNvPicPr/>
                <p:nvPr/>
              </p:nvPicPr>
              <p:blipFill>
                <a:blip r:embed="rId242"/>
                <a:stretch>
                  <a:fillRect/>
                </a:stretch>
              </p:blipFill>
              <p:spPr>
                <a:xfrm>
                  <a:off x="9043877" y="2784547"/>
                  <a:ext cx="190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8333" name="Freihand 138332">
                  <a:extLst>
                    <a:ext uri="{FF2B5EF4-FFF2-40B4-BE49-F238E27FC236}">
                      <a16:creationId xmlns:a16="http://schemas.microsoft.com/office/drawing/2014/main" id="{6DC603E5-0D0C-4CD4-9499-F46BBCAC7F4B}"/>
                    </a:ext>
                  </a:extLst>
                </p14:cNvPr>
                <p14:cNvContentPartPr/>
                <p14:nvPr/>
              </p14:nvContentPartPr>
              <p14:xfrm>
                <a:off x="9000677" y="2825587"/>
                <a:ext cx="141480" cy="34200"/>
              </p14:xfrm>
            </p:contentPart>
          </mc:Choice>
          <mc:Fallback>
            <p:pic>
              <p:nvPicPr>
                <p:cNvPr id="138333" name="Freihand 138332">
                  <a:extLst>
                    <a:ext uri="{FF2B5EF4-FFF2-40B4-BE49-F238E27FC236}">
                      <a16:creationId xmlns:a16="http://schemas.microsoft.com/office/drawing/2014/main" id="{6DC603E5-0D0C-4CD4-9499-F46BBCAC7F4B}"/>
                    </a:ext>
                  </a:extLst>
                </p:cNvPr>
                <p:cNvPicPr/>
                <p:nvPr/>
              </p:nvPicPr>
              <p:blipFill>
                <a:blip r:embed="rId244"/>
                <a:stretch>
                  <a:fillRect/>
                </a:stretch>
              </p:blipFill>
              <p:spPr>
                <a:xfrm>
                  <a:off x="8996357" y="2821267"/>
                  <a:ext cx="150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8334" name="Freihand 138333">
                  <a:extLst>
                    <a:ext uri="{FF2B5EF4-FFF2-40B4-BE49-F238E27FC236}">
                      <a16:creationId xmlns:a16="http://schemas.microsoft.com/office/drawing/2014/main" id="{D496946B-DD10-493F-889D-043E90E081BD}"/>
                    </a:ext>
                  </a:extLst>
                </p14:cNvPr>
                <p14:cNvContentPartPr/>
                <p14:nvPr/>
              </p14:nvContentPartPr>
              <p14:xfrm>
                <a:off x="9271757" y="2718307"/>
                <a:ext cx="140760" cy="172440"/>
              </p14:xfrm>
            </p:contentPart>
          </mc:Choice>
          <mc:Fallback>
            <p:pic>
              <p:nvPicPr>
                <p:cNvPr id="138334" name="Freihand 138333">
                  <a:extLst>
                    <a:ext uri="{FF2B5EF4-FFF2-40B4-BE49-F238E27FC236}">
                      <a16:creationId xmlns:a16="http://schemas.microsoft.com/office/drawing/2014/main" id="{D496946B-DD10-493F-889D-043E90E081BD}"/>
                    </a:ext>
                  </a:extLst>
                </p:cNvPr>
                <p:cNvPicPr/>
                <p:nvPr/>
              </p:nvPicPr>
              <p:blipFill>
                <a:blip r:embed="rId246"/>
                <a:stretch>
                  <a:fillRect/>
                </a:stretch>
              </p:blipFill>
              <p:spPr>
                <a:xfrm>
                  <a:off x="9267437" y="2713987"/>
                  <a:ext cx="1494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8335" name="Freihand 138334">
                  <a:extLst>
                    <a:ext uri="{FF2B5EF4-FFF2-40B4-BE49-F238E27FC236}">
                      <a16:creationId xmlns:a16="http://schemas.microsoft.com/office/drawing/2014/main" id="{BC7B6EFE-5D8C-4356-A393-010D5C75920C}"/>
                    </a:ext>
                  </a:extLst>
                </p14:cNvPr>
                <p14:cNvContentPartPr/>
                <p14:nvPr/>
              </p14:nvContentPartPr>
              <p14:xfrm>
                <a:off x="9443117" y="2750347"/>
                <a:ext cx="98280" cy="96480"/>
              </p14:xfrm>
            </p:contentPart>
          </mc:Choice>
          <mc:Fallback>
            <p:pic>
              <p:nvPicPr>
                <p:cNvPr id="138335" name="Freihand 138334">
                  <a:extLst>
                    <a:ext uri="{FF2B5EF4-FFF2-40B4-BE49-F238E27FC236}">
                      <a16:creationId xmlns:a16="http://schemas.microsoft.com/office/drawing/2014/main" id="{BC7B6EFE-5D8C-4356-A393-010D5C75920C}"/>
                    </a:ext>
                  </a:extLst>
                </p:cNvPr>
                <p:cNvPicPr/>
                <p:nvPr/>
              </p:nvPicPr>
              <p:blipFill>
                <a:blip r:embed="rId248"/>
                <a:stretch>
                  <a:fillRect/>
                </a:stretch>
              </p:blipFill>
              <p:spPr>
                <a:xfrm>
                  <a:off x="9438797" y="2746027"/>
                  <a:ext cx="106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8336" name="Freihand 138335">
                  <a:extLst>
                    <a:ext uri="{FF2B5EF4-FFF2-40B4-BE49-F238E27FC236}">
                      <a16:creationId xmlns:a16="http://schemas.microsoft.com/office/drawing/2014/main" id="{A33BFD5C-02C1-464B-AD3F-EA6D14182C9E}"/>
                    </a:ext>
                  </a:extLst>
                </p14:cNvPr>
                <p14:cNvContentPartPr/>
                <p14:nvPr/>
              </p14:nvContentPartPr>
              <p14:xfrm>
                <a:off x="9536357" y="2654227"/>
                <a:ext cx="95760" cy="167040"/>
              </p14:xfrm>
            </p:contentPart>
          </mc:Choice>
          <mc:Fallback>
            <p:pic>
              <p:nvPicPr>
                <p:cNvPr id="138336" name="Freihand 138335">
                  <a:extLst>
                    <a:ext uri="{FF2B5EF4-FFF2-40B4-BE49-F238E27FC236}">
                      <a16:creationId xmlns:a16="http://schemas.microsoft.com/office/drawing/2014/main" id="{A33BFD5C-02C1-464B-AD3F-EA6D14182C9E}"/>
                    </a:ext>
                  </a:extLst>
                </p:cNvPr>
                <p:cNvPicPr/>
                <p:nvPr/>
              </p:nvPicPr>
              <p:blipFill>
                <a:blip r:embed="rId250"/>
                <a:stretch>
                  <a:fillRect/>
                </a:stretch>
              </p:blipFill>
              <p:spPr>
                <a:xfrm>
                  <a:off x="9532037" y="2649907"/>
                  <a:ext cx="104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8337" name="Freihand 138336">
                  <a:extLst>
                    <a:ext uri="{FF2B5EF4-FFF2-40B4-BE49-F238E27FC236}">
                      <a16:creationId xmlns:a16="http://schemas.microsoft.com/office/drawing/2014/main" id="{36F2FF77-6910-4060-A133-F75D498369A9}"/>
                    </a:ext>
                  </a:extLst>
                </p14:cNvPr>
                <p14:cNvContentPartPr/>
                <p14:nvPr/>
              </p14:nvContentPartPr>
              <p14:xfrm>
                <a:off x="9672797" y="2761507"/>
                <a:ext cx="13680" cy="51840"/>
              </p14:xfrm>
            </p:contentPart>
          </mc:Choice>
          <mc:Fallback>
            <p:pic>
              <p:nvPicPr>
                <p:cNvPr id="138337" name="Freihand 138336">
                  <a:extLst>
                    <a:ext uri="{FF2B5EF4-FFF2-40B4-BE49-F238E27FC236}">
                      <a16:creationId xmlns:a16="http://schemas.microsoft.com/office/drawing/2014/main" id="{36F2FF77-6910-4060-A133-F75D498369A9}"/>
                    </a:ext>
                  </a:extLst>
                </p:cNvPr>
                <p:cNvPicPr/>
                <p:nvPr/>
              </p:nvPicPr>
              <p:blipFill>
                <a:blip r:embed="rId252"/>
                <a:stretch>
                  <a:fillRect/>
                </a:stretch>
              </p:blipFill>
              <p:spPr>
                <a:xfrm>
                  <a:off x="9668477" y="2757187"/>
                  <a:ext cx="22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8338" name="Freihand 138337">
                  <a:extLst>
                    <a:ext uri="{FF2B5EF4-FFF2-40B4-BE49-F238E27FC236}">
                      <a16:creationId xmlns:a16="http://schemas.microsoft.com/office/drawing/2014/main" id="{755D6EEC-C983-4B44-834F-526E077D1C27}"/>
                    </a:ext>
                  </a:extLst>
                </p14:cNvPr>
                <p14:cNvContentPartPr/>
                <p14:nvPr/>
              </p14:nvContentPartPr>
              <p14:xfrm>
                <a:off x="9740117" y="2650987"/>
                <a:ext cx="149040" cy="158760"/>
              </p14:xfrm>
            </p:contentPart>
          </mc:Choice>
          <mc:Fallback>
            <p:pic>
              <p:nvPicPr>
                <p:cNvPr id="138338" name="Freihand 138337">
                  <a:extLst>
                    <a:ext uri="{FF2B5EF4-FFF2-40B4-BE49-F238E27FC236}">
                      <a16:creationId xmlns:a16="http://schemas.microsoft.com/office/drawing/2014/main" id="{755D6EEC-C983-4B44-834F-526E077D1C27}"/>
                    </a:ext>
                  </a:extLst>
                </p:cNvPr>
                <p:cNvPicPr/>
                <p:nvPr/>
              </p:nvPicPr>
              <p:blipFill>
                <a:blip r:embed="rId254"/>
                <a:stretch>
                  <a:fillRect/>
                </a:stretch>
              </p:blipFill>
              <p:spPr>
                <a:xfrm>
                  <a:off x="9735797" y="2646667"/>
                  <a:ext cx="157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8339" name="Freihand 138338">
                  <a:extLst>
                    <a:ext uri="{FF2B5EF4-FFF2-40B4-BE49-F238E27FC236}">
                      <a16:creationId xmlns:a16="http://schemas.microsoft.com/office/drawing/2014/main" id="{6EE61CAA-92DF-4A3B-B879-18D1009CE190}"/>
                    </a:ext>
                  </a:extLst>
                </p14:cNvPr>
                <p14:cNvContentPartPr/>
                <p14:nvPr/>
              </p14:nvContentPartPr>
              <p14:xfrm>
                <a:off x="9922277" y="2626507"/>
                <a:ext cx="392040" cy="197280"/>
              </p14:xfrm>
            </p:contentPart>
          </mc:Choice>
          <mc:Fallback>
            <p:pic>
              <p:nvPicPr>
                <p:cNvPr id="138339" name="Freihand 138338">
                  <a:extLst>
                    <a:ext uri="{FF2B5EF4-FFF2-40B4-BE49-F238E27FC236}">
                      <a16:creationId xmlns:a16="http://schemas.microsoft.com/office/drawing/2014/main" id="{6EE61CAA-92DF-4A3B-B879-18D1009CE190}"/>
                    </a:ext>
                  </a:extLst>
                </p:cNvPr>
                <p:cNvPicPr/>
                <p:nvPr/>
              </p:nvPicPr>
              <p:blipFill>
                <a:blip r:embed="rId256"/>
                <a:stretch>
                  <a:fillRect/>
                </a:stretch>
              </p:blipFill>
              <p:spPr>
                <a:xfrm>
                  <a:off x="9917957" y="2622187"/>
                  <a:ext cx="4006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8340" name="Freihand 138339">
                  <a:extLst>
                    <a:ext uri="{FF2B5EF4-FFF2-40B4-BE49-F238E27FC236}">
                      <a16:creationId xmlns:a16="http://schemas.microsoft.com/office/drawing/2014/main" id="{3EBAB9F7-10F8-49B0-B5EE-537AC0FD16F2}"/>
                    </a:ext>
                  </a:extLst>
                </p14:cNvPr>
                <p14:cNvContentPartPr/>
                <p14:nvPr/>
              </p14:nvContentPartPr>
              <p14:xfrm>
                <a:off x="10045037" y="2578627"/>
                <a:ext cx="49320" cy="5400"/>
              </p14:xfrm>
            </p:contentPart>
          </mc:Choice>
          <mc:Fallback>
            <p:pic>
              <p:nvPicPr>
                <p:cNvPr id="138340" name="Freihand 138339">
                  <a:extLst>
                    <a:ext uri="{FF2B5EF4-FFF2-40B4-BE49-F238E27FC236}">
                      <a16:creationId xmlns:a16="http://schemas.microsoft.com/office/drawing/2014/main" id="{3EBAB9F7-10F8-49B0-B5EE-537AC0FD16F2}"/>
                    </a:ext>
                  </a:extLst>
                </p:cNvPr>
                <p:cNvPicPr/>
                <p:nvPr/>
              </p:nvPicPr>
              <p:blipFill>
                <a:blip r:embed="rId258"/>
                <a:stretch>
                  <a:fillRect/>
                </a:stretch>
              </p:blipFill>
              <p:spPr>
                <a:xfrm>
                  <a:off x="10040717" y="2574307"/>
                  <a:ext cx="579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8341" name="Freihand 138340">
                  <a:extLst>
                    <a:ext uri="{FF2B5EF4-FFF2-40B4-BE49-F238E27FC236}">
                      <a16:creationId xmlns:a16="http://schemas.microsoft.com/office/drawing/2014/main" id="{94297C02-AFC1-4EB4-82C4-F50BD934A6CE}"/>
                    </a:ext>
                  </a:extLst>
                </p14:cNvPr>
                <p14:cNvContentPartPr/>
                <p14:nvPr/>
              </p14:nvContentPartPr>
              <p14:xfrm>
                <a:off x="10304597" y="2681947"/>
                <a:ext cx="510480" cy="81720"/>
              </p14:xfrm>
            </p:contentPart>
          </mc:Choice>
          <mc:Fallback>
            <p:pic>
              <p:nvPicPr>
                <p:cNvPr id="138341" name="Freihand 138340">
                  <a:extLst>
                    <a:ext uri="{FF2B5EF4-FFF2-40B4-BE49-F238E27FC236}">
                      <a16:creationId xmlns:a16="http://schemas.microsoft.com/office/drawing/2014/main" id="{94297C02-AFC1-4EB4-82C4-F50BD934A6CE}"/>
                    </a:ext>
                  </a:extLst>
                </p:cNvPr>
                <p:cNvPicPr/>
                <p:nvPr/>
              </p:nvPicPr>
              <p:blipFill>
                <a:blip r:embed="rId260"/>
                <a:stretch>
                  <a:fillRect/>
                </a:stretch>
              </p:blipFill>
              <p:spPr>
                <a:xfrm>
                  <a:off x="10300277" y="2677627"/>
                  <a:ext cx="519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38342" name="Freihand 138341">
                  <a:extLst>
                    <a:ext uri="{FF2B5EF4-FFF2-40B4-BE49-F238E27FC236}">
                      <a16:creationId xmlns:a16="http://schemas.microsoft.com/office/drawing/2014/main" id="{00FD81DD-BA94-40A6-954A-DB7F98A4C006}"/>
                    </a:ext>
                  </a:extLst>
                </p14:cNvPr>
                <p14:cNvContentPartPr/>
                <p14:nvPr/>
              </p14:nvContentPartPr>
              <p14:xfrm>
                <a:off x="10835597" y="2627947"/>
                <a:ext cx="301680" cy="128160"/>
              </p14:xfrm>
            </p:contentPart>
          </mc:Choice>
          <mc:Fallback>
            <p:pic>
              <p:nvPicPr>
                <p:cNvPr id="138342" name="Freihand 138341">
                  <a:extLst>
                    <a:ext uri="{FF2B5EF4-FFF2-40B4-BE49-F238E27FC236}">
                      <a16:creationId xmlns:a16="http://schemas.microsoft.com/office/drawing/2014/main" id="{00FD81DD-BA94-40A6-954A-DB7F98A4C006}"/>
                    </a:ext>
                  </a:extLst>
                </p:cNvPr>
                <p:cNvPicPr/>
                <p:nvPr/>
              </p:nvPicPr>
              <p:blipFill>
                <a:blip r:embed="rId262"/>
                <a:stretch>
                  <a:fillRect/>
                </a:stretch>
              </p:blipFill>
              <p:spPr>
                <a:xfrm>
                  <a:off x="10831277" y="2623627"/>
                  <a:ext cx="310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8343" name="Freihand 138342">
                  <a:extLst>
                    <a:ext uri="{FF2B5EF4-FFF2-40B4-BE49-F238E27FC236}">
                      <a16:creationId xmlns:a16="http://schemas.microsoft.com/office/drawing/2014/main" id="{70CA4BEA-FE09-4568-B9F6-0CEFFB69C7BF}"/>
                    </a:ext>
                  </a:extLst>
                </p14:cNvPr>
                <p14:cNvContentPartPr/>
                <p14:nvPr/>
              </p14:nvContentPartPr>
              <p14:xfrm>
                <a:off x="9254117" y="2788867"/>
                <a:ext cx="2242080" cy="141840"/>
              </p14:xfrm>
            </p:contentPart>
          </mc:Choice>
          <mc:Fallback>
            <p:pic>
              <p:nvPicPr>
                <p:cNvPr id="138343" name="Freihand 138342">
                  <a:extLst>
                    <a:ext uri="{FF2B5EF4-FFF2-40B4-BE49-F238E27FC236}">
                      <a16:creationId xmlns:a16="http://schemas.microsoft.com/office/drawing/2014/main" id="{70CA4BEA-FE09-4568-B9F6-0CEFFB69C7BF}"/>
                    </a:ext>
                  </a:extLst>
                </p:cNvPr>
                <p:cNvPicPr/>
                <p:nvPr/>
              </p:nvPicPr>
              <p:blipFill>
                <a:blip r:embed="rId264"/>
                <a:stretch>
                  <a:fillRect/>
                </a:stretch>
              </p:blipFill>
              <p:spPr>
                <a:xfrm>
                  <a:off x="9249797" y="2784547"/>
                  <a:ext cx="2250720" cy="15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5">
            <p14:nvContentPartPr>
              <p14:cNvPr id="138345" name="Freihand 138344">
                <a:extLst>
                  <a:ext uri="{FF2B5EF4-FFF2-40B4-BE49-F238E27FC236}">
                    <a16:creationId xmlns:a16="http://schemas.microsoft.com/office/drawing/2014/main" id="{70745EA3-8C0D-4036-BD64-D2820837E210}"/>
                  </a:ext>
                </a:extLst>
              </p14:cNvPr>
              <p14:cNvContentPartPr/>
              <p14:nvPr/>
            </p14:nvContentPartPr>
            <p14:xfrm>
              <a:off x="3652877" y="3661507"/>
              <a:ext cx="4025520" cy="140400"/>
            </p14:xfrm>
          </p:contentPart>
        </mc:Choice>
        <mc:Fallback>
          <p:pic>
            <p:nvPicPr>
              <p:cNvPr id="138345" name="Freihand 138344">
                <a:extLst>
                  <a:ext uri="{FF2B5EF4-FFF2-40B4-BE49-F238E27FC236}">
                    <a16:creationId xmlns:a16="http://schemas.microsoft.com/office/drawing/2014/main" id="{70745EA3-8C0D-4036-BD64-D2820837E210}"/>
                  </a:ext>
                </a:extLst>
              </p:cNvPr>
              <p:cNvPicPr/>
              <p:nvPr/>
            </p:nvPicPr>
            <p:blipFill>
              <a:blip r:embed="rId266"/>
              <a:stretch>
                <a:fillRect/>
              </a:stretch>
            </p:blipFill>
            <p:spPr>
              <a:xfrm>
                <a:off x="3648557" y="3657187"/>
                <a:ext cx="40341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8346" name="Freihand 138345">
                <a:extLst>
                  <a:ext uri="{FF2B5EF4-FFF2-40B4-BE49-F238E27FC236}">
                    <a16:creationId xmlns:a16="http://schemas.microsoft.com/office/drawing/2014/main" id="{F96DE977-F4FE-44D6-82BD-55D074BE68EF}"/>
                  </a:ext>
                </a:extLst>
              </p14:cNvPr>
              <p14:cNvContentPartPr/>
              <p14:nvPr/>
            </p14:nvContentPartPr>
            <p14:xfrm>
              <a:off x="52517" y="3976147"/>
              <a:ext cx="2114640" cy="61200"/>
            </p14:xfrm>
          </p:contentPart>
        </mc:Choice>
        <mc:Fallback>
          <p:pic>
            <p:nvPicPr>
              <p:cNvPr id="138346" name="Freihand 138345">
                <a:extLst>
                  <a:ext uri="{FF2B5EF4-FFF2-40B4-BE49-F238E27FC236}">
                    <a16:creationId xmlns:a16="http://schemas.microsoft.com/office/drawing/2014/main" id="{F96DE977-F4FE-44D6-82BD-55D074BE68EF}"/>
                  </a:ext>
                </a:extLst>
              </p:cNvPr>
              <p:cNvPicPr/>
              <p:nvPr/>
            </p:nvPicPr>
            <p:blipFill>
              <a:blip r:embed="rId268"/>
              <a:stretch>
                <a:fillRect/>
              </a:stretch>
            </p:blipFill>
            <p:spPr>
              <a:xfrm>
                <a:off x="48197" y="3971827"/>
                <a:ext cx="2123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8347" name="Freihand 138346">
                <a:extLst>
                  <a:ext uri="{FF2B5EF4-FFF2-40B4-BE49-F238E27FC236}">
                    <a16:creationId xmlns:a16="http://schemas.microsoft.com/office/drawing/2014/main" id="{A515345F-6D18-4AE1-9DB5-8E0179F0F921}"/>
                  </a:ext>
                </a:extLst>
              </p14:cNvPr>
              <p14:cNvContentPartPr/>
              <p14:nvPr/>
            </p14:nvContentPartPr>
            <p14:xfrm>
              <a:off x="1384157" y="2820187"/>
              <a:ext cx="2210760" cy="776520"/>
            </p14:xfrm>
          </p:contentPart>
        </mc:Choice>
        <mc:Fallback>
          <p:pic>
            <p:nvPicPr>
              <p:cNvPr id="138347" name="Freihand 138346">
                <a:extLst>
                  <a:ext uri="{FF2B5EF4-FFF2-40B4-BE49-F238E27FC236}">
                    <a16:creationId xmlns:a16="http://schemas.microsoft.com/office/drawing/2014/main" id="{A515345F-6D18-4AE1-9DB5-8E0179F0F921}"/>
                  </a:ext>
                </a:extLst>
              </p:cNvPr>
              <p:cNvPicPr/>
              <p:nvPr/>
            </p:nvPicPr>
            <p:blipFill>
              <a:blip r:embed="rId270"/>
              <a:stretch>
                <a:fillRect/>
              </a:stretch>
            </p:blipFill>
            <p:spPr>
              <a:xfrm>
                <a:off x="1379837" y="2815867"/>
                <a:ext cx="2219400" cy="7851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38348" name="Freihand 138347">
                <a:extLst>
                  <a:ext uri="{FF2B5EF4-FFF2-40B4-BE49-F238E27FC236}">
                    <a16:creationId xmlns:a16="http://schemas.microsoft.com/office/drawing/2014/main" id="{B4E90418-58A4-479E-8FC4-42CC411601B4}"/>
                  </a:ext>
                </a:extLst>
              </p14:cNvPr>
              <p14:cNvContentPartPr/>
              <p14:nvPr/>
            </p14:nvContentPartPr>
            <p14:xfrm>
              <a:off x="2859797" y="3794347"/>
              <a:ext cx="43200" cy="181800"/>
            </p14:xfrm>
          </p:contentPart>
        </mc:Choice>
        <mc:Fallback>
          <p:pic>
            <p:nvPicPr>
              <p:cNvPr id="138348" name="Freihand 138347">
                <a:extLst>
                  <a:ext uri="{FF2B5EF4-FFF2-40B4-BE49-F238E27FC236}">
                    <a16:creationId xmlns:a16="http://schemas.microsoft.com/office/drawing/2014/main" id="{B4E90418-58A4-479E-8FC4-42CC411601B4}"/>
                  </a:ext>
                </a:extLst>
              </p:cNvPr>
              <p:cNvPicPr/>
              <p:nvPr/>
            </p:nvPicPr>
            <p:blipFill>
              <a:blip r:embed="rId272"/>
              <a:stretch>
                <a:fillRect/>
              </a:stretch>
            </p:blipFill>
            <p:spPr>
              <a:xfrm>
                <a:off x="2855477" y="3790027"/>
                <a:ext cx="51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8349" name="Freihand 138348">
                <a:extLst>
                  <a:ext uri="{FF2B5EF4-FFF2-40B4-BE49-F238E27FC236}">
                    <a16:creationId xmlns:a16="http://schemas.microsoft.com/office/drawing/2014/main" id="{986E973C-0724-4498-8437-DD5F9C753DA4}"/>
                  </a:ext>
                </a:extLst>
              </p14:cNvPr>
              <p14:cNvContentPartPr/>
              <p14:nvPr/>
            </p14:nvContentPartPr>
            <p14:xfrm>
              <a:off x="2784197" y="3576187"/>
              <a:ext cx="1138680" cy="488520"/>
            </p14:xfrm>
          </p:contentPart>
        </mc:Choice>
        <mc:Fallback>
          <p:pic>
            <p:nvPicPr>
              <p:cNvPr id="138349" name="Freihand 138348">
                <a:extLst>
                  <a:ext uri="{FF2B5EF4-FFF2-40B4-BE49-F238E27FC236}">
                    <a16:creationId xmlns:a16="http://schemas.microsoft.com/office/drawing/2014/main" id="{986E973C-0724-4498-8437-DD5F9C753DA4}"/>
                  </a:ext>
                </a:extLst>
              </p:cNvPr>
              <p:cNvPicPr/>
              <p:nvPr/>
            </p:nvPicPr>
            <p:blipFill>
              <a:blip r:embed="rId274"/>
              <a:stretch>
                <a:fillRect/>
              </a:stretch>
            </p:blipFill>
            <p:spPr>
              <a:xfrm>
                <a:off x="2779877" y="3571867"/>
                <a:ext cx="114732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8350" name="Freihand 138349">
                <a:extLst>
                  <a:ext uri="{FF2B5EF4-FFF2-40B4-BE49-F238E27FC236}">
                    <a16:creationId xmlns:a16="http://schemas.microsoft.com/office/drawing/2014/main" id="{73B766A1-E940-4071-A1BB-4F2B21F30284}"/>
                  </a:ext>
                </a:extLst>
              </p14:cNvPr>
              <p14:cNvContentPartPr/>
              <p14:nvPr/>
            </p14:nvContentPartPr>
            <p14:xfrm>
              <a:off x="3808757" y="3905587"/>
              <a:ext cx="268560" cy="268920"/>
            </p14:xfrm>
          </p:contentPart>
        </mc:Choice>
        <mc:Fallback>
          <p:pic>
            <p:nvPicPr>
              <p:cNvPr id="138350" name="Freihand 138349">
                <a:extLst>
                  <a:ext uri="{FF2B5EF4-FFF2-40B4-BE49-F238E27FC236}">
                    <a16:creationId xmlns:a16="http://schemas.microsoft.com/office/drawing/2014/main" id="{73B766A1-E940-4071-A1BB-4F2B21F30284}"/>
                  </a:ext>
                </a:extLst>
              </p:cNvPr>
              <p:cNvPicPr/>
              <p:nvPr/>
            </p:nvPicPr>
            <p:blipFill>
              <a:blip r:embed="rId276"/>
              <a:stretch>
                <a:fillRect/>
              </a:stretch>
            </p:blipFill>
            <p:spPr>
              <a:xfrm>
                <a:off x="3804437" y="3901267"/>
                <a:ext cx="2772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38352" name="Freihand 138351">
                <a:extLst>
                  <a:ext uri="{FF2B5EF4-FFF2-40B4-BE49-F238E27FC236}">
                    <a16:creationId xmlns:a16="http://schemas.microsoft.com/office/drawing/2014/main" id="{04604A3E-AC6A-48B3-9D62-293CBCF7D614}"/>
                  </a:ext>
                </a:extLst>
              </p14:cNvPr>
              <p14:cNvContentPartPr/>
              <p14:nvPr/>
            </p14:nvContentPartPr>
            <p14:xfrm>
              <a:off x="4417517" y="3886867"/>
              <a:ext cx="146520" cy="225360"/>
            </p14:xfrm>
          </p:contentPart>
        </mc:Choice>
        <mc:Fallback>
          <p:pic>
            <p:nvPicPr>
              <p:cNvPr id="138352" name="Freihand 138351">
                <a:extLst>
                  <a:ext uri="{FF2B5EF4-FFF2-40B4-BE49-F238E27FC236}">
                    <a16:creationId xmlns:a16="http://schemas.microsoft.com/office/drawing/2014/main" id="{04604A3E-AC6A-48B3-9D62-293CBCF7D614}"/>
                  </a:ext>
                </a:extLst>
              </p:cNvPr>
              <p:cNvPicPr/>
              <p:nvPr/>
            </p:nvPicPr>
            <p:blipFill>
              <a:blip r:embed="rId278"/>
              <a:stretch>
                <a:fillRect/>
              </a:stretch>
            </p:blipFill>
            <p:spPr>
              <a:xfrm>
                <a:off x="4413197" y="3882547"/>
                <a:ext cx="1551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38353" name="Freihand 138352">
                <a:extLst>
                  <a:ext uri="{FF2B5EF4-FFF2-40B4-BE49-F238E27FC236}">
                    <a16:creationId xmlns:a16="http://schemas.microsoft.com/office/drawing/2014/main" id="{B632E4C5-DC39-4B0C-8AE6-103AACCA5B71}"/>
                  </a:ext>
                </a:extLst>
              </p14:cNvPr>
              <p14:cNvContentPartPr/>
              <p14:nvPr/>
            </p14:nvContentPartPr>
            <p14:xfrm>
              <a:off x="4595357" y="3843307"/>
              <a:ext cx="261000" cy="245520"/>
            </p14:xfrm>
          </p:contentPart>
        </mc:Choice>
        <mc:Fallback>
          <p:pic>
            <p:nvPicPr>
              <p:cNvPr id="138353" name="Freihand 138352">
                <a:extLst>
                  <a:ext uri="{FF2B5EF4-FFF2-40B4-BE49-F238E27FC236}">
                    <a16:creationId xmlns:a16="http://schemas.microsoft.com/office/drawing/2014/main" id="{B632E4C5-DC39-4B0C-8AE6-103AACCA5B71}"/>
                  </a:ext>
                </a:extLst>
              </p:cNvPr>
              <p:cNvPicPr/>
              <p:nvPr/>
            </p:nvPicPr>
            <p:blipFill>
              <a:blip r:embed="rId280"/>
              <a:stretch>
                <a:fillRect/>
              </a:stretch>
            </p:blipFill>
            <p:spPr>
              <a:xfrm>
                <a:off x="4591037" y="3838987"/>
                <a:ext cx="2696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38354" name="Freihand 138353">
                <a:extLst>
                  <a:ext uri="{FF2B5EF4-FFF2-40B4-BE49-F238E27FC236}">
                    <a16:creationId xmlns:a16="http://schemas.microsoft.com/office/drawing/2014/main" id="{35F7B276-FB9E-4C18-B054-5CEA00F44EF2}"/>
                  </a:ext>
                </a:extLst>
              </p14:cNvPr>
              <p14:cNvContentPartPr/>
              <p14:nvPr/>
            </p14:nvContentPartPr>
            <p14:xfrm>
              <a:off x="4871117" y="3842587"/>
              <a:ext cx="154800" cy="155520"/>
            </p14:xfrm>
          </p:contentPart>
        </mc:Choice>
        <mc:Fallback>
          <p:pic>
            <p:nvPicPr>
              <p:cNvPr id="138354" name="Freihand 138353">
                <a:extLst>
                  <a:ext uri="{FF2B5EF4-FFF2-40B4-BE49-F238E27FC236}">
                    <a16:creationId xmlns:a16="http://schemas.microsoft.com/office/drawing/2014/main" id="{35F7B276-FB9E-4C18-B054-5CEA00F44EF2}"/>
                  </a:ext>
                </a:extLst>
              </p:cNvPr>
              <p:cNvPicPr/>
              <p:nvPr/>
            </p:nvPicPr>
            <p:blipFill>
              <a:blip r:embed="rId282"/>
              <a:stretch>
                <a:fillRect/>
              </a:stretch>
            </p:blipFill>
            <p:spPr>
              <a:xfrm>
                <a:off x="4866797" y="3838267"/>
                <a:ext cx="163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8356" name="Freihand 138355">
                <a:extLst>
                  <a:ext uri="{FF2B5EF4-FFF2-40B4-BE49-F238E27FC236}">
                    <a16:creationId xmlns:a16="http://schemas.microsoft.com/office/drawing/2014/main" id="{B404B4B4-E796-487C-89E0-A2F6747D2964}"/>
                  </a:ext>
                </a:extLst>
              </p14:cNvPr>
              <p14:cNvContentPartPr/>
              <p14:nvPr/>
            </p14:nvContentPartPr>
            <p14:xfrm>
              <a:off x="5146517" y="3853747"/>
              <a:ext cx="284760" cy="123840"/>
            </p14:xfrm>
          </p:contentPart>
        </mc:Choice>
        <mc:Fallback>
          <p:pic>
            <p:nvPicPr>
              <p:cNvPr id="138356" name="Freihand 138355">
                <a:extLst>
                  <a:ext uri="{FF2B5EF4-FFF2-40B4-BE49-F238E27FC236}">
                    <a16:creationId xmlns:a16="http://schemas.microsoft.com/office/drawing/2014/main" id="{B404B4B4-E796-487C-89E0-A2F6747D2964}"/>
                  </a:ext>
                </a:extLst>
              </p:cNvPr>
              <p:cNvPicPr/>
              <p:nvPr/>
            </p:nvPicPr>
            <p:blipFill>
              <a:blip r:embed="rId284"/>
              <a:stretch>
                <a:fillRect/>
              </a:stretch>
            </p:blipFill>
            <p:spPr>
              <a:xfrm>
                <a:off x="5142197" y="3849427"/>
                <a:ext cx="293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8357" name="Freihand 138356">
                <a:extLst>
                  <a:ext uri="{FF2B5EF4-FFF2-40B4-BE49-F238E27FC236}">
                    <a16:creationId xmlns:a16="http://schemas.microsoft.com/office/drawing/2014/main" id="{BA44809F-9EB7-4E3B-B3DA-BB5B58A923DD}"/>
                  </a:ext>
                </a:extLst>
              </p14:cNvPr>
              <p14:cNvContentPartPr/>
              <p14:nvPr/>
            </p14:nvContentPartPr>
            <p14:xfrm>
              <a:off x="5447117" y="3806587"/>
              <a:ext cx="327600" cy="142920"/>
            </p14:xfrm>
          </p:contentPart>
        </mc:Choice>
        <mc:Fallback>
          <p:pic>
            <p:nvPicPr>
              <p:cNvPr id="138357" name="Freihand 138356">
                <a:extLst>
                  <a:ext uri="{FF2B5EF4-FFF2-40B4-BE49-F238E27FC236}">
                    <a16:creationId xmlns:a16="http://schemas.microsoft.com/office/drawing/2014/main" id="{BA44809F-9EB7-4E3B-B3DA-BB5B58A923DD}"/>
                  </a:ext>
                </a:extLst>
              </p:cNvPr>
              <p:cNvPicPr/>
              <p:nvPr/>
            </p:nvPicPr>
            <p:blipFill>
              <a:blip r:embed="rId286"/>
              <a:stretch>
                <a:fillRect/>
              </a:stretch>
            </p:blipFill>
            <p:spPr>
              <a:xfrm>
                <a:off x="5442797" y="3802267"/>
                <a:ext cx="336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8358" name="Freihand 138357">
                <a:extLst>
                  <a:ext uri="{FF2B5EF4-FFF2-40B4-BE49-F238E27FC236}">
                    <a16:creationId xmlns:a16="http://schemas.microsoft.com/office/drawing/2014/main" id="{2BA6E8BD-D43A-4D41-A9A5-5E7A42451221}"/>
                  </a:ext>
                </a:extLst>
              </p14:cNvPr>
              <p14:cNvContentPartPr/>
              <p14:nvPr/>
            </p14:nvContentPartPr>
            <p14:xfrm>
              <a:off x="5731877" y="3772747"/>
              <a:ext cx="147240" cy="166680"/>
            </p14:xfrm>
          </p:contentPart>
        </mc:Choice>
        <mc:Fallback>
          <p:pic>
            <p:nvPicPr>
              <p:cNvPr id="138358" name="Freihand 138357">
                <a:extLst>
                  <a:ext uri="{FF2B5EF4-FFF2-40B4-BE49-F238E27FC236}">
                    <a16:creationId xmlns:a16="http://schemas.microsoft.com/office/drawing/2014/main" id="{2BA6E8BD-D43A-4D41-A9A5-5E7A42451221}"/>
                  </a:ext>
                </a:extLst>
              </p:cNvPr>
              <p:cNvPicPr/>
              <p:nvPr/>
            </p:nvPicPr>
            <p:blipFill>
              <a:blip r:embed="rId288"/>
              <a:stretch>
                <a:fillRect/>
              </a:stretch>
            </p:blipFill>
            <p:spPr>
              <a:xfrm>
                <a:off x="5727557" y="3768427"/>
                <a:ext cx="155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8359" name="Freihand 138358">
                <a:extLst>
                  <a:ext uri="{FF2B5EF4-FFF2-40B4-BE49-F238E27FC236}">
                    <a16:creationId xmlns:a16="http://schemas.microsoft.com/office/drawing/2014/main" id="{16354902-463F-4255-8C38-7C505F34A99B}"/>
                  </a:ext>
                </a:extLst>
              </p14:cNvPr>
              <p14:cNvContentPartPr/>
              <p14:nvPr/>
            </p14:nvContentPartPr>
            <p14:xfrm>
              <a:off x="5410757" y="3769507"/>
              <a:ext cx="12960" cy="21240"/>
            </p14:xfrm>
          </p:contentPart>
        </mc:Choice>
        <mc:Fallback>
          <p:pic>
            <p:nvPicPr>
              <p:cNvPr id="138359" name="Freihand 138358">
                <a:extLst>
                  <a:ext uri="{FF2B5EF4-FFF2-40B4-BE49-F238E27FC236}">
                    <a16:creationId xmlns:a16="http://schemas.microsoft.com/office/drawing/2014/main" id="{16354902-463F-4255-8C38-7C505F34A99B}"/>
                  </a:ext>
                </a:extLst>
              </p:cNvPr>
              <p:cNvPicPr/>
              <p:nvPr/>
            </p:nvPicPr>
            <p:blipFill>
              <a:blip r:embed="rId290"/>
              <a:stretch>
                <a:fillRect/>
              </a:stretch>
            </p:blipFill>
            <p:spPr>
              <a:xfrm>
                <a:off x="5406437" y="3765187"/>
                <a:ext cx="21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8360" name="Freihand 138359">
                <a:extLst>
                  <a:ext uri="{FF2B5EF4-FFF2-40B4-BE49-F238E27FC236}">
                    <a16:creationId xmlns:a16="http://schemas.microsoft.com/office/drawing/2014/main" id="{C288BFC7-8C47-414C-9A81-46E0C7196120}"/>
                  </a:ext>
                </a:extLst>
              </p14:cNvPr>
              <p14:cNvContentPartPr/>
              <p14:nvPr/>
            </p14:nvContentPartPr>
            <p14:xfrm>
              <a:off x="5870117" y="3855187"/>
              <a:ext cx="188640" cy="78120"/>
            </p14:xfrm>
          </p:contentPart>
        </mc:Choice>
        <mc:Fallback>
          <p:pic>
            <p:nvPicPr>
              <p:cNvPr id="138360" name="Freihand 138359">
                <a:extLst>
                  <a:ext uri="{FF2B5EF4-FFF2-40B4-BE49-F238E27FC236}">
                    <a16:creationId xmlns:a16="http://schemas.microsoft.com/office/drawing/2014/main" id="{C288BFC7-8C47-414C-9A81-46E0C7196120}"/>
                  </a:ext>
                </a:extLst>
              </p:cNvPr>
              <p:cNvPicPr/>
              <p:nvPr/>
            </p:nvPicPr>
            <p:blipFill>
              <a:blip r:embed="rId292"/>
              <a:stretch>
                <a:fillRect/>
              </a:stretch>
            </p:blipFill>
            <p:spPr>
              <a:xfrm>
                <a:off x="5865797" y="3850867"/>
                <a:ext cx="197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38361" name="Freihand 138360">
                <a:extLst>
                  <a:ext uri="{FF2B5EF4-FFF2-40B4-BE49-F238E27FC236}">
                    <a16:creationId xmlns:a16="http://schemas.microsoft.com/office/drawing/2014/main" id="{13E8F0ED-446A-4FD1-A84B-7A748172067E}"/>
                  </a:ext>
                </a:extLst>
              </p14:cNvPr>
              <p14:cNvContentPartPr/>
              <p14:nvPr/>
            </p14:nvContentPartPr>
            <p14:xfrm>
              <a:off x="6279437" y="3815587"/>
              <a:ext cx="325800" cy="99720"/>
            </p14:xfrm>
          </p:contentPart>
        </mc:Choice>
        <mc:Fallback>
          <p:pic>
            <p:nvPicPr>
              <p:cNvPr id="138361" name="Freihand 138360">
                <a:extLst>
                  <a:ext uri="{FF2B5EF4-FFF2-40B4-BE49-F238E27FC236}">
                    <a16:creationId xmlns:a16="http://schemas.microsoft.com/office/drawing/2014/main" id="{13E8F0ED-446A-4FD1-A84B-7A748172067E}"/>
                  </a:ext>
                </a:extLst>
              </p:cNvPr>
              <p:cNvPicPr/>
              <p:nvPr/>
            </p:nvPicPr>
            <p:blipFill>
              <a:blip r:embed="rId294"/>
              <a:stretch>
                <a:fillRect/>
              </a:stretch>
            </p:blipFill>
            <p:spPr>
              <a:xfrm>
                <a:off x="6275117" y="3811267"/>
                <a:ext cx="334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38362" name="Freihand 138361">
                <a:extLst>
                  <a:ext uri="{FF2B5EF4-FFF2-40B4-BE49-F238E27FC236}">
                    <a16:creationId xmlns:a16="http://schemas.microsoft.com/office/drawing/2014/main" id="{BB4775F0-B311-46F1-8342-260477394789}"/>
                  </a:ext>
                </a:extLst>
              </p14:cNvPr>
              <p14:cNvContentPartPr/>
              <p14:nvPr/>
            </p14:nvContentPartPr>
            <p14:xfrm>
              <a:off x="6583997" y="3784267"/>
              <a:ext cx="360" cy="360"/>
            </p14:xfrm>
          </p:contentPart>
        </mc:Choice>
        <mc:Fallback>
          <p:pic>
            <p:nvPicPr>
              <p:cNvPr id="138362" name="Freihand 138361">
                <a:extLst>
                  <a:ext uri="{FF2B5EF4-FFF2-40B4-BE49-F238E27FC236}">
                    <a16:creationId xmlns:a16="http://schemas.microsoft.com/office/drawing/2014/main" id="{BB4775F0-B311-46F1-8342-260477394789}"/>
                  </a:ext>
                </a:extLst>
              </p:cNvPr>
              <p:cNvPicPr/>
              <p:nvPr/>
            </p:nvPicPr>
            <p:blipFill>
              <a:blip r:embed="rId66"/>
              <a:stretch>
                <a:fillRect/>
              </a:stretch>
            </p:blipFill>
            <p:spPr>
              <a:xfrm>
                <a:off x="6579677" y="3779947"/>
                <a:ext cx="9000" cy="9000"/>
              </a:xfrm>
              <a:prstGeom prst="rect">
                <a:avLst/>
              </a:prstGeom>
            </p:spPr>
          </p:pic>
        </mc:Fallback>
      </mc:AlternateContent>
      <p:grpSp>
        <p:nvGrpSpPr>
          <p:cNvPr id="138407" name="Gruppieren 138406">
            <a:extLst>
              <a:ext uri="{FF2B5EF4-FFF2-40B4-BE49-F238E27FC236}">
                <a16:creationId xmlns:a16="http://schemas.microsoft.com/office/drawing/2014/main" id="{BFD396EC-8AC9-4D45-90EE-8966C5FC3D8A}"/>
              </a:ext>
            </a:extLst>
          </p:cNvPr>
          <p:cNvGrpSpPr/>
          <p:nvPr/>
        </p:nvGrpSpPr>
        <p:grpSpPr>
          <a:xfrm>
            <a:off x="6835997" y="3507787"/>
            <a:ext cx="4640400" cy="557280"/>
            <a:chOff x="6835997" y="3507787"/>
            <a:chExt cx="4640400" cy="557280"/>
          </a:xfrm>
        </p:grpSpPr>
        <mc:AlternateContent xmlns:mc="http://schemas.openxmlformats.org/markup-compatibility/2006">
          <mc:Choice xmlns:p14="http://schemas.microsoft.com/office/powerpoint/2010/main" Requires="p14">
            <p:contentPart p14:bwMode="auto" r:id="rId296">
              <p14:nvContentPartPr>
                <p14:cNvPr id="138372" name="Freihand 138371">
                  <a:extLst>
                    <a:ext uri="{FF2B5EF4-FFF2-40B4-BE49-F238E27FC236}">
                      <a16:creationId xmlns:a16="http://schemas.microsoft.com/office/drawing/2014/main" id="{17481AB5-55DC-4D3E-8DFA-E9E0F85030F8}"/>
                    </a:ext>
                  </a:extLst>
                </p14:cNvPr>
                <p14:cNvContentPartPr/>
                <p14:nvPr/>
              </p14:nvContentPartPr>
              <p14:xfrm>
                <a:off x="7774877" y="3559627"/>
                <a:ext cx="2520" cy="31680"/>
              </p14:xfrm>
            </p:contentPart>
          </mc:Choice>
          <mc:Fallback>
            <p:pic>
              <p:nvPicPr>
                <p:cNvPr id="138372" name="Freihand 138371">
                  <a:extLst>
                    <a:ext uri="{FF2B5EF4-FFF2-40B4-BE49-F238E27FC236}">
                      <a16:creationId xmlns:a16="http://schemas.microsoft.com/office/drawing/2014/main" id="{17481AB5-55DC-4D3E-8DFA-E9E0F85030F8}"/>
                    </a:ext>
                  </a:extLst>
                </p:cNvPr>
                <p:cNvPicPr/>
                <p:nvPr/>
              </p:nvPicPr>
              <p:blipFill>
                <a:blip r:embed="rId297"/>
                <a:stretch>
                  <a:fillRect/>
                </a:stretch>
              </p:blipFill>
              <p:spPr>
                <a:xfrm>
                  <a:off x="7770557" y="3555307"/>
                  <a:ext cx="111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38376" name="Freihand 138375">
                  <a:extLst>
                    <a:ext uri="{FF2B5EF4-FFF2-40B4-BE49-F238E27FC236}">
                      <a16:creationId xmlns:a16="http://schemas.microsoft.com/office/drawing/2014/main" id="{E7473702-C02A-422A-9976-AE6C80AA6ED2}"/>
                    </a:ext>
                  </a:extLst>
                </p14:cNvPr>
                <p14:cNvContentPartPr/>
                <p14:nvPr/>
              </p14:nvContentPartPr>
              <p14:xfrm>
                <a:off x="9313877" y="3613987"/>
                <a:ext cx="227160" cy="163440"/>
              </p14:xfrm>
            </p:contentPart>
          </mc:Choice>
          <mc:Fallback>
            <p:pic>
              <p:nvPicPr>
                <p:cNvPr id="138376" name="Freihand 138375">
                  <a:extLst>
                    <a:ext uri="{FF2B5EF4-FFF2-40B4-BE49-F238E27FC236}">
                      <a16:creationId xmlns:a16="http://schemas.microsoft.com/office/drawing/2014/main" id="{E7473702-C02A-422A-9976-AE6C80AA6ED2}"/>
                    </a:ext>
                  </a:extLst>
                </p:cNvPr>
                <p:cNvPicPr/>
                <p:nvPr/>
              </p:nvPicPr>
              <p:blipFill>
                <a:blip r:embed="rId299"/>
                <a:stretch>
                  <a:fillRect/>
                </a:stretch>
              </p:blipFill>
              <p:spPr>
                <a:xfrm>
                  <a:off x="9309557" y="3609667"/>
                  <a:ext cx="2358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38377" name="Freihand 138376">
                  <a:extLst>
                    <a:ext uri="{FF2B5EF4-FFF2-40B4-BE49-F238E27FC236}">
                      <a16:creationId xmlns:a16="http://schemas.microsoft.com/office/drawing/2014/main" id="{B215D098-A572-4CB3-A87B-DAE50A420172}"/>
                    </a:ext>
                  </a:extLst>
                </p14:cNvPr>
                <p14:cNvContentPartPr/>
                <p14:nvPr/>
              </p14:nvContentPartPr>
              <p14:xfrm>
                <a:off x="9460397" y="3670867"/>
                <a:ext cx="94680" cy="106560"/>
              </p14:xfrm>
            </p:contentPart>
          </mc:Choice>
          <mc:Fallback>
            <p:pic>
              <p:nvPicPr>
                <p:cNvPr id="138377" name="Freihand 138376">
                  <a:extLst>
                    <a:ext uri="{FF2B5EF4-FFF2-40B4-BE49-F238E27FC236}">
                      <a16:creationId xmlns:a16="http://schemas.microsoft.com/office/drawing/2014/main" id="{B215D098-A572-4CB3-A87B-DAE50A420172}"/>
                    </a:ext>
                  </a:extLst>
                </p:cNvPr>
                <p:cNvPicPr/>
                <p:nvPr/>
              </p:nvPicPr>
              <p:blipFill>
                <a:blip r:embed="rId301"/>
                <a:stretch>
                  <a:fillRect/>
                </a:stretch>
              </p:blipFill>
              <p:spPr>
                <a:xfrm>
                  <a:off x="9456077" y="3666547"/>
                  <a:ext cx="103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38378" name="Freihand 138377">
                  <a:extLst>
                    <a:ext uri="{FF2B5EF4-FFF2-40B4-BE49-F238E27FC236}">
                      <a16:creationId xmlns:a16="http://schemas.microsoft.com/office/drawing/2014/main" id="{41625B62-2329-488C-A7D0-81A2871230B9}"/>
                    </a:ext>
                  </a:extLst>
                </p14:cNvPr>
                <p14:cNvContentPartPr/>
                <p14:nvPr/>
              </p14:nvContentPartPr>
              <p14:xfrm>
                <a:off x="9576677" y="3614707"/>
                <a:ext cx="186840" cy="150120"/>
              </p14:xfrm>
            </p:contentPart>
          </mc:Choice>
          <mc:Fallback>
            <p:pic>
              <p:nvPicPr>
                <p:cNvPr id="138378" name="Freihand 138377">
                  <a:extLst>
                    <a:ext uri="{FF2B5EF4-FFF2-40B4-BE49-F238E27FC236}">
                      <a16:creationId xmlns:a16="http://schemas.microsoft.com/office/drawing/2014/main" id="{41625B62-2329-488C-A7D0-81A2871230B9}"/>
                    </a:ext>
                  </a:extLst>
                </p:cNvPr>
                <p:cNvPicPr/>
                <p:nvPr/>
              </p:nvPicPr>
              <p:blipFill>
                <a:blip r:embed="rId303"/>
                <a:stretch>
                  <a:fillRect/>
                </a:stretch>
              </p:blipFill>
              <p:spPr>
                <a:xfrm>
                  <a:off x="9572357" y="3610387"/>
                  <a:ext cx="195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38379" name="Freihand 138378">
                  <a:extLst>
                    <a:ext uri="{FF2B5EF4-FFF2-40B4-BE49-F238E27FC236}">
                      <a16:creationId xmlns:a16="http://schemas.microsoft.com/office/drawing/2014/main" id="{08B01775-F2B7-4158-995F-286B5F4A5FC0}"/>
                    </a:ext>
                  </a:extLst>
                </p14:cNvPr>
                <p14:cNvContentPartPr/>
                <p14:nvPr/>
              </p14:nvContentPartPr>
              <p14:xfrm>
                <a:off x="9760277" y="3668347"/>
                <a:ext cx="113760" cy="90000"/>
              </p14:xfrm>
            </p:contentPart>
          </mc:Choice>
          <mc:Fallback>
            <p:pic>
              <p:nvPicPr>
                <p:cNvPr id="138379" name="Freihand 138378">
                  <a:extLst>
                    <a:ext uri="{FF2B5EF4-FFF2-40B4-BE49-F238E27FC236}">
                      <a16:creationId xmlns:a16="http://schemas.microsoft.com/office/drawing/2014/main" id="{08B01775-F2B7-4158-995F-286B5F4A5FC0}"/>
                    </a:ext>
                  </a:extLst>
                </p:cNvPr>
                <p:cNvPicPr/>
                <p:nvPr/>
              </p:nvPicPr>
              <p:blipFill>
                <a:blip r:embed="rId305"/>
                <a:stretch>
                  <a:fillRect/>
                </a:stretch>
              </p:blipFill>
              <p:spPr>
                <a:xfrm>
                  <a:off x="9755957" y="3664027"/>
                  <a:ext cx="122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38380" name="Freihand 138379">
                  <a:extLst>
                    <a:ext uri="{FF2B5EF4-FFF2-40B4-BE49-F238E27FC236}">
                      <a16:creationId xmlns:a16="http://schemas.microsoft.com/office/drawing/2014/main" id="{28F4D611-2A48-444B-B8F4-7C858124ABD0}"/>
                    </a:ext>
                  </a:extLst>
                </p14:cNvPr>
                <p14:cNvContentPartPr/>
                <p14:nvPr/>
              </p14:nvContentPartPr>
              <p14:xfrm>
                <a:off x="9547157" y="3507787"/>
                <a:ext cx="20520" cy="9720"/>
              </p14:xfrm>
            </p:contentPart>
          </mc:Choice>
          <mc:Fallback>
            <p:pic>
              <p:nvPicPr>
                <p:cNvPr id="138380" name="Freihand 138379">
                  <a:extLst>
                    <a:ext uri="{FF2B5EF4-FFF2-40B4-BE49-F238E27FC236}">
                      <a16:creationId xmlns:a16="http://schemas.microsoft.com/office/drawing/2014/main" id="{28F4D611-2A48-444B-B8F4-7C858124ABD0}"/>
                    </a:ext>
                  </a:extLst>
                </p:cNvPr>
                <p:cNvPicPr/>
                <p:nvPr/>
              </p:nvPicPr>
              <p:blipFill>
                <a:blip r:embed="rId307"/>
                <a:stretch>
                  <a:fillRect/>
                </a:stretch>
              </p:blipFill>
              <p:spPr>
                <a:xfrm>
                  <a:off x="9542837" y="3503467"/>
                  <a:ext cx="29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38382" name="Freihand 138381">
                  <a:extLst>
                    <a:ext uri="{FF2B5EF4-FFF2-40B4-BE49-F238E27FC236}">
                      <a16:creationId xmlns:a16="http://schemas.microsoft.com/office/drawing/2014/main" id="{467C5D80-695F-4883-B9C5-D2D65058D1B0}"/>
                    </a:ext>
                  </a:extLst>
                </p14:cNvPr>
                <p14:cNvContentPartPr/>
                <p14:nvPr/>
              </p14:nvContentPartPr>
              <p14:xfrm>
                <a:off x="9891317" y="3661867"/>
                <a:ext cx="192600" cy="92880"/>
              </p14:xfrm>
            </p:contentPart>
          </mc:Choice>
          <mc:Fallback>
            <p:pic>
              <p:nvPicPr>
                <p:cNvPr id="138382" name="Freihand 138381">
                  <a:extLst>
                    <a:ext uri="{FF2B5EF4-FFF2-40B4-BE49-F238E27FC236}">
                      <a16:creationId xmlns:a16="http://schemas.microsoft.com/office/drawing/2014/main" id="{467C5D80-695F-4883-B9C5-D2D65058D1B0}"/>
                    </a:ext>
                  </a:extLst>
                </p:cNvPr>
                <p:cNvPicPr/>
                <p:nvPr/>
              </p:nvPicPr>
              <p:blipFill>
                <a:blip r:embed="rId309"/>
                <a:stretch>
                  <a:fillRect/>
                </a:stretch>
              </p:blipFill>
              <p:spPr>
                <a:xfrm>
                  <a:off x="9886997" y="3657547"/>
                  <a:ext cx="201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38383" name="Freihand 138382">
                  <a:extLst>
                    <a:ext uri="{FF2B5EF4-FFF2-40B4-BE49-F238E27FC236}">
                      <a16:creationId xmlns:a16="http://schemas.microsoft.com/office/drawing/2014/main" id="{B067BB5C-970A-4C26-87F0-BAC49C12FB89}"/>
                    </a:ext>
                  </a:extLst>
                </p14:cNvPr>
                <p14:cNvContentPartPr/>
                <p14:nvPr/>
              </p14:nvContentPartPr>
              <p14:xfrm>
                <a:off x="10129997" y="3577627"/>
                <a:ext cx="168480" cy="140400"/>
              </p14:xfrm>
            </p:contentPart>
          </mc:Choice>
          <mc:Fallback>
            <p:pic>
              <p:nvPicPr>
                <p:cNvPr id="138383" name="Freihand 138382">
                  <a:extLst>
                    <a:ext uri="{FF2B5EF4-FFF2-40B4-BE49-F238E27FC236}">
                      <a16:creationId xmlns:a16="http://schemas.microsoft.com/office/drawing/2014/main" id="{B067BB5C-970A-4C26-87F0-BAC49C12FB89}"/>
                    </a:ext>
                  </a:extLst>
                </p:cNvPr>
                <p:cNvPicPr/>
                <p:nvPr/>
              </p:nvPicPr>
              <p:blipFill>
                <a:blip r:embed="rId311"/>
                <a:stretch>
                  <a:fillRect/>
                </a:stretch>
              </p:blipFill>
              <p:spPr>
                <a:xfrm>
                  <a:off x="10125677" y="3573307"/>
                  <a:ext cx="177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38384" name="Freihand 138383">
                  <a:extLst>
                    <a:ext uri="{FF2B5EF4-FFF2-40B4-BE49-F238E27FC236}">
                      <a16:creationId xmlns:a16="http://schemas.microsoft.com/office/drawing/2014/main" id="{0A349A60-03A6-4D62-AE99-CCC0E01BD2F6}"/>
                    </a:ext>
                  </a:extLst>
                </p14:cNvPr>
                <p14:cNvContentPartPr/>
                <p14:nvPr/>
              </p14:nvContentPartPr>
              <p14:xfrm>
                <a:off x="10273637" y="3587347"/>
                <a:ext cx="19800" cy="36000"/>
              </p14:xfrm>
            </p:contentPart>
          </mc:Choice>
          <mc:Fallback>
            <p:pic>
              <p:nvPicPr>
                <p:cNvPr id="138384" name="Freihand 138383">
                  <a:extLst>
                    <a:ext uri="{FF2B5EF4-FFF2-40B4-BE49-F238E27FC236}">
                      <a16:creationId xmlns:a16="http://schemas.microsoft.com/office/drawing/2014/main" id="{0A349A60-03A6-4D62-AE99-CCC0E01BD2F6}"/>
                    </a:ext>
                  </a:extLst>
                </p:cNvPr>
                <p:cNvPicPr/>
                <p:nvPr/>
              </p:nvPicPr>
              <p:blipFill>
                <a:blip r:embed="rId313"/>
                <a:stretch>
                  <a:fillRect/>
                </a:stretch>
              </p:blipFill>
              <p:spPr>
                <a:xfrm>
                  <a:off x="10269317" y="3583027"/>
                  <a:ext cx="28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38385" name="Freihand 138384">
                  <a:extLst>
                    <a:ext uri="{FF2B5EF4-FFF2-40B4-BE49-F238E27FC236}">
                      <a16:creationId xmlns:a16="http://schemas.microsoft.com/office/drawing/2014/main" id="{BFAC6D0F-8598-4B7C-87A2-AD3E6C0D55A4}"/>
                    </a:ext>
                  </a:extLst>
                </p14:cNvPr>
                <p14:cNvContentPartPr/>
                <p14:nvPr/>
              </p14:nvContentPartPr>
              <p14:xfrm>
                <a:off x="10272557" y="3644227"/>
                <a:ext cx="246240" cy="174600"/>
              </p14:xfrm>
            </p:contentPart>
          </mc:Choice>
          <mc:Fallback>
            <p:pic>
              <p:nvPicPr>
                <p:cNvPr id="138385" name="Freihand 138384">
                  <a:extLst>
                    <a:ext uri="{FF2B5EF4-FFF2-40B4-BE49-F238E27FC236}">
                      <a16:creationId xmlns:a16="http://schemas.microsoft.com/office/drawing/2014/main" id="{BFAC6D0F-8598-4B7C-87A2-AD3E6C0D55A4}"/>
                    </a:ext>
                  </a:extLst>
                </p:cNvPr>
                <p:cNvPicPr/>
                <p:nvPr/>
              </p:nvPicPr>
              <p:blipFill>
                <a:blip r:embed="rId315"/>
                <a:stretch>
                  <a:fillRect/>
                </a:stretch>
              </p:blipFill>
              <p:spPr>
                <a:xfrm>
                  <a:off x="10268237" y="3639907"/>
                  <a:ext cx="254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38386" name="Freihand 138385">
                  <a:extLst>
                    <a:ext uri="{FF2B5EF4-FFF2-40B4-BE49-F238E27FC236}">
                      <a16:creationId xmlns:a16="http://schemas.microsoft.com/office/drawing/2014/main" id="{F94FB092-A669-4841-A672-9E9C3D604C8A}"/>
                    </a:ext>
                  </a:extLst>
                </p14:cNvPr>
                <p14:cNvContentPartPr/>
                <p14:nvPr/>
              </p14:nvContentPartPr>
              <p14:xfrm>
                <a:off x="10660997" y="3542347"/>
                <a:ext cx="32040" cy="157680"/>
              </p14:xfrm>
            </p:contentPart>
          </mc:Choice>
          <mc:Fallback>
            <p:pic>
              <p:nvPicPr>
                <p:cNvPr id="138386" name="Freihand 138385">
                  <a:extLst>
                    <a:ext uri="{FF2B5EF4-FFF2-40B4-BE49-F238E27FC236}">
                      <a16:creationId xmlns:a16="http://schemas.microsoft.com/office/drawing/2014/main" id="{F94FB092-A669-4841-A672-9E9C3D604C8A}"/>
                    </a:ext>
                  </a:extLst>
                </p:cNvPr>
                <p:cNvPicPr/>
                <p:nvPr/>
              </p:nvPicPr>
              <p:blipFill>
                <a:blip r:embed="rId317"/>
                <a:stretch>
                  <a:fillRect/>
                </a:stretch>
              </p:blipFill>
              <p:spPr>
                <a:xfrm>
                  <a:off x="10656677" y="3538027"/>
                  <a:ext cx="40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38387" name="Freihand 138386">
                  <a:extLst>
                    <a:ext uri="{FF2B5EF4-FFF2-40B4-BE49-F238E27FC236}">
                      <a16:creationId xmlns:a16="http://schemas.microsoft.com/office/drawing/2014/main" id="{B379F85D-D9E6-45AB-8DCF-40411B154657}"/>
                    </a:ext>
                  </a:extLst>
                </p14:cNvPr>
                <p14:cNvContentPartPr/>
                <p14:nvPr/>
              </p14:nvContentPartPr>
              <p14:xfrm>
                <a:off x="10624637" y="3539467"/>
                <a:ext cx="141480" cy="90360"/>
              </p14:xfrm>
            </p:contentPart>
          </mc:Choice>
          <mc:Fallback>
            <p:pic>
              <p:nvPicPr>
                <p:cNvPr id="138387" name="Freihand 138386">
                  <a:extLst>
                    <a:ext uri="{FF2B5EF4-FFF2-40B4-BE49-F238E27FC236}">
                      <a16:creationId xmlns:a16="http://schemas.microsoft.com/office/drawing/2014/main" id="{B379F85D-D9E6-45AB-8DCF-40411B154657}"/>
                    </a:ext>
                  </a:extLst>
                </p:cNvPr>
                <p:cNvPicPr/>
                <p:nvPr/>
              </p:nvPicPr>
              <p:blipFill>
                <a:blip r:embed="rId319"/>
                <a:stretch>
                  <a:fillRect/>
                </a:stretch>
              </p:blipFill>
              <p:spPr>
                <a:xfrm>
                  <a:off x="10620317" y="3535147"/>
                  <a:ext cx="150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38388" name="Freihand 138387">
                  <a:extLst>
                    <a:ext uri="{FF2B5EF4-FFF2-40B4-BE49-F238E27FC236}">
                      <a16:creationId xmlns:a16="http://schemas.microsoft.com/office/drawing/2014/main" id="{6AD680AF-4394-4A3A-952D-2298523F6A10}"/>
                    </a:ext>
                  </a:extLst>
                </p14:cNvPr>
                <p14:cNvContentPartPr/>
                <p14:nvPr/>
              </p14:nvContentPartPr>
              <p14:xfrm>
                <a:off x="10712117" y="3602467"/>
                <a:ext cx="185400" cy="72360"/>
              </p14:xfrm>
            </p:contentPart>
          </mc:Choice>
          <mc:Fallback>
            <p:pic>
              <p:nvPicPr>
                <p:cNvPr id="138388" name="Freihand 138387">
                  <a:extLst>
                    <a:ext uri="{FF2B5EF4-FFF2-40B4-BE49-F238E27FC236}">
                      <a16:creationId xmlns:a16="http://schemas.microsoft.com/office/drawing/2014/main" id="{6AD680AF-4394-4A3A-952D-2298523F6A10}"/>
                    </a:ext>
                  </a:extLst>
                </p:cNvPr>
                <p:cNvPicPr/>
                <p:nvPr/>
              </p:nvPicPr>
              <p:blipFill>
                <a:blip r:embed="rId321"/>
                <a:stretch>
                  <a:fillRect/>
                </a:stretch>
              </p:blipFill>
              <p:spPr>
                <a:xfrm>
                  <a:off x="10707797" y="3598147"/>
                  <a:ext cx="194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38389" name="Freihand 138388">
                  <a:extLst>
                    <a:ext uri="{FF2B5EF4-FFF2-40B4-BE49-F238E27FC236}">
                      <a16:creationId xmlns:a16="http://schemas.microsoft.com/office/drawing/2014/main" id="{ACA2F5DD-D4FC-4623-A2DD-6BE45DEAFE5E}"/>
                    </a:ext>
                  </a:extLst>
                </p14:cNvPr>
                <p14:cNvContentPartPr/>
                <p14:nvPr/>
              </p14:nvContentPartPr>
              <p14:xfrm>
                <a:off x="10908317" y="3601387"/>
                <a:ext cx="62280" cy="89280"/>
              </p14:xfrm>
            </p:contentPart>
          </mc:Choice>
          <mc:Fallback>
            <p:pic>
              <p:nvPicPr>
                <p:cNvPr id="138389" name="Freihand 138388">
                  <a:extLst>
                    <a:ext uri="{FF2B5EF4-FFF2-40B4-BE49-F238E27FC236}">
                      <a16:creationId xmlns:a16="http://schemas.microsoft.com/office/drawing/2014/main" id="{ACA2F5DD-D4FC-4623-A2DD-6BE45DEAFE5E}"/>
                    </a:ext>
                  </a:extLst>
                </p:cNvPr>
                <p:cNvPicPr/>
                <p:nvPr/>
              </p:nvPicPr>
              <p:blipFill>
                <a:blip r:embed="rId323"/>
                <a:stretch>
                  <a:fillRect/>
                </a:stretch>
              </p:blipFill>
              <p:spPr>
                <a:xfrm>
                  <a:off x="10903997" y="3597067"/>
                  <a:ext cx="70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38390" name="Freihand 138389">
                  <a:extLst>
                    <a:ext uri="{FF2B5EF4-FFF2-40B4-BE49-F238E27FC236}">
                      <a16:creationId xmlns:a16="http://schemas.microsoft.com/office/drawing/2014/main" id="{5B3F9754-50A5-4095-B955-4375CD111EE4}"/>
                    </a:ext>
                  </a:extLst>
                </p14:cNvPr>
                <p14:cNvContentPartPr/>
                <p14:nvPr/>
              </p14:nvContentPartPr>
              <p14:xfrm>
                <a:off x="10975637" y="3615427"/>
                <a:ext cx="235440" cy="47880"/>
              </p14:xfrm>
            </p:contentPart>
          </mc:Choice>
          <mc:Fallback>
            <p:pic>
              <p:nvPicPr>
                <p:cNvPr id="138390" name="Freihand 138389">
                  <a:extLst>
                    <a:ext uri="{FF2B5EF4-FFF2-40B4-BE49-F238E27FC236}">
                      <a16:creationId xmlns:a16="http://schemas.microsoft.com/office/drawing/2014/main" id="{5B3F9754-50A5-4095-B955-4375CD111EE4}"/>
                    </a:ext>
                  </a:extLst>
                </p:cNvPr>
                <p:cNvPicPr/>
                <p:nvPr/>
              </p:nvPicPr>
              <p:blipFill>
                <a:blip r:embed="rId325"/>
                <a:stretch>
                  <a:fillRect/>
                </a:stretch>
              </p:blipFill>
              <p:spPr>
                <a:xfrm>
                  <a:off x="10971317" y="3611107"/>
                  <a:ext cx="2440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38391" name="Freihand 138390">
                  <a:extLst>
                    <a:ext uri="{FF2B5EF4-FFF2-40B4-BE49-F238E27FC236}">
                      <a16:creationId xmlns:a16="http://schemas.microsoft.com/office/drawing/2014/main" id="{F4F818D6-E89A-41A4-9914-7D0406B7CA60}"/>
                    </a:ext>
                  </a:extLst>
                </p14:cNvPr>
                <p14:cNvContentPartPr/>
                <p14:nvPr/>
              </p14:nvContentPartPr>
              <p14:xfrm>
                <a:off x="11239157" y="3587707"/>
                <a:ext cx="237240" cy="68040"/>
              </p14:xfrm>
            </p:contentPart>
          </mc:Choice>
          <mc:Fallback>
            <p:pic>
              <p:nvPicPr>
                <p:cNvPr id="138391" name="Freihand 138390">
                  <a:extLst>
                    <a:ext uri="{FF2B5EF4-FFF2-40B4-BE49-F238E27FC236}">
                      <a16:creationId xmlns:a16="http://schemas.microsoft.com/office/drawing/2014/main" id="{F4F818D6-E89A-41A4-9914-7D0406B7CA60}"/>
                    </a:ext>
                  </a:extLst>
                </p:cNvPr>
                <p:cNvPicPr/>
                <p:nvPr/>
              </p:nvPicPr>
              <p:blipFill>
                <a:blip r:embed="rId327"/>
                <a:stretch>
                  <a:fillRect/>
                </a:stretch>
              </p:blipFill>
              <p:spPr>
                <a:xfrm>
                  <a:off x="11234837" y="3583387"/>
                  <a:ext cx="245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38363" name="Freihand 138362">
                  <a:extLst>
                    <a:ext uri="{FF2B5EF4-FFF2-40B4-BE49-F238E27FC236}">
                      <a16:creationId xmlns:a16="http://schemas.microsoft.com/office/drawing/2014/main" id="{D2B70EA9-C78F-46C8-89DD-D26F4DEE4D47}"/>
                    </a:ext>
                  </a:extLst>
                </p14:cNvPr>
                <p14:cNvContentPartPr/>
                <p14:nvPr/>
              </p14:nvContentPartPr>
              <p14:xfrm>
                <a:off x="6835997" y="3773827"/>
                <a:ext cx="196560" cy="132480"/>
              </p14:xfrm>
            </p:contentPart>
          </mc:Choice>
          <mc:Fallback>
            <p:pic>
              <p:nvPicPr>
                <p:cNvPr id="138363" name="Freihand 138362">
                  <a:extLst>
                    <a:ext uri="{FF2B5EF4-FFF2-40B4-BE49-F238E27FC236}">
                      <a16:creationId xmlns:a16="http://schemas.microsoft.com/office/drawing/2014/main" id="{D2B70EA9-C78F-46C8-89DD-D26F4DEE4D47}"/>
                    </a:ext>
                  </a:extLst>
                </p:cNvPr>
                <p:cNvPicPr/>
                <p:nvPr/>
              </p:nvPicPr>
              <p:blipFill>
                <a:blip r:embed="rId329"/>
                <a:stretch>
                  <a:fillRect/>
                </a:stretch>
              </p:blipFill>
              <p:spPr>
                <a:xfrm>
                  <a:off x="6831677" y="3769507"/>
                  <a:ext cx="205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38364" name="Freihand 138363">
                  <a:extLst>
                    <a:ext uri="{FF2B5EF4-FFF2-40B4-BE49-F238E27FC236}">
                      <a16:creationId xmlns:a16="http://schemas.microsoft.com/office/drawing/2014/main" id="{DEAB02FF-01CE-4E1A-AECF-FE3766FA8198}"/>
                    </a:ext>
                  </a:extLst>
                </p14:cNvPr>
                <p14:cNvContentPartPr/>
                <p14:nvPr/>
              </p14:nvContentPartPr>
              <p14:xfrm>
                <a:off x="6939317" y="3818107"/>
                <a:ext cx="266040" cy="81360"/>
              </p14:xfrm>
            </p:contentPart>
          </mc:Choice>
          <mc:Fallback>
            <p:pic>
              <p:nvPicPr>
                <p:cNvPr id="138364" name="Freihand 138363">
                  <a:extLst>
                    <a:ext uri="{FF2B5EF4-FFF2-40B4-BE49-F238E27FC236}">
                      <a16:creationId xmlns:a16="http://schemas.microsoft.com/office/drawing/2014/main" id="{DEAB02FF-01CE-4E1A-AECF-FE3766FA8198}"/>
                    </a:ext>
                  </a:extLst>
                </p:cNvPr>
                <p:cNvPicPr/>
                <p:nvPr/>
              </p:nvPicPr>
              <p:blipFill>
                <a:blip r:embed="rId331"/>
                <a:stretch>
                  <a:fillRect/>
                </a:stretch>
              </p:blipFill>
              <p:spPr>
                <a:xfrm>
                  <a:off x="6934997" y="3813787"/>
                  <a:ext cx="274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38365" name="Freihand 138364">
                  <a:extLst>
                    <a:ext uri="{FF2B5EF4-FFF2-40B4-BE49-F238E27FC236}">
                      <a16:creationId xmlns:a16="http://schemas.microsoft.com/office/drawing/2014/main" id="{0A986E44-B293-42CD-9C54-354C594766B9}"/>
                    </a:ext>
                  </a:extLst>
                </p14:cNvPr>
                <p14:cNvContentPartPr/>
                <p14:nvPr/>
              </p14:nvContentPartPr>
              <p14:xfrm>
                <a:off x="7230197" y="3741427"/>
                <a:ext cx="369720" cy="151200"/>
              </p14:xfrm>
            </p:contentPart>
          </mc:Choice>
          <mc:Fallback>
            <p:pic>
              <p:nvPicPr>
                <p:cNvPr id="138365" name="Freihand 138364">
                  <a:extLst>
                    <a:ext uri="{FF2B5EF4-FFF2-40B4-BE49-F238E27FC236}">
                      <a16:creationId xmlns:a16="http://schemas.microsoft.com/office/drawing/2014/main" id="{0A986E44-B293-42CD-9C54-354C594766B9}"/>
                    </a:ext>
                  </a:extLst>
                </p:cNvPr>
                <p:cNvPicPr/>
                <p:nvPr/>
              </p:nvPicPr>
              <p:blipFill>
                <a:blip r:embed="rId333"/>
                <a:stretch>
                  <a:fillRect/>
                </a:stretch>
              </p:blipFill>
              <p:spPr>
                <a:xfrm>
                  <a:off x="7225877" y="3737107"/>
                  <a:ext cx="378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38366" name="Freihand 138365">
                  <a:extLst>
                    <a:ext uri="{FF2B5EF4-FFF2-40B4-BE49-F238E27FC236}">
                      <a16:creationId xmlns:a16="http://schemas.microsoft.com/office/drawing/2014/main" id="{7ADE5A36-B44B-4713-8399-3CE31E2CF22D}"/>
                    </a:ext>
                  </a:extLst>
                </p14:cNvPr>
                <p14:cNvContentPartPr/>
                <p14:nvPr/>
              </p14:nvContentPartPr>
              <p14:xfrm>
                <a:off x="7634117" y="3712627"/>
                <a:ext cx="176400" cy="200880"/>
              </p14:xfrm>
            </p:contentPart>
          </mc:Choice>
          <mc:Fallback>
            <p:pic>
              <p:nvPicPr>
                <p:cNvPr id="138366" name="Freihand 138365">
                  <a:extLst>
                    <a:ext uri="{FF2B5EF4-FFF2-40B4-BE49-F238E27FC236}">
                      <a16:creationId xmlns:a16="http://schemas.microsoft.com/office/drawing/2014/main" id="{7ADE5A36-B44B-4713-8399-3CE31E2CF22D}"/>
                    </a:ext>
                  </a:extLst>
                </p:cNvPr>
                <p:cNvPicPr/>
                <p:nvPr/>
              </p:nvPicPr>
              <p:blipFill>
                <a:blip r:embed="rId335"/>
                <a:stretch>
                  <a:fillRect/>
                </a:stretch>
              </p:blipFill>
              <p:spPr>
                <a:xfrm>
                  <a:off x="7629797" y="3708307"/>
                  <a:ext cx="1850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38367" name="Freihand 138366">
                  <a:extLst>
                    <a:ext uri="{FF2B5EF4-FFF2-40B4-BE49-F238E27FC236}">
                      <a16:creationId xmlns:a16="http://schemas.microsoft.com/office/drawing/2014/main" id="{F9B697EE-BD27-49DF-BBCB-606DD6108080}"/>
                    </a:ext>
                  </a:extLst>
                </p14:cNvPr>
                <p14:cNvContentPartPr/>
                <p14:nvPr/>
              </p14:nvContentPartPr>
              <p14:xfrm>
                <a:off x="7837157" y="3700747"/>
                <a:ext cx="127080" cy="136800"/>
              </p14:xfrm>
            </p:contentPart>
          </mc:Choice>
          <mc:Fallback>
            <p:pic>
              <p:nvPicPr>
                <p:cNvPr id="138367" name="Freihand 138366">
                  <a:extLst>
                    <a:ext uri="{FF2B5EF4-FFF2-40B4-BE49-F238E27FC236}">
                      <a16:creationId xmlns:a16="http://schemas.microsoft.com/office/drawing/2014/main" id="{F9B697EE-BD27-49DF-BBCB-606DD6108080}"/>
                    </a:ext>
                  </a:extLst>
                </p:cNvPr>
                <p:cNvPicPr/>
                <p:nvPr/>
              </p:nvPicPr>
              <p:blipFill>
                <a:blip r:embed="rId337"/>
                <a:stretch>
                  <a:fillRect/>
                </a:stretch>
              </p:blipFill>
              <p:spPr>
                <a:xfrm>
                  <a:off x="7832837" y="3696427"/>
                  <a:ext cx="135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38368" name="Freihand 138367">
                  <a:extLst>
                    <a:ext uri="{FF2B5EF4-FFF2-40B4-BE49-F238E27FC236}">
                      <a16:creationId xmlns:a16="http://schemas.microsoft.com/office/drawing/2014/main" id="{F8D5E318-A0AF-4680-AEED-27F57985035C}"/>
                    </a:ext>
                  </a:extLst>
                </p14:cNvPr>
                <p14:cNvContentPartPr/>
                <p14:nvPr/>
              </p14:nvContentPartPr>
              <p14:xfrm>
                <a:off x="7897277" y="3797587"/>
                <a:ext cx="62280" cy="60480"/>
              </p14:xfrm>
            </p:contentPart>
          </mc:Choice>
          <mc:Fallback>
            <p:pic>
              <p:nvPicPr>
                <p:cNvPr id="138368" name="Freihand 138367">
                  <a:extLst>
                    <a:ext uri="{FF2B5EF4-FFF2-40B4-BE49-F238E27FC236}">
                      <a16:creationId xmlns:a16="http://schemas.microsoft.com/office/drawing/2014/main" id="{F8D5E318-A0AF-4680-AEED-27F57985035C}"/>
                    </a:ext>
                  </a:extLst>
                </p:cNvPr>
                <p:cNvPicPr/>
                <p:nvPr/>
              </p:nvPicPr>
              <p:blipFill>
                <a:blip r:embed="rId339"/>
                <a:stretch>
                  <a:fillRect/>
                </a:stretch>
              </p:blipFill>
              <p:spPr>
                <a:xfrm>
                  <a:off x="7892957" y="3793267"/>
                  <a:ext cx="70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38369" name="Freihand 138368">
                  <a:extLst>
                    <a:ext uri="{FF2B5EF4-FFF2-40B4-BE49-F238E27FC236}">
                      <a16:creationId xmlns:a16="http://schemas.microsoft.com/office/drawing/2014/main" id="{E320BFE0-58C8-4943-AD56-4C009DF90813}"/>
                    </a:ext>
                  </a:extLst>
                </p14:cNvPr>
                <p14:cNvContentPartPr/>
                <p14:nvPr/>
              </p14:nvContentPartPr>
              <p14:xfrm>
                <a:off x="7963157" y="3731707"/>
                <a:ext cx="354600" cy="150120"/>
              </p14:xfrm>
            </p:contentPart>
          </mc:Choice>
          <mc:Fallback>
            <p:pic>
              <p:nvPicPr>
                <p:cNvPr id="138369" name="Freihand 138368">
                  <a:extLst>
                    <a:ext uri="{FF2B5EF4-FFF2-40B4-BE49-F238E27FC236}">
                      <a16:creationId xmlns:a16="http://schemas.microsoft.com/office/drawing/2014/main" id="{E320BFE0-58C8-4943-AD56-4C009DF90813}"/>
                    </a:ext>
                  </a:extLst>
                </p:cNvPr>
                <p:cNvPicPr/>
                <p:nvPr/>
              </p:nvPicPr>
              <p:blipFill>
                <a:blip r:embed="rId341"/>
                <a:stretch>
                  <a:fillRect/>
                </a:stretch>
              </p:blipFill>
              <p:spPr>
                <a:xfrm>
                  <a:off x="7958837" y="3727387"/>
                  <a:ext cx="363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38370" name="Freihand 138369">
                  <a:extLst>
                    <a:ext uri="{FF2B5EF4-FFF2-40B4-BE49-F238E27FC236}">
                      <a16:creationId xmlns:a16="http://schemas.microsoft.com/office/drawing/2014/main" id="{B94DC3CA-2894-47F0-8516-03F408254F44}"/>
                    </a:ext>
                  </a:extLst>
                </p14:cNvPr>
                <p14:cNvContentPartPr/>
                <p14:nvPr/>
              </p14:nvContentPartPr>
              <p14:xfrm>
                <a:off x="8324237" y="3732067"/>
                <a:ext cx="20520" cy="50760"/>
              </p14:xfrm>
            </p:contentPart>
          </mc:Choice>
          <mc:Fallback>
            <p:pic>
              <p:nvPicPr>
                <p:cNvPr id="138370" name="Freihand 138369">
                  <a:extLst>
                    <a:ext uri="{FF2B5EF4-FFF2-40B4-BE49-F238E27FC236}">
                      <a16:creationId xmlns:a16="http://schemas.microsoft.com/office/drawing/2014/main" id="{B94DC3CA-2894-47F0-8516-03F408254F44}"/>
                    </a:ext>
                  </a:extLst>
                </p:cNvPr>
                <p:cNvPicPr/>
                <p:nvPr/>
              </p:nvPicPr>
              <p:blipFill>
                <a:blip r:embed="rId343"/>
                <a:stretch>
                  <a:fillRect/>
                </a:stretch>
              </p:blipFill>
              <p:spPr>
                <a:xfrm>
                  <a:off x="8319917" y="3727747"/>
                  <a:ext cx="291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38371" name="Freihand 138370">
                  <a:extLst>
                    <a:ext uri="{FF2B5EF4-FFF2-40B4-BE49-F238E27FC236}">
                      <a16:creationId xmlns:a16="http://schemas.microsoft.com/office/drawing/2014/main" id="{BA097237-D121-44D0-831D-19ADB8FC79A5}"/>
                    </a:ext>
                  </a:extLst>
                </p14:cNvPr>
                <p14:cNvContentPartPr/>
                <p14:nvPr/>
              </p14:nvContentPartPr>
              <p14:xfrm>
                <a:off x="8382917" y="3809827"/>
                <a:ext cx="270720" cy="61200"/>
              </p14:xfrm>
            </p:contentPart>
          </mc:Choice>
          <mc:Fallback>
            <p:pic>
              <p:nvPicPr>
                <p:cNvPr id="138371" name="Freihand 138370">
                  <a:extLst>
                    <a:ext uri="{FF2B5EF4-FFF2-40B4-BE49-F238E27FC236}">
                      <a16:creationId xmlns:a16="http://schemas.microsoft.com/office/drawing/2014/main" id="{BA097237-D121-44D0-831D-19ADB8FC79A5}"/>
                    </a:ext>
                  </a:extLst>
                </p:cNvPr>
                <p:cNvPicPr/>
                <p:nvPr/>
              </p:nvPicPr>
              <p:blipFill>
                <a:blip r:embed="rId345"/>
                <a:stretch>
                  <a:fillRect/>
                </a:stretch>
              </p:blipFill>
              <p:spPr>
                <a:xfrm>
                  <a:off x="8378597" y="3805507"/>
                  <a:ext cx="279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38374" name="Freihand 138373">
                  <a:extLst>
                    <a:ext uri="{FF2B5EF4-FFF2-40B4-BE49-F238E27FC236}">
                      <a16:creationId xmlns:a16="http://schemas.microsoft.com/office/drawing/2014/main" id="{E3864B94-B7DD-41EE-9AB2-D2D8A98C3389}"/>
                    </a:ext>
                  </a:extLst>
                </p14:cNvPr>
                <p14:cNvContentPartPr/>
                <p14:nvPr/>
              </p14:nvContentPartPr>
              <p14:xfrm>
                <a:off x="8817797" y="3691387"/>
                <a:ext cx="367920" cy="134280"/>
              </p14:xfrm>
            </p:contentPart>
          </mc:Choice>
          <mc:Fallback>
            <p:pic>
              <p:nvPicPr>
                <p:cNvPr id="138374" name="Freihand 138373">
                  <a:extLst>
                    <a:ext uri="{FF2B5EF4-FFF2-40B4-BE49-F238E27FC236}">
                      <a16:creationId xmlns:a16="http://schemas.microsoft.com/office/drawing/2014/main" id="{E3864B94-B7DD-41EE-9AB2-D2D8A98C3389}"/>
                    </a:ext>
                  </a:extLst>
                </p:cNvPr>
                <p:cNvPicPr/>
                <p:nvPr/>
              </p:nvPicPr>
              <p:blipFill>
                <a:blip r:embed="rId347"/>
                <a:stretch>
                  <a:fillRect/>
                </a:stretch>
              </p:blipFill>
              <p:spPr>
                <a:xfrm>
                  <a:off x="8813477" y="3687067"/>
                  <a:ext cx="376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38393" name="Freihand 138392">
                  <a:extLst>
                    <a:ext uri="{FF2B5EF4-FFF2-40B4-BE49-F238E27FC236}">
                      <a16:creationId xmlns:a16="http://schemas.microsoft.com/office/drawing/2014/main" id="{5D79EAF0-AFDF-4E5D-9014-C8D843C531E8}"/>
                    </a:ext>
                  </a:extLst>
                </p14:cNvPr>
                <p14:cNvContentPartPr/>
                <p14:nvPr/>
              </p14:nvContentPartPr>
              <p14:xfrm>
                <a:off x="8358437" y="3980827"/>
                <a:ext cx="142920" cy="84240"/>
              </p14:xfrm>
            </p:contentPart>
          </mc:Choice>
          <mc:Fallback>
            <p:pic>
              <p:nvPicPr>
                <p:cNvPr id="138393" name="Freihand 138392">
                  <a:extLst>
                    <a:ext uri="{FF2B5EF4-FFF2-40B4-BE49-F238E27FC236}">
                      <a16:creationId xmlns:a16="http://schemas.microsoft.com/office/drawing/2014/main" id="{5D79EAF0-AFDF-4E5D-9014-C8D843C531E8}"/>
                    </a:ext>
                  </a:extLst>
                </p:cNvPr>
                <p:cNvPicPr/>
                <p:nvPr/>
              </p:nvPicPr>
              <p:blipFill>
                <a:blip r:embed="rId349"/>
                <a:stretch>
                  <a:fillRect/>
                </a:stretch>
              </p:blipFill>
              <p:spPr>
                <a:xfrm>
                  <a:off x="8354117" y="3976507"/>
                  <a:ext cx="151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38394" name="Freihand 138393">
                  <a:extLst>
                    <a:ext uri="{FF2B5EF4-FFF2-40B4-BE49-F238E27FC236}">
                      <a16:creationId xmlns:a16="http://schemas.microsoft.com/office/drawing/2014/main" id="{17AFD54B-6FE8-4A12-A53A-4BD95F46FDE4}"/>
                    </a:ext>
                  </a:extLst>
                </p14:cNvPr>
                <p14:cNvContentPartPr/>
                <p14:nvPr/>
              </p14:nvContentPartPr>
              <p14:xfrm>
                <a:off x="8503877" y="3945547"/>
                <a:ext cx="53640" cy="26640"/>
              </p14:xfrm>
            </p:contentPart>
          </mc:Choice>
          <mc:Fallback>
            <p:pic>
              <p:nvPicPr>
                <p:cNvPr id="138394" name="Freihand 138393">
                  <a:extLst>
                    <a:ext uri="{FF2B5EF4-FFF2-40B4-BE49-F238E27FC236}">
                      <a16:creationId xmlns:a16="http://schemas.microsoft.com/office/drawing/2014/main" id="{17AFD54B-6FE8-4A12-A53A-4BD95F46FDE4}"/>
                    </a:ext>
                  </a:extLst>
                </p:cNvPr>
                <p:cNvPicPr/>
                <p:nvPr/>
              </p:nvPicPr>
              <p:blipFill>
                <a:blip r:embed="rId351"/>
                <a:stretch>
                  <a:fillRect/>
                </a:stretch>
              </p:blipFill>
              <p:spPr>
                <a:xfrm>
                  <a:off x="8499557" y="3941227"/>
                  <a:ext cx="622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38395" name="Freihand 138394">
                  <a:extLst>
                    <a:ext uri="{FF2B5EF4-FFF2-40B4-BE49-F238E27FC236}">
                      <a16:creationId xmlns:a16="http://schemas.microsoft.com/office/drawing/2014/main" id="{16030FB3-4459-42B0-9E7A-9F139932A63F}"/>
                    </a:ext>
                  </a:extLst>
                </p14:cNvPr>
                <p14:cNvContentPartPr/>
                <p14:nvPr/>
              </p14:nvContentPartPr>
              <p14:xfrm>
                <a:off x="8544197" y="3892267"/>
                <a:ext cx="263160" cy="144720"/>
              </p14:xfrm>
            </p:contentPart>
          </mc:Choice>
          <mc:Fallback>
            <p:pic>
              <p:nvPicPr>
                <p:cNvPr id="138395" name="Freihand 138394">
                  <a:extLst>
                    <a:ext uri="{FF2B5EF4-FFF2-40B4-BE49-F238E27FC236}">
                      <a16:creationId xmlns:a16="http://schemas.microsoft.com/office/drawing/2014/main" id="{16030FB3-4459-42B0-9E7A-9F139932A63F}"/>
                    </a:ext>
                  </a:extLst>
                </p:cNvPr>
                <p:cNvPicPr/>
                <p:nvPr/>
              </p:nvPicPr>
              <p:blipFill>
                <a:blip r:embed="rId353"/>
                <a:stretch>
                  <a:fillRect/>
                </a:stretch>
              </p:blipFill>
              <p:spPr>
                <a:xfrm>
                  <a:off x="8539877" y="3887947"/>
                  <a:ext cx="271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38397" name="Freihand 138396">
                  <a:extLst>
                    <a:ext uri="{FF2B5EF4-FFF2-40B4-BE49-F238E27FC236}">
                      <a16:creationId xmlns:a16="http://schemas.microsoft.com/office/drawing/2014/main" id="{54399BBE-D603-4638-8721-CCA272E42A44}"/>
                    </a:ext>
                  </a:extLst>
                </p14:cNvPr>
                <p14:cNvContentPartPr/>
                <p14:nvPr/>
              </p14:nvContentPartPr>
              <p14:xfrm>
                <a:off x="8958197" y="3958867"/>
                <a:ext cx="122040" cy="60840"/>
              </p14:xfrm>
            </p:contentPart>
          </mc:Choice>
          <mc:Fallback>
            <p:pic>
              <p:nvPicPr>
                <p:cNvPr id="138397" name="Freihand 138396">
                  <a:extLst>
                    <a:ext uri="{FF2B5EF4-FFF2-40B4-BE49-F238E27FC236}">
                      <a16:creationId xmlns:a16="http://schemas.microsoft.com/office/drawing/2014/main" id="{54399BBE-D603-4638-8721-CCA272E42A44}"/>
                    </a:ext>
                  </a:extLst>
                </p:cNvPr>
                <p:cNvPicPr/>
                <p:nvPr/>
              </p:nvPicPr>
              <p:blipFill>
                <a:blip r:embed="rId355"/>
                <a:stretch>
                  <a:fillRect/>
                </a:stretch>
              </p:blipFill>
              <p:spPr>
                <a:xfrm>
                  <a:off x="8953877" y="3954547"/>
                  <a:ext cx="130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38398" name="Freihand 138397">
                  <a:extLst>
                    <a:ext uri="{FF2B5EF4-FFF2-40B4-BE49-F238E27FC236}">
                      <a16:creationId xmlns:a16="http://schemas.microsoft.com/office/drawing/2014/main" id="{F99C43E3-4F21-4449-A48A-68CB5C73D983}"/>
                    </a:ext>
                  </a:extLst>
                </p14:cNvPr>
                <p14:cNvContentPartPr/>
                <p14:nvPr/>
              </p14:nvContentPartPr>
              <p14:xfrm>
                <a:off x="9145757" y="3851587"/>
                <a:ext cx="281520" cy="150840"/>
              </p14:xfrm>
            </p:contentPart>
          </mc:Choice>
          <mc:Fallback>
            <p:pic>
              <p:nvPicPr>
                <p:cNvPr id="138398" name="Freihand 138397">
                  <a:extLst>
                    <a:ext uri="{FF2B5EF4-FFF2-40B4-BE49-F238E27FC236}">
                      <a16:creationId xmlns:a16="http://schemas.microsoft.com/office/drawing/2014/main" id="{F99C43E3-4F21-4449-A48A-68CB5C73D983}"/>
                    </a:ext>
                  </a:extLst>
                </p:cNvPr>
                <p:cNvPicPr/>
                <p:nvPr/>
              </p:nvPicPr>
              <p:blipFill>
                <a:blip r:embed="rId357"/>
                <a:stretch>
                  <a:fillRect/>
                </a:stretch>
              </p:blipFill>
              <p:spPr>
                <a:xfrm>
                  <a:off x="9141437" y="3847267"/>
                  <a:ext cx="290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38399" name="Freihand 138398">
                  <a:extLst>
                    <a:ext uri="{FF2B5EF4-FFF2-40B4-BE49-F238E27FC236}">
                      <a16:creationId xmlns:a16="http://schemas.microsoft.com/office/drawing/2014/main" id="{BC2559A9-E623-4BE5-A1D7-77ACDADEA369}"/>
                    </a:ext>
                  </a:extLst>
                </p14:cNvPr>
                <p14:cNvContentPartPr/>
                <p14:nvPr/>
              </p14:nvContentPartPr>
              <p14:xfrm>
                <a:off x="9596837" y="3904867"/>
                <a:ext cx="248040" cy="84960"/>
              </p14:xfrm>
            </p:contentPart>
          </mc:Choice>
          <mc:Fallback>
            <p:pic>
              <p:nvPicPr>
                <p:cNvPr id="138399" name="Freihand 138398">
                  <a:extLst>
                    <a:ext uri="{FF2B5EF4-FFF2-40B4-BE49-F238E27FC236}">
                      <a16:creationId xmlns:a16="http://schemas.microsoft.com/office/drawing/2014/main" id="{BC2559A9-E623-4BE5-A1D7-77ACDADEA369}"/>
                    </a:ext>
                  </a:extLst>
                </p:cNvPr>
                <p:cNvPicPr/>
                <p:nvPr/>
              </p:nvPicPr>
              <p:blipFill>
                <a:blip r:embed="rId359"/>
                <a:stretch>
                  <a:fillRect/>
                </a:stretch>
              </p:blipFill>
              <p:spPr>
                <a:xfrm>
                  <a:off x="9592517" y="3900547"/>
                  <a:ext cx="256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38400" name="Freihand 138399">
                  <a:extLst>
                    <a:ext uri="{FF2B5EF4-FFF2-40B4-BE49-F238E27FC236}">
                      <a16:creationId xmlns:a16="http://schemas.microsoft.com/office/drawing/2014/main" id="{F22EEDFF-A91D-403B-9671-62F6540634E5}"/>
                    </a:ext>
                  </a:extLst>
                </p14:cNvPr>
                <p14:cNvContentPartPr/>
                <p14:nvPr/>
              </p14:nvContentPartPr>
              <p14:xfrm>
                <a:off x="9835877" y="3915667"/>
                <a:ext cx="170640" cy="97920"/>
              </p14:xfrm>
            </p:contentPart>
          </mc:Choice>
          <mc:Fallback>
            <p:pic>
              <p:nvPicPr>
                <p:cNvPr id="138400" name="Freihand 138399">
                  <a:extLst>
                    <a:ext uri="{FF2B5EF4-FFF2-40B4-BE49-F238E27FC236}">
                      <a16:creationId xmlns:a16="http://schemas.microsoft.com/office/drawing/2014/main" id="{F22EEDFF-A91D-403B-9671-62F6540634E5}"/>
                    </a:ext>
                  </a:extLst>
                </p:cNvPr>
                <p:cNvPicPr/>
                <p:nvPr/>
              </p:nvPicPr>
              <p:blipFill>
                <a:blip r:embed="rId361"/>
                <a:stretch>
                  <a:fillRect/>
                </a:stretch>
              </p:blipFill>
              <p:spPr>
                <a:xfrm>
                  <a:off x="9831557" y="3911347"/>
                  <a:ext cx="179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38401" name="Freihand 138400">
                  <a:extLst>
                    <a:ext uri="{FF2B5EF4-FFF2-40B4-BE49-F238E27FC236}">
                      <a16:creationId xmlns:a16="http://schemas.microsoft.com/office/drawing/2014/main" id="{66169B1C-DC94-4B83-9F7B-EFC4240E89B2}"/>
                    </a:ext>
                  </a:extLst>
                </p14:cNvPr>
                <p14:cNvContentPartPr/>
                <p14:nvPr/>
              </p14:nvContentPartPr>
              <p14:xfrm>
                <a:off x="10163477" y="3845467"/>
                <a:ext cx="110880" cy="130320"/>
              </p14:xfrm>
            </p:contentPart>
          </mc:Choice>
          <mc:Fallback>
            <p:pic>
              <p:nvPicPr>
                <p:cNvPr id="138401" name="Freihand 138400">
                  <a:extLst>
                    <a:ext uri="{FF2B5EF4-FFF2-40B4-BE49-F238E27FC236}">
                      <a16:creationId xmlns:a16="http://schemas.microsoft.com/office/drawing/2014/main" id="{66169B1C-DC94-4B83-9F7B-EFC4240E89B2}"/>
                    </a:ext>
                  </a:extLst>
                </p:cNvPr>
                <p:cNvPicPr/>
                <p:nvPr/>
              </p:nvPicPr>
              <p:blipFill>
                <a:blip r:embed="rId363"/>
                <a:stretch>
                  <a:fillRect/>
                </a:stretch>
              </p:blipFill>
              <p:spPr>
                <a:xfrm>
                  <a:off x="10159157" y="3841147"/>
                  <a:ext cx="119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38402" name="Freihand 138401">
                  <a:extLst>
                    <a:ext uri="{FF2B5EF4-FFF2-40B4-BE49-F238E27FC236}">
                      <a16:creationId xmlns:a16="http://schemas.microsoft.com/office/drawing/2014/main" id="{606892BA-13D2-44F2-9102-6C94CF815C02}"/>
                    </a:ext>
                  </a:extLst>
                </p14:cNvPr>
                <p14:cNvContentPartPr/>
                <p14:nvPr/>
              </p14:nvContentPartPr>
              <p14:xfrm>
                <a:off x="10279757" y="3914227"/>
                <a:ext cx="77400" cy="37440"/>
              </p14:xfrm>
            </p:contentPart>
          </mc:Choice>
          <mc:Fallback>
            <p:pic>
              <p:nvPicPr>
                <p:cNvPr id="138402" name="Freihand 138401">
                  <a:extLst>
                    <a:ext uri="{FF2B5EF4-FFF2-40B4-BE49-F238E27FC236}">
                      <a16:creationId xmlns:a16="http://schemas.microsoft.com/office/drawing/2014/main" id="{606892BA-13D2-44F2-9102-6C94CF815C02}"/>
                    </a:ext>
                  </a:extLst>
                </p:cNvPr>
                <p:cNvPicPr/>
                <p:nvPr/>
              </p:nvPicPr>
              <p:blipFill>
                <a:blip r:embed="rId365"/>
                <a:stretch>
                  <a:fillRect/>
                </a:stretch>
              </p:blipFill>
              <p:spPr>
                <a:xfrm>
                  <a:off x="10275437" y="3909907"/>
                  <a:ext cx="860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38403" name="Freihand 138402">
                  <a:extLst>
                    <a:ext uri="{FF2B5EF4-FFF2-40B4-BE49-F238E27FC236}">
                      <a16:creationId xmlns:a16="http://schemas.microsoft.com/office/drawing/2014/main" id="{329458CA-3D93-4633-A789-F925E9A9A113}"/>
                    </a:ext>
                  </a:extLst>
                </p14:cNvPr>
                <p14:cNvContentPartPr/>
                <p14:nvPr/>
              </p14:nvContentPartPr>
              <p14:xfrm>
                <a:off x="10400357" y="3790747"/>
                <a:ext cx="157320" cy="147600"/>
              </p14:xfrm>
            </p:contentPart>
          </mc:Choice>
          <mc:Fallback>
            <p:pic>
              <p:nvPicPr>
                <p:cNvPr id="138403" name="Freihand 138402">
                  <a:extLst>
                    <a:ext uri="{FF2B5EF4-FFF2-40B4-BE49-F238E27FC236}">
                      <a16:creationId xmlns:a16="http://schemas.microsoft.com/office/drawing/2014/main" id="{329458CA-3D93-4633-A789-F925E9A9A113}"/>
                    </a:ext>
                  </a:extLst>
                </p:cNvPr>
                <p:cNvPicPr/>
                <p:nvPr/>
              </p:nvPicPr>
              <p:blipFill>
                <a:blip r:embed="rId367"/>
                <a:stretch>
                  <a:fillRect/>
                </a:stretch>
              </p:blipFill>
              <p:spPr>
                <a:xfrm>
                  <a:off x="10396037" y="3786427"/>
                  <a:ext cx="165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38404" name="Freihand 138403">
                  <a:extLst>
                    <a:ext uri="{FF2B5EF4-FFF2-40B4-BE49-F238E27FC236}">
                      <a16:creationId xmlns:a16="http://schemas.microsoft.com/office/drawing/2014/main" id="{5A9A9EF1-6882-40F7-9876-FC2EACE0FD69}"/>
                    </a:ext>
                  </a:extLst>
                </p14:cNvPr>
                <p14:cNvContentPartPr/>
                <p14:nvPr/>
              </p14:nvContentPartPr>
              <p14:xfrm>
                <a:off x="10536437" y="3801547"/>
                <a:ext cx="197640" cy="207000"/>
              </p14:xfrm>
            </p:contentPart>
          </mc:Choice>
          <mc:Fallback>
            <p:pic>
              <p:nvPicPr>
                <p:cNvPr id="138404" name="Freihand 138403">
                  <a:extLst>
                    <a:ext uri="{FF2B5EF4-FFF2-40B4-BE49-F238E27FC236}">
                      <a16:creationId xmlns:a16="http://schemas.microsoft.com/office/drawing/2014/main" id="{5A9A9EF1-6882-40F7-9876-FC2EACE0FD69}"/>
                    </a:ext>
                  </a:extLst>
                </p:cNvPr>
                <p:cNvPicPr/>
                <p:nvPr/>
              </p:nvPicPr>
              <p:blipFill>
                <a:blip r:embed="rId369"/>
                <a:stretch>
                  <a:fillRect/>
                </a:stretch>
              </p:blipFill>
              <p:spPr>
                <a:xfrm>
                  <a:off x="10532117" y="3797227"/>
                  <a:ext cx="2062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38405" name="Freihand 138404">
                  <a:extLst>
                    <a:ext uri="{FF2B5EF4-FFF2-40B4-BE49-F238E27FC236}">
                      <a16:creationId xmlns:a16="http://schemas.microsoft.com/office/drawing/2014/main" id="{2F1078DE-C43F-4B3F-A281-683B90AA7B6F}"/>
                    </a:ext>
                  </a:extLst>
                </p14:cNvPr>
                <p14:cNvContentPartPr/>
                <p14:nvPr/>
              </p14:nvContentPartPr>
              <p14:xfrm>
                <a:off x="10666757" y="3863467"/>
                <a:ext cx="86760" cy="83880"/>
              </p14:xfrm>
            </p:contentPart>
          </mc:Choice>
          <mc:Fallback>
            <p:pic>
              <p:nvPicPr>
                <p:cNvPr id="138405" name="Freihand 138404">
                  <a:extLst>
                    <a:ext uri="{FF2B5EF4-FFF2-40B4-BE49-F238E27FC236}">
                      <a16:creationId xmlns:a16="http://schemas.microsoft.com/office/drawing/2014/main" id="{2F1078DE-C43F-4B3F-A281-683B90AA7B6F}"/>
                    </a:ext>
                  </a:extLst>
                </p:cNvPr>
                <p:cNvPicPr/>
                <p:nvPr/>
              </p:nvPicPr>
              <p:blipFill>
                <a:blip r:embed="rId371"/>
                <a:stretch>
                  <a:fillRect/>
                </a:stretch>
              </p:blipFill>
              <p:spPr>
                <a:xfrm>
                  <a:off x="10662437" y="3859147"/>
                  <a:ext cx="95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38406" name="Freihand 138405">
                  <a:extLst>
                    <a:ext uri="{FF2B5EF4-FFF2-40B4-BE49-F238E27FC236}">
                      <a16:creationId xmlns:a16="http://schemas.microsoft.com/office/drawing/2014/main" id="{5536349B-6810-4472-8686-DEFC2B6AABB1}"/>
                    </a:ext>
                  </a:extLst>
                </p14:cNvPr>
                <p14:cNvContentPartPr/>
                <p14:nvPr/>
              </p14:nvContentPartPr>
              <p14:xfrm>
                <a:off x="10756397" y="3835747"/>
                <a:ext cx="319680" cy="188280"/>
              </p14:xfrm>
            </p:contentPart>
          </mc:Choice>
          <mc:Fallback>
            <p:pic>
              <p:nvPicPr>
                <p:cNvPr id="138406" name="Freihand 138405">
                  <a:extLst>
                    <a:ext uri="{FF2B5EF4-FFF2-40B4-BE49-F238E27FC236}">
                      <a16:creationId xmlns:a16="http://schemas.microsoft.com/office/drawing/2014/main" id="{5536349B-6810-4472-8686-DEFC2B6AABB1}"/>
                    </a:ext>
                  </a:extLst>
                </p:cNvPr>
                <p:cNvPicPr/>
                <p:nvPr/>
              </p:nvPicPr>
              <p:blipFill>
                <a:blip r:embed="rId373"/>
                <a:stretch>
                  <a:fillRect/>
                </a:stretch>
              </p:blipFill>
              <p:spPr>
                <a:xfrm>
                  <a:off x="10752077" y="3831427"/>
                  <a:ext cx="328320" cy="19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4">
            <p14:nvContentPartPr>
              <p14:cNvPr id="138458" name="Freihand 138457">
                <a:extLst>
                  <a:ext uri="{FF2B5EF4-FFF2-40B4-BE49-F238E27FC236}">
                    <a16:creationId xmlns:a16="http://schemas.microsoft.com/office/drawing/2014/main" id="{5DB86DA5-162F-4C7D-8114-A76EB9FE7C76}"/>
                  </a:ext>
                </a:extLst>
              </p14:cNvPr>
              <p14:cNvContentPartPr/>
              <p14:nvPr/>
            </p14:nvContentPartPr>
            <p14:xfrm>
              <a:off x="208397" y="5660947"/>
              <a:ext cx="3576600" cy="120240"/>
            </p14:xfrm>
          </p:contentPart>
        </mc:Choice>
        <mc:Fallback>
          <p:pic>
            <p:nvPicPr>
              <p:cNvPr id="138458" name="Freihand 138457">
                <a:extLst>
                  <a:ext uri="{FF2B5EF4-FFF2-40B4-BE49-F238E27FC236}">
                    <a16:creationId xmlns:a16="http://schemas.microsoft.com/office/drawing/2014/main" id="{5DB86DA5-162F-4C7D-8114-A76EB9FE7C76}"/>
                  </a:ext>
                </a:extLst>
              </p:cNvPr>
              <p:cNvPicPr/>
              <p:nvPr/>
            </p:nvPicPr>
            <p:blipFill>
              <a:blip r:embed="rId375"/>
              <a:stretch>
                <a:fillRect/>
              </a:stretch>
            </p:blipFill>
            <p:spPr>
              <a:xfrm>
                <a:off x="204077" y="5656627"/>
                <a:ext cx="3585240" cy="128880"/>
              </a:xfrm>
              <a:prstGeom prst="rect">
                <a:avLst/>
              </a:prstGeom>
            </p:spPr>
          </p:pic>
        </mc:Fallback>
      </mc:AlternateContent>
      <p:grpSp>
        <p:nvGrpSpPr>
          <p:cNvPr id="138460" name="Gruppieren 138459">
            <a:extLst>
              <a:ext uri="{FF2B5EF4-FFF2-40B4-BE49-F238E27FC236}">
                <a16:creationId xmlns:a16="http://schemas.microsoft.com/office/drawing/2014/main" id="{3679D6D8-3D63-4A33-AFF2-5E3E6D2F65C1}"/>
              </a:ext>
            </a:extLst>
          </p:cNvPr>
          <p:cNvGrpSpPr/>
          <p:nvPr/>
        </p:nvGrpSpPr>
        <p:grpSpPr>
          <a:xfrm>
            <a:off x="125597" y="4670947"/>
            <a:ext cx="7663680" cy="1070640"/>
            <a:chOff x="125597" y="4670947"/>
            <a:chExt cx="7663680" cy="1070640"/>
          </a:xfrm>
        </p:grpSpPr>
        <mc:AlternateContent xmlns:mc="http://schemas.openxmlformats.org/markup-compatibility/2006">
          <mc:Choice xmlns:p14="http://schemas.microsoft.com/office/powerpoint/2010/main" Requires="p14">
            <p:contentPart p14:bwMode="auto" r:id="rId376">
              <p14:nvContentPartPr>
                <p14:cNvPr id="138408" name="Freihand 138407">
                  <a:extLst>
                    <a:ext uri="{FF2B5EF4-FFF2-40B4-BE49-F238E27FC236}">
                      <a16:creationId xmlns:a16="http://schemas.microsoft.com/office/drawing/2014/main" id="{6967B14E-2A4E-4A89-B14C-FD54BAC9CF55}"/>
                    </a:ext>
                  </a:extLst>
                </p14:cNvPr>
                <p14:cNvContentPartPr/>
                <p14:nvPr/>
              </p14:nvContentPartPr>
              <p14:xfrm>
                <a:off x="451037" y="4670947"/>
                <a:ext cx="201240" cy="335520"/>
              </p14:xfrm>
            </p:contentPart>
          </mc:Choice>
          <mc:Fallback>
            <p:pic>
              <p:nvPicPr>
                <p:cNvPr id="138408" name="Freihand 138407">
                  <a:extLst>
                    <a:ext uri="{FF2B5EF4-FFF2-40B4-BE49-F238E27FC236}">
                      <a16:creationId xmlns:a16="http://schemas.microsoft.com/office/drawing/2014/main" id="{6967B14E-2A4E-4A89-B14C-FD54BAC9CF55}"/>
                    </a:ext>
                  </a:extLst>
                </p:cNvPr>
                <p:cNvPicPr/>
                <p:nvPr/>
              </p:nvPicPr>
              <p:blipFill>
                <a:blip r:embed="rId377"/>
                <a:stretch>
                  <a:fillRect/>
                </a:stretch>
              </p:blipFill>
              <p:spPr>
                <a:xfrm>
                  <a:off x="446717" y="4666627"/>
                  <a:ext cx="20988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38409" name="Freihand 138408">
                  <a:extLst>
                    <a:ext uri="{FF2B5EF4-FFF2-40B4-BE49-F238E27FC236}">
                      <a16:creationId xmlns:a16="http://schemas.microsoft.com/office/drawing/2014/main" id="{1F30A21E-FF79-4192-A28B-1103A96F5C61}"/>
                    </a:ext>
                  </a:extLst>
                </p14:cNvPr>
                <p14:cNvContentPartPr/>
                <p14:nvPr/>
              </p14:nvContentPartPr>
              <p14:xfrm>
                <a:off x="598997" y="4841947"/>
                <a:ext cx="185400" cy="305280"/>
              </p14:xfrm>
            </p:contentPart>
          </mc:Choice>
          <mc:Fallback>
            <p:pic>
              <p:nvPicPr>
                <p:cNvPr id="138409" name="Freihand 138408">
                  <a:extLst>
                    <a:ext uri="{FF2B5EF4-FFF2-40B4-BE49-F238E27FC236}">
                      <a16:creationId xmlns:a16="http://schemas.microsoft.com/office/drawing/2014/main" id="{1F30A21E-FF79-4192-A28B-1103A96F5C61}"/>
                    </a:ext>
                  </a:extLst>
                </p:cNvPr>
                <p:cNvPicPr/>
                <p:nvPr/>
              </p:nvPicPr>
              <p:blipFill>
                <a:blip r:embed="rId379"/>
                <a:stretch>
                  <a:fillRect/>
                </a:stretch>
              </p:blipFill>
              <p:spPr>
                <a:xfrm>
                  <a:off x="594677" y="4837627"/>
                  <a:ext cx="19404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38411" name="Freihand 138410">
                  <a:extLst>
                    <a:ext uri="{FF2B5EF4-FFF2-40B4-BE49-F238E27FC236}">
                      <a16:creationId xmlns:a16="http://schemas.microsoft.com/office/drawing/2014/main" id="{1470D3DC-1119-43F7-81D9-F4F26CA80A0A}"/>
                    </a:ext>
                  </a:extLst>
                </p14:cNvPr>
                <p14:cNvContentPartPr/>
                <p14:nvPr/>
              </p14:nvContentPartPr>
              <p14:xfrm>
                <a:off x="979517" y="4808827"/>
                <a:ext cx="9720" cy="167400"/>
              </p14:xfrm>
            </p:contentPart>
          </mc:Choice>
          <mc:Fallback>
            <p:pic>
              <p:nvPicPr>
                <p:cNvPr id="138411" name="Freihand 138410">
                  <a:extLst>
                    <a:ext uri="{FF2B5EF4-FFF2-40B4-BE49-F238E27FC236}">
                      <a16:creationId xmlns:a16="http://schemas.microsoft.com/office/drawing/2014/main" id="{1470D3DC-1119-43F7-81D9-F4F26CA80A0A}"/>
                    </a:ext>
                  </a:extLst>
                </p:cNvPr>
                <p:cNvPicPr/>
                <p:nvPr/>
              </p:nvPicPr>
              <p:blipFill>
                <a:blip r:embed="rId381"/>
                <a:stretch>
                  <a:fillRect/>
                </a:stretch>
              </p:blipFill>
              <p:spPr>
                <a:xfrm>
                  <a:off x="975197" y="4804507"/>
                  <a:ext cx="18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38412" name="Freihand 138411">
                  <a:extLst>
                    <a:ext uri="{FF2B5EF4-FFF2-40B4-BE49-F238E27FC236}">
                      <a16:creationId xmlns:a16="http://schemas.microsoft.com/office/drawing/2014/main" id="{DC389486-C65C-4027-A257-A45E66B05158}"/>
                    </a:ext>
                  </a:extLst>
                </p14:cNvPr>
                <p14:cNvContentPartPr/>
                <p14:nvPr/>
              </p14:nvContentPartPr>
              <p14:xfrm>
                <a:off x="890957" y="4754467"/>
                <a:ext cx="177840" cy="243360"/>
              </p14:xfrm>
            </p:contentPart>
          </mc:Choice>
          <mc:Fallback>
            <p:pic>
              <p:nvPicPr>
                <p:cNvPr id="138412" name="Freihand 138411">
                  <a:extLst>
                    <a:ext uri="{FF2B5EF4-FFF2-40B4-BE49-F238E27FC236}">
                      <a16:creationId xmlns:a16="http://schemas.microsoft.com/office/drawing/2014/main" id="{DC389486-C65C-4027-A257-A45E66B05158}"/>
                    </a:ext>
                  </a:extLst>
                </p:cNvPr>
                <p:cNvPicPr/>
                <p:nvPr/>
              </p:nvPicPr>
              <p:blipFill>
                <a:blip r:embed="rId383"/>
                <a:stretch>
                  <a:fillRect/>
                </a:stretch>
              </p:blipFill>
              <p:spPr>
                <a:xfrm>
                  <a:off x="886637" y="4750147"/>
                  <a:ext cx="1864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38413" name="Freihand 138412">
                  <a:extLst>
                    <a:ext uri="{FF2B5EF4-FFF2-40B4-BE49-F238E27FC236}">
                      <a16:creationId xmlns:a16="http://schemas.microsoft.com/office/drawing/2014/main" id="{BC3CA2AE-92EE-4BC1-B154-2F727AB16443}"/>
                    </a:ext>
                  </a:extLst>
                </p14:cNvPr>
                <p14:cNvContentPartPr/>
                <p14:nvPr/>
              </p14:nvContentPartPr>
              <p14:xfrm>
                <a:off x="1148357" y="4883347"/>
                <a:ext cx="19800" cy="96120"/>
              </p14:xfrm>
            </p:contentPart>
          </mc:Choice>
          <mc:Fallback>
            <p:pic>
              <p:nvPicPr>
                <p:cNvPr id="138413" name="Freihand 138412">
                  <a:extLst>
                    <a:ext uri="{FF2B5EF4-FFF2-40B4-BE49-F238E27FC236}">
                      <a16:creationId xmlns:a16="http://schemas.microsoft.com/office/drawing/2014/main" id="{BC3CA2AE-92EE-4BC1-B154-2F727AB16443}"/>
                    </a:ext>
                  </a:extLst>
                </p:cNvPr>
                <p:cNvPicPr/>
                <p:nvPr/>
              </p:nvPicPr>
              <p:blipFill>
                <a:blip r:embed="rId385"/>
                <a:stretch>
                  <a:fillRect/>
                </a:stretch>
              </p:blipFill>
              <p:spPr>
                <a:xfrm>
                  <a:off x="1144037" y="4879027"/>
                  <a:ext cx="28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38414" name="Freihand 138413">
                  <a:extLst>
                    <a:ext uri="{FF2B5EF4-FFF2-40B4-BE49-F238E27FC236}">
                      <a16:creationId xmlns:a16="http://schemas.microsoft.com/office/drawing/2014/main" id="{562E4CB4-F3FD-4339-A3E7-AF073C3B4ED4}"/>
                    </a:ext>
                  </a:extLst>
                </p14:cNvPr>
                <p14:cNvContentPartPr/>
                <p14:nvPr/>
              </p14:nvContentPartPr>
              <p14:xfrm>
                <a:off x="1136837" y="4829347"/>
                <a:ext cx="42840" cy="28800"/>
              </p14:xfrm>
            </p:contentPart>
          </mc:Choice>
          <mc:Fallback>
            <p:pic>
              <p:nvPicPr>
                <p:cNvPr id="138414" name="Freihand 138413">
                  <a:extLst>
                    <a:ext uri="{FF2B5EF4-FFF2-40B4-BE49-F238E27FC236}">
                      <a16:creationId xmlns:a16="http://schemas.microsoft.com/office/drawing/2014/main" id="{562E4CB4-F3FD-4339-A3E7-AF073C3B4ED4}"/>
                    </a:ext>
                  </a:extLst>
                </p:cNvPr>
                <p:cNvPicPr/>
                <p:nvPr/>
              </p:nvPicPr>
              <p:blipFill>
                <a:blip r:embed="rId387"/>
                <a:stretch>
                  <a:fillRect/>
                </a:stretch>
              </p:blipFill>
              <p:spPr>
                <a:xfrm>
                  <a:off x="1132517" y="4825027"/>
                  <a:ext cx="51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38415" name="Freihand 138414">
                  <a:extLst>
                    <a:ext uri="{FF2B5EF4-FFF2-40B4-BE49-F238E27FC236}">
                      <a16:creationId xmlns:a16="http://schemas.microsoft.com/office/drawing/2014/main" id="{7CBBED0E-17F7-4072-A0F5-865721716698}"/>
                    </a:ext>
                  </a:extLst>
                </p14:cNvPr>
                <p14:cNvContentPartPr/>
                <p14:nvPr/>
              </p14:nvContentPartPr>
              <p14:xfrm>
                <a:off x="1173197" y="4861027"/>
                <a:ext cx="206640" cy="294480"/>
              </p14:xfrm>
            </p:contentPart>
          </mc:Choice>
          <mc:Fallback>
            <p:pic>
              <p:nvPicPr>
                <p:cNvPr id="138415" name="Freihand 138414">
                  <a:extLst>
                    <a:ext uri="{FF2B5EF4-FFF2-40B4-BE49-F238E27FC236}">
                      <a16:creationId xmlns:a16="http://schemas.microsoft.com/office/drawing/2014/main" id="{7CBBED0E-17F7-4072-A0F5-865721716698}"/>
                    </a:ext>
                  </a:extLst>
                </p:cNvPr>
                <p:cNvPicPr/>
                <p:nvPr/>
              </p:nvPicPr>
              <p:blipFill>
                <a:blip r:embed="rId389"/>
                <a:stretch>
                  <a:fillRect/>
                </a:stretch>
              </p:blipFill>
              <p:spPr>
                <a:xfrm>
                  <a:off x="1168877" y="4856707"/>
                  <a:ext cx="2152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38416" name="Freihand 138415">
                  <a:extLst>
                    <a:ext uri="{FF2B5EF4-FFF2-40B4-BE49-F238E27FC236}">
                      <a16:creationId xmlns:a16="http://schemas.microsoft.com/office/drawing/2014/main" id="{1FB9D1F2-8EAD-4F8C-AD55-A232FC18593F}"/>
                    </a:ext>
                  </a:extLst>
                </p14:cNvPr>
                <p14:cNvContentPartPr/>
                <p14:nvPr/>
              </p14:nvContentPartPr>
              <p14:xfrm>
                <a:off x="1425557" y="4787587"/>
                <a:ext cx="99000" cy="190800"/>
              </p14:xfrm>
            </p:contentPart>
          </mc:Choice>
          <mc:Fallback>
            <p:pic>
              <p:nvPicPr>
                <p:cNvPr id="138416" name="Freihand 138415">
                  <a:extLst>
                    <a:ext uri="{FF2B5EF4-FFF2-40B4-BE49-F238E27FC236}">
                      <a16:creationId xmlns:a16="http://schemas.microsoft.com/office/drawing/2014/main" id="{1FB9D1F2-8EAD-4F8C-AD55-A232FC18593F}"/>
                    </a:ext>
                  </a:extLst>
                </p:cNvPr>
                <p:cNvPicPr/>
                <p:nvPr/>
              </p:nvPicPr>
              <p:blipFill>
                <a:blip r:embed="rId391"/>
                <a:stretch>
                  <a:fillRect/>
                </a:stretch>
              </p:blipFill>
              <p:spPr>
                <a:xfrm>
                  <a:off x="1421237" y="4783267"/>
                  <a:ext cx="1076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38417" name="Freihand 138416">
                  <a:extLst>
                    <a:ext uri="{FF2B5EF4-FFF2-40B4-BE49-F238E27FC236}">
                      <a16:creationId xmlns:a16="http://schemas.microsoft.com/office/drawing/2014/main" id="{4CC299C9-B938-4118-9A63-BD51E59A911E}"/>
                    </a:ext>
                  </a:extLst>
                </p14:cNvPr>
                <p14:cNvContentPartPr/>
                <p14:nvPr/>
              </p14:nvContentPartPr>
              <p14:xfrm>
                <a:off x="1378037" y="4724227"/>
                <a:ext cx="1800" cy="51120"/>
              </p14:xfrm>
            </p:contentPart>
          </mc:Choice>
          <mc:Fallback>
            <p:pic>
              <p:nvPicPr>
                <p:cNvPr id="138417" name="Freihand 138416">
                  <a:extLst>
                    <a:ext uri="{FF2B5EF4-FFF2-40B4-BE49-F238E27FC236}">
                      <a16:creationId xmlns:a16="http://schemas.microsoft.com/office/drawing/2014/main" id="{4CC299C9-B938-4118-9A63-BD51E59A911E}"/>
                    </a:ext>
                  </a:extLst>
                </p:cNvPr>
                <p:cNvPicPr/>
                <p:nvPr/>
              </p:nvPicPr>
              <p:blipFill>
                <a:blip r:embed="rId393"/>
                <a:stretch>
                  <a:fillRect/>
                </a:stretch>
              </p:blipFill>
              <p:spPr>
                <a:xfrm>
                  <a:off x="1373717" y="4719907"/>
                  <a:ext cx="10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38419" name="Freihand 138418">
                  <a:extLst>
                    <a:ext uri="{FF2B5EF4-FFF2-40B4-BE49-F238E27FC236}">
                      <a16:creationId xmlns:a16="http://schemas.microsoft.com/office/drawing/2014/main" id="{E7E3456D-A381-4C28-A4CB-DAE8D21E470B}"/>
                    </a:ext>
                  </a:extLst>
                </p14:cNvPr>
                <p14:cNvContentPartPr/>
                <p14:nvPr/>
              </p14:nvContentPartPr>
              <p14:xfrm>
                <a:off x="1532117" y="4772107"/>
                <a:ext cx="319680" cy="209520"/>
              </p14:xfrm>
            </p:contentPart>
          </mc:Choice>
          <mc:Fallback>
            <p:pic>
              <p:nvPicPr>
                <p:cNvPr id="138419" name="Freihand 138418">
                  <a:extLst>
                    <a:ext uri="{FF2B5EF4-FFF2-40B4-BE49-F238E27FC236}">
                      <a16:creationId xmlns:a16="http://schemas.microsoft.com/office/drawing/2014/main" id="{E7E3456D-A381-4C28-A4CB-DAE8D21E470B}"/>
                    </a:ext>
                  </a:extLst>
                </p:cNvPr>
                <p:cNvPicPr/>
                <p:nvPr/>
              </p:nvPicPr>
              <p:blipFill>
                <a:blip r:embed="rId395"/>
                <a:stretch>
                  <a:fillRect/>
                </a:stretch>
              </p:blipFill>
              <p:spPr>
                <a:xfrm>
                  <a:off x="1527797" y="4767787"/>
                  <a:ext cx="3283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38420" name="Freihand 138419">
                  <a:extLst>
                    <a:ext uri="{FF2B5EF4-FFF2-40B4-BE49-F238E27FC236}">
                      <a16:creationId xmlns:a16="http://schemas.microsoft.com/office/drawing/2014/main" id="{314E648B-C37C-41C0-99FA-22AD3B23C17A}"/>
                    </a:ext>
                  </a:extLst>
                </p14:cNvPr>
                <p14:cNvContentPartPr/>
                <p14:nvPr/>
              </p14:nvContentPartPr>
              <p14:xfrm>
                <a:off x="1853237" y="4807387"/>
                <a:ext cx="20520" cy="17640"/>
              </p14:xfrm>
            </p:contentPart>
          </mc:Choice>
          <mc:Fallback>
            <p:pic>
              <p:nvPicPr>
                <p:cNvPr id="138420" name="Freihand 138419">
                  <a:extLst>
                    <a:ext uri="{FF2B5EF4-FFF2-40B4-BE49-F238E27FC236}">
                      <a16:creationId xmlns:a16="http://schemas.microsoft.com/office/drawing/2014/main" id="{314E648B-C37C-41C0-99FA-22AD3B23C17A}"/>
                    </a:ext>
                  </a:extLst>
                </p:cNvPr>
                <p:cNvPicPr/>
                <p:nvPr/>
              </p:nvPicPr>
              <p:blipFill>
                <a:blip r:embed="rId397"/>
                <a:stretch>
                  <a:fillRect/>
                </a:stretch>
              </p:blipFill>
              <p:spPr>
                <a:xfrm>
                  <a:off x="1848917" y="4803067"/>
                  <a:ext cx="291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38421" name="Freihand 138420">
                  <a:extLst>
                    <a:ext uri="{FF2B5EF4-FFF2-40B4-BE49-F238E27FC236}">
                      <a16:creationId xmlns:a16="http://schemas.microsoft.com/office/drawing/2014/main" id="{BE1DE1B9-0DEC-4D8C-A3B3-FBB69CEA083E}"/>
                    </a:ext>
                  </a:extLst>
                </p14:cNvPr>
                <p14:cNvContentPartPr/>
                <p14:nvPr/>
              </p14:nvContentPartPr>
              <p14:xfrm>
                <a:off x="1858277" y="4855987"/>
                <a:ext cx="106560" cy="118440"/>
              </p14:xfrm>
            </p:contentPart>
          </mc:Choice>
          <mc:Fallback>
            <p:pic>
              <p:nvPicPr>
                <p:cNvPr id="138421" name="Freihand 138420">
                  <a:extLst>
                    <a:ext uri="{FF2B5EF4-FFF2-40B4-BE49-F238E27FC236}">
                      <a16:creationId xmlns:a16="http://schemas.microsoft.com/office/drawing/2014/main" id="{BE1DE1B9-0DEC-4D8C-A3B3-FBB69CEA083E}"/>
                    </a:ext>
                  </a:extLst>
                </p:cNvPr>
                <p:cNvPicPr/>
                <p:nvPr/>
              </p:nvPicPr>
              <p:blipFill>
                <a:blip r:embed="rId399"/>
                <a:stretch>
                  <a:fillRect/>
                </a:stretch>
              </p:blipFill>
              <p:spPr>
                <a:xfrm>
                  <a:off x="1853957" y="4851667"/>
                  <a:ext cx="115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38422" name="Freihand 138421">
                  <a:extLst>
                    <a:ext uri="{FF2B5EF4-FFF2-40B4-BE49-F238E27FC236}">
                      <a16:creationId xmlns:a16="http://schemas.microsoft.com/office/drawing/2014/main" id="{9A0FD444-080E-4CD9-BC34-5C2B16702228}"/>
                    </a:ext>
                  </a:extLst>
                </p14:cNvPr>
                <p14:cNvContentPartPr/>
                <p14:nvPr/>
              </p14:nvContentPartPr>
              <p14:xfrm>
                <a:off x="2013077" y="4850947"/>
                <a:ext cx="30960" cy="118440"/>
              </p14:xfrm>
            </p:contentPart>
          </mc:Choice>
          <mc:Fallback>
            <p:pic>
              <p:nvPicPr>
                <p:cNvPr id="138422" name="Freihand 138421">
                  <a:extLst>
                    <a:ext uri="{FF2B5EF4-FFF2-40B4-BE49-F238E27FC236}">
                      <a16:creationId xmlns:a16="http://schemas.microsoft.com/office/drawing/2014/main" id="{9A0FD444-080E-4CD9-BC34-5C2B16702228}"/>
                    </a:ext>
                  </a:extLst>
                </p:cNvPr>
                <p:cNvPicPr/>
                <p:nvPr/>
              </p:nvPicPr>
              <p:blipFill>
                <a:blip r:embed="rId401"/>
                <a:stretch>
                  <a:fillRect/>
                </a:stretch>
              </p:blipFill>
              <p:spPr>
                <a:xfrm>
                  <a:off x="2008757" y="4846627"/>
                  <a:ext cx="39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38423" name="Freihand 138422">
                  <a:extLst>
                    <a:ext uri="{FF2B5EF4-FFF2-40B4-BE49-F238E27FC236}">
                      <a16:creationId xmlns:a16="http://schemas.microsoft.com/office/drawing/2014/main" id="{CE79A15E-CEE1-4507-B324-9594B203C75D}"/>
                    </a:ext>
                  </a:extLst>
                </p14:cNvPr>
                <p14:cNvContentPartPr/>
                <p14:nvPr/>
              </p14:nvContentPartPr>
              <p14:xfrm>
                <a:off x="2087597" y="4864627"/>
                <a:ext cx="424800" cy="236160"/>
              </p14:xfrm>
            </p:contentPart>
          </mc:Choice>
          <mc:Fallback>
            <p:pic>
              <p:nvPicPr>
                <p:cNvPr id="138423" name="Freihand 138422">
                  <a:extLst>
                    <a:ext uri="{FF2B5EF4-FFF2-40B4-BE49-F238E27FC236}">
                      <a16:creationId xmlns:a16="http://schemas.microsoft.com/office/drawing/2014/main" id="{CE79A15E-CEE1-4507-B324-9594B203C75D}"/>
                    </a:ext>
                  </a:extLst>
                </p:cNvPr>
                <p:cNvPicPr/>
                <p:nvPr/>
              </p:nvPicPr>
              <p:blipFill>
                <a:blip r:embed="rId403"/>
                <a:stretch>
                  <a:fillRect/>
                </a:stretch>
              </p:blipFill>
              <p:spPr>
                <a:xfrm>
                  <a:off x="2083277" y="4860307"/>
                  <a:ext cx="4334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38424" name="Freihand 138423">
                  <a:extLst>
                    <a:ext uri="{FF2B5EF4-FFF2-40B4-BE49-F238E27FC236}">
                      <a16:creationId xmlns:a16="http://schemas.microsoft.com/office/drawing/2014/main" id="{D66732D1-2DC4-40E0-BC70-ABD5173F381A}"/>
                    </a:ext>
                  </a:extLst>
                </p14:cNvPr>
                <p14:cNvContentPartPr/>
                <p14:nvPr/>
              </p14:nvContentPartPr>
              <p14:xfrm>
                <a:off x="2204957" y="4758067"/>
                <a:ext cx="360" cy="360"/>
              </p14:xfrm>
            </p:contentPart>
          </mc:Choice>
          <mc:Fallback>
            <p:pic>
              <p:nvPicPr>
                <p:cNvPr id="138424" name="Freihand 138423">
                  <a:extLst>
                    <a:ext uri="{FF2B5EF4-FFF2-40B4-BE49-F238E27FC236}">
                      <a16:creationId xmlns:a16="http://schemas.microsoft.com/office/drawing/2014/main" id="{D66732D1-2DC4-40E0-BC70-ABD5173F381A}"/>
                    </a:ext>
                  </a:extLst>
                </p:cNvPr>
                <p:cNvPicPr/>
                <p:nvPr/>
              </p:nvPicPr>
              <p:blipFill>
                <a:blip r:embed="rId66"/>
                <a:stretch>
                  <a:fillRect/>
                </a:stretch>
              </p:blipFill>
              <p:spPr>
                <a:xfrm>
                  <a:off x="2200637" y="4753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38425" name="Freihand 138424">
                  <a:extLst>
                    <a:ext uri="{FF2B5EF4-FFF2-40B4-BE49-F238E27FC236}">
                      <a16:creationId xmlns:a16="http://schemas.microsoft.com/office/drawing/2014/main" id="{27748C48-FD38-4B76-9D29-BF07F6890541}"/>
                    </a:ext>
                  </a:extLst>
                </p14:cNvPr>
                <p14:cNvContentPartPr/>
                <p14:nvPr/>
              </p14:nvContentPartPr>
              <p14:xfrm>
                <a:off x="797357" y="4968307"/>
                <a:ext cx="50760" cy="88920"/>
              </p14:xfrm>
            </p:contentPart>
          </mc:Choice>
          <mc:Fallback>
            <p:pic>
              <p:nvPicPr>
                <p:cNvPr id="138425" name="Freihand 138424">
                  <a:extLst>
                    <a:ext uri="{FF2B5EF4-FFF2-40B4-BE49-F238E27FC236}">
                      <a16:creationId xmlns:a16="http://schemas.microsoft.com/office/drawing/2014/main" id="{27748C48-FD38-4B76-9D29-BF07F6890541}"/>
                    </a:ext>
                  </a:extLst>
                </p:cNvPr>
                <p:cNvPicPr/>
                <p:nvPr/>
              </p:nvPicPr>
              <p:blipFill>
                <a:blip r:embed="rId406"/>
                <a:stretch>
                  <a:fillRect/>
                </a:stretch>
              </p:blipFill>
              <p:spPr>
                <a:xfrm>
                  <a:off x="793037" y="4963987"/>
                  <a:ext cx="59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38426" name="Freihand 138425">
                  <a:extLst>
                    <a:ext uri="{FF2B5EF4-FFF2-40B4-BE49-F238E27FC236}">
                      <a16:creationId xmlns:a16="http://schemas.microsoft.com/office/drawing/2014/main" id="{AABB94D2-3E17-438C-B266-EE2F3810BC8D}"/>
                    </a:ext>
                  </a:extLst>
                </p14:cNvPr>
                <p14:cNvContentPartPr/>
                <p14:nvPr/>
              </p14:nvContentPartPr>
              <p14:xfrm>
                <a:off x="2512037" y="4757347"/>
                <a:ext cx="42120" cy="81360"/>
              </p14:xfrm>
            </p:contentPart>
          </mc:Choice>
          <mc:Fallback>
            <p:pic>
              <p:nvPicPr>
                <p:cNvPr id="138426" name="Freihand 138425">
                  <a:extLst>
                    <a:ext uri="{FF2B5EF4-FFF2-40B4-BE49-F238E27FC236}">
                      <a16:creationId xmlns:a16="http://schemas.microsoft.com/office/drawing/2014/main" id="{AABB94D2-3E17-438C-B266-EE2F3810BC8D}"/>
                    </a:ext>
                  </a:extLst>
                </p:cNvPr>
                <p:cNvPicPr/>
                <p:nvPr/>
              </p:nvPicPr>
              <p:blipFill>
                <a:blip r:embed="rId408"/>
                <a:stretch>
                  <a:fillRect/>
                </a:stretch>
              </p:blipFill>
              <p:spPr>
                <a:xfrm>
                  <a:off x="2507717" y="4753027"/>
                  <a:ext cx="50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38428" name="Freihand 138427">
                  <a:extLst>
                    <a:ext uri="{FF2B5EF4-FFF2-40B4-BE49-F238E27FC236}">
                      <a16:creationId xmlns:a16="http://schemas.microsoft.com/office/drawing/2014/main" id="{59D56F43-C478-4B83-A528-E8548F6431AF}"/>
                    </a:ext>
                  </a:extLst>
                </p14:cNvPr>
                <p14:cNvContentPartPr/>
                <p14:nvPr/>
              </p14:nvContentPartPr>
              <p14:xfrm>
                <a:off x="1957637" y="5015467"/>
                <a:ext cx="592920" cy="210240"/>
              </p14:xfrm>
            </p:contentPart>
          </mc:Choice>
          <mc:Fallback>
            <p:pic>
              <p:nvPicPr>
                <p:cNvPr id="138428" name="Freihand 138427">
                  <a:extLst>
                    <a:ext uri="{FF2B5EF4-FFF2-40B4-BE49-F238E27FC236}">
                      <a16:creationId xmlns:a16="http://schemas.microsoft.com/office/drawing/2014/main" id="{59D56F43-C478-4B83-A528-E8548F6431AF}"/>
                    </a:ext>
                  </a:extLst>
                </p:cNvPr>
                <p:cNvPicPr/>
                <p:nvPr/>
              </p:nvPicPr>
              <p:blipFill>
                <a:blip r:embed="rId410"/>
                <a:stretch>
                  <a:fillRect/>
                </a:stretch>
              </p:blipFill>
              <p:spPr>
                <a:xfrm>
                  <a:off x="1953317" y="5011147"/>
                  <a:ext cx="6015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38429" name="Freihand 138428">
                  <a:extLst>
                    <a:ext uri="{FF2B5EF4-FFF2-40B4-BE49-F238E27FC236}">
                      <a16:creationId xmlns:a16="http://schemas.microsoft.com/office/drawing/2014/main" id="{6C51F8F8-AB3D-4687-9030-703F696721E4}"/>
                    </a:ext>
                  </a:extLst>
                </p14:cNvPr>
                <p14:cNvContentPartPr/>
                <p14:nvPr/>
              </p14:nvContentPartPr>
              <p14:xfrm>
                <a:off x="2518877" y="5068027"/>
                <a:ext cx="183240" cy="207000"/>
              </p14:xfrm>
            </p:contentPart>
          </mc:Choice>
          <mc:Fallback>
            <p:pic>
              <p:nvPicPr>
                <p:cNvPr id="138429" name="Freihand 138428">
                  <a:extLst>
                    <a:ext uri="{FF2B5EF4-FFF2-40B4-BE49-F238E27FC236}">
                      <a16:creationId xmlns:a16="http://schemas.microsoft.com/office/drawing/2014/main" id="{6C51F8F8-AB3D-4687-9030-703F696721E4}"/>
                    </a:ext>
                  </a:extLst>
                </p:cNvPr>
                <p:cNvPicPr/>
                <p:nvPr/>
              </p:nvPicPr>
              <p:blipFill>
                <a:blip r:embed="rId412"/>
                <a:stretch>
                  <a:fillRect/>
                </a:stretch>
              </p:blipFill>
              <p:spPr>
                <a:xfrm>
                  <a:off x="2514557" y="5063707"/>
                  <a:ext cx="1918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38431" name="Freihand 138430">
                  <a:extLst>
                    <a:ext uri="{FF2B5EF4-FFF2-40B4-BE49-F238E27FC236}">
                      <a16:creationId xmlns:a16="http://schemas.microsoft.com/office/drawing/2014/main" id="{76CD8672-7790-45C1-B9A0-91D2D45694B8}"/>
                    </a:ext>
                  </a:extLst>
                </p14:cNvPr>
                <p14:cNvContentPartPr/>
                <p14:nvPr/>
              </p14:nvContentPartPr>
              <p14:xfrm>
                <a:off x="2761157" y="5085667"/>
                <a:ext cx="151920" cy="219960"/>
              </p14:xfrm>
            </p:contentPart>
          </mc:Choice>
          <mc:Fallback>
            <p:pic>
              <p:nvPicPr>
                <p:cNvPr id="138431" name="Freihand 138430">
                  <a:extLst>
                    <a:ext uri="{FF2B5EF4-FFF2-40B4-BE49-F238E27FC236}">
                      <a16:creationId xmlns:a16="http://schemas.microsoft.com/office/drawing/2014/main" id="{76CD8672-7790-45C1-B9A0-91D2D45694B8}"/>
                    </a:ext>
                  </a:extLst>
                </p:cNvPr>
                <p:cNvPicPr/>
                <p:nvPr/>
              </p:nvPicPr>
              <p:blipFill>
                <a:blip r:embed="rId414"/>
                <a:stretch>
                  <a:fillRect/>
                </a:stretch>
              </p:blipFill>
              <p:spPr>
                <a:xfrm>
                  <a:off x="2756837" y="5081347"/>
                  <a:ext cx="1605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38432" name="Freihand 138431">
                  <a:extLst>
                    <a:ext uri="{FF2B5EF4-FFF2-40B4-BE49-F238E27FC236}">
                      <a16:creationId xmlns:a16="http://schemas.microsoft.com/office/drawing/2014/main" id="{239818AD-7791-4F4B-9967-799EB04F813C}"/>
                    </a:ext>
                  </a:extLst>
                </p14:cNvPr>
                <p14:cNvContentPartPr/>
                <p14:nvPr/>
              </p14:nvContentPartPr>
              <p14:xfrm>
                <a:off x="2938637" y="5093227"/>
                <a:ext cx="182880" cy="82440"/>
              </p14:xfrm>
            </p:contentPart>
          </mc:Choice>
          <mc:Fallback>
            <p:pic>
              <p:nvPicPr>
                <p:cNvPr id="138432" name="Freihand 138431">
                  <a:extLst>
                    <a:ext uri="{FF2B5EF4-FFF2-40B4-BE49-F238E27FC236}">
                      <a16:creationId xmlns:a16="http://schemas.microsoft.com/office/drawing/2014/main" id="{239818AD-7791-4F4B-9967-799EB04F813C}"/>
                    </a:ext>
                  </a:extLst>
                </p:cNvPr>
                <p:cNvPicPr/>
                <p:nvPr/>
              </p:nvPicPr>
              <p:blipFill>
                <a:blip r:embed="rId416"/>
                <a:stretch>
                  <a:fillRect/>
                </a:stretch>
              </p:blipFill>
              <p:spPr>
                <a:xfrm>
                  <a:off x="2934317" y="5088907"/>
                  <a:ext cx="191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38433" name="Freihand 138432">
                  <a:extLst>
                    <a:ext uri="{FF2B5EF4-FFF2-40B4-BE49-F238E27FC236}">
                      <a16:creationId xmlns:a16="http://schemas.microsoft.com/office/drawing/2014/main" id="{D8717D73-9B0F-48DC-9EB5-AF427156FE4E}"/>
                    </a:ext>
                  </a:extLst>
                </p14:cNvPr>
                <p14:cNvContentPartPr/>
                <p14:nvPr/>
              </p14:nvContentPartPr>
              <p14:xfrm>
                <a:off x="3165077" y="5103307"/>
                <a:ext cx="99000" cy="77040"/>
              </p14:xfrm>
            </p:contentPart>
          </mc:Choice>
          <mc:Fallback>
            <p:pic>
              <p:nvPicPr>
                <p:cNvPr id="138433" name="Freihand 138432">
                  <a:extLst>
                    <a:ext uri="{FF2B5EF4-FFF2-40B4-BE49-F238E27FC236}">
                      <a16:creationId xmlns:a16="http://schemas.microsoft.com/office/drawing/2014/main" id="{D8717D73-9B0F-48DC-9EB5-AF427156FE4E}"/>
                    </a:ext>
                  </a:extLst>
                </p:cNvPr>
                <p:cNvPicPr/>
                <p:nvPr/>
              </p:nvPicPr>
              <p:blipFill>
                <a:blip r:embed="rId418"/>
                <a:stretch>
                  <a:fillRect/>
                </a:stretch>
              </p:blipFill>
              <p:spPr>
                <a:xfrm>
                  <a:off x="3160757" y="5098987"/>
                  <a:ext cx="107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38434" name="Freihand 138433">
                  <a:extLst>
                    <a:ext uri="{FF2B5EF4-FFF2-40B4-BE49-F238E27FC236}">
                      <a16:creationId xmlns:a16="http://schemas.microsoft.com/office/drawing/2014/main" id="{CADDFDF9-5494-4A86-83A7-6C85AF1FABA4}"/>
                    </a:ext>
                  </a:extLst>
                </p14:cNvPr>
                <p14:cNvContentPartPr/>
                <p14:nvPr/>
              </p14:nvContentPartPr>
              <p14:xfrm>
                <a:off x="3188477" y="5132107"/>
                <a:ext cx="96480" cy="34920"/>
              </p14:xfrm>
            </p:contentPart>
          </mc:Choice>
          <mc:Fallback>
            <p:pic>
              <p:nvPicPr>
                <p:cNvPr id="138434" name="Freihand 138433">
                  <a:extLst>
                    <a:ext uri="{FF2B5EF4-FFF2-40B4-BE49-F238E27FC236}">
                      <a16:creationId xmlns:a16="http://schemas.microsoft.com/office/drawing/2014/main" id="{CADDFDF9-5494-4A86-83A7-6C85AF1FABA4}"/>
                    </a:ext>
                  </a:extLst>
                </p:cNvPr>
                <p:cNvPicPr/>
                <p:nvPr/>
              </p:nvPicPr>
              <p:blipFill>
                <a:blip r:embed="rId420"/>
                <a:stretch>
                  <a:fillRect/>
                </a:stretch>
              </p:blipFill>
              <p:spPr>
                <a:xfrm>
                  <a:off x="3184157" y="5127787"/>
                  <a:ext cx="1051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38435" name="Freihand 138434">
                  <a:extLst>
                    <a:ext uri="{FF2B5EF4-FFF2-40B4-BE49-F238E27FC236}">
                      <a16:creationId xmlns:a16="http://schemas.microsoft.com/office/drawing/2014/main" id="{CA65F5FB-26B7-4D85-A7B8-A8473BBFB6D6}"/>
                    </a:ext>
                  </a:extLst>
                </p14:cNvPr>
                <p14:cNvContentPartPr/>
                <p14:nvPr/>
              </p14:nvContentPartPr>
              <p14:xfrm>
                <a:off x="3410597" y="5096467"/>
                <a:ext cx="199080" cy="93960"/>
              </p14:xfrm>
            </p:contentPart>
          </mc:Choice>
          <mc:Fallback>
            <p:pic>
              <p:nvPicPr>
                <p:cNvPr id="138435" name="Freihand 138434">
                  <a:extLst>
                    <a:ext uri="{FF2B5EF4-FFF2-40B4-BE49-F238E27FC236}">
                      <a16:creationId xmlns:a16="http://schemas.microsoft.com/office/drawing/2014/main" id="{CA65F5FB-26B7-4D85-A7B8-A8473BBFB6D6}"/>
                    </a:ext>
                  </a:extLst>
                </p:cNvPr>
                <p:cNvPicPr/>
                <p:nvPr/>
              </p:nvPicPr>
              <p:blipFill>
                <a:blip r:embed="rId422"/>
                <a:stretch>
                  <a:fillRect/>
                </a:stretch>
              </p:blipFill>
              <p:spPr>
                <a:xfrm>
                  <a:off x="3406277" y="5092147"/>
                  <a:ext cx="207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38436" name="Freihand 138435">
                  <a:extLst>
                    <a:ext uri="{FF2B5EF4-FFF2-40B4-BE49-F238E27FC236}">
                      <a16:creationId xmlns:a16="http://schemas.microsoft.com/office/drawing/2014/main" id="{D548F342-75A6-4ED0-8805-F4784F77E4AA}"/>
                    </a:ext>
                  </a:extLst>
                </p14:cNvPr>
                <p14:cNvContentPartPr/>
                <p14:nvPr/>
              </p14:nvContentPartPr>
              <p14:xfrm>
                <a:off x="3589877" y="5044627"/>
                <a:ext cx="89640" cy="154440"/>
              </p14:xfrm>
            </p:contentPart>
          </mc:Choice>
          <mc:Fallback>
            <p:pic>
              <p:nvPicPr>
                <p:cNvPr id="138436" name="Freihand 138435">
                  <a:extLst>
                    <a:ext uri="{FF2B5EF4-FFF2-40B4-BE49-F238E27FC236}">
                      <a16:creationId xmlns:a16="http://schemas.microsoft.com/office/drawing/2014/main" id="{D548F342-75A6-4ED0-8805-F4784F77E4AA}"/>
                    </a:ext>
                  </a:extLst>
                </p:cNvPr>
                <p:cNvPicPr/>
                <p:nvPr/>
              </p:nvPicPr>
              <p:blipFill>
                <a:blip r:embed="rId424"/>
                <a:stretch>
                  <a:fillRect/>
                </a:stretch>
              </p:blipFill>
              <p:spPr>
                <a:xfrm>
                  <a:off x="3585557" y="5040307"/>
                  <a:ext cx="98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38437" name="Freihand 138436">
                  <a:extLst>
                    <a:ext uri="{FF2B5EF4-FFF2-40B4-BE49-F238E27FC236}">
                      <a16:creationId xmlns:a16="http://schemas.microsoft.com/office/drawing/2014/main" id="{96B32658-E87A-4130-97B7-2DE3520F6585}"/>
                    </a:ext>
                  </a:extLst>
                </p14:cNvPr>
                <p14:cNvContentPartPr/>
                <p14:nvPr/>
              </p14:nvContentPartPr>
              <p14:xfrm>
                <a:off x="3630917" y="5145427"/>
                <a:ext cx="48600" cy="51840"/>
              </p14:xfrm>
            </p:contentPart>
          </mc:Choice>
          <mc:Fallback>
            <p:pic>
              <p:nvPicPr>
                <p:cNvPr id="138437" name="Freihand 138436">
                  <a:extLst>
                    <a:ext uri="{FF2B5EF4-FFF2-40B4-BE49-F238E27FC236}">
                      <a16:creationId xmlns:a16="http://schemas.microsoft.com/office/drawing/2014/main" id="{96B32658-E87A-4130-97B7-2DE3520F6585}"/>
                    </a:ext>
                  </a:extLst>
                </p:cNvPr>
                <p:cNvPicPr/>
                <p:nvPr/>
              </p:nvPicPr>
              <p:blipFill>
                <a:blip r:embed="rId426"/>
                <a:stretch>
                  <a:fillRect/>
                </a:stretch>
              </p:blipFill>
              <p:spPr>
                <a:xfrm>
                  <a:off x="3626597" y="5141107"/>
                  <a:ext cx="572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38438" name="Freihand 138437">
                  <a:extLst>
                    <a:ext uri="{FF2B5EF4-FFF2-40B4-BE49-F238E27FC236}">
                      <a16:creationId xmlns:a16="http://schemas.microsoft.com/office/drawing/2014/main" id="{DE37D559-B622-44CC-B65A-9A7CDBCD110D}"/>
                    </a:ext>
                  </a:extLst>
                </p14:cNvPr>
                <p14:cNvContentPartPr/>
                <p14:nvPr/>
              </p14:nvContentPartPr>
              <p14:xfrm>
                <a:off x="3715157" y="5067667"/>
                <a:ext cx="185040" cy="145800"/>
              </p14:xfrm>
            </p:contentPart>
          </mc:Choice>
          <mc:Fallback>
            <p:pic>
              <p:nvPicPr>
                <p:cNvPr id="138438" name="Freihand 138437">
                  <a:extLst>
                    <a:ext uri="{FF2B5EF4-FFF2-40B4-BE49-F238E27FC236}">
                      <a16:creationId xmlns:a16="http://schemas.microsoft.com/office/drawing/2014/main" id="{DE37D559-B622-44CC-B65A-9A7CDBCD110D}"/>
                    </a:ext>
                  </a:extLst>
                </p:cNvPr>
                <p:cNvPicPr/>
                <p:nvPr/>
              </p:nvPicPr>
              <p:blipFill>
                <a:blip r:embed="rId428"/>
                <a:stretch>
                  <a:fillRect/>
                </a:stretch>
              </p:blipFill>
              <p:spPr>
                <a:xfrm>
                  <a:off x="3710837" y="5063347"/>
                  <a:ext cx="1936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38439" name="Freihand 138438">
                  <a:extLst>
                    <a:ext uri="{FF2B5EF4-FFF2-40B4-BE49-F238E27FC236}">
                      <a16:creationId xmlns:a16="http://schemas.microsoft.com/office/drawing/2014/main" id="{8D1E4EEB-EB75-4FAB-A700-FE7989A7CCE0}"/>
                    </a:ext>
                  </a:extLst>
                </p14:cNvPr>
                <p14:cNvContentPartPr/>
                <p14:nvPr/>
              </p14:nvContentPartPr>
              <p14:xfrm>
                <a:off x="3945197" y="5042827"/>
                <a:ext cx="340920" cy="155160"/>
              </p14:xfrm>
            </p:contentPart>
          </mc:Choice>
          <mc:Fallback>
            <p:pic>
              <p:nvPicPr>
                <p:cNvPr id="138439" name="Freihand 138438">
                  <a:extLst>
                    <a:ext uri="{FF2B5EF4-FFF2-40B4-BE49-F238E27FC236}">
                      <a16:creationId xmlns:a16="http://schemas.microsoft.com/office/drawing/2014/main" id="{8D1E4EEB-EB75-4FAB-A700-FE7989A7CCE0}"/>
                    </a:ext>
                  </a:extLst>
                </p:cNvPr>
                <p:cNvPicPr/>
                <p:nvPr/>
              </p:nvPicPr>
              <p:blipFill>
                <a:blip r:embed="rId430"/>
                <a:stretch>
                  <a:fillRect/>
                </a:stretch>
              </p:blipFill>
              <p:spPr>
                <a:xfrm>
                  <a:off x="3940877" y="5038507"/>
                  <a:ext cx="3495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38440" name="Freihand 138439">
                  <a:extLst>
                    <a:ext uri="{FF2B5EF4-FFF2-40B4-BE49-F238E27FC236}">
                      <a16:creationId xmlns:a16="http://schemas.microsoft.com/office/drawing/2014/main" id="{E9CC538A-CD60-4EB5-ABD4-B199110D51F7}"/>
                    </a:ext>
                  </a:extLst>
                </p14:cNvPr>
                <p14:cNvContentPartPr/>
                <p14:nvPr/>
              </p14:nvContentPartPr>
              <p14:xfrm>
                <a:off x="4426157" y="5076307"/>
                <a:ext cx="311040" cy="104760"/>
              </p14:xfrm>
            </p:contentPart>
          </mc:Choice>
          <mc:Fallback>
            <p:pic>
              <p:nvPicPr>
                <p:cNvPr id="138440" name="Freihand 138439">
                  <a:extLst>
                    <a:ext uri="{FF2B5EF4-FFF2-40B4-BE49-F238E27FC236}">
                      <a16:creationId xmlns:a16="http://schemas.microsoft.com/office/drawing/2014/main" id="{E9CC538A-CD60-4EB5-ABD4-B199110D51F7}"/>
                    </a:ext>
                  </a:extLst>
                </p:cNvPr>
                <p:cNvPicPr/>
                <p:nvPr/>
              </p:nvPicPr>
              <p:blipFill>
                <a:blip r:embed="rId432"/>
                <a:stretch>
                  <a:fillRect/>
                </a:stretch>
              </p:blipFill>
              <p:spPr>
                <a:xfrm>
                  <a:off x="4421837" y="5071987"/>
                  <a:ext cx="319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38441" name="Freihand 138440">
                  <a:extLst>
                    <a:ext uri="{FF2B5EF4-FFF2-40B4-BE49-F238E27FC236}">
                      <a16:creationId xmlns:a16="http://schemas.microsoft.com/office/drawing/2014/main" id="{02118187-F66D-4676-9901-49B0DB77BD23}"/>
                    </a:ext>
                  </a:extLst>
                </p14:cNvPr>
                <p14:cNvContentPartPr/>
                <p14:nvPr/>
              </p14:nvContentPartPr>
              <p14:xfrm>
                <a:off x="4713797" y="5006827"/>
                <a:ext cx="7920" cy="18360"/>
              </p14:xfrm>
            </p:contentPart>
          </mc:Choice>
          <mc:Fallback>
            <p:pic>
              <p:nvPicPr>
                <p:cNvPr id="138441" name="Freihand 138440">
                  <a:extLst>
                    <a:ext uri="{FF2B5EF4-FFF2-40B4-BE49-F238E27FC236}">
                      <a16:creationId xmlns:a16="http://schemas.microsoft.com/office/drawing/2014/main" id="{02118187-F66D-4676-9901-49B0DB77BD23}"/>
                    </a:ext>
                  </a:extLst>
                </p:cNvPr>
                <p:cNvPicPr/>
                <p:nvPr/>
              </p:nvPicPr>
              <p:blipFill>
                <a:blip r:embed="rId434"/>
                <a:stretch>
                  <a:fillRect/>
                </a:stretch>
              </p:blipFill>
              <p:spPr>
                <a:xfrm>
                  <a:off x="4709477" y="5002507"/>
                  <a:ext cx="165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38442" name="Freihand 138441">
                  <a:extLst>
                    <a:ext uri="{FF2B5EF4-FFF2-40B4-BE49-F238E27FC236}">
                      <a16:creationId xmlns:a16="http://schemas.microsoft.com/office/drawing/2014/main" id="{D68F0D91-A9F4-4117-AA5F-08FF832D7ECD}"/>
                    </a:ext>
                  </a:extLst>
                </p14:cNvPr>
                <p14:cNvContentPartPr/>
                <p14:nvPr/>
              </p14:nvContentPartPr>
              <p14:xfrm>
                <a:off x="4870037" y="5093947"/>
                <a:ext cx="218520" cy="101880"/>
              </p14:xfrm>
            </p:contentPart>
          </mc:Choice>
          <mc:Fallback>
            <p:pic>
              <p:nvPicPr>
                <p:cNvPr id="138442" name="Freihand 138441">
                  <a:extLst>
                    <a:ext uri="{FF2B5EF4-FFF2-40B4-BE49-F238E27FC236}">
                      <a16:creationId xmlns:a16="http://schemas.microsoft.com/office/drawing/2014/main" id="{D68F0D91-A9F4-4117-AA5F-08FF832D7ECD}"/>
                    </a:ext>
                  </a:extLst>
                </p:cNvPr>
                <p:cNvPicPr/>
                <p:nvPr/>
              </p:nvPicPr>
              <p:blipFill>
                <a:blip r:embed="rId436"/>
                <a:stretch>
                  <a:fillRect/>
                </a:stretch>
              </p:blipFill>
              <p:spPr>
                <a:xfrm>
                  <a:off x="4865717" y="5089627"/>
                  <a:ext cx="227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38443" name="Freihand 138442">
                  <a:extLst>
                    <a:ext uri="{FF2B5EF4-FFF2-40B4-BE49-F238E27FC236}">
                      <a16:creationId xmlns:a16="http://schemas.microsoft.com/office/drawing/2014/main" id="{ABFE03C6-BBFE-43A0-90A5-07948C292A23}"/>
                    </a:ext>
                  </a:extLst>
                </p14:cNvPr>
                <p14:cNvContentPartPr/>
                <p14:nvPr/>
              </p14:nvContentPartPr>
              <p14:xfrm>
                <a:off x="5182877" y="5021587"/>
                <a:ext cx="356040" cy="186480"/>
              </p14:xfrm>
            </p:contentPart>
          </mc:Choice>
          <mc:Fallback>
            <p:pic>
              <p:nvPicPr>
                <p:cNvPr id="138443" name="Freihand 138442">
                  <a:extLst>
                    <a:ext uri="{FF2B5EF4-FFF2-40B4-BE49-F238E27FC236}">
                      <a16:creationId xmlns:a16="http://schemas.microsoft.com/office/drawing/2014/main" id="{ABFE03C6-BBFE-43A0-90A5-07948C292A23}"/>
                    </a:ext>
                  </a:extLst>
                </p:cNvPr>
                <p:cNvPicPr/>
                <p:nvPr/>
              </p:nvPicPr>
              <p:blipFill>
                <a:blip r:embed="rId438"/>
                <a:stretch>
                  <a:fillRect/>
                </a:stretch>
              </p:blipFill>
              <p:spPr>
                <a:xfrm>
                  <a:off x="5178557" y="5017267"/>
                  <a:ext cx="364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38444" name="Freihand 138443">
                  <a:extLst>
                    <a:ext uri="{FF2B5EF4-FFF2-40B4-BE49-F238E27FC236}">
                      <a16:creationId xmlns:a16="http://schemas.microsoft.com/office/drawing/2014/main" id="{F1B03374-0CFA-46D1-B950-645CCCC8A813}"/>
                    </a:ext>
                  </a:extLst>
                </p14:cNvPr>
                <p14:cNvContentPartPr/>
                <p14:nvPr/>
              </p14:nvContentPartPr>
              <p14:xfrm>
                <a:off x="5550077" y="5033827"/>
                <a:ext cx="7200" cy="20520"/>
              </p14:xfrm>
            </p:contentPart>
          </mc:Choice>
          <mc:Fallback>
            <p:pic>
              <p:nvPicPr>
                <p:cNvPr id="138444" name="Freihand 138443">
                  <a:extLst>
                    <a:ext uri="{FF2B5EF4-FFF2-40B4-BE49-F238E27FC236}">
                      <a16:creationId xmlns:a16="http://schemas.microsoft.com/office/drawing/2014/main" id="{F1B03374-0CFA-46D1-B950-645CCCC8A813}"/>
                    </a:ext>
                  </a:extLst>
                </p:cNvPr>
                <p:cNvPicPr/>
                <p:nvPr/>
              </p:nvPicPr>
              <p:blipFill>
                <a:blip r:embed="rId440"/>
                <a:stretch>
                  <a:fillRect/>
                </a:stretch>
              </p:blipFill>
              <p:spPr>
                <a:xfrm>
                  <a:off x="5545757" y="5029507"/>
                  <a:ext cx="158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38445" name="Freihand 138444">
                  <a:extLst>
                    <a:ext uri="{FF2B5EF4-FFF2-40B4-BE49-F238E27FC236}">
                      <a16:creationId xmlns:a16="http://schemas.microsoft.com/office/drawing/2014/main" id="{82CE2BE7-B702-4316-8656-49CDC6D047DB}"/>
                    </a:ext>
                  </a:extLst>
                </p14:cNvPr>
                <p14:cNvContentPartPr/>
                <p14:nvPr/>
              </p14:nvContentPartPr>
              <p14:xfrm>
                <a:off x="5577077" y="5013307"/>
                <a:ext cx="132480" cy="161640"/>
              </p14:xfrm>
            </p:contentPart>
          </mc:Choice>
          <mc:Fallback>
            <p:pic>
              <p:nvPicPr>
                <p:cNvPr id="138445" name="Freihand 138444">
                  <a:extLst>
                    <a:ext uri="{FF2B5EF4-FFF2-40B4-BE49-F238E27FC236}">
                      <a16:creationId xmlns:a16="http://schemas.microsoft.com/office/drawing/2014/main" id="{82CE2BE7-B702-4316-8656-49CDC6D047DB}"/>
                    </a:ext>
                  </a:extLst>
                </p:cNvPr>
                <p:cNvPicPr/>
                <p:nvPr/>
              </p:nvPicPr>
              <p:blipFill>
                <a:blip r:embed="rId442"/>
                <a:stretch>
                  <a:fillRect/>
                </a:stretch>
              </p:blipFill>
              <p:spPr>
                <a:xfrm>
                  <a:off x="5572757" y="5008987"/>
                  <a:ext cx="141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38446" name="Freihand 138445">
                  <a:extLst>
                    <a:ext uri="{FF2B5EF4-FFF2-40B4-BE49-F238E27FC236}">
                      <a16:creationId xmlns:a16="http://schemas.microsoft.com/office/drawing/2014/main" id="{DE946CE5-C0B5-4189-BBD5-649F4313AB51}"/>
                    </a:ext>
                  </a:extLst>
                </p14:cNvPr>
                <p14:cNvContentPartPr/>
                <p14:nvPr/>
              </p14:nvContentPartPr>
              <p14:xfrm>
                <a:off x="5766077" y="5012947"/>
                <a:ext cx="475200" cy="262800"/>
              </p14:xfrm>
            </p:contentPart>
          </mc:Choice>
          <mc:Fallback>
            <p:pic>
              <p:nvPicPr>
                <p:cNvPr id="138446" name="Freihand 138445">
                  <a:extLst>
                    <a:ext uri="{FF2B5EF4-FFF2-40B4-BE49-F238E27FC236}">
                      <a16:creationId xmlns:a16="http://schemas.microsoft.com/office/drawing/2014/main" id="{DE946CE5-C0B5-4189-BBD5-649F4313AB51}"/>
                    </a:ext>
                  </a:extLst>
                </p:cNvPr>
                <p:cNvPicPr/>
                <p:nvPr/>
              </p:nvPicPr>
              <p:blipFill>
                <a:blip r:embed="rId444"/>
                <a:stretch>
                  <a:fillRect/>
                </a:stretch>
              </p:blipFill>
              <p:spPr>
                <a:xfrm>
                  <a:off x="5761757" y="5008627"/>
                  <a:ext cx="4838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38447" name="Freihand 138446">
                  <a:extLst>
                    <a:ext uri="{FF2B5EF4-FFF2-40B4-BE49-F238E27FC236}">
                      <a16:creationId xmlns:a16="http://schemas.microsoft.com/office/drawing/2014/main" id="{83BA3D4E-B327-42C0-B837-1B6AC2AEAE0D}"/>
                    </a:ext>
                  </a:extLst>
                </p14:cNvPr>
                <p14:cNvContentPartPr/>
                <p14:nvPr/>
              </p14:nvContentPartPr>
              <p14:xfrm>
                <a:off x="4830437" y="4997827"/>
                <a:ext cx="205920" cy="186840"/>
              </p14:xfrm>
            </p:contentPart>
          </mc:Choice>
          <mc:Fallback>
            <p:pic>
              <p:nvPicPr>
                <p:cNvPr id="138447" name="Freihand 138446">
                  <a:extLst>
                    <a:ext uri="{FF2B5EF4-FFF2-40B4-BE49-F238E27FC236}">
                      <a16:creationId xmlns:a16="http://schemas.microsoft.com/office/drawing/2014/main" id="{83BA3D4E-B327-42C0-B837-1B6AC2AEAE0D}"/>
                    </a:ext>
                  </a:extLst>
                </p:cNvPr>
                <p:cNvPicPr/>
                <p:nvPr/>
              </p:nvPicPr>
              <p:blipFill>
                <a:blip r:embed="rId446"/>
                <a:stretch>
                  <a:fillRect/>
                </a:stretch>
              </p:blipFill>
              <p:spPr>
                <a:xfrm>
                  <a:off x="4826117" y="4993507"/>
                  <a:ext cx="2145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38448" name="Freihand 138447">
                  <a:extLst>
                    <a:ext uri="{FF2B5EF4-FFF2-40B4-BE49-F238E27FC236}">
                      <a16:creationId xmlns:a16="http://schemas.microsoft.com/office/drawing/2014/main" id="{4F17C32C-CBFF-404E-8776-8BAA1BC84801}"/>
                    </a:ext>
                  </a:extLst>
                </p14:cNvPr>
                <p14:cNvContentPartPr/>
                <p14:nvPr/>
              </p14:nvContentPartPr>
              <p14:xfrm>
                <a:off x="6437117" y="5061187"/>
                <a:ext cx="415080" cy="133200"/>
              </p14:xfrm>
            </p:contentPart>
          </mc:Choice>
          <mc:Fallback>
            <p:pic>
              <p:nvPicPr>
                <p:cNvPr id="138448" name="Freihand 138447">
                  <a:extLst>
                    <a:ext uri="{FF2B5EF4-FFF2-40B4-BE49-F238E27FC236}">
                      <a16:creationId xmlns:a16="http://schemas.microsoft.com/office/drawing/2014/main" id="{4F17C32C-CBFF-404E-8776-8BAA1BC84801}"/>
                    </a:ext>
                  </a:extLst>
                </p:cNvPr>
                <p:cNvPicPr/>
                <p:nvPr/>
              </p:nvPicPr>
              <p:blipFill>
                <a:blip r:embed="rId448"/>
                <a:stretch>
                  <a:fillRect/>
                </a:stretch>
              </p:blipFill>
              <p:spPr>
                <a:xfrm>
                  <a:off x="6432797" y="5056867"/>
                  <a:ext cx="423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38450" name="Freihand 138449">
                  <a:extLst>
                    <a:ext uri="{FF2B5EF4-FFF2-40B4-BE49-F238E27FC236}">
                      <a16:creationId xmlns:a16="http://schemas.microsoft.com/office/drawing/2014/main" id="{F8EEE8E5-20DA-4BFD-855C-F51FDBECF2D2}"/>
                    </a:ext>
                  </a:extLst>
                </p14:cNvPr>
                <p14:cNvContentPartPr/>
                <p14:nvPr/>
              </p14:nvContentPartPr>
              <p14:xfrm>
                <a:off x="6870557" y="5032027"/>
                <a:ext cx="211680" cy="167760"/>
              </p14:xfrm>
            </p:contentPart>
          </mc:Choice>
          <mc:Fallback>
            <p:pic>
              <p:nvPicPr>
                <p:cNvPr id="138450" name="Freihand 138449">
                  <a:extLst>
                    <a:ext uri="{FF2B5EF4-FFF2-40B4-BE49-F238E27FC236}">
                      <a16:creationId xmlns:a16="http://schemas.microsoft.com/office/drawing/2014/main" id="{F8EEE8E5-20DA-4BFD-855C-F51FDBECF2D2}"/>
                    </a:ext>
                  </a:extLst>
                </p:cNvPr>
                <p:cNvPicPr/>
                <p:nvPr/>
              </p:nvPicPr>
              <p:blipFill>
                <a:blip r:embed="rId450"/>
                <a:stretch>
                  <a:fillRect/>
                </a:stretch>
              </p:blipFill>
              <p:spPr>
                <a:xfrm>
                  <a:off x="6866237" y="5027707"/>
                  <a:ext cx="2203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38451" name="Freihand 138450">
                  <a:extLst>
                    <a:ext uri="{FF2B5EF4-FFF2-40B4-BE49-F238E27FC236}">
                      <a16:creationId xmlns:a16="http://schemas.microsoft.com/office/drawing/2014/main" id="{4F82586E-4D88-490D-A48A-DC5724D51CB1}"/>
                    </a:ext>
                  </a:extLst>
                </p14:cNvPr>
                <p14:cNvContentPartPr/>
                <p14:nvPr/>
              </p14:nvContentPartPr>
              <p14:xfrm>
                <a:off x="7236677" y="5044987"/>
                <a:ext cx="204120" cy="160920"/>
              </p14:xfrm>
            </p:contentPart>
          </mc:Choice>
          <mc:Fallback>
            <p:pic>
              <p:nvPicPr>
                <p:cNvPr id="138451" name="Freihand 138450">
                  <a:extLst>
                    <a:ext uri="{FF2B5EF4-FFF2-40B4-BE49-F238E27FC236}">
                      <a16:creationId xmlns:a16="http://schemas.microsoft.com/office/drawing/2014/main" id="{4F82586E-4D88-490D-A48A-DC5724D51CB1}"/>
                    </a:ext>
                  </a:extLst>
                </p:cNvPr>
                <p:cNvPicPr/>
                <p:nvPr/>
              </p:nvPicPr>
              <p:blipFill>
                <a:blip r:embed="rId452"/>
                <a:stretch>
                  <a:fillRect/>
                </a:stretch>
              </p:blipFill>
              <p:spPr>
                <a:xfrm>
                  <a:off x="7232357" y="5040667"/>
                  <a:ext cx="212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38452" name="Freihand 138451">
                  <a:extLst>
                    <a:ext uri="{FF2B5EF4-FFF2-40B4-BE49-F238E27FC236}">
                      <a16:creationId xmlns:a16="http://schemas.microsoft.com/office/drawing/2014/main" id="{004E2A04-659C-4115-A43D-029943C38BD7}"/>
                    </a:ext>
                  </a:extLst>
                </p14:cNvPr>
                <p14:cNvContentPartPr/>
                <p14:nvPr/>
              </p14:nvContentPartPr>
              <p14:xfrm>
                <a:off x="7358357" y="5133187"/>
                <a:ext cx="48600" cy="68760"/>
              </p14:xfrm>
            </p:contentPart>
          </mc:Choice>
          <mc:Fallback>
            <p:pic>
              <p:nvPicPr>
                <p:cNvPr id="138452" name="Freihand 138451">
                  <a:extLst>
                    <a:ext uri="{FF2B5EF4-FFF2-40B4-BE49-F238E27FC236}">
                      <a16:creationId xmlns:a16="http://schemas.microsoft.com/office/drawing/2014/main" id="{004E2A04-659C-4115-A43D-029943C38BD7}"/>
                    </a:ext>
                  </a:extLst>
                </p:cNvPr>
                <p:cNvPicPr/>
                <p:nvPr/>
              </p:nvPicPr>
              <p:blipFill>
                <a:blip r:embed="rId454"/>
                <a:stretch>
                  <a:fillRect/>
                </a:stretch>
              </p:blipFill>
              <p:spPr>
                <a:xfrm>
                  <a:off x="7354037" y="5128867"/>
                  <a:ext cx="57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38453" name="Freihand 138452">
                  <a:extLst>
                    <a:ext uri="{FF2B5EF4-FFF2-40B4-BE49-F238E27FC236}">
                      <a16:creationId xmlns:a16="http://schemas.microsoft.com/office/drawing/2014/main" id="{670784D6-61C9-4813-8C8F-E993C954B240}"/>
                    </a:ext>
                  </a:extLst>
                </p14:cNvPr>
                <p14:cNvContentPartPr/>
                <p14:nvPr/>
              </p14:nvContentPartPr>
              <p14:xfrm>
                <a:off x="7531877" y="5066587"/>
                <a:ext cx="24480" cy="153360"/>
              </p14:xfrm>
            </p:contentPart>
          </mc:Choice>
          <mc:Fallback>
            <p:pic>
              <p:nvPicPr>
                <p:cNvPr id="138453" name="Freihand 138452">
                  <a:extLst>
                    <a:ext uri="{FF2B5EF4-FFF2-40B4-BE49-F238E27FC236}">
                      <a16:creationId xmlns:a16="http://schemas.microsoft.com/office/drawing/2014/main" id="{670784D6-61C9-4813-8C8F-E993C954B240}"/>
                    </a:ext>
                  </a:extLst>
                </p:cNvPr>
                <p:cNvPicPr/>
                <p:nvPr/>
              </p:nvPicPr>
              <p:blipFill>
                <a:blip r:embed="rId456"/>
                <a:stretch>
                  <a:fillRect/>
                </a:stretch>
              </p:blipFill>
              <p:spPr>
                <a:xfrm>
                  <a:off x="7527557" y="5062267"/>
                  <a:ext cx="33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38454" name="Freihand 138453">
                  <a:extLst>
                    <a:ext uri="{FF2B5EF4-FFF2-40B4-BE49-F238E27FC236}">
                      <a16:creationId xmlns:a16="http://schemas.microsoft.com/office/drawing/2014/main" id="{7749D070-CB2F-4202-A412-659D5394FACC}"/>
                    </a:ext>
                  </a:extLst>
                </p14:cNvPr>
                <p14:cNvContentPartPr/>
                <p14:nvPr/>
              </p14:nvContentPartPr>
              <p14:xfrm>
                <a:off x="7103477" y="5191147"/>
                <a:ext cx="90720" cy="96840"/>
              </p14:xfrm>
            </p:contentPart>
          </mc:Choice>
          <mc:Fallback>
            <p:pic>
              <p:nvPicPr>
                <p:cNvPr id="138454" name="Freihand 138453">
                  <a:extLst>
                    <a:ext uri="{FF2B5EF4-FFF2-40B4-BE49-F238E27FC236}">
                      <a16:creationId xmlns:a16="http://schemas.microsoft.com/office/drawing/2014/main" id="{7749D070-CB2F-4202-A412-659D5394FACC}"/>
                    </a:ext>
                  </a:extLst>
                </p:cNvPr>
                <p:cNvPicPr/>
                <p:nvPr/>
              </p:nvPicPr>
              <p:blipFill>
                <a:blip r:embed="rId458"/>
                <a:stretch>
                  <a:fillRect/>
                </a:stretch>
              </p:blipFill>
              <p:spPr>
                <a:xfrm>
                  <a:off x="7099157" y="5186827"/>
                  <a:ext cx="99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38455" name="Freihand 138454">
                  <a:extLst>
                    <a:ext uri="{FF2B5EF4-FFF2-40B4-BE49-F238E27FC236}">
                      <a16:creationId xmlns:a16="http://schemas.microsoft.com/office/drawing/2014/main" id="{FC822856-C531-400B-859B-F99171138C81}"/>
                    </a:ext>
                  </a:extLst>
                </p14:cNvPr>
                <p14:cNvContentPartPr/>
                <p14:nvPr/>
              </p14:nvContentPartPr>
              <p14:xfrm>
                <a:off x="7675877" y="5004667"/>
                <a:ext cx="84600" cy="83880"/>
              </p14:xfrm>
            </p:contentPart>
          </mc:Choice>
          <mc:Fallback>
            <p:pic>
              <p:nvPicPr>
                <p:cNvPr id="138455" name="Freihand 138454">
                  <a:extLst>
                    <a:ext uri="{FF2B5EF4-FFF2-40B4-BE49-F238E27FC236}">
                      <a16:creationId xmlns:a16="http://schemas.microsoft.com/office/drawing/2014/main" id="{FC822856-C531-400B-859B-F99171138C81}"/>
                    </a:ext>
                  </a:extLst>
                </p:cNvPr>
                <p:cNvPicPr/>
                <p:nvPr/>
              </p:nvPicPr>
              <p:blipFill>
                <a:blip r:embed="rId460"/>
                <a:stretch>
                  <a:fillRect/>
                </a:stretch>
              </p:blipFill>
              <p:spPr>
                <a:xfrm>
                  <a:off x="7671557" y="5000347"/>
                  <a:ext cx="93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38456" name="Freihand 138455">
                  <a:extLst>
                    <a:ext uri="{FF2B5EF4-FFF2-40B4-BE49-F238E27FC236}">
                      <a16:creationId xmlns:a16="http://schemas.microsoft.com/office/drawing/2014/main" id="{B93A19E1-7568-4ADA-AC6A-427E91E19747}"/>
                    </a:ext>
                  </a:extLst>
                </p14:cNvPr>
                <p14:cNvContentPartPr/>
                <p14:nvPr/>
              </p14:nvContentPartPr>
              <p14:xfrm>
                <a:off x="6897917" y="5275027"/>
                <a:ext cx="891360" cy="43560"/>
              </p14:xfrm>
            </p:contentPart>
          </mc:Choice>
          <mc:Fallback>
            <p:pic>
              <p:nvPicPr>
                <p:cNvPr id="138456" name="Freihand 138455">
                  <a:extLst>
                    <a:ext uri="{FF2B5EF4-FFF2-40B4-BE49-F238E27FC236}">
                      <a16:creationId xmlns:a16="http://schemas.microsoft.com/office/drawing/2014/main" id="{B93A19E1-7568-4ADA-AC6A-427E91E19747}"/>
                    </a:ext>
                  </a:extLst>
                </p:cNvPr>
                <p:cNvPicPr/>
                <p:nvPr/>
              </p:nvPicPr>
              <p:blipFill>
                <a:blip r:embed="rId462"/>
                <a:stretch>
                  <a:fillRect/>
                </a:stretch>
              </p:blipFill>
              <p:spPr>
                <a:xfrm>
                  <a:off x="6893597" y="5270707"/>
                  <a:ext cx="9000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38459" name="Freihand 138458">
                  <a:extLst>
                    <a:ext uri="{FF2B5EF4-FFF2-40B4-BE49-F238E27FC236}">
                      <a16:creationId xmlns:a16="http://schemas.microsoft.com/office/drawing/2014/main" id="{A57E9ED3-657F-4E31-8694-87CF2E072F1E}"/>
                    </a:ext>
                  </a:extLst>
                </p14:cNvPr>
                <p14:cNvContentPartPr/>
                <p14:nvPr/>
              </p14:nvContentPartPr>
              <p14:xfrm>
                <a:off x="125597" y="5300587"/>
                <a:ext cx="5678640" cy="441000"/>
              </p14:xfrm>
            </p:contentPart>
          </mc:Choice>
          <mc:Fallback>
            <p:pic>
              <p:nvPicPr>
                <p:cNvPr id="138459" name="Freihand 138458">
                  <a:extLst>
                    <a:ext uri="{FF2B5EF4-FFF2-40B4-BE49-F238E27FC236}">
                      <a16:creationId xmlns:a16="http://schemas.microsoft.com/office/drawing/2014/main" id="{A57E9ED3-657F-4E31-8694-87CF2E072F1E}"/>
                    </a:ext>
                  </a:extLst>
                </p:cNvPr>
                <p:cNvPicPr/>
                <p:nvPr/>
              </p:nvPicPr>
              <p:blipFill>
                <a:blip r:embed="rId464"/>
                <a:stretch>
                  <a:fillRect/>
                </a:stretch>
              </p:blipFill>
              <p:spPr>
                <a:xfrm>
                  <a:off x="121277" y="5296267"/>
                  <a:ext cx="5687280" cy="449640"/>
                </a:xfrm>
                <a:prstGeom prst="rect">
                  <a:avLst/>
                </a:prstGeom>
              </p:spPr>
            </p:pic>
          </mc:Fallback>
        </mc:AlternateContent>
      </p:grpSp>
      <p:grpSp>
        <p:nvGrpSpPr>
          <p:cNvPr id="138462" name="Gruppieren 138461">
            <a:extLst>
              <a:ext uri="{FF2B5EF4-FFF2-40B4-BE49-F238E27FC236}">
                <a16:creationId xmlns:a16="http://schemas.microsoft.com/office/drawing/2014/main" id="{10F517DC-6342-4453-BC94-AFA49CE41759}"/>
              </a:ext>
            </a:extLst>
          </p:cNvPr>
          <p:cNvGrpSpPr/>
          <p:nvPr/>
        </p:nvGrpSpPr>
        <p:grpSpPr>
          <a:xfrm>
            <a:off x="-142963" y="2044387"/>
            <a:ext cx="6090480" cy="874080"/>
            <a:chOff x="-142963" y="2044387"/>
            <a:chExt cx="6090480" cy="874080"/>
          </a:xfrm>
        </p:grpSpPr>
        <mc:AlternateContent xmlns:mc="http://schemas.openxmlformats.org/markup-compatibility/2006">
          <mc:Choice xmlns:p14="http://schemas.microsoft.com/office/powerpoint/2010/main" Requires="p14">
            <p:contentPart p14:bwMode="auto" r:id="rId465">
              <p14:nvContentPartPr>
                <p14:cNvPr id="138316" name="Freihand 138315">
                  <a:extLst>
                    <a:ext uri="{FF2B5EF4-FFF2-40B4-BE49-F238E27FC236}">
                      <a16:creationId xmlns:a16="http://schemas.microsoft.com/office/drawing/2014/main" id="{4F8116DB-8011-4FB0-8CAD-316E5C7883AC}"/>
                    </a:ext>
                  </a:extLst>
                </p14:cNvPr>
                <p14:cNvContentPartPr/>
                <p14:nvPr/>
              </p14:nvContentPartPr>
              <p14:xfrm>
                <a:off x="3823517" y="2292427"/>
                <a:ext cx="90720" cy="297720"/>
              </p14:xfrm>
            </p:contentPart>
          </mc:Choice>
          <mc:Fallback>
            <p:pic>
              <p:nvPicPr>
                <p:cNvPr id="138316" name="Freihand 138315">
                  <a:extLst>
                    <a:ext uri="{FF2B5EF4-FFF2-40B4-BE49-F238E27FC236}">
                      <a16:creationId xmlns:a16="http://schemas.microsoft.com/office/drawing/2014/main" id="{4F8116DB-8011-4FB0-8CAD-316E5C7883AC}"/>
                    </a:ext>
                  </a:extLst>
                </p:cNvPr>
                <p:cNvPicPr/>
                <p:nvPr/>
              </p:nvPicPr>
              <p:blipFill>
                <a:blip r:embed="rId466"/>
                <a:stretch>
                  <a:fillRect/>
                </a:stretch>
              </p:blipFill>
              <p:spPr>
                <a:xfrm>
                  <a:off x="3819197" y="2288107"/>
                  <a:ext cx="9936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38317" name="Freihand 138316">
                  <a:extLst>
                    <a:ext uri="{FF2B5EF4-FFF2-40B4-BE49-F238E27FC236}">
                      <a16:creationId xmlns:a16="http://schemas.microsoft.com/office/drawing/2014/main" id="{7A9425E6-C1A2-4A1A-9CE4-ED5E88AAC70F}"/>
                    </a:ext>
                  </a:extLst>
                </p14:cNvPr>
                <p14:cNvContentPartPr/>
                <p14:nvPr/>
              </p14:nvContentPartPr>
              <p14:xfrm>
                <a:off x="4071197" y="2306467"/>
                <a:ext cx="74880" cy="177480"/>
              </p14:xfrm>
            </p:contentPart>
          </mc:Choice>
          <mc:Fallback>
            <p:pic>
              <p:nvPicPr>
                <p:cNvPr id="138317" name="Freihand 138316">
                  <a:extLst>
                    <a:ext uri="{FF2B5EF4-FFF2-40B4-BE49-F238E27FC236}">
                      <a16:creationId xmlns:a16="http://schemas.microsoft.com/office/drawing/2014/main" id="{7A9425E6-C1A2-4A1A-9CE4-ED5E88AAC70F}"/>
                    </a:ext>
                  </a:extLst>
                </p:cNvPr>
                <p:cNvPicPr/>
                <p:nvPr/>
              </p:nvPicPr>
              <p:blipFill>
                <a:blip r:embed="rId468"/>
                <a:stretch>
                  <a:fillRect/>
                </a:stretch>
              </p:blipFill>
              <p:spPr>
                <a:xfrm>
                  <a:off x="4066877" y="2302147"/>
                  <a:ext cx="835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38318" name="Freihand 138317">
                  <a:extLst>
                    <a:ext uri="{FF2B5EF4-FFF2-40B4-BE49-F238E27FC236}">
                      <a16:creationId xmlns:a16="http://schemas.microsoft.com/office/drawing/2014/main" id="{B3A6B4CF-6F05-486D-9416-ACD1C07BD575}"/>
                    </a:ext>
                  </a:extLst>
                </p14:cNvPr>
                <p14:cNvContentPartPr/>
                <p14:nvPr/>
              </p14:nvContentPartPr>
              <p14:xfrm>
                <a:off x="4155437" y="2384227"/>
                <a:ext cx="379440" cy="246600"/>
              </p14:xfrm>
            </p:contentPart>
          </mc:Choice>
          <mc:Fallback>
            <p:pic>
              <p:nvPicPr>
                <p:cNvPr id="138318" name="Freihand 138317">
                  <a:extLst>
                    <a:ext uri="{FF2B5EF4-FFF2-40B4-BE49-F238E27FC236}">
                      <a16:creationId xmlns:a16="http://schemas.microsoft.com/office/drawing/2014/main" id="{B3A6B4CF-6F05-486D-9416-ACD1C07BD575}"/>
                    </a:ext>
                  </a:extLst>
                </p:cNvPr>
                <p:cNvPicPr/>
                <p:nvPr/>
              </p:nvPicPr>
              <p:blipFill>
                <a:blip r:embed="rId470"/>
                <a:stretch>
                  <a:fillRect/>
                </a:stretch>
              </p:blipFill>
              <p:spPr>
                <a:xfrm>
                  <a:off x="4151117" y="2379907"/>
                  <a:ext cx="3880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38319" name="Freihand 138318">
                  <a:extLst>
                    <a:ext uri="{FF2B5EF4-FFF2-40B4-BE49-F238E27FC236}">
                      <a16:creationId xmlns:a16="http://schemas.microsoft.com/office/drawing/2014/main" id="{21C2018A-017E-4101-BCCE-2DB055710285}"/>
                    </a:ext>
                  </a:extLst>
                </p14:cNvPr>
                <p14:cNvContentPartPr/>
                <p14:nvPr/>
              </p14:nvContentPartPr>
              <p14:xfrm>
                <a:off x="4687517" y="2403307"/>
                <a:ext cx="360" cy="360"/>
              </p14:xfrm>
            </p:contentPart>
          </mc:Choice>
          <mc:Fallback>
            <p:pic>
              <p:nvPicPr>
                <p:cNvPr id="138319" name="Freihand 138318">
                  <a:extLst>
                    <a:ext uri="{FF2B5EF4-FFF2-40B4-BE49-F238E27FC236}">
                      <a16:creationId xmlns:a16="http://schemas.microsoft.com/office/drawing/2014/main" id="{21C2018A-017E-4101-BCCE-2DB055710285}"/>
                    </a:ext>
                  </a:extLst>
                </p:cNvPr>
                <p:cNvPicPr/>
                <p:nvPr/>
              </p:nvPicPr>
              <p:blipFill>
                <a:blip r:embed="rId66"/>
                <a:stretch>
                  <a:fillRect/>
                </a:stretch>
              </p:blipFill>
              <p:spPr>
                <a:xfrm>
                  <a:off x="4683197" y="2398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38320" name="Freihand 138319">
                  <a:extLst>
                    <a:ext uri="{FF2B5EF4-FFF2-40B4-BE49-F238E27FC236}">
                      <a16:creationId xmlns:a16="http://schemas.microsoft.com/office/drawing/2014/main" id="{7AC142DB-AA98-47C5-A5A7-C52FD0EE0A62}"/>
                    </a:ext>
                  </a:extLst>
                </p14:cNvPr>
                <p14:cNvContentPartPr/>
                <p14:nvPr/>
              </p14:nvContentPartPr>
              <p14:xfrm>
                <a:off x="4628117" y="2257867"/>
                <a:ext cx="247320" cy="318240"/>
              </p14:xfrm>
            </p:contentPart>
          </mc:Choice>
          <mc:Fallback>
            <p:pic>
              <p:nvPicPr>
                <p:cNvPr id="138320" name="Freihand 138319">
                  <a:extLst>
                    <a:ext uri="{FF2B5EF4-FFF2-40B4-BE49-F238E27FC236}">
                      <a16:creationId xmlns:a16="http://schemas.microsoft.com/office/drawing/2014/main" id="{7AC142DB-AA98-47C5-A5A7-C52FD0EE0A62}"/>
                    </a:ext>
                  </a:extLst>
                </p:cNvPr>
                <p:cNvPicPr/>
                <p:nvPr/>
              </p:nvPicPr>
              <p:blipFill>
                <a:blip r:embed="rId473"/>
                <a:stretch>
                  <a:fillRect/>
                </a:stretch>
              </p:blipFill>
              <p:spPr>
                <a:xfrm>
                  <a:off x="4623797" y="2253547"/>
                  <a:ext cx="25596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38321" name="Freihand 138320">
                  <a:extLst>
                    <a:ext uri="{FF2B5EF4-FFF2-40B4-BE49-F238E27FC236}">
                      <a16:creationId xmlns:a16="http://schemas.microsoft.com/office/drawing/2014/main" id="{05294759-B34F-4341-B3EE-F0FAA9A6B437}"/>
                    </a:ext>
                  </a:extLst>
                </p14:cNvPr>
                <p14:cNvContentPartPr/>
                <p14:nvPr/>
              </p14:nvContentPartPr>
              <p14:xfrm>
                <a:off x="4912877" y="2300707"/>
                <a:ext cx="134280" cy="183240"/>
              </p14:xfrm>
            </p:contentPart>
          </mc:Choice>
          <mc:Fallback>
            <p:pic>
              <p:nvPicPr>
                <p:cNvPr id="138321" name="Freihand 138320">
                  <a:extLst>
                    <a:ext uri="{FF2B5EF4-FFF2-40B4-BE49-F238E27FC236}">
                      <a16:creationId xmlns:a16="http://schemas.microsoft.com/office/drawing/2014/main" id="{05294759-B34F-4341-B3EE-F0FAA9A6B437}"/>
                    </a:ext>
                  </a:extLst>
                </p:cNvPr>
                <p:cNvPicPr/>
                <p:nvPr/>
              </p:nvPicPr>
              <p:blipFill>
                <a:blip r:embed="rId475"/>
                <a:stretch>
                  <a:fillRect/>
                </a:stretch>
              </p:blipFill>
              <p:spPr>
                <a:xfrm>
                  <a:off x="4908557" y="2296387"/>
                  <a:ext cx="142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38322" name="Freihand 138321">
                  <a:extLst>
                    <a:ext uri="{FF2B5EF4-FFF2-40B4-BE49-F238E27FC236}">
                      <a16:creationId xmlns:a16="http://schemas.microsoft.com/office/drawing/2014/main" id="{DE5CC4CA-5E95-4015-871F-3DB78D0C6853}"/>
                    </a:ext>
                  </a:extLst>
                </p14:cNvPr>
                <p14:cNvContentPartPr/>
                <p14:nvPr/>
              </p14:nvContentPartPr>
              <p14:xfrm>
                <a:off x="5063717" y="2259667"/>
                <a:ext cx="165960" cy="226800"/>
              </p14:xfrm>
            </p:contentPart>
          </mc:Choice>
          <mc:Fallback>
            <p:pic>
              <p:nvPicPr>
                <p:cNvPr id="138322" name="Freihand 138321">
                  <a:extLst>
                    <a:ext uri="{FF2B5EF4-FFF2-40B4-BE49-F238E27FC236}">
                      <a16:creationId xmlns:a16="http://schemas.microsoft.com/office/drawing/2014/main" id="{DE5CC4CA-5E95-4015-871F-3DB78D0C6853}"/>
                    </a:ext>
                  </a:extLst>
                </p:cNvPr>
                <p:cNvPicPr/>
                <p:nvPr/>
              </p:nvPicPr>
              <p:blipFill>
                <a:blip r:embed="rId477"/>
                <a:stretch>
                  <a:fillRect/>
                </a:stretch>
              </p:blipFill>
              <p:spPr>
                <a:xfrm>
                  <a:off x="5059397" y="2255347"/>
                  <a:ext cx="1746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38323" name="Freihand 138322">
                  <a:extLst>
                    <a:ext uri="{FF2B5EF4-FFF2-40B4-BE49-F238E27FC236}">
                      <a16:creationId xmlns:a16="http://schemas.microsoft.com/office/drawing/2014/main" id="{FD5F0BF6-2D90-43C9-9184-3682C3FB88EE}"/>
                    </a:ext>
                  </a:extLst>
                </p14:cNvPr>
                <p14:cNvContentPartPr/>
                <p14:nvPr/>
              </p14:nvContentPartPr>
              <p14:xfrm>
                <a:off x="5257397" y="2304307"/>
                <a:ext cx="50760" cy="56880"/>
              </p14:xfrm>
            </p:contentPart>
          </mc:Choice>
          <mc:Fallback>
            <p:pic>
              <p:nvPicPr>
                <p:cNvPr id="138323" name="Freihand 138322">
                  <a:extLst>
                    <a:ext uri="{FF2B5EF4-FFF2-40B4-BE49-F238E27FC236}">
                      <a16:creationId xmlns:a16="http://schemas.microsoft.com/office/drawing/2014/main" id="{FD5F0BF6-2D90-43C9-9184-3682C3FB88EE}"/>
                    </a:ext>
                  </a:extLst>
                </p:cNvPr>
                <p:cNvPicPr/>
                <p:nvPr/>
              </p:nvPicPr>
              <p:blipFill>
                <a:blip r:embed="rId479"/>
                <a:stretch>
                  <a:fillRect/>
                </a:stretch>
              </p:blipFill>
              <p:spPr>
                <a:xfrm>
                  <a:off x="5253077" y="2299987"/>
                  <a:ext cx="594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38324" name="Freihand 138323">
                  <a:extLst>
                    <a:ext uri="{FF2B5EF4-FFF2-40B4-BE49-F238E27FC236}">
                      <a16:creationId xmlns:a16="http://schemas.microsoft.com/office/drawing/2014/main" id="{8B9273CF-A997-4605-8474-DE8862A72732}"/>
                    </a:ext>
                  </a:extLst>
                </p14:cNvPr>
                <p14:cNvContentPartPr/>
                <p14:nvPr/>
              </p14:nvContentPartPr>
              <p14:xfrm>
                <a:off x="5250557" y="2369467"/>
                <a:ext cx="147240" cy="270720"/>
              </p14:xfrm>
            </p:contentPart>
          </mc:Choice>
          <mc:Fallback>
            <p:pic>
              <p:nvPicPr>
                <p:cNvPr id="138324" name="Freihand 138323">
                  <a:extLst>
                    <a:ext uri="{FF2B5EF4-FFF2-40B4-BE49-F238E27FC236}">
                      <a16:creationId xmlns:a16="http://schemas.microsoft.com/office/drawing/2014/main" id="{8B9273CF-A997-4605-8474-DE8862A72732}"/>
                    </a:ext>
                  </a:extLst>
                </p:cNvPr>
                <p:cNvPicPr/>
                <p:nvPr/>
              </p:nvPicPr>
              <p:blipFill>
                <a:blip r:embed="rId481"/>
                <a:stretch>
                  <a:fillRect/>
                </a:stretch>
              </p:blipFill>
              <p:spPr>
                <a:xfrm>
                  <a:off x="5246237" y="2365147"/>
                  <a:ext cx="1558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38325" name="Freihand 138324">
                  <a:extLst>
                    <a:ext uri="{FF2B5EF4-FFF2-40B4-BE49-F238E27FC236}">
                      <a16:creationId xmlns:a16="http://schemas.microsoft.com/office/drawing/2014/main" id="{69E05483-BC8D-4035-8E2A-D9121B137C9B}"/>
                    </a:ext>
                  </a:extLst>
                </p14:cNvPr>
                <p14:cNvContentPartPr/>
                <p14:nvPr/>
              </p14:nvContentPartPr>
              <p14:xfrm>
                <a:off x="5410037" y="2175067"/>
                <a:ext cx="169920" cy="400320"/>
              </p14:xfrm>
            </p:contentPart>
          </mc:Choice>
          <mc:Fallback>
            <p:pic>
              <p:nvPicPr>
                <p:cNvPr id="138325" name="Freihand 138324">
                  <a:extLst>
                    <a:ext uri="{FF2B5EF4-FFF2-40B4-BE49-F238E27FC236}">
                      <a16:creationId xmlns:a16="http://schemas.microsoft.com/office/drawing/2014/main" id="{69E05483-BC8D-4035-8E2A-D9121B137C9B}"/>
                    </a:ext>
                  </a:extLst>
                </p:cNvPr>
                <p:cNvPicPr/>
                <p:nvPr/>
              </p:nvPicPr>
              <p:blipFill>
                <a:blip r:embed="rId483"/>
                <a:stretch>
                  <a:fillRect/>
                </a:stretch>
              </p:blipFill>
              <p:spPr>
                <a:xfrm>
                  <a:off x="5405717" y="2170747"/>
                  <a:ext cx="17856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38461" name="Freihand 138460">
                  <a:extLst>
                    <a:ext uri="{FF2B5EF4-FFF2-40B4-BE49-F238E27FC236}">
                      <a16:creationId xmlns:a16="http://schemas.microsoft.com/office/drawing/2014/main" id="{22EF1C8F-1AC5-45BE-AE0D-5C28C7FA82A6}"/>
                    </a:ext>
                  </a:extLst>
                </p14:cNvPr>
                <p14:cNvContentPartPr/>
                <p14:nvPr/>
              </p14:nvContentPartPr>
              <p14:xfrm>
                <a:off x="-142963" y="2044387"/>
                <a:ext cx="6090480" cy="874080"/>
              </p14:xfrm>
            </p:contentPart>
          </mc:Choice>
          <mc:Fallback>
            <p:pic>
              <p:nvPicPr>
                <p:cNvPr id="138461" name="Freihand 138460">
                  <a:extLst>
                    <a:ext uri="{FF2B5EF4-FFF2-40B4-BE49-F238E27FC236}">
                      <a16:creationId xmlns:a16="http://schemas.microsoft.com/office/drawing/2014/main" id="{22EF1C8F-1AC5-45BE-AE0D-5C28C7FA82A6}"/>
                    </a:ext>
                  </a:extLst>
                </p:cNvPr>
                <p:cNvPicPr/>
                <p:nvPr/>
              </p:nvPicPr>
              <p:blipFill>
                <a:blip r:embed="rId485"/>
                <a:stretch>
                  <a:fillRect/>
                </a:stretch>
              </p:blipFill>
              <p:spPr>
                <a:xfrm>
                  <a:off x="-147283" y="2040067"/>
                  <a:ext cx="6099120" cy="882720"/>
                </a:xfrm>
                <a:prstGeom prst="rect">
                  <a:avLst/>
                </a:prstGeom>
              </p:spPr>
            </p:pic>
          </mc:Fallback>
        </mc:AlternateContent>
      </p:grpSp>
    </p:spTree>
    <p:extLst>
      <p:ext uri="{BB962C8B-B14F-4D97-AF65-F5344CB8AC3E}">
        <p14:creationId xmlns:p14="http://schemas.microsoft.com/office/powerpoint/2010/main" val="18131879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EB6A057-C761-4B75-9984-F03B517821DC}"/>
                  </a:ext>
                </a:extLst>
              </p14:cNvPr>
              <p14:cNvContentPartPr/>
              <p14:nvPr/>
            </p14:nvContentPartPr>
            <p14:xfrm>
              <a:off x="4216637" y="663787"/>
              <a:ext cx="3528000" cy="151920"/>
            </p14:xfrm>
          </p:contentPart>
        </mc:Choice>
        <mc:Fallback>
          <p:pic>
            <p:nvPicPr>
              <p:cNvPr id="2" name="Freihand 1">
                <a:extLst>
                  <a:ext uri="{FF2B5EF4-FFF2-40B4-BE49-F238E27FC236}">
                    <a16:creationId xmlns:a16="http://schemas.microsoft.com/office/drawing/2014/main" id="{CEB6A057-C761-4B75-9984-F03B517821DC}"/>
                  </a:ext>
                </a:extLst>
              </p:cNvPr>
              <p:cNvPicPr/>
              <p:nvPr/>
            </p:nvPicPr>
            <p:blipFill>
              <a:blip r:embed="rId4"/>
              <a:stretch>
                <a:fillRect/>
              </a:stretch>
            </p:blipFill>
            <p:spPr>
              <a:xfrm>
                <a:off x="4212317" y="659467"/>
                <a:ext cx="3536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BB9859C-6B5A-4B52-B0FD-16DC996D492C}"/>
                  </a:ext>
                </a:extLst>
              </p14:cNvPr>
              <p14:cNvContentPartPr/>
              <p14:nvPr/>
            </p14:nvContentPartPr>
            <p14:xfrm>
              <a:off x="2501597" y="2040067"/>
              <a:ext cx="5321520" cy="126000"/>
            </p14:xfrm>
          </p:contentPart>
        </mc:Choice>
        <mc:Fallback>
          <p:pic>
            <p:nvPicPr>
              <p:cNvPr id="3" name="Freihand 2">
                <a:extLst>
                  <a:ext uri="{FF2B5EF4-FFF2-40B4-BE49-F238E27FC236}">
                    <a16:creationId xmlns:a16="http://schemas.microsoft.com/office/drawing/2014/main" id="{DBB9859C-6B5A-4B52-B0FD-16DC996D492C}"/>
                  </a:ext>
                </a:extLst>
              </p:cNvPr>
              <p:cNvPicPr/>
              <p:nvPr/>
            </p:nvPicPr>
            <p:blipFill>
              <a:blip r:embed="rId6"/>
              <a:stretch>
                <a:fillRect/>
              </a:stretch>
            </p:blipFill>
            <p:spPr>
              <a:xfrm>
                <a:off x="2497277" y="2035747"/>
                <a:ext cx="5330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99D3D2E5-3ACB-4D2D-804C-A91222C1DBAB}"/>
                  </a:ext>
                </a:extLst>
              </p14:cNvPr>
              <p14:cNvContentPartPr/>
              <p14:nvPr/>
            </p14:nvContentPartPr>
            <p14:xfrm>
              <a:off x="2014877" y="2778067"/>
              <a:ext cx="2410920" cy="72720"/>
            </p14:xfrm>
          </p:contentPart>
        </mc:Choice>
        <mc:Fallback>
          <p:pic>
            <p:nvPicPr>
              <p:cNvPr id="5" name="Freihand 4">
                <a:extLst>
                  <a:ext uri="{FF2B5EF4-FFF2-40B4-BE49-F238E27FC236}">
                    <a16:creationId xmlns:a16="http://schemas.microsoft.com/office/drawing/2014/main" id="{99D3D2E5-3ACB-4D2D-804C-A91222C1DBAB}"/>
                  </a:ext>
                </a:extLst>
              </p:cNvPr>
              <p:cNvPicPr/>
              <p:nvPr/>
            </p:nvPicPr>
            <p:blipFill>
              <a:blip r:embed="rId8"/>
              <a:stretch>
                <a:fillRect/>
              </a:stretch>
            </p:blipFill>
            <p:spPr>
              <a:xfrm>
                <a:off x="2010557" y="2773747"/>
                <a:ext cx="2419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3C2BB48A-7B8B-4715-8751-097AB3BBBA01}"/>
                  </a:ext>
                </a:extLst>
              </p14:cNvPr>
              <p14:cNvContentPartPr/>
              <p14:nvPr/>
            </p14:nvContentPartPr>
            <p14:xfrm>
              <a:off x="2303957" y="4190347"/>
              <a:ext cx="5385600" cy="97560"/>
            </p14:xfrm>
          </p:contentPart>
        </mc:Choice>
        <mc:Fallback>
          <p:pic>
            <p:nvPicPr>
              <p:cNvPr id="6" name="Freihand 5">
                <a:extLst>
                  <a:ext uri="{FF2B5EF4-FFF2-40B4-BE49-F238E27FC236}">
                    <a16:creationId xmlns:a16="http://schemas.microsoft.com/office/drawing/2014/main" id="{3C2BB48A-7B8B-4715-8751-097AB3BBBA01}"/>
                  </a:ext>
                </a:extLst>
              </p:cNvPr>
              <p:cNvPicPr/>
              <p:nvPr/>
            </p:nvPicPr>
            <p:blipFill>
              <a:blip r:embed="rId10"/>
              <a:stretch>
                <a:fillRect/>
              </a:stretch>
            </p:blipFill>
            <p:spPr>
              <a:xfrm>
                <a:off x="2299637" y="4186027"/>
                <a:ext cx="5394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AFCC7A37-023F-4A6E-9B16-95AD2D9EFEF3}"/>
                  </a:ext>
                </a:extLst>
              </p14:cNvPr>
              <p14:cNvContentPartPr/>
              <p14:nvPr/>
            </p14:nvContentPartPr>
            <p14:xfrm>
              <a:off x="2280917" y="4993867"/>
              <a:ext cx="4840920" cy="180720"/>
            </p14:xfrm>
          </p:contentPart>
        </mc:Choice>
        <mc:Fallback>
          <p:pic>
            <p:nvPicPr>
              <p:cNvPr id="7" name="Freihand 6">
                <a:extLst>
                  <a:ext uri="{FF2B5EF4-FFF2-40B4-BE49-F238E27FC236}">
                    <a16:creationId xmlns:a16="http://schemas.microsoft.com/office/drawing/2014/main" id="{AFCC7A37-023F-4A6E-9B16-95AD2D9EFEF3}"/>
                  </a:ext>
                </a:extLst>
              </p:cNvPr>
              <p:cNvPicPr/>
              <p:nvPr/>
            </p:nvPicPr>
            <p:blipFill>
              <a:blip r:embed="rId12"/>
              <a:stretch>
                <a:fillRect/>
              </a:stretch>
            </p:blipFill>
            <p:spPr>
              <a:xfrm>
                <a:off x="2276597" y="4989547"/>
                <a:ext cx="48495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F527119C-0DED-45BF-897B-C9255E067F41}"/>
                  </a:ext>
                </a:extLst>
              </p14:cNvPr>
              <p14:cNvContentPartPr/>
              <p14:nvPr/>
            </p14:nvContentPartPr>
            <p14:xfrm>
              <a:off x="2024237" y="3552067"/>
              <a:ext cx="2688480" cy="72360"/>
            </p14:xfrm>
          </p:contentPart>
        </mc:Choice>
        <mc:Fallback>
          <p:pic>
            <p:nvPicPr>
              <p:cNvPr id="8" name="Freihand 7">
                <a:extLst>
                  <a:ext uri="{FF2B5EF4-FFF2-40B4-BE49-F238E27FC236}">
                    <a16:creationId xmlns:a16="http://schemas.microsoft.com/office/drawing/2014/main" id="{F527119C-0DED-45BF-897B-C9255E067F41}"/>
                  </a:ext>
                </a:extLst>
              </p:cNvPr>
              <p:cNvPicPr/>
              <p:nvPr/>
            </p:nvPicPr>
            <p:blipFill>
              <a:blip r:embed="rId14"/>
              <a:stretch>
                <a:fillRect/>
              </a:stretch>
            </p:blipFill>
            <p:spPr>
              <a:xfrm>
                <a:off x="2019917" y="3547747"/>
                <a:ext cx="2697120" cy="81000"/>
              </a:xfrm>
              <a:prstGeom prst="rect">
                <a:avLst/>
              </a:prstGeom>
            </p:spPr>
          </p:pic>
        </mc:Fallback>
      </mc:AlternateContent>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 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2B392A9-9BAB-4302-2289-F3DF03E90655}"/>
              </a:ext>
            </a:extLst>
          </p:cNvPr>
          <p:cNvPicPr>
            <a:picLocks noChangeAspect="1"/>
          </p:cNvPicPr>
          <p:nvPr/>
        </p:nvPicPr>
        <p:blipFill>
          <a:blip r:embed="rId3"/>
          <a:stretch>
            <a:fillRect/>
          </a:stretch>
        </p:blipFill>
        <p:spPr>
          <a:xfrm>
            <a:off x="173182" y="1112398"/>
            <a:ext cx="6517307" cy="3986651"/>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9EA4F15F-2CB0-409F-8DBC-23302D670010}"/>
                  </a:ext>
                </a:extLst>
              </p14:cNvPr>
              <p14:cNvContentPartPr/>
              <p14:nvPr/>
            </p14:nvContentPartPr>
            <p14:xfrm>
              <a:off x="1501877" y="6158107"/>
              <a:ext cx="1430280" cy="528120"/>
            </p14:xfrm>
          </p:contentPart>
        </mc:Choice>
        <mc:Fallback>
          <p:pic>
            <p:nvPicPr>
              <p:cNvPr id="3" name="Freihand 2">
                <a:extLst>
                  <a:ext uri="{FF2B5EF4-FFF2-40B4-BE49-F238E27FC236}">
                    <a16:creationId xmlns:a16="http://schemas.microsoft.com/office/drawing/2014/main" id="{9EA4F15F-2CB0-409F-8DBC-23302D670010}"/>
                  </a:ext>
                </a:extLst>
              </p:cNvPr>
              <p:cNvPicPr/>
              <p:nvPr/>
            </p:nvPicPr>
            <p:blipFill>
              <a:blip r:embed="rId5"/>
              <a:stretch>
                <a:fillRect/>
              </a:stretch>
            </p:blipFill>
            <p:spPr>
              <a:xfrm>
                <a:off x="1497557" y="6153787"/>
                <a:ext cx="1438920" cy="536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54DD9CD-0626-4ADC-93B0-9BCEA16CD7E4}"/>
                  </a:ext>
                </a:extLst>
              </p14:cNvPr>
              <p14:cNvContentPartPr/>
              <p14:nvPr/>
            </p14:nvContentPartPr>
            <p14:xfrm>
              <a:off x="5038877" y="122707"/>
              <a:ext cx="2249640" cy="912600"/>
            </p14:xfrm>
          </p:contentPart>
        </mc:Choice>
        <mc:Fallback>
          <p:pic>
            <p:nvPicPr>
              <p:cNvPr id="4" name="Freihand 3">
                <a:extLst>
                  <a:ext uri="{FF2B5EF4-FFF2-40B4-BE49-F238E27FC236}">
                    <a16:creationId xmlns:a16="http://schemas.microsoft.com/office/drawing/2014/main" id="{254DD9CD-0626-4ADC-93B0-9BCEA16CD7E4}"/>
                  </a:ext>
                </a:extLst>
              </p:cNvPr>
              <p:cNvPicPr/>
              <p:nvPr/>
            </p:nvPicPr>
            <p:blipFill>
              <a:blip r:embed="rId7"/>
              <a:stretch>
                <a:fillRect/>
              </a:stretch>
            </p:blipFill>
            <p:spPr>
              <a:xfrm>
                <a:off x="5034557" y="118387"/>
                <a:ext cx="2258280" cy="921240"/>
              </a:xfrm>
              <a:prstGeom prst="rect">
                <a:avLst/>
              </a:prstGeom>
            </p:spPr>
          </p:pic>
        </mc:Fallback>
      </mc:AlternateContent>
      <p:grpSp>
        <p:nvGrpSpPr>
          <p:cNvPr id="23" name="Gruppieren 22">
            <a:extLst>
              <a:ext uri="{FF2B5EF4-FFF2-40B4-BE49-F238E27FC236}">
                <a16:creationId xmlns:a16="http://schemas.microsoft.com/office/drawing/2014/main" id="{455FF89D-EA90-4EC1-A229-AB5A740349DA}"/>
              </a:ext>
            </a:extLst>
          </p:cNvPr>
          <p:cNvGrpSpPr/>
          <p:nvPr/>
        </p:nvGrpSpPr>
        <p:grpSpPr>
          <a:xfrm>
            <a:off x="6448997" y="2083267"/>
            <a:ext cx="3630960" cy="698040"/>
            <a:chOff x="6448997" y="2083267"/>
            <a:chExt cx="3630960" cy="69804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8C03EA62-CB32-487B-97D7-41EABE27925F}"/>
                    </a:ext>
                  </a:extLst>
                </p14:cNvPr>
                <p14:cNvContentPartPr/>
                <p14:nvPr/>
              </p14:nvContentPartPr>
              <p14:xfrm>
                <a:off x="6601637" y="2535787"/>
                <a:ext cx="507600" cy="165960"/>
              </p14:xfrm>
            </p:contentPart>
          </mc:Choice>
          <mc:Fallback>
            <p:pic>
              <p:nvPicPr>
                <p:cNvPr id="5" name="Freihand 4">
                  <a:extLst>
                    <a:ext uri="{FF2B5EF4-FFF2-40B4-BE49-F238E27FC236}">
                      <a16:creationId xmlns:a16="http://schemas.microsoft.com/office/drawing/2014/main" id="{8C03EA62-CB32-487B-97D7-41EABE27925F}"/>
                    </a:ext>
                  </a:extLst>
                </p:cNvPr>
                <p:cNvPicPr/>
                <p:nvPr/>
              </p:nvPicPr>
              <p:blipFill>
                <a:blip r:embed="rId9"/>
                <a:stretch>
                  <a:fillRect/>
                </a:stretch>
              </p:blipFill>
              <p:spPr>
                <a:xfrm>
                  <a:off x="6597317" y="2531467"/>
                  <a:ext cx="516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D139A8E6-DA3F-439E-AF1D-CC6CC67A5BDC}"/>
                    </a:ext>
                  </a:extLst>
                </p14:cNvPr>
                <p14:cNvContentPartPr/>
                <p14:nvPr/>
              </p14:nvContentPartPr>
              <p14:xfrm>
                <a:off x="6448997" y="2562427"/>
                <a:ext cx="337680" cy="218880"/>
              </p14:xfrm>
            </p:contentPart>
          </mc:Choice>
          <mc:Fallback>
            <p:pic>
              <p:nvPicPr>
                <p:cNvPr id="7" name="Freihand 6">
                  <a:extLst>
                    <a:ext uri="{FF2B5EF4-FFF2-40B4-BE49-F238E27FC236}">
                      <a16:creationId xmlns:a16="http://schemas.microsoft.com/office/drawing/2014/main" id="{D139A8E6-DA3F-439E-AF1D-CC6CC67A5BDC}"/>
                    </a:ext>
                  </a:extLst>
                </p:cNvPr>
                <p:cNvPicPr/>
                <p:nvPr/>
              </p:nvPicPr>
              <p:blipFill>
                <a:blip r:embed="rId11"/>
                <a:stretch>
                  <a:fillRect/>
                </a:stretch>
              </p:blipFill>
              <p:spPr>
                <a:xfrm>
                  <a:off x="6444677" y="2558107"/>
                  <a:ext cx="3463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8498BAE4-06DE-4492-A61D-C18276252332}"/>
                    </a:ext>
                  </a:extLst>
                </p14:cNvPr>
                <p14:cNvContentPartPr/>
                <p14:nvPr/>
              </p14:nvContentPartPr>
              <p14:xfrm>
                <a:off x="7204277" y="2427067"/>
                <a:ext cx="201960" cy="154800"/>
              </p14:xfrm>
            </p:contentPart>
          </mc:Choice>
          <mc:Fallback>
            <p:pic>
              <p:nvPicPr>
                <p:cNvPr id="8" name="Freihand 7">
                  <a:extLst>
                    <a:ext uri="{FF2B5EF4-FFF2-40B4-BE49-F238E27FC236}">
                      <a16:creationId xmlns:a16="http://schemas.microsoft.com/office/drawing/2014/main" id="{8498BAE4-06DE-4492-A61D-C18276252332}"/>
                    </a:ext>
                  </a:extLst>
                </p:cNvPr>
                <p:cNvPicPr/>
                <p:nvPr/>
              </p:nvPicPr>
              <p:blipFill>
                <a:blip r:embed="rId13"/>
                <a:stretch>
                  <a:fillRect/>
                </a:stretch>
              </p:blipFill>
              <p:spPr>
                <a:xfrm>
                  <a:off x="7199957" y="2422747"/>
                  <a:ext cx="210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FDFD0AAC-0DE5-421A-A1F9-93C484747515}"/>
                    </a:ext>
                  </a:extLst>
                </p14:cNvPr>
                <p14:cNvContentPartPr/>
                <p14:nvPr/>
              </p14:nvContentPartPr>
              <p14:xfrm>
                <a:off x="7382477" y="2312947"/>
                <a:ext cx="124560" cy="165960"/>
              </p14:xfrm>
            </p:contentPart>
          </mc:Choice>
          <mc:Fallback>
            <p:pic>
              <p:nvPicPr>
                <p:cNvPr id="9" name="Freihand 8">
                  <a:extLst>
                    <a:ext uri="{FF2B5EF4-FFF2-40B4-BE49-F238E27FC236}">
                      <a16:creationId xmlns:a16="http://schemas.microsoft.com/office/drawing/2014/main" id="{FDFD0AAC-0DE5-421A-A1F9-93C484747515}"/>
                    </a:ext>
                  </a:extLst>
                </p:cNvPr>
                <p:cNvPicPr/>
                <p:nvPr/>
              </p:nvPicPr>
              <p:blipFill>
                <a:blip r:embed="rId15"/>
                <a:stretch>
                  <a:fillRect/>
                </a:stretch>
              </p:blipFill>
              <p:spPr>
                <a:xfrm>
                  <a:off x="7378157" y="2308627"/>
                  <a:ext cx="133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BFA4B821-65CD-4A0F-9E06-3AE43E357362}"/>
                    </a:ext>
                  </a:extLst>
                </p14:cNvPr>
                <p14:cNvContentPartPr/>
                <p14:nvPr/>
              </p14:nvContentPartPr>
              <p14:xfrm>
                <a:off x="7438997" y="2411227"/>
                <a:ext cx="100440" cy="83160"/>
              </p14:xfrm>
            </p:contentPart>
          </mc:Choice>
          <mc:Fallback>
            <p:pic>
              <p:nvPicPr>
                <p:cNvPr id="10" name="Freihand 9">
                  <a:extLst>
                    <a:ext uri="{FF2B5EF4-FFF2-40B4-BE49-F238E27FC236}">
                      <a16:creationId xmlns:a16="http://schemas.microsoft.com/office/drawing/2014/main" id="{BFA4B821-65CD-4A0F-9E06-3AE43E357362}"/>
                    </a:ext>
                  </a:extLst>
                </p:cNvPr>
                <p:cNvPicPr/>
                <p:nvPr/>
              </p:nvPicPr>
              <p:blipFill>
                <a:blip r:embed="rId17"/>
                <a:stretch>
                  <a:fillRect/>
                </a:stretch>
              </p:blipFill>
              <p:spPr>
                <a:xfrm>
                  <a:off x="7434677" y="2406907"/>
                  <a:ext cx="109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EF6E5AAC-6995-4E05-8926-B9C265B5F3B8}"/>
                    </a:ext>
                  </a:extLst>
                </p14:cNvPr>
                <p14:cNvContentPartPr/>
                <p14:nvPr/>
              </p14:nvContentPartPr>
              <p14:xfrm>
                <a:off x="7607477" y="2198827"/>
                <a:ext cx="677520" cy="262440"/>
              </p14:xfrm>
            </p:contentPart>
          </mc:Choice>
          <mc:Fallback>
            <p:pic>
              <p:nvPicPr>
                <p:cNvPr id="11" name="Freihand 10">
                  <a:extLst>
                    <a:ext uri="{FF2B5EF4-FFF2-40B4-BE49-F238E27FC236}">
                      <a16:creationId xmlns:a16="http://schemas.microsoft.com/office/drawing/2014/main" id="{EF6E5AAC-6995-4E05-8926-B9C265B5F3B8}"/>
                    </a:ext>
                  </a:extLst>
                </p:cNvPr>
                <p:cNvPicPr/>
                <p:nvPr/>
              </p:nvPicPr>
              <p:blipFill>
                <a:blip r:embed="rId19"/>
                <a:stretch>
                  <a:fillRect/>
                </a:stretch>
              </p:blipFill>
              <p:spPr>
                <a:xfrm>
                  <a:off x="7603157" y="2194507"/>
                  <a:ext cx="6861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50DF63EF-12BA-44E7-82D8-16E09A62AC5D}"/>
                    </a:ext>
                  </a:extLst>
                </p14:cNvPr>
                <p14:cNvContentPartPr/>
                <p14:nvPr/>
              </p14:nvContentPartPr>
              <p14:xfrm>
                <a:off x="8450237" y="2212147"/>
                <a:ext cx="353880" cy="147600"/>
              </p14:xfrm>
            </p:contentPart>
          </mc:Choice>
          <mc:Fallback>
            <p:pic>
              <p:nvPicPr>
                <p:cNvPr id="12" name="Freihand 11">
                  <a:extLst>
                    <a:ext uri="{FF2B5EF4-FFF2-40B4-BE49-F238E27FC236}">
                      <a16:creationId xmlns:a16="http://schemas.microsoft.com/office/drawing/2014/main" id="{50DF63EF-12BA-44E7-82D8-16E09A62AC5D}"/>
                    </a:ext>
                  </a:extLst>
                </p:cNvPr>
                <p:cNvPicPr/>
                <p:nvPr/>
              </p:nvPicPr>
              <p:blipFill>
                <a:blip r:embed="rId21"/>
                <a:stretch>
                  <a:fillRect/>
                </a:stretch>
              </p:blipFill>
              <p:spPr>
                <a:xfrm>
                  <a:off x="8445917" y="2207827"/>
                  <a:ext cx="362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BC665097-A00A-4B04-AADA-33B828A5BFBB}"/>
                    </a:ext>
                  </a:extLst>
                </p14:cNvPr>
                <p14:cNvContentPartPr/>
                <p14:nvPr/>
              </p14:nvContentPartPr>
              <p14:xfrm>
                <a:off x="8577677" y="2257147"/>
                <a:ext cx="6480" cy="7560"/>
              </p14:xfrm>
            </p:contentPart>
          </mc:Choice>
          <mc:Fallback>
            <p:pic>
              <p:nvPicPr>
                <p:cNvPr id="13" name="Freihand 12">
                  <a:extLst>
                    <a:ext uri="{FF2B5EF4-FFF2-40B4-BE49-F238E27FC236}">
                      <a16:creationId xmlns:a16="http://schemas.microsoft.com/office/drawing/2014/main" id="{BC665097-A00A-4B04-AADA-33B828A5BFBB}"/>
                    </a:ext>
                  </a:extLst>
                </p:cNvPr>
                <p:cNvPicPr/>
                <p:nvPr/>
              </p:nvPicPr>
              <p:blipFill>
                <a:blip r:embed="rId23"/>
                <a:stretch>
                  <a:fillRect/>
                </a:stretch>
              </p:blipFill>
              <p:spPr>
                <a:xfrm>
                  <a:off x="8573357" y="2252827"/>
                  <a:ext cx="151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1E7CED6F-7444-453F-876C-908823535A60}"/>
                    </a:ext>
                  </a:extLst>
                </p14:cNvPr>
                <p14:cNvContentPartPr/>
                <p14:nvPr/>
              </p14:nvContentPartPr>
              <p14:xfrm>
                <a:off x="8665877" y="2205667"/>
                <a:ext cx="77760" cy="46080"/>
              </p14:xfrm>
            </p:contentPart>
          </mc:Choice>
          <mc:Fallback>
            <p:pic>
              <p:nvPicPr>
                <p:cNvPr id="15" name="Freihand 14">
                  <a:extLst>
                    <a:ext uri="{FF2B5EF4-FFF2-40B4-BE49-F238E27FC236}">
                      <a16:creationId xmlns:a16="http://schemas.microsoft.com/office/drawing/2014/main" id="{1E7CED6F-7444-453F-876C-908823535A60}"/>
                    </a:ext>
                  </a:extLst>
                </p:cNvPr>
                <p:cNvPicPr/>
                <p:nvPr/>
              </p:nvPicPr>
              <p:blipFill>
                <a:blip r:embed="rId25"/>
                <a:stretch>
                  <a:fillRect/>
                </a:stretch>
              </p:blipFill>
              <p:spPr>
                <a:xfrm>
                  <a:off x="8661557" y="2201347"/>
                  <a:ext cx="864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2995A869-516E-479C-8C80-7373D9578CF6}"/>
                    </a:ext>
                  </a:extLst>
                </p14:cNvPr>
                <p14:cNvContentPartPr/>
                <p14:nvPr/>
              </p14:nvContentPartPr>
              <p14:xfrm>
                <a:off x="8962877" y="2103787"/>
                <a:ext cx="212040" cy="177840"/>
              </p14:xfrm>
            </p:contentPart>
          </mc:Choice>
          <mc:Fallback>
            <p:pic>
              <p:nvPicPr>
                <p:cNvPr id="16" name="Freihand 15">
                  <a:extLst>
                    <a:ext uri="{FF2B5EF4-FFF2-40B4-BE49-F238E27FC236}">
                      <a16:creationId xmlns:a16="http://schemas.microsoft.com/office/drawing/2014/main" id="{2995A869-516E-479C-8C80-7373D9578CF6}"/>
                    </a:ext>
                  </a:extLst>
                </p:cNvPr>
                <p:cNvPicPr/>
                <p:nvPr/>
              </p:nvPicPr>
              <p:blipFill>
                <a:blip r:embed="rId27"/>
                <a:stretch>
                  <a:fillRect/>
                </a:stretch>
              </p:blipFill>
              <p:spPr>
                <a:xfrm>
                  <a:off x="8958557" y="2099467"/>
                  <a:ext cx="2206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F18E3F70-8E43-432B-8DDE-D441D8471B4D}"/>
                    </a:ext>
                  </a:extLst>
                </p14:cNvPr>
                <p14:cNvContentPartPr/>
                <p14:nvPr/>
              </p14:nvContentPartPr>
              <p14:xfrm>
                <a:off x="9206957" y="2254627"/>
                <a:ext cx="28080" cy="19080"/>
              </p14:xfrm>
            </p:contentPart>
          </mc:Choice>
          <mc:Fallback>
            <p:pic>
              <p:nvPicPr>
                <p:cNvPr id="17" name="Freihand 16">
                  <a:extLst>
                    <a:ext uri="{FF2B5EF4-FFF2-40B4-BE49-F238E27FC236}">
                      <a16:creationId xmlns:a16="http://schemas.microsoft.com/office/drawing/2014/main" id="{F18E3F70-8E43-432B-8DDE-D441D8471B4D}"/>
                    </a:ext>
                  </a:extLst>
                </p:cNvPr>
                <p:cNvPicPr/>
                <p:nvPr/>
              </p:nvPicPr>
              <p:blipFill>
                <a:blip r:embed="rId29"/>
                <a:stretch>
                  <a:fillRect/>
                </a:stretch>
              </p:blipFill>
              <p:spPr>
                <a:xfrm>
                  <a:off x="9202637" y="2250307"/>
                  <a:ext cx="36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EAA0BA18-7EA4-480E-A4D6-F007BB17E4DF}"/>
                    </a:ext>
                  </a:extLst>
                </p14:cNvPr>
                <p14:cNvContentPartPr/>
                <p14:nvPr/>
              </p14:nvContentPartPr>
              <p14:xfrm>
                <a:off x="9320357" y="2084347"/>
                <a:ext cx="177480" cy="166680"/>
              </p14:xfrm>
            </p:contentPart>
          </mc:Choice>
          <mc:Fallback>
            <p:pic>
              <p:nvPicPr>
                <p:cNvPr id="18" name="Freihand 17">
                  <a:extLst>
                    <a:ext uri="{FF2B5EF4-FFF2-40B4-BE49-F238E27FC236}">
                      <a16:creationId xmlns:a16="http://schemas.microsoft.com/office/drawing/2014/main" id="{EAA0BA18-7EA4-480E-A4D6-F007BB17E4DF}"/>
                    </a:ext>
                  </a:extLst>
                </p:cNvPr>
                <p:cNvPicPr/>
                <p:nvPr/>
              </p:nvPicPr>
              <p:blipFill>
                <a:blip r:embed="rId31"/>
                <a:stretch>
                  <a:fillRect/>
                </a:stretch>
              </p:blipFill>
              <p:spPr>
                <a:xfrm>
                  <a:off x="9316037" y="2080027"/>
                  <a:ext cx="186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1D44AFF3-AF4A-4D41-8D8F-6299F76E438E}"/>
                    </a:ext>
                  </a:extLst>
                </p14:cNvPr>
                <p14:cNvContentPartPr/>
                <p14:nvPr/>
              </p14:nvContentPartPr>
              <p14:xfrm>
                <a:off x="9516197" y="2157427"/>
                <a:ext cx="51480" cy="109800"/>
              </p14:xfrm>
            </p:contentPart>
          </mc:Choice>
          <mc:Fallback>
            <p:pic>
              <p:nvPicPr>
                <p:cNvPr id="19" name="Freihand 18">
                  <a:extLst>
                    <a:ext uri="{FF2B5EF4-FFF2-40B4-BE49-F238E27FC236}">
                      <a16:creationId xmlns:a16="http://schemas.microsoft.com/office/drawing/2014/main" id="{1D44AFF3-AF4A-4D41-8D8F-6299F76E438E}"/>
                    </a:ext>
                  </a:extLst>
                </p:cNvPr>
                <p:cNvPicPr/>
                <p:nvPr/>
              </p:nvPicPr>
              <p:blipFill>
                <a:blip r:embed="rId33"/>
                <a:stretch>
                  <a:fillRect/>
                </a:stretch>
              </p:blipFill>
              <p:spPr>
                <a:xfrm>
                  <a:off x="9511877" y="2153107"/>
                  <a:ext cx="60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3AF05D0F-F305-4607-BEAF-F331BD57681D}"/>
                    </a:ext>
                  </a:extLst>
                </p14:cNvPr>
                <p14:cNvContentPartPr/>
                <p14:nvPr/>
              </p14:nvContentPartPr>
              <p14:xfrm>
                <a:off x="9560477" y="2083267"/>
                <a:ext cx="20520" cy="52200"/>
              </p14:xfrm>
            </p:contentPart>
          </mc:Choice>
          <mc:Fallback>
            <p:pic>
              <p:nvPicPr>
                <p:cNvPr id="20" name="Freihand 19">
                  <a:extLst>
                    <a:ext uri="{FF2B5EF4-FFF2-40B4-BE49-F238E27FC236}">
                      <a16:creationId xmlns:a16="http://schemas.microsoft.com/office/drawing/2014/main" id="{3AF05D0F-F305-4607-BEAF-F331BD57681D}"/>
                    </a:ext>
                  </a:extLst>
                </p:cNvPr>
                <p:cNvPicPr/>
                <p:nvPr/>
              </p:nvPicPr>
              <p:blipFill>
                <a:blip r:embed="rId35"/>
                <a:stretch>
                  <a:fillRect/>
                </a:stretch>
              </p:blipFill>
              <p:spPr>
                <a:xfrm>
                  <a:off x="9556157" y="2078947"/>
                  <a:ext cx="29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CF36F2DE-A617-4EA7-AAEA-15A7AA2A91AE}"/>
                    </a:ext>
                  </a:extLst>
                </p14:cNvPr>
                <p14:cNvContentPartPr/>
                <p14:nvPr/>
              </p14:nvContentPartPr>
              <p14:xfrm>
                <a:off x="9587477" y="2159587"/>
                <a:ext cx="89280" cy="118080"/>
              </p14:xfrm>
            </p:contentPart>
          </mc:Choice>
          <mc:Fallback>
            <p:pic>
              <p:nvPicPr>
                <p:cNvPr id="21" name="Freihand 20">
                  <a:extLst>
                    <a:ext uri="{FF2B5EF4-FFF2-40B4-BE49-F238E27FC236}">
                      <a16:creationId xmlns:a16="http://schemas.microsoft.com/office/drawing/2014/main" id="{CF36F2DE-A617-4EA7-AAEA-15A7AA2A91AE}"/>
                    </a:ext>
                  </a:extLst>
                </p:cNvPr>
                <p:cNvPicPr/>
                <p:nvPr/>
              </p:nvPicPr>
              <p:blipFill>
                <a:blip r:embed="rId37"/>
                <a:stretch>
                  <a:fillRect/>
                </a:stretch>
              </p:blipFill>
              <p:spPr>
                <a:xfrm>
                  <a:off x="9583157" y="2155267"/>
                  <a:ext cx="97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FF0E04EA-C472-447E-8B6D-7CE4780DC904}"/>
                    </a:ext>
                  </a:extLst>
                </p14:cNvPr>
                <p14:cNvContentPartPr/>
                <p14:nvPr/>
              </p14:nvContentPartPr>
              <p14:xfrm>
                <a:off x="8862797" y="2358307"/>
                <a:ext cx="1217160" cy="132120"/>
              </p14:xfrm>
            </p:contentPart>
          </mc:Choice>
          <mc:Fallback>
            <p:pic>
              <p:nvPicPr>
                <p:cNvPr id="22" name="Freihand 21">
                  <a:extLst>
                    <a:ext uri="{FF2B5EF4-FFF2-40B4-BE49-F238E27FC236}">
                      <a16:creationId xmlns:a16="http://schemas.microsoft.com/office/drawing/2014/main" id="{FF0E04EA-C472-447E-8B6D-7CE4780DC904}"/>
                    </a:ext>
                  </a:extLst>
                </p:cNvPr>
                <p:cNvPicPr/>
                <p:nvPr/>
              </p:nvPicPr>
              <p:blipFill>
                <a:blip r:embed="rId39"/>
                <a:stretch>
                  <a:fillRect/>
                </a:stretch>
              </p:blipFill>
              <p:spPr>
                <a:xfrm>
                  <a:off x="8858477" y="2353987"/>
                  <a:ext cx="1225800" cy="140760"/>
                </a:xfrm>
                <a:prstGeom prst="rect">
                  <a:avLst/>
                </a:prstGeom>
              </p:spPr>
            </p:pic>
          </mc:Fallback>
        </mc:AlternateContent>
      </p:grpSp>
      <p:grpSp>
        <p:nvGrpSpPr>
          <p:cNvPr id="26" name="Gruppieren 25">
            <a:extLst>
              <a:ext uri="{FF2B5EF4-FFF2-40B4-BE49-F238E27FC236}">
                <a16:creationId xmlns:a16="http://schemas.microsoft.com/office/drawing/2014/main" id="{44233ECB-981F-4CF5-9438-7EDB774A0081}"/>
              </a:ext>
            </a:extLst>
          </p:cNvPr>
          <p:cNvGrpSpPr/>
          <p:nvPr/>
        </p:nvGrpSpPr>
        <p:grpSpPr>
          <a:xfrm>
            <a:off x="3563597" y="1707427"/>
            <a:ext cx="2311920" cy="927720"/>
            <a:chOff x="3563597" y="1707427"/>
            <a:chExt cx="2311920" cy="927720"/>
          </a:xfrm>
        </p:grpSpPr>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774C797A-6862-4460-9970-2BFD96D6DE24}"/>
                    </a:ext>
                  </a:extLst>
                </p14:cNvPr>
                <p14:cNvContentPartPr/>
                <p14:nvPr/>
              </p14:nvContentPartPr>
              <p14:xfrm>
                <a:off x="3563597" y="1707427"/>
                <a:ext cx="1980720" cy="816840"/>
              </p14:xfrm>
            </p:contentPart>
          </mc:Choice>
          <mc:Fallback>
            <p:pic>
              <p:nvPicPr>
                <p:cNvPr id="24" name="Freihand 23">
                  <a:extLst>
                    <a:ext uri="{FF2B5EF4-FFF2-40B4-BE49-F238E27FC236}">
                      <a16:creationId xmlns:a16="http://schemas.microsoft.com/office/drawing/2014/main" id="{774C797A-6862-4460-9970-2BFD96D6DE24}"/>
                    </a:ext>
                  </a:extLst>
                </p:cNvPr>
                <p:cNvPicPr/>
                <p:nvPr/>
              </p:nvPicPr>
              <p:blipFill>
                <a:blip r:embed="rId41"/>
                <a:stretch>
                  <a:fillRect/>
                </a:stretch>
              </p:blipFill>
              <p:spPr>
                <a:xfrm>
                  <a:off x="3559277" y="1703107"/>
                  <a:ext cx="1989360" cy="825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9913859E-EF67-4942-B1C5-2AEA4B66E383}"/>
                    </a:ext>
                  </a:extLst>
                </p14:cNvPr>
                <p14:cNvContentPartPr/>
                <p14:nvPr/>
              </p14:nvContentPartPr>
              <p14:xfrm>
                <a:off x="5395997" y="2336347"/>
                <a:ext cx="479520" cy="298800"/>
              </p14:xfrm>
            </p:contentPart>
          </mc:Choice>
          <mc:Fallback>
            <p:pic>
              <p:nvPicPr>
                <p:cNvPr id="25" name="Freihand 24">
                  <a:extLst>
                    <a:ext uri="{FF2B5EF4-FFF2-40B4-BE49-F238E27FC236}">
                      <a16:creationId xmlns:a16="http://schemas.microsoft.com/office/drawing/2014/main" id="{9913859E-EF67-4942-B1C5-2AEA4B66E383}"/>
                    </a:ext>
                  </a:extLst>
                </p:cNvPr>
                <p:cNvPicPr/>
                <p:nvPr/>
              </p:nvPicPr>
              <p:blipFill>
                <a:blip r:embed="rId43"/>
                <a:stretch>
                  <a:fillRect/>
                </a:stretch>
              </p:blipFill>
              <p:spPr>
                <a:xfrm>
                  <a:off x="5391677" y="2332027"/>
                  <a:ext cx="488160" cy="307440"/>
                </a:xfrm>
                <a:prstGeom prst="rect">
                  <a:avLst/>
                </a:prstGeom>
              </p:spPr>
            </p:pic>
          </mc:Fallback>
        </mc:AlternateContent>
      </p:grpSp>
      <p:grpSp>
        <p:nvGrpSpPr>
          <p:cNvPr id="140299" name="Gruppieren 140298">
            <a:extLst>
              <a:ext uri="{FF2B5EF4-FFF2-40B4-BE49-F238E27FC236}">
                <a16:creationId xmlns:a16="http://schemas.microsoft.com/office/drawing/2014/main" id="{0D7583F0-7FC5-4B81-B1BE-95052AD79957}"/>
              </a:ext>
            </a:extLst>
          </p:cNvPr>
          <p:cNvGrpSpPr/>
          <p:nvPr/>
        </p:nvGrpSpPr>
        <p:grpSpPr>
          <a:xfrm>
            <a:off x="4322117" y="1094347"/>
            <a:ext cx="6114600" cy="888840"/>
            <a:chOff x="4322117" y="1094347"/>
            <a:chExt cx="6114600" cy="888840"/>
          </a:xfrm>
        </p:grpSpPr>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EB15CE3C-F8AE-4CC4-85DB-FEB5FB68EE3E}"/>
                    </a:ext>
                  </a:extLst>
                </p14:cNvPr>
                <p14:cNvContentPartPr/>
                <p14:nvPr/>
              </p14:nvContentPartPr>
              <p14:xfrm>
                <a:off x="4322117" y="1578187"/>
                <a:ext cx="234720" cy="307080"/>
              </p14:xfrm>
            </p:contentPart>
          </mc:Choice>
          <mc:Fallback>
            <p:pic>
              <p:nvPicPr>
                <p:cNvPr id="27" name="Freihand 26">
                  <a:extLst>
                    <a:ext uri="{FF2B5EF4-FFF2-40B4-BE49-F238E27FC236}">
                      <a16:creationId xmlns:a16="http://schemas.microsoft.com/office/drawing/2014/main" id="{EB15CE3C-F8AE-4CC4-85DB-FEB5FB68EE3E}"/>
                    </a:ext>
                  </a:extLst>
                </p:cNvPr>
                <p:cNvPicPr/>
                <p:nvPr/>
              </p:nvPicPr>
              <p:blipFill>
                <a:blip r:embed="rId45"/>
                <a:stretch>
                  <a:fillRect/>
                </a:stretch>
              </p:blipFill>
              <p:spPr>
                <a:xfrm>
                  <a:off x="4317797" y="1573867"/>
                  <a:ext cx="24336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10FC036A-476C-4FBE-9FD6-6173037A09F2}"/>
                    </a:ext>
                  </a:extLst>
                </p14:cNvPr>
                <p14:cNvContentPartPr/>
                <p14:nvPr/>
              </p14:nvContentPartPr>
              <p14:xfrm>
                <a:off x="4521557" y="1659907"/>
                <a:ext cx="161640" cy="122040"/>
              </p14:xfrm>
            </p:contentPart>
          </mc:Choice>
          <mc:Fallback>
            <p:pic>
              <p:nvPicPr>
                <p:cNvPr id="28" name="Freihand 27">
                  <a:extLst>
                    <a:ext uri="{FF2B5EF4-FFF2-40B4-BE49-F238E27FC236}">
                      <a16:creationId xmlns:a16="http://schemas.microsoft.com/office/drawing/2014/main" id="{10FC036A-476C-4FBE-9FD6-6173037A09F2}"/>
                    </a:ext>
                  </a:extLst>
                </p:cNvPr>
                <p:cNvPicPr/>
                <p:nvPr/>
              </p:nvPicPr>
              <p:blipFill>
                <a:blip r:embed="rId47"/>
                <a:stretch>
                  <a:fillRect/>
                </a:stretch>
              </p:blipFill>
              <p:spPr>
                <a:xfrm>
                  <a:off x="4517237" y="1655587"/>
                  <a:ext cx="170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5FE76A2E-1556-4305-9930-E4F718E65F50}"/>
                    </a:ext>
                  </a:extLst>
                </p14:cNvPr>
                <p14:cNvContentPartPr/>
                <p14:nvPr/>
              </p14:nvContentPartPr>
              <p14:xfrm>
                <a:off x="4678517" y="1583227"/>
                <a:ext cx="155880" cy="178920"/>
              </p14:xfrm>
            </p:contentPart>
          </mc:Choice>
          <mc:Fallback>
            <p:pic>
              <p:nvPicPr>
                <p:cNvPr id="29" name="Freihand 28">
                  <a:extLst>
                    <a:ext uri="{FF2B5EF4-FFF2-40B4-BE49-F238E27FC236}">
                      <a16:creationId xmlns:a16="http://schemas.microsoft.com/office/drawing/2014/main" id="{5FE76A2E-1556-4305-9930-E4F718E65F50}"/>
                    </a:ext>
                  </a:extLst>
                </p:cNvPr>
                <p:cNvPicPr/>
                <p:nvPr/>
              </p:nvPicPr>
              <p:blipFill>
                <a:blip r:embed="rId49"/>
                <a:stretch>
                  <a:fillRect/>
                </a:stretch>
              </p:blipFill>
              <p:spPr>
                <a:xfrm>
                  <a:off x="4674197" y="1578907"/>
                  <a:ext cx="164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1873445B-6BB3-4934-9591-CD0E6480E7AE}"/>
                    </a:ext>
                  </a:extLst>
                </p14:cNvPr>
                <p14:cNvContentPartPr/>
                <p14:nvPr/>
              </p14:nvContentPartPr>
              <p14:xfrm>
                <a:off x="4874357" y="1630387"/>
                <a:ext cx="231480" cy="108360"/>
              </p14:xfrm>
            </p:contentPart>
          </mc:Choice>
          <mc:Fallback>
            <p:pic>
              <p:nvPicPr>
                <p:cNvPr id="30" name="Freihand 29">
                  <a:extLst>
                    <a:ext uri="{FF2B5EF4-FFF2-40B4-BE49-F238E27FC236}">
                      <a16:creationId xmlns:a16="http://schemas.microsoft.com/office/drawing/2014/main" id="{1873445B-6BB3-4934-9591-CD0E6480E7AE}"/>
                    </a:ext>
                  </a:extLst>
                </p:cNvPr>
                <p:cNvPicPr/>
                <p:nvPr/>
              </p:nvPicPr>
              <p:blipFill>
                <a:blip r:embed="rId51"/>
                <a:stretch>
                  <a:fillRect/>
                </a:stretch>
              </p:blipFill>
              <p:spPr>
                <a:xfrm>
                  <a:off x="4870037" y="1626067"/>
                  <a:ext cx="240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279FB15F-CC2D-4F97-8624-C1973ED95705}"/>
                    </a:ext>
                  </a:extLst>
                </p14:cNvPr>
                <p14:cNvContentPartPr/>
                <p14:nvPr/>
              </p14:nvContentPartPr>
              <p14:xfrm>
                <a:off x="5158037" y="1572787"/>
                <a:ext cx="139320" cy="151920"/>
              </p14:xfrm>
            </p:contentPart>
          </mc:Choice>
          <mc:Fallback>
            <p:pic>
              <p:nvPicPr>
                <p:cNvPr id="31" name="Freihand 30">
                  <a:extLst>
                    <a:ext uri="{FF2B5EF4-FFF2-40B4-BE49-F238E27FC236}">
                      <a16:creationId xmlns:a16="http://schemas.microsoft.com/office/drawing/2014/main" id="{279FB15F-CC2D-4F97-8624-C1973ED95705}"/>
                    </a:ext>
                  </a:extLst>
                </p:cNvPr>
                <p:cNvPicPr/>
                <p:nvPr/>
              </p:nvPicPr>
              <p:blipFill>
                <a:blip r:embed="rId53"/>
                <a:stretch>
                  <a:fillRect/>
                </a:stretch>
              </p:blipFill>
              <p:spPr>
                <a:xfrm>
                  <a:off x="5153717" y="1568467"/>
                  <a:ext cx="147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E1CA907B-A7C4-4A69-AF3F-717CABCD7AD5}"/>
                    </a:ext>
                  </a:extLst>
                </p14:cNvPr>
                <p14:cNvContentPartPr/>
                <p14:nvPr/>
              </p14:nvContentPartPr>
              <p14:xfrm>
                <a:off x="5329397" y="1630387"/>
                <a:ext cx="246240" cy="60840"/>
              </p14:xfrm>
            </p:contentPart>
          </mc:Choice>
          <mc:Fallback>
            <p:pic>
              <p:nvPicPr>
                <p:cNvPr id="32" name="Freihand 31">
                  <a:extLst>
                    <a:ext uri="{FF2B5EF4-FFF2-40B4-BE49-F238E27FC236}">
                      <a16:creationId xmlns:a16="http://schemas.microsoft.com/office/drawing/2014/main" id="{E1CA907B-A7C4-4A69-AF3F-717CABCD7AD5}"/>
                    </a:ext>
                  </a:extLst>
                </p:cNvPr>
                <p:cNvPicPr/>
                <p:nvPr/>
              </p:nvPicPr>
              <p:blipFill>
                <a:blip r:embed="rId55"/>
                <a:stretch>
                  <a:fillRect/>
                </a:stretch>
              </p:blipFill>
              <p:spPr>
                <a:xfrm>
                  <a:off x="5325077" y="1626067"/>
                  <a:ext cx="2548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26653071-7FEB-4F30-8185-8244024078DD}"/>
                    </a:ext>
                  </a:extLst>
                </p14:cNvPr>
                <p14:cNvContentPartPr/>
                <p14:nvPr/>
              </p14:nvContentPartPr>
              <p14:xfrm>
                <a:off x="5786597" y="1558027"/>
                <a:ext cx="19080" cy="142200"/>
              </p14:xfrm>
            </p:contentPart>
          </mc:Choice>
          <mc:Fallback>
            <p:pic>
              <p:nvPicPr>
                <p:cNvPr id="33" name="Freihand 32">
                  <a:extLst>
                    <a:ext uri="{FF2B5EF4-FFF2-40B4-BE49-F238E27FC236}">
                      <a16:creationId xmlns:a16="http://schemas.microsoft.com/office/drawing/2014/main" id="{26653071-7FEB-4F30-8185-8244024078DD}"/>
                    </a:ext>
                  </a:extLst>
                </p:cNvPr>
                <p:cNvPicPr/>
                <p:nvPr/>
              </p:nvPicPr>
              <p:blipFill>
                <a:blip r:embed="rId57"/>
                <a:stretch>
                  <a:fillRect/>
                </a:stretch>
              </p:blipFill>
              <p:spPr>
                <a:xfrm>
                  <a:off x="5782277" y="1553707"/>
                  <a:ext cx="277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3319289B-B92E-4561-AC20-49C0718BA748}"/>
                    </a:ext>
                  </a:extLst>
                </p14:cNvPr>
                <p14:cNvContentPartPr/>
                <p14:nvPr/>
              </p14:nvContentPartPr>
              <p14:xfrm>
                <a:off x="5688317" y="1496467"/>
                <a:ext cx="259920" cy="50040"/>
              </p14:xfrm>
            </p:contentPart>
          </mc:Choice>
          <mc:Fallback>
            <p:pic>
              <p:nvPicPr>
                <p:cNvPr id="34" name="Freihand 33">
                  <a:extLst>
                    <a:ext uri="{FF2B5EF4-FFF2-40B4-BE49-F238E27FC236}">
                      <a16:creationId xmlns:a16="http://schemas.microsoft.com/office/drawing/2014/main" id="{3319289B-B92E-4561-AC20-49C0718BA748}"/>
                    </a:ext>
                  </a:extLst>
                </p:cNvPr>
                <p:cNvPicPr/>
                <p:nvPr/>
              </p:nvPicPr>
              <p:blipFill>
                <a:blip r:embed="rId59"/>
                <a:stretch>
                  <a:fillRect/>
                </a:stretch>
              </p:blipFill>
              <p:spPr>
                <a:xfrm>
                  <a:off x="5683997" y="1492147"/>
                  <a:ext cx="268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A52782A8-2494-42AB-9026-C78C5F9D15FE}"/>
                    </a:ext>
                  </a:extLst>
                </p14:cNvPr>
                <p14:cNvContentPartPr/>
                <p14:nvPr/>
              </p14:nvContentPartPr>
              <p14:xfrm>
                <a:off x="5916917" y="1602307"/>
                <a:ext cx="313920" cy="98280"/>
              </p14:xfrm>
            </p:contentPart>
          </mc:Choice>
          <mc:Fallback>
            <p:pic>
              <p:nvPicPr>
                <p:cNvPr id="35" name="Freihand 34">
                  <a:extLst>
                    <a:ext uri="{FF2B5EF4-FFF2-40B4-BE49-F238E27FC236}">
                      <a16:creationId xmlns:a16="http://schemas.microsoft.com/office/drawing/2014/main" id="{A52782A8-2494-42AB-9026-C78C5F9D15FE}"/>
                    </a:ext>
                  </a:extLst>
                </p:cNvPr>
                <p:cNvPicPr/>
                <p:nvPr/>
              </p:nvPicPr>
              <p:blipFill>
                <a:blip r:embed="rId61"/>
                <a:stretch>
                  <a:fillRect/>
                </a:stretch>
              </p:blipFill>
              <p:spPr>
                <a:xfrm>
                  <a:off x="5912597" y="1597987"/>
                  <a:ext cx="322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7E273A19-EEA6-4868-B445-D5B47A2E11C9}"/>
                    </a:ext>
                  </a:extLst>
                </p14:cNvPr>
                <p14:cNvContentPartPr/>
                <p14:nvPr/>
              </p14:nvContentPartPr>
              <p14:xfrm>
                <a:off x="6230477" y="1478827"/>
                <a:ext cx="187920" cy="146880"/>
              </p14:xfrm>
            </p:contentPart>
          </mc:Choice>
          <mc:Fallback>
            <p:pic>
              <p:nvPicPr>
                <p:cNvPr id="36" name="Freihand 35">
                  <a:extLst>
                    <a:ext uri="{FF2B5EF4-FFF2-40B4-BE49-F238E27FC236}">
                      <a16:creationId xmlns:a16="http://schemas.microsoft.com/office/drawing/2014/main" id="{7E273A19-EEA6-4868-B445-D5B47A2E11C9}"/>
                    </a:ext>
                  </a:extLst>
                </p:cNvPr>
                <p:cNvPicPr/>
                <p:nvPr/>
              </p:nvPicPr>
              <p:blipFill>
                <a:blip r:embed="rId63"/>
                <a:stretch>
                  <a:fillRect/>
                </a:stretch>
              </p:blipFill>
              <p:spPr>
                <a:xfrm>
                  <a:off x="6226157" y="1474507"/>
                  <a:ext cx="196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14DB47DA-52CB-41B5-8D5F-192C6748EDB0}"/>
                    </a:ext>
                  </a:extLst>
                </p14:cNvPr>
                <p14:cNvContentPartPr/>
                <p14:nvPr/>
              </p14:nvContentPartPr>
              <p14:xfrm>
                <a:off x="6552677" y="1506547"/>
                <a:ext cx="252720" cy="61200"/>
              </p14:xfrm>
            </p:contentPart>
          </mc:Choice>
          <mc:Fallback>
            <p:pic>
              <p:nvPicPr>
                <p:cNvPr id="37" name="Freihand 36">
                  <a:extLst>
                    <a:ext uri="{FF2B5EF4-FFF2-40B4-BE49-F238E27FC236}">
                      <a16:creationId xmlns:a16="http://schemas.microsoft.com/office/drawing/2014/main" id="{14DB47DA-52CB-41B5-8D5F-192C6748EDB0}"/>
                    </a:ext>
                  </a:extLst>
                </p:cNvPr>
                <p:cNvPicPr/>
                <p:nvPr/>
              </p:nvPicPr>
              <p:blipFill>
                <a:blip r:embed="rId65"/>
                <a:stretch>
                  <a:fillRect/>
                </a:stretch>
              </p:blipFill>
              <p:spPr>
                <a:xfrm>
                  <a:off x="6548357" y="1502227"/>
                  <a:ext cx="261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31CCF15A-727C-451D-BE09-77593563296B}"/>
                    </a:ext>
                  </a:extLst>
                </p14:cNvPr>
                <p14:cNvContentPartPr/>
                <p14:nvPr/>
              </p14:nvContentPartPr>
              <p14:xfrm>
                <a:off x="6860837" y="1434907"/>
                <a:ext cx="419040" cy="104040"/>
              </p14:xfrm>
            </p:contentPart>
          </mc:Choice>
          <mc:Fallback>
            <p:pic>
              <p:nvPicPr>
                <p:cNvPr id="38" name="Freihand 37">
                  <a:extLst>
                    <a:ext uri="{FF2B5EF4-FFF2-40B4-BE49-F238E27FC236}">
                      <a16:creationId xmlns:a16="http://schemas.microsoft.com/office/drawing/2014/main" id="{31CCF15A-727C-451D-BE09-77593563296B}"/>
                    </a:ext>
                  </a:extLst>
                </p:cNvPr>
                <p:cNvPicPr/>
                <p:nvPr/>
              </p:nvPicPr>
              <p:blipFill>
                <a:blip r:embed="rId67"/>
                <a:stretch>
                  <a:fillRect/>
                </a:stretch>
              </p:blipFill>
              <p:spPr>
                <a:xfrm>
                  <a:off x="6856517" y="1430587"/>
                  <a:ext cx="427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94D57927-2C97-4F71-B8D9-DE3F954115BB}"/>
                    </a:ext>
                  </a:extLst>
                </p14:cNvPr>
                <p14:cNvContentPartPr/>
                <p14:nvPr/>
              </p14:nvContentPartPr>
              <p14:xfrm>
                <a:off x="7303277" y="1294147"/>
                <a:ext cx="565560" cy="216000"/>
              </p14:xfrm>
            </p:contentPart>
          </mc:Choice>
          <mc:Fallback>
            <p:pic>
              <p:nvPicPr>
                <p:cNvPr id="39" name="Freihand 38">
                  <a:extLst>
                    <a:ext uri="{FF2B5EF4-FFF2-40B4-BE49-F238E27FC236}">
                      <a16:creationId xmlns:a16="http://schemas.microsoft.com/office/drawing/2014/main" id="{94D57927-2C97-4F71-B8D9-DE3F954115BB}"/>
                    </a:ext>
                  </a:extLst>
                </p:cNvPr>
                <p:cNvPicPr/>
                <p:nvPr/>
              </p:nvPicPr>
              <p:blipFill>
                <a:blip r:embed="rId69"/>
                <a:stretch>
                  <a:fillRect/>
                </a:stretch>
              </p:blipFill>
              <p:spPr>
                <a:xfrm>
                  <a:off x="7298957" y="1289827"/>
                  <a:ext cx="5742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54BEEAF9-07AA-4E41-9898-8C0E706F1F2A}"/>
                    </a:ext>
                  </a:extLst>
                </p14:cNvPr>
                <p14:cNvContentPartPr/>
                <p14:nvPr/>
              </p14:nvContentPartPr>
              <p14:xfrm>
                <a:off x="7985837" y="1366507"/>
                <a:ext cx="345600" cy="96120"/>
              </p14:xfrm>
            </p:contentPart>
          </mc:Choice>
          <mc:Fallback>
            <p:pic>
              <p:nvPicPr>
                <p:cNvPr id="40" name="Freihand 39">
                  <a:extLst>
                    <a:ext uri="{FF2B5EF4-FFF2-40B4-BE49-F238E27FC236}">
                      <a16:creationId xmlns:a16="http://schemas.microsoft.com/office/drawing/2014/main" id="{54BEEAF9-07AA-4E41-9898-8C0E706F1F2A}"/>
                    </a:ext>
                  </a:extLst>
                </p:cNvPr>
                <p:cNvPicPr/>
                <p:nvPr/>
              </p:nvPicPr>
              <p:blipFill>
                <a:blip r:embed="rId71"/>
                <a:stretch>
                  <a:fillRect/>
                </a:stretch>
              </p:blipFill>
              <p:spPr>
                <a:xfrm>
                  <a:off x="7981517" y="1362187"/>
                  <a:ext cx="354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8D085BF0-F436-4139-AEC8-85BBB96EAE9D}"/>
                    </a:ext>
                  </a:extLst>
                </p14:cNvPr>
                <p14:cNvContentPartPr/>
                <p14:nvPr/>
              </p14:nvContentPartPr>
              <p14:xfrm>
                <a:off x="8470037" y="1261387"/>
                <a:ext cx="302040" cy="176040"/>
              </p14:xfrm>
            </p:contentPart>
          </mc:Choice>
          <mc:Fallback>
            <p:pic>
              <p:nvPicPr>
                <p:cNvPr id="41" name="Freihand 40">
                  <a:extLst>
                    <a:ext uri="{FF2B5EF4-FFF2-40B4-BE49-F238E27FC236}">
                      <a16:creationId xmlns:a16="http://schemas.microsoft.com/office/drawing/2014/main" id="{8D085BF0-F436-4139-AEC8-85BBB96EAE9D}"/>
                    </a:ext>
                  </a:extLst>
                </p:cNvPr>
                <p:cNvPicPr/>
                <p:nvPr/>
              </p:nvPicPr>
              <p:blipFill>
                <a:blip r:embed="rId73"/>
                <a:stretch>
                  <a:fillRect/>
                </a:stretch>
              </p:blipFill>
              <p:spPr>
                <a:xfrm>
                  <a:off x="8465717" y="1257067"/>
                  <a:ext cx="3106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9A4FC114-44D3-4A48-8E48-36BF730DA1F4}"/>
                    </a:ext>
                  </a:extLst>
                </p14:cNvPr>
                <p14:cNvContentPartPr/>
                <p14:nvPr/>
              </p14:nvContentPartPr>
              <p14:xfrm>
                <a:off x="8818157" y="1147267"/>
                <a:ext cx="174600" cy="201240"/>
              </p14:xfrm>
            </p:contentPart>
          </mc:Choice>
          <mc:Fallback>
            <p:pic>
              <p:nvPicPr>
                <p:cNvPr id="43" name="Freihand 42">
                  <a:extLst>
                    <a:ext uri="{FF2B5EF4-FFF2-40B4-BE49-F238E27FC236}">
                      <a16:creationId xmlns:a16="http://schemas.microsoft.com/office/drawing/2014/main" id="{9A4FC114-44D3-4A48-8E48-36BF730DA1F4}"/>
                    </a:ext>
                  </a:extLst>
                </p:cNvPr>
                <p:cNvPicPr/>
                <p:nvPr/>
              </p:nvPicPr>
              <p:blipFill>
                <a:blip r:embed="rId75"/>
                <a:stretch>
                  <a:fillRect/>
                </a:stretch>
              </p:blipFill>
              <p:spPr>
                <a:xfrm>
                  <a:off x="8813837" y="1142947"/>
                  <a:ext cx="1832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371A16DA-F88D-42CE-A60A-4302EC486003}"/>
                    </a:ext>
                  </a:extLst>
                </p14:cNvPr>
                <p14:cNvContentPartPr/>
                <p14:nvPr/>
              </p14:nvContentPartPr>
              <p14:xfrm>
                <a:off x="8724197" y="1199467"/>
                <a:ext cx="160200" cy="46440"/>
              </p14:xfrm>
            </p:contentPart>
          </mc:Choice>
          <mc:Fallback>
            <p:pic>
              <p:nvPicPr>
                <p:cNvPr id="44" name="Freihand 43">
                  <a:extLst>
                    <a:ext uri="{FF2B5EF4-FFF2-40B4-BE49-F238E27FC236}">
                      <a16:creationId xmlns:a16="http://schemas.microsoft.com/office/drawing/2014/main" id="{371A16DA-F88D-42CE-A60A-4302EC486003}"/>
                    </a:ext>
                  </a:extLst>
                </p:cNvPr>
                <p:cNvPicPr/>
                <p:nvPr/>
              </p:nvPicPr>
              <p:blipFill>
                <a:blip r:embed="rId77"/>
                <a:stretch>
                  <a:fillRect/>
                </a:stretch>
              </p:blipFill>
              <p:spPr>
                <a:xfrm>
                  <a:off x="8719877" y="1195147"/>
                  <a:ext cx="168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ED52C1F0-CD78-4558-A4C8-E35685611A7E}"/>
                    </a:ext>
                  </a:extLst>
                </p14:cNvPr>
                <p14:cNvContentPartPr/>
                <p14:nvPr/>
              </p14:nvContentPartPr>
              <p14:xfrm>
                <a:off x="8992757" y="1108747"/>
                <a:ext cx="255240" cy="207720"/>
              </p14:xfrm>
            </p:contentPart>
          </mc:Choice>
          <mc:Fallback>
            <p:pic>
              <p:nvPicPr>
                <p:cNvPr id="45" name="Freihand 44">
                  <a:extLst>
                    <a:ext uri="{FF2B5EF4-FFF2-40B4-BE49-F238E27FC236}">
                      <a16:creationId xmlns:a16="http://schemas.microsoft.com/office/drawing/2014/main" id="{ED52C1F0-CD78-4558-A4C8-E35685611A7E}"/>
                    </a:ext>
                  </a:extLst>
                </p:cNvPr>
                <p:cNvPicPr/>
                <p:nvPr/>
              </p:nvPicPr>
              <p:blipFill>
                <a:blip r:embed="rId79"/>
                <a:stretch>
                  <a:fillRect/>
                </a:stretch>
              </p:blipFill>
              <p:spPr>
                <a:xfrm>
                  <a:off x="8988437" y="1104427"/>
                  <a:ext cx="2638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3E8B6EDC-48FA-40CE-8B80-8EB98F62CFD3}"/>
                    </a:ext>
                  </a:extLst>
                </p14:cNvPr>
                <p14:cNvContentPartPr/>
                <p14:nvPr/>
              </p14:nvContentPartPr>
              <p14:xfrm>
                <a:off x="9336557" y="1121347"/>
                <a:ext cx="220320" cy="164520"/>
              </p14:xfrm>
            </p:contentPart>
          </mc:Choice>
          <mc:Fallback>
            <p:pic>
              <p:nvPicPr>
                <p:cNvPr id="46" name="Freihand 45">
                  <a:extLst>
                    <a:ext uri="{FF2B5EF4-FFF2-40B4-BE49-F238E27FC236}">
                      <a16:creationId xmlns:a16="http://schemas.microsoft.com/office/drawing/2014/main" id="{3E8B6EDC-48FA-40CE-8B80-8EB98F62CFD3}"/>
                    </a:ext>
                  </a:extLst>
                </p:cNvPr>
                <p:cNvPicPr/>
                <p:nvPr/>
              </p:nvPicPr>
              <p:blipFill>
                <a:blip r:embed="rId81"/>
                <a:stretch>
                  <a:fillRect/>
                </a:stretch>
              </p:blipFill>
              <p:spPr>
                <a:xfrm>
                  <a:off x="9332237" y="1117027"/>
                  <a:ext cx="2289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05189DEF-BC26-4AEF-8FC0-4A3CFF1E12D2}"/>
                    </a:ext>
                  </a:extLst>
                </p14:cNvPr>
                <p14:cNvContentPartPr/>
                <p14:nvPr/>
              </p14:nvContentPartPr>
              <p14:xfrm>
                <a:off x="9565157" y="1130347"/>
                <a:ext cx="93240" cy="141840"/>
              </p14:xfrm>
            </p:contentPart>
          </mc:Choice>
          <mc:Fallback>
            <p:pic>
              <p:nvPicPr>
                <p:cNvPr id="47" name="Freihand 46">
                  <a:extLst>
                    <a:ext uri="{FF2B5EF4-FFF2-40B4-BE49-F238E27FC236}">
                      <a16:creationId xmlns:a16="http://schemas.microsoft.com/office/drawing/2014/main" id="{05189DEF-BC26-4AEF-8FC0-4A3CFF1E12D2}"/>
                    </a:ext>
                  </a:extLst>
                </p:cNvPr>
                <p:cNvPicPr/>
                <p:nvPr/>
              </p:nvPicPr>
              <p:blipFill>
                <a:blip r:embed="rId83"/>
                <a:stretch>
                  <a:fillRect/>
                </a:stretch>
              </p:blipFill>
              <p:spPr>
                <a:xfrm>
                  <a:off x="9560837" y="1126027"/>
                  <a:ext cx="101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D74F733A-EB6B-4F1A-9762-120D9E3601F8}"/>
                    </a:ext>
                  </a:extLst>
                </p14:cNvPr>
                <p14:cNvContentPartPr/>
                <p14:nvPr/>
              </p14:nvContentPartPr>
              <p14:xfrm>
                <a:off x="9754157" y="1096507"/>
                <a:ext cx="141480" cy="257400"/>
              </p14:xfrm>
            </p:contentPart>
          </mc:Choice>
          <mc:Fallback>
            <p:pic>
              <p:nvPicPr>
                <p:cNvPr id="48" name="Freihand 47">
                  <a:extLst>
                    <a:ext uri="{FF2B5EF4-FFF2-40B4-BE49-F238E27FC236}">
                      <a16:creationId xmlns:a16="http://schemas.microsoft.com/office/drawing/2014/main" id="{D74F733A-EB6B-4F1A-9762-120D9E3601F8}"/>
                    </a:ext>
                  </a:extLst>
                </p:cNvPr>
                <p:cNvPicPr/>
                <p:nvPr/>
              </p:nvPicPr>
              <p:blipFill>
                <a:blip r:embed="rId85"/>
                <a:stretch>
                  <a:fillRect/>
                </a:stretch>
              </p:blipFill>
              <p:spPr>
                <a:xfrm>
                  <a:off x="9749837" y="1092187"/>
                  <a:ext cx="1501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2D1A5762-74D3-4582-B5E7-1D9B9130DC70}"/>
                    </a:ext>
                  </a:extLst>
                </p14:cNvPr>
                <p14:cNvContentPartPr/>
                <p14:nvPr/>
              </p14:nvContentPartPr>
              <p14:xfrm>
                <a:off x="9891677" y="1178587"/>
                <a:ext cx="89280" cy="71280"/>
              </p14:xfrm>
            </p:contentPart>
          </mc:Choice>
          <mc:Fallback>
            <p:pic>
              <p:nvPicPr>
                <p:cNvPr id="49" name="Freihand 48">
                  <a:extLst>
                    <a:ext uri="{FF2B5EF4-FFF2-40B4-BE49-F238E27FC236}">
                      <a16:creationId xmlns:a16="http://schemas.microsoft.com/office/drawing/2014/main" id="{2D1A5762-74D3-4582-B5E7-1D9B9130DC70}"/>
                    </a:ext>
                  </a:extLst>
                </p:cNvPr>
                <p:cNvPicPr/>
                <p:nvPr/>
              </p:nvPicPr>
              <p:blipFill>
                <a:blip r:embed="rId87"/>
                <a:stretch>
                  <a:fillRect/>
                </a:stretch>
              </p:blipFill>
              <p:spPr>
                <a:xfrm>
                  <a:off x="9887357" y="1174267"/>
                  <a:ext cx="97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Freihand 49">
                  <a:extLst>
                    <a:ext uri="{FF2B5EF4-FFF2-40B4-BE49-F238E27FC236}">
                      <a16:creationId xmlns:a16="http://schemas.microsoft.com/office/drawing/2014/main" id="{464737DC-C9B6-4923-9C5F-4A9BA1F0945F}"/>
                    </a:ext>
                  </a:extLst>
                </p14:cNvPr>
                <p14:cNvContentPartPr/>
                <p14:nvPr/>
              </p14:nvContentPartPr>
              <p14:xfrm>
                <a:off x="10020917" y="1094347"/>
                <a:ext cx="366840" cy="132840"/>
              </p14:xfrm>
            </p:contentPart>
          </mc:Choice>
          <mc:Fallback>
            <p:pic>
              <p:nvPicPr>
                <p:cNvPr id="50" name="Freihand 49">
                  <a:extLst>
                    <a:ext uri="{FF2B5EF4-FFF2-40B4-BE49-F238E27FC236}">
                      <a16:creationId xmlns:a16="http://schemas.microsoft.com/office/drawing/2014/main" id="{464737DC-C9B6-4923-9C5F-4A9BA1F0945F}"/>
                    </a:ext>
                  </a:extLst>
                </p:cNvPr>
                <p:cNvPicPr/>
                <p:nvPr/>
              </p:nvPicPr>
              <p:blipFill>
                <a:blip r:embed="rId89"/>
                <a:stretch>
                  <a:fillRect/>
                </a:stretch>
              </p:blipFill>
              <p:spPr>
                <a:xfrm>
                  <a:off x="10016597" y="1090027"/>
                  <a:ext cx="375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C342E9D8-EF31-48F8-92CB-B90D064DC324}"/>
                    </a:ext>
                  </a:extLst>
                </p14:cNvPr>
                <p14:cNvContentPartPr/>
                <p14:nvPr/>
              </p14:nvContentPartPr>
              <p14:xfrm>
                <a:off x="6103397" y="1770067"/>
                <a:ext cx="124920" cy="213120"/>
              </p14:xfrm>
            </p:contentPart>
          </mc:Choice>
          <mc:Fallback>
            <p:pic>
              <p:nvPicPr>
                <p:cNvPr id="51" name="Freihand 50">
                  <a:extLst>
                    <a:ext uri="{FF2B5EF4-FFF2-40B4-BE49-F238E27FC236}">
                      <a16:creationId xmlns:a16="http://schemas.microsoft.com/office/drawing/2014/main" id="{C342E9D8-EF31-48F8-92CB-B90D064DC324}"/>
                    </a:ext>
                  </a:extLst>
                </p:cNvPr>
                <p:cNvPicPr/>
                <p:nvPr/>
              </p:nvPicPr>
              <p:blipFill>
                <a:blip r:embed="rId91"/>
                <a:stretch>
                  <a:fillRect/>
                </a:stretch>
              </p:blipFill>
              <p:spPr>
                <a:xfrm>
                  <a:off x="6099077" y="1765747"/>
                  <a:ext cx="1335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Freihand 51">
                  <a:extLst>
                    <a:ext uri="{FF2B5EF4-FFF2-40B4-BE49-F238E27FC236}">
                      <a16:creationId xmlns:a16="http://schemas.microsoft.com/office/drawing/2014/main" id="{6E456234-49F1-4347-A8DF-DF314DEF2A6B}"/>
                    </a:ext>
                  </a:extLst>
                </p14:cNvPr>
                <p14:cNvContentPartPr/>
                <p14:nvPr/>
              </p14:nvContentPartPr>
              <p14:xfrm>
                <a:off x="6238757" y="1767547"/>
                <a:ext cx="155880" cy="95400"/>
              </p14:xfrm>
            </p:contentPart>
          </mc:Choice>
          <mc:Fallback>
            <p:pic>
              <p:nvPicPr>
                <p:cNvPr id="52" name="Freihand 51">
                  <a:extLst>
                    <a:ext uri="{FF2B5EF4-FFF2-40B4-BE49-F238E27FC236}">
                      <a16:creationId xmlns:a16="http://schemas.microsoft.com/office/drawing/2014/main" id="{6E456234-49F1-4347-A8DF-DF314DEF2A6B}"/>
                    </a:ext>
                  </a:extLst>
                </p:cNvPr>
                <p:cNvPicPr/>
                <p:nvPr/>
              </p:nvPicPr>
              <p:blipFill>
                <a:blip r:embed="rId93"/>
                <a:stretch>
                  <a:fillRect/>
                </a:stretch>
              </p:blipFill>
              <p:spPr>
                <a:xfrm>
                  <a:off x="6234437" y="1763227"/>
                  <a:ext cx="164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3" name="Freihand 52">
                  <a:extLst>
                    <a:ext uri="{FF2B5EF4-FFF2-40B4-BE49-F238E27FC236}">
                      <a16:creationId xmlns:a16="http://schemas.microsoft.com/office/drawing/2014/main" id="{429FFB7C-0231-4D0E-961C-C4D09A50A357}"/>
                    </a:ext>
                  </a:extLst>
                </p14:cNvPr>
                <p14:cNvContentPartPr/>
                <p14:nvPr/>
              </p14:nvContentPartPr>
              <p14:xfrm>
                <a:off x="6414437" y="1770787"/>
                <a:ext cx="146880" cy="92880"/>
              </p14:xfrm>
            </p:contentPart>
          </mc:Choice>
          <mc:Fallback>
            <p:pic>
              <p:nvPicPr>
                <p:cNvPr id="53" name="Freihand 52">
                  <a:extLst>
                    <a:ext uri="{FF2B5EF4-FFF2-40B4-BE49-F238E27FC236}">
                      <a16:creationId xmlns:a16="http://schemas.microsoft.com/office/drawing/2014/main" id="{429FFB7C-0231-4D0E-961C-C4D09A50A357}"/>
                    </a:ext>
                  </a:extLst>
                </p:cNvPr>
                <p:cNvPicPr/>
                <p:nvPr/>
              </p:nvPicPr>
              <p:blipFill>
                <a:blip r:embed="rId95"/>
                <a:stretch>
                  <a:fillRect/>
                </a:stretch>
              </p:blipFill>
              <p:spPr>
                <a:xfrm>
                  <a:off x="6410117" y="1766467"/>
                  <a:ext cx="155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 name="Freihand 53">
                  <a:extLst>
                    <a:ext uri="{FF2B5EF4-FFF2-40B4-BE49-F238E27FC236}">
                      <a16:creationId xmlns:a16="http://schemas.microsoft.com/office/drawing/2014/main" id="{E6D1BA4F-B7C0-4573-BDBB-EE879291C856}"/>
                    </a:ext>
                  </a:extLst>
                </p14:cNvPr>
                <p14:cNvContentPartPr/>
                <p14:nvPr/>
              </p14:nvContentPartPr>
              <p14:xfrm>
                <a:off x="6592997" y="1679347"/>
                <a:ext cx="35640" cy="161280"/>
              </p14:xfrm>
            </p:contentPart>
          </mc:Choice>
          <mc:Fallback>
            <p:pic>
              <p:nvPicPr>
                <p:cNvPr id="54" name="Freihand 53">
                  <a:extLst>
                    <a:ext uri="{FF2B5EF4-FFF2-40B4-BE49-F238E27FC236}">
                      <a16:creationId xmlns:a16="http://schemas.microsoft.com/office/drawing/2014/main" id="{E6D1BA4F-B7C0-4573-BDBB-EE879291C856}"/>
                    </a:ext>
                  </a:extLst>
                </p:cNvPr>
                <p:cNvPicPr/>
                <p:nvPr/>
              </p:nvPicPr>
              <p:blipFill>
                <a:blip r:embed="rId97"/>
                <a:stretch>
                  <a:fillRect/>
                </a:stretch>
              </p:blipFill>
              <p:spPr>
                <a:xfrm>
                  <a:off x="6588677" y="1675027"/>
                  <a:ext cx="442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5" name="Freihand 54">
                  <a:extLst>
                    <a:ext uri="{FF2B5EF4-FFF2-40B4-BE49-F238E27FC236}">
                      <a16:creationId xmlns:a16="http://schemas.microsoft.com/office/drawing/2014/main" id="{EB057F68-208C-4486-9EFD-9A586359EEDC}"/>
                    </a:ext>
                  </a:extLst>
                </p14:cNvPr>
                <p14:cNvContentPartPr/>
                <p14:nvPr/>
              </p14:nvContentPartPr>
              <p14:xfrm>
                <a:off x="6664997" y="1654507"/>
                <a:ext cx="33480" cy="192240"/>
              </p14:xfrm>
            </p:contentPart>
          </mc:Choice>
          <mc:Fallback>
            <p:pic>
              <p:nvPicPr>
                <p:cNvPr id="55" name="Freihand 54">
                  <a:extLst>
                    <a:ext uri="{FF2B5EF4-FFF2-40B4-BE49-F238E27FC236}">
                      <a16:creationId xmlns:a16="http://schemas.microsoft.com/office/drawing/2014/main" id="{EB057F68-208C-4486-9EFD-9A586359EEDC}"/>
                    </a:ext>
                  </a:extLst>
                </p:cNvPr>
                <p:cNvPicPr/>
                <p:nvPr/>
              </p:nvPicPr>
              <p:blipFill>
                <a:blip r:embed="rId99"/>
                <a:stretch>
                  <a:fillRect/>
                </a:stretch>
              </p:blipFill>
              <p:spPr>
                <a:xfrm>
                  <a:off x="6660677" y="1650187"/>
                  <a:ext cx="42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6" name="Freihand 55">
                  <a:extLst>
                    <a:ext uri="{FF2B5EF4-FFF2-40B4-BE49-F238E27FC236}">
                      <a16:creationId xmlns:a16="http://schemas.microsoft.com/office/drawing/2014/main" id="{11909EC5-80AF-4EA5-AE23-6D4108AE1A48}"/>
                    </a:ext>
                  </a:extLst>
                </p14:cNvPr>
                <p14:cNvContentPartPr/>
                <p14:nvPr/>
              </p14:nvContentPartPr>
              <p14:xfrm>
                <a:off x="6728357" y="1642627"/>
                <a:ext cx="216360" cy="172800"/>
              </p14:xfrm>
            </p:contentPart>
          </mc:Choice>
          <mc:Fallback>
            <p:pic>
              <p:nvPicPr>
                <p:cNvPr id="56" name="Freihand 55">
                  <a:extLst>
                    <a:ext uri="{FF2B5EF4-FFF2-40B4-BE49-F238E27FC236}">
                      <a16:creationId xmlns:a16="http://schemas.microsoft.com/office/drawing/2014/main" id="{11909EC5-80AF-4EA5-AE23-6D4108AE1A48}"/>
                    </a:ext>
                  </a:extLst>
                </p:cNvPr>
                <p:cNvPicPr/>
                <p:nvPr/>
              </p:nvPicPr>
              <p:blipFill>
                <a:blip r:embed="rId101"/>
                <a:stretch>
                  <a:fillRect/>
                </a:stretch>
              </p:blipFill>
              <p:spPr>
                <a:xfrm>
                  <a:off x="6724037" y="1638307"/>
                  <a:ext cx="225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7" name="Freihand 56">
                  <a:extLst>
                    <a:ext uri="{FF2B5EF4-FFF2-40B4-BE49-F238E27FC236}">
                      <a16:creationId xmlns:a16="http://schemas.microsoft.com/office/drawing/2014/main" id="{908D53F0-72E0-43E5-AD7A-5A3FE027F658}"/>
                    </a:ext>
                  </a:extLst>
                </p14:cNvPr>
                <p14:cNvContentPartPr/>
                <p14:nvPr/>
              </p14:nvContentPartPr>
              <p14:xfrm>
                <a:off x="7103477" y="1687267"/>
                <a:ext cx="362880" cy="136080"/>
              </p14:xfrm>
            </p:contentPart>
          </mc:Choice>
          <mc:Fallback>
            <p:pic>
              <p:nvPicPr>
                <p:cNvPr id="57" name="Freihand 56">
                  <a:extLst>
                    <a:ext uri="{FF2B5EF4-FFF2-40B4-BE49-F238E27FC236}">
                      <a16:creationId xmlns:a16="http://schemas.microsoft.com/office/drawing/2014/main" id="{908D53F0-72E0-43E5-AD7A-5A3FE027F658}"/>
                    </a:ext>
                  </a:extLst>
                </p:cNvPr>
                <p:cNvPicPr/>
                <p:nvPr/>
              </p:nvPicPr>
              <p:blipFill>
                <a:blip r:embed="rId103"/>
                <a:stretch>
                  <a:fillRect/>
                </a:stretch>
              </p:blipFill>
              <p:spPr>
                <a:xfrm>
                  <a:off x="7099157" y="1682947"/>
                  <a:ext cx="371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8" name="Freihand 57">
                  <a:extLst>
                    <a:ext uri="{FF2B5EF4-FFF2-40B4-BE49-F238E27FC236}">
                      <a16:creationId xmlns:a16="http://schemas.microsoft.com/office/drawing/2014/main" id="{2FD67A10-0D4F-4A5A-B89E-80AA8379CA5F}"/>
                    </a:ext>
                  </a:extLst>
                </p14:cNvPr>
                <p14:cNvContentPartPr/>
                <p14:nvPr/>
              </p14:nvContentPartPr>
              <p14:xfrm>
                <a:off x="7667237" y="1636867"/>
                <a:ext cx="259920" cy="211680"/>
              </p14:xfrm>
            </p:contentPart>
          </mc:Choice>
          <mc:Fallback>
            <p:pic>
              <p:nvPicPr>
                <p:cNvPr id="58" name="Freihand 57">
                  <a:extLst>
                    <a:ext uri="{FF2B5EF4-FFF2-40B4-BE49-F238E27FC236}">
                      <a16:creationId xmlns:a16="http://schemas.microsoft.com/office/drawing/2014/main" id="{2FD67A10-0D4F-4A5A-B89E-80AA8379CA5F}"/>
                    </a:ext>
                  </a:extLst>
                </p:cNvPr>
                <p:cNvPicPr/>
                <p:nvPr/>
              </p:nvPicPr>
              <p:blipFill>
                <a:blip r:embed="rId105"/>
                <a:stretch>
                  <a:fillRect/>
                </a:stretch>
              </p:blipFill>
              <p:spPr>
                <a:xfrm>
                  <a:off x="7662917" y="1632547"/>
                  <a:ext cx="2685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9" name="Freihand 58">
                  <a:extLst>
                    <a:ext uri="{FF2B5EF4-FFF2-40B4-BE49-F238E27FC236}">
                      <a16:creationId xmlns:a16="http://schemas.microsoft.com/office/drawing/2014/main" id="{7E1A6C08-575F-45F4-9F63-0C0556DB498C}"/>
                    </a:ext>
                  </a:extLst>
                </p14:cNvPr>
                <p14:cNvContentPartPr/>
                <p14:nvPr/>
              </p14:nvContentPartPr>
              <p14:xfrm>
                <a:off x="7942277" y="1583947"/>
                <a:ext cx="133560" cy="157680"/>
              </p14:xfrm>
            </p:contentPart>
          </mc:Choice>
          <mc:Fallback>
            <p:pic>
              <p:nvPicPr>
                <p:cNvPr id="59" name="Freihand 58">
                  <a:extLst>
                    <a:ext uri="{FF2B5EF4-FFF2-40B4-BE49-F238E27FC236}">
                      <a16:creationId xmlns:a16="http://schemas.microsoft.com/office/drawing/2014/main" id="{7E1A6C08-575F-45F4-9F63-0C0556DB498C}"/>
                    </a:ext>
                  </a:extLst>
                </p:cNvPr>
                <p:cNvPicPr/>
                <p:nvPr/>
              </p:nvPicPr>
              <p:blipFill>
                <a:blip r:embed="rId107"/>
                <a:stretch>
                  <a:fillRect/>
                </a:stretch>
              </p:blipFill>
              <p:spPr>
                <a:xfrm>
                  <a:off x="7937957" y="1579627"/>
                  <a:ext cx="1422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0" name="Freihand 59">
                  <a:extLst>
                    <a:ext uri="{FF2B5EF4-FFF2-40B4-BE49-F238E27FC236}">
                      <a16:creationId xmlns:a16="http://schemas.microsoft.com/office/drawing/2014/main" id="{27A5A896-5B21-4E5E-8F9F-6A93F3F92D93}"/>
                    </a:ext>
                  </a:extLst>
                </p14:cNvPr>
                <p14:cNvContentPartPr/>
                <p14:nvPr/>
              </p14:nvContentPartPr>
              <p14:xfrm>
                <a:off x="8097077" y="1653787"/>
                <a:ext cx="267120" cy="59040"/>
              </p14:xfrm>
            </p:contentPart>
          </mc:Choice>
          <mc:Fallback>
            <p:pic>
              <p:nvPicPr>
                <p:cNvPr id="60" name="Freihand 59">
                  <a:extLst>
                    <a:ext uri="{FF2B5EF4-FFF2-40B4-BE49-F238E27FC236}">
                      <a16:creationId xmlns:a16="http://schemas.microsoft.com/office/drawing/2014/main" id="{27A5A896-5B21-4E5E-8F9F-6A93F3F92D93}"/>
                    </a:ext>
                  </a:extLst>
                </p:cNvPr>
                <p:cNvPicPr/>
                <p:nvPr/>
              </p:nvPicPr>
              <p:blipFill>
                <a:blip r:embed="rId109"/>
                <a:stretch>
                  <a:fillRect/>
                </a:stretch>
              </p:blipFill>
              <p:spPr>
                <a:xfrm>
                  <a:off x="8092757" y="1649467"/>
                  <a:ext cx="275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1" name="Freihand 60">
                  <a:extLst>
                    <a:ext uri="{FF2B5EF4-FFF2-40B4-BE49-F238E27FC236}">
                      <a16:creationId xmlns:a16="http://schemas.microsoft.com/office/drawing/2014/main" id="{7DCF6DC5-DBD8-436C-95E5-56711306FFD5}"/>
                    </a:ext>
                  </a:extLst>
                </p14:cNvPr>
                <p14:cNvContentPartPr/>
                <p14:nvPr/>
              </p14:nvContentPartPr>
              <p14:xfrm>
                <a:off x="8380757" y="1574227"/>
                <a:ext cx="373320" cy="109800"/>
              </p14:xfrm>
            </p:contentPart>
          </mc:Choice>
          <mc:Fallback>
            <p:pic>
              <p:nvPicPr>
                <p:cNvPr id="61" name="Freihand 60">
                  <a:extLst>
                    <a:ext uri="{FF2B5EF4-FFF2-40B4-BE49-F238E27FC236}">
                      <a16:creationId xmlns:a16="http://schemas.microsoft.com/office/drawing/2014/main" id="{7DCF6DC5-DBD8-436C-95E5-56711306FFD5}"/>
                    </a:ext>
                  </a:extLst>
                </p:cNvPr>
                <p:cNvPicPr/>
                <p:nvPr/>
              </p:nvPicPr>
              <p:blipFill>
                <a:blip r:embed="rId111"/>
                <a:stretch>
                  <a:fillRect/>
                </a:stretch>
              </p:blipFill>
              <p:spPr>
                <a:xfrm>
                  <a:off x="8376437" y="1569907"/>
                  <a:ext cx="381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2" name="Freihand 61">
                  <a:extLst>
                    <a:ext uri="{FF2B5EF4-FFF2-40B4-BE49-F238E27FC236}">
                      <a16:creationId xmlns:a16="http://schemas.microsoft.com/office/drawing/2014/main" id="{5B49B590-6778-4A24-AF99-FC1A3E264A24}"/>
                    </a:ext>
                  </a:extLst>
                </p14:cNvPr>
                <p14:cNvContentPartPr/>
                <p14:nvPr/>
              </p14:nvContentPartPr>
              <p14:xfrm>
                <a:off x="8990237" y="1432747"/>
                <a:ext cx="527760" cy="223560"/>
              </p14:xfrm>
            </p:contentPart>
          </mc:Choice>
          <mc:Fallback>
            <p:pic>
              <p:nvPicPr>
                <p:cNvPr id="62" name="Freihand 61">
                  <a:extLst>
                    <a:ext uri="{FF2B5EF4-FFF2-40B4-BE49-F238E27FC236}">
                      <a16:creationId xmlns:a16="http://schemas.microsoft.com/office/drawing/2014/main" id="{5B49B590-6778-4A24-AF99-FC1A3E264A24}"/>
                    </a:ext>
                  </a:extLst>
                </p:cNvPr>
                <p:cNvPicPr/>
                <p:nvPr/>
              </p:nvPicPr>
              <p:blipFill>
                <a:blip r:embed="rId113"/>
                <a:stretch>
                  <a:fillRect/>
                </a:stretch>
              </p:blipFill>
              <p:spPr>
                <a:xfrm>
                  <a:off x="8985917" y="1428427"/>
                  <a:ext cx="5364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3" name="Freihand 62">
                  <a:extLst>
                    <a:ext uri="{FF2B5EF4-FFF2-40B4-BE49-F238E27FC236}">
                      <a16:creationId xmlns:a16="http://schemas.microsoft.com/office/drawing/2014/main" id="{66883F0F-0107-4D6E-AE2A-45E35E34F798}"/>
                    </a:ext>
                  </a:extLst>
                </p14:cNvPr>
                <p14:cNvContentPartPr/>
                <p14:nvPr/>
              </p14:nvContentPartPr>
              <p14:xfrm>
                <a:off x="9431957" y="1428787"/>
                <a:ext cx="96480" cy="34920"/>
              </p14:xfrm>
            </p:contentPart>
          </mc:Choice>
          <mc:Fallback>
            <p:pic>
              <p:nvPicPr>
                <p:cNvPr id="63" name="Freihand 62">
                  <a:extLst>
                    <a:ext uri="{FF2B5EF4-FFF2-40B4-BE49-F238E27FC236}">
                      <a16:creationId xmlns:a16="http://schemas.microsoft.com/office/drawing/2014/main" id="{66883F0F-0107-4D6E-AE2A-45E35E34F798}"/>
                    </a:ext>
                  </a:extLst>
                </p:cNvPr>
                <p:cNvPicPr/>
                <p:nvPr/>
              </p:nvPicPr>
              <p:blipFill>
                <a:blip r:embed="rId115"/>
                <a:stretch>
                  <a:fillRect/>
                </a:stretch>
              </p:blipFill>
              <p:spPr>
                <a:xfrm>
                  <a:off x="9427637" y="1424467"/>
                  <a:ext cx="1051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40288" name="Freihand 140287">
                  <a:extLst>
                    <a:ext uri="{FF2B5EF4-FFF2-40B4-BE49-F238E27FC236}">
                      <a16:creationId xmlns:a16="http://schemas.microsoft.com/office/drawing/2014/main" id="{3B3E045D-6F2D-4EA2-A04F-823C57ACC088}"/>
                    </a:ext>
                  </a:extLst>
                </p14:cNvPr>
                <p14:cNvContentPartPr/>
                <p14:nvPr/>
              </p14:nvContentPartPr>
              <p14:xfrm>
                <a:off x="9548957" y="1486747"/>
                <a:ext cx="97200" cy="86760"/>
              </p14:xfrm>
            </p:contentPart>
          </mc:Choice>
          <mc:Fallback>
            <p:pic>
              <p:nvPicPr>
                <p:cNvPr id="140288" name="Freihand 140287">
                  <a:extLst>
                    <a:ext uri="{FF2B5EF4-FFF2-40B4-BE49-F238E27FC236}">
                      <a16:creationId xmlns:a16="http://schemas.microsoft.com/office/drawing/2014/main" id="{3B3E045D-6F2D-4EA2-A04F-823C57ACC088}"/>
                    </a:ext>
                  </a:extLst>
                </p:cNvPr>
                <p:cNvPicPr/>
                <p:nvPr/>
              </p:nvPicPr>
              <p:blipFill>
                <a:blip r:embed="rId117"/>
                <a:stretch>
                  <a:fillRect/>
                </a:stretch>
              </p:blipFill>
              <p:spPr>
                <a:xfrm>
                  <a:off x="9544637" y="1482427"/>
                  <a:ext cx="105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40289" name="Freihand 140288">
                  <a:extLst>
                    <a:ext uri="{FF2B5EF4-FFF2-40B4-BE49-F238E27FC236}">
                      <a16:creationId xmlns:a16="http://schemas.microsoft.com/office/drawing/2014/main" id="{F73910E7-A6BE-4D47-8325-9A9D5992232E}"/>
                    </a:ext>
                  </a:extLst>
                </p14:cNvPr>
                <p14:cNvContentPartPr/>
                <p14:nvPr/>
              </p14:nvContentPartPr>
              <p14:xfrm>
                <a:off x="9651197" y="1430947"/>
                <a:ext cx="73800" cy="139680"/>
              </p14:xfrm>
            </p:contentPart>
          </mc:Choice>
          <mc:Fallback>
            <p:pic>
              <p:nvPicPr>
                <p:cNvPr id="140289" name="Freihand 140288">
                  <a:extLst>
                    <a:ext uri="{FF2B5EF4-FFF2-40B4-BE49-F238E27FC236}">
                      <a16:creationId xmlns:a16="http://schemas.microsoft.com/office/drawing/2014/main" id="{F73910E7-A6BE-4D47-8325-9A9D5992232E}"/>
                    </a:ext>
                  </a:extLst>
                </p:cNvPr>
                <p:cNvPicPr/>
                <p:nvPr/>
              </p:nvPicPr>
              <p:blipFill>
                <a:blip r:embed="rId119"/>
                <a:stretch>
                  <a:fillRect/>
                </a:stretch>
              </p:blipFill>
              <p:spPr>
                <a:xfrm>
                  <a:off x="9646877" y="1426627"/>
                  <a:ext cx="82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40290" name="Freihand 140289">
                  <a:extLst>
                    <a:ext uri="{FF2B5EF4-FFF2-40B4-BE49-F238E27FC236}">
                      <a16:creationId xmlns:a16="http://schemas.microsoft.com/office/drawing/2014/main" id="{962EF02B-0F4D-44BB-8F12-BAB28DDFA4BD}"/>
                    </a:ext>
                  </a:extLst>
                </p14:cNvPr>
                <p14:cNvContentPartPr/>
                <p14:nvPr/>
              </p14:nvContentPartPr>
              <p14:xfrm>
                <a:off x="9690077" y="1470547"/>
                <a:ext cx="177120" cy="78480"/>
              </p14:xfrm>
            </p:contentPart>
          </mc:Choice>
          <mc:Fallback>
            <p:pic>
              <p:nvPicPr>
                <p:cNvPr id="140290" name="Freihand 140289">
                  <a:extLst>
                    <a:ext uri="{FF2B5EF4-FFF2-40B4-BE49-F238E27FC236}">
                      <a16:creationId xmlns:a16="http://schemas.microsoft.com/office/drawing/2014/main" id="{962EF02B-0F4D-44BB-8F12-BAB28DDFA4BD}"/>
                    </a:ext>
                  </a:extLst>
                </p:cNvPr>
                <p:cNvPicPr/>
                <p:nvPr/>
              </p:nvPicPr>
              <p:blipFill>
                <a:blip r:embed="rId121"/>
                <a:stretch>
                  <a:fillRect/>
                </a:stretch>
              </p:blipFill>
              <p:spPr>
                <a:xfrm>
                  <a:off x="9685757" y="1466227"/>
                  <a:ext cx="185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40292" name="Freihand 140291">
                  <a:extLst>
                    <a:ext uri="{FF2B5EF4-FFF2-40B4-BE49-F238E27FC236}">
                      <a16:creationId xmlns:a16="http://schemas.microsoft.com/office/drawing/2014/main" id="{771DE41F-391B-47D5-AB18-3E07E0F75183}"/>
                    </a:ext>
                  </a:extLst>
                </p14:cNvPr>
                <p14:cNvContentPartPr/>
                <p14:nvPr/>
              </p14:nvContentPartPr>
              <p14:xfrm>
                <a:off x="9902477" y="1450027"/>
                <a:ext cx="18360" cy="77400"/>
              </p14:xfrm>
            </p:contentPart>
          </mc:Choice>
          <mc:Fallback>
            <p:pic>
              <p:nvPicPr>
                <p:cNvPr id="140292" name="Freihand 140291">
                  <a:extLst>
                    <a:ext uri="{FF2B5EF4-FFF2-40B4-BE49-F238E27FC236}">
                      <a16:creationId xmlns:a16="http://schemas.microsoft.com/office/drawing/2014/main" id="{771DE41F-391B-47D5-AB18-3E07E0F75183}"/>
                    </a:ext>
                  </a:extLst>
                </p:cNvPr>
                <p:cNvPicPr/>
                <p:nvPr/>
              </p:nvPicPr>
              <p:blipFill>
                <a:blip r:embed="rId123"/>
                <a:stretch>
                  <a:fillRect/>
                </a:stretch>
              </p:blipFill>
              <p:spPr>
                <a:xfrm>
                  <a:off x="9898157" y="1445707"/>
                  <a:ext cx="27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0294" name="Freihand 140293">
                  <a:extLst>
                    <a:ext uri="{FF2B5EF4-FFF2-40B4-BE49-F238E27FC236}">
                      <a16:creationId xmlns:a16="http://schemas.microsoft.com/office/drawing/2014/main" id="{270E7651-39A9-4297-B123-CEDCF3AD1E9B}"/>
                    </a:ext>
                  </a:extLst>
                </p14:cNvPr>
                <p14:cNvContentPartPr/>
                <p14:nvPr/>
              </p14:nvContentPartPr>
              <p14:xfrm>
                <a:off x="9914717" y="1420507"/>
                <a:ext cx="81000" cy="217080"/>
              </p14:xfrm>
            </p:contentPart>
          </mc:Choice>
          <mc:Fallback>
            <p:pic>
              <p:nvPicPr>
                <p:cNvPr id="140294" name="Freihand 140293">
                  <a:extLst>
                    <a:ext uri="{FF2B5EF4-FFF2-40B4-BE49-F238E27FC236}">
                      <a16:creationId xmlns:a16="http://schemas.microsoft.com/office/drawing/2014/main" id="{270E7651-39A9-4297-B123-CEDCF3AD1E9B}"/>
                    </a:ext>
                  </a:extLst>
                </p:cNvPr>
                <p:cNvPicPr/>
                <p:nvPr/>
              </p:nvPicPr>
              <p:blipFill>
                <a:blip r:embed="rId125"/>
                <a:stretch>
                  <a:fillRect/>
                </a:stretch>
              </p:blipFill>
              <p:spPr>
                <a:xfrm>
                  <a:off x="9910397" y="1416187"/>
                  <a:ext cx="896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40295" name="Freihand 140294">
                  <a:extLst>
                    <a:ext uri="{FF2B5EF4-FFF2-40B4-BE49-F238E27FC236}">
                      <a16:creationId xmlns:a16="http://schemas.microsoft.com/office/drawing/2014/main" id="{7673F1AB-4EFA-47FE-B912-2E6F8A519A88}"/>
                    </a:ext>
                  </a:extLst>
                </p14:cNvPr>
                <p14:cNvContentPartPr/>
                <p14:nvPr/>
              </p14:nvContentPartPr>
              <p14:xfrm>
                <a:off x="10041077" y="1334467"/>
                <a:ext cx="99360" cy="169920"/>
              </p14:xfrm>
            </p:contentPart>
          </mc:Choice>
          <mc:Fallback>
            <p:pic>
              <p:nvPicPr>
                <p:cNvPr id="140295" name="Freihand 140294">
                  <a:extLst>
                    <a:ext uri="{FF2B5EF4-FFF2-40B4-BE49-F238E27FC236}">
                      <a16:creationId xmlns:a16="http://schemas.microsoft.com/office/drawing/2014/main" id="{7673F1AB-4EFA-47FE-B912-2E6F8A519A88}"/>
                    </a:ext>
                  </a:extLst>
                </p:cNvPr>
                <p:cNvPicPr/>
                <p:nvPr/>
              </p:nvPicPr>
              <p:blipFill>
                <a:blip r:embed="rId127"/>
                <a:stretch>
                  <a:fillRect/>
                </a:stretch>
              </p:blipFill>
              <p:spPr>
                <a:xfrm>
                  <a:off x="10036757" y="1330147"/>
                  <a:ext cx="108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0296" name="Freihand 140295">
                  <a:extLst>
                    <a:ext uri="{FF2B5EF4-FFF2-40B4-BE49-F238E27FC236}">
                      <a16:creationId xmlns:a16="http://schemas.microsoft.com/office/drawing/2014/main" id="{9D7D8A83-BEF1-43B2-9E8E-9A32B6FC4F4F}"/>
                    </a:ext>
                  </a:extLst>
                </p14:cNvPr>
                <p14:cNvContentPartPr/>
                <p14:nvPr/>
              </p14:nvContentPartPr>
              <p14:xfrm>
                <a:off x="10103717" y="1472347"/>
                <a:ext cx="39960" cy="41040"/>
              </p14:xfrm>
            </p:contentPart>
          </mc:Choice>
          <mc:Fallback>
            <p:pic>
              <p:nvPicPr>
                <p:cNvPr id="140296" name="Freihand 140295">
                  <a:extLst>
                    <a:ext uri="{FF2B5EF4-FFF2-40B4-BE49-F238E27FC236}">
                      <a16:creationId xmlns:a16="http://schemas.microsoft.com/office/drawing/2014/main" id="{9D7D8A83-BEF1-43B2-9E8E-9A32B6FC4F4F}"/>
                    </a:ext>
                  </a:extLst>
                </p:cNvPr>
                <p:cNvPicPr/>
                <p:nvPr/>
              </p:nvPicPr>
              <p:blipFill>
                <a:blip r:embed="rId129"/>
                <a:stretch>
                  <a:fillRect/>
                </a:stretch>
              </p:blipFill>
              <p:spPr>
                <a:xfrm>
                  <a:off x="10099397" y="1468027"/>
                  <a:ext cx="48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0297" name="Freihand 140296">
                  <a:extLst>
                    <a:ext uri="{FF2B5EF4-FFF2-40B4-BE49-F238E27FC236}">
                      <a16:creationId xmlns:a16="http://schemas.microsoft.com/office/drawing/2014/main" id="{B1FBBF19-A848-4730-97B3-8647E1E4B0CD}"/>
                    </a:ext>
                  </a:extLst>
                </p14:cNvPr>
                <p14:cNvContentPartPr/>
                <p14:nvPr/>
              </p14:nvContentPartPr>
              <p14:xfrm>
                <a:off x="10183637" y="1322947"/>
                <a:ext cx="253080" cy="172440"/>
              </p14:xfrm>
            </p:contentPart>
          </mc:Choice>
          <mc:Fallback>
            <p:pic>
              <p:nvPicPr>
                <p:cNvPr id="140297" name="Freihand 140296">
                  <a:extLst>
                    <a:ext uri="{FF2B5EF4-FFF2-40B4-BE49-F238E27FC236}">
                      <a16:creationId xmlns:a16="http://schemas.microsoft.com/office/drawing/2014/main" id="{B1FBBF19-A848-4730-97B3-8647E1E4B0CD}"/>
                    </a:ext>
                  </a:extLst>
                </p:cNvPr>
                <p:cNvPicPr/>
                <p:nvPr/>
              </p:nvPicPr>
              <p:blipFill>
                <a:blip r:embed="rId131"/>
                <a:stretch>
                  <a:fillRect/>
                </a:stretch>
              </p:blipFill>
              <p:spPr>
                <a:xfrm>
                  <a:off x="10179317" y="1318627"/>
                  <a:ext cx="261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0298" name="Freihand 140297">
                  <a:extLst>
                    <a:ext uri="{FF2B5EF4-FFF2-40B4-BE49-F238E27FC236}">
                      <a16:creationId xmlns:a16="http://schemas.microsoft.com/office/drawing/2014/main" id="{E5E08E4B-4FD9-49DE-9F30-98A17FC1B77B}"/>
                    </a:ext>
                  </a:extLst>
                </p14:cNvPr>
                <p14:cNvContentPartPr/>
                <p14:nvPr/>
              </p14:nvContentPartPr>
              <p14:xfrm>
                <a:off x="10253477" y="1359667"/>
                <a:ext cx="23760" cy="117720"/>
              </p14:xfrm>
            </p:contentPart>
          </mc:Choice>
          <mc:Fallback>
            <p:pic>
              <p:nvPicPr>
                <p:cNvPr id="140298" name="Freihand 140297">
                  <a:extLst>
                    <a:ext uri="{FF2B5EF4-FFF2-40B4-BE49-F238E27FC236}">
                      <a16:creationId xmlns:a16="http://schemas.microsoft.com/office/drawing/2014/main" id="{E5E08E4B-4FD9-49DE-9F30-98A17FC1B77B}"/>
                    </a:ext>
                  </a:extLst>
                </p:cNvPr>
                <p:cNvPicPr/>
                <p:nvPr/>
              </p:nvPicPr>
              <p:blipFill>
                <a:blip r:embed="rId133"/>
                <a:stretch>
                  <a:fillRect/>
                </a:stretch>
              </p:blipFill>
              <p:spPr>
                <a:xfrm>
                  <a:off x="10249157" y="1355347"/>
                  <a:ext cx="32400" cy="126360"/>
                </a:xfrm>
                <a:prstGeom prst="rect">
                  <a:avLst/>
                </a:prstGeom>
              </p:spPr>
            </p:pic>
          </mc:Fallback>
        </mc:AlternateContent>
      </p:grpSp>
    </p:spTree>
    <p:extLst>
      <p:ext uri="{BB962C8B-B14F-4D97-AF65-F5344CB8AC3E}">
        <p14:creationId xmlns:p14="http://schemas.microsoft.com/office/powerpoint/2010/main" val="587567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911B373-C2AE-9666-4E9E-D8E5E0FBC6BC}"/>
              </a:ext>
            </a:extLst>
          </p:cNvPr>
          <p:cNvPicPr>
            <a:picLocks noChangeAspect="1"/>
          </p:cNvPicPr>
          <p:nvPr/>
        </p:nvPicPr>
        <p:blipFill>
          <a:blip r:embed="rId3"/>
          <a:stretch>
            <a:fillRect/>
          </a:stretch>
        </p:blipFill>
        <p:spPr>
          <a:xfrm>
            <a:off x="67827" y="624597"/>
            <a:ext cx="8362225" cy="5115191"/>
          </a:xfrm>
          <a:prstGeom prst="rect">
            <a:avLst/>
          </a:prstGeom>
        </p:spPr>
      </p:pic>
      <p:pic>
        <p:nvPicPr>
          <p:cNvPr id="141358" name="Grafik 141357">
            <a:extLst>
              <a:ext uri="{FF2B5EF4-FFF2-40B4-BE49-F238E27FC236}">
                <a16:creationId xmlns:a16="http://schemas.microsoft.com/office/drawing/2014/main" id="{E2585850-A063-4412-B25C-7BB296B88C90}"/>
              </a:ext>
            </a:extLst>
          </p:cNvPr>
          <p:cNvPicPr>
            <a:picLocks noChangeAspect="1"/>
          </p:cNvPicPr>
          <p:nvPr/>
        </p:nvPicPr>
        <p:blipFill>
          <a:blip r:embed="rId4"/>
          <a:stretch>
            <a:fillRect/>
          </a:stretch>
        </p:blipFill>
        <p:spPr>
          <a:xfrm>
            <a:off x="8099843" y="606405"/>
            <a:ext cx="3254968" cy="2174247"/>
          </a:xfrm>
          <a:prstGeom prst="rect">
            <a:avLst/>
          </a:prstGeom>
        </p:spPr>
      </p:pic>
      <mc:AlternateContent xmlns:mc="http://schemas.openxmlformats.org/markup-compatibility/2006">
        <mc:Choice xmlns:p14="http://schemas.microsoft.com/office/powerpoint/2010/main" Requires="p14">
          <p:contentPart p14:bwMode="auto" r:id="rId5">
            <p14:nvContentPartPr>
              <p14:cNvPr id="141404" name="Freihand 141403">
                <a:extLst>
                  <a:ext uri="{FF2B5EF4-FFF2-40B4-BE49-F238E27FC236}">
                    <a16:creationId xmlns:a16="http://schemas.microsoft.com/office/drawing/2014/main" id="{C96ED4E1-9CDA-4A0A-A25F-D3B7CA7D6E09}"/>
                  </a:ext>
                </a:extLst>
              </p14:cNvPr>
              <p14:cNvContentPartPr/>
              <p14:nvPr/>
            </p14:nvContentPartPr>
            <p14:xfrm>
              <a:off x="9746957" y="1210409"/>
              <a:ext cx="304920" cy="511200"/>
            </p14:xfrm>
          </p:contentPart>
        </mc:Choice>
        <mc:Fallback>
          <p:pic>
            <p:nvPicPr>
              <p:cNvPr id="141404" name="Freihand 141403">
                <a:extLst>
                  <a:ext uri="{FF2B5EF4-FFF2-40B4-BE49-F238E27FC236}">
                    <a16:creationId xmlns:a16="http://schemas.microsoft.com/office/drawing/2014/main" id="{C96ED4E1-9CDA-4A0A-A25F-D3B7CA7D6E09}"/>
                  </a:ext>
                </a:extLst>
              </p:cNvPr>
              <p:cNvPicPr/>
              <p:nvPr/>
            </p:nvPicPr>
            <p:blipFill>
              <a:blip r:embed="rId6"/>
              <a:stretch>
                <a:fillRect/>
              </a:stretch>
            </p:blipFill>
            <p:spPr>
              <a:xfrm>
                <a:off x="9742637" y="1206089"/>
                <a:ext cx="313560" cy="519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1406" name="Freihand 141405">
                <a:extLst>
                  <a:ext uri="{FF2B5EF4-FFF2-40B4-BE49-F238E27FC236}">
                    <a16:creationId xmlns:a16="http://schemas.microsoft.com/office/drawing/2014/main" id="{59A521D0-46C9-429D-B2DA-4CFDF40BD0AC}"/>
                  </a:ext>
                </a:extLst>
              </p14:cNvPr>
              <p14:cNvContentPartPr/>
              <p14:nvPr/>
            </p14:nvContentPartPr>
            <p14:xfrm>
              <a:off x="192197" y="1114649"/>
              <a:ext cx="1004760" cy="3178440"/>
            </p14:xfrm>
          </p:contentPart>
        </mc:Choice>
        <mc:Fallback>
          <p:pic>
            <p:nvPicPr>
              <p:cNvPr id="141406" name="Freihand 141405">
                <a:extLst>
                  <a:ext uri="{FF2B5EF4-FFF2-40B4-BE49-F238E27FC236}">
                    <a16:creationId xmlns:a16="http://schemas.microsoft.com/office/drawing/2014/main" id="{59A521D0-46C9-429D-B2DA-4CFDF40BD0AC}"/>
                  </a:ext>
                </a:extLst>
              </p:cNvPr>
              <p:cNvPicPr/>
              <p:nvPr/>
            </p:nvPicPr>
            <p:blipFill>
              <a:blip r:embed="rId8"/>
              <a:stretch>
                <a:fillRect/>
              </a:stretch>
            </p:blipFill>
            <p:spPr>
              <a:xfrm>
                <a:off x="187877" y="1110329"/>
                <a:ext cx="1013400" cy="3187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1407" name="Freihand 141406">
                <a:extLst>
                  <a:ext uri="{FF2B5EF4-FFF2-40B4-BE49-F238E27FC236}">
                    <a16:creationId xmlns:a16="http://schemas.microsoft.com/office/drawing/2014/main" id="{DF937045-AF99-4C85-82C1-F152731A026C}"/>
                  </a:ext>
                </a:extLst>
              </p14:cNvPr>
              <p14:cNvContentPartPr/>
              <p14:nvPr/>
            </p14:nvContentPartPr>
            <p14:xfrm>
              <a:off x="1700237" y="3420449"/>
              <a:ext cx="1151280" cy="1301760"/>
            </p14:xfrm>
          </p:contentPart>
        </mc:Choice>
        <mc:Fallback>
          <p:pic>
            <p:nvPicPr>
              <p:cNvPr id="141407" name="Freihand 141406">
                <a:extLst>
                  <a:ext uri="{FF2B5EF4-FFF2-40B4-BE49-F238E27FC236}">
                    <a16:creationId xmlns:a16="http://schemas.microsoft.com/office/drawing/2014/main" id="{DF937045-AF99-4C85-82C1-F152731A026C}"/>
                  </a:ext>
                </a:extLst>
              </p:cNvPr>
              <p:cNvPicPr/>
              <p:nvPr/>
            </p:nvPicPr>
            <p:blipFill>
              <a:blip r:embed="rId10"/>
              <a:stretch>
                <a:fillRect/>
              </a:stretch>
            </p:blipFill>
            <p:spPr>
              <a:xfrm>
                <a:off x="1695917" y="3416129"/>
                <a:ext cx="1159920" cy="1310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1456" name="Freihand 141455">
                <a:extLst>
                  <a:ext uri="{FF2B5EF4-FFF2-40B4-BE49-F238E27FC236}">
                    <a16:creationId xmlns:a16="http://schemas.microsoft.com/office/drawing/2014/main" id="{DD4E5378-911F-457F-B188-5FD6E05FF30A}"/>
                  </a:ext>
                </a:extLst>
              </p14:cNvPr>
              <p14:cNvContentPartPr/>
              <p14:nvPr/>
            </p14:nvContentPartPr>
            <p14:xfrm>
              <a:off x="5275757" y="5513489"/>
              <a:ext cx="885960" cy="87120"/>
            </p14:xfrm>
          </p:contentPart>
        </mc:Choice>
        <mc:Fallback>
          <p:pic>
            <p:nvPicPr>
              <p:cNvPr id="141456" name="Freihand 141455">
                <a:extLst>
                  <a:ext uri="{FF2B5EF4-FFF2-40B4-BE49-F238E27FC236}">
                    <a16:creationId xmlns:a16="http://schemas.microsoft.com/office/drawing/2014/main" id="{DD4E5378-911F-457F-B188-5FD6E05FF30A}"/>
                  </a:ext>
                </a:extLst>
              </p:cNvPr>
              <p:cNvPicPr/>
              <p:nvPr/>
            </p:nvPicPr>
            <p:blipFill>
              <a:blip r:embed="rId12"/>
              <a:stretch>
                <a:fillRect/>
              </a:stretch>
            </p:blipFill>
            <p:spPr>
              <a:xfrm>
                <a:off x="5271437" y="5509169"/>
                <a:ext cx="894600" cy="95760"/>
              </a:xfrm>
              <a:prstGeom prst="rect">
                <a:avLst/>
              </a:prstGeom>
            </p:spPr>
          </p:pic>
        </mc:Fallback>
      </mc:AlternateContent>
      <p:grpSp>
        <p:nvGrpSpPr>
          <p:cNvPr id="141547" name="Gruppieren 141546">
            <a:extLst>
              <a:ext uri="{FF2B5EF4-FFF2-40B4-BE49-F238E27FC236}">
                <a16:creationId xmlns:a16="http://schemas.microsoft.com/office/drawing/2014/main" id="{78520E62-EF6F-43D7-A2F6-1BE698FEA988}"/>
              </a:ext>
            </a:extLst>
          </p:cNvPr>
          <p:cNvGrpSpPr/>
          <p:nvPr/>
        </p:nvGrpSpPr>
        <p:grpSpPr>
          <a:xfrm>
            <a:off x="1417997" y="53009"/>
            <a:ext cx="10627200" cy="3987000"/>
            <a:chOff x="1417997" y="53009"/>
            <a:chExt cx="10627200" cy="3987000"/>
          </a:xfrm>
        </p:grpSpPr>
        <mc:AlternateContent xmlns:mc="http://schemas.openxmlformats.org/markup-compatibility/2006">
          <mc:Choice xmlns:p14="http://schemas.microsoft.com/office/powerpoint/2010/main" Requires="p14">
            <p:contentPart p14:bwMode="auto" r:id="rId13">
              <p14:nvContentPartPr>
                <p14:cNvPr id="141359" name="Freihand 141358">
                  <a:extLst>
                    <a:ext uri="{FF2B5EF4-FFF2-40B4-BE49-F238E27FC236}">
                      <a16:creationId xmlns:a16="http://schemas.microsoft.com/office/drawing/2014/main" id="{A73E7E21-E86F-4092-8C5B-07171F995CB9}"/>
                    </a:ext>
                  </a:extLst>
                </p14:cNvPr>
                <p14:cNvContentPartPr/>
                <p14:nvPr/>
              </p14:nvContentPartPr>
              <p14:xfrm>
                <a:off x="10309997" y="270089"/>
                <a:ext cx="15120" cy="17640"/>
              </p14:xfrm>
            </p:contentPart>
          </mc:Choice>
          <mc:Fallback>
            <p:pic>
              <p:nvPicPr>
                <p:cNvPr id="141359" name="Freihand 141358">
                  <a:extLst>
                    <a:ext uri="{FF2B5EF4-FFF2-40B4-BE49-F238E27FC236}">
                      <a16:creationId xmlns:a16="http://schemas.microsoft.com/office/drawing/2014/main" id="{A73E7E21-E86F-4092-8C5B-07171F995CB9}"/>
                    </a:ext>
                  </a:extLst>
                </p:cNvPr>
                <p:cNvPicPr/>
                <p:nvPr/>
              </p:nvPicPr>
              <p:blipFill>
                <a:blip r:embed="rId14"/>
                <a:stretch>
                  <a:fillRect/>
                </a:stretch>
              </p:blipFill>
              <p:spPr>
                <a:xfrm>
                  <a:off x="10305677" y="265769"/>
                  <a:ext cx="23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1360" name="Freihand 141359">
                  <a:extLst>
                    <a:ext uri="{FF2B5EF4-FFF2-40B4-BE49-F238E27FC236}">
                      <a16:creationId xmlns:a16="http://schemas.microsoft.com/office/drawing/2014/main" id="{2AC7F879-5C28-429A-806B-28B998C03E3A}"/>
                    </a:ext>
                  </a:extLst>
                </p14:cNvPr>
                <p14:cNvContentPartPr/>
                <p14:nvPr/>
              </p14:nvContentPartPr>
              <p14:xfrm>
                <a:off x="10074197" y="436409"/>
                <a:ext cx="49320" cy="707760"/>
              </p14:xfrm>
            </p:contentPart>
          </mc:Choice>
          <mc:Fallback>
            <p:pic>
              <p:nvPicPr>
                <p:cNvPr id="141360" name="Freihand 141359">
                  <a:extLst>
                    <a:ext uri="{FF2B5EF4-FFF2-40B4-BE49-F238E27FC236}">
                      <a16:creationId xmlns:a16="http://schemas.microsoft.com/office/drawing/2014/main" id="{2AC7F879-5C28-429A-806B-28B998C03E3A}"/>
                    </a:ext>
                  </a:extLst>
                </p:cNvPr>
                <p:cNvPicPr/>
                <p:nvPr/>
              </p:nvPicPr>
              <p:blipFill>
                <a:blip r:embed="rId16"/>
                <a:stretch>
                  <a:fillRect/>
                </a:stretch>
              </p:blipFill>
              <p:spPr>
                <a:xfrm>
                  <a:off x="10069877" y="432089"/>
                  <a:ext cx="5796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1361" name="Freihand 141360">
                  <a:extLst>
                    <a:ext uri="{FF2B5EF4-FFF2-40B4-BE49-F238E27FC236}">
                      <a16:creationId xmlns:a16="http://schemas.microsoft.com/office/drawing/2014/main" id="{DCC11F2B-DFA9-4D8A-BEA4-1BCB4F0508D3}"/>
                    </a:ext>
                  </a:extLst>
                </p14:cNvPr>
                <p14:cNvContentPartPr/>
                <p14:nvPr/>
              </p14:nvContentPartPr>
              <p14:xfrm>
                <a:off x="9963677" y="1085849"/>
                <a:ext cx="153720" cy="202680"/>
              </p14:xfrm>
            </p:contentPart>
          </mc:Choice>
          <mc:Fallback>
            <p:pic>
              <p:nvPicPr>
                <p:cNvPr id="141361" name="Freihand 141360">
                  <a:extLst>
                    <a:ext uri="{FF2B5EF4-FFF2-40B4-BE49-F238E27FC236}">
                      <a16:creationId xmlns:a16="http://schemas.microsoft.com/office/drawing/2014/main" id="{DCC11F2B-DFA9-4D8A-BEA4-1BCB4F0508D3}"/>
                    </a:ext>
                  </a:extLst>
                </p:cNvPr>
                <p:cNvPicPr/>
                <p:nvPr/>
              </p:nvPicPr>
              <p:blipFill>
                <a:blip r:embed="rId18"/>
                <a:stretch>
                  <a:fillRect/>
                </a:stretch>
              </p:blipFill>
              <p:spPr>
                <a:xfrm>
                  <a:off x="9959357" y="1081529"/>
                  <a:ext cx="1623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1363" name="Freihand 141362">
                  <a:extLst>
                    <a:ext uri="{FF2B5EF4-FFF2-40B4-BE49-F238E27FC236}">
                      <a16:creationId xmlns:a16="http://schemas.microsoft.com/office/drawing/2014/main" id="{A214F9E6-457D-488E-8636-4404D9CA5FB4}"/>
                    </a:ext>
                  </a:extLst>
                </p14:cNvPr>
                <p14:cNvContentPartPr/>
                <p14:nvPr/>
              </p14:nvContentPartPr>
              <p14:xfrm>
                <a:off x="9817877" y="261809"/>
                <a:ext cx="9720" cy="147960"/>
              </p14:xfrm>
            </p:contentPart>
          </mc:Choice>
          <mc:Fallback>
            <p:pic>
              <p:nvPicPr>
                <p:cNvPr id="141363" name="Freihand 141362">
                  <a:extLst>
                    <a:ext uri="{FF2B5EF4-FFF2-40B4-BE49-F238E27FC236}">
                      <a16:creationId xmlns:a16="http://schemas.microsoft.com/office/drawing/2014/main" id="{A214F9E6-457D-488E-8636-4404D9CA5FB4}"/>
                    </a:ext>
                  </a:extLst>
                </p:cNvPr>
                <p:cNvPicPr/>
                <p:nvPr/>
              </p:nvPicPr>
              <p:blipFill>
                <a:blip r:embed="rId20"/>
                <a:stretch>
                  <a:fillRect/>
                </a:stretch>
              </p:blipFill>
              <p:spPr>
                <a:xfrm>
                  <a:off x="9813557" y="257489"/>
                  <a:ext cx="18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1364" name="Freihand 141363">
                  <a:extLst>
                    <a:ext uri="{FF2B5EF4-FFF2-40B4-BE49-F238E27FC236}">
                      <a16:creationId xmlns:a16="http://schemas.microsoft.com/office/drawing/2014/main" id="{522D6001-CA67-4C12-B30B-8D14E8F2D896}"/>
                    </a:ext>
                  </a:extLst>
                </p14:cNvPr>
                <p14:cNvContentPartPr/>
                <p14:nvPr/>
              </p14:nvContentPartPr>
              <p14:xfrm>
                <a:off x="9764237" y="262169"/>
                <a:ext cx="114480" cy="36360"/>
              </p14:xfrm>
            </p:contentPart>
          </mc:Choice>
          <mc:Fallback>
            <p:pic>
              <p:nvPicPr>
                <p:cNvPr id="141364" name="Freihand 141363">
                  <a:extLst>
                    <a:ext uri="{FF2B5EF4-FFF2-40B4-BE49-F238E27FC236}">
                      <a16:creationId xmlns:a16="http://schemas.microsoft.com/office/drawing/2014/main" id="{522D6001-CA67-4C12-B30B-8D14E8F2D896}"/>
                    </a:ext>
                  </a:extLst>
                </p:cNvPr>
                <p:cNvPicPr/>
                <p:nvPr/>
              </p:nvPicPr>
              <p:blipFill>
                <a:blip r:embed="rId22"/>
                <a:stretch>
                  <a:fillRect/>
                </a:stretch>
              </p:blipFill>
              <p:spPr>
                <a:xfrm>
                  <a:off x="9759917" y="257849"/>
                  <a:ext cx="1231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1365" name="Freihand 141364">
                  <a:extLst>
                    <a:ext uri="{FF2B5EF4-FFF2-40B4-BE49-F238E27FC236}">
                      <a16:creationId xmlns:a16="http://schemas.microsoft.com/office/drawing/2014/main" id="{8BF17300-5CD7-411B-8530-A5CF550214F7}"/>
                    </a:ext>
                  </a:extLst>
                </p14:cNvPr>
                <p14:cNvContentPartPr/>
                <p14:nvPr/>
              </p14:nvContentPartPr>
              <p14:xfrm>
                <a:off x="9894557" y="232649"/>
                <a:ext cx="69120" cy="138600"/>
              </p14:xfrm>
            </p:contentPart>
          </mc:Choice>
          <mc:Fallback>
            <p:pic>
              <p:nvPicPr>
                <p:cNvPr id="141365" name="Freihand 141364">
                  <a:extLst>
                    <a:ext uri="{FF2B5EF4-FFF2-40B4-BE49-F238E27FC236}">
                      <a16:creationId xmlns:a16="http://schemas.microsoft.com/office/drawing/2014/main" id="{8BF17300-5CD7-411B-8530-A5CF550214F7}"/>
                    </a:ext>
                  </a:extLst>
                </p:cNvPr>
                <p:cNvPicPr/>
                <p:nvPr/>
              </p:nvPicPr>
              <p:blipFill>
                <a:blip r:embed="rId24"/>
                <a:stretch>
                  <a:fillRect/>
                </a:stretch>
              </p:blipFill>
              <p:spPr>
                <a:xfrm>
                  <a:off x="9890237" y="228329"/>
                  <a:ext cx="77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1366" name="Freihand 141365">
                  <a:extLst>
                    <a:ext uri="{FF2B5EF4-FFF2-40B4-BE49-F238E27FC236}">
                      <a16:creationId xmlns:a16="http://schemas.microsoft.com/office/drawing/2014/main" id="{04EBD293-8286-4F59-81A6-0695CB1202B2}"/>
                    </a:ext>
                  </a:extLst>
                </p14:cNvPr>
                <p14:cNvContentPartPr/>
                <p14:nvPr/>
              </p14:nvContentPartPr>
              <p14:xfrm>
                <a:off x="10013717" y="195569"/>
                <a:ext cx="18360" cy="48960"/>
              </p14:xfrm>
            </p:contentPart>
          </mc:Choice>
          <mc:Fallback>
            <p:pic>
              <p:nvPicPr>
                <p:cNvPr id="141366" name="Freihand 141365">
                  <a:extLst>
                    <a:ext uri="{FF2B5EF4-FFF2-40B4-BE49-F238E27FC236}">
                      <a16:creationId xmlns:a16="http://schemas.microsoft.com/office/drawing/2014/main" id="{04EBD293-8286-4F59-81A6-0695CB1202B2}"/>
                    </a:ext>
                  </a:extLst>
                </p:cNvPr>
                <p:cNvPicPr/>
                <p:nvPr/>
              </p:nvPicPr>
              <p:blipFill>
                <a:blip r:embed="rId26"/>
                <a:stretch>
                  <a:fillRect/>
                </a:stretch>
              </p:blipFill>
              <p:spPr>
                <a:xfrm>
                  <a:off x="10009397" y="191249"/>
                  <a:ext cx="270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1367" name="Freihand 141366">
                  <a:extLst>
                    <a:ext uri="{FF2B5EF4-FFF2-40B4-BE49-F238E27FC236}">
                      <a16:creationId xmlns:a16="http://schemas.microsoft.com/office/drawing/2014/main" id="{FB244CDD-E6DB-4F44-BF39-DCA09212756A}"/>
                    </a:ext>
                  </a:extLst>
                </p14:cNvPr>
                <p14:cNvContentPartPr/>
                <p14:nvPr/>
              </p14:nvContentPartPr>
              <p14:xfrm>
                <a:off x="9979157" y="330929"/>
                <a:ext cx="21960" cy="97920"/>
              </p14:xfrm>
            </p:contentPart>
          </mc:Choice>
          <mc:Fallback>
            <p:pic>
              <p:nvPicPr>
                <p:cNvPr id="141367" name="Freihand 141366">
                  <a:extLst>
                    <a:ext uri="{FF2B5EF4-FFF2-40B4-BE49-F238E27FC236}">
                      <a16:creationId xmlns:a16="http://schemas.microsoft.com/office/drawing/2014/main" id="{FB244CDD-E6DB-4F44-BF39-DCA09212756A}"/>
                    </a:ext>
                  </a:extLst>
                </p:cNvPr>
                <p:cNvPicPr/>
                <p:nvPr/>
              </p:nvPicPr>
              <p:blipFill>
                <a:blip r:embed="rId28"/>
                <a:stretch>
                  <a:fillRect/>
                </a:stretch>
              </p:blipFill>
              <p:spPr>
                <a:xfrm>
                  <a:off x="9974837" y="326609"/>
                  <a:ext cx="30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1368" name="Freihand 141367">
                  <a:extLst>
                    <a:ext uri="{FF2B5EF4-FFF2-40B4-BE49-F238E27FC236}">
                      <a16:creationId xmlns:a16="http://schemas.microsoft.com/office/drawing/2014/main" id="{1BAEE8BA-4CA6-4AE0-98BD-139C636E65F3}"/>
                    </a:ext>
                  </a:extLst>
                </p14:cNvPr>
                <p14:cNvContentPartPr/>
                <p14:nvPr/>
              </p14:nvContentPartPr>
              <p14:xfrm>
                <a:off x="10037837" y="184049"/>
                <a:ext cx="80280" cy="142200"/>
              </p14:xfrm>
            </p:contentPart>
          </mc:Choice>
          <mc:Fallback>
            <p:pic>
              <p:nvPicPr>
                <p:cNvPr id="141368" name="Freihand 141367">
                  <a:extLst>
                    <a:ext uri="{FF2B5EF4-FFF2-40B4-BE49-F238E27FC236}">
                      <a16:creationId xmlns:a16="http://schemas.microsoft.com/office/drawing/2014/main" id="{1BAEE8BA-4CA6-4AE0-98BD-139C636E65F3}"/>
                    </a:ext>
                  </a:extLst>
                </p:cNvPr>
                <p:cNvPicPr/>
                <p:nvPr/>
              </p:nvPicPr>
              <p:blipFill>
                <a:blip r:embed="rId30"/>
                <a:stretch>
                  <a:fillRect/>
                </a:stretch>
              </p:blipFill>
              <p:spPr>
                <a:xfrm>
                  <a:off x="10033517" y="179729"/>
                  <a:ext cx="88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1369" name="Freihand 141368">
                  <a:extLst>
                    <a:ext uri="{FF2B5EF4-FFF2-40B4-BE49-F238E27FC236}">
                      <a16:creationId xmlns:a16="http://schemas.microsoft.com/office/drawing/2014/main" id="{56126F3F-748B-4D33-8789-4F8D1C86FBB9}"/>
                    </a:ext>
                  </a:extLst>
                </p14:cNvPr>
                <p14:cNvContentPartPr/>
                <p14:nvPr/>
              </p14:nvContentPartPr>
              <p14:xfrm>
                <a:off x="10209557" y="181529"/>
                <a:ext cx="120600" cy="124560"/>
              </p14:xfrm>
            </p:contentPart>
          </mc:Choice>
          <mc:Fallback>
            <p:pic>
              <p:nvPicPr>
                <p:cNvPr id="141369" name="Freihand 141368">
                  <a:extLst>
                    <a:ext uri="{FF2B5EF4-FFF2-40B4-BE49-F238E27FC236}">
                      <a16:creationId xmlns:a16="http://schemas.microsoft.com/office/drawing/2014/main" id="{56126F3F-748B-4D33-8789-4F8D1C86FBB9}"/>
                    </a:ext>
                  </a:extLst>
                </p:cNvPr>
                <p:cNvPicPr/>
                <p:nvPr/>
              </p:nvPicPr>
              <p:blipFill>
                <a:blip r:embed="rId32"/>
                <a:stretch>
                  <a:fillRect/>
                </a:stretch>
              </p:blipFill>
              <p:spPr>
                <a:xfrm>
                  <a:off x="10205237" y="177209"/>
                  <a:ext cx="129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41370" name="Freihand 141369">
                  <a:extLst>
                    <a:ext uri="{FF2B5EF4-FFF2-40B4-BE49-F238E27FC236}">
                      <a16:creationId xmlns:a16="http://schemas.microsoft.com/office/drawing/2014/main" id="{498D3D82-D210-4E37-8D1F-610840658E5A}"/>
                    </a:ext>
                  </a:extLst>
                </p14:cNvPr>
                <p14:cNvContentPartPr/>
                <p14:nvPr/>
              </p14:nvContentPartPr>
              <p14:xfrm>
                <a:off x="10350317" y="182609"/>
                <a:ext cx="5040" cy="36360"/>
              </p14:xfrm>
            </p:contentPart>
          </mc:Choice>
          <mc:Fallback>
            <p:pic>
              <p:nvPicPr>
                <p:cNvPr id="141370" name="Freihand 141369">
                  <a:extLst>
                    <a:ext uri="{FF2B5EF4-FFF2-40B4-BE49-F238E27FC236}">
                      <a16:creationId xmlns:a16="http://schemas.microsoft.com/office/drawing/2014/main" id="{498D3D82-D210-4E37-8D1F-610840658E5A}"/>
                    </a:ext>
                  </a:extLst>
                </p:cNvPr>
                <p:cNvPicPr/>
                <p:nvPr/>
              </p:nvPicPr>
              <p:blipFill>
                <a:blip r:embed="rId34"/>
                <a:stretch>
                  <a:fillRect/>
                </a:stretch>
              </p:blipFill>
              <p:spPr>
                <a:xfrm>
                  <a:off x="10345997" y="178289"/>
                  <a:ext cx="13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41371" name="Freihand 141370">
                  <a:extLst>
                    <a:ext uri="{FF2B5EF4-FFF2-40B4-BE49-F238E27FC236}">
                      <a16:creationId xmlns:a16="http://schemas.microsoft.com/office/drawing/2014/main" id="{063CAB20-DC2B-48F6-8F71-FBC0E9A1A66F}"/>
                    </a:ext>
                  </a:extLst>
                </p14:cNvPr>
                <p14:cNvContentPartPr/>
                <p14:nvPr/>
              </p14:nvContentPartPr>
              <p14:xfrm>
                <a:off x="10350317" y="242369"/>
                <a:ext cx="62280" cy="60840"/>
              </p14:xfrm>
            </p:contentPart>
          </mc:Choice>
          <mc:Fallback>
            <p:pic>
              <p:nvPicPr>
                <p:cNvPr id="141371" name="Freihand 141370">
                  <a:extLst>
                    <a:ext uri="{FF2B5EF4-FFF2-40B4-BE49-F238E27FC236}">
                      <a16:creationId xmlns:a16="http://schemas.microsoft.com/office/drawing/2014/main" id="{063CAB20-DC2B-48F6-8F71-FBC0E9A1A66F}"/>
                    </a:ext>
                  </a:extLst>
                </p:cNvPr>
                <p:cNvPicPr/>
                <p:nvPr/>
              </p:nvPicPr>
              <p:blipFill>
                <a:blip r:embed="rId36"/>
                <a:stretch>
                  <a:fillRect/>
                </a:stretch>
              </p:blipFill>
              <p:spPr>
                <a:xfrm>
                  <a:off x="10345997" y="238049"/>
                  <a:ext cx="709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41372" name="Freihand 141371">
                  <a:extLst>
                    <a:ext uri="{FF2B5EF4-FFF2-40B4-BE49-F238E27FC236}">
                      <a16:creationId xmlns:a16="http://schemas.microsoft.com/office/drawing/2014/main" id="{7C9A6B92-AEBB-43C6-AEF2-019341D3A1F4}"/>
                    </a:ext>
                  </a:extLst>
                </p14:cNvPr>
                <p14:cNvContentPartPr/>
                <p14:nvPr/>
              </p14:nvContentPartPr>
              <p14:xfrm>
                <a:off x="10510157" y="157409"/>
                <a:ext cx="91080" cy="125640"/>
              </p14:xfrm>
            </p:contentPart>
          </mc:Choice>
          <mc:Fallback>
            <p:pic>
              <p:nvPicPr>
                <p:cNvPr id="141372" name="Freihand 141371">
                  <a:extLst>
                    <a:ext uri="{FF2B5EF4-FFF2-40B4-BE49-F238E27FC236}">
                      <a16:creationId xmlns:a16="http://schemas.microsoft.com/office/drawing/2014/main" id="{7C9A6B92-AEBB-43C6-AEF2-019341D3A1F4}"/>
                    </a:ext>
                  </a:extLst>
                </p:cNvPr>
                <p:cNvPicPr/>
                <p:nvPr/>
              </p:nvPicPr>
              <p:blipFill>
                <a:blip r:embed="rId38"/>
                <a:stretch>
                  <a:fillRect/>
                </a:stretch>
              </p:blipFill>
              <p:spPr>
                <a:xfrm>
                  <a:off x="10505837" y="153089"/>
                  <a:ext cx="99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41374" name="Freihand 141373">
                  <a:extLst>
                    <a:ext uri="{FF2B5EF4-FFF2-40B4-BE49-F238E27FC236}">
                      <a16:creationId xmlns:a16="http://schemas.microsoft.com/office/drawing/2014/main" id="{73C3C071-7408-4AFD-ACA4-FF9218ABC673}"/>
                    </a:ext>
                  </a:extLst>
                </p14:cNvPr>
                <p14:cNvContentPartPr/>
                <p14:nvPr/>
              </p14:nvContentPartPr>
              <p14:xfrm>
                <a:off x="10553357" y="218609"/>
                <a:ext cx="216720" cy="82440"/>
              </p14:xfrm>
            </p:contentPart>
          </mc:Choice>
          <mc:Fallback>
            <p:pic>
              <p:nvPicPr>
                <p:cNvPr id="141374" name="Freihand 141373">
                  <a:extLst>
                    <a:ext uri="{FF2B5EF4-FFF2-40B4-BE49-F238E27FC236}">
                      <a16:creationId xmlns:a16="http://schemas.microsoft.com/office/drawing/2014/main" id="{73C3C071-7408-4AFD-ACA4-FF9218ABC673}"/>
                    </a:ext>
                  </a:extLst>
                </p:cNvPr>
                <p:cNvPicPr/>
                <p:nvPr/>
              </p:nvPicPr>
              <p:blipFill>
                <a:blip r:embed="rId40"/>
                <a:stretch>
                  <a:fillRect/>
                </a:stretch>
              </p:blipFill>
              <p:spPr>
                <a:xfrm>
                  <a:off x="10549037" y="214289"/>
                  <a:ext cx="225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41375" name="Freihand 141374">
                  <a:extLst>
                    <a:ext uri="{FF2B5EF4-FFF2-40B4-BE49-F238E27FC236}">
                      <a16:creationId xmlns:a16="http://schemas.microsoft.com/office/drawing/2014/main" id="{9E441EE3-6010-457B-B0C1-BE83D68FFA49}"/>
                    </a:ext>
                  </a:extLst>
                </p14:cNvPr>
                <p14:cNvContentPartPr/>
                <p14:nvPr/>
              </p14:nvContentPartPr>
              <p14:xfrm>
                <a:off x="10785557" y="177569"/>
                <a:ext cx="78840" cy="98640"/>
              </p14:xfrm>
            </p:contentPart>
          </mc:Choice>
          <mc:Fallback>
            <p:pic>
              <p:nvPicPr>
                <p:cNvPr id="141375" name="Freihand 141374">
                  <a:extLst>
                    <a:ext uri="{FF2B5EF4-FFF2-40B4-BE49-F238E27FC236}">
                      <a16:creationId xmlns:a16="http://schemas.microsoft.com/office/drawing/2014/main" id="{9E441EE3-6010-457B-B0C1-BE83D68FFA49}"/>
                    </a:ext>
                  </a:extLst>
                </p:cNvPr>
                <p:cNvPicPr/>
                <p:nvPr/>
              </p:nvPicPr>
              <p:blipFill>
                <a:blip r:embed="rId42"/>
                <a:stretch>
                  <a:fillRect/>
                </a:stretch>
              </p:blipFill>
              <p:spPr>
                <a:xfrm>
                  <a:off x="10781237" y="173249"/>
                  <a:ext cx="87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41376" name="Freihand 141375">
                  <a:extLst>
                    <a:ext uri="{FF2B5EF4-FFF2-40B4-BE49-F238E27FC236}">
                      <a16:creationId xmlns:a16="http://schemas.microsoft.com/office/drawing/2014/main" id="{17582C42-0F86-40FA-BAE8-48E3CC436E0B}"/>
                    </a:ext>
                  </a:extLst>
                </p14:cNvPr>
                <p14:cNvContentPartPr/>
                <p14:nvPr/>
              </p14:nvContentPartPr>
              <p14:xfrm>
                <a:off x="10765757" y="204209"/>
                <a:ext cx="97200" cy="3240"/>
              </p14:xfrm>
            </p:contentPart>
          </mc:Choice>
          <mc:Fallback>
            <p:pic>
              <p:nvPicPr>
                <p:cNvPr id="141376" name="Freihand 141375">
                  <a:extLst>
                    <a:ext uri="{FF2B5EF4-FFF2-40B4-BE49-F238E27FC236}">
                      <a16:creationId xmlns:a16="http://schemas.microsoft.com/office/drawing/2014/main" id="{17582C42-0F86-40FA-BAE8-48E3CC436E0B}"/>
                    </a:ext>
                  </a:extLst>
                </p:cNvPr>
                <p:cNvPicPr/>
                <p:nvPr/>
              </p:nvPicPr>
              <p:blipFill>
                <a:blip r:embed="rId44"/>
                <a:stretch>
                  <a:fillRect/>
                </a:stretch>
              </p:blipFill>
              <p:spPr>
                <a:xfrm>
                  <a:off x="10761437" y="199889"/>
                  <a:ext cx="1058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1377" name="Freihand 141376">
                  <a:extLst>
                    <a:ext uri="{FF2B5EF4-FFF2-40B4-BE49-F238E27FC236}">
                      <a16:creationId xmlns:a16="http://schemas.microsoft.com/office/drawing/2014/main" id="{CEA21495-CB9C-43E7-80B5-903A6CA5C232}"/>
                    </a:ext>
                  </a:extLst>
                </p14:cNvPr>
                <p14:cNvContentPartPr/>
                <p14:nvPr/>
              </p14:nvContentPartPr>
              <p14:xfrm>
                <a:off x="10866917" y="166409"/>
                <a:ext cx="95760" cy="85320"/>
              </p14:xfrm>
            </p:contentPart>
          </mc:Choice>
          <mc:Fallback>
            <p:pic>
              <p:nvPicPr>
                <p:cNvPr id="141377" name="Freihand 141376">
                  <a:extLst>
                    <a:ext uri="{FF2B5EF4-FFF2-40B4-BE49-F238E27FC236}">
                      <a16:creationId xmlns:a16="http://schemas.microsoft.com/office/drawing/2014/main" id="{CEA21495-CB9C-43E7-80B5-903A6CA5C232}"/>
                    </a:ext>
                  </a:extLst>
                </p:cNvPr>
                <p:cNvPicPr/>
                <p:nvPr/>
              </p:nvPicPr>
              <p:blipFill>
                <a:blip r:embed="rId46"/>
                <a:stretch>
                  <a:fillRect/>
                </a:stretch>
              </p:blipFill>
              <p:spPr>
                <a:xfrm>
                  <a:off x="10862597" y="162089"/>
                  <a:ext cx="1044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1378" name="Freihand 141377">
                  <a:extLst>
                    <a:ext uri="{FF2B5EF4-FFF2-40B4-BE49-F238E27FC236}">
                      <a16:creationId xmlns:a16="http://schemas.microsoft.com/office/drawing/2014/main" id="{B2904998-0A4F-4EFC-97BB-187984DCF82E}"/>
                    </a:ext>
                  </a:extLst>
                </p14:cNvPr>
                <p14:cNvContentPartPr/>
                <p14:nvPr/>
              </p14:nvContentPartPr>
              <p14:xfrm>
                <a:off x="10969517" y="137969"/>
                <a:ext cx="49320" cy="110520"/>
              </p14:xfrm>
            </p:contentPart>
          </mc:Choice>
          <mc:Fallback>
            <p:pic>
              <p:nvPicPr>
                <p:cNvPr id="141378" name="Freihand 141377">
                  <a:extLst>
                    <a:ext uri="{FF2B5EF4-FFF2-40B4-BE49-F238E27FC236}">
                      <a16:creationId xmlns:a16="http://schemas.microsoft.com/office/drawing/2014/main" id="{B2904998-0A4F-4EFC-97BB-187984DCF82E}"/>
                    </a:ext>
                  </a:extLst>
                </p:cNvPr>
                <p:cNvPicPr/>
                <p:nvPr/>
              </p:nvPicPr>
              <p:blipFill>
                <a:blip r:embed="rId48"/>
                <a:stretch>
                  <a:fillRect/>
                </a:stretch>
              </p:blipFill>
              <p:spPr>
                <a:xfrm>
                  <a:off x="10965197" y="133649"/>
                  <a:ext cx="57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1379" name="Freihand 141378">
                  <a:extLst>
                    <a:ext uri="{FF2B5EF4-FFF2-40B4-BE49-F238E27FC236}">
                      <a16:creationId xmlns:a16="http://schemas.microsoft.com/office/drawing/2014/main" id="{9219A749-4A1D-485B-97AD-2952CDEA08BD}"/>
                    </a:ext>
                  </a:extLst>
                </p14:cNvPr>
                <p14:cNvContentPartPr/>
                <p14:nvPr/>
              </p14:nvContentPartPr>
              <p14:xfrm>
                <a:off x="11026037" y="105569"/>
                <a:ext cx="338040" cy="132840"/>
              </p14:xfrm>
            </p:contentPart>
          </mc:Choice>
          <mc:Fallback>
            <p:pic>
              <p:nvPicPr>
                <p:cNvPr id="141379" name="Freihand 141378">
                  <a:extLst>
                    <a:ext uri="{FF2B5EF4-FFF2-40B4-BE49-F238E27FC236}">
                      <a16:creationId xmlns:a16="http://schemas.microsoft.com/office/drawing/2014/main" id="{9219A749-4A1D-485B-97AD-2952CDEA08BD}"/>
                    </a:ext>
                  </a:extLst>
                </p:cNvPr>
                <p:cNvPicPr/>
                <p:nvPr/>
              </p:nvPicPr>
              <p:blipFill>
                <a:blip r:embed="rId50"/>
                <a:stretch>
                  <a:fillRect/>
                </a:stretch>
              </p:blipFill>
              <p:spPr>
                <a:xfrm>
                  <a:off x="11021357" y="101249"/>
                  <a:ext cx="346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1380" name="Freihand 141379">
                  <a:extLst>
                    <a:ext uri="{FF2B5EF4-FFF2-40B4-BE49-F238E27FC236}">
                      <a16:creationId xmlns:a16="http://schemas.microsoft.com/office/drawing/2014/main" id="{C86086EB-47F1-4854-991C-5E654B7E5157}"/>
                    </a:ext>
                  </a:extLst>
                </p14:cNvPr>
                <p14:cNvContentPartPr/>
                <p14:nvPr/>
              </p14:nvContentPartPr>
              <p14:xfrm>
                <a:off x="11101997" y="53009"/>
                <a:ext cx="7920" cy="5040"/>
              </p14:xfrm>
            </p:contentPart>
          </mc:Choice>
          <mc:Fallback>
            <p:pic>
              <p:nvPicPr>
                <p:cNvPr id="141380" name="Freihand 141379">
                  <a:extLst>
                    <a:ext uri="{FF2B5EF4-FFF2-40B4-BE49-F238E27FC236}">
                      <a16:creationId xmlns:a16="http://schemas.microsoft.com/office/drawing/2014/main" id="{C86086EB-47F1-4854-991C-5E654B7E5157}"/>
                    </a:ext>
                  </a:extLst>
                </p:cNvPr>
                <p:cNvPicPr/>
                <p:nvPr/>
              </p:nvPicPr>
              <p:blipFill>
                <a:blip r:embed="rId52"/>
                <a:stretch>
                  <a:fillRect/>
                </a:stretch>
              </p:blipFill>
              <p:spPr>
                <a:xfrm>
                  <a:off x="11097677" y="48689"/>
                  <a:ext cx="165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41382" name="Freihand 141381">
                  <a:extLst>
                    <a:ext uri="{FF2B5EF4-FFF2-40B4-BE49-F238E27FC236}">
                      <a16:creationId xmlns:a16="http://schemas.microsoft.com/office/drawing/2014/main" id="{8135D1C8-3C8B-469A-87ED-D748B5F536FB}"/>
                    </a:ext>
                  </a:extLst>
                </p14:cNvPr>
                <p14:cNvContentPartPr/>
                <p14:nvPr/>
              </p14:nvContentPartPr>
              <p14:xfrm>
                <a:off x="10277237" y="427409"/>
                <a:ext cx="193320" cy="33480"/>
              </p14:xfrm>
            </p:contentPart>
          </mc:Choice>
          <mc:Fallback>
            <p:pic>
              <p:nvPicPr>
                <p:cNvPr id="141382" name="Freihand 141381">
                  <a:extLst>
                    <a:ext uri="{FF2B5EF4-FFF2-40B4-BE49-F238E27FC236}">
                      <a16:creationId xmlns:a16="http://schemas.microsoft.com/office/drawing/2014/main" id="{8135D1C8-3C8B-469A-87ED-D748B5F536FB}"/>
                    </a:ext>
                  </a:extLst>
                </p:cNvPr>
                <p:cNvPicPr/>
                <p:nvPr/>
              </p:nvPicPr>
              <p:blipFill>
                <a:blip r:embed="rId54"/>
                <a:stretch>
                  <a:fillRect/>
                </a:stretch>
              </p:blipFill>
              <p:spPr>
                <a:xfrm>
                  <a:off x="10272917" y="423089"/>
                  <a:ext cx="201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41383" name="Freihand 141382">
                  <a:extLst>
                    <a:ext uri="{FF2B5EF4-FFF2-40B4-BE49-F238E27FC236}">
                      <a16:creationId xmlns:a16="http://schemas.microsoft.com/office/drawing/2014/main" id="{73EC5F64-8C86-41A5-AF34-793DCCA84502}"/>
                    </a:ext>
                  </a:extLst>
                </p14:cNvPr>
                <p14:cNvContentPartPr/>
                <p14:nvPr/>
              </p14:nvContentPartPr>
              <p14:xfrm>
                <a:off x="10295957" y="459089"/>
                <a:ext cx="198000" cy="39600"/>
              </p14:xfrm>
            </p:contentPart>
          </mc:Choice>
          <mc:Fallback>
            <p:pic>
              <p:nvPicPr>
                <p:cNvPr id="141383" name="Freihand 141382">
                  <a:extLst>
                    <a:ext uri="{FF2B5EF4-FFF2-40B4-BE49-F238E27FC236}">
                      <a16:creationId xmlns:a16="http://schemas.microsoft.com/office/drawing/2014/main" id="{73EC5F64-8C86-41A5-AF34-793DCCA84502}"/>
                    </a:ext>
                  </a:extLst>
                </p:cNvPr>
                <p:cNvPicPr/>
                <p:nvPr/>
              </p:nvPicPr>
              <p:blipFill>
                <a:blip r:embed="rId56"/>
                <a:stretch>
                  <a:fillRect/>
                </a:stretch>
              </p:blipFill>
              <p:spPr>
                <a:xfrm>
                  <a:off x="10291637" y="454769"/>
                  <a:ext cx="2066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41384" name="Freihand 141383">
                  <a:extLst>
                    <a:ext uri="{FF2B5EF4-FFF2-40B4-BE49-F238E27FC236}">
                      <a16:creationId xmlns:a16="http://schemas.microsoft.com/office/drawing/2014/main" id="{BDB36C7E-F026-4B6D-9006-414D8EE28F11}"/>
                    </a:ext>
                  </a:extLst>
                </p14:cNvPr>
                <p14:cNvContentPartPr/>
                <p14:nvPr/>
              </p14:nvContentPartPr>
              <p14:xfrm>
                <a:off x="10443917" y="372689"/>
                <a:ext cx="108720" cy="154800"/>
              </p14:xfrm>
            </p:contentPart>
          </mc:Choice>
          <mc:Fallback>
            <p:pic>
              <p:nvPicPr>
                <p:cNvPr id="141384" name="Freihand 141383">
                  <a:extLst>
                    <a:ext uri="{FF2B5EF4-FFF2-40B4-BE49-F238E27FC236}">
                      <a16:creationId xmlns:a16="http://schemas.microsoft.com/office/drawing/2014/main" id="{BDB36C7E-F026-4B6D-9006-414D8EE28F11}"/>
                    </a:ext>
                  </a:extLst>
                </p:cNvPr>
                <p:cNvPicPr/>
                <p:nvPr/>
              </p:nvPicPr>
              <p:blipFill>
                <a:blip r:embed="rId58"/>
                <a:stretch>
                  <a:fillRect/>
                </a:stretch>
              </p:blipFill>
              <p:spPr>
                <a:xfrm>
                  <a:off x="10439597" y="368369"/>
                  <a:ext cx="1173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41386" name="Freihand 141385">
                  <a:extLst>
                    <a:ext uri="{FF2B5EF4-FFF2-40B4-BE49-F238E27FC236}">
                      <a16:creationId xmlns:a16="http://schemas.microsoft.com/office/drawing/2014/main" id="{5C395CD1-029B-446C-BA98-E88468ACCF58}"/>
                    </a:ext>
                  </a:extLst>
                </p14:cNvPr>
                <p14:cNvContentPartPr/>
                <p14:nvPr/>
              </p14:nvContentPartPr>
              <p14:xfrm>
                <a:off x="10659557" y="368009"/>
                <a:ext cx="109440" cy="78120"/>
              </p14:xfrm>
            </p:contentPart>
          </mc:Choice>
          <mc:Fallback>
            <p:pic>
              <p:nvPicPr>
                <p:cNvPr id="141386" name="Freihand 141385">
                  <a:extLst>
                    <a:ext uri="{FF2B5EF4-FFF2-40B4-BE49-F238E27FC236}">
                      <a16:creationId xmlns:a16="http://schemas.microsoft.com/office/drawing/2014/main" id="{5C395CD1-029B-446C-BA98-E88468ACCF58}"/>
                    </a:ext>
                  </a:extLst>
                </p:cNvPr>
                <p:cNvPicPr/>
                <p:nvPr/>
              </p:nvPicPr>
              <p:blipFill>
                <a:blip r:embed="rId60"/>
                <a:stretch>
                  <a:fillRect/>
                </a:stretch>
              </p:blipFill>
              <p:spPr>
                <a:xfrm>
                  <a:off x="10655237" y="363689"/>
                  <a:ext cx="118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41387" name="Freihand 141386">
                  <a:extLst>
                    <a:ext uri="{FF2B5EF4-FFF2-40B4-BE49-F238E27FC236}">
                      <a16:creationId xmlns:a16="http://schemas.microsoft.com/office/drawing/2014/main" id="{A2FA5C39-B960-4916-8ED8-E1D9D671FB08}"/>
                    </a:ext>
                  </a:extLst>
                </p14:cNvPr>
                <p14:cNvContentPartPr/>
                <p14:nvPr/>
              </p14:nvContentPartPr>
              <p14:xfrm>
                <a:off x="10812917" y="314729"/>
                <a:ext cx="94680" cy="153000"/>
              </p14:xfrm>
            </p:contentPart>
          </mc:Choice>
          <mc:Fallback>
            <p:pic>
              <p:nvPicPr>
                <p:cNvPr id="141387" name="Freihand 141386">
                  <a:extLst>
                    <a:ext uri="{FF2B5EF4-FFF2-40B4-BE49-F238E27FC236}">
                      <a16:creationId xmlns:a16="http://schemas.microsoft.com/office/drawing/2014/main" id="{A2FA5C39-B960-4916-8ED8-E1D9D671FB08}"/>
                    </a:ext>
                  </a:extLst>
                </p:cNvPr>
                <p:cNvPicPr/>
                <p:nvPr/>
              </p:nvPicPr>
              <p:blipFill>
                <a:blip r:embed="rId62"/>
                <a:stretch>
                  <a:fillRect/>
                </a:stretch>
              </p:blipFill>
              <p:spPr>
                <a:xfrm>
                  <a:off x="10808597" y="310409"/>
                  <a:ext cx="103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41388" name="Freihand 141387">
                  <a:extLst>
                    <a:ext uri="{FF2B5EF4-FFF2-40B4-BE49-F238E27FC236}">
                      <a16:creationId xmlns:a16="http://schemas.microsoft.com/office/drawing/2014/main" id="{30403E15-62F5-4B1E-B6A2-6ACECCB995DF}"/>
                    </a:ext>
                  </a:extLst>
                </p14:cNvPr>
                <p14:cNvContentPartPr/>
                <p14:nvPr/>
              </p14:nvContentPartPr>
              <p14:xfrm>
                <a:off x="10844597" y="317969"/>
                <a:ext cx="102600" cy="16560"/>
              </p14:xfrm>
            </p:contentPart>
          </mc:Choice>
          <mc:Fallback>
            <p:pic>
              <p:nvPicPr>
                <p:cNvPr id="141388" name="Freihand 141387">
                  <a:extLst>
                    <a:ext uri="{FF2B5EF4-FFF2-40B4-BE49-F238E27FC236}">
                      <a16:creationId xmlns:a16="http://schemas.microsoft.com/office/drawing/2014/main" id="{30403E15-62F5-4B1E-B6A2-6ACECCB995DF}"/>
                    </a:ext>
                  </a:extLst>
                </p:cNvPr>
                <p:cNvPicPr/>
                <p:nvPr/>
              </p:nvPicPr>
              <p:blipFill>
                <a:blip r:embed="rId64"/>
                <a:stretch>
                  <a:fillRect/>
                </a:stretch>
              </p:blipFill>
              <p:spPr>
                <a:xfrm>
                  <a:off x="10840277" y="313649"/>
                  <a:ext cx="111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41389" name="Freihand 141388">
                  <a:extLst>
                    <a:ext uri="{FF2B5EF4-FFF2-40B4-BE49-F238E27FC236}">
                      <a16:creationId xmlns:a16="http://schemas.microsoft.com/office/drawing/2014/main" id="{905BBD0E-8242-4880-864E-BB7F74408FC5}"/>
                    </a:ext>
                  </a:extLst>
                </p14:cNvPr>
                <p14:cNvContentPartPr/>
                <p14:nvPr/>
              </p14:nvContentPartPr>
              <p14:xfrm>
                <a:off x="10959437" y="307169"/>
                <a:ext cx="141840" cy="134280"/>
              </p14:xfrm>
            </p:contentPart>
          </mc:Choice>
          <mc:Fallback>
            <p:pic>
              <p:nvPicPr>
                <p:cNvPr id="141389" name="Freihand 141388">
                  <a:extLst>
                    <a:ext uri="{FF2B5EF4-FFF2-40B4-BE49-F238E27FC236}">
                      <a16:creationId xmlns:a16="http://schemas.microsoft.com/office/drawing/2014/main" id="{905BBD0E-8242-4880-864E-BB7F74408FC5}"/>
                    </a:ext>
                  </a:extLst>
                </p:cNvPr>
                <p:cNvPicPr/>
                <p:nvPr/>
              </p:nvPicPr>
              <p:blipFill>
                <a:blip r:embed="rId66"/>
                <a:stretch>
                  <a:fillRect/>
                </a:stretch>
              </p:blipFill>
              <p:spPr>
                <a:xfrm>
                  <a:off x="10955117" y="302849"/>
                  <a:ext cx="150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41390" name="Freihand 141389">
                  <a:extLst>
                    <a:ext uri="{FF2B5EF4-FFF2-40B4-BE49-F238E27FC236}">
                      <a16:creationId xmlns:a16="http://schemas.microsoft.com/office/drawing/2014/main" id="{144EA67D-E9EC-4E49-8007-B431854312AC}"/>
                    </a:ext>
                  </a:extLst>
                </p14:cNvPr>
                <p14:cNvContentPartPr/>
                <p14:nvPr/>
              </p14:nvContentPartPr>
              <p14:xfrm>
                <a:off x="11119997" y="315809"/>
                <a:ext cx="7200" cy="25200"/>
              </p14:xfrm>
            </p:contentPart>
          </mc:Choice>
          <mc:Fallback>
            <p:pic>
              <p:nvPicPr>
                <p:cNvPr id="141390" name="Freihand 141389">
                  <a:extLst>
                    <a:ext uri="{FF2B5EF4-FFF2-40B4-BE49-F238E27FC236}">
                      <a16:creationId xmlns:a16="http://schemas.microsoft.com/office/drawing/2014/main" id="{144EA67D-E9EC-4E49-8007-B431854312AC}"/>
                    </a:ext>
                  </a:extLst>
                </p:cNvPr>
                <p:cNvPicPr/>
                <p:nvPr/>
              </p:nvPicPr>
              <p:blipFill>
                <a:blip r:embed="rId68"/>
                <a:stretch>
                  <a:fillRect/>
                </a:stretch>
              </p:blipFill>
              <p:spPr>
                <a:xfrm>
                  <a:off x="11115677" y="311489"/>
                  <a:ext cx="15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41391" name="Freihand 141390">
                  <a:extLst>
                    <a:ext uri="{FF2B5EF4-FFF2-40B4-BE49-F238E27FC236}">
                      <a16:creationId xmlns:a16="http://schemas.microsoft.com/office/drawing/2014/main" id="{5D180D1D-7EDE-4B62-801D-72799D812FBA}"/>
                    </a:ext>
                  </a:extLst>
                </p14:cNvPr>
                <p14:cNvContentPartPr/>
                <p14:nvPr/>
              </p14:nvContentPartPr>
              <p14:xfrm>
                <a:off x="11134397" y="369449"/>
                <a:ext cx="63720" cy="60120"/>
              </p14:xfrm>
            </p:contentPart>
          </mc:Choice>
          <mc:Fallback>
            <p:pic>
              <p:nvPicPr>
                <p:cNvPr id="141391" name="Freihand 141390">
                  <a:extLst>
                    <a:ext uri="{FF2B5EF4-FFF2-40B4-BE49-F238E27FC236}">
                      <a16:creationId xmlns:a16="http://schemas.microsoft.com/office/drawing/2014/main" id="{5D180D1D-7EDE-4B62-801D-72799D812FBA}"/>
                    </a:ext>
                  </a:extLst>
                </p:cNvPr>
                <p:cNvPicPr/>
                <p:nvPr/>
              </p:nvPicPr>
              <p:blipFill>
                <a:blip r:embed="rId70"/>
                <a:stretch>
                  <a:fillRect/>
                </a:stretch>
              </p:blipFill>
              <p:spPr>
                <a:xfrm>
                  <a:off x="11130077" y="365129"/>
                  <a:ext cx="72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41392" name="Freihand 141391">
                  <a:extLst>
                    <a:ext uri="{FF2B5EF4-FFF2-40B4-BE49-F238E27FC236}">
                      <a16:creationId xmlns:a16="http://schemas.microsoft.com/office/drawing/2014/main" id="{299AF1BB-4244-43CA-BBCE-DF7D06640CFA}"/>
                    </a:ext>
                  </a:extLst>
                </p14:cNvPr>
                <p14:cNvContentPartPr/>
                <p14:nvPr/>
              </p14:nvContentPartPr>
              <p14:xfrm>
                <a:off x="11239157" y="238049"/>
                <a:ext cx="372600" cy="195480"/>
              </p14:xfrm>
            </p:contentPart>
          </mc:Choice>
          <mc:Fallback>
            <p:pic>
              <p:nvPicPr>
                <p:cNvPr id="141392" name="Freihand 141391">
                  <a:extLst>
                    <a:ext uri="{FF2B5EF4-FFF2-40B4-BE49-F238E27FC236}">
                      <a16:creationId xmlns:a16="http://schemas.microsoft.com/office/drawing/2014/main" id="{299AF1BB-4244-43CA-BBCE-DF7D06640CFA}"/>
                    </a:ext>
                  </a:extLst>
                </p:cNvPr>
                <p:cNvPicPr/>
                <p:nvPr/>
              </p:nvPicPr>
              <p:blipFill>
                <a:blip r:embed="rId72"/>
                <a:stretch>
                  <a:fillRect/>
                </a:stretch>
              </p:blipFill>
              <p:spPr>
                <a:xfrm>
                  <a:off x="11234837" y="233729"/>
                  <a:ext cx="381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41394" name="Freihand 141393">
                  <a:extLst>
                    <a:ext uri="{FF2B5EF4-FFF2-40B4-BE49-F238E27FC236}">
                      <a16:creationId xmlns:a16="http://schemas.microsoft.com/office/drawing/2014/main" id="{FAB8C666-48C4-4E14-A0C4-1C274FBBCA12}"/>
                    </a:ext>
                  </a:extLst>
                </p14:cNvPr>
                <p14:cNvContentPartPr/>
                <p14:nvPr/>
              </p14:nvContentPartPr>
              <p14:xfrm>
                <a:off x="10561277" y="360449"/>
                <a:ext cx="94680" cy="126000"/>
              </p14:xfrm>
            </p:contentPart>
          </mc:Choice>
          <mc:Fallback>
            <p:pic>
              <p:nvPicPr>
                <p:cNvPr id="141394" name="Freihand 141393">
                  <a:extLst>
                    <a:ext uri="{FF2B5EF4-FFF2-40B4-BE49-F238E27FC236}">
                      <a16:creationId xmlns:a16="http://schemas.microsoft.com/office/drawing/2014/main" id="{FAB8C666-48C4-4E14-A0C4-1C274FBBCA12}"/>
                    </a:ext>
                  </a:extLst>
                </p:cNvPr>
                <p:cNvPicPr/>
                <p:nvPr/>
              </p:nvPicPr>
              <p:blipFill>
                <a:blip r:embed="rId74"/>
                <a:stretch>
                  <a:fillRect/>
                </a:stretch>
              </p:blipFill>
              <p:spPr>
                <a:xfrm>
                  <a:off x="10556957" y="356129"/>
                  <a:ext cx="103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41395" name="Freihand 141394">
                  <a:extLst>
                    <a:ext uri="{FF2B5EF4-FFF2-40B4-BE49-F238E27FC236}">
                      <a16:creationId xmlns:a16="http://schemas.microsoft.com/office/drawing/2014/main" id="{63A9CC0E-BA29-4A43-A223-4E0054405E71}"/>
                    </a:ext>
                  </a:extLst>
                </p14:cNvPr>
                <p14:cNvContentPartPr/>
                <p14:nvPr/>
              </p14:nvContentPartPr>
              <p14:xfrm>
                <a:off x="10677557" y="378449"/>
                <a:ext cx="80280" cy="100440"/>
              </p14:xfrm>
            </p:contentPart>
          </mc:Choice>
          <mc:Fallback>
            <p:pic>
              <p:nvPicPr>
                <p:cNvPr id="141395" name="Freihand 141394">
                  <a:extLst>
                    <a:ext uri="{FF2B5EF4-FFF2-40B4-BE49-F238E27FC236}">
                      <a16:creationId xmlns:a16="http://schemas.microsoft.com/office/drawing/2014/main" id="{63A9CC0E-BA29-4A43-A223-4E0054405E71}"/>
                    </a:ext>
                  </a:extLst>
                </p:cNvPr>
                <p:cNvPicPr/>
                <p:nvPr/>
              </p:nvPicPr>
              <p:blipFill>
                <a:blip r:embed="rId76"/>
                <a:stretch>
                  <a:fillRect/>
                </a:stretch>
              </p:blipFill>
              <p:spPr>
                <a:xfrm>
                  <a:off x="10673237" y="374129"/>
                  <a:ext cx="88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41397" name="Freihand 141396">
                  <a:extLst>
                    <a:ext uri="{FF2B5EF4-FFF2-40B4-BE49-F238E27FC236}">
                      <a16:creationId xmlns:a16="http://schemas.microsoft.com/office/drawing/2014/main" id="{A896E83F-6FEE-4A60-84B3-9F0E7B5C1158}"/>
                    </a:ext>
                  </a:extLst>
                </p14:cNvPr>
                <p14:cNvContentPartPr/>
                <p14:nvPr/>
              </p14:nvContentPartPr>
              <p14:xfrm>
                <a:off x="11580797" y="306449"/>
                <a:ext cx="44640" cy="62640"/>
              </p14:xfrm>
            </p:contentPart>
          </mc:Choice>
          <mc:Fallback>
            <p:pic>
              <p:nvPicPr>
                <p:cNvPr id="141397" name="Freihand 141396">
                  <a:extLst>
                    <a:ext uri="{FF2B5EF4-FFF2-40B4-BE49-F238E27FC236}">
                      <a16:creationId xmlns:a16="http://schemas.microsoft.com/office/drawing/2014/main" id="{A896E83F-6FEE-4A60-84B3-9F0E7B5C1158}"/>
                    </a:ext>
                  </a:extLst>
                </p:cNvPr>
                <p:cNvPicPr/>
                <p:nvPr/>
              </p:nvPicPr>
              <p:blipFill>
                <a:blip r:embed="rId78"/>
                <a:stretch>
                  <a:fillRect/>
                </a:stretch>
              </p:blipFill>
              <p:spPr>
                <a:xfrm>
                  <a:off x="11576477" y="302129"/>
                  <a:ext cx="53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41398" name="Freihand 141397">
                  <a:extLst>
                    <a:ext uri="{FF2B5EF4-FFF2-40B4-BE49-F238E27FC236}">
                      <a16:creationId xmlns:a16="http://schemas.microsoft.com/office/drawing/2014/main" id="{0D7125F0-3B3D-4BCB-BCB0-1E3188702FBF}"/>
                    </a:ext>
                  </a:extLst>
                </p14:cNvPr>
                <p14:cNvContentPartPr/>
                <p14:nvPr/>
              </p14:nvContentPartPr>
              <p14:xfrm>
                <a:off x="11643077" y="243809"/>
                <a:ext cx="5760" cy="92880"/>
              </p14:xfrm>
            </p:contentPart>
          </mc:Choice>
          <mc:Fallback>
            <p:pic>
              <p:nvPicPr>
                <p:cNvPr id="141398" name="Freihand 141397">
                  <a:extLst>
                    <a:ext uri="{FF2B5EF4-FFF2-40B4-BE49-F238E27FC236}">
                      <a16:creationId xmlns:a16="http://schemas.microsoft.com/office/drawing/2014/main" id="{0D7125F0-3B3D-4BCB-BCB0-1E3188702FBF}"/>
                    </a:ext>
                  </a:extLst>
                </p:cNvPr>
                <p:cNvPicPr/>
                <p:nvPr/>
              </p:nvPicPr>
              <p:blipFill>
                <a:blip r:embed="rId80"/>
                <a:stretch>
                  <a:fillRect/>
                </a:stretch>
              </p:blipFill>
              <p:spPr>
                <a:xfrm>
                  <a:off x="11638757" y="239489"/>
                  <a:ext cx="14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41399" name="Freihand 141398">
                  <a:extLst>
                    <a:ext uri="{FF2B5EF4-FFF2-40B4-BE49-F238E27FC236}">
                      <a16:creationId xmlns:a16="http://schemas.microsoft.com/office/drawing/2014/main" id="{6E214D93-F8CA-4D49-909C-5BA053F84595}"/>
                    </a:ext>
                  </a:extLst>
                </p14:cNvPr>
                <p14:cNvContentPartPr/>
                <p14:nvPr/>
              </p14:nvContentPartPr>
              <p14:xfrm>
                <a:off x="11672237" y="266129"/>
                <a:ext cx="108360" cy="86400"/>
              </p14:xfrm>
            </p:contentPart>
          </mc:Choice>
          <mc:Fallback>
            <p:pic>
              <p:nvPicPr>
                <p:cNvPr id="141399" name="Freihand 141398">
                  <a:extLst>
                    <a:ext uri="{FF2B5EF4-FFF2-40B4-BE49-F238E27FC236}">
                      <a16:creationId xmlns:a16="http://schemas.microsoft.com/office/drawing/2014/main" id="{6E214D93-F8CA-4D49-909C-5BA053F84595}"/>
                    </a:ext>
                  </a:extLst>
                </p:cNvPr>
                <p:cNvPicPr/>
                <p:nvPr/>
              </p:nvPicPr>
              <p:blipFill>
                <a:blip r:embed="rId82"/>
                <a:stretch>
                  <a:fillRect/>
                </a:stretch>
              </p:blipFill>
              <p:spPr>
                <a:xfrm>
                  <a:off x="11667917" y="261809"/>
                  <a:ext cx="117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41400" name="Freihand 141399">
                  <a:extLst>
                    <a:ext uri="{FF2B5EF4-FFF2-40B4-BE49-F238E27FC236}">
                      <a16:creationId xmlns:a16="http://schemas.microsoft.com/office/drawing/2014/main" id="{8F21AF02-DF7B-44FB-BB84-412B965987B8}"/>
                    </a:ext>
                  </a:extLst>
                </p14:cNvPr>
                <p14:cNvContentPartPr/>
                <p14:nvPr/>
              </p14:nvContentPartPr>
              <p14:xfrm>
                <a:off x="11775917" y="258209"/>
                <a:ext cx="87120" cy="61200"/>
              </p14:xfrm>
            </p:contentPart>
          </mc:Choice>
          <mc:Fallback>
            <p:pic>
              <p:nvPicPr>
                <p:cNvPr id="141400" name="Freihand 141399">
                  <a:extLst>
                    <a:ext uri="{FF2B5EF4-FFF2-40B4-BE49-F238E27FC236}">
                      <a16:creationId xmlns:a16="http://schemas.microsoft.com/office/drawing/2014/main" id="{8F21AF02-DF7B-44FB-BB84-412B965987B8}"/>
                    </a:ext>
                  </a:extLst>
                </p:cNvPr>
                <p:cNvPicPr/>
                <p:nvPr/>
              </p:nvPicPr>
              <p:blipFill>
                <a:blip r:embed="rId84"/>
                <a:stretch>
                  <a:fillRect/>
                </a:stretch>
              </p:blipFill>
              <p:spPr>
                <a:xfrm>
                  <a:off x="11771597" y="253889"/>
                  <a:ext cx="95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1402" name="Freihand 141401">
                  <a:extLst>
                    <a:ext uri="{FF2B5EF4-FFF2-40B4-BE49-F238E27FC236}">
                      <a16:creationId xmlns:a16="http://schemas.microsoft.com/office/drawing/2014/main" id="{B0F0A11F-3CBB-4FFA-86A8-7B52DF5A476F}"/>
                    </a:ext>
                  </a:extLst>
                </p14:cNvPr>
                <p14:cNvContentPartPr/>
                <p14:nvPr/>
              </p14:nvContentPartPr>
              <p14:xfrm>
                <a:off x="10829117" y="400049"/>
                <a:ext cx="1216080" cy="127800"/>
              </p14:xfrm>
            </p:contentPart>
          </mc:Choice>
          <mc:Fallback>
            <p:pic>
              <p:nvPicPr>
                <p:cNvPr id="141402" name="Freihand 141401">
                  <a:extLst>
                    <a:ext uri="{FF2B5EF4-FFF2-40B4-BE49-F238E27FC236}">
                      <a16:creationId xmlns:a16="http://schemas.microsoft.com/office/drawing/2014/main" id="{B0F0A11F-3CBB-4FFA-86A8-7B52DF5A476F}"/>
                    </a:ext>
                  </a:extLst>
                </p:cNvPr>
                <p:cNvPicPr/>
                <p:nvPr/>
              </p:nvPicPr>
              <p:blipFill>
                <a:blip r:embed="rId86"/>
                <a:stretch>
                  <a:fillRect/>
                </a:stretch>
              </p:blipFill>
              <p:spPr>
                <a:xfrm>
                  <a:off x="10824797" y="395729"/>
                  <a:ext cx="1224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 name="Freihand 2">
                  <a:extLst>
                    <a:ext uri="{FF2B5EF4-FFF2-40B4-BE49-F238E27FC236}">
                      <a16:creationId xmlns:a16="http://schemas.microsoft.com/office/drawing/2014/main" id="{4C9F9E89-AD18-4249-B7AF-41EA2FBC7B68}"/>
                    </a:ext>
                  </a:extLst>
                </p14:cNvPr>
                <p14:cNvContentPartPr/>
                <p14:nvPr/>
              </p14:nvContentPartPr>
              <p14:xfrm>
                <a:off x="1862237" y="3097169"/>
                <a:ext cx="360" cy="62640"/>
              </p14:xfrm>
            </p:contentPart>
          </mc:Choice>
          <mc:Fallback>
            <p:pic>
              <p:nvPicPr>
                <p:cNvPr id="3" name="Freihand 2">
                  <a:extLst>
                    <a:ext uri="{FF2B5EF4-FFF2-40B4-BE49-F238E27FC236}">
                      <a16:creationId xmlns:a16="http://schemas.microsoft.com/office/drawing/2014/main" id="{4C9F9E89-AD18-4249-B7AF-41EA2FBC7B68}"/>
                    </a:ext>
                  </a:extLst>
                </p:cNvPr>
                <p:cNvPicPr/>
                <p:nvPr/>
              </p:nvPicPr>
              <p:blipFill>
                <a:blip r:embed="rId88"/>
                <a:stretch>
                  <a:fillRect/>
                </a:stretch>
              </p:blipFill>
              <p:spPr>
                <a:xfrm>
                  <a:off x="1857917" y="3092849"/>
                  <a:ext cx="9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 name="Freihand 3">
                  <a:extLst>
                    <a:ext uri="{FF2B5EF4-FFF2-40B4-BE49-F238E27FC236}">
                      <a16:creationId xmlns:a16="http://schemas.microsoft.com/office/drawing/2014/main" id="{3E487029-835A-4167-9D4D-B5C0ABE7549E}"/>
                    </a:ext>
                  </a:extLst>
                </p14:cNvPr>
                <p14:cNvContentPartPr/>
                <p14:nvPr/>
              </p14:nvContentPartPr>
              <p14:xfrm>
                <a:off x="1893917" y="3628529"/>
                <a:ext cx="185400" cy="377280"/>
              </p14:xfrm>
            </p:contentPart>
          </mc:Choice>
          <mc:Fallback>
            <p:pic>
              <p:nvPicPr>
                <p:cNvPr id="4" name="Freihand 3">
                  <a:extLst>
                    <a:ext uri="{FF2B5EF4-FFF2-40B4-BE49-F238E27FC236}">
                      <a16:creationId xmlns:a16="http://schemas.microsoft.com/office/drawing/2014/main" id="{3E487029-835A-4167-9D4D-B5C0ABE7549E}"/>
                    </a:ext>
                  </a:extLst>
                </p:cNvPr>
                <p:cNvPicPr/>
                <p:nvPr/>
              </p:nvPicPr>
              <p:blipFill>
                <a:blip r:embed="rId90"/>
                <a:stretch>
                  <a:fillRect/>
                </a:stretch>
              </p:blipFill>
              <p:spPr>
                <a:xfrm>
                  <a:off x="1889597" y="3624209"/>
                  <a:ext cx="19404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 name="Freihand 4">
                  <a:extLst>
                    <a:ext uri="{FF2B5EF4-FFF2-40B4-BE49-F238E27FC236}">
                      <a16:creationId xmlns:a16="http://schemas.microsoft.com/office/drawing/2014/main" id="{14C873C6-241E-4815-A9E9-288DC2716222}"/>
                    </a:ext>
                  </a:extLst>
                </p14:cNvPr>
                <p14:cNvContentPartPr/>
                <p14:nvPr/>
              </p14:nvContentPartPr>
              <p14:xfrm>
                <a:off x="1812917" y="3057929"/>
                <a:ext cx="119880" cy="692640"/>
              </p14:xfrm>
            </p:contentPart>
          </mc:Choice>
          <mc:Fallback>
            <p:pic>
              <p:nvPicPr>
                <p:cNvPr id="5" name="Freihand 4">
                  <a:extLst>
                    <a:ext uri="{FF2B5EF4-FFF2-40B4-BE49-F238E27FC236}">
                      <a16:creationId xmlns:a16="http://schemas.microsoft.com/office/drawing/2014/main" id="{14C873C6-241E-4815-A9E9-288DC2716222}"/>
                    </a:ext>
                  </a:extLst>
                </p:cNvPr>
                <p:cNvPicPr/>
                <p:nvPr/>
              </p:nvPicPr>
              <p:blipFill>
                <a:blip r:embed="rId92"/>
                <a:stretch>
                  <a:fillRect/>
                </a:stretch>
              </p:blipFill>
              <p:spPr>
                <a:xfrm>
                  <a:off x="1808597" y="3053609"/>
                  <a:ext cx="128520" cy="701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 name="Freihand 5">
                  <a:extLst>
                    <a:ext uri="{FF2B5EF4-FFF2-40B4-BE49-F238E27FC236}">
                      <a16:creationId xmlns:a16="http://schemas.microsoft.com/office/drawing/2014/main" id="{EE1C5121-E386-4339-87E3-C87BE02C5B13}"/>
                    </a:ext>
                  </a:extLst>
                </p14:cNvPr>
                <p14:cNvContentPartPr/>
                <p14:nvPr/>
              </p14:nvContentPartPr>
              <p14:xfrm>
                <a:off x="1417997" y="2480129"/>
                <a:ext cx="335880" cy="229680"/>
              </p14:xfrm>
            </p:contentPart>
          </mc:Choice>
          <mc:Fallback>
            <p:pic>
              <p:nvPicPr>
                <p:cNvPr id="6" name="Freihand 5">
                  <a:extLst>
                    <a:ext uri="{FF2B5EF4-FFF2-40B4-BE49-F238E27FC236}">
                      <a16:creationId xmlns:a16="http://schemas.microsoft.com/office/drawing/2014/main" id="{EE1C5121-E386-4339-87E3-C87BE02C5B13}"/>
                    </a:ext>
                  </a:extLst>
                </p:cNvPr>
                <p:cNvPicPr/>
                <p:nvPr/>
              </p:nvPicPr>
              <p:blipFill>
                <a:blip r:embed="rId94"/>
                <a:stretch>
                  <a:fillRect/>
                </a:stretch>
              </p:blipFill>
              <p:spPr>
                <a:xfrm>
                  <a:off x="1413677" y="2475809"/>
                  <a:ext cx="3445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 name="Freihand 6">
                  <a:extLst>
                    <a:ext uri="{FF2B5EF4-FFF2-40B4-BE49-F238E27FC236}">
                      <a16:creationId xmlns:a16="http://schemas.microsoft.com/office/drawing/2014/main" id="{9B8F2C5C-1486-4ABE-908C-99489C1BB53C}"/>
                    </a:ext>
                  </a:extLst>
                </p14:cNvPr>
                <p14:cNvContentPartPr/>
                <p14:nvPr/>
              </p14:nvContentPartPr>
              <p14:xfrm>
                <a:off x="1806437" y="2252249"/>
                <a:ext cx="105120" cy="159120"/>
              </p14:xfrm>
            </p:contentPart>
          </mc:Choice>
          <mc:Fallback>
            <p:pic>
              <p:nvPicPr>
                <p:cNvPr id="7" name="Freihand 6">
                  <a:extLst>
                    <a:ext uri="{FF2B5EF4-FFF2-40B4-BE49-F238E27FC236}">
                      <a16:creationId xmlns:a16="http://schemas.microsoft.com/office/drawing/2014/main" id="{9B8F2C5C-1486-4ABE-908C-99489C1BB53C}"/>
                    </a:ext>
                  </a:extLst>
                </p:cNvPr>
                <p:cNvPicPr/>
                <p:nvPr/>
              </p:nvPicPr>
              <p:blipFill>
                <a:blip r:embed="rId96"/>
                <a:stretch>
                  <a:fillRect/>
                </a:stretch>
              </p:blipFill>
              <p:spPr>
                <a:xfrm>
                  <a:off x="1802117" y="2247929"/>
                  <a:ext cx="113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 name="Freihand 7">
                  <a:extLst>
                    <a:ext uri="{FF2B5EF4-FFF2-40B4-BE49-F238E27FC236}">
                      <a16:creationId xmlns:a16="http://schemas.microsoft.com/office/drawing/2014/main" id="{FF0B146F-8E4F-4DA9-A09B-EA8D6FCEF64F}"/>
                    </a:ext>
                  </a:extLst>
                </p14:cNvPr>
                <p14:cNvContentPartPr/>
                <p14:nvPr/>
              </p14:nvContentPartPr>
              <p14:xfrm>
                <a:off x="1749917" y="2180969"/>
                <a:ext cx="222840" cy="229320"/>
              </p14:xfrm>
            </p:contentPart>
          </mc:Choice>
          <mc:Fallback>
            <p:pic>
              <p:nvPicPr>
                <p:cNvPr id="8" name="Freihand 7">
                  <a:extLst>
                    <a:ext uri="{FF2B5EF4-FFF2-40B4-BE49-F238E27FC236}">
                      <a16:creationId xmlns:a16="http://schemas.microsoft.com/office/drawing/2014/main" id="{FF0B146F-8E4F-4DA9-A09B-EA8D6FCEF64F}"/>
                    </a:ext>
                  </a:extLst>
                </p:cNvPr>
                <p:cNvPicPr/>
                <p:nvPr/>
              </p:nvPicPr>
              <p:blipFill>
                <a:blip r:embed="rId98"/>
                <a:stretch>
                  <a:fillRect/>
                </a:stretch>
              </p:blipFill>
              <p:spPr>
                <a:xfrm>
                  <a:off x="1745597" y="2176649"/>
                  <a:ext cx="2314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 name="Freihand 8">
                  <a:extLst>
                    <a:ext uri="{FF2B5EF4-FFF2-40B4-BE49-F238E27FC236}">
                      <a16:creationId xmlns:a16="http://schemas.microsoft.com/office/drawing/2014/main" id="{F10CD1D0-17E7-4015-BAEC-9C4807C827E9}"/>
                    </a:ext>
                  </a:extLst>
                </p14:cNvPr>
                <p14:cNvContentPartPr/>
                <p14:nvPr/>
              </p14:nvContentPartPr>
              <p14:xfrm>
                <a:off x="1968437" y="2201489"/>
                <a:ext cx="101880" cy="84960"/>
              </p14:xfrm>
            </p:contentPart>
          </mc:Choice>
          <mc:Fallback>
            <p:pic>
              <p:nvPicPr>
                <p:cNvPr id="9" name="Freihand 8">
                  <a:extLst>
                    <a:ext uri="{FF2B5EF4-FFF2-40B4-BE49-F238E27FC236}">
                      <a16:creationId xmlns:a16="http://schemas.microsoft.com/office/drawing/2014/main" id="{F10CD1D0-17E7-4015-BAEC-9C4807C827E9}"/>
                    </a:ext>
                  </a:extLst>
                </p:cNvPr>
                <p:cNvPicPr/>
                <p:nvPr/>
              </p:nvPicPr>
              <p:blipFill>
                <a:blip r:embed="rId100"/>
                <a:stretch>
                  <a:fillRect/>
                </a:stretch>
              </p:blipFill>
              <p:spPr>
                <a:xfrm>
                  <a:off x="1964117" y="2197169"/>
                  <a:ext cx="110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 name="Freihand 9">
                  <a:extLst>
                    <a:ext uri="{FF2B5EF4-FFF2-40B4-BE49-F238E27FC236}">
                      <a16:creationId xmlns:a16="http://schemas.microsoft.com/office/drawing/2014/main" id="{87ABB762-A864-4EAD-A670-E86D7B230AD8}"/>
                    </a:ext>
                  </a:extLst>
                </p14:cNvPr>
                <p14:cNvContentPartPr/>
                <p14:nvPr/>
              </p14:nvContentPartPr>
              <p14:xfrm>
                <a:off x="2070677" y="2036609"/>
                <a:ext cx="271800" cy="311400"/>
              </p14:xfrm>
            </p:contentPart>
          </mc:Choice>
          <mc:Fallback>
            <p:pic>
              <p:nvPicPr>
                <p:cNvPr id="10" name="Freihand 9">
                  <a:extLst>
                    <a:ext uri="{FF2B5EF4-FFF2-40B4-BE49-F238E27FC236}">
                      <a16:creationId xmlns:a16="http://schemas.microsoft.com/office/drawing/2014/main" id="{87ABB762-A864-4EAD-A670-E86D7B230AD8}"/>
                    </a:ext>
                  </a:extLst>
                </p:cNvPr>
                <p:cNvPicPr/>
                <p:nvPr/>
              </p:nvPicPr>
              <p:blipFill>
                <a:blip r:embed="rId102"/>
                <a:stretch>
                  <a:fillRect/>
                </a:stretch>
              </p:blipFill>
              <p:spPr>
                <a:xfrm>
                  <a:off x="2066357" y="2032289"/>
                  <a:ext cx="28044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 name="Freihand 10">
                  <a:extLst>
                    <a:ext uri="{FF2B5EF4-FFF2-40B4-BE49-F238E27FC236}">
                      <a16:creationId xmlns:a16="http://schemas.microsoft.com/office/drawing/2014/main" id="{4794FB17-2DCE-4C6E-A686-D231C4F90130}"/>
                    </a:ext>
                  </a:extLst>
                </p14:cNvPr>
                <p14:cNvContentPartPr/>
                <p14:nvPr/>
              </p14:nvContentPartPr>
              <p14:xfrm>
                <a:off x="2311157" y="1980809"/>
                <a:ext cx="360" cy="360"/>
              </p14:xfrm>
            </p:contentPart>
          </mc:Choice>
          <mc:Fallback>
            <p:pic>
              <p:nvPicPr>
                <p:cNvPr id="11" name="Freihand 10">
                  <a:extLst>
                    <a:ext uri="{FF2B5EF4-FFF2-40B4-BE49-F238E27FC236}">
                      <a16:creationId xmlns:a16="http://schemas.microsoft.com/office/drawing/2014/main" id="{4794FB17-2DCE-4C6E-A686-D231C4F90130}"/>
                    </a:ext>
                  </a:extLst>
                </p:cNvPr>
                <p:cNvPicPr/>
                <p:nvPr/>
              </p:nvPicPr>
              <p:blipFill>
                <a:blip r:embed="rId104"/>
                <a:stretch>
                  <a:fillRect/>
                </a:stretch>
              </p:blipFill>
              <p:spPr>
                <a:xfrm>
                  <a:off x="2306837" y="197648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2" name="Freihand 11">
                  <a:extLst>
                    <a:ext uri="{FF2B5EF4-FFF2-40B4-BE49-F238E27FC236}">
                      <a16:creationId xmlns:a16="http://schemas.microsoft.com/office/drawing/2014/main" id="{369165EA-1421-4143-8D0A-0092FF0C7B89}"/>
                    </a:ext>
                  </a:extLst>
                </p14:cNvPr>
                <p14:cNvContentPartPr/>
                <p14:nvPr/>
              </p14:nvContentPartPr>
              <p14:xfrm>
                <a:off x="2470997" y="1732409"/>
                <a:ext cx="241920" cy="245880"/>
              </p14:xfrm>
            </p:contentPart>
          </mc:Choice>
          <mc:Fallback>
            <p:pic>
              <p:nvPicPr>
                <p:cNvPr id="12" name="Freihand 11">
                  <a:extLst>
                    <a:ext uri="{FF2B5EF4-FFF2-40B4-BE49-F238E27FC236}">
                      <a16:creationId xmlns:a16="http://schemas.microsoft.com/office/drawing/2014/main" id="{369165EA-1421-4143-8D0A-0092FF0C7B89}"/>
                    </a:ext>
                  </a:extLst>
                </p:cNvPr>
                <p:cNvPicPr/>
                <p:nvPr/>
              </p:nvPicPr>
              <p:blipFill>
                <a:blip r:embed="rId106"/>
                <a:stretch>
                  <a:fillRect/>
                </a:stretch>
              </p:blipFill>
              <p:spPr>
                <a:xfrm>
                  <a:off x="2466677" y="1728089"/>
                  <a:ext cx="2505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 name="Freihand 13">
                  <a:extLst>
                    <a:ext uri="{FF2B5EF4-FFF2-40B4-BE49-F238E27FC236}">
                      <a16:creationId xmlns:a16="http://schemas.microsoft.com/office/drawing/2014/main" id="{A292672A-6146-4A0B-80C2-38662135B4FA}"/>
                    </a:ext>
                  </a:extLst>
                </p14:cNvPr>
                <p14:cNvContentPartPr/>
                <p14:nvPr/>
              </p14:nvContentPartPr>
              <p14:xfrm>
                <a:off x="2841437" y="1631249"/>
                <a:ext cx="85680" cy="155160"/>
              </p14:xfrm>
            </p:contentPart>
          </mc:Choice>
          <mc:Fallback>
            <p:pic>
              <p:nvPicPr>
                <p:cNvPr id="14" name="Freihand 13">
                  <a:extLst>
                    <a:ext uri="{FF2B5EF4-FFF2-40B4-BE49-F238E27FC236}">
                      <a16:creationId xmlns:a16="http://schemas.microsoft.com/office/drawing/2014/main" id="{A292672A-6146-4A0B-80C2-38662135B4FA}"/>
                    </a:ext>
                  </a:extLst>
                </p:cNvPr>
                <p:cNvPicPr/>
                <p:nvPr/>
              </p:nvPicPr>
              <p:blipFill>
                <a:blip r:embed="rId108"/>
                <a:stretch>
                  <a:fillRect/>
                </a:stretch>
              </p:blipFill>
              <p:spPr>
                <a:xfrm>
                  <a:off x="2837117" y="1626929"/>
                  <a:ext cx="94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5" name="Freihand 14">
                  <a:extLst>
                    <a:ext uri="{FF2B5EF4-FFF2-40B4-BE49-F238E27FC236}">
                      <a16:creationId xmlns:a16="http://schemas.microsoft.com/office/drawing/2014/main" id="{86511541-3CAE-4CA4-8182-421B68EBA334}"/>
                    </a:ext>
                  </a:extLst>
                </p14:cNvPr>
                <p14:cNvContentPartPr/>
                <p14:nvPr/>
              </p14:nvContentPartPr>
              <p14:xfrm>
                <a:off x="2799317" y="1567169"/>
                <a:ext cx="95040" cy="111960"/>
              </p14:xfrm>
            </p:contentPart>
          </mc:Choice>
          <mc:Fallback>
            <p:pic>
              <p:nvPicPr>
                <p:cNvPr id="15" name="Freihand 14">
                  <a:extLst>
                    <a:ext uri="{FF2B5EF4-FFF2-40B4-BE49-F238E27FC236}">
                      <a16:creationId xmlns:a16="http://schemas.microsoft.com/office/drawing/2014/main" id="{86511541-3CAE-4CA4-8182-421B68EBA334}"/>
                    </a:ext>
                  </a:extLst>
                </p:cNvPr>
                <p:cNvPicPr/>
                <p:nvPr/>
              </p:nvPicPr>
              <p:blipFill>
                <a:blip r:embed="rId110"/>
                <a:stretch>
                  <a:fillRect/>
                </a:stretch>
              </p:blipFill>
              <p:spPr>
                <a:xfrm>
                  <a:off x="2794997" y="1562849"/>
                  <a:ext cx="103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6" name="Freihand 15">
                  <a:extLst>
                    <a:ext uri="{FF2B5EF4-FFF2-40B4-BE49-F238E27FC236}">
                      <a16:creationId xmlns:a16="http://schemas.microsoft.com/office/drawing/2014/main" id="{4E6EBF0E-6AFD-47A1-A8D6-46B90D4090A7}"/>
                    </a:ext>
                  </a:extLst>
                </p14:cNvPr>
                <p14:cNvContentPartPr/>
                <p14:nvPr/>
              </p14:nvContentPartPr>
              <p14:xfrm>
                <a:off x="2802557" y="1661489"/>
                <a:ext cx="112680" cy="68040"/>
              </p14:xfrm>
            </p:contentPart>
          </mc:Choice>
          <mc:Fallback>
            <p:pic>
              <p:nvPicPr>
                <p:cNvPr id="16" name="Freihand 15">
                  <a:extLst>
                    <a:ext uri="{FF2B5EF4-FFF2-40B4-BE49-F238E27FC236}">
                      <a16:creationId xmlns:a16="http://schemas.microsoft.com/office/drawing/2014/main" id="{4E6EBF0E-6AFD-47A1-A8D6-46B90D4090A7}"/>
                    </a:ext>
                  </a:extLst>
                </p:cNvPr>
                <p:cNvPicPr/>
                <p:nvPr/>
              </p:nvPicPr>
              <p:blipFill>
                <a:blip r:embed="rId112"/>
                <a:stretch>
                  <a:fillRect/>
                </a:stretch>
              </p:blipFill>
              <p:spPr>
                <a:xfrm>
                  <a:off x="2798237" y="1657169"/>
                  <a:ext cx="121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 name="Freihand 16">
                  <a:extLst>
                    <a:ext uri="{FF2B5EF4-FFF2-40B4-BE49-F238E27FC236}">
                      <a16:creationId xmlns:a16="http://schemas.microsoft.com/office/drawing/2014/main" id="{920CB43D-9BBA-417B-9C0E-61EF38022C32}"/>
                    </a:ext>
                  </a:extLst>
                </p14:cNvPr>
                <p14:cNvContentPartPr/>
                <p14:nvPr/>
              </p14:nvContentPartPr>
              <p14:xfrm>
                <a:off x="2946557" y="1503089"/>
                <a:ext cx="187560" cy="191160"/>
              </p14:xfrm>
            </p:contentPart>
          </mc:Choice>
          <mc:Fallback>
            <p:pic>
              <p:nvPicPr>
                <p:cNvPr id="17" name="Freihand 16">
                  <a:extLst>
                    <a:ext uri="{FF2B5EF4-FFF2-40B4-BE49-F238E27FC236}">
                      <a16:creationId xmlns:a16="http://schemas.microsoft.com/office/drawing/2014/main" id="{920CB43D-9BBA-417B-9C0E-61EF38022C32}"/>
                    </a:ext>
                  </a:extLst>
                </p:cNvPr>
                <p:cNvPicPr/>
                <p:nvPr/>
              </p:nvPicPr>
              <p:blipFill>
                <a:blip r:embed="rId114"/>
                <a:stretch>
                  <a:fillRect/>
                </a:stretch>
              </p:blipFill>
              <p:spPr>
                <a:xfrm>
                  <a:off x="2942237" y="1498769"/>
                  <a:ext cx="1962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8" name="Freihand 17">
                  <a:extLst>
                    <a:ext uri="{FF2B5EF4-FFF2-40B4-BE49-F238E27FC236}">
                      <a16:creationId xmlns:a16="http://schemas.microsoft.com/office/drawing/2014/main" id="{0342D8D0-945A-43BE-8E74-3626911A1DCF}"/>
                    </a:ext>
                  </a:extLst>
                </p14:cNvPr>
                <p14:cNvContentPartPr/>
                <p14:nvPr/>
              </p14:nvContentPartPr>
              <p14:xfrm>
                <a:off x="3187037" y="1463849"/>
                <a:ext cx="206280" cy="142920"/>
              </p14:xfrm>
            </p:contentPart>
          </mc:Choice>
          <mc:Fallback>
            <p:pic>
              <p:nvPicPr>
                <p:cNvPr id="18" name="Freihand 17">
                  <a:extLst>
                    <a:ext uri="{FF2B5EF4-FFF2-40B4-BE49-F238E27FC236}">
                      <a16:creationId xmlns:a16="http://schemas.microsoft.com/office/drawing/2014/main" id="{0342D8D0-945A-43BE-8E74-3626911A1DCF}"/>
                    </a:ext>
                  </a:extLst>
                </p:cNvPr>
                <p:cNvPicPr/>
                <p:nvPr/>
              </p:nvPicPr>
              <p:blipFill>
                <a:blip r:embed="rId116"/>
                <a:stretch>
                  <a:fillRect/>
                </a:stretch>
              </p:blipFill>
              <p:spPr>
                <a:xfrm>
                  <a:off x="3182717" y="1459529"/>
                  <a:ext cx="214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9" name="Freihand 18">
                  <a:extLst>
                    <a:ext uri="{FF2B5EF4-FFF2-40B4-BE49-F238E27FC236}">
                      <a16:creationId xmlns:a16="http://schemas.microsoft.com/office/drawing/2014/main" id="{7BFE6D41-BA34-43DF-91C1-C1C4613784A6}"/>
                    </a:ext>
                  </a:extLst>
                </p14:cNvPr>
                <p14:cNvContentPartPr/>
                <p14:nvPr/>
              </p14:nvContentPartPr>
              <p14:xfrm>
                <a:off x="3413477" y="1393289"/>
                <a:ext cx="94320" cy="109800"/>
              </p14:xfrm>
            </p:contentPart>
          </mc:Choice>
          <mc:Fallback>
            <p:pic>
              <p:nvPicPr>
                <p:cNvPr id="19" name="Freihand 18">
                  <a:extLst>
                    <a:ext uri="{FF2B5EF4-FFF2-40B4-BE49-F238E27FC236}">
                      <a16:creationId xmlns:a16="http://schemas.microsoft.com/office/drawing/2014/main" id="{7BFE6D41-BA34-43DF-91C1-C1C4613784A6}"/>
                    </a:ext>
                  </a:extLst>
                </p:cNvPr>
                <p:cNvPicPr/>
                <p:nvPr/>
              </p:nvPicPr>
              <p:blipFill>
                <a:blip r:embed="rId118"/>
                <a:stretch>
                  <a:fillRect/>
                </a:stretch>
              </p:blipFill>
              <p:spPr>
                <a:xfrm>
                  <a:off x="3409157" y="1388969"/>
                  <a:ext cx="102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0" name="Freihand 19">
                  <a:extLst>
                    <a:ext uri="{FF2B5EF4-FFF2-40B4-BE49-F238E27FC236}">
                      <a16:creationId xmlns:a16="http://schemas.microsoft.com/office/drawing/2014/main" id="{6FBBD86F-E374-4130-B660-18235CCA045D}"/>
                    </a:ext>
                  </a:extLst>
                </p14:cNvPr>
                <p14:cNvContentPartPr/>
                <p14:nvPr/>
              </p14:nvContentPartPr>
              <p14:xfrm>
                <a:off x="3439037" y="1410929"/>
                <a:ext cx="83160" cy="51120"/>
              </p14:xfrm>
            </p:contentPart>
          </mc:Choice>
          <mc:Fallback>
            <p:pic>
              <p:nvPicPr>
                <p:cNvPr id="20" name="Freihand 19">
                  <a:extLst>
                    <a:ext uri="{FF2B5EF4-FFF2-40B4-BE49-F238E27FC236}">
                      <a16:creationId xmlns:a16="http://schemas.microsoft.com/office/drawing/2014/main" id="{6FBBD86F-E374-4130-B660-18235CCA045D}"/>
                    </a:ext>
                  </a:extLst>
                </p:cNvPr>
                <p:cNvPicPr/>
                <p:nvPr/>
              </p:nvPicPr>
              <p:blipFill>
                <a:blip r:embed="rId120"/>
                <a:stretch>
                  <a:fillRect/>
                </a:stretch>
              </p:blipFill>
              <p:spPr>
                <a:xfrm>
                  <a:off x="3434717" y="1406609"/>
                  <a:ext cx="91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 name="Freihand 20">
                  <a:extLst>
                    <a:ext uri="{FF2B5EF4-FFF2-40B4-BE49-F238E27FC236}">
                      <a16:creationId xmlns:a16="http://schemas.microsoft.com/office/drawing/2014/main" id="{5192A870-FCF0-47A9-A4EB-BD0934852F38}"/>
                    </a:ext>
                  </a:extLst>
                </p14:cNvPr>
                <p14:cNvContentPartPr/>
                <p14:nvPr/>
              </p14:nvContentPartPr>
              <p14:xfrm>
                <a:off x="3494477" y="1288889"/>
                <a:ext cx="253800" cy="139680"/>
              </p14:xfrm>
            </p:contentPart>
          </mc:Choice>
          <mc:Fallback>
            <p:pic>
              <p:nvPicPr>
                <p:cNvPr id="21" name="Freihand 20">
                  <a:extLst>
                    <a:ext uri="{FF2B5EF4-FFF2-40B4-BE49-F238E27FC236}">
                      <a16:creationId xmlns:a16="http://schemas.microsoft.com/office/drawing/2014/main" id="{5192A870-FCF0-47A9-A4EB-BD0934852F38}"/>
                    </a:ext>
                  </a:extLst>
                </p:cNvPr>
                <p:cNvPicPr/>
                <p:nvPr/>
              </p:nvPicPr>
              <p:blipFill>
                <a:blip r:embed="rId122"/>
                <a:stretch>
                  <a:fillRect/>
                </a:stretch>
              </p:blipFill>
              <p:spPr>
                <a:xfrm>
                  <a:off x="3490157" y="1284569"/>
                  <a:ext cx="262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2" name="Freihand 21">
                  <a:extLst>
                    <a:ext uri="{FF2B5EF4-FFF2-40B4-BE49-F238E27FC236}">
                      <a16:creationId xmlns:a16="http://schemas.microsoft.com/office/drawing/2014/main" id="{F2BCDF87-CEE2-4350-B41B-4C65C6C21010}"/>
                    </a:ext>
                  </a:extLst>
                </p14:cNvPr>
                <p14:cNvContentPartPr/>
                <p14:nvPr/>
              </p14:nvContentPartPr>
              <p14:xfrm>
                <a:off x="3673757" y="1233449"/>
                <a:ext cx="31320" cy="6120"/>
              </p14:xfrm>
            </p:contentPart>
          </mc:Choice>
          <mc:Fallback>
            <p:pic>
              <p:nvPicPr>
                <p:cNvPr id="22" name="Freihand 21">
                  <a:extLst>
                    <a:ext uri="{FF2B5EF4-FFF2-40B4-BE49-F238E27FC236}">
                      <a16:creationId xmlns:a16="http://schemas.microsoft.com/office/drawing/2014/main" id="{F2BCDF87-CEE2-4350-B41B-4C65C6C21010}"/>
                    </a:ext>
                  </a:extLst>
                </p:cNvPr>
                <p:cNvPicPr/>
                <p:nvPr/>
              </p:nvPicPr>
              <p:blipFill>
                <a:blip r:embed="rId124"/>
                <a:stretch>
                  <a:fillRect/>
                </a:stretch>
              </p:blipFill>
              <p:spPr>
                <a:xfrm>
                  <a:off x="3669437" y="1229129"/>
                  <a:ext cx="39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3" name="Freihand 22">
                  <a:extLst>
                    <a:ext uri="{FF2B5EF4-FFF2-40B4-BE49-F238E27FC236}">
                      <a16:creationId xmlns:a16="http://schemas.microsoft.com/office/drawing/2014/main" id="{950D0C45-933E-4020-8991-EF9674B7D50F}"/>
                    </a:ext>
                  </a:extLst>
                </p14:cNvPr>
                <p14:cNvContentPartPr/>
                <p14:nvPr/>
              </p14:nvContentPartPr>
              <p14:xfrm>
                <a:off x="3734957" y="1243529"/>
                <a:ext cx="72360" cy="119160"/>
              </p14:xfrm>
            </p:contentPart>
          </mc:Choice>
          <mc:Fallback>
            <p:pic>
              <p:nvPicPr>
                <p:cNvPr id="23" name="Freihand 22">
                  <a:extLst>
                    <a:ext uri="{FF2B5EF4-FFF2-40B4-BE49-F238E27FC236}">
                      <a16:creationId xmlns:a16="http://schemas.microsoft.com/office/drawing/2014/main" id="{950D0C45-933E-4020-8991-EF9674B7D50F}"/>
                    </a:ext>
                  </a:extLst>
                </p:cNvPr>
                <p:cNvPicPr/>
                <p:nvPr/>
              </p:nvPicPr>
              <p:blipFill>
                <a:blip r:embed="rId126"/>
                <a:stretch>
                  <a:fillRect/>
                </a:stretch>
              </p:blipFill>
              <p:spPr>
                <a:xfrm>
                  <a:off x="3730637" y="1239209"/>
                  <a:ext cx="81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4" name="Freihand 23">
                  <a:extLst>
                    <a:ext uri="{FF2B5EF4-FFF2-40B4-BE49-F238E27FC236}">
                      <a16:creationId xmlns:a16="http://schemas.microsoft.com/office/drawing/2014/main" id="{AC6AC3CD-8742-49D7-8324-FA8FE218429D}"/>
                    </a:ext>
                  </a:extLst>
                </p14:cNvPr>
                <p14:cNvContentPartPr/>
                <p14:nvPr/>
              </p14:nvContentPartPr>
              <p14:xfrm>
                <a:off x="3848357" y="1229129"/>
                <a:ext cx="137880" cy="75240"/>
              </p14:xfrm>
            </p:contentPart>
          </mc:Choice>
          <mc:Fallback>
            <p:pic>
              <p:nvPicPr>
                <p:cNvPr id="24" name="Freihand 23">
                  <a:extLst>
                    <a:ext uri="{FF2B5EF4-FFF2-40B4-BE49-F238E27FC236}">
                      <a16:creationId xmlns:a16="http://schemas.microsoft.com/office/drawing/2014/main" id="{AC6AC3CD-8742-49D7-8324-FA8FE218429D}"/>
                    </a:ext>
                  </a:extLst>
                </p:cNvPr>
                <p:cNvPicPr/>
                <p:nvPr/>
              </p:nvPicPr>
              <p:blipFill>
                <a:blip r:embed="rId128"/>
                <a:stretch>
                  <a:fillRect/>
                </a:stretch>
              </p:blipFill>
              <p:spPr>
                <a:xfrm>
                  <a:off x="3844037" y="1224809"/>
                  <a:ext cx="146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5" name="Freihand 24">
                  <a:extLst>
                    <a:ext uri="{FF2B5EF4-FFF2-40B4-BE49-F238E27FC236}">
                      <a16:creationId xmlns:a16="http://schemas.microsoft.com/office/drawing/2014/main" id="{781930C9-B555-4F6A-8E60-0B48B0ACBDB8}"/>
                    </a:ext>
                  </a:extLst>
                </p14:cNvPr>
                <p14:cNvContentPartPr/>
                <p14:nvPr/>
              </p14:nvContentPartPr>
              <p14:xfrm>
                <a:off x="2561357" y="2020769"/>
                <a:ext cx="104400" cy="172080"/>
              </p14:xfrm>
            </p:contentPart>
          </mc:Choice>
          <mc:Fallback>
            <p:pic>
              <p:nvPicPr>
                <p:cNvPr id="25" name="Freihand 24">
                  <a:extLst>
                    <a:ext uri="{FF2B5EF4-FFF2-40B4-BE49-F238E27FC236}">
                      <a16:creationId xmlns:a16="http://schemas.microsoft.com/office/drawing/2014/main" id="{781930C9-B555-4F6A-8E60-0B48B0ACBDB8}"/>
                    </a:ext>
                  </a:extLst>
                </p:cNvPr>
                <p:cNvPicPr/>
                <p:nvPr/>
              </p:nvPicPr>
              <p:blipFill>
                <a:blip r:embed="rId130"/>
                <a:stretch>
                  <a:fillRect/>
                </a:stretch>
              </p:blipFill>
              <p:spPr>
                <a:xfrm>
                  <a:off x="2557037" y="2016449"/>
                  <a:ext cx="113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6" name="Freihand 25">
                  <a:extLst>
                    <a:ext uri="{FF2B5EF4-FFF2-40B4-BE49-F238E27FC236}">
                      <a16:creationId xmlns:a16="http://schemas.microsoft.com/office/drawing/2014/main" id="{7B78F00A-F2FE-4B6E-B81E-845FB88E1A51}"/>
                    </a:ext>
                  </a:extLst>
                </p14:cNvPr>
                <p14:cNvContentPartPr/>
                <p14:nvPr/>
              </p14:nvContentPartPr>
              <p14:xfrm>
                <a:off x="2657477" y="2114369"/>
                <a:ext cx="83160" cy="27360"/>
              </p14:xfrm>
            </p:contentPart>
          </mc:Choice>
          <mc:Fallback>
            <p:pic>
              <p:nvPicPr>
                <p:cNvPr id="26" name="Freihand 25">
                  <a:extLst>
                    <a:ext uri="{FF2B5EF4-FFF2-40B4-BE49-F238E27FC236}">
                      <a16:creationId xmlns:a16="http://schemas.microsoft.com/office/drawing/2014/main" id="{7B78F00A-F2FE-4B6E-B81E-845FB88E1A51}"/>
                    </a:ext>
                  </a:extLst>
                </p:cNvPr>
                <p:cNvPicPr/>
                <p:nvPr/>
              </p:nvPicPr>
              <p:blipFill>
                <a:blip r:embed="rId132"/>
                <a:stretch>
                  <a:fillRect/>
                </a:stretch>
              </p:blipFill>
              <p:spPr>
                <a:xfrm>
                  <a:off x="2653157" y="2110049"/>
                  <a:ext cx="91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7" name="Freihand 26">
                  <a:extLst>
                    <a:ext uri="{FF2B5EF4-FFF2-40B4-BE49-F238E27FC236}">
                      <a16:creationId xmlns:a16="http://schemas.microsoft.com/office/drawing/2014/main" id="{43E460A2-A868-4988-B080-04A581A2AB4D}"/>
                    </a:ext>
                  </a:extLst>
                </p14:cNvPr>
                <p14:cNvContentPartPr/>
                <p14:nvPr/>
              </p14:nvContentPartPr>
              <p14:xfrm>
                <a:off x="2737037" y="1980809"/>
                <a:ext cx="205560" cy="129240"/>
              </p14:xfrm>
            </p:contentPart>
          </mc:Choice>
          <mc:Fallback>
            <p:pic>
              <p:nvPicPr>
                <p:cNvPr id="27" name="Freihand 26">
                  <a:extLst>
                    <a:ext uri="{FF2B5EF4-FFF2-40B4-BE49-F238E27FC236}">
                      <a16:creationId xmlns:a16="http://schemas.microsoft.com/office/drawing/2014/main" id="{43E460A2-A868-4988-B080-04A581A2AB4D}"/>
                    </a:ext>
                  </a:extLst>
                </p:cNvPr>
                <p:cNvPicPr/>
                <p:nvPr/>
              </p:nvPicPr>
              <p:blipFill>
                <a:blip r:embed="rId134"/>
                <a:stretch>
                  <a:fillRect/>
                </a:stretch>
              </p:blipFill>
              <p:spPr>
                <a:xfrm>
                  <a:off x="2732717" y="1976489"/>
                  <a:ext cx="214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8" name="Freihand 27">
                  <a:extLst>
                    <a:ext uri="{FF2B5EF4-FFF2-40B4-BE49-F238E27FC236}">
                      <a16:creationId xmlns:a16="http://schemas.microsoft.com/office/drawing/2014/main" id="{78D4D577-B3EA-4055-956F-2A79323B2FC0}"/>
                    </a:ext>
                  </a:extLst>
                </p14:cNvPr>
                <p14:cNvContentPartPr/>
                <p14:nvPr/>
              </p14:nvContentPartPr>
              <p14:xfrm>
                <a:off x="2965277" y="1904489"/>
                <a:ext cx="102600" cy="74160"/>
              </p14:xfrm>
            </p:contentPart>
          </mc:Choice>
          <mc:Fallback>
            <p:pic>
              <p:nvPicPr>
                <p:cNvPr id="28" name="Freihand 27">
                  <a:extLst>
                    <a:ext uri="{FF2B5EF4-FFF2-40B4-BE49-F238E27FC236}">
                      <a16:creationId xmlns:a16="http://schemas.microsoft.com/office/drawing/2014/main" id="{78D4D577-B3EA-4055-956F-2A79323B2FC0}"/>
                    </a:ext>
                  </a:extLst>
                </p:cNvPr>
                <p:cNvPicPr/>
                <p:nvPr/>
              </p:nvPicPr>
              <p:blipFill>
                <a:blip r:embed="rId136"/>
                <a:stretch>
                  <a:fillRect/>
                </a:stretch>
              </p:blipFill>
              <p:spPr>
                <a:xfrm>
                  <a:off x="2960957" y="1900169"/>
                  <a:ext cx="111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9" name="Freihand 28">
                  <a:extLst>
                    <a:ext uri="{FF2B5EF4-FFF2-40B4-BE49-F238E27FC236}">
                      <a16:creationId xmlns:a16="http://schemas.microsoft.com/office/drawing/2014/main" id="{7D1A8687-E0F9-4D2F-9795-70437CA82D51}"/>
                    </a:ext>
                  </a:extLst>
                </p14:cNvPr>
                <p14:cNvContentPartPr/>
                <p14:nvPr/>
              </p14:nvContentPartPr>
              <p14:xfrm>
                <a:off x="3094877" y="1743569"/>
                <a:ext cx="244440" cy="133200"/>
              </p14:xfrm>
            </p:contentPart>
          </mc:Choice>
          <mc:Fallback>
            <p:pic>
              <p:nvPicPr>
                <p:cNvPr id="29" name="Freihand 28">
                  <a:extLst>
                    <a:ext uri="{FF2B5EF4-FFF2-40B4-BE49-F238E27FC236}">
                      <a16:creationId xmlns:a16="http://schemas.microsoft.com/office/drawing/2014/main" id="{7D1A8687-E0F9-4D2F-9795-70437CA82D51}"/>
                    </a:ext>
                  </a:extLst>
                </p:cNvPr>
                <p:cNvPicPr/>
                <p:nvPr/>
              </p:nvPicPr>
              <p:blipFill>
                <a:blip r:embed="rId138"/>
                <a:stretch>
                  <a:fillRect/>
                </a:stretch>
              </p:blipFill>
              <p:spPr>
                <a:xfrm>
                  <a:off x="3090557" y="1739249"/>
                  <a:ext cx="2530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0" name="Freihand 29">
                  <a:extLst>
                    <a:ext uri="{FF2B5EF4-FFF2-40B4-BE49-F238E27FC236}">
                      <a16:creationId xmlns:a16="http://schemas.microsoft.com/office/drawing/2014/main" id="{AD9F1BC5-96BD-4B23-BA29-FE8ED83A9B09}"/>
                    </a:ext>
                  </a:extLst>
                </p14:cNvPr>
                <p14:cNvContentPartPr/>
                <p14:nvPr/>
              </p14:nvContentPartPr>
              <p14:xfrm>
                <a:off x="2784557" y="1858769"/>
                <a:ext cx="68400" cy="52560"/>
              </p14:xfrm>
            </p:contentPart>
          </mc:Choice>
          <mc:Fallback>
            <p:pic>
              <p:nvPicPr>
                <p:cNvPr id="30" name="Freihand 29">
                  <a:extLst>
                    <a:ext uri="{FF2B5EF4-FFF2-40B4-BE49-F238E27FC236}">
                      <a16:creationId xmlns:a16="http://schemas.microsoft.com/office/drawing/2014/main" id="{AD9F1BC5-96BD-4B23-BA29-FE8ED83A9B09}"/>
                    </a:ext>
                  </a:extLst>
                </p:cNvPr>
                <p:cNvPicPr/>
                <p:nvPr/>
              </p:nvPicPr>
              <p:blipFill>
                <a:blip r:embed="rId140"/>
                <a:stretch>
                  <a:fillRect/>
                </a:stretch>
              </p:blipFill>
              <p:spPr>
                <a:xfrm>
                  <a:off x="2780237" y="1854449"/>
                  <a:ext cx="770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1" name="Freihand 30">
                  <a:extLst>
                    <a:ext uri="{FF2B5EF4-FFF2-40B4-BE49-F238E27FC236}">
                      <a16:creationId xmlns:a16="http://schemas.microsoft.com/office/drawing/2014/main" id="{8763D25D-AA99-40DA-90D9-4D25CE21EC35}"/>
                    </a:ext>
                  </a:extLst>
                </p14:cNvPr>
                <p14:cNvContentPartPr/>
                <p14:nvPr/>
              </p14:nvContentPartPr>
              <p14:xfrm>
                <a:off x="3422477" y="1696769"/>
                <a:ext cx="30600" cy="20520"/>
              </p14:xfrm>
            </p:contentPart>
          </mc:Choice>
          <mc:Fallback>
            <p:pic>
              <p:nvPicPr>
                <p:cNvPr id="31" name="Freihand 30">
                  <a:extLst>
                    <a:ext uri="{FF2B5EF4-FFF2-40B4-BE49-F238E27FC236}">
                      <a16:creationId xmlns:a16="http://schemas.microsoft.com/office/drawing/2014/main" id="{8763D25D-AA99-40DA-90D9-4D25CE21EC35}"/>
                    </a:ext>
                  </a:extLst>
                </p:cNvPr>
                <p:cNvPicPr/>
                <p:nvPr/>
              </p:nvPicPr>
              <p:blipFill>
                <a:blip r:embed="rId142"/>
                <a:stretch>
                  <a:fillRect/>
                </a:stretch>
              </p:blipFill>
              <p:spPr>
                <a:xfrm>
                  <a:off x="3418157" y="1692449"/>
                  <a:ext cx="39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2" name="Freihand 31">
                  <a:extLst>
                    <a:ext uri="{FF2B5EF4-FFF2-40B4-BE49-F238E27FC236}">
                      <a16:creationId xmlns:a16="http://schemas.microsoft.com/office/drawing/2014/main" id="{8450B446-4063-4825-8B10-5DF965A505D9}"/>
                    </a:ext>
                  </a:extLst>
                </p14:cNvPr>
                <p14:cNvContentPartPr/>
                <p14:nvPr/>
              </p14:nvContentPartPr>
              <p14:xfrm>
                <a:off x="3434357" y="1537289"/>
                <a:ext cx="255600" cy="160200"/>
              </p14:xfrm>
            </p:contentPart>
          </mc:Choice>
          <mc:Fallback>
            <p:pic>
              <p:nvPicPr>
                <p:cNvPr id="32" name="Freihand 31">
                  <a:extLst>
                    <a:ext uri="{FF2B5EF4-FFF2-40B4-BE49-F238E27FC236}">
                      <a16:creationId xmlns:a16="http://schemas.microsoft.com/office/drawing/2014/main" id="{8450B446-4063-4825-8B10-5DF965A505D9}"/>
                    </a:ext>
                  </a:extLst>
                </p:cNvPr>
                <p:cNvPicPr/>
                <p:nvPr/>
              </p:nvPicPr>
              <p:blipFill>
                <a:blip r:embed="rId144"/>
                <a:stretch>
                  <a:fillRect/>
                </a:stretch>
              </p:blipFill>
              <p:spPr>
                <a:xfrm>
                  <a:off x="3430037" y="1532969"/>
                  <a:ext cx="264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3" name="Freihand 32">
                  <a:extLst>
                    <a:ext uri="{FF2B5EF4-FFF2-40B4-BE49-F238E27FC236}">
                      <a16:creationId xmlns:a16="http://schemas.microsoft.com/office/drawing/2014/main" id="{92C951DD-5A0C-4436-BB54-09DAF610EA12}"/>
                    </a:ext>
                  </a:extLst>
                </p14:cNvPr>
                <p14:cNvContentPartPr/>
                <p14:nvPr/>
              </p14:nvContentPartPr>
              <p14:xfrm>
                <a:off x="3621917" y="1473569"/>
                <a:ext cx="360" cy="360"/>
              </p14:xfrm>
            </p:contentPart>
          </mc:Choice>
          <mc:Fallback>
            <p:pic>
              <p:nvPicPr>
                <p:cNvPr id="33" name="Freihand 32">
                  <a:extLst>
                    <a:ext uri="{FF2B5EF4-FFF2-40B4-BE49-F238E27FC236}">
                      <a16:creationId xmlns:a16="http://schemas.microsoft.com/office/drawing/2014/main" id="{92C951DD-5A0C-4436-BB54-09DAF610EA12}"/>
                    </a:ext>
                  </a:extLst>
                </p:cNvPr>
                <p:cNvPicPr/>
                <p:nvPr/>
              </p:nvPicPr>
              <p:blipFill>
                <a:blip r:embed="rId104"/>
                <a:stretch>
                  <a:fillRect/>
                </a:stretch>
              </p:blipFill>
              <p:spPr>
                <a:xfrm>
                  <a:off x="3617597" y="146924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4" name="Freihand 33">
                  <a:extLst>
                    <a:ext uri="{FF2B5EF4-FFF2-40B4-BE49-F238E27FC236}">
                      <a16:creationId xmlns:a16="http://schemas.microsoft.com/office/drawing/2014/main" id="{11B335BC-A310-4B3D-B61F-8810CA883698}"/>
                    </a:ext>
                  </a:extLst>
                </p14:cNvPr>
                <p14:cNvContentPartPr/>
                <p14:nvPr/>
              </p14:nvContentPartPr>
              <p14:xfrm>
                <a:off x="3764117" y="1433609"/>
                <a:ext cx="227880" cy="130680"/>
              </p14:xfrm>
            </p:contentPart>
          </mc:Choice>
          <mc:Fallback>
            <p:pic>
              <p:nvPicPr>
                <p:cNvPr id="34" name="Freihand 33">
                  <a:extLst>
                    <a:ext uri="{FF2B5EF4-FFF2-40B4-BE49-F238E27FC236}">
                      <a16:creationId xmlns:a16="http://schemas.microsoft.com/office/drawing/2014/main" id="{11B335BC-A310-4B3D-B61F-8810CA883698}"/>
                    </a:ext>
                  </a:extLst>
                </p:cNvPr>
                <p:cNvPicPr/>
                <p:nvPr/>
              </p:nvPicPr>
              <p:blipFill>
                <a:blip r:embed="rId147"/>
                <a:stretch>
                  <a:fillRect/>
                </a:stretch>
              </p:blipFill>
              <p:spPr>
                <a:xfrm>
                  <a:off x="3759797" y="1429289"/>
                  <a:ext cx="236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5" name="Freihand 34">
                  <a:extLst>
                    <a:ext uri="{FF2B5EF4-FFF2-40B4-BE49-F238E27FC236}">
                      <a16:creationId xmlns:a16="http://schemas.microsoft.com/office/drawing/2014/main" id="{84FD9469-09FF-4F87-AD1D-657B870887B6}"/>
                    </a:ext>
                  </a:extLst>
                </p14:cNvPr>
                <p14:cNvContentPartPr/>
                <p14:nvPr/>
              </p14:nvContentPartPr>
              <p14:xfrm>
                <a:off x="3995597" y="1369169"/>
                <a:ext cx="232560" cy="146160"/>
              </p14:xfrm>
            </p:contentPart>
          </mc:Choice>
          <mc:Fallback>
            <p:pic>
              <p:nvPicPr>
                <p:cNvPr id="35" name="Freihand 34">
                  <a:extLst>
                    <a:ext uri="{FF2B5EF4-FFF2-40B4-BE49-F238E27FC236}">
                      <a16:creationId xmlns:a16="http://schemas.microsoft.com/office/drawing/2014/main" id="{84FD9469-09FF-4F87-AD1D-657B870887B6}"/>
                    </a:ext>
                  </a:extLst>
                </p:cNvPr>
                <p:cNvPicPr/>
                <p:nvPr/>
              </p:nvPicPr>
              <p:blipFill>
                <a:blip r:embed="rId149"/>
                <a:stretch>
                  <a:fillRect/>
                </a:stretch>
              </p:blipFill>
              <p:spPr>
                <a:xfrm>
                  <a:off x="3991277" y="1364849"/>
                  <a:ext cx="241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6" name="Freihand 35">
                  <a:extLst>
                    <a:ext uri="{FF2B5EF4-FFF2-40B4-BE49-F238E27FC236}">
                      <a16:creationId xmlns:a16="http://schemas.microsoft.com/office/drawing/2014/main" id="{D37A99A4-6982-4BB0-A44E-E72AC5F9AB52}"/>
                    </a:ext>
                  </a:extLst>
                </p14:cNvPr>
                <p14:cNvContentPartPr/>
                <p14:nvPr/>
              </p14:nvContentPartPr>
              <p14:xfrm>
                <a:off x="4196837" y="1347929"/>
                <a:ext cx="124200" cy="80640"/>
              </p14:xfrm>
            </p:contentPart>
          </mc:Choice>
          <mc:Fallback>
            <p:pic>
              <p:nvPicPr>
                <p:cNvPr id="36" name="Freihand 35">
                  <a:extLst>
                    <a:ext uri="{FF2B5EF4-FFF2-40B4-BE49-F238E27FC236}">
                      <a16:creationId xmlns:a16="http://schemas.microsoft.com/office/drawing/2014/main" id="{D37A99A4-6982-4BB0-A44E-E72AC5F9AB52}"/>
                    </a:ext>
                  </a:extLst>
                </p:cNvPr>
                <p:cNvPicPr/>
                <p:nvPr/>
              </p:nvPicPr>
              <p:blipFill>
                <a:blip r:embed="rId151"/>
                <a:stretch>
                  <a:fillRect/>
                </a:stretch>
              </p:blipFill>
              <p:spPr>
                <a:xfrm>
                  <a:off x="4192517" y="1343609"/>
                  <a:ext cx="132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7" name="Freihand 36">
                  <a:extLst>
                    <a:ext uri="{FF2B5EF4-FFF2-40B4-BE49-F238E27FC236}">
                      <a16:creationId xmlns:a16="http://schemas.microsoft.com/office/drawing/2014/main" id="{5F8CE55C-0186-4020-BDDF-59F8A3E0AE1D}"/>
                    </a:ext>
                  </a:extLst>
                </p14:cNvPr>
                <p14:cNvContentPartPr/>
                <p14:nvPr/>
              </p14:nvContentPartPr>
              <p14:xfrm>
                <a:off x="4318517" y="1215809"/>
                <a:ext cx="392760" cy="194400"/>
              </p14:xfrm>
            </p:contentPart>
          </mc:Choice>
          <mc:Fallback>
            <p:pic>
              <p:nvPicPr>
                <p:cNvPr id="37" name="Freihand 36">
                  <a:extLst>
                    <a:ext uri="{FF2B5EF4-FFF2-40B4-BE49-F238E27FC236}">
                      <a16:creationId xmlns:a16="http://schemas.microsoft.com/office/drawing/2014/main" id="{5F8CE55C-0186-4020-BDDF-59F8A3E0AE1D}"/>
                    </a:ext>
                  </a:extLst>
                </p:cNvPr>
                <p:cNvPicPr/>
                <p:nvPr/>
              </p:nvPicPr>
              <p:blipFill>
                <a:blip r:embed="rId153"/>
                <a:stretch>
                  <a:fillRect/>
                </a:stretch>
              </p:blipFill>
              <p:spPr>
                <a:xfrm>
                  <a:off x="4314197" y="1211489"/>
                  <a:ext cx="4014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8" name="Freihand 37">
                  <a:extLst>
                    <a:ext uri="{FF2B5EF4-FFF2-40B4-BE49-F238E27FC236}">
                      <a16:creationId xmlns:a16="http://schemas.microsoft.com/office/drawing/2014/main" id="{78043CDB-F9A8-4486-8F1B-8B9C1959CADF}"/>
                    </a:ext>
                  </a:extLst>
                </p14:cNvPr>
                <p14:cNvContentPartPr/>
                <p14:nvPr/>
              </p14:nvContentPartPr>
              <p14:xfrm>
                <a:off x="4726397" y="1190609"/>
                <a:ext cx="237600" cy="99360"/>
              </p14:xfrm>
            </p:contentPart>
          </mc:Choice>
          <mc:Fallback>
            <p:pic>
              <p:nvPicPr>
                <p:cNvPr id="38" name="Freihand 37">
                  <a:extLst>
                    <a:ext uri="{FF2B5EF4-FFF2-40B4-BE49-F238E27FC236}">
                      <a16:creationId xmlns:a16="http://schemas.microsoft.com/office/drawing/2014/main" id="{78043CDB-F9A8-4486-8F1B-8B9C1959CADF}"/>
                    </a:ext>
                  </a:extLst>
                </p:cNvPr>
                <p:cNvPicPr/>
                <p:nvPr/>
              </p:nvPicPr>
              <p:blipFill>
                <a:blip r:embed="rId155"/>
                <a:stretch>
                  <a:fillRect/>
                </a:stretch>
              </p:blipFill>
              <p:spPr>
                <a:xfrm>
                  <a:off x="4722077" y="1186289"/>
                  <a:ext cx="246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1" name="Freihand 40">
                  <a:extLst>
                    <a:ext uri="{FF2B5EF4-FFF2-40B4-BE49-F238E27FC236}">
                      <a16:creationId xmlns:a16="http://schemas.microsoft.com/office/drawing/2014/main" id="{27FBE2C0-8C99-4B9D-A00F-E2121EB1AC62}"/>
                    </a:ext>
                  </a:extLst>
                </p14:cNvPr>
                <p14:cNvContentPartPr/>
                <p14:nvPr/>
              </p14:nvContentPartPr>
              <p14:xfrm>
                <a:off x="2907317" y="2178449"/>
                <a:ext cx="66240" cy="134280"/>
              </p14:xfrm>
            </p:contentPart>
          </mc:Choice>
          <mc:Fallback>
            <p:pic>
              <p:nvPicPr>
                <p:cNvPr id="41" name="Freihand 40">
                  <a:extLst>
                    <a:ext uri="{FF2B5EF4-FFF2-40B4-BE49-F238E27FC236}">
                      <a16:creationId xmlns:a16="http://schemas.microsoft.com/office/drawing/2014/main" id="{27FBE2C0-8C99-4B9D-A00F-E2121EB1AC62}"/>
                    </a:ext>
                  </a:extLst>
                </p:cNvPr>
                <p:cNvPicPr/>
                <p:nvPr/>
              </p:nvPicPr>
              <p:blipFill>
                <a:blip r:embed="rId157"/>
                <a:stretch>
                  <a:fillRect/>
                </a:stretch>
              </p:blipFill>
              <p:spPr>
                <a:xfrm>
                  <a:off x="2902997" y="2174129"/>
                  <a:ext cx="74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2" name="Freihand 41">
                  <a:extLst>
                    <a:ext uri="{FF2B5EF4-FFF2-40B4-BE49-F238E27FC236}">
                      <a16:creationId xmlns:a16="http://schemas.microsoft.com/office/drawing/2014/main" id="{C7167C28-1A62-4AAB-BDD3-E9ABE3DA5571}"/>
                    </a:ext>
                  </a:extLst>
                </p14:cNvPr>
                <p14:cNvContentPartPr/>
                <p14:nvPr/>
              </p14:nvContentPartPr>
              <p14:xfrm>
                <a:off x="2987237" y="2140289"/>
                <a:ext cx="84600" cy="103680"/>
              </p14:xfrm>
            </p:contentPart>
          </mc:Choice>
          <mc:Fallback>
            <p:pic>
              <p:nvPicPr>
                <p:cNvPr id="42" name="Freihand 41">
                  <a:extLst>
                    <a:ext uri="{FF2B5EF4-FFF2-40B4-BE49-F238E27FC236}">
                      <a16:creationId xmlns:a16="http://schemas.microsoft.com/office/drawing/2014/main" id="{C7167C28-1A62-4AAB-BDD3-E9ABE3DA5571}"/>
                    </a:ext>
                  </a:extLst>
                </p:cNvPr>
                <p:cNvPicPr/>
                <p:nvPr/>
              </p:nvPicPr>
              <p:blipFill>
                <a:blip r:embed="rId159"/>
                <a:stretch>
                  <a:fillRect/>
                </a:stretch>
              </p:blipFill>
              <p:spPr>
                <a:xfrm>
                  <a:off x="2982917" y="2135969"/>
                  <a:ext cx="93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3" name="Freihand 42">
                  <a:extLst>
                    <a:ext uri="{FF2B5EF4-FFF2-40B4-BE49-F238E27FC236}">
                      <a16:creationId xmlns:a16="http://schemas.microsoft.com/office/drawing/2014/main" id="{2EDED89E-59DD-4962-A8D9-0C2EB55F0105}"/>
                    </a:ext>
                  </a:extLst>
                </p14:cNvPr>
                <p14:cNvContentPartPr/>
                <p14:nvPr/>
              </p14:nvContentPartPr>
              <p14:xfrm>
                <a:off x="3038357" y="2060009"/>
                <a:ext cx="167040" cy="94320"/>
              </p14:xfrm>
            </p:contentPart>
          </mc:Choice>
          <mc:Fallback>
            <p:pic>
              <p:nvPicPr>
                <p:cNvPr id="43" name="Freihand 42">
                  <a:extLst>
                    <a:ext uri="{FF2B5EF4-FFF2-40B4-BE49-F238E27FC236}">
                      <a16:creationId xmlns:a16="http://schemas.microsoft.com/office/drawing/2014/main" id="{2EDED89E-59DD-4962-A8D9-0C2EB55F0105}"/>
                    </a:ext>
                  </a:extLst>
                </p:cNvPr>
                <p:cNvPicPr/>
                <p:nvPr/>
              </p:nvPicPr>
              <p:blipFill>
                <a:blip r:embed="rId161"/>
                <a:stretch>
                  <a:fillRect/>
                </a:stretch>
              </p:blipFill>
              <p:spPr>
                <a:xfrm>
                  <a:off x="3034037" y="2055689"/>
                  <a:ext cx="175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4" name="Freihand 43">
                  <a:extLst>
                    <a:ext uri="{FF2B5EF4-FFF2-40B4-BE49-F238E27FC236}">
                      <a16:creationId xmlns:a16="http://schemas.microsoft.com/office/drawing/2014/main" id="{B3DEBF8D-92AB-4CE7-8CF8-733A5682FB3F}"/>
                    </a:ext>
                  </a:extLst>
                </p14:cNvPr>
                <p14:cNvContentPartPr/>
                <p14:nvPr/>
              </p14:nvContentPartPr>
              <p14:xfrm>
                <a:off x="3275957" y="1895849"/>
                <a:ext cx="232200" cy="152640"/>
              </p14:xfrm>
            </p:contentPart>
          </mc:Choice>
          <mc:Fallback>
            <p:pic>
              <p:nvPicPr>
                <p:cNvPr id="44" name="Freihand 43">
                  <a:extLst>
                    <a:ext uri="{FF2B5EF4-FFF2-40B4-BE49-F238E27FC236}">
                      <a16:creationId xmlns:a16="http://schemas.microsoft.com/office/drawing/2014/main" id="{B3DEBF8D-92AB-4CE7-8CF8-733A5682FB3F}"/>
                    </a:ext>
                  </a:extLst>
                </p:cNvPr>
                <p:cNvPicPr/>
                <p:nvPr/>
              </p:nvPicPr>
              <p:blipFill>
                <a:blip r:embed="rId163"/>
                <a:stretch>
                  <a:fillRect/>
                </a:stretch>
              </p:blipFill>
              <p:spPr>
                <a:xfrm>
                  <a:off x="3271637" y="1891529"/>
                  <a:ext cx="240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5" name="Freihand 44">
                  <a:extLst>
                    <a:ext uri="{FF2B5EF4-FFF2-40B4-BE49-F238E27FC236}">
                      <a16:creationId xmlns:a16="http://schemas.microsoft.com/office/drawing/2014/main" id="{4C53D665-43BC-4B3A-8483-19B360A767AE}"/>
                    </a:ext>
                  </a:extLst>
                </p14:cNvPr>
                <p14:cNvContentPartPr/>
                <p14:nvPr/>
              </p14:nvContentPartPr>
              <p14:xfrm>
                <a:off x="3455957" y="1804769"/>
                <a:ext cx="43920" cy="2160"/>
              </p14:xfrm>
            </p:contentPart>
          </mc:Choice>
          <mc:Fallback>
            <p:pic>
              <p:nvPicPr>
                <p:cNvPr id="45" name="Freihand 44">
                  <a:extLst>
                    <a:ext uri="{FF2B5EF4-FFF2-40B4-BE49-F238E27FC236}">
                      <a16:creationId xmlns:a16="http://schemas.microsoft.com/office/drawing/2014/main" id="{4C53D665-43BC-4B3A-8483-19B360A767AE}"/>
                    </a:ext>
                  </a:extLst>
                </p:cNvPr>
                <p:cNvPicPr/>
                <p:nvPr/>
              </p:nvPicPr>
              <p:blipFill>
                <a:blip r:embed="rId165"/>
                <a:stretch>
                  <a:fillRect/>
                </a:stretch>
              </p:blipFill>
              <p:spPr>
                <a:xfrm>
                  <a:off x="3451637" y="1800449"/>
                  <a:ext cx="525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6" name="Freihand 45">
                  <a:extLst>
                    <a:ext uri="{FF2B5EF4-FFF2-40B4-BE49-F238E27FC236}">
                      <a16:creationId xmlns:a16="http://schemas.microsoft.com/office/drawing/2014/main" id="{E2BC3493-9AB9-4A4C-8AD0-76D7DCBE25FD}"/>
                    </a:ext>
                  </a:extLst>
                </p14:cNvPr>
                <p14:cNvContentPartPr/>
                <p14:nvPr/>
              </p14:nvContentPartPr>
              <p14:xfrm>
                <a:off x="3520397" y="1747169"/>
                <a:ext cx="94680" cy="203400"/>
              </p14:xfrm>
            </p:contentPart>
          </mc:Choice>
          <mc:Fallback>
            <p:pic>
              <p:nvPicPr>
                <p:cNvPr id="46" name="Freihand 45">
                  <a:extLst>
                    <a:ext uri="{FF2B5EF4-FFF2-40B4-BE49-F238E27FC236}">
                      <a16:creationId xmlns:a16="http://schemas.microsoft.com/office/drawing/2014/main" id="{E2BC3493-9AB9-4A4C-8AD0-76D7DCBE25FD}"/>
                    </a:ext>
                  </a:extLst>
                </p:cNvPr>
                <p:cNvPicPr/>
                <p:nvPr/>
              </p:nvPicPr>
              <p:blipFill>
                <a:blip r:embed="rId167"/>
                <a:stretch>
                  <a:fillRect/>
                </a:stretch>
              </p:blipFill>
              <p:spPr>
                <a:xfrm>
                  <a:off x="3516077" y="1742849"/>
                  <a:ext cx="1033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7" name="Freihand 46">
                  <a:extLst>
                    <a:ext uri="{FF2B5EF4-FFF2-40B4-BE49-F238E27FC236}">
                      <a16:creationId xmlns:a16="http://schemas.microsoft.com/office/drawing/2014/main" id="{046F6509-6589-407D-BD88-97FE14C323AB}"/>
                    </a:ext>
                  </a:extLst>
                </p14:cNvPr>
                <p14:cNvContentPartPr/>
                <p14:nvPr/>
              </p14:nvContentPartPr>
              <p14:xfrm>
                <a:off x="3604997" y="1750409"/>
                <a:ext cx="116280" cy="67320"/>
              </p14:xfrm>
            </p:contentPart>
          </mc:Choice>
          <mc:Fallback>
            <p:pic>
              <p:nvPicPr>
                <p:cNvPr id="47" name="Freihand 46">
                  <a:extLst>
                    <a:ext uri="{FF2B5EF4-FFF2-40B4-BE49-F238E27FC236}">
                      <a16:creationId xmlns:a16="http://schemas.microsoft.com/office/drawing/2014/main" id="{046F6509-6589-407D-BD88-97FE14C323AB}"/>
                    </a:ext>
                  </a:extLst>
                </p:cNvPr>
                <p:cNvPicPr/>
                <p:nvPr/>
              </p:nvPicPr>
              <p:blipFill>
                <a:blip r:embed="rId169"/>
                <a:stretch>
                  <a:fillRect/>
                </a:stretch>
              </p:blipFill>
              <p:spPr>
                <a:xfrm>
                  <a:off x="3600677" y="1746089"/>
                  <a:ext cx="124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8" name="Freihand 47">
                  <a:extLst>
                    <a:ext uri="{FF2B5EF4-FFF2-40B4-BE49-F238E27FC236}">
                      <a16:creationId xmlns:a16="http://schemas.microsoft.com/office/drawing/2014/main" id="{B9C39B3E-7616-43BD-A21B-45C40BF7B266}"/>
                    </a:ext>
                  </a:extLst>
                </p14:cNvPr>
                <p14:cNvContentPartPr/>
                <p14:nvPr/>
              </p14:nvContentPartPr>
              <p14:xfrm>
                <a:off x="3727397" y="1612889"/>
                <a:ext cx="171000" cy="161280"/>
              </p14:xfrm>
            </p:contentPart>
          </mc:Choice>
          <mc:Fallback>
            <p:pic>
              <p:nvPicPr>
                <p:cNvPr id="48" name="Freihand 47">
                  <a:extLst>
                    <a:ext uri="{FF2B5EF4-FFF2-40B4-BE49-F238E27FC236}">
                      <a16:creationId xmlns:a16="http://schemas.microsoft.com/office/drawing/2014/main" id="{B9C39B3E-7616-43BD-A21B-45C40BF7B266}"/>
                    </a:ext>
                  </a:extLst>
                </p:cNvPr>
                <p:cNvPicPr/>
                <p:nvPr/>
              </p:nvPicPr>
              <p:blipFill>
                <a:blip r:embed="rId171"/>
                <a:stretch>
                  <a:fillRect/>
                </a:stretch>
              </p:blipFill>
              <p:spPr>
                <a:xfrm>
                  <a:off x="3723077" y="1608569"/>
                  <a:ext cx="179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9" name="Freihand 48">
                  <a:extLst>
                    <a:ext uri="{FF2B5EF4-FFF2-40B4-BE49-F238E27FC236}">
                      <a16:creationId xmlns:a16="http://schemas.microsoft.com/office/drawing/2014/main" id="{CD0347CF-3EBC-4E5C-94BA-27E19A694EC5}"/>
                    </a:ext>
                  </a:extLst>
                </p14:cNvPr>
                <p14:cNvContentPartPr/>
                <p14:nvPr/>
              </p14:nvContentPartPr>
              <p14:xfrm>
                <a:off x="3956717" y="1505249"/>
                <a:ext cx="101520" cy="168840"/>
              </p14:xfrm>
            </p:contentPart>
          </mc:Choice>
          <mc:Fallback>
            <p:pic>
              <p:nvPicPr>
                <p:cNvPr id="49" name="Freihand 48">
                  <a:extLst>
                    <a:ext uri="{FF2B5EF4-FFF2-40B4-BE49-F238E27FC236}">
                      <a16:creationId xmlns:a16="http://schemas.microsoft.com/office/drawing/2014/main" id="{CD0347CF-3EBC-4E5C-94BA-27E19A694EC5}"/>
                    </a:ext>
                  </a:extLst>
                </p:cNvPr>
                <p:cNvPicPr/>
                <p:nvPr/>
              </p:nvPicPr>
              <p:blipFill>
                <a:blip r:embed="rId173"/>
                <a:stretch>
                  <a:fillRect/>
                </a:stretch>
              </p:blipFill>
              <p:spPr>
                <a:xfrm>
                  <a:off x="3952397" y="1500929"/>
                  <a:ext cx="1101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0" name="Freihand 49">
                  <a:extLst>
                    <a:ext uri="{FF2B5EF4-FFF2-40B4-BE49-F238E27FC236}">
                      <a16:creationId xmlns:a16="http://schemas.microsoft.com/office/drawing/2014/main" id="{1D77A274-4640-4358-BFA7-B352FDA08676}"/>
                    </a:ext>
                  </a:extLst>
                </p14:cNvPr>
                <p14:cNvContentPartPr/>
                <p14:nvPr/>
              </p14:nvContentPartPr>
              <p14:xfrm>
                <a:off x="4030877" y="1535489"/>
                <a:ext cx="310320" cy="105480"/>
              </p14:xfrm>
            </p:contentPart>
          </mc:Choice>
          <mc:Fallback>
            <p:pic>
              <p:nvPicPr>
                <p:cNvPr id="50" name="Freihand 49">
                  <a:extLst>
                    <a:ext uri="{FF2B5EF4-FFF2-40B4-BE49-F238E27FC236}">
                      <a16:creationId xmlns:a16="http://schemas.microsoft.com/office/drawing/2014/main" id="{1D77A274-4640-4358-BFA7-B352FDA08676}"/>
                    </a:ext>
                  </a:extLst>
                </p:cNvPr>
                <p:cNvPicPr/>
                <p:nvPr/>
              </p:nvPicPr>
              <p:blipFill>
                <a:blip r:embed="rId175"/>
                <a:stretch>
                  <a:fillRect/>
                </a:stretch>
              </p:blipFill>
              <p:spPr>
                <a:xfrm>
                  <a:off x="4026557" y="1531169"/>
                  <a:ext cx="318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1" name="Freihand 50">
                  <a:extLst>
                    <a:ext uri="{FF2B5EF4-FFF2-40B4-BE49-F238E27FC236}">
                      <a16:creationId xmlns:a16="http://schemas.microsoft.com/office/drawing/2014/main" id="{4FAA7061-9662-438B-9A24-429FAE9FCA74}"/>
                    </a:ext>
                  </a:extLst>
                </p14:cNvPr>
                <p14:cNvContentPartPr/>
                <p14:nvPr/>
              </p14:nvContentPartPr>
              <p14:xfrm>
                <a:off x="4225637" y="1532249"/>
                <a:ext cx="108000" cy="31320"/>
              </p14:xfrm>
            </p:contentPart>
          </mc:Choice>
          <mc:Fallback>
            <p:pic>
              <p:nvPicPr>
                <p:cNvPr id="51" name="Freihand 50">
                  <a:extLst>
                    <a:ext uri="{FF2B5EF4-FFF2-40B4-BE49-F238E27FC236}">
                      <a16:creationId xmlns:a16="http://schemas.microsoft.com/office/drawing/2014/main" id="{4FAA7061-9662-438B-9A24-429FAE9FCA74}"/>
                    </a:ext>
                  </a:extLst>
                </p:cNvPr>
                <p:cNvPicPr/>
                <p:nvPr/>
              </p:nvPicPr>
              <p:blipFill>
                <a:blip r:embed="rId177"/>
                <a:stretch>
                  <a:fillRect/>
                </a:stretch>
              </p:blipFill>
              <p:spPr>
                <a:xfrm>
                  <a:off x="4221317" y="1527929"/>
                  <a:ext cx="116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2" name="Freihand 51">
                  <a:extLst>
                    <a:ext uri="{FF2B5EF4-FFF2-40B4-BE49-F238E27FC236}">
                      <a16:creationId xmlns:a16="http://schemas.microsoft.com/office/drawing/2014/main" id="{973AE0F1-5947-4B28-9A8B-76F9444CB470}"/>
                    </a:ext>
                  </a:extLst>
                </p14:cNvPr>
                <p14:cNvContentPartPr/>
                <p14:nvPr/>
              </p14:nvContentPartPr>
              <p14:xfrm>
                <a:off x="4320317" y="1452689"/>
                <a:ext cx="131040" cy="132480"/>
              </p14:xfrm>
            </p:contentPart>
          </mc:Choice>
          <mc:Fallback>
            <p:pic>
              <p:nvPicPr>
                <p:cNvPr id="52" name="Freihand 51">
                  <a:extLst>
                    <a:ext uri="{FF2B5EF4-FFF2-40B4-BE49-F238E27FC236}">
                      <a16:creationId xmlns:a16="http://schemas.microsoft.com/office/drawing/2014/main" id="{973AE0F1-5947-4B28-9A8B-76F9444CB470}"/>
                    </a:ext>
                  </a:extLst>
                </p:cNvPr>
                <p:cNvPicPr/>
                <p:nvPr/>
              </p:nvPicPr>
              <p:blipFill>
                <a:blip r:embed="rId179"/>
                <a:stretch>
                  <a:fillRect/>
                </a:stretch>
              </p:blipFill>
              <p:spPr>
                <a:xfrm>
                  <a:off x="4315997" y="1448369"/>
                  <a:ext cx="139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3" name="Freihand 52">
                  <a:extLst>
                    <a:ext uri="{FF2B5EF4-FFF2-40B4-BE49-F238E27FC236}">
                      <a16:creationId xmlns:a16="http://schemas.microsoft.com/office/drawing/2014/main" id="{3CC626C2-4C06-411A-966B-8D3C32C03924}"/>
                    </a:ext>
                  </a:extLst>
                </p14:cNvPr>
                <p14:cNvContentPartPr/>
                <p14:nvPr/>
              </p14:nvContentPartPr>
              <p14:xfrm>
                <a:off x="4462157" y="1425329"/>
                <a:ext cx="87840" cy="116640"/>
              </p14:xfrm>
            </p:contentPart>
          </mc:Choice>
          <mc:Fallback>
            <p:pic>
              <p:nvPicPr>
                <p:cNvPr id="53" name="Freihand 52">
                  <a:extLst>
                    <a:ext uri="{FF2B5EF4-FFF2-40B4-BE49-F238E27FC236}">
                      <a16:creationId xmlns:a16="http://schemas.microsoft.com/office/drawing/2014/main" id="{3CC626C2-4C06-411A-966B-8D3C32C03924}"/>
                    </a:ext>
                  </a:extLst>
                </p:cNvPr>
                <p:cNvPicPr/>
                <p:nvPr/>
              </p:nvPicPr>
              <p:blipFill>
                <a:blip r:embed="rId181"/>
                <a:stretch>
                  <a:fillRect/>
                </a:stretch>
              </p:blipFill>
              <p:spPr>
                <a:xfrm>
                  <a:off x="4457837" y="1421009"/>
                  <a:ext cx="96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4" name="Freihand 53">
                  <a:extLst>
                    <a:ext uri="{FF2B5EF4-FFF2-40B4-BE49-F238E27FC236}">
                      <a16:creationId xmlns:a16="http://schemas.microsoft.com/office/drawing/2014/main" id="{A82258D9-8E09-4407-B88D-76F2CCA3218E}"/>
                    </a:ext>
                  </a:extLst>
                </p14:cNvPr>
                <p14:cNvContentPartPr/>
                <p14:nvPr/>
              </p14:nvContentPartPr>
              <p14:xfrm>
                <a:off x="4564397" y="1310489"/>
                <a:ext cx="195480" cy="198000"/>
              </p14:xfrm>
            </p:contentPart>
          </mc:Choice>
          <mc:Fallback>
            <p:pic>
              <p:nvPicPr>
                <p:cNvPr id="54" name="Freihand 53">
                  <a:extLst>
                    <a:ext uri="{FF2B5EF4-FFF2-40B4-BE49-F238E27FC236}">
                      <a16:creationId xmlns:a16="http://schemas.microsoft.com/office/drawing/2014/main" id="{A82258D9-8E09-4407-B88D-76F2CCA3218E}"/>
                    </a:ext>
                  </a:extLst>
                </p:cNvPr>
                <p:cNvPicPr/>
                <p:nvPr/>
              </p:nvPicPr>
              <p:blipFill>
                <a:blip r:embed="rId183"/>
                <a:stretch>
                  <a:fillRect/>
                </a:stretch>
              </p:blipFill>
              <p:spPr>
                <a:xfrm>
                  <a:off x="4560077" y="1306169"/>
                  <a:ext cx="2041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5" name="Freihand 54">
                  <a:extLst>
                    <a:ext uri="{FF2B5EF4-FFF2-40B4-BE49-F238E27FC236}">
                      <a16:creationId xmlns:a16="http://schemas.microsoft.com/office/drawing/2014/main" id="{DD714E9F-F613-4969-B33C-7B34E58B3F8E}"/>
                    </a:ext>
                  </a:extLst>
                </p14:cNvPr>
                <p14:cNvContentPartPr/>
                <p14:nvPr/>
              </p14:nvContentPartPr>
              <p14:xfrm>
                <a:off x="4672757" y="1346489"/>
                <a:ext cx="19080" cy="5400"/>
              </p14:xfrm>
            </p:contentPart>
          </mc:Choice>
          <mc:Fallback>
            <p:pic>
              <p:nvPicPr>
                <p:cNvPr id="55" name="Freihand 54">
                  <a:extLst>
                    <a:ext uri="{FF2B5EF4-FFF2-40B4-BE49-F238E27FC236}">
                      <a16:creationId xmlns:a16="http://schemas.microsoft.com/office/drawing/2014/main" id="{DD714E9F-F613-4969-B33C-7B34E58B3F8E}"/>
                    </a:ext>
                  </a:extLst>
                </p:cNvPr>
                <p:cNvPicPr/>
                <p:nvPr/>
              </p:nvPicPr>
              <p:blipFill>
                <a:blip r:embed="rId185"/>
                <a:stretch>
                  <a:fillRect/>
                </a:stretch>
              </p:blipFill>
              <p:spPr>
                <a:xfrm>
                  <a:off x="4668437" y="1342169"/>
                  <a:ext cx="277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6" name="Freihand 55">
                  <a:extLst>
                    <a:ext uri="{FF2B5EF4-FFF2-40B4-BE49-F238E27FC236}">
                      <a16:creationId xmlns:a16="http://schemas.microsoft.com/office/drawing/2014/main" id="{456379E6-6386-4723-80AC-8A25942ADED9}"/>
                    </a:ext>
                  </a:extLst>
                </p14:cNvPr>
                <p14:cNvContentPartPr/>
                <p14:nvPr/>
              </p14:nvContentPartPr>
              <p14:xfrm>
                <a:off x="4849877" y="1367369"/>
                <a:ext cx="214200" cy="90360"/>
              </p14:xfrm>
            </p:contentPart>
          </mc:Choice>
          <mc:Fallback>
            <p:pic>
              <p:nvPicPr>
                <p:cNvPr id="56" name="Freihand 55">
                  <a:extLst>
                    <a:ext uri="{FF2B5EF4-FFF2-40B4-BE49-F238E27FC236}">
                      <a16:creationId xmlns:a16="http://schemas.microsoft.com/office/drawing/2014/main" id="{456379E6-6386-4723-80AC-8A25942ADED9}"/>
                    </a:ext>
                  </a:extLst>
                </p:cNvPr>
                <p:cNvPicPr/>
                <p:nvPr/>
              </p:nvPicPr>
              <p:blipFill>
                <a:blip r:embed="rId187"/>
                <a:stretch>
                  <a:fillRect/>
                </a:stretch>
              </p:blipFill>
              <p:spPr>
                <a:xfrm>
                  <a:off x="4845557" y="1363049"/>
                  <a:ext cx="222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7" name="Freihand 56">
                  <a:extLst>
                    <a:ext uri="{FF2B5EF4-FFF2-40B4-BE49-F238E27FC236}">
                      <a16:creationId xmlns:a16="http://schemas.microsoft.com/office/drawing/2014/main" id="{5197E03C-9124-40B5-AB44-48904B89D962}"/>
                    </a:ext>
                  </a:extLst>
                </p14:cNvPr>
                <p14:cNvContentPartPr/>
                <p14:nvPr/>
              </p14:nvContentPartPr>
              <p14:xfrm>
                <a:off x="5116997" y="1346129"/>
                <a:ext cx="147960" cy="85680"/>
              </p14:xfrm>
            </p:contentPart>
          </mc:Choice>
          <mc:Fallback>
            <p:pic>
              <p:nvPicPr>
                <p:cNvPr id="57" name="Freihand 56">
                  <a:extLst>
                    <a:ext uri="{FF2B5EF4-FFF2-40B4-BE49-F238E27FC236}">
                      <a16:creationId xmlns:a16="http://schemas.microsoft.com/office/drawing/2014/main" id="{5197E03C-9124-40B5-AB44-48904B89D962}"/>
                    </a:ext>
                  </a:extLst>
                </p:cNvPr>
                <p:cNvPicPr/>
                <p:nvPr/>
              </p:nvPicPr>
              <p:blipFill>
                <a:blip r:embed="rId189"/>
                <a:stretch>
                  <a:fillRect/>
                </a:stretch>
              </p:blipFill>
              <p:spPr>
                <a:xfrm>
                  <a:off x="5112677" y="1341809"/>
                  <a:ext cx="156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8" name="Freihand 57">
                  <a:extLst>
                    <a:ext uri="{FF2B5EF4-FFF2-40B4-BE49-F238E27FC236}">
                      <a16:creationId xmlns:a16="http://schemas.microsoft.com/office/drawing/2014/main" id="{3667C837-260D-4158-AB5C-365F76CE3B59}"/>
                    </a:ext>
                  </a:extLst>
                </p14:cNvPr>
                <p14:cNvContentPartPr/>
                <p14:nvPr/>
              </p14:nvContentPartPr>
              <p14:xfrm>
                <a:off x="5293397" y="1200689"/>
                <a:ext cx="145800" cy="188280"/>
              </p14:xfrm>
            </p:contentPart>
          </mc:Choice>
          <mc:Fallback>
            <p:pic>
              <p:nvPicPr>
                <p:cNvPr id="58" name="Freihand 57">
                  <a:extLst>
                    <a:ext uri="{FF2B5EF4-FFF2-40B4-BE49-F238E27FC236}">
                      <a16:creationId xmlns:a16="http://schemas.microsoft.com/office/drawing/2014/main" id="{3667C837-260D-4158-AB5C-365F76CE3B59}"/>
                    </a:ext>
                  </a:extLst>
                </p:cNvPr>
                <p:cNvPicPr/>
                <p:nvPr/>
              </p:nvPicPr>
              <p:blipFill>
                <a:blip r:embed="rId191"/>
                <a:stretch>
                  <a:fillRect/>
                </a:stretch>
              </p:blipFill>
              <p:spPr>
                <a:xfrm>
                  <a:off x="5289077" y="1196369"/>
                  <a:ext cx="1544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9" name="Freihand 58">
                  <a:extLst>
                    <a:ext uri="{FF2B5EF4-FFF2-40B4-BE49-F238E27FC236}">
                      <a16:creationId xmlns:a16="http://schemas.microsoft.com/office/drawing/2014/main" id="{960707D8-7CFA-4EB8-8E04-2F2F30BA9509}"/>
                    </a:ext>
                  </a:extLst>
                </p14:cNvPr>
                <p14:cNvContentPartPr/>
                <p14:nvPr/>
              </p14:nvContentPartPr>
              <p14:xfrm>
                <a:off x="5461517" y="1154249"/>
                <a:ext cx="131760" cy="170640"/>
              </p14:xfrm>
            </p:contentPart>
          </mc:Choice>
          <mc:Fallback>
            <p:pic>
              <p:nvPicPr>
                <p:cNvPr id="59" name="Freihand 58">
                  <a:extLst>
                    <a:ext uri="{FF2B5EF4-FFF2-40B4-BE49-F238E27FC236}">
                      <a16:creationId xmlns:a16="http://schemas.microsoft.com/office/drawing/2014/main" id="{960707D8-7CFA-4EB8-8E04-2F2F30BA9509}"/>
                    </a:ext>
                  </a:extLst>
                </p:cNvPr>
                <p:cNvPicPr/>
                <p:nvPr/>
              </p:nvPicPr>
              <p:blipFill>
                <a:blip r:embed="rId193"/>
                <a:stretch>
                  <a:fillRect/>
                </a:stretch>
              </p:blipFill>
              <p:spPr>
                <a:xfrm>
                  <a:off x="5457197" y="1149929"/>
                  <a:ext cx="1404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60" name="Freihand 59">
                  <a:extLst>
                    <a:ext uri="{FF2B5EF4-FFF2-40B4-BE49-F238E27FC236}">
                      <a16:creationId xmlns:a16="http://schemas.microsoft.com/office/drawing/2014/main" id="{9DDE8642-BBBA-43D8-9D0D-EEB89740C047}"/>
                    </a:ext>
                  </a:extLst>
                </p14:cNvPr>
                <p14:cNvContentPartPr/>
                <p14:nvPr/>
              </p14:nvContentPartPr>
              <p14:xfrm>
                <a:off x="5607317" y="1244249"/>
                <a:ext cx="195120" cy="66240"/>
              </p14:xfrm>
            </p:contentPart>
          </mc:Choice>
          <mc:Fallback>
            <p:pic>
              <p:nvPicPr>
                <p:cNvPr id="60" name="Freihand 59">
                  <a:extLst>
                    <a:ext uri="{FF2B5EF4-FFF2-40B4-BE49-F238E27FC236}">
                      <a16:creationId xmlns:a16="http://schemas.microsoft.com/office/drawing/2014/main" id="{9DDE8642-BBBA-43D8-9D0D-EEB89740C047}"/>
                    </a:ext>
                  </a:extLst>
                </p:cNvPr>
                <p:cNvPicPr/>
                <p:nvPr/>
              </p:nvPicPr>
              <p:blipFill>
                <a:blip r:embed="rId195"/>
                <a:stretch>
                  <a:fillRect/>
                </a:stretch>
              </p:blipFill>
              <p:spPr>
                <a:xfrm>
                  <a:off x="5602997" y="1239929"/>
                  <a:ext cx="203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61" name="Freihand 60">
                  <a:extLst>
                    <a:ext uri="{FF2B5EF4-FFF2-40B4-BE49-F238E27FC236}">
                      <a16:creationId xmlns:a16="http://schemas.microsoft.com/office/drawing/2014/main" id="{17C7E248-1031-420D-9FBB-A48FB0B5E7BC}"/>
                    </a:ext>
                  </a:extLst>
                </p14:cNvPr>
                <p14:cNvContentPartPr/>
                <p14:nvPr/>
              </p14:nvContentPartPr>
              <p14:xfrm>
                <a:off x="5884157" y="1028249"/>
                <a:ext cx="12960" cy="196920"/>
              </p14:xfrm>
            </p:contentPart>
          </mc:Choice>
          <mc:Fallback>
            <p:pic>
              <p:nvPicPr>
                <p:cNvPr id="61" name="Freihand 60">
                  <a:extLst>
                    <a:ext uri="{FF2B5EF4-FFF2-40B4-BE49-F238E27FC236}">
                      <a16:creationId xmlns:a16="http://schemas.microsoft.com/office/drawing/2014/main" id="{17C7E248-1031-420D-9FBB-A48FB0B5E7BC}"/>
                    </a:ext>
                  </a:extLst>
                </p:cNvPr>
                <p:cNvPicPr/>
                <p:nvPr/>
              </p:nvPicPr>
              <p:blipFill>
                <a:blip r:embed="rId197"/>
                <a:stretch>
                  <a:fillRect/>
                </a:stretch>
              </p:blipFill>
              <p:spPr>
                <a:xfrm>
                  <a:off x="5879837" y="1023929"/>
                  <a:ext cx="216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62" name="Freihand 61">
                  <a:extLst>
                    <a:ext uri="{FF2B5EF4-FFF2-40B4-BE49-F238E27FC236}">
                      <a16:creationId xmlns:a16="http://schemas.microsoft.com/office/drawing/2014/main" id="{87AFBACF-CABE-41AA-92B8-8CF780761D2F}"/>
                    </a:ext>
                  </a:extLst>
                </p14:cNvPr>
                <p14:cNvContentPartPr/>
                <p14:nvPr/>
              </p14:nvContentPartPr>
              <p14:xfrm>
                <a:off x="5909717" y="1314089"/>
                <a:ext cx="360" cy="360"/>
              </p14:xfrm>
            </p:contentPart>
          </mc:Choice>
          <mc:Fallback>
            <p:pic>
              <p:nvPicPr>
                <p:cNvPr id="62" name="Freihand 61">
                  <a:extLst>
                    <a:ext uri="{FF2B5EF4-FFF2-40B4-BE49-F238E27FC236}">
                      <a16:creationId xmlns:a16="http://schemas.microsoft.com/office/drawing/2014/main" id="{87AFBACF-CABE-41AA-92B8-8CF780761D2F}"/>
                    </a:ext>
                  </a:extLst>
                </p:cNvPr>
                <p:cNvPicPr/>
                <p:nvPr/>
              </p:nvPicPr>
              <p:blipFill>
                <a:blip r:embed="rId104"/>
                <a:stretch>
                  <a:fillRect/>
                </a:stretch>
              </p:blipFill>
              <p:spPr>
                <a:xfrm>
                  <a:off x="5905397" y="130976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1312" name="Freihand 141311">
                  <a:extLst>
                    <a:ext uri="{FF2B5EF4-FFF2-40B4-BE49-F238E27FC236}">
                      <a16:creationId xmlns:a16="http://schemas.microsoft.com/office/drawing/2014/main" id="{E24EF55B-442D-4AFF-A1F8-897E8BCFAD65}"/>
                    </a:ext>
                  </a:extLst>
                </p14:cNvPr>
                <p14:cNvContentPartPr/>
                <p14:nvPr/>
              </p14:nvContentPartPr>
              <p14:xfrm>
                <a:off x="2238797" y="3185369"/>
                <a:ext cx="309960" cy="537840"/>
              </p14:xfrm>
            </p:contentPart>
          </mc:Choice>
          <mc:Fallback>
            <p:pic>
              <p:nvPicPr>
                <p:cNvPr id="141312" name="Freihand 141311">
                  <a:extLst>
                    <a:ext uri="{FF2B5EF4-FFF2-40B4-BE49-F238E27FC236}">
                      <a16:creationId xmlns:a16="http://schemas.microsoft.com/office/drawing/2014/main" id="{E24EF55B-442D-4AFF-A1F8-897E8BCFAD65}"/>
                    </a:ext>
                  </a:extLst>
                </p:cNvPr>
                <p:cNvPicPr/>
                <p:nvPr/>
              </p:nvPicPr>
              <p:blipFill>
                <a:blip r:embed="rId200"/>
                <a:stretch>
                  <a:fillRect/>
                </a:stretch>
              </p:blipFill>
              <p:spPr>
                <a:xfrm>
                  <a:off x="2234477" y="3181049"/>
                  <a:ext cx="31860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1313" name="Freihand 141312">
                  <a:extLst>
                    <a:ext uri="{FF2B5EF4-FFF2-40B4-BE49-F238E27FC236}">
                      <a16:creationId xmlns:a16="http://schemas.microsoft.com/office/drawing/2014/main" id="{BA3CA4E2-39C8-4690-8725-D780610AE2FA}"/>
                    </a:ext>
                  </a:extLst>
                </p14:cNvPr>
                <p14:cNvContentPartPr/>
                <p14:nvPr/>
              </p14:nvContentPartPr>
              <p14:xfrm>
                <a:off x="2188037" y="3532049"/>
                <a:ext cx="248040" cy="214200"/>
              </p14:xfrm>
            </p:contentPart>
          </mc:Choice>
          <mc:Fallback>
            <p:pic>
              <p:nvPicPr>
                <p:cNvPr id="141313" name="Freihand 141312">
                  <a:extLst>
                    <a:ext uri="{FF2B5EF4-FFF2-40B4-BE49-F238E27FC236}">
                      <a16:creationId xmlns:a16="http://schemas.microsoft.com/office/drawing/2014/main" id="{BA3CA4E2-39C8-4690-8725-D780610AE2FA}"/>
                    </a:ext>
                  </a:extLst>
                </p:cNvPr>
                <p:cNvPicPr/>
                <p:nvPr/>
              </p:nvPicPr>
              <p:blipFill>
                <a:blip r:embed="rId202"/>
                <a:stretch>
                  <a:fillRect/>
                </a:stretch>
              </p:blipFill>
              <p:spPr>
                <a:xfrm>
                  <a:off x="2183717" y="3527729"/>
                  <a:ext cx="2566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1317" name="Freihand 141316">
                  <a:extLst>
                    <a:ext uri="{FF2B5EF4-FFF2-40B4-BE49-F238E27FC236}">
                      <a16:creationId xmlns:a16="http://schemas.microsoft.com/office/drawing/2014/main" id="{93808CD1-13EC-4DFE-880F-2CAC8D60C5C4}"/>
                    </a:ext>
                  </a:extLst>
                </p14:cNvPr>
                <p14:cNvContentPartPr/>
                <p14:nvPr/>
              </p14:nvContentPartPr>
              <p14:xfrm>
                <a:off x="2584757" y="2979449"/>
                <a:ext cx="134280" cy="128880"/>
              </p14:xfrm>
            </p:contentPart>
          </mc:Choice>
          <mc:Fallback>
            <p:pic>
              <p:nvPicPr>
                <p:cNvPr id="141317" name="Freihand 141316">
                  <a:extLst>
                    <a:ext uri="{FF2B5EF4-FFF2-40B4-BE49-F238E27FC236}">
                      <a16:creationId xmlns:a16="http://schemas.microsoft.com/office/drawing/2014/main" id="{93808CD1-13EC-4DFE-880F-2CAC8D60C5C4}"/>
                    </a:ext>
                  </a:extLst>
                </p:cNvPr>
                <p:cNvPicPr/>
                <p:nvPr/>
              </p:nvPicPr>
              <p:blipFill>
                <a:blip r:embed="rId204"/>
                <a:stretch>
                  <a:fillRect/>
                </a:stretch>
              </p:blipFill>
              <p:spPr>
                <a:xfrm>
                  <a:off x="2580437" y="2975129"/>
                  <a:ext cx="1429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1318" name="Freihand 141317">
                  <a:extLst>
                    <a:ext uri="{FF2B5EF4-FFF2-40B4-BE49-F238E27FC236}">
                      <a16:creationId xmlns:a16="http://schemas.microsoft.com/office/drawing/2014/main" id="{645A39F1-9FAF-4D90-A9C9-D451809B3E8D}"/>
                    </a:ext>
                  </a:extLst>
                </p14:cNvPr>
                <p14:cNvContentPartPr/>
                <p14:nvPr/>
              </p14:nvContentPartPr>
              <p14:xfrm>
                <a:off x="2722277" y="2930849"/>
                <a:ext cx="86760" cy="111960"/>
              </p14:xfrm>
            </p:contentPart>
          </mc:Choice>
          <mc:Fallback>
            <p:pic>
              <p:nvPicPr>
                <p:cNvPr id="141318" name="Freihand 141317">
                  <a:extLst>
                    <a:ext uri="{FF2B5EF4-FFF2-40B4-BE49-F238E27FC236}">
                      <a16:creationId xmlns:a16="http://schemas.microsoft.com/office/drawing/2014/main" id="{645A39F1-9FAF-4D90-A9C9-D451809B3E8D}"/>
                    </a:ext>
                  </a:extLst>
                </p:cNvPr>
                <p:cNvPicPr/>
                <p:nvPr/>
              </p:nvPicPr>
              <p:blipFill>
                <a:blip r:embed="rId206"/>
                <a:stretch>
                  <a:fillRect/>
                </a:stretch>
              </p:blipFill>
              <p:spPr>
                <a:xfrm>
                  <a:off x="2717957" y="2926529"/>
                  <a:ext cx="95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1319" name="Freihand 141318">
                  <a:extLst>
                    <a:ext uri="{FF2B5EF4-FFF2-40B4-BE49-F238E27FC236}">
                      <a16:creationId xmlns:a16="http://schemas.microsoft.com/office/drawing/2014/main" id="{0CF7D29F-3FD1-4E19-A2D6-28781CB221E4}"/>
                    </a:ext>
                  </a:extLst>
                </p14:cNvPr>
                <p14:cNvContentPartPr/>
                <p14:nvPr/>
              </p14:nvContentPartPr>
              <p14:xfrm>
                <a:off x="2822357" y="2863889"/>
                <a:ext cx="94320" cy="124560"/>
              </p14:xfrm>
            </p:contentPart>
          </mc:Choice>
          <mc:Fallback>
            <p:pic>
              <p:nvPicPr>
                <p:cNvPr id="141319" name="Freihand 141318">
                  <a:extLst>
                    <a:ext uri="{FF2B5EF4-FFF2-40B4-BE49-F238E27FC236}">
                      <a16:creationId xmlns:a16="http://schemas.microsoft.com/office/drawing/2014/main" id="{0CF7D29F-3FD1-4E19-A2D6-28781CB221E4}"/>
                    </a:ext>
                  </a:extLst>
                </p:cNvPr>
                <p:cNvPicPr/>
                <p:nvPr/>
              </p:nvPicPr>
              <p:blipFill>
                <a:blip r:embed="rId208"/>
                <a:stretch>
                  <a:fillRect/>
                </a:stretch>
              </p:blipFill>
              <p:spPr>
                <a:xfrm>
                  <a:off x="2818037" y="2859569"/>
                  <a:ext cx="102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1320" name="Freihand 141319">
                  <a:extLst>
                    <a:ext uri="{FF2B5EF4-FFF2-40B4-BE49-F238E27FC236}">
                      <a16:creationId xmlns:a16="http://schemas.microsoft.com/office/drawing/2014/main" id="{1BA0747C-EF22-4D16-B5E2-D1D1BD898292}"/>
                    </a:ext>
                  </a:extLst>
                </p14:cNvPr>
                <p14:cNvContentPartPr/>
                <p14:nvPr/>
              </p14:nvContentPartPr>
              <p14:xfrm>
                <a:off x="2917397" y="2782889"/>
                <a:ext cx="149400" cy="166320"/>
              </p14:xfrm>
            </p:contentPart>
          </mc:Choice>
          <mc:Fallback>
            <p:pic>
              <p:nvPicPr>
                <p:cNvPr id="141320" name="Freihand 141319">
                  <a:extLst>
                    <a:ext uri="{FF2B5EF4-FFF2-40B4-BE49-F238E27FC236}">
                      <a16:creationId xmlns:a16="http://schemas.microsoft.com/office/drawing/2014/main" id="{1BA0747C-EF22-4D16-B5E2-D1D1BD898292}"/>
                    </a:ext>
                  </a:extLst>
                </p:cNvPr>
                <p:cNvPicPr/>
                <p:nvPr/>
              </p:nvPicPr>
              <p:blipFill>
                <a:blip r:embed="rId210"/>
                <a:stretch>
                  <a:fillRect/>
                </a:stretch>
              </p:blipFill>
              <p:spPr>
                <a:xfrm>
                  <a:off x="2913077" y="2778569"/>
                  <a:ext cx="158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1321" name="Freihand 141320">
                  <a:extLst>
                    <a:ext uri="{FF2B5EF4-FFF2-40B4-BE49-F238E27FC236}">
                      <a16:creationId xmlns:a16="http://schemas.microsoft.com/office/drawing/2014/main" id="{DEB2FB87-2563-48DF-BF35-A9E0825A0119}"/>
                    </a:ext>
                  </a:extLst>
                </p14:cNvPr>
                <p14:cNvContentPartPr/>
                <p14:nvPr/>
              </p14:nvContentPartPr>
              <p14:xfrm>
                <a:off x="3082997" y="2696489"/>
                <a:ext cx="108720" cy="129240"/>
              </p14:xfrm>
            </p:contentPart>
          </mc:Choice>
          <mc:Fallback>
            <p:pic>
              <p:nvPicPr>
                <p:cNvPr id="141321" name="Freihand 141320">
                  <a:extLst>
                    <a:ext uri="{FF2B5EF4-FFF2-40B4-BE49-F238E27FC236}">
                      <a16:creationId xmlns:a16="http://schemas.microsoft.com/office/drawing/2014/main" id="{DEB2FB87-2563-48DF-BF35-A9E0825A0119}"/>
                    </a:ext>
                  </a:extLst>
                </p:cNvPr>
                <p:cNvPicPr/>
                <p:nvPr/>
              </p:nvPicPr>
              <p:blipFill>
                <a:blip r:embed="rId212"/>
                <a:stretch>
                  <a:fillRect/>
                </a:stretch>
              </p:blipFill>
              <p:spPr>
                <a:xfrm>
                  <a:off x="3078677" y="2692169"/>
                  <a:ext cx="117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1322" name="Freihand 141321">
                  <a:extLst>
                    <a:ext uri="{FF2B5EF4-FFF2-40B4-BE49-F238E27FC236}">
                      <a16:creationId xmlns:a16="http://schemas.microsoft.com/office/drawing/2014/main" id="{0B7F7497-1966-46DB-AE25-A193B6DD9768}"/>
                    </a:ext>
                  </a:extLst>
                </p14:cNvPr>
                <p14:cNvContentPartPr/>
                <p14:nvPr/>
              </p14:nvContentPartPr>
              <p14:xfrm>
                <a:off x="3201077" y="2694689"/>
                <a:ext cx="105480" cy="109800"/>
              </p14:xfrm>
            </p:contentPart>
          </mc:Choice>
          <mc:Fallback>
            <p:pic>
              <p:nvPicPr>
                <p:cNvPr id="141322" name="Freihand 141321">
                  <a:extLst>
                    <a:ext uri="{FF2B5EF4-FFF2-40B4-BE49-F238E27FC236}">
                      <a16:creationId xmlns:a16="http://schemas.microsoft.com/office/drawing/2014/main" id="{0B7F7497-1966-46DB-AE25-A193B6DD9768}"/>
                    </a:ext>
                  </a:extLst>
                </p:cNvPr>
                <p:cNvPicPr/>
                <p:nvPr/>
              </p:nvPicPr>
              <p:blipFill>
                <a:blip r:embed="rId214"/>
                <a:stretch>
                  <a:fillRect/>
                </a:stretch>
              </p:blipFill>
              <p:spPr>
                <a:xfrm>
                  <a:off x="3196757" y="2690369"/>
                  <a:ext cx="114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1323" name="Freihand 141322">
                  <a:extLst>
                    <a:ext uri="{FF2B5EF4-FFF2-40B4-BE49-F238E27FC236}">
                      <a16:creationId xmlns:a16="http://schemas.microsoft.com/office/drawing/2014/main" id="{0F240E28-A536-4B51-AB69-C223C2D3B569}"/>
                    </a:ext>
                  </a:extLst>
                </p14:cNvPr>
                <p14:cNvContentPartPr/>
                <p14:nvPr/>
              </p14:nvContentPartPr>
              <p14:xfrm>
                <a:off x="3296477" y="2546009"/>
                <a:ext cx="135360" cy="158760"/>
              </p14:xfrm>
            </p:contentPart>
          </mc:Choice>
          <mc:Fallback>
            <p:pic>
              <p:nvPicPr>
                <p:cNvPr id="141323" name="Freihand 141322">
                  <a:extLst>
                    <a:ext uri="{FF2B5EF4-FFF2-40B4-BE49-F238E27FC236}">
                      <a16:creationId xmlns:a16="http://schemas.microsoft.com/office/drawing/2014/main" id="{0F240E28-A536-4B51-AB69-C223C2D3B569}"/>
                    </a:ext>
                  </a:extLst>
                </p:cNvPr>
                <p:cNvPicPr/>
                <p:nvPr/>
              </p:nvPicPr>
              <p:blipFill>
                <a:blip r:embed="rId216"/>
                <a:stretch>
                  <a:fillRect/>
                </a:stretch>
              </p:blipFill>
              <p:spPr>
                <a:xfrm>
                  <a:off x="3292157" y="2541689"/>
                  <a:ext cx="1440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1324" name="Freihand 141323">
                  <a:extLst>
                    <a:ext uri="{FF2B5EF4-FFF2-40B4-BE49-F238E27FC236}">
                      <a16:creationId xmlns:a16="http://schemas.microsoft.com/office/drawing/2014/main" id="{74B8FC23-BE4C-458D-8352-C63A89318CB9}"/>
                    </a:ext>
                  </a:extLst>
                </p14:cNvPr>
                <p14:cNvContentPartPr/>
                <p14:nvPr/>
              </p14:nvContentPartPr>
              <p14:xfrm>
                <a:off x="3279917" y="2627729"/>
                <a:ext cx="129960" cy="29160"/>
              </p14:xfrm>
            </p:contentPart>
          </mc:Choice>
          <mc:Fallback>
            <p:pic>
              <p:nvPicPr>
                <p:cNvPr id="141324" name="Freihand 141323">
                  <a:extLst>
                    <a:ext uri="{FF2B5EF4-FFF2-40B4-BE49-F238E27FC236}">
                      <a16:creationId xmlns:a16="http://schemas.microsoft.com/office/drawing/2014/main" id="{74B8FC23-BE4C-458D-8352-C63A89318CB9}"/>
                    </a:ext>
                  </a:extLst>
                </p:cNvPr>
                <p:cNvPicPr/>
                <p:nvPr/>
              </p:nvPicPr>
              <p:blipFill>
                <a:blip r:embed="rId218"/>
                <a:stretch>
                  <a:fillRect/>
                </a:stretch>
              </p:blipFill>
              <p:spPr>
                <a:xfrm>
                  <a:off x="3275597" y="2623409"/>
                  <a:ext cx="1386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1325" name="Freihand 141324">
                  <a:extLst>
                    <a:ext uri="{FF2B5EF4-FFF2-40B4-BE49-F238E27FC236}">
                      <a16:creationId xmlns:a16="http://schemas.microsoft.com/office/drawing/2014/main" id="{A0FA788A-AA8C-434B-B636-88613A26FB4A}"/>
                    </a:ext>
                  </a:extLst>
                </p14:cNvPr>
                <p14:cNvContentPartPr/>
                <p14:nvPr/>
              </p14:nvContentPartPr>
              <p14:xfrm>
                <a:off x="3418517" y="2543849"/>
                <a:ext cx="187200" cy="87480"/>
              </p14:xfrm>
            </p:contentPart>
          </mc:Choice>
          <mc:Fallback>
            <p:pic>
              <p:nvPicPr>
                <p:cNvPr id="141325" name="Freihand 141324">
                  <a:extLst>
                    <a:ext uri="{FF2B5EF4-FFF2-40B4-BE49-F238E27FC236}">
                      <a16:creationId xmlns:a16="http://schemas.microsoft.com/office/drawing/2014/main" id="{A0FA788A-AA8C-434B-B636-88613A26FB4A}"/>
                    </a:ext>
                  </a:extLst>
                </p:cNvPr>
                <p:cNvPicPr/>
                <p:nvPr/>
              </p:nvPicPr>
              <p:blipFill>
                <a:blip r:embed="rId220"/>
                <a:stretch>
                  <a:fillRect/>
                </a:stretch>
              </p:blipFill>
              <p:spPr>
                <a:xfrm>
                  <a:off x="3414197" y="2539529"/>
                  <a:ext cx="195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1326" name="Freihand 141325">
                  <a:extLst>
                    <a:ext uri="{FF2B5EF4-FFF2-40B4-BE49-F238E27FC236}">
                      <a16:creationId xmlns:a16="http://schemas.microsoft.com/office/drawing/2014/main" id="{4CCB452E-88C3-4F05-8868-F3030397A716}"/>
                    </a:ext>
                  </a:extLst>
                </p14:cNvPr>
                <p14:cNvContentPartPr/>
                <p14:nvPr/>
              </p14:nvContentPartPr>
              <p14:xfrm>
                <a:off x="3685997" y="2336849"/>
                <a:ext cx="283320" cy="176760"/>
              </p14:xfrm>
            </p:contentPart>
          </mc:Choice>
          <mc:Fallback>
            <p:pic>
              <p:nvPicPr>
                <p:cNvPr id="141326" name="Freihand 141325">
                  <a:extLst>
                    <a:ext uri="{FF2B5EF4-FFF2-40B4-BE49-F238E27FC236}">
                      <a16:creationId xmlns:a16="http://schemas.microsoft.com/office/drawing/2014/main" id="{4CCB452E-88C3-4F05-8868-F3030397A716}"/>
                    </a:ext>
                  </a:extLst>
                </p:cNvPr>
                <p:cNvPicPr/>
                <p:nvPr/>
              </p:nvPicPr>
              <p:blipFill>
                <a:blip r:embed="rId222"/>
                <a:stretch>
                  <a:fillRect/>
                </a:stretch>
              </p:blipFill>
              <p:spPr>
                <a:xfrm>
                  <a:off x="3681677" y="2332529"/>
                  <a:ext cx="2919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1327" name="Freihand 141326">
                  <a:extLst>
                    <a:ext uri="{FF2B5EF4-FFF2-40B4-BE49-F238E27FC236}">
                      <a16:creationId xmlns:a16="http://schemas.microsoft.com/office/drawing/2014/main" id="{6563DEE7-46BD-4AAB-BD87-92248E2BDC77}"/>
                    </a:ext>
                  </a:extLst>
                </p14:cNvPr>
                <p14:cNvContentPartPr/>
                <p14:nvPr/>
              </p14:nvContentPartPr>
              <p14:xfrm>
                <a:off x="3910997" y="2273849"/>
                <a:ext cx="360" cy="360"/>
              </p14:xfrm>
            </p:contentPart>
          </mc:Choice>
          <mc:Fallback>
            <p:pic>
              <p:nvPicPr>
                <p:cNvPr id="141327" name="Freihand 141326">
                  <a:extLst>
                    <a:ext uri="{FF2B5EF4-FFF2-40B4-BE49-F238E27FC236}">
                      <a16:creationId xmlns:a16="http://schemas.microsoft.com/office/drawing/2014/main" id="{6563DEE7-46BD-4AAB-BD87-92248E2BDC77}"/>
                    </a:ext>
                  </a:extLst>
                </p:cNvPr>
                <p:cNvPicPr/>
                <p:nvPr/>
              </p:nvPicPr>
              <p:blipFill>
                <a:blip r:embed="rId104"/>
                <a:stretch>
                  <a:fillRect/>
                </a:stretch>
              </p:blipFill>
              <p:spPr>
                <a:xfrm>
                  <a:off x="3906677" y="226952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1328" name="Freihand 141327">
                  <a:extLst>
                    <a:ext uri="{FF2B5EF4-FFF2-40B4-BE49-F238E27FC236}">
                      <a16:creationId xmlns:a16="http://schemas.microsoft.com/office/drawing/2014/main" id="{FC0B38B6-59C2-4AE0-B27E-0EC8850FBBAA}"/>
                    </a:ext>
                  </a:extLst>
                </p14:cNvPr>
                <p14:cNvContentPartPr/>
                <p14:nvPr/>
              </p14:nvContentPartPr>
              <p14:xfrm>
                <a:off x="4064717" y="2150369"/>
                <a:ext cx="139320" cy="163800"/>
              </p14:xfrm>
            </p:contentPart>
          </mc:Choice>
          <mc:Fallback>
            <p:pic>
              <p:nvPicPr>
                <p:cNvPr id="141328" name="Freihand 141327">
                  <a:extLst>
                    <a:ext uri="{FF2B5EF4-FFF2-40B4-BE49-F238E27FC236}">
                      <a16:creationId xmlns:a16="http://schemas.microsoft.com/office/drawing/2014/main" id="{FC0B38B6-59C2-4AE0-B27E-0EC8850FBBAA}"/>
                    </a:ext>
                  </a:extLst>
                </p:cNvPr>
                <p:cNvPicPr/>
                <p:nvPr/>
              </p:nvPicPr>
              <p:blipFill>
                <a:blip r:embed="rId225"/>
                <a:stretch>
                  <a:fillRect/>
                </a:stretch>
              </p:blipFill>
              <p:spPr>
                <a:xfrm>
                  <a:off x="4060397" y="2146049"/>
                  <a:ext cx="147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1329" name="Freihand 141328">
                  <a:extLst>
                    <a:ext uri="{FF2B5EF4-FFF2-40B4-BE49-F238E27FC236}">
                      <a16:creationId xmlns:a16="http://schemas.microsoft.com/office/drawing/2014/main" id="{417C969B-6D5B-443A-B96B-C9565836124B}"/>
                    </a:ext>
                  </a:extLst>
                </p14:cNvPr>
                <p14:cNvContentPartPr/>
                <p14:nvPr/>
              </p14:nvContentPartPr>
              <p14:xfrm>
                <a:off x="3141677" y="2908169"/>
                <a:ext cx="256320" cy="184320"/>
              </p14:xfrm>
            </p:contentPart>
          </mc:Choice>
          <mc:Fallback>
            <p:pic>
              <p:nvPicPr>
                <p:cNvPr id="141329" name="Freihand 141328">
                  <a:extLst>
                    <a:ext uri="{FF2B5EF4-FFF2-40B4-BE49-F238E27FC236}">
                      <a16:creationId xmlns:a16="http://schemas.microsoft.com/office/drawing/2014/main" id="{417C969B-6D5B-443A-B96B-C9565836124B}"/>
                    </a:ext>
                  </a:extLst>
                </p:cNvPr>
                <p:cNvPicPr/>
                <p:nvPr/>
              </p:nvPicPr>
              <p:blipFill>
                <a:blip r:embed="rId227"/>
                <a:stretch>
                  <a:fillRect/>
                </a:stretch>
              </p:blipFill>
              <p:spPr>
                <a:xfrm>
                  <a:off x="3137357" y="2903849"/>
                  <a:ext cx="264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1330" name="Freihand 141329">
                  <a:extLst>
                    <a:ext uri="{FF2B5EF4-FFF2-40B4-BE49-F238E27FC236}">
                      <a16:creationId xmlns:a16="http://schemas.microsoft.com/office/drawing/2014/main" id="{6D30AC68-0535-47C1-8711-EB75D0F9F2B4}"/>
                    </a:ext>
                  </a:extLst>
                </p14:cNvPr>
                <p14:cNvContentPartPr/>
                <p14:nvPr/>
              </p14:nvContentPartPr>
              <p14:xfrm>
                <a:off x="3468917" y="2790089"/>
                <a:ext cx="118440" cy="110520"/>
              </p14:xfrm>
            </p:contentPart>
          </mc:Choice>
          <mc:Fallback>
            <p:pic>
              <p:nvPicPr>
                <p:cNvPr id="141330" name="Freihand 141329">
                  <a:extLst>
                    <a:ext uri="{FF2B5EF4-FFF2-40B4-BE49-F238E27FC236}">
                      <a16:creationId xmlns:a16="http://schemas.microsoft.com/office/drawing/2014/main" id="{6D30AC68-0535-47C1-8711-EB75D0F9F2B4}"/>
                    </a:ext>
                  </a:extLst>
                </p:cNvPr>
                <p:cNvPicPr/>
                <p:nvPr/>
              </p:nvPicPr>
              <p:blipFill>
                <a:blip r:embed="rId229"/>
                <a:stretch>
                  <a:fillRect/>
                </a:stretch>
              </p:blipFill>
              <p:spPr>
                <a:xfrm>
                  <a:off x="3464597" y="2785769"/>
                  <a:ext cx="127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1331" name="Freihand 141330">
                  <a:extLst>
                    <a:ext uri="{FF2B5EF4-FFF2-40B4-BE49-F238E27FC236}">
                      <a16:creationId xmlns:a16="http://schemas.microsoft.com/office/drawing/2014/main" id="{E1F56A91-20FE-4B3A-B697-210E6EEABF1A}"/>
                    </a:ext>
                  </a:extLst>
                </p14:cNvPr>
                <p14:cNvContentPartPr/>
                <p14:nvPr/>
              </p14:nvContentPartPr>
              <p14:xfrm>
                <a:off x="3624797" y="2763809"/>
                <a:ext cx="69840" cy="213120"/>
              </p14:xfrm>
            </p:contentPart>
          </mc:Choice>
          <mc:Fallback>
            <p:pic>
              <p:nvPicPr>
                <p:cNvPr id="141331" name="Freihand 141330">
                  <a:extLst>
                    <a:ext uri="{FF2B5EF4-FFF2-40B4-BE49-F238E27FC236}">
                      <a16:creationId xmlns:a16="http://schemas.microsoft.com/office/drawing/2014/main" id="{E1F56A91-20FE-4B3A-B697-210E6EEABF1A}"/>
                    </a:ext>
                  </a:extLst>
                </p:cNvPr>
                <p:cNvPicPr/>
                <p:nvPr/>
              </p:nvPicPr>
              <p:blipFill>
                <a:blip r:embed="rId231"/>
                <a:stretch>
                  <a:fillRect/>
                </a:stretch>
              </p:blipFill>
              <p:spPr>
                <a:xfrm>
                  <a:off x="3620477" y="2759489"/>
                  <a:ext cx="784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1332" name="Freihand 141331">
                  <a:extLst>
                    <a:ext uri="{FF2B5EF4-FFF2-40B4-BE49-F238E27FC236}">
                      <a16:creationId xmlns:a16="http://schemas.microsoft.com/office/drawing/2014/main" id="{8868C971-D9D5-4A52-B07C-1313644CA7EA}"/>
                    </a:ext>
                  </a:extLst>
                </p14:cNvPr>
                <p14:cNvContentPartPr/>
                <p14:nvPr/>
              </p14:nvContentPartPr>
              <p14:xfrm>
                <a:off x="3741797" y="2735369"/>
                <a:ext cx="50760" cy="82800"/>
              </p14:xfrm>
            </p:contentPart>
          </mc:Choice>
          <mc:Fallback>
            <p:pic>
              <p:nvPicPr>
                <p:cNvPr id="141332" name="Freihand 141331">
                  <a:extLst>
                    <a:ext uri="{FF2B5EF4-FFF2-40B4-BE49-F238E27FC236}">
                      <a16:creationId xmlns:a16="http://schemas.microsoft.com/office/drawing/2014/main" id="{8868C971-D9D5-4A52-B07C-1313644CA7EA}"/>
                    </a:ext>
                  </a:extLst>
                </p:cNvPr>
                <p:cNvPicPr/>
                <p:nvPr/>
              </p:nvPicPr>
              <p:blipFill>
                <a:blip r:embed="rId233"/>
                <a:stretch>
                  <a:fillRect/>
                </a:stretch>
              </p:blipFill>
              <p:spPr>
                <a:xfrm>
                  <a:off x="3737477" y="2731049"/>
                  <a:ext cx="59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1333" name="Freihand 141332">
                  <a:extLst>
                    <a:ext uri="{FF2B5EF4-FFF2-40B4-BE49-F238E27FC236}">
                      <a16:creationId xmlns:a16="http://schemas.microsoft.com/office/drawing/2014/main" id="{C95B2179-6300-45CD-A607-310BCA84B8C4}"/>
                    </a:ext>
                  </a:extLst>
                </p14:cNvPr>
                <p14:cNvContentPartPr/>
                <p14:nvPr/>
              </p14:nvContentPartPr>
              <p14:xfrm>
                <a:off x="3781397" y="2627369"/>
                <a:ext cx="222120" cy="137520"/>
              </p14:xfrm>
            </p:contentPart>
          </mc:Choice>
          <mc:Fallback>
            <p:pic>
              <p:nvPicPr>
                <p:cNvPr id="141333" name="Freihand 141332">
                  <a:extLst>
                    <a:ext uri="{FF2B5EF4-FFF2-40B4-BE49-F238E27FC236}">
                      <a16:creationId xmlns:a16="http://schemas.microsoft.com/office/drawing/2014/main" id="{C95B2179-6300-45CD-A607-310BCA84B8C4}"/>
                    </a:ext>
                  </a:extLst>
                </p:cNvPr>
                <p:cNvPicPr/>
                <p:nvPr/>
              </p:nvPicPr>
              <p:blipFill>
                <a:blip r:embed="rId235"/>
                <a:stretch>
                  <a:fillRect/>
                </a:stretch>
              </p:blipFill>
              <p:spPr>
                <a:xfrm>
                  <a:off x="3777077" y="2623049"/>
                  <a:ext cx="2307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1334" name="Freihand 141333">
                  <a:extLst>
                    <a:ext uri="{FF2B5EF4-FFF2-40B4-BE49-F238E27FC236}">
                      <a16:creationId xmlns:a16="http://schemas.microsoft.com/office/drawing/2014/main" id="{95805801-39ED-43B5-A0BF-942EABD9AF87}"/>
                    </a:ext>
                  </a:extLst>
                </p14:cNvPr>
                <p14:cNvContentPartPr/>
                <p14:nvPr/>
              </p14:nvContentPartPr>
              <p14:xfrm>
                <a:off x="3686717" y="2630969"/>
                <a:ext cx="159120" cy="41400"/>
              </p14:xfrm>
            </p:contentPart>
          </mc:Choice>
          <mc:Fallback>
            <p:pic>
              <p:nvPicPr>
                <p:cNvPr id="141334" name="Freihand 141333">
                  <a:extLst>
                    <a:ext uri="{FF2B5EF4-FFF2-40B4-BE49-F238E27FC236}">
                      <a16:creationId xmlns:a16="http://schemas.microsoft.com/office/drawing/2014/main" id="{95805801-39ED-43B5-A0BF-942EABD9AF87}"/>
                    </a:ext>
                  </a:extLst>
                </p:cNvPr>
                <p:cNvPicPr/>
                <p:nvPr/>
              </p:nvPicPr>
              <p:blipFill>
                <a:blip r:embed="rId237"/>
                <a:stretch>
                  <a:fillRect/>
                </a:stretch>
              </p:blipFill>
              <p:spPr>
                <a:xfrm>
                  <a:off x="3682397" y="2626649"/>
                  <a:ext cx="167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1336" name="Freihand 141335">
                  <a:extLst>
                    <a:ext uri="{FF2B5EF4-FFF2-40B4-BE49-F238E27FC236}">
                      <a16:creationId xmlns:a16="http://schemas.microsoft.com/office/drawing/2014/main" id="{47177419-18FC-4DD2-91B3-D869D49D74A6}"/>
                    </a:ext>
                  </a:extLst>
                </p14:cNvPr>
                <p14:cNvContentPartPr/>
                <p14:nvPr/>
              </p14:nvContentPartPr>
              <p14:xfrm>
                <a:off x="3994517" y="2516489"/>
                <a:ext cx="142200" cy="113040"/>
              </p14:xfrm>
            </p:contentPart>
          </mc:Choice>
          <mc:Fallback>
            <p:pic>
              <p:nvPicPr>
                <p:cNvPr id="141336" name="Freihand 141335">
                  <a:extLst>
                    <a:ext uri="{FF2B5EF4-FFF2-40B4-BE49-F238E27FC236}">
                      <a16:creationId xmlns:a16="http://schemas.microsoft.com/office/drawing/2014/main" id="{47177419-18FC-4DD2-91B3-D869D49D74A6}"/>
                    </a:ext>
                  </a:extLst>
                </p:cNvPr>
                <p:cNvPicPr/>
                <p:nvPr/>
              </p:nvPicPr>
              <p:blipFill>
                <a:blip r:embed="rId239"/>
                <a:stretch>
                  <a:fillRect/>
                </a:stretch>
              </p:blipFill>
              <p:spPr>
                <a:xfrm>
                  <a:off x="3990197" y="2512169"/>
                  <a:ext cx="150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1337" name="Freihand 141336">
                  <a:extLst>
                    <a:ext uri="{FF2B5EF4-FFF2-40B4-BE49-F238E27FC236}">
                      <a16:creationId xmlns:a16="http://schemas.microsoft.com/office/drawing/2014/main" id="{7C0CA963-A1D5-423A-A934-8F1424ABD46C}"/>
                    </a:ext>
                  </a:extLst>
                </p14:cNvPr>
                <p14:cNvContentPartPr/>
                <p14:nvPr/>
              </p14:nvContentPartPr>
              <p14:xfrm>
                <a:off x="4225637" y="2374649"/>
                <a:ext cx="130320" cy="122760"/>
              </p14:xfrm>
            </p:contentPart>
          </mc:Choice>
          <mc:Fallback>
            <p:pic>
              <p:nvPicPr>
                <p:cNvPr id="141337" name="Freihand 141336">
                  <a:extLst>
                    <a:ext uri="{FF2B5EF4-FFF2-40B4-BE49-F238E27FC236}">
                      <a16:creationId xmlns:a16="http://schemas.microsoft.com/office/drawing/2014/main" id="{7C0CA963-A1D5-423A-A934-8F1424ABD46C}"/>
                    </a:ext>
                  </a:extLst>
                </p:cNvPr>
                <p:cNvPicPr/>
                <p:nvPr/>
              </p:nvPicPr>
              <p:blipFill>
                <a:blip r:embed="rId241"/>
                <a:stretch>
                  <a:fillRect/>
                </a:stretch>
              </p:blipFill>
              <p:spPr>
                <a:xfrm>
                  <a:off x="4221317" y="2370329"/>
                  <a:ext cx="138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1338" name="Freihand 141337">
                  <a:extLst>
                    <a:ext uri="{FF2B5EF4-FFF2-40B4-BE49-F238E27FC236}">
                      <a16:creationId xmlns:a16="http://schemas.microsoft.com/office/drawing/2014/main" id="{61407DD0-8CC5-4165-95B9-A705CC28AEF8}"/>
                    </a:ext>
                  </a:extLst>
                </p14:cNvPr>
                <p14:cNvContentPartPr/>
                <p14:nvPr/>
              </p14:nvContentPartPr>
              <p14:xfrm>
                <a:off x="4338677" y="2348009"/>
                <a:ext cx="145800" cy="89640"/>
              </p14:xfrm>
            </p:contentPart>
          </mc:Choice>
          <mc:Fallback>
            <p:pic>
              <p:nvPicPr>
                <p:cNvPr id="141338" name="Freihand 141337">
                  <a:extLst>
                    <a:ext uri="{FF2B5EF4-FFF2-40B4-BE49-F238E27FC236}">
                      <a16:creationId xmlns:a16="http://schemas.microsoft.com/office/drawing/2014/main" id="{61407DD0-8CC5-4165-95B9-A705CC28AEF8}"/>
                    </a:ext>
                  </a:extLst>
                </p:cNvPr>
                <p:cNvPicPr/>
                <p:nvPr/>
              </p:nvPicPr>
              <p:blipFill>
                <a:blip r:embed="rId243"/>
                <a:stretch>
                  <a:fillRect/>
                </a:stretch>
              </p:blipFill>
              <p:spPr>
                <a:xfrm>
                  <a:off x="4334357" y="2343689"/>
                  <a:ext cx="154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1339" name="Freihand 141338">
                  <a:extLst>
                    <a:ext uri="{FF2B5EF4-FFF2-40B4-BE49-F238E27FC236}">
                      <a16:creationId xmlns:a16="http://schemas.microsoft.com/office/drawing/2014/main" id="{ED398571-C6DB-4060-82DF-B74EA50869A1}"/>
                    </a:ext>
                  </a:extLst>
                </p14:cNvPr>
                <p14:cNvContentPartPr/>
                <p14:nvPr/>
              </p14:nvContentPartPr>
              <p14:xfrm>
                <a:off x="4526237" y="2362409"/>
                <a:ext cx="360" cy="360"/>
              </p14:xfrm>
            </p:contentPart>
          </mc:Choice>
          <mc:Fallback>
            <p:pic>
              <p:nvPicPr>
                <p:cNvPr id="141339" name="Freihand 141338">
                  <a:extLst>
                    <a:ext uri="{FF2B5EF4-FFF2-40B4-BE49-F238E27FC236}">
                      <a16:creationId xmlns:a16="http://schemas.microsoft.com/office/drawing/2014/main" id="{ED398571-C6DB-4060-82DF-B74EA50869A1}"/>
                    </a:ext>
                  </a:extLst>
                </p:cNvPr>
                <p:cNvPicPr/>
                <p:nvPr/>
              </p:nvPicPr>
              <p:blipFill>
                <a:blip r:embed="rId104"/>
                <a:stretch>
                  <a:fillRect/>
                </a:stretch>
              </p:blipFill>
              <p:spPr>
                <a:xfrm>
                  <a:off x="4521917" y="235808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1340" name="Freihand 141339">
                  <a:extLst>
                    <a:ext uri="{FF2B5EF4-FFF2-40B4-BE49-F238E27FC236}">
                      <a16:creationId xmlns:a16="http://schemas.microsoft.com/office/drawing/2014/main" id="{3C3BAEAA-BC90-4489-8A6C-FFCE8D2C3702}"/>
                    </a:ext>
                  </a:extLst>
                </p14:cNvPr>
                <p14:cNvContentPartPr/>
                <p14:nvPr/>
              </p14:nvContentPartPr>
              <p14:xfrm>
                <a:off x="4610837" y="2152529"/>
                <a:ext cx="110520" cy="158760"/>
              </p14:xfrm>
            </p:contentPart>
          </mc:Choice>
          <mc:Fallback>
            <p:pic>
              <p:nvPicPr>
                <p:cNvPr id="141340" name="Freihand 141339">
                  <a:extLst>
                    <a:ext uri="{FF2B5EF4-FFF2-40B4-BE49-F238E27FC236}">
                      <a16:creationId xmlns:a16="http://schemas.microsoft.com/office/drawing/2014/main" id="{3C3BAEAA-BC90-4489-8A6C-FFCE8D2C3702}"/>
                    </a:ext>
                  </a:extLst>
                </p:cNvPr>
                <p:cNvPicPr/>
                <p:nvPr/>
              </p:nvPicPr>
              <p:blipFill>
                <a:blip r:embed="rId246"/>
                <a:stretch>
                  <a:fillRect/>
                </a:stretch>
              </p:blipFill>
              <p:spPr>
                <a:xfrm>
                  <a:off x="4606517" y="2148209"/>
                  <a:ext cx="1191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1341" name="Freihand 141340">
                  <a:extLst>
                    <a:ext uri="{FF2B5EF4-FFF2-40B4-BE49-F238E27FC236}">
                      <a16:creationId xmlns:a16="http://schemas.microsoft.com/office/drawing/2014/main" id="{3BF27999-5856-4E76-A628-54F87C6FE9E8}"/>
                    </a:ext>
                  </a:extLst>
                </p14:cNvPr>
                <p14:cNvContentPartPr/>
                <p14:nvPr/>
              </p14:nvContentPartPr>
              <p14:xfrm>
                <a:off x="4742597" y="2221289"/>
                <a:ext cx="40680" cy="77040"/>
              </p14:xfrm>
            </p:contentPart>
          </mc:Choice>
          <mc:Fallback>
            <p:pic>
              <p:nvPicPr>
                <p:cNvPr id="141341" name="Freihand 141340">
                  <a:extLst>
                    <a:ext uri="{FF2B5EF4-FFF2-40B4-BE49-F238E27FC236}">
                      <a16:creationId xmlns:a16="http://schemas.microsoft.com/office/drawing/2014/main" id="{3BF27999-5856-4E76-A628-54F87C6FE9E8}"/>
                    </a:ext>
                  </a:extLst>
                </p:cNvPr>
                <p:cNvPicPr/>
                <p:nvPr/>
              </p:nvPicPr>
              <p:blipFill>
                <a:blip r:embed="rId248"/>
                <a:stretch>
                  <a:fillRect/>
                </a:stretch>
              </p:blipFill>
              <p:spPr>
                <a:xfrm>
                  <a:off x="4738277" y="2216969"/>
                  <a:ext cx="49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1342" name="Freihand 141341">
                  <a:extLst>
                    <a:ext uri="{FF2B5EF4-FFF2-40B4-BE49-F238E27FC236}">
                      <a16:creationId xmlns:a16="http://schemas.microsoft.com/office/drawing/2014/main" id="{DB8F119C-A750-494B-95DA-77E3D448D3F7}"/>
                    </a:ext>
                  </a:extLst>
                </p14:cNvPr>
                <p14:cNvContentPartPr/>
                <p14:nvPr/>
              </p14:nvContentPartPr>
              <p14:xfrm>
                <a:off x="4755917" y="2055329"/>
                <a:ext cx="104760" cy="164160"/>
              </p14:xfrm>
            </p:contentPart>
          </mc:Choice>
          <mc:Fallback>
            <p:pic>
              <p:nvPicPr>
                <p:cNvPr id="141342" name="Freihand 141341">
                  <a:extLst>
                    <a:ext uri="{FF2B5EF4-FFF2-40B4-BE49-F238E27FC236}">
                      <a16:creationId xmlns:a16="http://schemas.microsoft.com/office/drawing/2014/main" id="{DB8F119C-A750-494B-95DA-77E3D448D3F7}"/>
                    </a:ext>
                  </a:extLst>
                </p:cNvPr>
                <p:cNvPicPr/>
                <p:nvPr/>
              </p:nvPicPr>
              <p:blipFill>
                <a:blip r:embed="rId250"/>
                <a:stretch>
                  <a:fillRect/>
                </a:stretch>
              </p:blipFill>
              <p:spPr>
                <a:xfrm>
                  <a:off x="4751597" y="2051009"/>
                  <a:ext cx="113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1343" name="Freihand 141342">
                  <a:extLst>
                    <a:ext uri="{FF2B5EF4-FFF2-40B4-BE49-F238E27FC236}">
                      <a16:creationId xmlns:a16="http://schemas.microsoft.com/office/drawing/2014/main" id="{8CBFA2F9-1EC8-488D-8F81-957A8C7496D4}"/>
                    </a:ext>
                  </a:extLst>
                </p14:cNvPr>
                <p14:cNvContentPartPr/>
                <p14:nvPr/>
              </p14:nvContentPartPr>
              <p14:xfrm>
                <a:off x="4854917" y="1953809"/>
                <a:ext cx="211320" cy="190800"/>
              </p14:xfrm>
            </p:contentPart>
          </mc:Choice>
          <mc:Fallback>
            <p:pic>
              <p:nvPicPr>
                <p:cNvPr id="141343" name="Freihand 141342">
                  <a:extLst>
                    <a:ext uri="{FF2B5EF4-FFF2-40B4-BE49-F238E27FC236}">
                      <a16:creationId xmlns:a16="http://schemas.microsoft.com/office/drawing/2014/main" id="{8CBFA2F9-1EC8-488D-8F81-957A8C7496D4}"/>
                    </a:ext>
                  </a:extLst>
                </p:cNvPr>
                <p:cNvPicPr/>
                <p:nvPr/>
              </p:nvPicPr>
              <p:blipFill>
                <a:blip r:embed="rId252"/>
                <a:stretch>
                  <a:fillRect/>
                </a:stretch>
              </p:blipFill>
              <p:spPr>
                <a:xfrm>
                  <a:off x="4850597" y="1949489"/>
                  <a:ext cx="2199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1344" name="Freihand 141343">
                  <a:extLst>
                    <a:ext uri="{FF2B5EF4-FFF2-40B4-BE49-F238E27FC236}">
                      <a16:creationId xmlns:a16="http://schemas.microsoft.com/office/drawing/2014/main" id="{145A3C5E-D799-4D9E-A7D9-DEDF9ACBF1F7}"/>
                    </a:ext>
                  </a:extLst>
                </p14:cNvPr>
                <p14:cNvContentPartPr/>
                <p14:nvPr/>
              </p14:nvContentPartPr>
              <p14:xfrm>
                <a:off x="5012237" y="1913849"/>
                <a:ext cx="40680" cy="25560"/>
              </p14:xfrm>
            </p:contentPart>
          </mc:Choice>
          <mc:Fallback>
            <p:pic>
              <p:nvPicPr>
                <p:cNvPr id="141344" name="Freihand 141343">
                  <a:extLst>
                    <a:ext uri="{FF2B5EF4-FFF2-40B4-BE49-F238E27FC236}">
                      <a16:creationId xmlns:a16="http://schemas.microsoft.com/office/drawing/2014/main" id="{145A3C5E-D799-4D9E-A7D9-DEDF9ACBF1F7}"/>
                    </a:ext>
                  </a:extLst>
                </p:cNvPr>
                <p:cNvPicPr/>
                <p:nvPr/>
              </p:nvPicPr>
              <p:blipFill>
                <a:blip r:embed="rId254"/>
                <a:stretch>
                  <a:fillRect/>
                </a:stretch>
              </p:blipFill>
              <p:spPr>
                <a:xfrm>
                  <a:off x="5007917" y="1909529"/>
                  <a:ext cx="493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1345" name="Freihand 141344">
                  <a:extLst>
                    <a:ext uri="{FF2B5EF4-FFF2-40B4-BE49-F238E27FC236}">
                      <a16:creationId xmlns:a16="http://schemas.microsoft.com/office/drawing/2014/main" id="{12FA58E1-7034-47EB-B719-0C5AA41A193F}"/>
                    </a:ext>
                  </a:extLst>
                </p14:cNvPr>
                <p14:cNvContentPartPr/>
                <p14:nvPr/>
              </p14:nvContentPartPr>
              <p14:xfrm>
                <a:off x="5097197" y="1914569"/>
                <a:ext cx="86040" cy="89640"/>
              </p14:xfrm>
            </p:contentPart>
          </mc:Choice>
          <mc:Fallback>
            <p:pic>
              <p:nvPicPr>
                <p:cNvPr id="141345" name="Freihand 141344">
                  <a:extLst>
                    <a:ext uri="{FF2B5EF4-FFF2-40B4-BE49-F238E27FC236}">
                      <a16:creationId xmlns:a16="http://schemas.microsoft.com/office/drawing/2014/main" id="{12FA58E1-7034-47EB-B719-0C5AA41A193F}"/>
                    </a:ext>
                  </a:extLst>
                </p:cNvPr>
                <p:cNvPicPr/>
                <p:nvPr/>
              </p:nvPicPr>
              <p:blipFill>
                <a:blip r:embed="rId256"/>
                <a:stretch>
                  <a:fillRect/>
                </a:stretch>
              </p:blipFill>
              <p:spPr>
                <a:xfrm>
                  <a:off x="5092877" y="1910249"/>
                  <a:ext cx="94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1346" name="Freihand 141345">
                  <a:extLst>
                    <a:ext uri="{FF2B5EF4-FFF2-40B4-BE49-F238E27FC236}">
                      <a16:creationId xmlns:a16="http://schemas.microsoft.com/office/drawing/2014/main" id="{0980D38D-C368-42CC-82DD-23EE42455A16}"/>
                    </a:ext>
                  </a:extLst>
                </p14:cNvPr>
                <p14:cNvContentPartPr/>
                <p14:nvPr/>
              </p14:nvContentPartPr>
              <p14:xfrm>
                <a:off x="3751157" y="2975849"/>
                <a:ext cx="118080" cy="126720"/>
              </p14:xfrm>
            </p:contentPart>
          </mc:Choice>
          <mc:Fallback>
            <p:pic>
              <p:nvPicPr>
                <p:cNvPr id="141346" name="Freihand 141345">
                  <a:extLst>
                    <a:ext uri="{FF2B5EF4-FFF2-40B4-BE49-F238E27FC236}">
                      <a16:creationId xmlns:a16="http://schemas.microsoft.com/office/drawing/2014/main" id="{0980D38D-C368-42CC-82DD-23EE42455A16}"/>
                    </a:ext>
                  </a:extLst>
                </p:cNvPr>
                <p:cNvPicPr/>
                <p:nvPr/>
              </p:nvPicPr>
              <p:blipFill>
                <a:blip r:embed="rId258"/>
                <a:stretch>
                  <a:fillRect/>
                </a:stretch>
              </p:blipFill>
              <p:spPr>
                <a:xfrm>
                  <a:off x="3746837" y="2971529"/>
                  <a:ext cx="126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1347" name="Freihand 141346">
                  <a:extLst>
                    <a:ext uri="{FF2B5EF4-FFF2-40B4-BE49-F238E27FC236}">
                      <a16:creationId xmlns:a16="http://schemas.microsoft.com/office/drawing/2014/main" id="{AD789D0C-1B90-4DEA-9971-5466751C9619}"/>
                    </a:ext>
                  </a:extLst>
                </p14:cNvPr>
                <p14:cNvContentPartPr/>
                <p14:nvPr/>
              </p14:nvContentPartPr>
              <p14:xfrm>
                <a:off x="3833237" y="2793329"/>
                <a:ext cx="348480" cy="244800"/>
              </p14:xfrm>
            </p:contentPart>
          </mc:Choice>
          <mc:Fallback>
            <p:pic>
              <p:nvPicPr>
                <p:cNvPr id="141347" name="Freihand 141346">
                  <a:extLst>
                    <a:ext uri="{FF2B5EF4-FFF2-40B4-BE49-F238E27FC236}">
                      <a16:creationId xmlns:a16="http://schemas.microsoft.com/office/drawing/2014/main" id="{AD789D0C-1B90-4DEA-9971-5466751C9619}"/>
                    </a:ext>
                  </a:extLst>
                </p:cNvPr>
                <p:cNvPicPr/>
                <p:nvPr/>
              </p:nvPicPr>
              <p:blipFill>
                <a:blip r:embed="rId260"/>
                <a:stretch>
                  <a:fillRect/>
                </a:stretch>
              </p:blipFill>
              <p:spPr>
                <a:xfrm>
                  <a:off x="3828917" y="2789009"/>
                  <a:ext cx="3571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1348" name="Freihand 141347">
                  <a:extLst>
                    <a:ext uri="{FF2B5EF4-FFF2-40B4-BE49-F238E27FC236}">
                      <a16:creationId xmlns:a16="http://schemas.microsoft.com/office/drawing/2014/main" id="{256DF5EB-CA58-4AB3-90B4-6D0AB6FE1AA4}"/>
                    </a:ext>
                  </a:extLst>
                </p14:cNvPr>
                <p14:cNvContentPartPr/>
                <p14:nvPr/>
              </p14:nvContentPartPr>
              <p14:xfrm>
                <a:off x="4254077" y="2716649"/>
                <a:ext cx="170280" cy="95040"/>
              </p14:xfrm>
            </p:contentPart>
          </mc:Choice>
          <mc:Fallback>
            <p:pic>
              <p:nvPicPr>
                <p:cNvPr id="141348" name="Freihand 141347">
                  <a:extLst>
                    <a:ext uri="{FF2B5EF4-FFF2-40B4-BE49-F238E27FC236}">
                      <a16:creationId xmlns:a16="http://schemas.microsoft.com/office/drawing/2014/main" id="{256DF5EB-CA58-4AB3-90B4-6D0AB6FE1AA4}"/>
                    </a:ext>
                  </a:extLst>
                </p:cNvPr>
                <p:cNvPicPr/>
                <p:nvPr/>
              </p:nvPicPr>
              <p:blipFill>
                <a:blip r:embed="rId262"/>
                <a:stretch>
                  <a:fillRect/>
                </a:stretch>
              </p:blipFill>
              <p:spPr>
                <a:xfrm>
                  <a:off x="4249757" y="2712329"/>
                  <a:ext cx="178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1349" name="Freihand 141348">
                  <a:extLst>
                    <a:ext uri="{FF2B5EF4-FFF2-40B4-BE49-F238E27FC236}">
                      <a16:creationId xmlns:a16="http://schemas.microsoft.com/office/drawing/2014/main" id="{4424E2A3-0F2A-4665-B33D-D9413D44200B}"/>
                    </a:ext>
                  </a:extLst>
                </p14:cNvPr>
                <p14:cNvContentPartPr/>
                <p14:nvPr/>
              </p14:nvContentPartPr>
              <p14:xfrm>
                <a:off x="4364237" y="2640689"/>
                <a:ext cx="61560" cy="12240"/>
              </p14:xfrm>
            </p:contentPart>
          </mc:Choice>
          <mc:Fallback>
            <p:pic>
              <p:nvPicPr>
                <p:cNvPr id="141349" name="Freihand 141348">
                  <a:extLst>
                    <a:ext uri="{FF2B5EF4-FFF2-40B4-BE49-F238E27FC236}">
                      <a16:creationId xmlns:a16="http://schemas.microsoft.com/office/drawing/2014/main" id="{4424E2A3-0F2A-4665-B33D-D9413D44200B}"/>
                    </a:ext>
                  </a:extLst>
                </p:cNvPr>
                <p:cNvPicPr/>
                <p:nvPr/>
              </p:nvPicPr>
              <p:blipFill>
                <a:blip r:embed="rId264"/>
                <a:stretch>
                  <a:fillRect/>
                </a:stretch>
              </p:blipFill>
              <p:spPr>
                <a:xfrm>
                  <a:off x="4359917" y="2636369"/>
                  <a:ext cx="70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1350" name="Freihand 141349">
                  <a:extLst>
                    <a:ext uri="{FF2B5EF4-FFF2-40B4-BE49-F238E27FC236}">
                      <a16:creationId xmlns:a16="http://schemas.microsoft.com/office/drawing/2014/main" id="{56277FB4-4F55-4FF5-B05C-483969D63B6E}"/>
                    </a:ext>
                  </a:extLst>
                </p14:cNvPr>
                <p14:cNvContentPartPr/>
                <p14:nvPr/>
              </p14:nvContentPartPr>
              <p14:xfrm>
                <a:off x="4479077" y="2495249"/>
                <a:ext cx="210960" cy="209520"/>
              </p14:xfrm>
            </p:contentPart>
          </mc:Choice>
          <mc:Fallback>
            <p:pic>
              <p:nvPicPr>
                <p:cNvPr id="141350" name="Freihand 141349">
                  <a:extLst>
                    <a:ext uri="{FF2B5EF4-FFF2-40B4-BE49-F238E27FC236}">
                      <a16:creationId xmlns:a16="http://schemas.microsoft.com/office/drawing/2014/main" id="{56277FB4-4F55-4FF5-B05C-483969D63B6E}"/>
                    </a:ext>
                  </a:extLst>
                </p:cNvPr>
                <p:cNvPicPr/>
                <p:nvPr/>
              </p:nvPicPr>
              <p:blipFill>
                <a:blip r:embed="rId266"/>
                <a:stretch>
                  <a:fillRect/>
                </a:stretch>
              </p:blipFill>
              <p:spPr>
                <a:xfrm>
                  <a:off x="4474757" y="2490929"/>
                  <a:ext cx="2196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1351" name="Freihand 141350">
                  <a:extLst>
                    <a:ext uri="{FF2B5EF4-FFF2-40B4-BE49-F238E27FC236}">
                      <a16:creationId xmlns:a16="http://schemas.microsoft.com/office/drawing/2014/main" id="{1315FC04-01DA-465B-B3AE-90F97A1F8D91}"/>
                    </a:ext>
                  </a:extLst>
                </p14:cNvPr>
                <p14:cNvContentPartPr/>
                <p14:nvPr/>
              </p14:nvContentPartPr>
              <p14:xfrm>
                <a:off x="4785077" y="2299409"/>
                <a:ext cx="97920" cy="174240"/>
              </p14:xfrm>
            </p:contentPart>
          </mc:Choice>
          <mc:Fallback>
            <p:pic>
              <p:nvPicPr>
                <p:cNvPr id="141351" name="Freihand 141350">
                  <a:extLst>
                    <a:ext uri="{FF2B5EF4-FFF2-40B4-BE49-F238E27FC236}">
                      <a16:creationId xmlns:a16="http://schemas.microsoft.com/office/drawing/2014/main" id="{1315FC04-01DA-465B-B3AE-90F97A1F8D91}"/>
                    </a:ext>
                  </a:extLst>
                </p:cNvPr>
                <p:cNvPicPr/>
                <p:nvPr/>
              </p:nvPicPr>
              <p:blipFill>
                <a:blip r:embed="rId268"/>
                <a:stretch>
                  <a:fillRect/>
                </a:stretch>
              </p:blipFill>
              <p:spPr>
                <a:xfrm>
                  <a:off x="4780757" y="2295089"/>
                  <a:ext cx="1065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1352" name="Freihand 141351">
                  <a:extLst>
                    <a:ext uri="{FF2B5EF4-FFF2-40B4-BE49-F238E27FC236}">
                      <a16:creationId xmlns:a16="http://schemas.microsoft.com/office/drawing/2014/main" id="{88E579DD-C792-4EBC-AB58-BB36B29F72A2}"/>
                    </a:ext>
                  </a:extLst>
                </p14:cNvPr>
                <p14:cNvContentPartPr/>
                <p14:nvPr/>
              </p14:nvContentPartPr>
              <p14:xfrm>
                <a:off x="4862117" y="2279609"/>
                <a:ext cx="282600" cy="150840"/>
              </p14:xfrm>
            </p:contentPart>
          </mc:Choice>
          <mc:Fallback>
            <p:pic>
              <p:nvPicPr>
                <p:cNvPr id="141352" name="Freihand 141351">
                  <a:extLst>
                    <a:ext uri="{FF2B5EF4-FFF2-40B4-BE49-F238E27FC236}">
                      <a16:creationId xmlns:a16="http://schemas.microsoft.com/office/drawing/2014/main" id="{88E579DD-C792-4EBC-AB58-BB36B29F72A2}"/>
                    </a:ext>
                  </a:extLst>
                </p:cNvPr>
                <p:cNvPicPr/>
                <p:nvPr/>
              </p:nvPicPr>
              <p:blipFill>
                <a:blip r:embed="rId270"/>
                <a:stretch>
                  <a:fillRect/>
                </a:stretch>
              </p:blipFill>
              <p:spPr>
                <a:xfrm>
                  <a:off x="4857797" y="2275289"/>
                  <a:ext cx="291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1353" name="Freihand 141352">
                  <a:extLst>
                    <a:ext uri="{FF2B5EF4-FFF2-40B4-BE49-F238E27FC236}">
                      <a16:creationId xmlns:a16="http://schemas.microsoft.com/office/drawing/2014/main" id="{ACA7A2CC-390C-4E0B-A871-09474C29B37C}"/>
                    </a:ext>
                  </a:extLst>
                </p14:cNvPr>
                <p14:cNvContentPartPr/>
                <p14:nvPr/>
              </p14:nvContentPartPr>
              <p14:xfrm>
                <a:off x="5037797" y="2235689"/>
                <a:ext cx="108000" cy="62280"/>
              </p14:xfrm>
            </p:contentPart>
          </mc:Choice>
          <mc:Fallback>
            <p:pic>
              <p:nvPicPr>
                <p:cNvPr id="141353" name="Freihand 141352">
                  <a:extLst>
                    <a:ext uri="{FF2B5EF4-FFF2-40B4-BE49-F238E27FC236}">
                      <a16:creationId xmlns:a16="http://schemas.microsoft.com/office/drawing/2014/main" id="{ACA7A2CC-390C-4E0B-A871-09474C29B37C}"/>
                    </a:ext>
                  </a:extLst>
                </p:cNvPr>
                <p:cNvPicPr/>
                <p:nvPr/>
              </p:nvPicPr>
              <p:blipFill>
                <a:blip r:embed="rId272"/>
                <a:stretch>
                  <a:fillRect/>
                </a:stretch>
              </p:blipFill>
              <p:spPr>
                <a:xfrm>
                  <a:off x="5033477" y="2231369"/>
                  <a:ext cx="116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1354" name="Freihand 141353">
                  <a:extLst>
                    <a:ext uri="{FF2B5EF4-FFF2-40B4-BE49-F238E27FC236}">
                      <a16:creationId xmlns:a16="http://schemas.microsoft.com/office/drawing/2014/main" id="{75E19AC8-CC60-43EF-8083-271A719AE049}"/>
                    </a:ext>
                  </a:extLst>
                </p14:cNvPr>
                <p14:cNvContentPartPr/>
                <p14:nvPr/>
              </p14:nvContentPartPr>
              <p14:xfrm>
                <a:off x="5110877" y="2157929"/>
                <a:ext cx="108360" cy="100080"/>
              </p14:xfrm>
            </p:contentPart>
          </mc:Choice>
          <mc:Fallback>
            <p:pic>
              <p:nvPicPr>
                <p:cNvPr id="141354" name="Freihand 141353">
                  <a:extLst>
                    <a:ext uri="{FF2B5EF4-FFF2-40B4-BE49-F238E27FC236}">
                      <a16:creationId xmlns:a16="http://schemas.microsoft.com/office/drawing/2014/main" id="{75E19AC8-CC60-43EF-8083-271A719AE049}"/>
                    </a:ext>
                  </a:extLst>
                </p:cNvPr>
                <p:cNvPicPr/>
                <p:nvPr/>
              </p:nvPicPr>
              <p:blipFill>
                <a:blip r:embed="rId274"/>
                <a:stretch>
                  <a:fillRect/>
                </a:stretch>
              </p:blipFill>
              <p:spPr>
                <a:xfrm>
                  <a:off x="5106557" y="2153609"/>
                  <a:ext cx="117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1355" name="Freihand 141354">
                  <a:extLst>
                    <a:ext uri="{FF2B5EF4-FFF2-40B4-BE49-F238E27FC236}">
                      <a16:creationId xmlns:a16="http://schemas.microsoft.com/office/drawing/2014/main" id="{6DD35195-A9E0-4219-A5FC-18813E18E4F0}"/>
                    </a:ext>
                  </a:extLst>
                </p14:cNvPr>
                <p14:cNvContentPartPr/>
                <p14:nvPr/>
              </p14:nvContentPartPr>
              <p14:xfrm>
                <a:off x="5204477" y="1993049"/>
                <a:ext cx="203760" cy="217440"/>
              </p14:xfrm>
            </p:contentPart>
          </mc:Choice>
          <mc:Fallback>
            <p:pic>
              <p:nvPicPr>
                <p:cNvPr id="141355" name="Freihand 141354">
                  <a:extLst>
                    <a:ext uri="{FF2B5EF4-FFF2-40B4-BE49-F238E27FC236}">
                      <a16:creationId xmlns:a16="http://schemas.microsoft.com/office/drawing/2014/main" id="{6DD35195-A9E0-4219-A5FC-18813E18E4F0}"/>
                    </a:ext>
                  </a:extLst>
                </p:cNvPr>
                <p:cNvPicPr/>
                <p:nvPr/>
              </p:nvPicPr>
              <p:blipFill>
                <a:blip r:embed="rId276"/>
                <a:stretch>
                  <a:fillRect/>
                </a:stretch>
              </p:blipFill>
              <p:spPr>
                <a:xfrm>
                  <a:off x="5200157" y="1988729"/>
                  <a:ext cx="2124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1356" name="Freihand 141355">
                  <a:extLst>
                    <a:ext uri="{FF2B5EF4-FFF2-40B4-BE49-F238E27FC236}">
                      <a16:creationId xmlns:a16="http://schemas.microsoft.com/office/drawing/2014/main" id="{2484411E-3B6D-4E33-B41F-53B51B2305A2}"/>
                    </a:ext>
                  </a:extLst>
                </p14:cNvPr>
                <p14:cNvContentPartPr/>
                <p14:nvPr/>
              </p14:nvContentPartPr>
              <p14:xfrm>
                <a:off x="4821797" y="2087729"/>
                <a:ext cx="729000" cy="527040"/>
              </p14:xfrm>
            </p:contentPart>
          </mc:Choice>
          <mc:Fallback>
            <p:pic>
              <p:nvPicPr>
                <p:cNvPr id="141356" name="Freihand 141355">
                  <a:extLst>
                    <a:ext uri="{FF2B5EF4-FFF2-40B4-BE49-F238E27FC236}">
                      <a16:creationId xmlns:a16="http://schemas.microsoft.com/office/drawing/2014/main" id="{2484411E-3B6D-4E33-B41F-53B51B2305A2}"/>
                    </a:ext>
                  </a:extLst>
                </p:cNvPr>
                <p:cNvPicPr/>
                <p:nvPr/>
              </p:nvPicPr>
              <p:blipFill>
                <a:blip r:embed="rId278"/>
                <a:stretch>
                  <a:fillRect/>
                </a:stretch>
              </p:blipFill>
              <p:spPr>
                <a:xfrm>
                  <a:off x="4817477" y="2083409"/>
                  <a:ext cx="737640" cy="5356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1409" name="Freihand 141408">
                  <a:extLst>
                    <a:ext uri="{FF2B5EF4-FFF2-40B4-BE49-F238E27FC236}">
                      <a16:creationId xmlns:a16="http://schemas.microsoft.com/office/drawing/2014/main" id="{69900688-58EB-408F-995C-2FD43124F760}"/>
                    </a:ext>
                  </a:extLst>
                </p14:cNvPr>
                <p14:cNvContentPartPr/>
                <p14:nvPr/>
              </p14:nvContentPartPr>
              <p14:xfrm>
                <a:off x="3334277" y="3694769"/>
                <a:ext cx="255240" cy="345240"/>
              </p14:xfrm>
            </p:contentPart>
          </mc:Choice>
          <mc:Fallback>
            <p:pic>
              <p:nvPicPr>
                <p:cNvPr id="141409" name="Freihand 141408">
                  <a:extLst>
                    <a:ext uri="{FF2B5EF4-FFF2-40B4-BE49-F238E27FC236}">
                      <a16:creationId xmlns:a16="http://schemas.microsoft.com/office/drawing/2014/main" id="{69900688-58EB-408F-995C-2FD43124F760}"/>
                    </a:ext>
                  </a:extLst>
                </p:cNvPr>
                <p:cNvPicPr/>
                <p:nvPr/>
              </p:nvPicPr>
              <p:blipFill>
                <a:blip r:embed="rId280"/>
                <a:stretch>
                  <a:fillRect/>
                </a:stretch>
              </p:blipFill>
              <p:spPr>
                <a:xfrm>
                  <a:off x="3329957" y="3690449"/>
                  <a:ext cx="26388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1410" name="Freihand 141409">
                  <a:extLst>
                    <a:ext uri="{FF2B5EF4-FFF2-40B4-BE49-F238E27FC236}">
                      <a16:creationId xmlns:a16="http://schemas.microsoft.com/office/drawing/2014/main" id="{E209BFA0-1D4F-4020-9F0A-5D0F2E6FDF49}"/>
                    </a:ext>
                  </a:extLst>
                </p14:cNvPr>
                <p14:cNvContentPartPr/>
                <p14:nvPr/>
              </p14:nvContentPartPr>
              <p14:xfrm>
                <a:off x="3585917" y="3659489"/>
                <a:ext cx="123840" cy="309240"/>
              </p14:xfrm>
            </p:contentPart>
          </mc:Choice>
          <mc:Fallback>
            <p:pic>
              <p:nvPicPr>
                <p:cNvPr id="141410" name="Freihand 141409">
                  <a:extLst>
                    <a:ext uri="{FF2B5EF4-FFF2-40B4-BE49-F238E27FC236}">
                      <a16:creationId xmlns:a16="http://schemas.microsoft.com/office/drawing/2014/main" id="{E209BFA0-1D4F-4020-9F0A-5D0F2E6FDF49}"/>
                    </a:ext>
                  </a:extLst>
                </p:cNvPr>
                <p:cNvPicPr/>
                <p:nvPr/>
              </p:nvPicPr>
              <p:blipFill>
                <a:blip r:embed="rId282"/>
                <a:stretch>
                  <a:fillRect/>
                </a:stretch>
              </p:blipFill>
              <p:spPr>
                <a:xfrm>
                  <a:off x="3581597" y="3655169"/>
                  <a:ext cx="13248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1411" name="Freihand 141410">
                  <a:extLst>
                    <a:ext uri="{FF2B5EF4-FFF2-40B4-BE49-F238E27FC236}">
                      <a16:creationId xmlns:a16="http://schemas.microsoft.com/office/drawing/2014/main" id="{13407474-6F34-4BA8-B353-BF235E4F7EFB}"/>
                    </a:ext>
                  </a:extLst>
                </p14:cNvPr>
                <p14:cNvContentPartPr/>
                <p14:nvPr/>
              </p14:nvContentPartPr>
              <p14:xfrm>
                <a:off x="3293237" y="3430169"/>
                <a:ext cx="104040" cy="135360"/>
              </p14:xfrm>
            </p:contentPart>
          </mc:Choice>
          <mc:Fallback>
            <p:pic>
              <p:nvPicPr>
                <p:cNvPr id="141411" name="Freihand 141410">
                  <a:extLst>
                    <a:ext uri="{FF2B5EF4-FFF2-40B4-BE49-F238E27FC236}">
                      <a16:creationId xmlns:a16="http://schemas.microsoft.com/office/drawing/2014/main" id="{13407474-6F34-4BA8-B353-BF235E4F7EFB}"/>
                    </a:ext>
                  </a:extLst>
                </p:cNvPr>
                <p:cNvPicPr/>
                <p:nvPr/>
              </p:nvPicPr>
              <p:blipFill>
                <a:blip r:embed="rId284"/>
                <a:stretch>
                  <a:fillRect/>
                </a:stretch>
              </p:blipFill>
              <p:spPr>
                <a:xfrm>
                  <a:off x="3288917" y="3425849"/>
                  <a:ext cx="112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1412" name="Freihand 141411">
                  <a:extLst>
                    <a:ext uri="{FF2B5EF4-FFF2-40B4-BE49-F238E27FC236}">
                      <a16:creationId xmlns:a16="http://schemas.microsoft.com/office/drawing/2014/main" id="{070A38E4-4D6A-4F9C-93BA-F52B21F1CB73}"/>
                    </a:ext>
                  </a:extLst>
                </p14:cNvPr>
                <p14:cNvContentPartPr/>
                <p14:nvPr/>
              </p14:nvContentPartPr>
              <p14:xfrm>
                <a:off x="3404837" y="3437729"/>
                <a:ext cx="148320" cy="79200"/>
              </p14:xfrm>
            </p:contentPart>
          </mc:Choice>
          <mc:Fallback>
            <p:pic>
              <p:nvPicPr>
                <p:cNvPr id="141412" name="Freihand 141411">
                  <a:extLst>
                    <a:ext uri="{FF2B5EF4-FFF2-40B4-BE49-F238E27FC236}">
                      <a16:creationId xmlns:a16="http://schemas.microsoft.com/office/drawing/2014/main" id="{070A38E4-4D6A-4F9C-93BA-F52B21F1CB73}"/>
                    </a:ext>
                  </a:extLst>
                </p:cNvPr>
                <p:cNvPicPr/>
                <p:nvPr/>
              </p:nvPicPr>
              <p:blipFill>
                <a:blip r:embed="rId286"/>
                <a:stretch>
                  <a:fillRect/>
                </a:stretch>
              </p:blipFill>
              <p:spPr>
                <a:xfrm>
                  <a:off x="3400517" y="3433409"/>
                  <a:ext cx="156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41413" name="Freihand 141412">
                  <a:extLst>
                    <a:ext uri="{FF2B5EF4-FFF2-40B4-BE49-F238E27FC236}">
                      <a16:creationId xmlns:a16="http://schemas.microsoft.com/office/drawing/2014/main" id="{78B33EC7-5F2E-4A43-AC5C-6096AB07400E}"/>
                    </a:ext>
                  </a:extLst>
                </p14:cNvPr>
                <p14:cNvContentPartPr/>
                <p14:nvPr/>
              </p14:nvContentPartPr>
              <p14:xfrm>
                <a:off x="3548837" y="3387689"/>
                <a:ext cx="37440" cy="19440"/>
              </p14:xfrm>
            </p:contentPart>
          </mc:Choice>
          <mc:Fallback>
            <p:pic>
              <p:nvPicPr>
                <p:cNvPr id="141413" name="Freihand 141412">
                  <a:extLst>
                    <a:ext uri="{FF2B5EF4-FFF2-40B4-BE49-F238E27FC236}">
                      <a16:creationId xmlns:a16="http://schemas.microsoft.com/office/drawing/2014/main" id="{78B33EC7-5F2E-4A43-AC5C-6096AB07400E}"/>
                    </a:ext>
                  </a:extLst>
                </p:cNvPr>
                <p:cNvPicPr/>
                <p:nvPr/>
              </p:nvPicPr>
              <p:blipFill>
                <a:blip r:embed="rId288"/>
                <a:stretch>
                  <a:fillRect/>
                </a:stretch>
              </p:blipFill>
              <p:spPr>
                <a:xfrm>
                  <a:off x="3544517" y="3383369"/>
                  <a:ext cx="46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41414" name="Freihand 141413">
                  <a:extLst>
                    <a:ext uri="{FF2B5EF4-FFF2-40B4-BE49-F238E27FC236}">
                      <a16:creationId xmlns:a16="http://schemas.microsoft.com/office/drawing/2014/main" id="{9FA6E84A-95E4-4445-BD66-4B1EEA5AC92C}"/>
                    </a:ext>
                  </a:extLst>
                </p14:cNvPr>
                <p14:cNvContentPartPr/>
                <p14:nvPr/>
              </p14:nvContentPartPr>
              <p14:xfrm>
                <a:off x="3558557" y="3418289"/>
                <a:ext cx="49680" cy="86760"/>
              </p14:xfrm>
            </p:contentPart>
          </mc:Choice>
          <mc:Fallback>
            <p:pic>
              <p:nvPicPr>
                <p:cNvPr id="141414" name="Freihand 141413">
                  <a:extLst>
                    <a:ext uri="{FF2B5EF4-FFF2-40B4-BE49-F238E27FC236}">
                      <a16:creationId xmlns:a16="http://schemas.microsoft.com/office/drawing/2014/main" id="{9FA6E84A-95E4-4445-BD66-4B1EEA5AC92C}"/>
                    </a:ext>
                  </a:extLst>
                </p:cNvPr>
                <p:cNvPicPr/>
                <p:nvPr/>
              </p:nvPicPr>
              <p:blipFill>
                <a:blip r:embed="rId290"/>
                <a:stretch>
                  <a:fillRect/>
                </a:stretch>
              </p:blipFill>
              <p:spPr>
                <a:xfrm>
                  <a:off x="3554237" y="3413969"/>
                  <a:ext cx="58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1415" name="Freihand 141414">
                  <a:extLst>
                    <a:ext uri="{FF2B5EF4-FFF2-40B4-BE49-F238E27FC236}">
                      <a16:creationId xmlns:a16="http://schemas.microsoft.com/office/drawing/2014/main" id="{1DA3666E-C8D4-41D7-B332-E74B74F02F98}"/>
                    </a:ext>
                  </a:extLst>
                </p14:cNvPr>
                <p14:cNvContentPartPr/>
                <p14:nvPr/>
              </p14:nvContentPartPr>
              <p14:xfrm>
                <a:off x="3632717" y="3440609"/>
                <a:ext cx="110520" cy="28440"/>
              </p14:xfrm>
            </p:contentPart>
          </mc:Choice>
          <mc:Fallback>
            <p:pic>
              <p:nvPicPr>
                <p:cNvPr id="141415" name="Freihand 141414">
                  <a:extLst>
                    <a:ext uri="{FF2B5EF4-FFF2-40B4-BE49-F238E27FC236}">
                      <a16:creationId xmlns:a16="http://schemas.microsoft.com/office/drawing/2014/main" id="{1DA3666E-C8D4-41D7-B332-E74B74F02F98}"/>
                    </a:ext>
                  </a:extLst>
                </p:cNvPr>
                <p:cNvPicPr/>
                <p:nvPr/>
              </p:nvPicPr>
              <p:blipFill>
                <a:blip r:embed="rId292"/>
                <a:stretch>
                  <a:fillRect/>
                </a:stretch>
              </p:blipFill>
              <p:spPr>
                <a:xfrm>
                  <a:off x="3628397" y="3436289"/>
                  <a:ext cx="1191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1416" name="Freihand 141415">
                  <a:extLst>
                    <a:ext uri="{FF2B5EF4-FFF2-40B4-BE49-F238E27FC236}">
                      <a16:creationId xmlns:a16="http://schemas.microsoft.com/office/drawing/2014/main" id="{BCAB8D6D-320A-4A37-94B0-38AC965CD027}"/>
                    </a:ext>
                  </a:extLst>
                </p14:cNvPr>
                <p14:cNvContentPartPr/>
                <p14:nvPr/>
              </p14:nvContentPartPr>
              <p14:xfrm>
                <a:off x="3758357" y="3317129"/>
                <a:ext cx="205920" cy="155520"/>
              </p14:xfrm>
            </p:contentPart>
          </mc:Choice>
          <mc:Fallback>
            <p:pic>
              <p:nvPicPr>
                <p:cNvPr id="141416" name="Freihand 141415">
                  <a:extLst>
                    <a:ext uri="{FF2B5EF4-FFF2-40B4-BE49-F238E27FC236}">
                      <a16:creationId xmlns:a16="http://schemas.microsoft.com/office/drawing/2014/main" id="{BCAB8D6D-320A-4A37-94B0-38AC965CD027}"/>
                    </a:ext>
                  </a:extLst>
                </p:cNvPr>
                <p:cNvPicPr/>
                <p:nvPr/>
              </p:nvPicPr>
              <p:blipFill>
                <a:blip r:embed="rId294"/>
                <a:stretch>
                  <a:fillRect/>
                </a:stretch>
              </p:blipFill>
              <p:spPr>
                <a:xfrm>
                  <a:off x="3754037" y="3312809"/>
                  <a:ext cx="2145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1417" name="Freihand 141416">
                  <a:extLst>
                    <a:ext uri="{FF2B5EF4-FFF2-40B4-BE49-F238E27FC236}">
                      <a16:creationId xmlns:a16="http://schemas.microsoft.com/office/drawing/2014/main" id="{D14C8D2B-6F04-4F79-AD6E-89DE55A6DA72}"/>
                    </a:ext>
                  </a:extLst>
                </p14:cNvPr>
                <p14:cNvContentPartPr/>
                <p14:nvPr/>
              </p14:nvContentPartPr>
              <p14:xfrm>
                <a:off x="4024037" y="3423329"/>
                <a:ext cx="360" cy="360"/>
              </p14:xfrm>
            </p:contentPart>
          </mc:Choice>
          <mc:Fallback>
            <p:pic>
              <p:nvPicPr>
                <p:cNvPr id="141417" name="Freihand 141416">
                  <a:extLst>
                    <a:ext uri="{FF2B5EF4-FFF2-40B4-BE49-F238E27FC236}">
                      <a16:creationId xmlns:a16="http://schemas.microsoft.com/office/drawing/2014/main" id="{D14C8D2B-6F04-4F79-AD6E-89DE55A6DA72}"/>
                    </a:ext>
                  </a:extLst>
                </p:cNvPr>
                <p:cNvPicPr/>
                <p:nvPr/>
              </p:nvPicPr>
              <p:blipFill>
                <a:blip r:embed="rId104"/>
                <a:stretch>
                  <a:fillRect/>
                </a:stretch>
              </p:blipFill>
              <p:spPr>
                <a:xfrm>
                  <a:off x="4019717" y="341900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41418" name="Freihand 141417">
                  <a:extLst>
                    <a:ext uri="{FF2B5EF4-FFF2-40B4-BE49-F238E27FC236}">
                      <a16:creationId xmlns:a16="http://schemas.microsoft.com/office/drawing/2014/main" id="{D233A753-4E54-4F16-83CB-5E50B4A057CF}"/>
                    </a:ext>
                  </a:extLst>
                </p14:cNvPr>
                <p14:cNvContentPartPr/>
                <p14:nvPr/>
              </p14:nvContentPartPr>
              <p14:xfrm>
                <a:off x="3932957" y="3393089"/>
                <a:ext cx="66600" cy="60120"/>
              </p14:xfrm>
            </p:contentPart>
          </mc:Choice>
          <mc:Fallback>
            <p:pic>
              <p:nvPicPr>
                <p:cNvPr id="141418" name="Freihand 141417">
                  <a:extLst>
                    <a:ext uri="{FF2B5EF4-FFF2-40B4-BE49-F238E27FC236}">
                      <a16:creationId xmlns:a16="http://schemas.microsoft.com/office/drawing/2014/main" id="{D233A753-4E54-4F16-83CB-5E50B4A057CF}"/>
                    </a:ext>
                  </a:extLst>
                </p:cNvPr>
                <p:cNvPicPr/>
                <p:nvPr/>
              </p:nvPicPr>
              <p:blipFill>
                <a:blip r:embed="rId297"/>
                <a:stretch>
                  <a:fillRect/>
                </a:stretch>
              </p:blipFill>
              <p:spPr>
                <a:xfrm>
                  <a:off x="3928637" y="3388769"/>
                  <a:ext cx="75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41419" name="Freihand 141418">
                  <a:extLst>
                    <a:ext uri="{FF2B5EF4-FFF2-40B4-BE49-F238E27FC236}">
                      <a16:creationId xmlns:a16="http://schemas.microsoft.com/office/drawing/2014/main" id="{70E3D625-4C0B-4829-9600-EE86FAF5A9C0}"/>
                    </a:ext>
                  </a:extLst>
                </p14:cNvPr>
                <p14:cNvContentPartPr/>
                <p14:nvPr/>
              </p14:nvContentPartPr>
              <p14:xfrm>
                <a:off x="3634877" y="3533849"/>
                <a:ext cx="66960" cy="103680"/>
              </p14:xfrm>
            </p:contentPart>
          </mc:Choice>
          <mc:Fallback>
            <p:pic>
              <p:nvPicPr>
                <p:cNvPr id="141419" name="Freihand 141418">
                  <a:extLst>
                    <a:ext uri="{FF2B5EF4-FFF2-40B4-BE49-F238E27FC236}">
                      <a16:creationId xmlns:a16="http://schemas.microsoft.com/office/drawing/2014/main" id="{70E3D625-4C0B-4829-9600-EE86FAF5A9C0}"/>
                    </a:ext>
                  </a:extLst>
                </p:cNvPr>
                <p:cNvPicPr/>
                <p:nvPr/>
              </p:nvPicPr>
              <p:blipFill>
                <a:blip r:embed="rId299"/>
                <a:stretch>
                  <a:fillRect/>
                </a:stretch>
              </p:blipFill>
              <p:spPr>
                <a:xfrm>
                  <a:off x="3630557" y="3529529"/>
                  <a:ext cx="75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41420" name="Freihand 141419">
                  <a:extLst>
                    <a:ext uri="{FF2B5EF4-FFF2-40B4-BE49-F238E27FC236}">
                      <a16:creationId xmlns:a16="http://schemas.microsoft.com/office/drawing/2014/main" id="{E725CA0F-2C39-489F-B2EC-5C78EAE58DC2}"/>
                    </a:ext>
                  </a:extLst>
                </p14:cNvPr>
                <p14:cNvContentPartPr/>
                <p14:nvPr/>
              </p14:nvContentPartPr>
              <p14:xfrm>
                <a:off x="3730277" y="3485969"/>
                <a:ext cx="102960" cy="133920"/>
              </p14:xfrm>
            </p:contentPart>
          </mc:Choice>
          <mc:Fallback>
            <p:pic>
              <p:nvPicPr>
                <p:cNvPr id="141420" name="Freihand 141419">
                  <a:extLst>
                    <a:ext uri="{FF2B5EF4-FFF2-40B4-BE49-F238E27FC236}">
                      <a16:creationId xmlns:a16="http://schemas.microsoft.com/office/drawing/2014/main" id="{E725CA0F-2C39-489F-B2EC-5C78EAE58DC2}"/>
                    </a:ext>
                  </a:extLst>
                </p:cNvPr>
                <p:cNvPicPr/>
                <p:nvPr/>
              </p:nvPicPr>
              <p:blipFill>
                <a:blip r:embed="rId301"/>
                <a:stretch>
                  <a:fillRect/>
                </a:stretch>
              </p:blipFill>
              <p:spPr>
                <a:xfrm>
                  <a:off x="3725957" y="3481649"/>
                  <a:ext cx="111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41421" name="Freihand 141420">
                  <a:extLst>
                    <a:ext uri="{FF2B5EF4-FFF2-40B4-BE49-F238E27FC236}">
                      <a16:creationId xmlns:a16="http://schemas.microsoft.com/office/drawing/2014/main" id="{8B032B21-71B5-46C6-99C9-3C36A3BA0F59}"/>
                    </a:ext>
                  </a:extLst>
                </p14:cNvPr>
                <p14:cNvContentPartPr/>
                <p14:nvPr/>
              </p14:nvContentPartPr>
              <p14:xfrm>
                <a:off x="3863477" y="3529529"/>
                <a:ext cx="159120" cy="74160"/>
              </p14:xfrm>
            </p:contentPart>
          </mc:Choice>
          <mc:Fallback>
            <p:pic>
              <p:nvPicPr>
                <p:cNvPr id="141421" name="Freihand 141420">
                  <a:extLst>
                    <a:ext uri="{FF2B5EF4-FFF2-40B4-BE49-F238E27FC236}">
                      <a16:creationId xmlns:a16="http://schemas.microsoft.com/office/drawing/2014/main" id="{8B032B21-71B5-46C6-99C9-3C36A3BA0F59}"/>
                    </a:ext>
                  </a:extLst>
                </p:cNvPr>
                <p:cNvPicPr/>
                <p:nvPr/>
              </p:nvPicPr>
              <p:blipFill>
                <a:blip r:embed="rId303"/>
                <a:stretch>
                  <a:fillRect/>
                </a:stretch>
              </p:blipFill>
              <p:spPr>
                <a:xfrm>
                  <a:off x="3859157" y="3525209"/>
                  <a:ext cx="167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41422" name="Freihand 141421">
                  <a:extLst>
                    <a:ext uri="{FF2B5EF4-FFF2-40B4-BE49-F238E27FC236}">
                      <a16:creationId xmlns:a16="http://schemas.microsoft.com/office/drawing/2014/main" id="{AF9A5B56-5F45-49E2-8D60-93836B2C39DF}"/>
                    </a:ext>
                  </a:extLst>
                </p14:cNvPr>
                <p14:cNvContentPartPr/>
                <p14:nvPr/>
              </p14:nvContentPartPr>
              <p14:xfrm>
                <a:off x="4030157" y="3518369"/>
                <a:ext cx="68760" cy="50760"/>
              </p14:xfrm>
            </p:contentPart>
          </mc:Choice>
          <mc:Fallback>
            <p:pic>
              <p:nvPicPr>
                <p:cNvPr id="141422" name="Freihand 141421">
                  <a:extLst>
                    <a:ext uri="{FF2B5EF4-FFF2-40B4-BE49-F238E27FC236}">
                      <a16:creationId xmlns:a16="http://schemas.microsoft.com/office/drawing/2014/main" id="{AF9A5B56-5F45-49E2-8D60-93836B2C39DF}"/>
                    </a:ext>
                  </a:extLst>
                </p:cNvPr>
                <p:cNvPicPr/>
                <p:nvPr/>
              </p:nvPicPr>
              <p:blipFill>
                <a:blip r:embed="rId305"/>
                <a:stretch>
                  <a:fillRect/>
                </a:stretch>
              </p:blipFill>
              <p:spPr>
                <a:xfrm>
                  <a:off x="4025837" y="3514049"/>
                  <a:ext cx="77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41423" name="Freihand 141422">
                  <a:extLst>
                    <a:ext uri="{FF2B5EF4-FFF2-40B4-BE49-F238E27FC236}">
                      <a16:creationId xmlns:a16="http://schemas.microsoft.com/office/drawing/2014/main" id="{71A952F0-257B-419A-B76D-E8ED2BC3A9B6}"/>
                    </a:ext>
                  </a:extLst>
                </p14:cNvPr>
                <p14:cNvContentPartPr/>
                <p14:nvPr/>
              </p14:nvContentPartPr>
              <p14:xfrm>
                <a:off x="4103237" y="3439169"/>
                <a:ext cx="69840" cy="107640"/>
              </p14:xfrm>
            </p:contentPart>
          </mc:Choice>
          <mc:Fallback>
            <p:pic>
              <p:nvPicPr>
                <p:cNvPr id="141423" name="Freihand 141422">
                  <a:extLst>
                    <a:ext uri="{FF2B5EF4-FFF2-40B4-BE49-F238E27FC236}">
                      <a16:creationId xmlns:a16="http://schemas.microsoft.com/office/drawing/2014/main" id="{71A952F0-257B-419A-B76D-E8ED2BC3A9B6}"/>
                    </a:ext>
                  </a:extLst>
                </p:cNvPr>
                <p:cNvPicPr/>
                <p:nvPr/>
              </p:nvPicPr>
              <p:blipFill>
                <a:blip r:embed="rId307"/>
                <a:stretch>
                  <a:fillRect/>
                </a:stretch>
              </p:blipFill>
              <p:spPr>
                <a:xfrm>
                  <a:off x="4098917" y="3434849"/>
                  <a:ext cx="78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41424" name="Freihand 141423">
                  <a:extLst>
                    <a:ext uri="{FF2B5EF4-FFF2-40B4-BE49-F238E27FC236}">
                      <a16:creationId xmlns:a16="http://schemas.microsoft.com/office/drawing/2014/main" id="{3BC6D9FF-133D-4767-9CC6-43922A1462D3}"/>
                    </a:ext>
                  </a:extLst>
                </p14:cNvPr>
                <p14:cNvContentPartPr/>
                <p14:nvPr/>
              </p14:nvContentPartPr>
              <p14:xfrm>
                <a:off x="4163357" y="3431249"/>
                <a:ext cx="412560" cy="165960"/>
              </p14:xfrm>
            </p:contentPart>
          </mc:Choice>
          <mc:Fallback>
            <p:pic>
              <p:nvPicPr>
                <p:cNvPr id="141424" name="Freihand 141423">
                  <a:extLst>
                    <a:ext uri="{FF2B5EF4-FFF2-40B4-BE49-F238E27FC236}">
                      <a16:creationId xmlns:a16="http://schemas.microsoft.com/office/drawing/2014/main" id="{3BC6D9FF-133D-4767-9CC6-43922A1462D3}"/>
                    </a:ext>
                  </a:extLst>
                </p:cNvPr>
                <p:cNvPicPr/>
                <p:nvPr/>
              </p:nvPicPr>
              <p:blipFill>
                <a:blip r:embed="rId309"/>
                <a:stretch>
                  <a:fillRect/>
                </a:stretch>
              </p:blipFill>
              <p:spPr>
                <a:xfrm>
                  <a:off x="4159037" y="3426929"/>
                  <a:ext cx="421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41425" name="Freihand 141424">
                  <a:extLst>
                    <a:ext uri="{FF2B5EF4-FFF2-40B4-BE49-F238E27FC236}">
                      <a16:creationId xmlns:a16="http://schemas.microsoft.com/office/drawing/2014/main" id="{33DCD331-C6E1-4891-8E1D-063C5D3BB413}"/>
                    </a:ext>
                  </a:extLst>
                </p14:cNvPr>
                <p14:cNvContentPartPr/>
                <p14:nvPr/>
              </p14:nvContentPartPr>
              <p14:xfrm>
                <a:off x="3602837" y="3539249"/>
                <a:ext cx="992520" cy="219600"/>
              </p14:xfrm>
            </p:contentPart>
          </mc:Choice>
          <mc:Fallback>
            <p:pic>
              <p:nvPicPr>
                <p:cNvPr id="141425" name="Freihand 141424">
                  <a:extLst>
                    <a:ext uri="{FF2B5EF4-FFF2-40B4-BE49-F238E27FC236}">
                      <a16:creationId xmlns:a16="http://schemas.microsoft.com/office/drawing/2014/main" id="{33DCD331-C6E1-4891-8E1D-063C5D3BB413}"/>
                    </a:ext>
                  </a:extLst>
                </p:cNvPr>
                <p:cNvPicPr/>
                <p:nvPr/>
              </p:nvPicPr>
              <p:blipFill>
                <a:blip r:embed="rId311"/>
                <a:stretch>
                  <a:fillRect/>
                </a:stretch>
              </p:blipFill>
              <p:spPr>
                <a:xfrm>
                  <a:off x="3598517" y="3534929"/>
                  <a:ext cx="10011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41427" name="Freihand 141426">
                  <a:extLst>
                    <a:ext uri="{FF2B5EF4-FFF2-40B4-BE49-F238E27FC236}">
                      <a16:creationId xmlns:a16="http://schemas.microsoft.com/office/drawing/2014/main" id="{55FADE4C-A609-4699-A659-802FFD48FAB7}"/>
                    </a:ext>
                  </a:extLst>
                </p14:cNvPr>
                <p14:cNvContentPartPr/>
                <p14:nvPr/>
              </p14:nvContentPartPr>
              <p14:xfrm>
                <a:off x="6314357" y="1756169"/>
                <a:ext cx="144720" cy="437040"/>
              </p14:xfrm>
            </p:contentPart>
          </mc:Choice>
          <mc:Fallback>
            <p:pic>
              <p:nvPicPr>
                <p:cNvPr id="141427" name="Freihand 141426">
                  <a:extLst>
                    <a:ext uri="{FF2B5EF4-FFF2-40B4-BE49-F238E27FC236}">
                      <a16:creationId xmlns:a16="http://schemas.microsoft.com/office/drawing/2014/main" id="{55FADE4C-A609-4699-A659-802FFD48FAB7}"/>
                    </a:ext>
                  </a:extLst>
                </p:cNvPr>
                <p:cNvPicPr/>
                <p:nvPr/>
              </p:nvPicPr>
              <p:blipFill>
                <a:blip r:embed="rId313"/>
                <a:stretch>
                  <a:fillRect/>
                </a:stretch>
              </p:blipFill>
              <p:spPr>
                <a:xfrm>
                  <a:off x="6310037" y="1751849"/>
                  <a:ext cx="15336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41428" name="Freihand 141427">
                  <a:extLst>
                    <a:ext uri="{FF2B5EF4-FFF2-40B4-BE49-F238E27FC236}">
                      <a16:creationId xmlns:a16="http://schemas.microsoft.com/office/drawing/2014/main" id="{2DE846EA-6179-4875-A28B-DFA75FFBCC31}"/>
                    </a:ext>
                  </a:extLst>
                </p14:cNvPr>
                <p14:cNvContentPartPr/>
                <p14:nvPr/>
              </p14:nvContentPartPr>
              <p14:xfrm>
                <a:off x="6353957" y="1984769"/>
                <a:ext cx="122040" cy="233280"/>
              </p14:xfrm>
            </p:contentPart>
          </mc:Choice>
          <mc:Fallback>
            <p:pic>
              <p:nvPicPr>
                <p:cNvPr id="141428" name="Freihand 141427">
                  <a:extLst>
                    <a:ext uri="{FF2B5EF4-FFF2-40B4-BE49-F238E27FC236}">
                      <a16:creationId xmlns:a16="http://schemas.microsoft.com/office/drawing/2014/main" id="{2DE846EA-6179-4875-A28B-DFA75FFBCC31}"/>
                    </a:ext>
                  </a:extLst>
                </p:cNvPr>
                <p:cNvPicPr/>
                <p:nvPr/>
              </p:nvPicPr>
              <p:blipFill>
                <a:blip r:embed="rId315"/>
                <a:stretch>
                  <a:fillRect/>
                </a:stretch>
              </p:blipFill>
              <p:spPr>
                <a:xfrm>
                  <a:off x="6349637" y="1980449"/>
                  <a:ext cx="1306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41429" name="Freihand 141428">
                  <a:extLst>
                    <a:ext uri="{FF2B5EF4-FFF2-40B4-BE49-F238E27FC236}">
                      <a16:creationId xmlns:a16="http://schemas.microsoft.com/office/drawing/2014/main" id="{2810287A-7A14-48E1-A17E-8159E7AAE25B}"/>
                    </a:ext>
                  </a:extLst>
                </p14:cNvPr>
                <p14:cNvContentPartPr/>
                <p14:nvPr/>
              </p14:nvContentPartPr>
              <p14:xfrm>
                <a:off x="5809637" y="1338209"/>
                <a:ext cx="160920" cy="245880"/>
              </p14:xfrm>
            </p:contentPart>
          </mc:Choice>
          <mc:Fallback>
            <p:pic>
              <p:nvPicPr>
                <p:cNvPr id="141429" name="Freihand 141428">
                  <a:extLst>
                    <a:ext uri="{FF2B5EF4-FFF2-40B4-BE49-F238E27FC236}">
                      <a16:creationId xmlns:a16="http://schemas.microsoft.com/office/drawing/2014/main" id="{2810287A-7A14-48E1-A17E-8159E7AAE25B}"/>
                    </a:ext>
                  </a:extLst>
                </p:cNvPr>
                <p:cNvPicPr/>
                <p:nvPr/>
              </p:nvPicPr>
              <p:blipFill>
                <a:blip r:embed="rId317"/>
                <a:stretch>
                  <a:fillRect/>
                </a:stretch>
              </p:blipFill>
              <p:spPr>
                <a:xfrm>
                  <a:off x="5805317" y="1333889"/>
                  <a:ext cx="1695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41430" name="Freihand 141429">
                  <a:extLst>
                    <a:ext uri="{FF2B5EF4-FFF2-40B4-BE49-F238E27FC236}">
                      <a16:creationId xmlns:a16="http://schemas.microsoft.com/office/drawing/2014/main" id="{662E66BF-3A5D-4E78-A5C0-AEA70D8B3E81}"/>
                    </a:ext>
                  </a:extLst>
                </p14:cNvPr>
                <p14:cNvContentPartPr/>
                <p14:nvPr/>
              </p14:nvContentPartPr>
              <p14:xfrm>
                <a:off x="6001157" y="1355849"/>
                <a:ext cx="187200" cy="136080"/>
              </p14:xfrm>
            </p:contentPart>
          </mc:Choice>
          <mc:Fallback>
            <p:pic>
              <p:nvPicPr>
                <p:cNvPr id="141430" name="Freihand 141429">
                  <a:extLst>
                    <a:ext uri="{FF2B5EF4-FFF2-40B4-BE49-F238E27FC236}">
                      <a16:creationId xmlns:a16="http://schemas.microsoft.com/office/drawing/2014/main" id="{662E66BF-3A5D-4E78-A5C0-AEA70D8B3E81}"/>
                    </a:ext>
                  </a:extLst>
                </p:cNvPr>
                <p:cNvPicPr/>
                <p:nvPr/>
              </p:nvPicPr>
              <p:blipFill>
                <a:blip r:embed="rId319"/>
                <a:stretch>
                  <a:fillRect/>
                </a:stretch>
              </p:blipFill>
              <p:spPr>
                <a:xfrm>
                  <a:off x="5996837" y="1351529"/>
                  <a:ext cx="195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41431" name="Freihand 141430">
                  <a:extLst>
                    <a:ext uri="{FF2B5EF4-FFF2-40B4-BE49-F238E27FC236}">
                      <a16:creationId xmlns:a16="http://schemas.microsoft.com/office/drawing/2014/main" id="{8084B921-137A-4053-8392-DECF320F2F9E}"/>
                    </a:ext>
                  </a:extLst>
                </p14:cNvPr>
                <p14:cNvContentPartPr/>
                <p14:nvPr/>
              </p14:nvContentPartPr>
              <p14:xfrm>
                <a:off x="6176477" y="1206089"/>
                <a:ext cx="284760" cy="173880"/>
              </p14:xfrm>
            </p:contentPart>
          </mc:Choice>
          <mc:Fallback>
            <p:pic>
              <p:nvPicPr>
                <p:cNvPr id="141431" name="Freihand 141430">
                  <a:extLst>
                    <a:ext uri="{FF2B5EF4-FFF2-40B4-BE49-F238E27FC236}">
                      <a16:creationId xmlns:a16="http://schemas.microsoft.com/office/drawing/2014/main" id="{8084B921-137A-4053-8392-DECF320F2F9E}"/>
                    </a:ext>
                  </a:extLst>
                </p:cNvPr>
                <p:cNvPicPr/>
                <p:nvPr/>
              </p:nvPicPr>
              <p:blipFill>
                <a:blip r:embed="rId321"/>
                <a:stretch>
                  <a:fillRect/>
                </a:stretch>
              </p:blipFill>
              <p:spPr>
                <a:xfrm>
                  <a:off x="6172157" y="1201769"/>
                  <a:ext cx="2934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41432" name="Freihand 141431">
                  <a:extLst>
                    <a:ext uri="{FF2B5EF4-FFF2-40B4-BE49-F238E27FC236}">
                      <a16:creationId xmlns:a16="http://schemas.microsoft.com/office/drawing/2014/main" id="{4C61CF3A-18AE-4DE3-B9D0-BEA3E00318EB}"/>
                    </a:ext>
                  </a:extLst>
                </p14:cNvPr>
                <p14:cNvContentPartPr/>
                <p14:nvPr/>
              </p14:nvContentPartPr>
              <p14:xfrm>
                <a:off x="6449357" y="1152809"/>
                <a:ext cx="129960" cy="92520"/>
              </p14:xfrm>
            </p:contentPart>
          </mc:Choice>
          <mc:Fallback>
            <p:pic>
              <p:nvPicPr>
                <p:cNvPr id="141432" name="Freihand 141431">
                  <a:extLst>
                    <a:ext uri="{FF2B5EF4-FFF2-40B4-BE49-F238E27FC236}">
                      <a16:creationId xmlns:a16="http://schemas.microsoft.com/office/drawing/2014/main" id="{4C61CF3A-18AE-4DE3-B9D0-BEA3E00318EB}"/>
                    </a:ext>
                  </a:extLst>
                </p:cNvPr>
                <p:cNvPicPr/>
                <p:nvPr/>
              </p:nvPicPr>
              <p:blipFill>
                <a:blip r:embed="rId323"/>
                <a:stretch>
                  <a:fillRect/>
                </a:stretch>
              </p:blipFill>
              <p:spPr>
                <a:xfrm>
                  <a:off x="6445037" y="1148489"/>
                  <a:ext cx="138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41433" name="Freihand 141432">
                  <a:extLst>
                    <a:ext uri="{FF2B5EF4-FFF2-40B4-BE49-F238E27FC236}">
                      <a16:creationId xmlns:a16="http://schemas.microsoft.com/office/drawing/2014/main" id="{E77888A9-2B97-4A61-B698-2F80DFB80EF4}"/>
                    </a:ext>
                  </a:extLst>
                </p14:cNvPr>
                <p14:cNvContentPartPr/>
                <p14:nvPr/>
              </p14:nvContentPartPr>
              <p14:xfrm>
                <a:off x="6715037" y="1011329"/>
                <a:ext cx="98280" cy="93600"/>
              </p14:xfrm>
            </p:contentPart>
          </mc:Choice>
          <mc:Fallback>
            <p:pic>
              <p:nvPicPr>
                <p:cNvPr id="141433" name="Freihand 141432">
                  <a:extLst>
                    <a:ext uri="{FF2B5EF4-FFF2-40B4-BE49-F238E27FC236}">
                      <a16:creationId xmlns:a16="http://schemas.microsoft.com/office/drawing/2014/main" id="{E77888A9-2B97-4A61-B698-2F80DFB80EF4}"/>
                    </a:ext>
                  </a:extLst>
                </p:cNvPr>
                <p:cNvPicPr/>
                <p:nvPr/>
              </p:nvPicPr>
              <p:blipFill>
                <a:blip r:embed="rId325"/>
                <a:stretch>
                  <a:fillRect/>
                </a:stretch>
              </p:blipFill>
              <p:spPr>
                <a:xfrm>
                  <a:off x="6710717" y="1007009"/>
                  <a:ext cx="106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41434" name="Freihand 141433">
                  <a:extLst>
                    <a:ext uri="{FF2B5EF4-FFF2-40B4-BE49-F238E27FC236}">
                      <a16:creationId xmlns:a16="http://schemas.microsoft.com/office/drawing/2014/main" id="{B428DEFC-D149-4EE6-8188-2BA8A3FC9F06}"/>
                    </a:ext>
                  </a:extLst>
                </p14:cNvPr>
                <p14:cNvContentPartPr/>
                <p14:nvPr/>
              </p14:nvContentPartPr>
              <p14:xfrm>
                <a:off x="6824117" y="988649"/>
                <a:ext cx="100440" cy="69480"/>
              </p14:xfrm>
            </p:contentPart>
          </mc:Choice>
          <mc:Fallback>
            <p:pic>
              <p:nvPicPr>
                <p:cNvPr id="141434" name="Freihand 141433">
                  <a:extLst>
                    <a:ext uri="{FF2B5EF4-FFF2-40B4-BE49-F238E27FC236}">
                      <a16:creationId xmlns:a16="http://schemas.microsoft.com/office/drawing/2014/main" id="{B428DEFC-D149-4EE6-8188-2BA8A3FC9F06}"/>
                    </a:ext>
                  </a:extLst>
                </p:cNvPr>
                <p:cNvPicPr/>
                <p:nvPr/>
              </p:nvPicPr>
              <p:blipFill>
                <a:blip r:embed="rId327"/>
                <a:stretch>
                  <a:fillRect/>
                </a:stretch>
              </p:blipFill>
              <p:spPr>
                <a:xfrm>
                  <a:off x="6819797" y="984329"/>
                  <a:ext cx="109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41435" name="Freihand 141434">
                  <a:extLst>
                    <a:ext uri="{FF2B5EF4-FFF2-40B4-BE49-F238E27FC236}">
                      <a16:creationId xmlns:a16="http://schemas.microsoft.com/office/drawing/2014/main" id="{5E128B5C-66AE-4D7D-9531-9F8E643110A7}"/>
                    </a:ext>
                  </a:extLst>
                </p14:cNvPr>
                <p14:cNvContentPartPr/>
                <p14:nvPr/>
              </p14:nvContentPartPr>
              <p14:xfrm>
                <a:off x="6970997" y="1000529"/>
                <a:ext cx="360" cy="360"/>
              </p14:xfrm>
            </p:contentPart>
          </mc:Choice>
          <mc:Fallback>
            <p:pic>
              <p:nvPicPr>
                <p:cNvPr id="141435" name="Freihand 141434">
                  <a:extLst>
                    <a:ext uri="{FF2B5EF4-FFF2-40B4-BE49-F238E27FC236}">
                      <a16:creationId xmlns:a16="http://schemas.microsoft.com/office/drawing/2014/main" id="{5E128B5C-66AE-4D7D-9531-9F8E643110A7}"/>
                    </a:ext>
                  </a:extLst>
                </p:cNvPr>
                <p:cNvPicPr/>
                <p:nvPr/>
              </p:nvPicPr>
              <p:blipFill>
                <a:blip r:embed="rId104"/>
                <a:stretch>
                  <a:fillRect/>
                </a:stretch>
              </p:blipFill>
              <p:spPr>
                <a:xfrm>
                  <a:off x="6966677" y="99620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41436" name="Freihand 141435">
                  <a:extLst>
                    <a:ext uri="{FF2B5EF4-FFF2-40B4-BE49-F238E27FC236}">
                      <a16:creationId xmlns:a16="http://schemas.microsoft.com/office/drawing/2014/main" id="{8A1C0E07-1F46-475A-A2BB-66BCB6C9B8F9}"/>
                    </a:ext>
                  </a:extLst>
                </p14:cNvPr>
                <p14:cNvContentPartPr/>
                <p14:nvPr/>
              </p14:nvContentPartPr>
              <p14:xfrm>
                <a:off x="7083317" y="788489"/>
                <a:ext cx="77040" cy="202320"/>
              </p14:xfrm>
            </p:contentPart>
          </mc:Choice>
          <mc:Fallback>
            <p:pic>
              <p:nvPicPr>
                <p:cNvPr id="141436" name="Freihand 141435">
                  <a:extLst>
                    <a:ext uri="{FF2B5EF4-FFF2-40B4-BE49-F238E27FC236}">
                      <a16:creationId xmlns:a16="http://schemas.microsoft.com/office/drawing/2014/main" id="{8A1C0E07-1F46-475A-A2BB-66BCB6C9B8F9}"/>
                    </a:ext>
                  </a:extLst>
                </p:cNvPr>
                <p:cNvPicPr/>
                <p:nvPr/>
              </p:nvPicPr>
              <p:blipFill>
                <a:blip r:embed="rId330"/>
                <a:stretch>
                  <a:fillRect/>
                </a:stretch>
              </p:blipFill>
              <p:spPr>
                <a:xfrm>
                  <a:off x="7078997" y="784169"/>
                  <a:ext cx="856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41437" name="Freihand 141436">
                  <a:extLst>
                    <a:ext uri="{FF2B5EF4-FFF2-40B4-BE49-F238E27FC236}">
                      <a16:creationId xmlns:a16="http://schemas.microsoft.com/office/drawing/2014/main" id="{5C665C66-23C6-436B-B34F-C509B8753FA2}"/>
                    </a:ext>
                  </a:extLst>
                </p14:cNvPr>
                <p14:cNvContentPartPr/>
                <p14:nvPr/>
              </p14:nvContentPartPr>
              <p14:xfrm>
                <a:off x="7217957" y="753209"/>
                <a:ext cx="188280" cy="176760"/>
              </p14:xfrm>
            </p:contentPart>
          </mc:Choice>
          <mc:Fallback>
            <p:pic>
              <p:nvPicPr>
                <p:cNvPr id="141437" name="Freihand 141436">
                  <a:extLst>
                    <a:ext uri="{FF2B5EF4-FFF2-40B4-BE49-F238E27FC236}">
                      <a16:creationId xmlns:a16="http://schemas.microsoft.com/office/drawing/2014/main" id="{5C665C66-23C6-436B-B34F-C509B8753FA2}"/>
                    </a:ext>
                  </a:extLst>
                </p:cNvPr>
                <p:cNvPicPr/>
                <p:nvPr/>
              </p:nvPicPr>
              <p:blipFill>
                <a:blip r:embed="rId332"/>
                <a:stretch>
                  <a:fillRect/>
                </a:stretch>
              </p:blipFill>
              <p:spPr>
                <a:xfrm>
                  <a:off x="7213637" y="748889"/>
                  <a:ext cx="1969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41438" name="Freihand 141437">
                  <a:extLst>
                    <a:ext uri="{FF2B5EF4-FFF2-40B4-BE49-F238E27FC236}">
                      <a16:creationId xmlns:a16="http://schemas.microsoft.com/office/drawing/2014/main" id="{0E23BF86-BD8F-4B86-BCD2-703D6C4B8E74}"/>
                    </a:ext>
                  </a:extLst>
                </p14:cNvPr>
                <p14:cNvContentPartPr/>
                <p14:nvPr/>
              </p14:nvContentPartPr>
              <p14:xfrm>
                <a:off x="7404077" y="726209"/>
                <a:ext cx="43560" cy="59400"/>
              </p14:xfrm>
            </p:contentPart>
          </mc:Choice>
          <mc:Fallback>
            <p:pic>
              <p:nvPicPr>
                <p:cNvPr id="141438" name="Freihand 141437">
                  <a:extLst>
                    <a:ext uri="{FF2B5EF4-FFF2-40B4-BE49-F238E27FC236}">
                      <a16:creationId xmlns:a16="http://schemas.microsoft.com/office/drawing/2014/main" id="{0E23BF86-BD8F-4B86-BCD2-703D6C4B8E74}"/>
                    </a:ext>
                  </a:extLst>
                </p:cNvPr>
                <p:cNvPicPr/>
                <p:nvPr/>
              </p:nvPicPr>
              <p:blipFill>
                <a:blip r:embed="rId334"/>
                <a:stretch>
                  <a:fillRect/>
                </a:stretch>
              </p:blipFill>
              <p:spPr>
                <a:xfrm>
                  <a:off x="7399757" y="721889"/>
                  <a:ext cx="52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41439" name="Freihand 141438">
                  <a:extLst>
                    <a:ext uri="{FF2B5EF4-FFF2-40B4-BE49-F238E27FC236}">
                      <a16:creationId xmlns:a16="http://schemas.microsoft.com/office/drawing/2014/main" id="{7E3EEA2D-A1D7-49E9-88A8-353D1FE17D48}"/>
                    </a:ext>
                  </a:extLst>
                </p14:cNvPr>
                <p14:cNvContentPartPr/>
                <p14:nvPr/>
              </p14:nvContentPartPr>
              <p14:xfrm>
                <a:off x="7440437" y="772289"/>
                <a:ext cx="75600" cy="78120"/>
              </p14:xfrm>
            </p:contentPart>
          </mc:Choice>
          <mc:Fallback>
            <p:pic>
              <p:nvPicPr>
                <p:cNvPr id="141439" name="Freihand 141438">
                  <a:extLst>
                    <a:ext uri="{FF2B5EF4-FFF2-40B4-BE49-F238E27FC236}">
                      <a16:creationId xmlns:a16="http://schemas.microsoft.com/office/drawing/2014/main" id="{7E3EEA2D-A1D7-49E9-88A8-353D1FE17D48}"/>
                    </a:ext>
                  </a:extLst>
                </p:cNvPr>
                <p:cNvPicPr/>
                <p:nvPr/>
              </p:nvPicPr>
              <p:blipFill>
                <a:blip r:embed="rId336"/>
                <a:stretch>
                  <a:fillRect/>
                </a:stretch>
              </p:blipFill>
              <p:spPr>
                <a:xfrm>
                  <a:off x="7436117" y="767969"/>
                  <a:ext cx="84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41441" name="Freihand 141440">
                  <a:extLst>
                    <a:ext uri="{FF2B5EF4-FFF2-40B4-BE49-F238E27FC236}">
                      <a16:creationId xmlns:a16="http://schemas.microsoft.com/office/drawing/2014/main" id="{0FCA998E-DBBE-4721-9128-CA821C3488C1}"/>
                    </a:ext>
                  </a:extLst>
                </p14:cNvPr>
                <p14:cNvContentPartPr/>
                <p14:nvPr/>
              </p14:nvContentPartPr>
              <p14:xfrm>
                <a:off x="6822677" y="1222289"/>
                <a:ext cx="27360" cy="131040"/>
              </p14:xfrm>
            </p:contentPart>
          </mc:Choice>
          <mc:Fallback>
            <p:pic>
              <p:nvPicPr>
                <p:cNvPr id="141441" name="Freihand 141440">
                  <a:extLst>
                    <a:ext uri="{FF2B5EF4-FFF2-40B4-BE49-F238E27FC236}">
                      <a16:creationId xmlns:a16="http://schemas.microsoft.com/office/drawing/2014/main" id="{0FCA998E-DBBE-4721-9128-CA821C3488C1}"/>
                    </a:ext>
                  </a:extLst>
                </p:cNvPr>
                <p:cNvPicPr/>
                <p:nvPr/>
              </p:nvPicPr>
              <p:blipFill>
                <a:blip r:embed="rId338"/>
                <a:stretch>
                  <a:fillRect/>
                </a:stretch>
              </p:blipFill>
              <p:spPr>
                <a:xfrm>
                  <a:off x="6818357" y="1217969"/>
                  <a:ext cx="36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41442" name="Freihand 141441">
                  <a:extLst>
                    <a:ext uri="{FF2B5EF4-FFF2-40B4-BE49-F238E27FC236}">
                      <a16:creationId xmlns:a16="http://schemas.microsoft.com/office/drawing/2014/main" id="{4609D513-C5A3-4958-A31C-6C4C0BC101DD}"/>
                    </a:ext>
                  </a:extLst>
                </p14:cNvPr>
                <p14:cNvContentPartPr/>
                <p14:nvPr/>
              </p14:nvContentPartPr>
              <p14:xfrm>
                <a:off x="6748157" y="1157129"/>
                <a:ext cx="117360" cy="115560"/>
              </p14:xfrm>
            </p:contentPart>
          </mc:Choice>
          <mc:Fallback>
            <p:pic>
              <p:nvPicPr>
                <p:cNvPr id="141442" name="Freihand 141441">
                  <a:extLst>
                    <a:ext uri="{FF2B5EF4-FFF2-40B4-BE49-F238E27FC236}">
                      <a16:creationId xmlns:a16="http://schemas.microsoft.com/office/drawing/2014/main" id="{4609D513-C5A3-4958-A31C-6C4C0BC101DD}"/>
                    </a:ext>
                  </a:extLst>
                </p:cNvPr>
                <p:cNvPicPr/>
                <p:nvPr/>
              </p:nvPicPr>
              <p:blipFill>
                <a:blip r:embed="rId340"/>
                <a:stretch>
                  <a:fillRect/>
                </a:stretch>
              </p:blipFill>
              <p:spPr>
                <a:xfrm>
                  <a:off x="6743837" y="1152809"/>
                  <a:ext cx="126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41443" name="Freihand 141442">
                  <a:extLst>
                    <a:ext uri="{FF2B5EF4-FFF2-40B4-BE49-F238E27FC236}">
                      <a16:creationId xmlns:a16="http://schemas.microsoft.com/office/drawing/2014/main" id="{5E267A95-94D1-4783-9E41-F7F065E87824}"/>
                    </a:ext>
                  </a:extLst>
                </p14:cNvPr>
                <p14:cNvContentPartPr/>
                <p14:nvPr/>
              </p14:nvContentPartPr>
              <p14:xfrm>
                <a:off x="6902597" y="1200689"/>
                <a:ext cx="81720" cy="69480"/>
              </p14:xfrm>
            </p:contentPart>
          </mc:Choice>
          <mc:Fallback>
            <p:pic>
              <p:nvPicPr>
                <p:cNvPr id="141443" name="Freihand 141442">
                  <a:extLst>
                    <a:ext uri="{FF2B5EF4-FFF2-40B4-BE49-F238E27FC236}">
                      <a16:creationId xmlns:a16="http://schemas.microsoft.com/office/drawing/2014/main" id="{5E267A95-94D1-4783-9E41-F7F065E87824}"/>
                    </a:ext>
                  </a:extLst>
                </p:cNvPr>
                <p:cNvPicPr/>
                <p:nvPr/>
              </p:nvPicPr>
              <p:blipFill>
                <a:blip r:embed="rId342"/>
                <a:stretch>
                  <a:fillRect/>
                </a:stretch>
              </p:blipFill>
              <p:spPr>
                <a:xfrm>
                  <a:off x="6898277" y="1196369"/>
                  <a:ext cx="90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41444" name="Freihand 141443">
                  <a:extLst>
                    <a:ext uri="{FF2B5EF4-FFF2-40B4-BE49-F238E27FC236}">
                      <a16:creationId xmlns:a16="http://schemas.microsoft.com/office/drawing/2014/main" id="{9C0E52CB-E381-4782-B653-3984376BA3DC}"/>
                    </a:ext>
                  </a:extLst>
                </p14:cNvPr>
                <p14:cNvContentPartPr/>
                <p14:nvPr/>
              </p14:nvContentPartPr>
              <p14:xfrm>
                <a:off x="6989357" y="1146689"/>
                <a:ext cx="81000" cy="82440"/>
              </p14:xfrm>
            </p:contentPart>
          </mc:Choice>
          <mc:Fallback>
            <p:pic>
              <p:nvPicPr>
                <p:cNvPr id="141444" name="Freihand 141443">
                  <a:extLst>
                    <a:ext uri="{FF2B5EF4-FFF2-40B4-BE49-F238E27FC236}">
                      <a16:creationId xmlns:a16="http://schemas.microsoft.com/office/drawing/2014/main" id="{9C0E52CB-E381-4782-B653-3984376BA3DC}"/>
                    </a:ext>
                  </a:extLst>
                </p:cNvPr>
                <p:cNvPicPr/>
                <p:nvPr/>
              </p:nvPicPr>
              <p:blipFill>
                <a:blip r:embed="rId344"/>
                <a:stretch>
                  <a:fillRect/>
                </a:stretch>
              </p:blipFill>
              <p:spPr>
                <a:xfrm>
                  <a:off x="6985037" y="1142369"/>
                  <a:ext cx="89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41445" name="Freihand 141444">
                  <a:extLst>
                    <a:ext uri="{FF2B5EF4-FFF2-40B4-BE49-F238E27FC236}">
                      <a16:creationId xmlns:a16="http://schemas.microsoft.com/office/drawing/2014/main" id="{AB1FD589-7625-4FB8-AB1E-0E4EE7FB1934}"/>
                    </a:ext>
                  </a:extLst>
                </p14:cNvPr>
                <p14:cNvContentPartPr/>
                <p14:nvPr/>
              </p14:nvContentPartPr>
              <p14:xfrm>
                <a:off x="7083677" y="1014209"/>
                <a:ext cx="375480" cy="187560"/>
              </p14:xfrm>
            </p:contentPart>
          </mc:Choice>
          <mc:Fallback>
            <p:pic>
              <p:nvPicPr>
                <p:cNvPr id="141445" name="Freihand 141444">
                  <a:extLst>
                    <a:ext uri="{FF2B5EF4-FFF2-40B4-BE49-F238E27FC236}">
                      <a16:creationId xmlns:a16="http://schemas.microsoft.com/office/drawing/2014/main" id="{AB1FD589-7625-4FB8-AB1E-0E4EE7FB1934}"/>
                    </a:ext>
                  </a:extLst>
                </p:cNvPr>
                <p:cNvPicPr/>
                <p:nvPr/>
              </p:nvPicPr>
              <p:blipFill>
                <a:blip r:embed="rId346"/>
                <a:stretch>
                  <a:fillRect/>
                </a:stretch>
              </p:blipFill>
              <p:spPr>
                <a:xfrm>
                  <a:off x="7079357" y="1009889"/>
                  <a:ext cx="3841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41446" name="Freihand 141445">
                  <a:extLst>
                    <a:ext uri="{FF2B5EF4-FFF2-40B4-BE49-F238E27FC236}">
                      <a16:creationId xmlns:a16="http://schemas.microsoft.com/office/drawing/2014/main" id="{DD5D8307-6EE2-4CFD-8E26-347F09C67C3B}"/>
                    </a:ext>
                  </a:extLst>
                </p14:cNvPr>
                <p14:cNvContentPartPr/>
                <p14:nvPr/>
              </p14:nvContentPartPr>
              <p14:xfrm>
                <a:off x="6937517" y="1406249"/>
                <a:ext cx="191160" cy="85680"/>
              </p14:xfrm>
            </p:contentPart>
          </mc:Choice>
          <mc:Fallback>
            <p:pic>
              <p:nvPicPr>
                <p:cNvPr id="141446" name="Freihand 141445">
                  <a:extLst>
                    <a:ext uri="{FF2B5EF4-FFF2-40B4-BE49-F238E27FC236}">
                      <a16:creationId xmlns:a16="http://schemas.microsoft.com/office/drawing/2014/main" id="{DD5D8307-6EE2-4CFD-8E26-347F09C67C3B}"/>
                    </a:ext>
                  </a:extLst>
                </p:cNvPr>
                <p:cNvPicPr/>
                <p:nvPr/>
              </p:nvPicPr>
              <p:blipFill>
                <a:blip r:embed="rId348"/>
                <a:stretch>
                  <a:fillRect/>
                </a:stretch>
              </p:blipFill>
              <p:spPr>
                <a:xfrm>
                  <a:off x="6933197" y="1401929"/>
                  <a:ext cx="199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41447" name="Freihand 141446">
                  <a:extLst>
                    <a:ext uri="{FF2B5EF4-FFF2-40B4-BE49-F238E27FC236}">
                      <a16:creationId xmlns:a16="http://schemas.microsoft.com/office/drawing/2014/main" id="{4DEB809C-8318-45D2-85CD-9F6418D73569}"/>
                    </a:ext>
                  </a:extLst>
                </p14:cNvPr>
                <p14:cNvContentPartPr/>
                <p14:nvPr/>
              </p14:nvContentPartPr>
              <p14:xfrm>
                <a:off x="7080797" y="1337129"/>
                <a:ext cx="29160" cy="12960"/>
              </p14:xfrm>
            </p:contentPart>
          </mc:Choice>
          <mc:Fallback>
            <p:pic>
              <p:nvPicPr>
                <p:cNvPr id="141447" name="Freihand 141446">
                  <a:extLst>
                    <a:ext uri="{FF2B5EF4-FFF2-40B4-BE49-F238E27FC236}">
                      <a16:creationId xmlns:a16="http://schemas.microsoft.com/office/drawing/2014/main" id="{4DEB809C-8318-45D2-85CD-9F6418D73569}"/>
                    </a:ext>
                  </a:extLst>
                </p:cNvPr>
                <p:cNvPicPr/>
                <p:nvPr/>
              </p:nvPicPr>
              <p:blipFill>
                <a:blip r:embed="rId350"/>
                <a:stretch>
                  <a:fillRect/>
                </a:stretch>
              </p:blipFill>
              <p:spPr>
                <a:xfrm>
                  <a:off x="7076477" y="1332809"/>
                  <a:ext cx="37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41448" name="Freihand 141447">
                  <a:extLst>
                    <a:ext uri="{FF2B5EF4-FFF2-40B4-BE49-F238E27FC236}">
                      <a16:creationId xmlns:a16="http://schemas.microsoft.com/office/drawing/2014/main" id="{E1F058EE-17CF-4FFC-9FC8-23D82299347A}"/>
                    </a:ext>
                  </a:extLst>
                </p14:cNvPr>
                <p14:cNvContentPartPr/>
                <p14:nvPr/>
              </p14:nvContentPartPr>
              <p14:xfrm>
                <a:off x="7172957" y="1232009"/>
                <a:ext cx="208080" cy="164160"/>
              </p14:xfrm>
            </p:contentPart>
          </mc:Choice>
          <mc:Fallback>
            <p:pic>
              <p:nvPicPr>
                <p:cNvPr id="141448" name="Freihand 141447">
                  <a:extLst>
                    <a:ext uri="{FF2B5EF4-FFF2-40B4-BE49-F238E27FC236}">
                      <a16:creationId xmlns:a16="http://schemas.microsoft.com/office/drawing/2014/main" id="{E1F058EE-17CF-4FFC-9FC8-23D82299347A}"/>
                    </a:ext>
                  </a:extLst>
                </p:cNvPr>
                <p:cNvPicPr/>
                <p:nvPr/>
              </p:nvPicPr>
              <p:blipFill>
                <a:blip r:embed="rId352"/>
                <a:stretch>
                  <a:fillRect/>
                </a:stretch>
              </p:blipFill>
              <p:spPr>
                <a:xfrm>
                  <a:off x="7168637" y="1227689"/>
                  <a:ext cx="2167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41449" name="Freihand 141448">
                  <a:extLst>
                    <a:ext uri="{FF2B5EF4-FFF2-40B4-BE49-F238E27FC236}">
                      <a16:creationId xmlns:a16="http://schemas.microsoft.com/office/drawing/2014/main" id="{A6BBAF87-A637-42CD-8324-F125E101340F}"/>
                    </a:ext>
                  </a:extLst>
                </p14:cNvPr>
                <p14:cNvContentPartPr/>
                <p14:nvPr/>
              </p14:nvContentPartPr>
              <p14:xfrm>
                <a:off x="7393997" y="1101329"/>
                <a:ext cx="107280" cy="162000"/>
              </p14:xfrm>
            </p:contentPart>
          </mc:Choice>
          <mc:Fallback>
            <p:pic>
              <p:nvPicPr>
                <p:cNvPr id="141449" name="Freihand 141448">
                  <a:extLst>
                    <a:ext uri="{FF2B5EF4-FFF2-40B4-BE49-F238E27FC236}">
                      <a16:creationId xmlns:a16="http://schemas.microsoft.com/office/drawing/2014/main" id="{A6BBAF87-A637-42CD-8324-F125E101340F}"/>
                    </a:ext>
                  </a:extLst>
                </p:cNvPr>
                <p:cNvPicPr/>
                <p:nvPr/>
              </p:nvPicPr>
              <p:blipFill>
                <a:blip r:embed="rId354"/>
                <a:stretch>
                  <a:fillRect/>
                </a:stretch>
              </p:blipFill>
              <p:spPr>
                <a:xfrm>
                  <a:off x="7389677" y="1097009"/>
                  <a:ext cx="115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41450" name="Freihand 141449">
                  <a:extLst>
                    <a:ext uri="{FF2B5EF4-FFF2-40B4-BE49-F238E27FC236}">
                      <a16:creationId xmlns:a16="http://schemas.microsoft.com/office/drawing/2014/main" id="{5E32A2B4-934E-44B6-84B8-ECFC9FE7E66E}"/>
                    </a:ext>
                  </a:extLst>
                </p14:cNvPr>
                <p14:cNvContentPartPr/>
                <p14:nvPr/>
              </p14:nvContentPartPr>
              <p14:xfrm>
                <a:off x="7501997" y="1078649"/>
                <a:ext cx="257040" cy="119520"/>
              </p14:xfrm>
            </p:contentPart>
          </mc:Choice>
          <mc:Fallback>
            <p:pic>
              <p:nvPicPr>
                <p:cNvPr id="141450" name="Freihand 141449">
                  <a:extLst>
                    <a:ext uri="{FF2B5EF4-FFF2-40B4-BE49-F238E27FC236}">
                      <a16:creationId xmlns:a16="http://schemas.microsoft.com/office/drawing/2014/main" id="{5E32A2B4-934E-44B6-84B8-ECFC9FE7E66E}"/>
                    </a:ext>
                  </a:extLst>
                </p:cNvPr>
                <p:cNvPicPr/>
                <p:nvPr/>
              </p:nvPicPr>
              <p:blipFill>
                <a:blip r:embed="rId356"/>
                <a:stretch>
                  <a:fillRect/>
                </a:stretch>
              </p:blipFill>
              <p:spPr>
                <a:xfrm>
                  <a:off x="7497677" y="1074329"/>
                  <a:ext cx="2656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41451" name="Freihand 141450">
                  <a:extLst>
                    <a:ext uri="{FF2B5EF4-FFF2-40B4-BE49-F238E27FC236}">
                      <a16:creationId xmlns:a16="http://schemas.microsoft.com/office/drawing/2014/main" id="{8F645D94-4517-454A-A24E-66F85150E76B}"/>
                    </a:ext>
                  </a:extLst>
                </p14:cNvPr>
                <p14:cNvContentPartPr/>
                <p14:nvPr/>
              </p14:nvContentPartPr>
              <p14:xfrm>
                <a:off x="7648517" y="1070009"/>
                <a:ext cx="98640" cy="24840"/>
              </p14:xfrm>
            </p:contentPart>
          </mc:Choice>
          <mc:Fallback>
            <p:pic>
              <p:nvPicPr>
                <p:cNvPr id="141451" name="Freihand 141450">
                  <a:extLst>
                    <a:ext uri="{FF2B5EF4-FFF2-40B4-BE49-F238E27FC236}">
                      <a16:creationId xmlns:a16="http://schemas.microsoft.com/office/drawing/2014/main" id="{8F645D94-4517-454A-A24E-66F85150E76B}"/>
                    </a:ext>
                  </a:extLst>
                </p:cNvPr>
                <p:cNvPicPr/>
                <p:nvPr/>
              </p:nvPicPr>
              <p:blipFill>
                <a:blip r:embed="rId358"/>
                <a:stretch>
                  <a:fillRect/>
                </a:stretch>
              </p:blipFill>
              <p:spPr>
                <a:xfrm>
                  <a:off x="7644197" y="1065689"/>
                  <a:ext cx="107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41452" name="Freihand 141451">
                  <a:extLst>
                    <a:ext uri="{FF2B5EF4-FFF2-40B4-BE49-F238E27FC236}">
                      <a16:creationId xmlns:a16="http://schemas.microsoft.com/office/drawing/2014/main" id="{A1473869-0BAF-4D97-AF44-56E2915FD4B7}"/>
                    </a:ext>
                  </a:extLst>
                </p14:cNvPr>
                <p14:cNvContentPartPr/>
                <p14:nvPr/>
              </p14:nvContentPartPr>
              <p14:xfrm>
                <a:off x="7735637" y="950849"/>
                <a:ext cx="105480" cy="118080"/>
              </p14:xfrm>
            </p:contentPart>
          </mc:Choice>
          <mc:Fallback>
            <p:pic>
              <p:nvPicPr>
                <p:cNvPr id="141452" name="Freihand 141451">
                  <a:extLst>
                    <a:ext uri="{FF2B5EF4-FFF2-40B4-BE49-F238E27FC236}">
                      <a16:creationId xmlns:a16="http://schemas.microsoft.com/office/drawing/2014/main" id="{A1473869-0BAF-4D97-AF44-56E2915FD4B7}"/>
                    </a:ext>
                  </a:extLst>
                </p:cNvPr>
                <p:cNvPicPr/>
                <p:nvPr/>
              </p:nvPicPr>
              <p:blipFill>
                <a:blip r:embed="rId360"/>
                <a:stretch>
                  <a:fillRect/>
                </a:stretch>
              </p:blipFill>
              <p:spPr>
                <a:xfrm>
                  <a:off x="7731317" y="946529"/>
                  <a:ext cx="114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41453" name="Freihand 141452">
                  <a:extLst>
                    <a:ext uri="{FF2B5EF4-FFF2-40B4-BE49-F238E27FC236}">
                      <a16:creationId xmlns:a16="http://schemas.microsoft.com/office/drawing/2014/main" id="{83E6E392-FB7F-41B2-945D-6F2EB37D706B}"/>
                    </a:ext>
                  </a:extLst>
                </p14:cNvPr>
                <p14:cNvContentPartPr/>
                <p14:nvPr/>
              </p14:nvContentPartPr>
              <p14:xfrm>
                <a:off x="7834637" y="887129"/>
                <a:ext cx="84960" cy="126720"/>
              </p14:xfrm>
            </p:contentPart>
          </mc:Choice>
          <mc:Fallback>
            <p:pic>
              <p:nvPicPr>
                <p:cNvPr id="141453" name="Freihand 141452">
                  <a:extLst>
                    <a:ext uri="{FF2B5EF4-FFF2-40B4-BE49-F238E27FC236}">
                      <a16:creationId xmlns:a16="http://schemas.microsoft.com/office/drawing/2014/main" id="{83E6E392-FB7F-41B2-945D-6F2EB37D706B}"/>
                    </a:ext>
                  </a:extLst>
                </p:cNvPr>
                <p:cNvPicPr/>
                <p:nvPr/>
              </p:nvPicPr>
              <p:blipFill>
                <a:blip r:embed="rId362"/>
                <a:stretch>
                  <a:fillRect/>
                </a:stretch>
              </p:blipFill>
              <p:spPr>
                <a:xfrm>
                  <a:off x="7830317" y="882809"/>
                  <a:ext cx="93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41454" name="Freihand 141453">
                  <a:extLst>
                    <a:ext uri="{FF2B5EF4-FFF2-40B4-BE49-F238E27FC236}">
                      <a16:creationId xmlns:a16="http://schemas.microsoft.com/office/drawing/2014/main" id="{35C98DE0-A1B9-44B3-A010-944084CAA591}"/>
                    </a:ext>
                  </a:extLst>
                </p14:cNvPr>
                <p14:cNvContentPartPr/>
                <p14:nvPr/>
              </p14:nvContentPartPr>
              <p14:xfrm>
                <a:off x="7939757" y="780209"/>
                <a:ext cx="240840" cy="178560"/>
              </p14:xfrm>
            </p:contentPart>
          </mc:Choice>
          <mc:Fallback>
            <p:pic>
              <p:nvPicPr>
                <p:cNvPr id="141454" name="Freihand 141453">
                  <a:extLst>
                    <a:ext uri="{FF2B5EF4-FFF2-40B4-BE49-F238E27FC236}">
                      <a16:creationId xmlns:a16="http://schemas.microsoft.com/office/drawing/2014/main" id="{35C98DE0-A1B9-44B3-A010-944084CAA591}"/>
                    </a:ext>
                  </a:extLst>
                </p:cNvPr>
                <p:cNvPicPr/>
                <p:nvPr/>
              </p:nvPicPr>
              <p:blipFill>
                <a:blip r:embed="rId364"/>
                <a:stretch>
                  <a:fillRect/>
                </a:stretch>
              </p:blipFill>
              <p:spPr>
                <a:xfrm>
                  <a:off x="7935437" y="775889"/>
                  <a:ext cx="2494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41457" name="Freihand 141456">
                  <a:extLst>
                    <a:ext uri="{FF2B5EF4-FFF2-40B4-BE49-F238E27FC236}">
                      <a16:creationId xmlns:a16="http://schemas.microsoft.com/office/drawing/2014/main" id="{46E79D00-0083-4D6C-86CF-DA43FC3681AE}"/>
                    </a:ext>
                  </a:extLst>
                </p14:cNvPr>
                <p14:cNvContentPartPr/>
                <p14:nvPr/>
              </p14:nvContentPartPr>
              <p14:xfrm>
                <a:off x="6712877" y="1644209"/>
                <a:ext cx="271080" cy="104400"/>
              </p14:xfrm>
            </p:contentPart>
          </mc:Choice>
          <mc:Fallback>
            <p:pic>
              <p:nvPicPr>
                <p:cNvPr id="141457" name="Freihand 141456">
                  <a:extLst>
                    <a:ext uri="{FF2B5EF4-FFF2-40B4-BE49-F238E27FC236}">
                      <a16:creationId xmlns:a16="http://schemas.microsoft.com/office/drawing/2014/main" id="{46E79D00-0083-4D6C-86CF-DA43FC3681AE}"/>
                    </a:ext>
                  </a:extLst>
                </p:cNvPr>
                <p:cNvPicPr/>
                <p:nvPr/>
              </p:nvPicPr>
              <p:blipFill>
                <a:blip r:embed="rId366"/>
                <a:stretch>
                  <a:fillRect/>
                </a:stretch>
              </p:blipFill>
              <p:spPr>
                <a:xfrm>
                  <a:off x="6708557" y="1639889"/>
                  <a:ext cx="279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41458" name="Freihand 141457">
                  <a:extLst>
                    <a:ext uri="{FF2B5EF4-FFF2-40B4-BE49-F238E27FC236}">
                      <a16:creationId xmlns:a16="http://schemas.microsoft.com/office/drawing/2014/main" id="{01573E49-1D9A-4FC4-B508-E957266B9681}"/>
                    </a:ext>
                  </a:extLst>
                </p14:cNvPr>
                <p14:cNvContentPartPr/>
                <p14:nvPr/>
              </p14:nvContentPartPr>
              <p14:xfrm>
                <a:off x="6653837" y="1655729"/>
                <a:ext cx="191160" cy="139320"/>
              </p14:xfrm>
            </p:contentPart>
          </mc:Choice>
          <mc:Fallback>
            <p:pic>
              <p:nvPicPr>
                <p:cNvPr id="141458" name="Freihand 141457">
                  <a:extLst>
                    <a:ext uri="{FF2B5EF4-FFF2-40B4-BE49-F238E27FC236}">
                      <a16:creationId xmlns:a16="http://schemas.microsoft.com/office/drawing/2014/main" id="{01573E49-1D9A-4FC4-B508-E957266B9681}"/>
                    </a:ext>
                  </a:extLst>
                </p:cNvPr>
                <p:cNvPicPr/>
                <p:nvPr/>
              </p:nvPicPr>
              <p:blipFill>
                <a:blip r:embed="rId368"/>
                <a:stretch>
                  <a:fillRect/>
                </a:stretch>
              </p:blipFill>
              <p:spPr>
                <a:xfrm>
                  <a:off x="6649517" y="1651409"/>
                  <a:ext cx="199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41459" name="Freihand 141458">
                  <a:extLst>
                    <a:ext uri="{FF2B5EF4-FFF2-40B4-BE49-F238E27FC236}">
                      <a16:creationId xmlns:a16="http://schemas.microsoft.com/office/drawing/2014/main" id="{4199D8D3-1BA8-4F11-9907-39DB4D78113A}"/>
                    </a:ext>
                  </a:extLst>
                </p14:cNvPr>
                <p14:cNvContentPartPr/>
                <p14:nvPr/>
              </p14:nvContentPartPr>
              <p14:xfrm>
                <a:off x="7102757" y="1545209"/>
                <a:ext cx="153720" cy="151200"/>
              </p14:xfrm>
            </p:contentPart>
          </mc:Choice>
          <mc:Fallback>
            <p:pic>
              <p:nvPicPr>
                <p:cNvPr id="141459" name="Freihand 141458">
                  <a:extLst>
                    <a:ext uri="{FF2B5EF4-FFF2-40B4-BE49-F238E27FC236}">
                      <a16:creationId xmlns:a16="http://schemas.microsoft.com/office/drawing/2014/main" id="{4199D8D3-1BA8-4F11-9907-39DB4D78113A}"/>
                    </a:ext>
                  </a:extLst>
                </p:cNvPr>
                <p:cNvPicPr/>
                <p:nvPr/>
              </p:nvPicPr>
              <p:blipFill>
                <a:blip r:embed="rId370"/>
                <a:stretch>
                  <a:fillRect/>
                </a:stretch>
              </p:blipFill>
              <p:spPr>
                <a:xfrm>
                  <a:off x="7098437" y="1540889"/>
                  <a:ext cx="162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41460" name="Freihand 141459">
                  <a:extLst>
                    <a:ext uri="{FF2B5EF4-FFF2-40B4-BE49-F238E27FC236}">
                      <a16:creationId xmlns:a16="http://schemas.microsoft.com/office/drawing/2014/main" id="{AF15D61C-2F82-48BC-921C-699B703C224A}"/>
                    </a:ext>
                  </a:extLst>
                </p14:cNvPr>
                <p14:cNvContentPartPr/>
                <p14:nvPr/>
              </p14:nvContentPartPr>
              <p14:xfrm>
                <a:off x="7257557" y="1592729"/>
                <a:ext cx="125280" cy="43560"/>
              </p14:xfrm>
            </p:contentPart>
          </mc:Choice>
          <mc:Fallback>
            <p:pic>
              <p:nvPicPr>
                <p:cNvPr id="141460" name="Freihand 141459">
                  <a:extLst>
                    <a:ext uri="{FF2B5EF4-FFF2-40B4-BE49-F238E27FC236}">
                      <a16:creationId xmlns:a16="http://schemas.microsoft.com/office/drawing/2014/main" id="{AF15D61C-2F82-48BC-921C-699B703C224A}"/>
                    </a:ext>
                  </a:extLst>
                </p:cNvPr>
                <p:cNvPicPr/>
                <p:nvPr/>
              </p:nvPicPr>
              <p:blipFill>
                <a:blip r:embed="rId372"/>
                <a:stretch>
                  <a:fillRect/>
                </a:stretch>
              </p:blipFill>
              <p:spPr>
                <a:xfrm>
                  <a:off x="7253237" y="1588409"/>
                  <a:ext cx="133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41461" name="Freihand 141460">
                  <a:extLst>
                    <a:ext uri="{FF2B5EF4-FFF2-40B4-BE49-F238E27FC236}">
                      <a16:creationId xmlns:a16="http://schemas.microsoft.com/office/drawing/2014/main" id="{E3C51FF3-3B6B-4DBD-A630-447A8DCEF0DD}"/>
                    </a:ext>
                  </a:extLst>
                </p14:cNvPr>
                <p14:cNvContentPartPr/>
                <p14:nvPr/>
              </p14:nvContentPartPr>
              <p14:xfrm>
                <a:off x="7420637" y="1564289"/>
                <a:ext cx="69480" cy="72720"/>
              </p14:xfrm>
            </p:contentPart>
          </mc:Choice>
          <mc:Fallback>
            <p:pic>
              <p:nvPicPr>
                <p:cNvPr id="141461" name="Freihand 141460">
                  <a:extLst>
                    <a:ext uri="{FF2B5EF4-FFF2-40B4-BE49-F238E27FC236}">
                      <a16:creationId xmlns:a16="http://schemas.microsoft.com/office/drawing/2014/main" id="{E3C51FF3-3B6B-4DBD-A630-447A8DCEF0DD}"/>
                    </a:ext>
                  </a:extLst>
                </p:cNvPr>
                <p:cNvPicPr/>
                <p:nvPr/>
              </p:nvPicPr>
              <p:blipFill>
                <a:blip r:embed="rId374"/>
                <a:stretch>
                  <a:fillRect/>
                </a:stretch>
              </p:blipFill>
              <p:spPr>
                <a:xfrm>
                  <a:off x="7416317" y="1559969"/>
                  <a:ext cx="78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41462" name="Freihand 141461">
                  <a:extLst>
                    <a:ext uri="{FF2B5EF4-FFF2-40B4-BE49-F238E27FC236}">
                      <a16:creationId xmlns:a16="http://schemas.microsoft.com/office/drawing/2014/main" id="{5335F45D-F736-4B6D-9ABC-0036DBEC4DA7}"/>
                    </a:ext>
                  </a:extLst>
                </p14:cNvPr>
                <p14:cNvContentPartPr/>
                <p14:nvPr/>
              </p14:nvContentPartPr>
              <p14:xfrm>
                <a:off x="7414877" y="1549169"/>
                <a:ext cx="198720" cy="69120"/>
              </p14:xfrm>
            </p:contentPart>
          </mc:Choice>
          <mc:Fallback>
            <p:pic>
              <p:nvPicPr>
                <p:cNvPr id="141462" name="Freihand 141461">
                  <a:extLst>
                    <a:ext uri="{FF2B5EF4-FFF2-40B4-BE49-F238E27FC236}">
                      <a16:creationId xmlns:a16="http://schemas.microsoft.com/office/drawing/2014/main" id="{5335F45D-F736-4B6D-9ABC-0036DBEC4DA7}"/>
                    </a:ext>
                  </a:extLst>
                </p:cNvPr>
                <p:cNvPicPr/>
                <p:nvPr/>
              </p:nvPicPr>
              <p:blipFill>
                <a:blip r:embed="rId376"/>
                <a:stretch>
                  <a:fillRect/>
                </a:stretch>
              </p:blipFill>
              <p:spPr>
                <a:xfrm>
                  <a:off x="7410557" y="1544849"/>
                  <a:ext cx="207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41463" name="Freihand 141462">
                  <a:extLst>
                    <a:ext uri="{FF2B5EF4-FFF2-40B4-BE49-F238E27FC236}">
                      <a16:creationId xmlns:a16="http://schemas.microsoft.com/office/drawing/2014/main" id="{6CE2F8CC-F514-4633-95FE-EE776DAD7EC4}"/>
                    </a:ext>
                  </a:extLst>
                </p14:cNvPr>
                <p14:cNvContentPartPr/>
                <p14:nvPr/>
              </p14:nvContentPartPr>
              <p14:xfrm>
                <a:off x="7612517" y="1498049"/>
                <a:ext cx="309600" cy="183600"/>
              </p14:xfrm>
            </p:contentPart>
          </mc:Choice>
          <mc:Fallback>
            <p:pic>
              <p:nvPicPr>
                <p:cNvPr id="141463" name="Freihand 141462">
                  <a:extLst>
                    <a:ext uri="{FF2B5EF4-FFF2-40B4-BE49-F238E27FC236}">
                      <a16:creationId xmlns:a16="http://schemas.microsoft.com/office/drawing/2014/main" id="{6CE2F8CC-F514-4633-95FE-EE776DAD7EC4}"/>
                    </a:ext>
                  </a:extLst>
                </p:cNvPr>
                <p:cNvPicPr/>
                <p:nvPr/>
              </p:nvPicPr>
              <p:blipFill>
                <a:blip r:embed="rId378"/>
                <a:stretch>
                  <a:fillRect/>
                </a:stretch>
              </p:blipFill>
              <p:spPr>
                <a:xfrm>
                  <a:off x="7608197" y="1493729"/>
                  <a:ext cx="3182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41465" name="Freihand 141464">
                  <a:extLst>
                    <a:ext uri="{FF2B5EF4-FFF2-40B4-BE49-F238E27FC236}">
                      <a16:creationId xmlns:a16="http://schemas.microsoft.com/office/drawing/2014/main" id="{C6CD0294-F33A-4EC0-BD0F-09238D5DA582}"/>
                    </a:ext>
                  </a:extLst>
                </p14:cNvPr>
                <p14:cNvContentPartPr/>
                <p14:nvPr/>
              </p14:nvContentPartPr>
              <p14:xfrm>
                <a:off x="7104557" y="1792529"/>
                <a:ext cx="123480" cy="208800"/>
              </p14:xfrm>
            </p:contentPart>
          </mc:Choice>
          <mc:Fallback>
            <p:pic>
              <p:nvPicPr>
                <p:cNvPr id="141465" name="Freihand 141464">
                  <a:extLst>
                    <a:ext uri="{FF2B5EF4-FFF2-40B4-BE49-F238E27FC236}">
                      <a16:creationId xmlns:a16="http://schemas.microsoft.com/office/drawing/2014/main" id="{C6CD0294-F33A-4EC0-BD0F-09238D5DA582}"/>
                    </a:ext>
                  </a:extLst>
                </p:cNvPr>
                <p:cNvPicPr/>
                <p:nvPr/>
              </p:nvPicPr>
              <p:blipFill>
                <a:blip r:embed="rId380"/>
                <a:stretch>
                  <a:fillRect/>
                </a:stretch>
              </p:blipFill>
              <p:spPr>
                <a:xfrm>
                  <a:off x="7100237" y="1788209"/>
                  <a:ext cx="1321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41466" name="Freihand 141465">
                  <a:extLst>
                    <a:ext uri="{FF2B5EF4-FFF2-40B4-BE49-F238E27FC236}">
                      <a16:creationId xmlns:a16="http://schemas.microsoft.com/office/drawing/2014/main" id="{1CB0AD29-D5FE-4AB1-8785-CE36239A1A17}"/>
                    </a:ext>
                  </a:extLst>
                </p14:cNvPr>
                <p14:cNvContentPartPr/>
                <p14:nvPr/>
              </p14:nvContentPartPr>
              <p14:xfrm>
                <a:off x="7262237" y="1780289"/>
                <a:ext cx="144360" cy="147960"/>
              </p14:xfrm>
            </p:contentPart>
          </mc:Choice>
          <mc:Fallback>
            <p:pic>
              <p:nvPicPr>
                <p:cNvPr id="141466" name="Freihand 141465">
                  <a:extLst>
                    <a:ext uri="{FF2B5EF4-FFF2-40B4-BE49-F238E27FC236}">
                      <a16:creationId xmlns:a16="http://schemas.microsoft.com/office/drawing/2014/main" id="{1CB0AD29-D5FE-4AB1-8785-CE36239A1A17}"/>
                    </a:ext>
                  </a:extLst>
                </p:cNvPr>
                <p:cNvPicPr/>
                <p:nvPr/>
              </p:nvPicPr>
              <p:blipFill>
                <a:blip r:embed="rId382"/>
                <a:stretch>
                  <a:fillRect/>
                </a:stretch>
              </p:blipFill>
              <p:spPr>
                <a:xfrm>
                  <a:off x="7257917" y="1775969"/>
                  <a:ext cx="1530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41467" name="Freihand 141466">
                  <a:extLst>
                    <a:ext uri="{FF2B5EF4-FFF2-40B4-BE49-F238E27FC236}">
                      <a16:creationId xmlns:a16="http://schemas.microsoft.com/office/drawing/2014/main" id="{E5866895-7F8D-4AA6-A7CC-0EEACBF7FACB}"/>
                    </a:ext>
                  </a:extLst>
                </p14:cNvPr>
                <p14:cNvContentPartPr/>
                <p14:nvPr/>
              </p14:nvContentPartPr>
              <p14:xfrm>
                <a:off x="7424237" y="1761569"/>
                <a:ext cx="12960" cy="30600"/>
              </p14:xfrm>
            </p:contentPart>
          </mc:Choice>
          <mc:Fallback>
            <p:pic>
              <p:nvPicPr>
                <p:cNvPr id="141467" name="Freihand 141466">
                  <a:extLst>
                    <a:ext uri="{FF2B5EF4-FFF2-40B4-BE49-F238E27FC236}">
                      <a16:creationId xmlns:a16="http://schemas.microsoft.com/office/drawing/2014/main" id="{E5866895-7F8D-4AA6-A7CC-0EEACBF7FACB}"/>
                    </a:ext>
                  </a:extLst>
                </p:cNvPr>
                <p:cNvPicPr/>
                <p:nvPr/>
              </p:nvPicPr>
              <p:blipFill>
                <a:blip r:embed="rId384"/>
                <a:stretch>
                  <a:fillRect/>
                </a:stretch>
              </p:blipFill>
              <p:spPr>
                <a:xfrm>
                  <a:off x="7419917" y="1757249"/>
                  <a:ext cx="21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41468" name="Freihand 141467">
                  <a:extLst>
                    <a:ext uri="{FF2B5EF4-FFF2-40B4-BE49-F238E27FC236}">
                      <a16:creationId xmlns:a16="http://schemas.microsoft.com/office/drawing/2014/main" id="{4543DA38-271F-4527-811F-1CC9231CC513}"/>
                    </a:ext>
                  </a:extLst>
                </p14:cNvPr>
                <p14:cNvContentPartPr/>
                <p14:nvPr/>
              </p14:nvContentPartPr>
              <p14:xfrm>
                <a:off x="7425317" y="1813049"/>
                <a:ext cx="84960" cy="73080"/>
              </p14:xfrm>
            </p:contentPart>
          </mc:Choice>
          <mc:Fallback>
            <p:pic>
              <p:nvPicPr>
                <p:cNvPr id="141468" name="Freihand 141467">
                  <a:extLst>
                    <a:ext uri="{FF2B5EF4-FFF2-40B4-BE49-F238E27FC236}">
                      <a16:creationId xmlns:a16="http://schemas.microsoft.com/office/drawing/2014/main" id="{4543DA38-271F-4527-811F-1CC9231CC513}"/>
                    </a:ext>
                  </a:extLst>
                </p:cNvPr>
                <p:cNvPicPr/>
                <p:nvPr/>
              </p:nvPicPr>
              <p:blipFill>
                <a:blip r:embed="rId386"/>
                <a:stretch>
                  <a:fillRect/>
                </a:stretch>
              </p:blipFill>
              <p:spPr>
                <a:xfrm>
                  <a:off x="7420997" y="1808729"/>
                  <a:ext cx="93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41469" name="Freihand 141468">
                  <a:extLst>
                    <a:ext uri="{FF2B5EF4-FFF2-40B4-BE49-F238E27FC236}">
                      <a16:creationId xmlns:a16="http://schemas.microsoft.com/office/drawing/2014/main" id="{135C3142-67DF-4264-8510-1372D8256F74}"/>
                    </a:ext>
                  </a:extLst>
                </p14:cNvPr>
                <p14:cNvContentPartPr/>
                <p14:nvPr/>
              </p14:nvContentPartPr>
              <p14:xfrm>
                <a:off x="7089437" y="1919249"/>
                <a:ext cx="514440" cy="178560"/>
              </p14:xfrm>
            </p:contentPart>
          </mc:Choice>
          <mc:Fallback>
            <p:pic>
              <p:nvPicPr>
                <p:cNvPr id="141469" name="Freihand 141468">
                  <a:extLst>
                    <a:ext uri="{FF2B5EF4-FFF2-40B4-BE49-F238E27FC236}">
                      <a16:creationId xmlns:a16="http://schemas.microsoft.com/office/drawing/2014/main" id="{135C3142-67DF-4264-8510-1372D8256F74}"/>
                    </a:ext>
                  </a:extLst>
                </p:cNvPr>
                <p:cNvPicPr/>
                <p:nvPr/>
              </p:nvPicPr>
              <p:blipFill>
                <a:blip r:embed="rId388"/>
                <a:stretch>
                  <a:fillRect/>
                </a:stretch>
              </p:blipFill>
              <p:spPr>
                <a:xfrm>
                  <a:off x="7085117" y="1914929"/>
                  <a:ext cx="5230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41471" name="Freihand 141470">
                  <a:extLst>
                    <a:ext uri="{FF2B5EF4-FFF2-40B4-BE49-F238E27FC236}">
                      <a16:creationId xmlns:a16="http://schemas.microsoft.com/office/drawing/2014/main" id="{128D4E54-6C4F-4645-94BA-EB952A2E8668}"/>
                    </a:ext>
                  </a:extLst>
                </p14:cNvPr>
                <p14:cNvContentPartPr/>
                <p14:nvPr/>
              </p14:nvContentPartPr>
              <p14:xfrm>
                <a:off x="10629677" y="1444769"/>
                <a:ext cx="305640" cy="492480"/>
              </p14:xfrm>
            </p:contentPart>
          </mc:Choice>
          <mc:Fallback>
            <p:pic>
              <p:nvPicPr>
                <p:cNvPr id="141471" name="Freihand 141470">
                  <a:extLst>
                    <a:ext uri="{FF2B5EF4-FFF2-40B4-BE49-F238E27FC236}">
                      <a16:creationId xmlns:a16="http://schemas.microsoft.com/office/drawing/2014/main" id="{128D4E54-6C4F-4645-94BA-EB952A2E8668}"/>
                    </a:ext>
                  </a:extLst>
                </p:cNvPr>
                <p:cNvPicPr/>
                <p:nvPr/>
              </p:nvPicPr>
              <p:blipFill>
                <a:blip r:embed="rId390"/>
                <a:stretch>
                  <a:fillRect/>
                </a:stretch>
              </p:blipFill>
              <p:spPr>
                <a:xfrm>
                  <a:off x="10625357" y="1440449"/>
                  <a:ext cx="31428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41472" name="Freihand 141471">
                  <a:extLst>
                    <a:ext uri="{FF2B5EF4-FFF2-40B4-BE49-F238E27FC236}">
                      <a16:creationId xmlns:a16="http://schemas.microsoft.com/office/drawing/2014/main" id="{2ACA711A-6DC7-4396-9C92-E6527719D42D}"/>
                    </a:ext>
                  </a:extLst>
                </p14:cNvPr>
                <p14:cNvContentPartPr/>
                <p14:nvPr/>
              </p14:nvContentPartPr>
              <p14:xfrm>
                <a:off x="6801077" y="1725929"/>
                <a:ext cx="3822480" cy="1037520"/>
              </p14:xfrm>
            </p:contentPart>
          </mc:Choice>
          <mc:Fallback>
            <p:pic>
              <p:nvPicPr>
                <p:cNvPr id="141472" name="Freihand 141471">
                  <a:extLst>
                    <a:ext uri="{FF2B5EF4-FFF2-40B4-BE49-F238E27FC236}">
                      <a16:creationId xmlns:a16="http://schemas.microsoft.com/office/drawing/2014/main" id="{2ACA711A-6DC7-4396-9C92-E6527719D42D}"/>
                    </a:ext>
                  </a:extLst>
                </p:cNvPr>
                <p:cNvPicPr/>
                <p:nvPr/>
              </p:nvPicPr>
              <p:blipFill>
                <a:blip r:embed="rId392"/>
                <a:stretch>
                  <a:fillRect/>
                </a:stretch>
              </p:blipFill>
              <p:spPr>
                <a:xfrm>
                  <a:off x="6796757" y="1721609"/>
                  <a:ext cx="3831120" cy="10461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41473" name="Freihand 141472">
                  <a:extLst>
                    <a:ext uri="{FF2B5EF4-FFF2-40B4-BE49-F238E27FC236}">
                      <a16:creationId xmlns:a16="http://schemas.microsoft.com/office/drawing/2014/main" id="{5D0ED26D-D859-4186-B25B-741B2168A7D1}"/>
                    </a:ext>
                  </a:extLst>
                </p14:cNvPr>
                <p14:cNvContentPartPr/>
                <p14:nvPr/>
              </p14:nvContentPartPr>
              <p14:xfrm>
                <a:off x="6709277" y="2528009"/>
                <a:ext cx="339120" cy="177480"/>
              </p14:xfrm>
            </p:contentPart>
          </mc:Choice>
          <mc:Fallback>
            <p:pic>
              <p:nvPicPr>
                <p:cNvPr id="141473" name="Freihand 141472">
                  <a:extLst>
                    <a:ext uri="{FF2B5EF4-FFF2-40B4-BE49-F238E27FC236}">
                      <a16:creationId xmlns:a16="http://schemas.microsoft.com/office/drawing/2014/main" id="{5D0ED26D-D859-4186-B25B-741B2168A7D1}"/>
                    </a:ext>
                  </a:extLst>
                </p:cNvPr>
                <p:cNvPicPr/>
                <p:nvPr/>
              </p:nvPicPr>
              <p:blipFill>
                <a:blip r:embed="rId394"/>
                <a:stretch>
                  <a:fillRect/>
                </a:stretch>
              </p:blipFill>
              <p:spPr>
                <a:xfrm>
                  <a:off x="6704957" y="2523689"/>
                  <a:ext cx="3477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41475" name="Freihand 141474">
                  <a:extLst>
                    <a:ext uri="{FF2B5EF4-FFF2-40B4-BE49-F238E27FC236}">
                      <a16:creationId xmlns:a16="http://schemas.microsoft.com/office/drawing/2014/main" id="{1103BEAC-8409-439A-90D1-16DF9620D746}"/>
                    </a:ext>
                  </a:extLst>
                </p14:cNvPr>
                <p14:cNvContentPartPr/>
                <p14:nvPr/>
              </p14:nvContentPartPr>
              <p14:xfrm>
                <a:off x="2872397" y="1427849"/>
                <a:ext cx="6890400" cy="1942200"/>
              </p14:xfrm>
            </p:contentPart>
          </mc:Choice>
          <mc:Fallback>
            <p:pic>
              <p:nvPicPr>
                <p:cNvPr id="141475" name="Freihand 141474">
                  <a:extLst>
                    <a:ext uri="{FF2B5EF4-FFF2-40B4-BE49-F238E27FC236}">
                      <a16:creationId xmlns:a16="http://schemas.microsoft.com/office/drawing/2014/main" id="{1103BEAC-8409-439A-90D1-16DF9620D746}"/>
                    </a:ext>
                  </a:extLst>
                </p:cNvPr>
                <p:cNvPicPr/>
                <p:nvPr/>
              </p:nvPicPr>
              <p:blipFill>
                <a:blip r:embed="rId396"/>
                <a:stretch>
                  <a:fillRect/>
                </a:stretch>
              </p:blipFill>
              <p:spPr>
                <a:xfrm>
                  <a:off x="2868077" y="1423529"/>
                  <a:ext cx="6899040" cy="1950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41476" name="Freihand 141475">
                  <a:extLst>
                    <a:ext uri="{FF2B5EF4-FFF2-40B4-BE49-F238E27FC236}">
                      <a16:creationId xmlns:a16="http://schemas.microsoft.com/office/drawing/2014/main" id="{6925FD63-0627-458D-B375-7C2ADDBDFF44}"/>
                    </a:ext>
                  </a:extLst>
                </p14:cNvPr>
                <p14:cNvContentPartPr/>
                <p14:nvPr/>
              </p14:nvContentPartPr>
              <p14:xfrm>
                <a:off x="2648117" y="3241889"/>
                <a:ext cx="376560" cy="333360"/>
              </p14:xfrm>
            </p:contentPart>
          </mc:Choice>
          <mc:Fallback>
            <p:pic>
              <p:nvPicPr>
                <p:cNvPr id="141476" name="Freihand 141475">
                  <a:extLst>
                    <a:ext uri="{FF2B5EF4-FFF2-40B4-BE49-F238E27FC236}">
                      <a16:creationId xmlns:a16="http://schemas.microsoft.com/office/drawing/2014/main" id="{6925FD63-0627-458D-B375-7C2ADDBDFF44}"/>
                    </a:ext>
                  </a:extLst>
                </p:cNvPr>
                <p:cNvPicPr/>
                <p:nvPr/>
              </p:nvPicPr>
              <p:blipFill>
                <a:blip r:embed="rId398"/>
                <a:stretch>
                  <a:fillRect/>
                </a:stretch>
              </p:blipFill>
              <p:spPr>
                <a:xfrm>
                  <a:off x="2643797" y="3237569"/>
                  <a:ext cx="38520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41478" name="Freihand 141477">
                  <a:extLst>
                    <a:ext uri="{FF2B5EF4-FFF2-40B4-BE49-F238E27FC236}">
                      <a16:creationId xmlns:a16="http://schemas.microsoft.com/office/drawing/2014/main" id="{0737F4D8-8A9D-4A51-822D-054721BE0D62}"/>
                    </a:ext>
                  </a:extLst>
                </p14:cNvPr>
                <p14:cNvContentPartPr/>
                <p14:nvPr/>
              </p14:nvContentPartPr>
              <p14:xfrm>
                <a:off x="7980077" y="3120569"/>
                <a:ext cx="313560" cy="9000"/>
              </p14:xfrm>
            </p:contentPart>
          </mc:Choice>
          <mc:Fallback>
            <p:pic>
              <p:nvPicPr>
                <p:cNvPr id="141478" name="Freihand 141477">
                  <a:extLst>
                    <a:ext uri="{FF2B5EF4-FFF2-40B4-BE49-F238E27FC236}">
                      <a16:creationId xmlns:a16="http://schemas.microsoft.com/office/drawing/2014/main" id="{0737F4D8-8A9D-4A51-822D-054721BE0D62}"/>
                    </a:ext>
                  </a:extLst>
                </p:cNvPr>
                <p:cNvPicPr/>
                <p:nvPr/>
              </p:nvPicPr>
              <p:blipFill>
                <a:blip r:embed="rId400"/>
                <a:stretch>
                  <a:fillRect/>
                </a:stretch>
              </p:blipFill>
              <p:spPr>
                <a:xfrm>
                  <a:off x="7975757" y="3116249"/>
                  <a:ext cx="3222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41479" name="Freihand 141478">
                  <a:extLst>
                    <a:ext uri="{FF2B5EF4-FFF2-40B4-BE49-F238E27FC236}">
                      <a16:creationId xmlns:a16="http://schemas.microsoft.com/office/drawing/2014/main" id="{B899E92E-C981-4754-BA48-CD2D44DBA162}"/>
                    </a:ext>
                  </a:extLst>
                </p14:cNvPr>
                <p14:cNvContentPartPr/>
                <p14:nvPr/>
              </p14:nvContentPartPr>
              <p14:xfrm>
                <a:off x="8010317" y="3143249"/>
                <a:ext cx="236880" cy="13320"/>
              </p14:xfrm>
            </p:contentPart>
          </mc:Choice>
          <mc:Fallback>
            <p:pic>
              <p:nvPicPr>
                <p:cNvPr id="141479" name="Freihand 141478">
                  <a:extLst>
                    <a:ext uri="{FF2B5EF4-FFF2-40B4-BE49-F238E27FC236}">
                      <a16:creationId xmlns:a16="http://schemas.microsoft.com/office/drawing/2014/main" id="{B899E92E-C981-4754-BA48-CD2D44DBA162}"/>
                    </a:ext>
                  </a:extLst>
                </p:cNvPr>
                <p:cNvPicPr/>
                <p:nvPr/>
              </p:nvPicPr>
              <p:blipFill>
                <a:blip r:embed="rId402"/>
                <a:stretch>
                  <a:fillRect/>
                </a:stretch>
              </p:blipFill>
              <p:spPr>
                <a:xfrm>
                  <a:off x="8005997" y="3138929"/>
                  <a:ext cx="245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41480" name="Freihand 141479">
                  <a:extLst>
                    <a:ext uri="{FF2B5EF4-FFF2-40B4-BE49-F238E27FC236}">
                      <a16:creationId xmlns:a16="http://schemas.microsoft.com/office/drawing/2014/main" id="{13BC7341-5418-4AA7-A339-17EEE694F464}"/>
                    </a:ext>
                  </a:extLst>
                </p14:cNvPr>
                <p14:cNvContentPartPr/>
                <p14:nvPr/>
              </p14:nvContentPartPr>
              <p14:xfrm>
                <a:off x="8279957" y="3063329"/>
                <a:ext cx="111960" cy="150840"/>
              </p14:xfrm>
            </p:contentPart>
          </mc:Choice>
          <mc:Fallback>
            <p:pic>
              <p:nvPicPr>
                <p:cNvPr id="141480" name="Freihand 141479">
                  <a:extLst>
                    <a:ext uri="{FF2B5EF4-FFF2-40B4-BE49-F238E27FC236}">
                      <a16:creationId xmlns:a16="http://schemas.microsoft.com/office/drawing/2014/main" id="{13BC7341-5418-4AA7-A339-17EEE694F464}"/>
                    </a:ext>
                  </a:extLst>
                </p:cNvPr>
                <p:cNvPicPr/>
                <p:nvPr/>
              </p:nvPicPr>
              <p:blipFill>
                <a:blip r:embed="rId404"/>
                <a:stretch>
                  <a:fillRect/>
                </a:stretch>
              </p:blipFill>
              <p:spPr>
                <a:xfrm>
                  <a:off x="8275637" y="3059009"/>
                  <a:ext cx="120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41481" name="Freihand 141480">
                  <a:extLst>
                    <a:ext uri="{FF2B5EF4-FFF2-40B4-BE49-F238E27FC236}">
                      <a16:creationId xmlns:a16="http://schemas.microsoft.com/office/drawing/2014/main" id="{6ABDBED2-B514-4031-A282-F85AEE699843}"/>
                    </a:ext>
                  </a:extLst>
                </p14:cNvPr>
                <p14:cNvContentPartPr/>
                <p14:nvPr/>
              </p14:nvContentPartPr>
              <p14:xfrm>
                <a:off x="8599277" y="3038849"/>
                <a:ext cx="19080" cy="135720"/>
              </p14:xfrm>
            </p:contentPart>
          </mc:Choice>
          <mc:Fallback>
            <p:pic>
              <p:nvPicPr>
                <p:cNvPr id="141481" name="Freihand 141480">
                  <a:extLst>
                    <a:ext uri="{FF2B5EF4-FFF2-40B4-BE49-F238E27FC236}">
                      <a16:creationId xmlns:a16="http://schemas.microsoft.com/office/drawing/2014/main" id="{6ABDBED2-B514-4031-A282-F85AEE699843}"/>
                    </a:ext>
                  </a:extLst>
                </p:cNvPr>
                <p:cNvPicPr/>
                <p:nvPr/>
              </p:nvPicPr>
              <p:blipFill>
                <a:blip r:embed="rId406"/>
                <a:stretch>
                  <a:fillRect/>
                </a:stretch>
              </p:blipFill>
              <p:spPr>
                <a:xfrm>
                  <a:off x="8594957" y="3034529"/>
                  <a:ext cx="27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41482" name="Freihand 141481">
                  <a:extLst>
                    <a:ext uri="{FF2B5EF4-FFF2-40B4-BE49-F238E27FC236}">
                      <a16:creationId xmlns:a16="http://schemas.microsoft.com/office/drawing/2014/main" id="{9FF069C8-A44B-4628-B9BF-6021E02DA4F1}"/>
                    </a:ext>
                  </a:extLst>
                </p14:cNvPr>
                <p14:cNvContentPartPr/>
                <p14:nvPr/>
              </p14:nvContentPartPr>
              <p14:xfrm>
                <a:off x="8508197" y="3009329"/>
                <a:ext cx="189360" cy="174240"/>
              </p14:xfrm>
            </p:contentPart>
          </mc:Choice>
          <mc:Fallback>
            <p:pic>
              <p:nvPicPr>
                <p:cNvPr id="141482" name="Freihand 141481">
                  <a:extLst>
                    <a:ext uri="{FF2B5EF4-FFF2-40B4-BE49-F238E27FC236}">
                      <a16:creationId xmlns:a16="http://schemas.microsoft.com/office/drawing/2014/main" id="{9FF069C8-A44B-4628-B9BF-6021E02DA4F1}"/>
                    </a:ext>
                  </a:extLst>
                </p:cNvPr>
                <p:cNvPicPr/>
                <p:nvPr/>
              </p:nvPicPr>
              <p:blipFill>
                <a:blip r:embed="rId408"/>
                <a:stretch>
                  <a:fillRect/>
                </a:stretch>
              </p:blipFill>
              <p:spPr>
                <a:xfrm>
                  <a:off x="8503877" y="3005009"/>
                  <a:ext cx="198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41483" name="Freihand 141482">
                  <a:extLst>
                    <a:ext uri="{FF2B5EF4-FFF2-40B4-BE49-F238E27FC236}">
                      <a16:creationId xmlns:a16="http://schemas.microsoft.com/office/drawing/2014/main" id="{20F73322-A565-48BB-913D-75B9A826D38E}"/>
                    </a:ext>
                  </a:extLst>
                </p14:cNvPr>
                <p14:cNvContentPartPr/>
                <p14:nvPr/>
              </p14:nvContentPartPr>
              <p14:xfrm>
                <a:off x="8729597" y="3060089"/>
                <a:ext cx="180000" cy="111240"/>
              </p14:xfrm>
            </p:contentPart>
          </mc:Choice>
          <mc:Fallback>
            <p:pic>
              <p:nvPicPr>
                <p:cNvPr id="141483" name="Freihand 141482">
                  <a:extLst>
                    <a:ext uri="{FF2B5EF4-FFF2-40B4-BE49-F238E27FC236}">
                      <a16:creationId xmlns:a16="http://schemas.microsoft.com/office/drawing/2014/main" id="{20F73322-A565-48BB-913D-75B9A826D38E}"/>
                    </a:ext>
                  </a:extLst>
                </p:cNvPr>
                <p:cNvPicPr/>
                <p:nvPr/>
              </p:nvPicPr>
              <p:blipFill>
                <a:blip r:embed="rId410"/>
                <a:stretch>
                  <a:fillRect/>
                </a:stretch>
              </p:blipFill>
              <p:spPr>
                <a:xfrm>
                  <a:off x="8725277" y="3055769"/>
                  <a:ext cx="188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41484" name="Freihand 141483">
                  <a:extLst>
                    <a:ext uri="{FF2B5EF4-FFF2-40B4-BE49-F238E27FC236}">
                      <a16:creationId xmlns:a16="http://schemas.microsoft.com/office/drawing/2014/main" id="{BB44860C-EAEF-4F82-A7D5-5AC9517067D0}"/>
                    </a:ext>
                  </a:extLst>
                </p14:cNvPr>
                <p14:cNvContentPartPr/>
                <p14:nvPr/>
              </p14:nvContentPartPr>
              <p14:xfrm>
                <a:off x="8821757" y="2968649"/>
                <a:ext cx="20520" cy="2160"/>
              </p14:xfrm>
            </p:contentPart>
          </mc:Choice>
          <mc:Fallback>
            <p:pic>
              <p:nvPicPr>
                <p:cNvPr id="141484" name="Freihand 141483">
                  <a:extLst>
                    <a:ext uri="{FF2B5EF4-FFF2-40B4-BE49-F238E27FC236}">
                      <a16:creationId xmlns:a16="http://schemas.microsoft.com/office/drawing/2014/main" id="{BB44860C-EAEF-4F82-A7D5-5AC9517067D0}"/>
                    </a:ext>
                  </a:extLst>
                </p:cNvPr>
                <p:cNvPicPr/>
                <p:nvPr/>
              </p:nvPicPr>
              <p:blipFill>
                <a:blip r:embed="rId412"/>
                <a:stretch>
                  <a:fillRect/>
                </a:stretch>
              </p:blipFill>
              <p:spPr>
                <a:xfrm>
                  <a:off x="8817437" y="2964329"/>
                  <a:ext cx="291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41485" name="Freihand 141484">
                  <a:extLst>
                    <a:ext uri="{FF2B5EF4-FFF2-40B4-BE49-F238E27FC236}">
                      <a16:creationId xmlns:a16="http://schemas.microsoft.com/office/drawing/2014/main" id="{26AF674C-3F3A-4B2F-8EB9-CF1CA62E646F}"/>
                    </a:ext>
                  </a:extLst>
                </p14:cNvPr>
                <p14:cNvContentPartPr/>
                <p14:nvPr/>
              </p14:nvContentPartPr>
              <p14:xfrm>
                <a:off x="9060797" y="2916449"/>
                <a:ext cx="170640" cy="180720"/>
              </p14:xfrm>
            </p:contentPart>
          </mc:Choice>
          <mc:Fallback>
            <p:pic>
              <p:nvPicPr>
                <p:cNvPr id="141485" name="Freihand 141484">
                  <a:extLst>
                    <a:ext uri="{FF2B5EF4-FFF2-40B4-BE49-F238E27FC236}">
                      <a16:creationId xmlns:a16="http://schemas.microsoft.com/office/drawing/2014/main" id="{26AF674C-3F3A-4B2F-8EB9-CF1CA62E646F}"/>
                    </a:ext>
                  </a:extLst>
                </p:cNvPr>
                <p:cNvPicPr/>
                <p:nvPr/>
              </p:nvPicPr>
              <p:blipFill>
                <a:blip r:embed="rId414"/>
                <a:stretch>
                  <a:fillRect/>
                </a:stretch>
              </p:blipFill>
              <p:spPr>
                <a:xfrm>
                  <a:off x="9056477" y="2912129"/>
                  <a:ext cx="1792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41486" name="Freihand 141485">
                  <a:extLst>
                    <a:ext uri="{FF2B5EF4-FFF2-40B4-BE49-F238E27FC236}">
                      <a16:creationId xmlns:a16="http://schemas.microsoft.com/office/drawing/2014/main" id="{40CE3A6C-7658-437C-89DB-F1AC0D8ED703}"/>
                    </a:ext>
                  </a:extLst>
                </p14:cNvPr>
                <p14:cNvContentPartPr/>
                <p14:nvPr/>
              </p14:nvContentPartPr>
              <p14:xfrm>
                <a:off x="9149717" y="3028049"/>
                <a:ext cx="363240" cy="86400"/>
              </p14:xfrm>
            </p:contentPart>
          </mc:Choice>
          <mc:Fallback>
            <p:pic>
              <p:nvPicPr>
                <p:cNvPr id="141486" name="Freihand 141485">
                  <a:extLst>
                    <a:ext uri="{FF2B5EF4-FFF2-40B4-BE49-F238E27FC236}">
                      <a16:creationId xmlns:a16="http://schemas.microsoft.com/office/drawing/2014/main" id="{40CE3A6C-7658-437C-89DB-F1AC0D8ED703}"/>
                    </a:ext>
                  </a:extLst>
                </p:cNvPr>
                <p:cNvPicPr/>
                <p:nvPr/>
              </p:nvPicPr>
              <p:blipFill>
                <a:blip r:embed="rId416"/>
                <a:stretch>
                  <a:fillRect/>
                </a:stretch>
              </p:blipFill>
              <p:spPr>
                <a:xfrm>
                  <a:off x="9145397" y="3023729"/>
                  <a:ext cx="371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41487" name="Freihand 141486">
                  <a:extLst>
                    <a:ext uri="{FF2B5EF4-FFF2-40B4-BE49-F238E27FC236}">
                      <a16:creationId xmlns:a16="http://schemas.microsoft.com/office/drawing/2014/main" id="{533303D4-4FCD-47B4-B1EB-7E1FC7F82593}"/>
                    </a:ext>
                  </a:extLst>
                </p14:cNvPr>
                <p14:cNvContentPartPr/>
                <p14:nvPr/>
              </p14:nvContentPartPr>
              <p14:xfrm>
                <a:off x="9393797" y="3053249"/>
                <a:ext cx="109440" cy="7200"/>
              </p14:xfrm>
            </p:contentPart>
          </mc:Choice>
          <mc:Fallback>
            <p:pic>
              <p:nvPicPr>
                <p:cNvPr id="141487" name="Freihand 141486">
                  <a:extLst>
                    <a:ext uri="{FF2B5EF4-FFF2-40B4-BE49-F238E27FC236}">
                      <a16:creationId xmlns:a16="http://schemas.microsoft.com/office/drawing/2014/main" id="{533303D4-4FCD-47B4-B1EB-7E1FC7F82593}"/>
                    </a:ext>
                  </a:extLst>
                </p:cNvPr>
                <p:cNvPicPr/>
                <p:nvPr/>
              </p:nvPicPr>
              <p:blipFill>
                <a:blip r:embed="rId418"/>
                <a:stretch>
                  <a:fillRect/>
                </a:stretch>
              </p:blipFill>
              <p:spPr>
                <a:xfrm>
                  <a:off x="9389477" y="3048929"/>
                  <a:ext cx="118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41488" name="Freihand 141487">
                  <a:extLst>
                    <a:ext uri="{FF2B5EF4-FFF2-40B4-BE49-F238E27FC236}">
                      <a16:creationId xmlns:a16="http://schemas.microsoft.com/office/drawing/2014/main" id="{EA0A26CC-5095-43D7-B2AA-472AA97B94C3}"/>
                    </a:ext>
                  </a:extLst>
                </p14:cNvPr>
                <p14:cNvContentPartPr/>
                <p14:nvPr/>
              </p14:nvContentPartPr>
              <p14:xfrm>
                <a:off x="9547877" y="2951369"/>
                <a:ext cx="12600" cy="13320"/>
              </p14:xfrm>
            </p:contentPart>
          </mc:Choice>
          <mc:Fallback>
            <p:pic>
              <p:nvPicPr>
                <p:cNvPr id="141488" name="Freihand 141487">
                  <a:extLst>
                    <a:ext uri="{FF2B5EF4-FFF2-40B4-BE49-F238E27FC236}">
                      <a16:creationId xmlns:a16="http://schemas.microsoft.com/office/drawing/2014/main" id="{EA0A26CC-5095-43D7-B2AA-472AA97B94C3}"/>
                    </a:ext>
                  </a:extLst>
                </p:cNvPr>
                <p:cNvPicPr/>
                <p:nvPr/>
              </p:nvPicPr>
              <p:blipFill>
                <a:blip r:embed="rId420"/>
                <a:stretch>
                  <a:fillRect/>
                </a:stretch>
              </p:blipFill>
              <p:spPr>
                <a:xfrm>
                  <a:off x="9543557" y="2947049"/>
                  <a:ext cx="212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41489" name="Freihand 141488">
                  <a:extLst>
                    <a:ext uri="{FF2B5EF4-FFF2-40B4-BE49-F238E27FC236}">
                      <a16:creationId xmlns:a16="http://schemas.microsoft.com/office/drawing/2014/main" id="{974E06CC-699F-4942-93CB-7A03169FE1F2}"/>
                    </a:ext>
                  </a:extLst>
                </p14:cNvPr>
                <p14:cNvContentPartPr/>
                <p14:nvPr/>
              </p14:nvContentPartPr>
              <p14:xfrm>
                <a:off x="9547517" y="2985929"/>
                <a:ext cx="173880" cy="109800"/>
              </p14:xfrm>
            </p:contentPart>
          </mc:Choice>
          <mc:Fallback>
            <p:pic>
              <p:nvPicPr>
                <p:cNvPr id="141489" name="Freihand 141488">
                  <a:extLst>
                    <a:ext uri="{FF2B5EF4-FFF2-40B4-BE49-F238E27FC236}">
                      <a16:creationId xmlns:a16="http://schemas.microsoft.com/office/drawing/2014/main" id="{974E06CC-699F-4942-93CB-7A03169FE1F2}"/>
                    </a:ext>
                  </a:extLst>
                </p:cNvPr>
                <p:cNvPicPr/>
                <p:nvPr/>
              </p:nvPicPr>
              <p:blipFill>
                <a:blip r:embed="rId422"/>
                <a:stretch>
                  <a:fillRect/>
                </a:stretch>
              </p:blipFill>
              <p:spPr>
                <a:xfrm>
                  <a:off x="9543197" y="2981609"/>
                  <a:ext cx="182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41490" name="Freihand 141489">
                  <a:extLst>
                    <a:ext uri="{FF2B5EF4-FFF2-40B4-BE49-F238E27FC236}">
                      <a16:creationId xmlns:a16="http://schemas.microsoft.com/office/drawing/2014/main" id="{98A9931C-0C20-4CFF-AE18-F4A44BA404F2}"/>
                    </a:ext>
                  </a:extLst>
                </p14:cNvPr>
                <p14:cNvContentPartPr/>
                <p14:nvPr/>
              </p14:nvContentPartPr>
              <p14:xfrm>
                <a:off x="9729317" y="2929409"/>
                <a:ext cx="99360" cy="140400"/>
              </p14:xfrm>
            </p:contentPart>
          </mc:Choice>
          <mc:Fallback>
            <p:pic>
              <p:nvPicPr>
                <p:cNvPr id="141490" name="Freihand 141489">
                  <a:extLst>
                    <a:ext uri="{FF2B5EF4-FFF2-40B4-BE49-F238E27FC236}">
                      <a16:creationId xmlns:a16="http://schemas.microsoft.com/office/drawing/2014/main" id="{98A9931C-0C20-4CFF-AE18-F4A44BA404F2}"/>
                    </a:ext>
                  </a:extLst>
                </p:cNvPr>
                <p:cNvPicPr/>
                <p:nvPr/>
              </p:nvPicPr>
              <p:blipFill>
                <a:blip r:embed="rId424"/>
                <a:stretch>
                  <a:fillRect/>
                </a:stretch>
              </p:blipFill>
              <p:spPr>
                <a:xfrm>
                  <a:off x="9724997" y="2925089"/>
                  <a:ext cx="108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41491" name="Freihand 141490">
                  <a:extLst>
                    <a:ext uri="{FF2B5EF4-FFF2-40B4-BE49-F238E27FC236}">
                      <a16:creationId xmlns:a16="http://schemas.microsoft.com/office/drawing/2014/main" id="{0793FECA-F76E-4052-B7BB-66F3379D45CA}"/>
                    </a:ext>
                  </a:extLst>
                </p14:cNvPr>
                <p14:cNvContentPartPr/>
                <p14:nvPr/>
              </p14:nvContentPartPr>
              <p14:xfrm>
                <a:off x="9848837" y="2917889"/>
                <a:ext cx="262800" cy="183240"/>
              </p14:xfrm>
            </p:contentPart>
          </mc:Choice>
          <mc:Fallback>
            <p:pic>
              <p:nvPicPr>
                <p:cNvPr id="141491" name="Freihand 141490">
                  <a:extLst>
                    <a:ext uri="{FF2B5EF4-FFF2-40B4-BE49-F238E27FC236}">
                      <a16:creationId xmlns:a16="http://schemas.microsoft.com/office/drawing/2014/main" id="{0793FECA-F76E-4052-B7BB-66F3379D45CA}"/>
                    </a:ext>
                  </a:extLst>
                </p:cNvPr>
                <p:cNvPicPr/>
                <p:nvPr/>
              </p:nvPicPr>
              <p:blipFill>
                <a:blip r:embed="rId426"/>
                <a:stretch>
                  <a:fillRect/>
                </a:stretch>
              </p:blipFill>
              <p:spPr>
                <a:xfrm>
                  <a:off x="9844517" y="2913569"/>
                  <a:ext cx="271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41492" name="Freihand 141491">
                  <a:extLst>
                    <a:ext uri="{FF2B5EF4-FFF2-40B4-BE49-F238E27FC236}">
                      <a16:creationId xmlns:a16="http://schemas.microsoft.com/office/drawing/2014/main" id="{84EA707D-18A6-4842-B0BE-6803FAE30D9D}"/>
                    </a:ext>
                  </a:extLst>
                </p14:cNvPr>
                <p14:cNvContentPartPr/>
                <p14:nvPr/>
              </p14:nvContentPartPr>
              <p14:xfrm>
                <a:off x="10000757" y="2868929"/>
                <a:ext cx="25200" cy="2160"/>
              </p14:xfrm>
            </p:contentPart>
          </mc:Choice>
          <mc:Fallback>
            <p:pic>
              <p:nvPicPr>
                <p:cNvPr id="141492" name="Freihand 141491">
                  <a:extLst>
                    <a:ext uri="{FF2B5EF4-FFF2-40B4-BE49-F238E27FC236}">
                      <a16:creationId xmlns:a16="http://schemas.microsoft.com/office/drawing/2014/main" id="{84EA707D-18A6-4842-B0BE-6803FAE30D9D}"/>
                    </a:ext>
                  </a:extLst>
                </p:cNvPr>
                <p:cNvPicPr/>
                <p:nvPr/>
              </p:nvPicPr>
              <p:blipFill>
                <a:blip r:embed="rId428"/>
                <a:stretch>
                  <a:fillRect/>
                </a:stretch>
              </p:blipFill>
              <p:spPr>
                <a:xfrm>
                  <a:off x="9996437" y="2864249"/>
                  <a:ext cx="338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41493" name="Freihand 141492">
                  <a:extLst>
                    <a:ext uri="{FF2B5EF4-FFF2-40B4-BE49-F238E27FC236}">
                      <a16:creationId xmlns:a16="http://schemas.microsoft.com/office/drawing/2014/main" id="{603862EC-AE94-49AE-B808-C3521AB84FF3}"/>
                    </a:ext>
                  </a:extLst>
                </p14:cNvPr>
                <p14:cNvContentPartPr/>
                <p14:nvPr/>
              </p14:nvContentPartPr>
              <p14:xfrm>
                <a:off x="10305677" y="2921849"/>
                <a:ext cx="175320" cy="168840"/>
              </p14:xfrm>
            </p:contentPart>
          </mc:Choice>
          <mc:Fallback>
            <p:pic>
              <p:nvPicPr>
                <p:cNvPr id="141493" name="Freihand 141492">
                  <a:extLst>
                    <a:ext uri="{FF2B5EF4-FFF2-40B4-BE49-F238E27FC236}">
                      <a16:creationId xmlns:a16="http://schemas.microsoft.com/office/drawing/2014/main" id="{603862EC-AE94-49AE-B808-C3521AB84FF3}"/>
                    </a:ext>
                  </a:extLst>
                </p:cNvPr>
                <p:cNvPicPr/>
                <p:nvPr/>
              </p:nvPicPr>
              <p:blipFill>
                <a:blip r:embed="rId430"/>
                <a:stretch>
                  <a:fillRect/>
                </a:stretch>
              </p:blipFill>
              <p:spPr>
                <a:xfrm>
                  <a:off x="10301357" y="2917529"/>
                  <a:ext cx="183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41494" name="Freihand 141493">
                  <a:extLst>
                    <a:ext uri="{FF2B5EF4-FFF2-40B4-BE49-F238E27FC236}">
                      <a16:creationId xmlns:a16="http://schemas.microsoft.com/office/drawing/2014/main" id="{642A0267-B90F-4934-9B7D-4A43F92DC5A6}"/>
                    </a:ext>
                  </a:extLst>
                </p14:cNvPr>
                <p14:cNvContentPartPr/>
                <p14:nvPr/>
              </p14:nvContentPartPr>
              <p14:xfrm>
                <a:off x="10470917" y="2906729"/>
                <a:ext cx="365400" cy="201240"/>
              </p14:xfrm>
            </p:contentPart>
          </mc:Choice>
          <mc:Fallback>
            <p:pic>
              <p:nvPicPr>
                <p:cNvPr id="141494" name="Freihand 141493">
                  <a:extLst>
                    <a:ext uri="{FF2B5EF4-FFF2-40B4-BE49-F238E27FC236}">
                      <a16:creationId xmlns:a16="http://schemas.microsoft.com/office/drawing/2014/main" id="{642A0267-B90F-4934-9B7D-4A43F92DC5A6}"/>
                    </a:ext>
                  </a:extLst>
                </p:cNvPr>
                <p:cNvPicPr/>
                <p:nvPr/>
              </p:nvPicPr>
              <p:blipFill>
                <a:blip r:embed="rId432"/>
                <a:stretch>
                  <a:fillRect/>
                </a:stretch>
              </p:blipFill>
              <p:spPr>
                <a:xfrm>
                  <a:off x="10466597" y="2902409"/>
                  <a:ext cx="3740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41497" name="Freihand 141496">
                  <a:extLst>
                    <a:ext uri="{FF2B5EF4-FFF2-40B4-BE49-F238E27FC236}">
                      <a16:creationId xmlns:a16="http://schemas.microsoft.com/office/drawing/2014/main" id="{DD30A5B6-73A6-447A-93A3-22A49685318A}"/>
                    </a:ext>
                  </a:extLst>
                </p14:cNvPr>
                <p14:cNvContentPartPr/>
                <p14:nvPr/>
              </p14:nvContentPartPr>
              <p14:xfrm>
                <a:off x="11021357" y="2939849"/>
                <a:ext cx="347760" cy="135000"/>
              </p14:xfrm>
            </p:contentPart>
          </mc:Choice>
          <mc:Fallback>
            <p:pic>
              <p:nvPicPr>
                <p:cNvPr id="141497" name="Freihand 141496">
                  <a:extLst>
                    <a:ext uri="{FF2B5EF4-FFF2-40B4-BE49-F238E27FC236}">
                      <a16:creationId xmlns:a16="http://schemas.microsoft.com/office/drawing/2014/main" id="{DD30A5B6-73A6-447A-93A3-22A49685318A}"/>
                    </a:ext>
                  </a:extLst>
                </p:cNvPr>
                <p:cNvPicPr/>
                <p:nvPr/>
              </p:nvPicPr>
              <p:blipFill>
                <a:blip r:embed="rId434"/>
                <a:stretch>
                  <a:fillRect/>
                </a:stretch>
              </p:blipFill>
              <p:spPr>
                <a:xfrm>
                  <a:off x="11017037" y="2935529"/>
                  <a:ext cx="356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41498" name="Freihand 141497">
                  <a:extLst>
                    <a:ext uri="{FF2B5EF4-FFF2-40B4-BE49-F238E27FC236}">
                      <a16:creationId xmlns:a16="http://schemas.microsoft.com/office/drawing/2014/main" id="{095D1076-B576-4A6D-BB3F-91CE24328EB0}"/>
                    </a:ext>
                  </a:extLst>
                </p14:cNvPr>
                <p14:cNvContentPartPr/>
                <p14:nvPr/>
              </p14:nvContentPartPr>
              <p14:xfrm>
                <a:off x="11274077" y="2874689"/>
                <a:ext cx="360" cy="360"/>
              </p14:xfrm>
            </p:contentPart>
          </mc:Choice>
          <mc:Fallback>
            <p:pic>
              <p:nvPicPr>
                <p:cNvPr id="141498" name="Freihand 141497">
                  <a:extLst>
                    <a:ext uri="{FF2B5EF4-FFF2-40B4-BE49-F238E27FC236}">
                      <a16:creationId xmlns:a16="http://schemas.microsoft.com/office/drawing/2014/main" id="{095D1076-B576-4A6D-BB3F-91CE24328EB0}"/>
                    </a:ext>
                  </a:extLst>
                </p:cNvPr>
                <p:cNvPicPr/>
                <p:nvPr/>
              </p:nvPicPr>
              <p:blipFill>
                <a:blip r:embed="rId104"/>
                <a:stretch>
                  <a:fillRect/>
                </a:stretch>
              </p:blipFill>
              <p:spPr>
                <a:xfrm>
                  <a:off x="11269757" y="287036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41499" name="Freihand 141498">
                  <a:extLst>
                    <a:ext uri="{FF2B5EF4-FFF2-40B4-BE49-F238E27FC236}">
                      <a16:creationId xmlns:a16="http://schemas.microsoft.com/office/drawing/2014/main" id="{E4C87E6E-FE42-41AB-A300-95E1DB69DDEE}"/>
                    </a:ext>
                  </a:extLst>
                </p14:cNvPr>
                <p14:cNvContentPartPr/>
                <p14:nvPr/>
              </p14:nvContentPartPr>
              <p14:xfrm>
                <a:off x="8255117" y="3319289"/>
                <a:ext cx="114480" cy="174960"/>
              </p14:xfrm>
            </p:contentPart>
          </mc:Choice>
          <mc:Fallback>
            <p:pic>
              <p:nvPicPr>
                <p:cNvPr id="141499" name="Freihand 141498">
                  <a:extLst>
                    <a:ext uri="{FF2B5EF4-FFF2-40B4-BE49-F238E27FC236}">
                      <a16:creationId xmlns:a16="http://schemas.microsoft.com/office/drawing/2014/main" id="{E4C87E6E-FE42-41AB-A300-95E1DB69DDEE}"/>
                    </a:ext>
                  </a:extLst>
                </p:cNvPr>
                <p:cNvPicPr/>
                <p:nvPr/>
              </p:nvPicPr>
              <p:blipFill>
                <a:blip r:embed="rId437"/>
                <a:stretch>
                  <a:fillRect/>
                </a:stretch>
              </p:blipFill>
              <p:spPr>
                <a:xfrm>
                  <a:off x="8250797" y="3314969"/>
                  <a:ext cx="123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41500" name="Freihand 141499">
                  <a:extLst>
                    <a:ext uri="{FF2B5EF4-FFF2-40B4-BE49-F238E27FC236}">
                      <a16:creationId xmlns:a16="http://schemas.microsoft.com/office/drawing/2014/main" id="{616A844F-7922-4379-A813-34D0B4F5FC63}"/>
                    </a:ext>
                  </a:extLst>
                </p14:cNvPr>
                <p14:cNvContentPartPr/>
                <p14:nvPr/>
              </p14:nvContentPartPr>
              <p14:xfrm>
                <a:off x="8265197" y="3410369"/>
                <a:ext cx="149760" cy="49680"/>
              </p14:xfrm>
            </p:contentPart>
          </mc:Choice>
          <mc:Fallback>
            <p:pic>
              <p:nvPicPr>
                <p:cNvPr id="141500" name="Freihand 141499">
                  <a:extLst>
                    <a:ext uri="{FF2B5EF4-FFF2-40B4-BE49-F238E27FC236}">
                      <a16:creationId xmlns:a16="http://schemas.microsoft.com/office/drawing/2014/main" id="{616A844F-7922-4379-A813-34D0B4F5FC63}"/>
                    </a:ext>
                  </a:extLst>
                </p:cNvPr>
                <p:cNvPicPr/>
                <p:nvPr/>
              </p:nvPicPr>
              <p:blipFill>
                <a:blip r:embed="rId439"/>
                <a:stretch>
                  <a:fillRect/>
                </a:stretch>
              </p:blipFill>
              <p:spPr>
                <a:xfrm>
                  <a:off x="8260877" y="3406049"/>
                  <a:ext cx="1584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41501" name="Freihand 141500">
                  <a:extLst>
                    <a:ext uri="{FF2B5EF4-FFF2-40B4-BE49-F238E27FC236}">
                      <a16:creationId xmlns:a16="http://schemas.microsoft.com/office/drawing/2014/main" id="{FAA3B2DD-4EA8-4E7E-8471-37821BFB8928}"/>
                    </a:ext>
                  </a:extLst>
                </p14:cNvPr>
                <p14:cNvContentPartPr/>
                <p14:nvPr/>
              </p14:nvContentPartPr>
              <p14:xfrm>
                <a:off x="8386157" y="3292289"/>
                <a:ext cx="480960" cy="169560"/>
              </p14:xfrm>
            </p:contentPart>
          </mc:Choice>
          <mc:Fallback>
            <p:pic>
              <p:nvPicPr>
                <p:cNvPr id="141501" name="Freihand 141500">
                  <a:extLst>
                    <a:ext uri="{FF2B5EF4-FFF2-40B4-BE49-F238E27FC236}">
                      <a16:creationId xmlns:a16="http://schemas.microsoft.com/office/drawing/2014/main" id="{FAA3B2DD-4EA8-4E7E-8471-37821BFB8928}"/>
                    </a:ext>
                  </a:extLst>
                </p:cNvPr>
                <p:cNvPicPr/>
                <p:nvPr/>
              </p:nvPicPr>
              <p:blipFill>
                <a:blip r:embed="rId441"/>
                <a:stretch>
                  <a:fillRect/>
                </a:stretch>
              </p:blipFill>
              <p:spPr>
                <a:xfrm>
                  <a:off x="8381837" y="3287969"/>
                  <a:ext cx="4896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41502" name="Freihand 141501">
                  <a:extLst>
                    <a:ext uri="{FF2B5EF4-FFF2-40B4-BE49-F238E27FC236}">
                      <a16:creationId xmlns:a16="http://schemas.microsoft.com/office/drawing/2014/main" id="{C06A5E2B-F969-4780-AD8F-9D7078EE7E54}"/>
                    </a:ext>
                  </a:extLst>
                </p14:cNvPr>
                <p14:cNvContentPartPr/>
                <p14:nvPr/>
              </p14:nvContentPartPr>
              <p14:xfrm>
                <a:off x="8773157" y="3314969"/>
                <a:ext cx="39240" cy="19440"/>
              </p14:xfrm>
            </p:contentPart>
          </mc:Choice>
          <mc:Fallback>
            <p:pic>
              <p:nvPicPr>
                <p:cNvPr id="141502" name="Freihand 141501">
                  <a:extLst>
                    <a:ext uri="{FF2B5EF4-FFF2-40B4-BE49-F238E27FC236}">
                      <a16:creationId xmlns:a16="http://schemas.microsoft.com/office/drawing/2014/main" id="{C06A5E2B-F969-4780-AD8F-9D7078EE7E54}"/>
                    </a:ext>
                  </a:extLst>
                </p:cNvPr>
                <p:cNvPicPr/>
                <p:nvPr/>
              </p:nvPicPr>
              <p:blipFill>
                <a:blip r:embed="rId443"/>
                <a:stretch>
                  <a:fillRect/>
                </a:stretch>
              </p:blipFill>
              <p:spPr>
                <a:xfrm>
                  <a:off x="8768837" y="3310649"/>
                  <a:ext cx="478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41503" name="Freihand 141502">
                  <a:extLst>
                    <a:ext uri="{FF2B5EF4-FFF2-40B4-BE49-F238E27FC236}">
                      <a16:creationId xmlns:a16="http://schemas.microsoft.com/office/drawing/2014/main" id="{A91DEFCF-90CD-4D7D-A8AA-7D3354E75D26}"/>
                    </a:ext>
                  </a:extLst>
                </p14:cNvPr>
                <p14:cNvContentPartPr/>
                <p14:nvPr/>
              </p14:nvContentPartPr>
              <p14:xfrm>
                <a:off x="8866397" y="3351689"/>
                <a:ext cx="68760" cy="78120"/>
              </p14:xfrm>
            </p:contentPart>
          </mc:Choice>
          <mc:Fallback>
            <p:pic>
              <p:nvPicPr>
                <p:cNvPr id="141503" name="Freihand 141502">
                  <a:extLst>
                    <a:ext uri="{FF2B5EF4-FFF2-40B4-BE49-F238E27FC236}">
                      <a16:creationId xmlns:a16="http://schemas.microsoft.com/office/drawing/2014/main" id="{A91DEFCF-90CD-4D7D-A8AA-7D3354E75D26}"/>
                    </a:ext>
                  </a:extLst>
                </p:cNvPr>
                <p:cNvPicPr/>
                <p:nvPr/>
              </p:nvPicPr>
              <p:blipFill>
                <a:blip r:embed="rId445"/>
                <a:stretch>
                  <a:fillRect/>
                </a:stretch>
              </p:blipFill>
              <p:spPr>
                <a:xfrm>
                  <a:off x="8862077" y="3347369"/>
                  <a:ext cx="77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41504" name="Freihand 141503">
                  <a:extLst>
                    <a:ext uri="{FF2B5EF4-FFF2-40B4-BE49-F238E27FC236}">
                      <a16:creationId xmlns:a16="http://schemas.microsoft.com/office/drawing/2014/main" id="{0DD1F11D-4E99-4BEE-BEEF-F80DE423E4DF}"/>
                    </a:ext>
                  </a:extLst>
                </p14:cNvPr>
                <p14:cNvContentPartPr/>
                <p14:nvPr/>
              </p14:nvContentPartPr>
              <p14:xfrm>
                <a:off x="8965757" y="3260969"/>
                <a:ext cx="119160" cy="138960"/>
              </p14:xfrm>
            </p:contentPart>
          </mc:Choice>
          <mc:Fallback>
            <p:pic>
              <p:nvPicPr>
                <p:cNvPr id="141504" name="Freihand 141503">
                  <a:extLst>
                    <a:ext uri="{FF2B5EF4-FFF2-40B4-BE49-F238E27FC236}">
                      <a16:creationId xmlns:a16="http://schemas.microsoft.com/office/drawing/2014/main" id="{0DD1F11D-4E99-4BEE-BEEF-F80DE423E4DF}"/>
                    </a:ext>
                  </a:extLst>
                </p:cNvPr>
                <p:cNvPicPr/>
                <p:nvPr/>
              </p:nvPicPr>
              <p:blipFill>
                <a:blip r:embed="rId447"/>
                <a:stretch>
                  <a:fillRect/>
                </a:stretch>
              </p:blipFill>
              <p:spPr>
                <a:xfrm>
                  <a:off x="8961437" y="3256649"/>
                  <a:ext cx="127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41505" name="Freihand 141504">
                  <a:extLst>
                    <a:ext uri="{FF2B5EF4-FFF2-40B4-BE49-F238E27FC236}">
                      <a16:creationId xmlns:a16="http://schemas.microsoft.com/office/drawing/2014/main" id="{5123A610-9485-4272-86B3-3F2F589CF07E}"/>
                    </a:ext>
                  </a:extLst>
                </p14:cNvPr>
                <p14:cNvContentPartPr/>
                <p14:nvPr/>
              </p14:nvContentPartPr>
              <p14:xfrm>
                <a:off x="9105077" y="3320009"/>
                <a:ext cx="135720" cy="90000"/>
              </p14:xfrm>
            </p:contentPart>
          </mc:Choice>
          <mc:Fallback>
            <p:pic>
              <p:nvPicPr>
                <p:cNvPr id="141505" name="Freihand 141504">
                  <a:extLst>
                    <a:ext uri="{FF2B5EF4-FFF2-40B4-BE49-F238E27FC236}">
                      <a16:creationId xmlns:a16="http://schemas.microsoft.com/office/drawing/2014/main" id="{5123A610-9485-4272-86B3-3F2F589CF07E}"/>
                    </a:ext>
                  </a:extLst>
                </p:cNvPr>
                <p:cNvPicPr/>
                <p:nvPr/>
              </p:nvPicPr>
              <p:blipFill>
                <a:blip r:embed="rId449"/>
                <a:stretch>
                  <a:fillRect/>
                </a:stretch>
              </p:blipFill>
              <p:spPr>
                <a:xfrm>
                  <a:off x="9100757" y="3315689"/>
                  <a:ext cx="144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41506" name="Freihand 141505">
                  <a:extLst>
                    <a:ext uri="{FF2B5EF4-FFF2-40B4-BE49-F238E27FC236}">
                      <a16:creationId xmlns:a16="http://schemas.microsoft.com/office/drawing/2014/main" id="{5629875B-96E4-4AD4-9BDF-339CD40692C1}"/>
                    </a:ext>
                  </a:extLst>
                </p14:cNvPr>
                <p14:cNvContentPartPr/>
                <p14:nvPr/>
              </p14:nvContentPartPr>
              <p14:xfrm>
                <a:off x="9232517" y="3267449"/>
                <a:ext cx="41400" cy="54360"/>
              </p14:xfrm>
            </p:contentPart>
          </mc:Choice>
          <mc:Fallback>
            <p:pic>
              <p:nvPicPr>
                <p:cNvPr id="141506" name="Freihand 141505">
                  <a:extLst>
                    <a:ext uri="{FF2B5EF4-FFF2-40B4-BE49-F238E27FC236}">
                      <a16:creationId xmlns:a16="http://schemas.microsoft.com/office/drawing/2014/main" id="{5629875B-96E4-4AD4-9BDF-339CD40692C1}"/>
                    </a:ext>
                  </a:extLst>
                </p:cNvPr>
                <p:cNvPicPr/>
                <p:nvPr/>
              </p:nvPicPr>
              <p:blipFill>
                <a:blip r:embed="rId451"/>
                <a:stretch>
                  <a:fillRect/>
                </a:stretch>
              </p:blipFill>
              <p:spPr>
                <a:xfrm>
                  <a:off x="9228197" y="3263129"/>
                  <a:ext cx="50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41507" name="Freihand 141506">
                  <a:extLst>
                    <a:ext uri="{FF2B5EF4-FFF2-40B4-BE49-F238E27FC236}">
                      <a16:creationId xmlns:a16="http://schemas.microsoft.com/office/drawing/2014/main" id="{BF74CFA2-3C57-45BF-85C8-69AC8FD4EEA2}"/>
                    </a:ext>
                  </a:extLst>
                </p14:cNvPr>
                <p14:cNvContentPartPr/>
                <p14:nvPr/>
              </p14:nvContentPartPr>
              <p14:xfrm>
                <a:off x="9232517" y="3337289"/>
                <a:ext cx="70920" cy="176040"/>
              </p14:xfrm>
            </p:contentPart>
          </mc:Choice>
          <mc:Fallback>
            <p:pic>
              <p:nvPicPr>
                <p:cNvPr id="141507" name="Freihand 141506">
                  <a:extLst>
                    <a:ext uri="{FF2B5EF4-FFF2-40B4-BE49-F238E27FC236}">
                      <a16:creationId xmlns:a16="http://schemas.microsoft.com/office/drawing/2014/main" id="{BF74CFA2-3C57-45BF-85C8-69AC8FD4EEA2}"/>
                    </a:ext>
                  </a:extLst>
                </p:cNvPr>
                <p:cNvPicPr/>
                <p:nvPr/>
              </p:nvPicPr>
              <p:blipFill>
                <a:blip r:embed="rId453"/>
                <a:stretch>
                  <a:fillRect/>
                </a:stretch>
              </p:blipFill>
              <p:spPr>
                <a:xfrm>
                  <a:off x="9228197" y="3332969"/>
                  <a:ext cx="795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41508" name="Freihand 141507">
                  <a:extLst>
                    <a:ext uri="{FF2B5EF4-FFF2-40B4-BE49-F238E27FC236}">
                      <a16:creationId xmlns:a16="http://schemas.microsoft.com/office/drawing/2014/main" id="{E752C986-9829-4E37-890C-47F0F4598990}"/>
                    </a:ext>
                  </a:extLst>
                </p14:cNvPr>
                <p14:cNvContentPartPr/>
                <p14:nvPr/>
              </p14:nvContentPartPr>
              <p14:xfrm>
                <a:off x="9341597" y="3258809"/>
                <a:ext cx="114480" cy="140760"/>
              </p14:xfrm>
            </p:contentPart>
          </mc:Choice>
          <mc:Fallback>
            <p:pic>
              <p:nvPicPr>
                <p:cNvPr id="141508" name="Freihand 141507">
                  <a:extLst>
                    <a:ext uri="{FF2B5EF4-FFF2-40B4-BE49-F238E27FC236}">
                      <a16:creationId xmlns:a16="http://schemas.microsoft.com/office/drawing/2014/main" id="{E752C986-9829-4E37-890C-47F0F4598990}"/>
                    </a:ext>
                  </a:extLst>
                </p:cNvPr>
                <p:cNvPicPr/>
                <p:nvPr/>
              </p:nvPicPr>
              <p:blipFill>
                <a:blip r:embed="rId455"/>
                <a:stretch>
                  <a:fillRect/>
                </a:stretch>
              </p:blipFill>
              <p:spPr>
                <a:xfrm>
                  <a:off x="9337277" y="3254489"/>
                  <a:ext cx="123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41509" name="Freihand 141508">
                  <a:extLst>
                    <a:ext uri="{FF2B5EF4-FFF2-40B4-BE49-F238E27FC236}">
                      <a16:creationId xmlns:a16="http://schemas.microsoft.com/office/drawing/2014/main" id="{34EC9652-43FD-4954-959D-35F4FFB03778}"/>
                    </a:ext>
                  </a:extLst>
                </p14:cNvPr>
                <p14:cNvContentPartPr/>
                <p14:nvPr/>
              </p14:nvContentPartPr>
              <p14:xfrm>
                <a:off x="9458597" y="3226409"/>
                <a:ext cx="299880" cy="147960"/>
              </p14:xfrm>
            </p:contentPart>
          </mc:Choice>
          <mc:Fallback>
            <p:pic>
              <p:nvPicPr>
                <p:cNvPr id="141509" name="Freihand 141508">
                  <a:extLst>
                    <a:ext uri="{FF2B5EF4-FFF2-40B4-BE49-F238E27FC236}">
                      <a16:creationId xmlns:a16="http://schemas.microsoft.com/office/drawing/2014/main" id="{34EC9652-43FD-4954-959D-35F4FFB03778}"/>
                    </a:ext>
                  </a:extLst>
                </p:cNvPr>
                <p:cNvPicPr/>
                <p:nvPr/>
              </p:nvPicPr>
              <p:blipFill>
                <a:blip r:embed="rId457"/>
                <a:stretch>
                  <a:fillRect/>
                </a:stretch>
              </p:blipFill>
              <p:spPr>
                <a:xfrm>
                  <a:off x="9454277" y="3222089"/>
                  <a:ext cx="308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41510" name="Freihand 141509">
                  <a:extLst>
                    <a:ext uri="{FF2B5EF4-FFF2-40B4-BE49-F238E27FC236}">
                      <a16:creationId xmlns:a16="http://schemas.microsoft.com/office/drawing/2014/main" id="{C500D4E8-FF45-4012-97AB-3B73C034E23F}"/>
                    </a:ext>
                  </a:extLst>
                </p14:cNvPr>
                <p14:cNvContentPartPr/>
                <p14:nvPr/>
              </p14:nvContentPartPr>
              <p14:xfrm>
                <a:off x="9631757" y="3184649"/>
                <a:ext cx="360" cy="360"/>
              </p14:xfrm>
            </p:contentPart>
          </mc:Choice>
          <mc:Fallback>
            <p:pic>
              <p:nvPicPr>
                <p:cNvPr id="141510" name="Freihand 141509">
                  <a:extLst>
                    <a:ext uri="{FF2B5EF4-FFF2-40B4-BE49-F238E27FC236}">
                      <a16:creationId xmlns:a16="http://schemas.microsoft.com/office/drawing/2014/main" id="{C500D4E8-FF45-4012-97AB-3B73C034E23F}"/>
                    </a:ext>
                  </a:extLst>
                </p:cNvPr>
                <p:cNvPicPr/>
                <p:nvPr/>
              </p:nvPicPr>
              <p:blipFill>
                <a:blip r:embed="rId104"/>
                <a:stretch>
                  <a:fillRect/>
                </a:stretch>
              </p:blipFill>
              <p:spPr>
                <a:xfrm>
                  <a:off x="9627437" y="318032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41511" name="Freihand 141510">
                  <a:extLst>
                    <a:ext uri="{FF2B5EF4-FFF2-40B4-BE49-F238E27FC236}">
                      <a16:creationId xmlns:a16="http://schemas.microsoft.com/office/drawing/2014/main" id="{468DB47F-A8FA-4D74-8B9E-F4C613156928}"/>
                    </a:ext>
                  </a:extLst>
                </p14:cNvPr>
                <p14:cNvContentPartPr/>
                <p14:nvPr/>
              </p14:nvContentPartPr>
              <p14:xfrm>
                <a:off x="9853877" y="3281849"/>
                <a:ext cx="207720" cy="94320"/>
              </p14:xfrm>
            </p:contentPart>
          </mc:Choice>
          <mc:Fallback>
            <p:pic>
              <p:nvPicPr>
                <p:cNvPr id="141511" name="Freihand 141510">
                  <a:extLst>
                    <a:ext uri="{FF2B5EF4-FFF2-40B4-BE49-F238E27FC236}">
                      <a16:creationId xmlns:a16="http://schemas.microsoft.com/office/drawing/2014/main" id="{468DB47F-A8FA-4D74-8B9E-F4C613156928}"/>
                    </a:ext>
                  </a:extLst>
                </p:cNvPr>
                <p:cNvPicPr/>
                <p:nvPr/>
              </p:nvPicPr>
              <p:blipFill>
                <a:blip r:embed="rId460"/>
                <a:stretch>
                  <a:fillRect/>
                </a:stretch>
              </p:blipFill>
              <p:spPr>
                <a:xfrm>
                  <a:off x="9849557" y="3277529"/>
                  <a:ext cx="216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41512" name="Freihand 141511">
                  <a:extLst>
                    <a:ext uri="{FF2B5EF4-FFF2-40B4-BE49-F238E27FC236}">
                      <a16:creationId xmlns:a16="http://schemas.microsoft.com/office/drawing/2014/main" id="{9CFA1D01-2F68-4DA7-BCF1-5C80E4A8502A}"/>
                    </a:ext>
                  </a:extLst>
                </p14:cNvPr>
                <p14:cNvContentPartPr/>
                <p14:nvPr/>
              </p14:nvContentPartPr>
              <p14:xfrm>
                <a:off x="10035677" y="3248009"/>
                <a:ext cx="43560" cy="17640"/>
              </p14:xfrm>
            </p:contentPart>
          </mc:Choice>
          <mc:Fallback>
            <p:pic>
              <p:nvPicPr>
                <p:cNvPr id="141512" name="Freihand 141511">
                  <a:extLst>
                    <a:ext uri="{FF2B5EF4-FFF2-40B4-BE49-F238E27FC236}">
                      <a16:creationId xmlns:a16="http://schemas.microsoft.com/office/drawing/2014/main" id="{9CFA1D01-2F68-4DA7-BCF1-5C80E4A8502A}"/>
                    </a:ext>
                  </a:extLst>
                </p:cNvPr>
                <p:cNvPicPr/>
                <p:nvPr/>
              </p:nvPicPr>
              <p:blipFill>
                <a:blip r:embed="rId462"/>
                <a:stretch>
                  <a:fillRect/>
                </a:stretch>
              </p:blipFill>
              <p:spPr>
                <a:xfrm>
                  <a:off x="10031357" y="3243689"/>
                  <a:ext cx="522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41513" name="Freihand 141512">
                  <a:extLst>
                    <a:ext uri="{FF2B5EF4-FFF2-40B4-BE49-F238E27FC236}">
                      <a16:creationId xmlns:a16="http://schemas.microsoft.com/office/drawing/2014/main" id="{F3AD79F4-27D3-480B-8367-5599498AEFFE}"/>
                    </a:ext>
                  </a:extLst>
                </p14:cNvPr>
                <p14:cNvContentPartPr/>
                <p14:nvPr/>
              </p14:nvContentPartPr>
              <p14:xfrm>
                <a:off x="10178957" y="3228929"/>
                <a:ext cx="174960" cy="159840"/>
              </p14:xfrm>
            </p:contentPart>
          </mc:Choice>
          <mc:Fallback>
            <p:pic>
              <p:nvPicPr>
                <p:cNvPr id="141513" name="Freihand 141512">
                  <a:extLst>
                    <a:ext uri="{FF2B5EF4-FFF2-40B4-BE49-F238E27FC236}">
                      <a16:creationId xmlns:a16="http://schemas.microsoft.com/office/drawing/2014/main" id="{F3AD79F4-27D3-480B-8367-5599498AEFFE}"/>
                    </a:ext>
                  </a:extLst>
                </p:cNvPr>
                <p:cNvPicPr/>
                <p:nvPr/>
              </p:nvPicPr>
              <p:blipFill>
                <a:blip r:embed="rId464"/>
                <a:stretch>
                  <a:fillRect/>
                </a:stretch>
              </p:blipFill>
              <p:spPr>
                <a:xfrm>
                  <a:off x="10174637" y="3224609"/>
                  <a:ext cx="183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41514" name="Freihand 141513">
                  <a:extLst>
                    <a:ext uri="{FF2B5EF4-FFF2-40B4-BE49-F238E27FC236}">
                      <a16:creationId xmlns:a16="http://schemas.microsoft.com/office/drawing/2014/main" id="{B97533F7-DF38-44AB-ADBA-0A25C90E86D9}"/>
                    </a:ext>
                  </a:extLst>
                </p14:cNvPr>
                <p14:cNvContentPartPr/>
                <p14:nvPr/>
              </p14:nvContentPartPr>
              <p14:xfrm>
                <a:off x="10151237" y="3319649"/>
                <a:ext cx="161640" cy="15480"/>
              </p14:xfrm>
            </p:contentPart>
          </mc:Choice>
          <mc:Fallback>
            <p:pic>
              <p:nvPicPr>
                <p:cNvPr id="141514" name="Freihand 141513">
                  <a:extLst>
                    <a:ext uri="{FF2B5EF4-FFF2-40B4-BE49-F238E27FC236}">
                      <a16:creationId xmlns:a16="http://schemas.microsoft.com/office/drawing/2014/main" id="{B97533F7-DF38-44AB-ADBA-0A25C90E86D9}"/>
                    </a:ext>
                  </a:extLst>
                </p:cNvPr>
                <p:cNvPicPr/>
                <p:nvPr/>
              </p:nvPicPr>
              <p:blipFill>
                <a:blip r:embed="rId466"/>
                <a:stretch>
                  <a:fillRect/>
                </a:stretch>
              </p:blipFill>
              <p:spPr>
                <a:xfrm>
                  <a:off x="10146917" y="3315329"/>
                  <a:ext cx="170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41515" name="Freihand 141514">
                  <a:extLst>
                    <a:ext uri="{FF2B5EF4-FFF2-40B4-BE49-F238E27FC236}">
                      <a16:creationId xmlns:a16="http://schemas.microsoft.com/office/drawing/2014/main" id="{8ECDC362-DB21-4AC7-BC05-6E5DDF484847}"/>
                    </a:ext>
                  </a:extLst>
                </p14:cNvPr>
                <p14:cNvContentPartPr/>
                <p14:nvPr/>
              </p14:nvContentPartPr>
              <p14:xfrm>
                <a:off x="10318637" y="3254489"/>
                <a:ext cx="247680" cy="110160"/>
              </p14:xfrm>
            </p:contentPart>
          </mc:Choice>
          <mc:Fallback>
            <p:pic>
              <p:nvPicPr>
                <p:cNvPr id="141515" name="Freihand 141514">
                  <a:extLst>
                    <a:ext uri="{FF2B5EF4-FFF2-40B4-BE49-F238E27FC236}">
                      <a16:creationId xmlns:a16="http://schemas.microsoft.com/office/drawing/2014/main" id="{8ECDC362-DB21-4AC7-BC05-6E5DDF484847}"/>
                    </a:ext>
                  </a:extLst>
                </p:cNvPr>
                <p:cNvPicPr/>
                <p:nvPr/>
              </p:nvPicPr>
              <p:blipFill>
                <a:blip r:embed="rId468"/>
                <a:stretch>
                  <a:fillRect/>
                </a:stretch>
              </p:blipFill>
              <p:spPr>
                <a:xfrm>
                  <a:off x="10314317" y="3250169"/>
                  <a:ext cx="256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41516" name="Freihand 141515">
                  <a:extLst>
                    <a:ext uri="{FF2B5EF4-FFF2-40B4-BE49-F238E27FC236}">
                      <a16:creationId xmlns:a16="http://schemas.microsoft.com/office/drawing/2014/main" id="{661025DF-26ED-4247-9A26-52226E077F9D}"/>
                    </a:ext>
                  </a:extLst>
                </p14:cNvPr>
                <p14:cNvContentPartPr/>
                <p14:nvPr/>
              </p14:nvContentPartPr>
              <p14:xfrm>
                <a:off x="10523477" y="3304169"/>
                <a:ext cx="237960" cy="53280"/>
              </p14:xfrm>
            </p:contentPart>
          </mc:Choice>
          <mc:Fallback>
            <p:pic>
              <p:nvPicPr>
                <p:cNvPr id="141516" name="Freihand 141515">
                  <a:extLst>
                    <a:ext uri="{FF2B5EF4-FFF2-40B4-BE49-F238E27FC236}">
                      <a16:creationId xmlns:a16="http://schemas.microsoft.com/office/drawing/2014/main" id="{661025DF-26ED-4247-9A26-52226E077F9D}"/>
                    </a:ext>
                  </a:extLst>
                </p:cNvPr>
                <p:cNvPicPr/>
                <p:nvPr/>
              </p:nvPicPr>
              <p:blipFill>
                <a:blip r:embed="rId470"/>
                <a:stretch>
                  <a:fillRect/>
                </a:stretch>
              </p:blipFill>
              <p:spPr>
                <a:xfrm>
                  <a:off x="10519157" y="3299849"/>
                  <a:ext cx="246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41517" name="Freihand 141516">
                  <a:extLst>
                    <a:ext uri="{FF2B5EF4-FFF2-40B4-BE49-F238E27FC236}">
                      <a16:creationId xmlns:a16="http://schemas.microsoft.com/office/drawing/2014/main" id="{858F8105-5D69-41A4-B0C8-712A6F09F33E}"/>
                    </a:ext>
                  </a:extLst>
                </p14:cNvPr>
                <p14:cNvContentPartPr/>
                <p14:nvPr/>
              </p14:nvContentPartPr>
              <p14:xfrm>
                <a:off x="10767197" y="3266729"/>
                <a:ext cx="187200" cy="88560"/>
              </p14:xfrm>
            </p:contentPart>
          </mc:Choice>
          <mc:Fallback>
            <p:pic>
              <p:nvPicPr>
                <p:cNvPr id="141517" name="Freihand 141516">
                  <a:extLst>
                    <a:ext uri="{FF2B5EF4-FFF2-40B4-BE49-F238E27FC236}">
                      <a16:creationId xmlns:a16="http://schemas.microsoft.com/office/drawing/2014/main" id="{858F8105-5D69-41A4-B0C8-712A6F09F33E}"/>
                    </a:ext>
                  </a:extLst>
                </p:cNvPr>
                <p:cNvPicPr/>
                <p:nvPr/>
              </p:nvPicPr>
              <p:blipFill>
                <a:blip r:embed="rId472"/>
                <a:stretch>
                  <a:fillRect/>
                </a:stretch>
              </p:blipFill>
              <p:spPr>
                <a:xfrm>
                  <a:off x="10762877" y="3262409"/>
                  <a:ext cx="195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41518" name="Freihand 141517">
                  <a:extLst>
                    <a:ext uri="{FF2B5EF4-FFF2-40B4-BE49-F238E27FC236}">
                      <a16:creationId xmlns:a16="http://schemas.microsoft.com/office/drawing/2014/main" id="{AC3F07D4-8A1C-4CB5-8C73-9D74DA03E9D0}"/>
                    </a:ext>
                  </a:extLst>
                </p14:cNvPr>
                <p14:cNvContentPartPr/>
                <p14:nvPr/>
              </p14:nvContentPartPr>
              <p14:xfrm>
                <a:off x="10966997" y="3198329"/>
                <a:ext cx="198720" cy="191880"/>
              </p14:xfrm>
            </p:contentPart>
          </mc:Choice>
          <mc:Fallback>
            <p:pic>
              <p:nvPicPr>
                <p:cNvPr id="141518" name="Freihand 141517">
                  <a:extLst>
                    <a:ext uri="{FF2B5EF4-FFF2-40B4-BE49-F238E27FC236}">
                      <a16:creationId xmlns:a16="http://schemas.microsoft.com/office/drawing/2014/main" id="{AC3F07D4-8A1C-4CB5-8C73-9D74DA03E9D0}"/>
                    </a:ext>
                  </a:extLst>
                </p:cNvPr>
                <p:cNvPicPr/>
                <p:nvPr/>
              </p:nvPicPr>
              <p:blipFill>
                <a:blip r:embed="rId474"/>
                <a:stretch>
                  <a:fillRect/>
                </a:stretch>
              </p:blipFill>
              <p:spPr>
                <a:xfrm>
                  <a:off x="10962677" y="3194009"/>
                  <a:ext cx="2073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41519" name="Freihand 141518">
                  <a:extLst>
                    <a:ext uri="{FF2B5EF4-FFF2-40B4-BE49-F238E27FC236}">
                      <a16:creationId xmlns:a16="http://schemas.microsoft.com/office/drawing/2014/main" id="{524EEFE2-92B0-4E7E-8CD2-A66A5E7C69A7}"/>
                    </a:ext>
                  </a:extLst>
                </p14:cNvPr>
                <p14:cNvContentPartPr/>
                <p14:nvPr/>
              </p14:nvContentPartPr>
              <p14:xfrm>
                <a:off x="11192717" y="3223889"/>
                <a:ext cx="99720" cy="151200"/>
              </p14:xfrm>
            </p:contentPart>
          </mc:Choice>
          <mc:Fallback>
            <p:pic>
              <p:nvPicPr>
                <p:cNvPr id="141519" name="Freihand 141518">
                  <a:extLst>
                    <a:ext uri="{FF2B5EF4-FFF2-40B4-BE49-F238E27FC236}">
                      <a16:creationId xmlns:a16="http://schemas.microsoft.com/office/drawing/2014/main" id="{524EEFE2-92B0-4E7E-8CD2-A66A5E7C69A7}"/>
                    </a:ext>
                  </a:extLst>
                </p:cNvPr>
                <p:cNvPicPr/>
                <p:nvPr/>
              </p:nvPicPr>
              <p:blipFill>
                <a:blip r:embed="rId476"/>
                <a:stretch>
                  <a:fillRect/>
                </a:stretch>
              </p:blipFill>
              <p:spPr>
                <a:xfrm>
                  <a:off x="11188397" y="3219569"/>
                  <a:ext cx="108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41520" name="Freihand 141519">
                  <a:extLst>
                    <a:ext uri="{FF2B5EF4-FFF2-40B4-BE49-F238E27FC236}">
                      <a16:creationId xmlns:a16="http://schemas.microsoft.com/office/drawing/2014/main" id="{55C206B8-4EAB-448C-AFC1-FF4164BC7C1C}"/>
                    </a:ext>
                  </a:extLst>
                </p14:cNvPr>
                <p14:cNvContentPartPr/>
                <p14:nvPr/>
              </p14:nvContentPartPr>
              <p14:xfrm>
                <a:off x="11259317" y="3271769"/>
                <a:ext cx="198000" cy="69480"/>
              </p14:xfrm>
            </p:contentPart>
          </mc:Choice>
          <mc:Fallback>
            <p:pic>
              <p:nvPicPr>
                <p:cNvPr id="141520" name="Freihand 141519">
                  <a:extLst>
                    <a:ext uri="{FF2B5EF4-FFF2-40B4-BE49-F238E27FC236}">
                      <a16:creationId xmlns:a16="http://schemas.microsoft.com/office/drawing/2014/main" id="{55C206B8-4EAB-448C-AFC1-FF4164BC7C1C}"/>
                    </a:ext>
                  </a:extLst>
                </p:cNvPr>
                <p:cNvPicPr/>
                <p:nvPr/>
              </p:nvPicPr>
              <p:blipFill>
                <a:blip r:embed="rId478"/>
                <a:stretch>
                  <a:fillRect/>
                </a:stretch>
              </p:blipFill>
              <p:spPr>
                <a:xfrm>
                  <a:off x="11254997" y="3267449"/>
                  <a:ext cx="206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41521" name="Freihand 141520">
                  <a:extLst>
                    <a:ext uri="{FF2B5EF4-FFF2-40B4-BE49-F238E27FC236}">
                      <a16:creationId xmlns:a16="http://schemas.microsoft.com/office/drawing/2014/main" id="{A5704CBC-FDDB-4B70-ADA9-64BF43097D99}"/>
                    </a:ext>
                  </a:extLst>
                </p14:cNvPr>
                <p14:cNvContentPartPr/>
                <p14:nvPr/>
              </p14:nvContentPartPr>
              <p14:xfrm>
                <a:off x="11434997" y="3269609"/>
                <a:ext cx="240480" cy="44280"/>
              </p14:xfrm>
            </p:contentPart>
          </mc:Choice>
          <mc:Fallback>
            <p:pic>
              <p:nvPicPr>
                <p:cNvPr id="141521" name="Freihand 141520">
                  <a:extLst>
                    <a:ext uri="{FF2B5EF4-FFF2-40B4-BE49-F238E27FC236}">
                      <a16:creationId xmlns:a16="http://schemas.microsoft.com/office/drawing/2014/main" id="{A5704CBC-FDDB-4B70-ADA9-64BF43097D99}"/>
                    </a:ext>
                  </a:extLst>
                </p:cNvPr>
                <p:cNvPicPr/>
                <p:nvPr/>
              </p:nvPicPr>
              <p:blipFill>
                <a:blip r:embed="rId480"/>
                <a:stretch>
                  <a:fillRect/>
                </a:stretch>
              </p:blipFill>
              <p:spPr>
                <a:xfrm>
                  <a:off x="11430677" y="3265289"/>
                  <a:ext cx="2491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41522" name="Freihand 141521">
                  <a:extLst>
                    <a:ext uri="{FF2B5EF4-FFF2-40B4-BE49-F238E27FC236}">
                      <a16:creationId xmlns:a16="http://schemas.microsoft.com/office/drawing/2014/main" id="{213EE2BF-887C-4E69-ADFE-27786375CA03}"/>
                    </a:ext>
                  </a:extLst>
                </p14:cNvPr>
                <p14:cNvContentPartPr/>
                <p14:nvPr/>
              </p14:nvContentPartPr>
              <p14:xfrm>
                <a:off x="11677277" y="3264209"/>
                <a:ext cx="101880" cy="81000"/>
              </p14:xfrm>
            </p:contentPart>
          </mc:Choice>
          <mc:Fallback>
            <p:pic>
              <p:nvPicPr>
                <p:cNvPr id="141522" name="Freihand 141521">
                  <a:extLst>
                    <a:ext uri="{FF2B5EF4-FFF2-40B4-BE49-F238E27FC236}">
                      <a16:creationId xmlns:a16="http://schemas.microsoft.com/office/drawing/2014/main" id="{213EE2BF-887C-4E69-ADFE-27786375CA03}"/>
                    </a:ext>
                  </a:extLst>
                </p:cNvPr>
                <p:cNvPicPr/>
                <p:nvPr/>
              </p:nvPicPr>
              <p:blipFill>
                <a:blip r:embed="rId482"/>
                <a:stretch>
                  <a:fillRect/>
                </a:stretch>
              </p:blipFill>
              <p:spPr>
                <a:xfrm>
                  <a:off x="11672957" y="3259889"/>
                  <a:ext cx="110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41523" name="Freihand 141522">
                  <a:extLst>
                    <a:ext uri="{FF2B5EF4-FFF2-40B4-BE49-F238E27FC236}">
                      <a16:creationId xmlns:a16="http://schemas.microsoft.com/office/drawing/2014/main" id="{F5252F99-5E8A-483B-898F-A05252564A72}"/>
                    </a:ext>
                  </a:extLst>
                </p14:cNvPr>
                <p14:cNvContentPartPr/>
                <p14:nvPr/>
              </p14:nvContentPartPr>
              <p14:xfrm>
                <a:off x="11833157" y="3297329"/>
                <a:ext cx="111960" cy="7200"/>
              </p14:xfrm>
            </p:contentPart>
          </mc:Choice>
          <mc:Fallback>
            <p:pic>
              <p:nvPicPr>
                <p:cNvPr id="141523" name="Freihand 141522">
                  <a:extLst>
                    <a:ext uri="{FF2B5EF4-FFF2-40B4-BE49-F238E27FC236}">
                      <a16:creationId xmlns:a16="http://schemas.microsoft.com/office/drawing/2014/main" id="{F5252F99-5E8A-483B-898F-A05252564A72}"/>
                    </a:ext>
                  </a:extLst>
                </p:cNvPr>
                <p:cNvPicPr/>
                <p:nvPr/>
              </p:nvPicPr>
              <p:blipFill>
                <a:blip r:embed="rId484"/>
                <a:stretch>
                  <a:fillRect/>
                </a:stretch>
              </p:blipFill>
              <p:spPr>
                <a:xfrm>
                  <a:off x="11828837" y="3293009"/>
                  <a:ext cx="120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41524" name="Freihand 141523">
                  <a:extLst>
                    <a:ext uri="{FF2B5EF4-FFF2-40B4-BE49-F238E27FC236}">
                      <a16:creationId xmlns:a16="http://schemas.microsoft.com/office/drawing/2014/main" id="{1BA6E004-C8FF-4584-8FA1-0D1B242177D5}"/>
                    </a:ext>
                  </a:extLst>
                </p14:cNvPr>
                <p14:cNvContentPartPr/>
                <p14:nvPr/>
              </p14:nvContentPartPr>
              <p14:xfrm>
                <a:off x="8358797" y="3553649"/>
                <a:ext cx="92520" cy="170280"/>
              </p14:xfrm>
            </p:contentPart>
          </mc:Choice>
          <mc:Fallback>
            <p:pic>
              <p:nvPicPr>
                <p:cNvPr id="141524" name="Freihand 141523">
                  <a:extLst>
                    <a:ext uri="{FF2B5EF4-FFF2-40B4-BE49-F238E27FC236}">
                      <a16:creationId xmlns:a16="http://schemas.microsoft.com/office/drawing/2014/main" id="{1BA6E004-C8FF-4584-8FA1-0D1B242177D5}"/>
                    </a:ext>
                  </a:extLst>
                </p:cNvPr>
                <p:cNvPicPr/>
                <p:nvPr/>
              </p:nvPicPr>
              <p:blipFill>
                <a:blip r:embed="rId486"/>
                <a:stretch>
                  <a:fillRect/>
                </a:stretch>
              </p:blipFill>
              <p:spPr>
                <a:xfrm>
                  <a:off x="8354477" y="3549329"/>
                  <a:ext cx="1011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41525" name="Freihand 141524">
                  <a:extLst>
                    <a:ext uri="{FF2B5EF4-FFF2-40B4-BE49-F238E27FC236}">
                      <a16:creationId xmlns:a16="http://schemas.microsoft.com/office/drawing/2014/main" id="{DA53A71C-2829-4A25-908C-3C5506ABF49F}"/>
                    </a:ext>
                  </a:extLst>
                </p14:cNvPr>
                <p14:cNvContentPartPr/>
                <p14:nvPr/>
              </p14:nvContentPartPr>
              <p14:xfrm>
                <a:off x="8402717" y="3632849"/>
                <a:ext cx="203040" cy="106200"/>
              </p14:xfrm>
            </p:contentPart>
          </mc:Choice>
          <mc:Fallback>
            <p:pic>
              <p:nvPicPr>
                <p:cNvPr id="141525" name="Freihand 141524">
                  <a:extLst>
                    <a:ext uri="{FF2B5EF4-FFF2-40B4-BE49-F238E27FC236}">
                      <a16:creationId xmlns:a16="http://schemas.microsoft.com/office/drawing/2014/main" id="{DA53A71C-2829-4A25-908C-3C5506ABF49F}"/>
                    </a:ext>
                  </a:extLst>
                </p:cNvPr>
                <p:cNvPicPr/>
                <p:nvPr/>
              </p:nvPicPr>
              <p:blipFill>
                <a:blip r:embed="rId488"/>
                <a:stretch>
                  <a:fillRect/>
                </a:stretch>
              </p:blipFill>
              <p:spPr>
                <a:xfrm>
                  <a:off x="8398397" y="3628529"/>
                  <a:ext cx="211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41526" name="Freihand 141525">
                  <a:extLst>
                    <a:ext uri="{FF2B5EF4-FFF2-40B4-BE49-F238E27FC236}">
                      <a16:creationId xmlns:a16="http://schemas.microsoft.com/office/drawing/2014/main" id="{7C7DC751-3656-4C23-830A-7166070A8C87}"/>
                    </a:ext>
                  </a:extLst>
                </p14:cNvPr>
                <p14:cNvContentPartPr/>
                <p14:nvPr/>
              </p14:nvContentPartPr>
              <p14:xfrm>
                <a:off x="8599277" y="3599729"/>
                <a:ext cx="34560" cy="29160"/>
              </p14:xfrm>
            </p:contentPart>
          </mc:Choice>
          <mc:Fallback>
            <p:pic>
              <p:nvPicPr>
                <p:cNvPr id="141526" name="Freihand 141525">
                  <a:extLst>
                    <a:ext uri="{FF2B5EF4-FFF2-40B4-BE49-F238E27FC236}">
                      <a16:creationId xmlns:a16="http://schemas.microsoft.com/office/drawing/2014/main" id="{7C7DC751-3656-4C23-830A-7166070A8C87}"/>
                    </a:ext>
                  </a:extLst>
                </p:cNvPr>
                <p:cNvPicPr/>
                <p:nvPr/>
              </p:nvPicPr>
              <p:blipFill>
                <a:blip r:embed="rId490"/>
                <a:stretch>
                  <a:fillRect/>
                </a:stretch>
              </p:blipFill>
              <p:spPr>
                <a:xfrm>
                  <a:off x="8594957" y="3595409"/>
                  <a:ext cx="43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41527" name="Freihand 141526">
                  <a:extLst>
                    <a:ext uri="{FF2B5EF4-FFF2-40B4-BE49-F238E27FC236}">
                      <a16:creationId xmlns:a16="http://schemas.microsoft.com/office/drawing/2014/main" id="{196095A3-0E14-4FA1-BC72-6A7FFD9A5136}"/>
                    </a:ext>
                  </a:extLst>
                </p14:cNvPr>
                <p14:cNvContentPartPr/>
                <p14:nvPr/>
              </p14:nvContentPartPr>
              <p14:xfrm>
                <a:off x="8627357" y="3644009"/>
                <a:ext cx="100080" cy="83520"/>
              </p14:xfrm>
            </p:contentPart>
          </mc:Choice>
          <mc:Fallback>
            <p:pic>
              <p:nvPicPr>
                <p:cNvPr id="141527" name="Freihand 141526">
                  <a:extLst>
                    <a:ext uri="{FF2B5EF4-FFF2-40B4-BE49-F238E27FC236}">
                      <a16:creationId xmlns:a16="http://schemas.microsoft.com/office/drawing/2014/main" id="{196095A3-0E14-4FA1-BC72-6A7FFD9A5136}"/>
                    </a:ext>
                  </a:extLst>
                </p:cNvPr>
                <p:cNvPicPr/>
                <p:nvPr/>
              </p:nvPicPr>
              <p:blipFill>
                <a:blip r:embed="rId492"/>
                <a:stretch>
                  <a:fillRect/>
                </a:stretch>
              </p:blipFill>
              <p:spPr>
                <a:xfrm>
                  <a:off x="8623037" y="3639689"/>
                  <a:ext cx="108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41528" name="Freihand 141527">
                  <a:extLst>
                    <a:ext uri="{FF2B5EF4-FFF2-40B4-BE49-F238E27FC236}">
                      <a16:creationId xmlns:a16="http://schemas.microsoft.com/office/drawing/2014/main" id="{93471BB1-3B4A-4294-9E86-6FA81A04EBF8}"/>
                    </a:ext>
                  </a:extLst>
                </p14:cNvPr>
                <p14:cNvContentPartPr/>
                <p14:nvPr/>
              </p14:nvContentPartPr>
              <p14:xfrm>
                <a:off x="8734997" y="3608009"/>
                <a:ext cx="105120" cy="96840"/>
              </p14:xfrm>
            </p:contentPart>
          </mc:Choice>
          <mc:Fallback>
            <p:pic>
              <p:nvPicPr>
                <p:cNvPr id="141528" name="Freihand 141527">
                  <a:extLst>
                    <a:ext uri="{FF2B5EF4-FFF2-40B4-BE49-F238E27FC236}">
                      <a16:creationId xmlns:a16="http://schemas.microsoft.com/office/drawing/2014/main" id="{93471BB1-3B4A-4294-9E86-6FA81A04EBF8}"/>
                    </a:ext>
                  </a:extLst>
                </p:cNvPr>
                <p:cNvPicPr/>
                <p:nvPr/>
              </p:nvPicPr>
              <p:blipFill>
                <a:blip r:embed="rId494"/>
                <a:stretch>
                  <a:fillRect/>
                </a:stretch>
              </p:blipFill>
              <p:spPr>
                <a:xfrm>
                  <a:off x="8730677" y="3603689"/>
                  <a:ext cx="113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41531" name="Freihand 141530">
                  <a:extLst>
                    <a:ext uri="{FF2B5EF4-FFF2-40B4-BE49-F238E27FC236}">
                      <a16:creationId xmlns:a16="http://schemas.microsoft.com/office/drawing/2014/main" id="{55DF1BE8-CBFF-4E30-96C1-8EAA99428409}"/>
                    </a:ext>
                  </a:extLst>
                </p14:cNvPr>
                <p14:cNvContentPartPr/>
                <p14:nvPr/>
              </p14:nvContentPartPr>
              <p14:xfrm>
                <a:off x="8941997" y="3627449"/>
                <a:ext cx="154440" cy="73800"/>
              </p14:xfrm>
            </p:contentPart>
          </mc:Choice>
          <mc:Fallback>
            <p:pic>
              <p:nvPicPr>
                <p:cNvPr id="141531" name="Freihand 141530">
                  <a:extLst>
                    <a:ext uri="{FF2B5EF4-FFF2-40B4-BE49-F238E27FC236}">
                      <a16:creationId xmlns:a16="http://schemas.microsoft.com/office/drawing/2014/main" id="{55DF1BE8-CBFF-4E30-96C1-8EAA99428409}"/>
                    </a:ext>
                  </a:extLst>
                </p:cNvPr>
                <p:cNvPicPr/>
                <p:nvPr/>
              </p:nvPicPr>
              <p:blipFill>
                <a:blip r:embed="rId496"/>
                <a:stretch>
                  <a:fillRect/>
                </a:stretch>
              </p:blipFill>
              <p:spPr>
                <a:xfrm>
                  <a:off x="8937677" y="3623129"/>
                  <a:ext cx="163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41532" name="Freihand 141531">
                  <a:extLst>
                    <a:ext uri="{FF2B5EF4-FFF2-40B4-BE49-F238E27FC236}">
                      <a16:creationId xmlns:a16="http://schemas.microsoft.com/office/drawing/2014/main" id="{FC2DC341-B49E-4002-9A52-98A9BB53D0EF}"/>
                    </a:ext>
                  </a:extLst>
                </p14:cNvPr>
                <p14:cNvContentPartPr/>
                <p14:nvPr/>
              </p14:nvContentPartPr>
              <p14:xfrm>
                <a:off x="9081317" y="3579209"/>
                <a:ext cx="360" cy="360"/>
              </p14:xfrm>
            </p:contentPart>
          </mc:Choice>
          <mc:Fallback>
            <p:pic>
              <p:nvPicPr>
                <p:cNvPr id="141532" name="Freihand 141531">
                  <a:extLst>
                    <a:ext uri="{FF2B5EF4-FFF2-40B4-BE49-F238E27FC236}">
                      <a16:creationId xmlns:a16="http://schemas.microsoft.com/office/drawing/2014/main" id="{FC2DC341-B49E-4002-9A52-98A9BB53D0EF}"/>
                    </a:ext>
                  </a:extLst>
                </p:cNvPr>
                <p:cNvPicPr/>
                <p:nvPr/>
              </p:nvPicPr>
              <p:blipFill>
                <a:blip r:embed="rId104"/>
                <a:stretch>
                  <a:fillRect/>
                </a:stretch>
              </p:blipFill>
              <p:spPr>
                <a:xfrm>
                  <a:off x="9076997" y="357488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41533" name="Freihand 141532">
                  <a:extLst>
                    <a:ext uri="{FF2B5EF4-FFF2-40B4-BE49-F238E27FC236}">
                      <a16:creationId xmlns:a16="http://schemas.microsoft.com/office/drawing/2014/main" id="{3EA22773-BFAA-4271-A034-F78CCD430CBD}"/>
                    </a:ext>
                  </a:extLst>
                </p14:cNvPr>
                <p14:cNvContentPartPr/>
                <p14:nvPr/>
              </p14:nvContentPartPr>
              <p14:xfrm>
                <a:off x="9294797" y="3569849"/>
                <a:ext cx="79200" cy="110880"/>
              </p14:xfrm>
            </p:contentPart>
          </mc:Choice>
          <mc:Fallback>
            <p:pic>
              <p:nvPicPr>
                <p:cNvPr id="141533" name="Freihand 141532">
                  <a:extLst>
                    <a:ext uri="{FF2B5EF4-FFF2-40B4-BE49-F238E27FC236}">
                      <a16:creationId xmlns:a16="http://schemas.microsoft.com/office/drawing/2014/main" id="{3EA22773-BFAA-4271-A034-F78CCD430CBD}"/>
                    </a:ext>
                  </a:extLst>
                </p:cNvPr>
                <p:cNvPicPr/>
                <p:nvPr/>
              </p:nvPicPr>
              <p:blipFill>
                <a:blip r:embed="rId499"/>
                <a:stretch>
                  <a:fillRect/>
                </a:stretch>
              </p:blipFill>
              <p:spPr>
                <a:xfrm>
                  <a:off x="9290477" y="3565529"/>
                  <a:ext cx="87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41534" name="Freihand 141533">
                  <a:extLst>
                    <a:ext uri="{FF2B5EF4-FFF2-40B4-BE49-F238E27FC236}">
                      <a16:creationId xmlns:a16="http://schemas.microsoft.com/office/drawing/2014/main" id="{9532127B-473F-4286-B1DD-91CA0760947A}"/>
                    </a:ext>
                  </a:extLst>
                </p14:cNvPr>
                <p14:cNvContentPartPr/>
                <p14:nvPr/>
              </p14:nvContentPartPr>
              <p14:xfrm>
                <a:off x="9399557" y="3590009"/>
                <a:ext cx="89280" cy="92520"/>
              </p14:xfrm>
            </p:contentPart>
          </mc:Choice>
          <mc:Fallback>
            <p:pic>
              <p:nvPicPr>
                <p:cNvPr id="141534" name="Freihand 141533">
                  <a:extLst>
                    <a:ext uri="{FF2B5EF4-FFF2-40B4-BE49-F238E27FC236}">
                      <a16:creationId xmlns:a16="http://schemas.microsoft.com/office/drawing/2014/main" id="{9532127B-473F-4286-B1DD-91CA0760947A}"/>
                    </a:ext>
                  </a:extLst>
                </p:cNvPr>
                <p:cNvPicPr/>
                <p:nvPr/>
              </p:nvPicPr>
              <p:blipFill>
                <a:blip r:embed="rId501"/>
                <a:stretch>
                  <a:fillRect/>
                </a:stretch>
              </p:blipFill>
              <p:spPr>
                <a:xfrm>
                  <a:off x="9395237" y="3585689"/>
                  <a:ext cx="97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41535" name="Freihand 141534">
                  <a:extLst>
                    <a:ext uri="{FF2B5EF4-FFF2-40B4-BE49-F238E27FC236}">
                      <a16:creationId xmlns:a16="http://schemas.microsoft.com/office/drawing/2014/main" id="{0572092F-454C-43C8-9509-D7D42BE572B8}"/>
                    </a:ext>
                  </a:extLst>
                </p14:cNvPr>
                <p14:cNvContentPartPr/>
                <p14:nvPr/>
              </p14:nvContentPartPr>
              <p14:xfrm>
                <a:off x="9502157" y="3527729"/>
                <a:ext cx="261720" cy="131760"/>
              </p14:xfrm>
            </p:contentPart>
          </mc:Choice>
          <mc:Fallback>
            <p:pic>
              <p:nvPicPr>
                <p:cNvPr id="141535" name="Freihand 141534">
                  <a:extLst>
                    <a:ext uri="{FF2B5EF4-FFF2-40B4-BE49-F238E27FC236}">
                      <a16:creationId xmlns:a16="http://schemas.microsoft.com/office/drawing/2014/main" id="{0572092F-454C-43C8-9509-D7D42BE572B8}"/>
                    </a:ext>
                  </a:extLst>
                </p:cNvPr>
                <p:cNvPicPr/>
                <p:nvPr/>
              </p:nvPicPr>
              <p:blipFill>
                <a:blip r:embed="rId503"/>
                <a:stretch>
                  <a:fillRect/>
                </a:stretch>
              </p:blipFill>
              <p:spPr>
                <a:xfrm>
                  <a:off x="9497837" y="3523409"/>
                  <a:ext cx="270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41536" name="Freihand 141535">
                  <a:extLst>
                    <a:ext uri="{FF2B5EF4-FFF2-40B4-BE49-F238E27FC236}">
                      <a16:creationId xmlns:a16="http://schemas.microsoft.com/office/drawing/2014/main" id="{361E36A7-4602-4848-A5C2-39F2FE553510}"/>
                    </a:ext>
                  </a:extLst>
                </p14:cNvPr>
                <p14:cNvContentPartPr/>
                <p14:nvPr/>
              </p14:nvContentPartPr>
              <p14:xfrm>
                <a:off x="9790517" y="3567329"/>
                <a:ext cx="300600" cy="74160"/>
              </p14:xfrm>
            </p:contentPart>
          </mc:Choice>
          <mc:Fallback>
            <p:pic>
              <p:nvPicPr>
                <p:cNvPr id="141536" name="Freihand 141535">
                  <a:extLst>
                    <a:ext uri="{FF2B5EF4-FFF2-40B4-BE49-F238E27FC236}">
                      <a16:creationId xmlns:a16="http://schemas.microsoft.com/office/drawing/2014/main" id="{361E36A7-4602-4848-A5C2-39F2FE553510}"/>
                    </a:ext>
                  </a:extLst>
                </p:cNvPr>
                <p:cNvPicPr/>
                <p:nvPr/>
              </p:nvPicPr>
              <p:blipFill>
                <a:blip r:embed="rId505"/>
                <a:stretch>
                  <a:fillRect/>
                </a:stretch>
              </p:blipFill>
              <p:spPr>
                <a:xfrm>
                  <a:off x="9786197" y="3563009"/>
                  <a:ext cx="309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41537" name="Freihand 141536">
                  <a:extLst>
                    <a:ext uri="{FF2B5EF4-FFF2-40B4-BE49-F238E27FC236}">
                      <a16:creationId xmlns:a16="http://schemas.microsoft.com/office/drawing/2014/main" id="{4DF7BC3B-6C0E-47AF-8F29-69D838DA9E09}"/>
                    </a:ext>
                  </a:extLst>
                </p14:cNvPr>
                <p14:cNvContentPartPr/>
                <p14:nvPr/>
              </p14:nvContentPartPr>
              <p14:xfrm>
                <a:off x="10280477" y="3502169"/>
                <a:ext cx="91800" cy="155160"/>
              </p14:xfrm>
            </p:contentPart>
          </mc:Choice>
          <mc:Fallback>
            <p:pic>
              <p:nvPicPr>
                <p:cNvPr id="141537" name="Freihand 141536">
                  <a:extLst>
                    <a:ext uri="{FF2B5EF4-FFF2-40B4-BE49-F238E27FC236}">
                      <a16:creationId xmlns:a16="http://schemas.microsoft.com/office/drawing/2014/main" id="{4DF7BC3B-6C0E-47AF-8F29-69D838DA9E09}"/>
                    </a:ext>
                  </a:extLst>
                </p:cNvPr>
                <p:cNvPicPr/>
                <p:nvPr/>
              </p:nvPicPr>
              <p:blipFill>
                <a:blip r:embed="rId507"/>
                <a:stretch>
                  <a:fillRect/>
                </a:stretch>
              </p:blipFill>
              <p:spPr>
                <a:xfrm>
                  <a:off x="10276157" y="3497849"/>
                  <a:ext cx="100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41538" name="Freihand 141537">
                  <a:extLst>
                    <a:ext uri="{FF2B5EF4-FFF2-40B4-BE49-F238E27FC236}">
                      <a16:creationId xmlns:a16="http://schemas.microsoft.com/office/drawing/2014/main" id="{4040DBCC-3A96-423B-B4E4-2617F3349FAF}"/>
                    </a:ext>
                  </a:extLst>
                </p14:cNvPr>
                <p14:cNvContentPartPr/>
                <p14:nvPr/>
              </p14:nvContentPartPr>
              <p14:xfrm>
                <a:off x="10393517" y="3569849"/>
                <a:ext cx="82440" cy="80640"/>
              </p14:xfrm>
            </p:contentPart>
          </mc:Choice>
          <mc:Fallback>
            <p:pic>
              <p:nvPicPr>
                <p:cNvPr id="141538" name="Freihand 141537">
                  <a:extLst>
                    <a:ext uri="{FF2B5EF4-FFF2-40B4-BE49-F238E27FC236}">
                      <a16:creationId xmlns:a16="http://schemas.microsoft.com/office/drawing/2014/main" id="{4040DBCC-3A96-423B-B4E4-2617F3349FAF}"/>
                    </a:ext>
                  </a:extLst>
                </p:cNvPr>
                <p:cNvPicPr/>
                <p:nvPr/>
              </p:nvPicPr>
              <p:blipFill>
                <a:blip r:embed="rId509"/>
                <a:stretch>
                  <a:fillRect/>
                </a:stretch>
              </p:blipFill>
              <p:spPr>
                <a:xfrm>
                  <a:off x="10389197" y="3565529"/>
                  <a:ext cx="91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41539" name="Freihand 141538">
                  <a:extLst>
                    <a:ext uri="{FF2B5EF4-FFF2-40B4-BE49-F238E27FC236}">
                      <a16:creationId xmlns:a16="http://schemas.microsoft.com/office/drawing/2014/main" id="{62B2330B-85A0-4E1F-A47C-43F3859EE970}"/>
                    </a:ext>
                  </a:extLst>
                </p14:cNvPr>
                <p14:cNvContentPartPr/>
                <p14:nvPr/>
              </p14:nvContentPartPr>
              <p14:xfrm>
                <a:off x="10463357" y="3495329"/>
                <a:ext cx="147960" cy="241200"/>
              </p14:xfrm>
            </p:contentPart>
          </mc:Choice>
          <mc:Fallback>
            <p:pic>
              <p:nvPicPr>
                <p:cNvPr id="141539" name="Freihand 141538">
                  <a:extLst>
                    <a:ext uri="{FF2B5EF4-FFF2-40B4-BE49-F238E27FC236}">
                      <a16:creationId xmlns:a16="http://schemas.microsoft.com/office/drawing/2014/main" id="{62B2330B-85A0-4E1F-A47C-43F3859EE970}"/>
                    </a:ext>
                  </a:extLst>
                </p:cNvPr>
                <p:cNvPicPr/>
                <p:nvPr/>
              </p:nvPicPr>
              <p:blipFill>
                <a:blip r:embed="rId511"/>
                <a:stretch>
                  <a:fillRect/>
                </a:stretch>
              </p:blipFill>
              <p:spPr>
                <a:xfrm>
                  <a:off x="10459037" y="3491009"/>
                  <a:ext cx="1566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41540" name="Freihand 141539">
                  <a:extLst>
                    <a:ext uri="{FF2B5EF4-FFF2-40B4-BE49-F238E27FC236}">
                      <a16:creationId xmlns:a16="http://schemas.microsoft.com/office/drawing/2014/main" id="{0968689D-B3FA-4E94-A072-BEE2551B2371}"/>
                    </a:ext>
                  </a:extLst>
                </p14:cNvPr>
                <p14:cNvContentPartPr/>
                <p14:nvPr/>
              </p14:nvContentPartPr>
              <p14:xfrm>
                <a:off x="10642277" y="3554729"/>
                <a:ext cx="79560" cy="69840"/>
              </p14:xfrm>
            </p:contentPart>
          </mc:Choice>
          <mc:Fallback>
            <p:pic>
              <p:nvPicPr>
                <p:cNvPr id="141540" name="Freihand 141539">
                  <a:extLst>
                    <a:ext uri="{FF2B5EF4-FFF2-40B4-BE49-F238E27FC236}">
                      <a16:creationId xmlns:a16="http://schemas.microsoft.com/office/drawing/2014/main" id="{0968689D-B3FA-4E94-A072-BEE2551B2371}"/>
                    </a:ext>
                  </a:extLst>
                </p:cNvPr>
                <p:cNvPicPr/>
                <p:nvPr/>
              </p:nvPicPr>
              <p:blipFill>
                <a:blip r:embed="rId513"/>
                <a:stretch>
                  <a:fillRect/>
                </a:stretch>
              </p:blipFill>
              <p:spPr>
                <a:xfrm>
                  <a:off x="10637957" y="3550409"/>
                  <a:ext cx="88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41541" name="Freihand 141540">
                  <a:extLst>
                    <a:ext uri="{FF2B5EF4-FFF2-40B4-BE49-F238E27FC236}">
                      <a16:creationId xmlns:a16="http://schemas.microsoft.com/office/drawing/2014/main" id="{6713E69D-0E2D-496D-B8D4-EF01B38FEF75}"/>
                    </a:ext>
                  </a:extLst>
                </p14:cNvPr>
                <p14:cNvContentPartPr/>
                <p14:nvPr/>
              </p14:nvContentPartPr>
              <p14:xfrm>
                <a:off x="10833797" y="3559049"/>
                <a:ext cx="99720" cy="63720"/>
              </p14:xfrm>
            </p:contentPart>
          </mc:Choice>
          <mc:Fallback>
            <p:pic>
              <p:nvPicPr>
                <p:cNvPr id="141541" name="Freihand 141540">
                  <a:extLst>
                    <a:ext uri="{FF2B5EF4-FFF2-40B4-BE49-F238E27FC236}">
                      <a16:creationId xmlns:a16="http://schemas.microsoft.com/office/drawing/2014/main" id="{6713E69D-0E2D-496D-B8D4-EF01B38FEF75}"/>
                    </a:ext>
                  </a:extLst>
                </p:cNvPr>
                <p:cNvPicPr/>
                <p:nvPr/>
              </p:nvPicPr>
              <p:blipFill>
                <a:blip r:embed="rId515"/>
                <a:stretch>
                  <a:fillRect/>
                </a:stretch>
              </p:blipFill>
              <p:spPr>
                <a:xfrm>
                  <a:off x="10829477" y="3554729"/>
                  <a:ext cx="108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41542" name="Freihand 141541">
                  <a:extLst>
                    <a:ext uri="{FF2B5EF4-FFF2-40B4-BE49-F238E27FC236}">
                      <a16:creationId xmlns:a16="http://schemas.microsoft.com/office/drawing/2014/main" id="{2E2D9241-3640-4EC9-88D6-6FA629025386}"/>
                    </a:ext>
                  </a:extLst>
                </p14:cNvPr>
                <p14:cNvContentPartPr/>
                <p14:nvPr/>
              </p14:nvContentPartPr>
              <p14:xfrm>
                <a:off x="10952237" y="3506849"/>
                <a:ext cx="68040" cy="98280"/>
              </p14:xfrm>
            </p:contentPart>
          </mc:Choice>
          <mc:Fallback>
            <p:pic>
              <p:nvPicPr>
                <p:cNvPr id="141542" name="Freihand 141541">
                  <a:extLst>
                    <a:ext uri="{FF2B5EF4-FFF2-40B4-BE49-F238E27FC236}">
                      <a16:creationId xmlns:a16="http://schemas.microsoft.com/office/drawing/2014/main" id="{2E2D9241-3640-4EC9-88D6-6FA629025386}"/>
                    </a:ext>
                  </a:extLst>
                </p:cNvPr>
                <p:cNvPicPr/>
                <p:nvPr/>
              </p:nvPicPr>
              <p:blipFill>
                <a:blip r:embed="rId517"/>
                <a:stretch>
                  <a:fillRect/>
                </a:stretch>
              </p:blipFill>
              <p:spPr>
                <a:xfrm>
                  <a:off x="10947917" y="3502529"/>
                  <a:ext cx="76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41543" name="Freihand 141542">
                  <a:extLst>
                    <a:ext uri="{FF2B5EF4-FFF2-40B4-BE49-F238E27FC236}">
                      <a16:creationId xmlns:a16="http://schemas.microsoft.com/office/drawing/2014/main" id="{EA287F9F-D2D7-4D8B-BF3F-D9AA4B2C7A2C}"/>
                    </a:ext>
                  </a:extLst>
                </p14:cNvPr>
                <p14:cNvContentPartPr/>
                <p14:nvPr/>
              </p14:nvContentPartPr>
              <p14:xfrm>
                <a:off x="11014517" y="3514409"/>
                <a:ext cx="204480" cy="199440"/>
              </p14:xfrm>
            </p:contentPart>
          </mc:Choice>
          <mc:Fallback>
            <p:pic>
              <p:nvPicPr>
                <p:cNvPr id="141543" name="Freihand 141542">
                  <a:extLst>
                    <a:ext uri="{FF2B5EF4-FFF2-40B4-BE49-F238E27FC236}">
                      <a16:creationId xmlns:a16="http://schemas.microsoft.com/office/drawing/2014/main" id="{EA287F9F-D2D7-4D8B-BF3F-D9AA4B2C7A2C}"/>
                    </a:ext>
                  </a:extLst>
                </p:cNvPr>
                <p:cNvPicPr/>
                <p:nvPr/>
              </p:nvPicPr>
              <p:blipFill>
                <a:blip r:embed="rId519"/>
                <a:stretch>
                  <a:fillRect/>
                </a:stretch>
              </p:blipFill>
              <p:spPr>
                <a:xfrm>
                  <a:off x="11010197" y="3510089"/>
                  <a:ext cx="2131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41544" name="Freihand 141543">
                  <a:extLst>
                    <a:ext uri="{FF2B5EF4-FFF2-40B4-BE49-F238E27FC236}">
                      <a16:creationId xmlns:a16="http://schemas.microsoft.com/office/drawing/2014/main" id="{43ED63BF-F747-4FE0-B8E2-D5E8FFFDC563}"/>
                    </a:ext>
                  </a:extLst>
                </p14:cNvPr>
                <p14:cNvContentPartPr/>
                <p14:nvPr/>
              </p14:nvContentPartPr>
              <p14:xfrm>
                <a:off x="11214677" y="3426569"/>
                <a:ext cx="131400" cy="253440"/>
              </p14:xfrm>
            </p:contentPart>
          </mc:Choice>
          <mc:Fallback>
            <p:pic>
              <p:nvPicPr>
                <p:cNvPr id="141544" name="Freihand 141543">
                  <a:extLst>
                    <a:ext uri="{FF2B5EF4-FFF2-40B4-BE49-F238E27FC236}">
                      <a16:creationId xmlns:a16="http://schemas.microsoft.com/office/drawing/2014/main" id="{43ED63BF-F747-4FE0-B8E2-D5E8FFFDC563}"/>
                    </a:ext>
                  </a:extLst>
                </p:cNvPr>
                <p:cNvPicPr/>
                <p:nvPr/>
              </p:nvPicPr>
              <p:blipFill>
                <a:blip r:embed="rId521"/>
                <a:stretch>
                  <a:fillRect/>
                </a:stretch>
              </p:blipFill>
              <p:spPr>
                <a:xfrm>
                  <a:off x="11210357" y="3422249"/>
                  <a:ext cx="1400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41545" name="Freihand 141544">
                  <a:extLst>
                    <a:ext uri="{FF2B5EF4-FFF2-40B4-BE49-F238E27FC236}">
                      <a16:creationId xmlns:a16="http://schemas.microsoft.com/office/drawing/2014/main" id="{AB5B45DC-49FE-4A3D-AD8C-C647A8C6FC17}"/>
                    </a:ext>
                  </a:extLst>
                </p14:cNvPr>
                <p14:cNvContentPartPr/>
                <p14:nvPr/>
              </p14:nvContentPartPr>
              <p14:xfrm>
                <a:off x="11345357" y="3421529"/>
                <a:ext cx="442440" cy="168840"/>
              </p14:xfrm>
            </p:contentPart>
          </mc:Choice>
          <mc:Fallback>
            <p:pic>
              <p:nvPicPr>
                <p:cNvPr id="141545" name="Freihand 141544">
                  <a:extLst>
                    <a:ext uri="{FF2B5EF4-FFF2-40B4-BE49-F238E27FC236}">
                      <a16:creationId xmlns:a16="http://schemas.microsoft.com/office/drawing/2014/main" id="{AB5B45DC-49FE-4A3D-AD8C-C647A8C6FC17}"/>
                    </a:ext>
                  </a:extLst>
                </p:cNvPr>
                <p:cNvPicPr/>
                <p:nvPr/>
              </p:nvPicPr>
              <p:blipFill>
                <a:blip r:embed="rId523"/>
                <a:stretch>
                  <a:fillRect/>
                </a:stretch>
              </p:blipFill>
              <p:spPr>
                <a:xfrm>
                  <a:off x="11341037" y="3417209"/>
                  <a:ext cx="4510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41546" name="Freihand 141545">
                  <a:extLst>
                    <a:ext uri="{FF2B5EF4-FFF2-40B4-BE49-F238E27FC236}">
                      <a16:creationId xmlns:a16="http://schemas.microsoft.com/office/drawing/2014/main" id="{9DEB1D16-CC4A-4FE7-9017-29BB7501E50D}"/>
                    </a:ext>
                  </a:extLst>
                </p14:cNvPr>
                <p14:cNvContentPartPr/>
                <p14:nvPr/>
              </p14:nvContentPartPr>
              <p14:xfrm>
                <a:off x="10798157" y="3659489"/>
                <a:ext cx="1076760" cy="70200"/>
              </p14:xfrm>
            </p:contentPart>
          </mc:Choice>
          <mc:Fallback>
            <p:pic>
              <p:nvPicPr>
                <p:cNvPr id="141546" name="Freihand 141545">
                  <a:extLst>
                    <a:ext uri="{FF2B5EF4-FFF2-40B4-BE49-F238E27FC236}">
                      <a16:creationId xmlns:a16="http://schemas.microsoft.com/office/drawing/2014/main" id="{9DEB1D16-CC4A-4FE7-9017-29BB7501E50D}"/>
                    </a:ext>
                  </a:extLst>
                </p:cNvPr>
                <p:cNvPicPr/>
                <p:nvPr/>
              </p:nvPicPr>
              <p:blipFill>
                <a:blip r:embed="rId525"/>
                <a:stretch>
                  <a:fillRect/>
                </a:stretch>
              </p:blipFill>
              <p:spPr>
                <a:xfrm>
                  <a:off x="10793837" y="3655169"/>
                  <a:ext cx="1085400" cy="78840"/>
                </a:xfrm>
                <a:prstGeom prst="rect">
                  <a:avLst/>
                </a:prstGeom>
              </p:spPr>
            </p:pic>
          </mc:Fallback>
        </mc:AlternateContent>
      </p:grpSp>
    </p:spTree>
    <p:extLst>
      <p:ext uri="{BB962C8B-B14F-4D97-AF65-F5344CB8AC3E}">
        <p14:creationId xmlns:p14="http://schemas.microsoft.com/office/powerpoint/2010/main" val="10157505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DDD68281-CBB4-4E23-AA04-A8549BF5C71D}"/>
              </a:ext>
            </a:extLst>
          </p:cNvPr>
          <p:cNvPicPr>
            <a:picLocks noChangeAspect="1"/>
          </p:cNvPicPr>
          <p:nvPr/>
        </p:nvPicPr>
        <p:blipFill>
          <a:blip r:embed="rId3"/>
          <a:stretch>
            <a:fillRect/>
          </a:stretch>
        </p:blipFill>
        <p:spPr>
          <a:xfrm>
            <a:off x="8089480" y="2274393"/>
            <a:ext cx="3127291" cy="1669714"/>
          </a:xfrm>
          <a:prstGeom prst="rect">
            <a:avLst/>
          </a:prstGeom>
        </p:spPr>
      </p:pic>
      <p:grpSp>
        <p:nvGrpSpPr>
          <p:cNvPr id="6" name="Gruppieren 5">
            <a:extLst>
              <a:ext uri="{FF2B5EF4-FFF2-40B4-BE49-F238E27FC236}">
                <a16:creationId xmlns:a16="http://schemas.microsoft.com/office/drawing/2014/main" id="{2906374A-5EAD-423A-8EB3-F946B2179BCB}"/>
              </a:ext>
            </a:extLst>
          </p:cNvPr>
          <p:cNvGrpSpPr/>
          <p:nvPr/>
        </p:nvGrpSpPr>
        <p:grpSpPr>
          <a:xfrm>
            <a:off x="9826966" y="2027765"/>
            <a:ext cx="1601280" cy="784080"/>
            <a:chOff x="9986357" y="537067"/>
            <a:chExt cx="1601280" cy="784080"/>
          </a:xfrm>
        </p:grpSpPr>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AB51B732-26E3-4A72-A5F9-4767A9FCC5A3}"/>
                    </a:ext>
                  </a:extLst>
                </p14:cNvPr>
                <p14:cNvContentPartPr/>
                <p14:nvPr/>
              </p14:nvContentPartPr>
              <p14:xfrm>
                <a:off x="10402157" y="580267"/>
                <a:ext cx="19080" cy="1800"/>
              </p14:xfrm>
            </p:contentPart>
          </mc:Choice>
          <mc:Fallback>
            <p:pic>
              <p:nvPicPr>
                <p:cNvPr id="7" name="Freihand 6">
                  <a:extLst>
                    <a:ext uri="{FF2B5EF4-FFF2-40B4-BE49-F238E27FC236}">
                      <a16:creationId xmlns:a16="http://schemas.microsoft.com/office/drawing/2014/main" id="{AB51B732-26E3-4A72-A5F9-4767A9FCC5A3}"/>
                    </a:ext>
                  </a:extLst>
                </p:cNvPr>
                <p:cNvPicPr/>
                <p:nvPr/>
              </p:nvPicPr>
              <p:blipFill>
                <a:blip r:embed="rId5"/>
                <a:stretch>
                  <a:fillRect/>
                </a:stretch>
              </p:blipFill>
              <p:spPr>
                <a:xfrm>
                  <a:off x="10397837" y="575947"/>
                  <a:ext cx="277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26873FD0-761C-4935-887C-4D96D204AF3E}"/>
                    </a:ext>
                  </a:extLst>
                </p14:cNvPr>
                <p14:cNvContentPartPr/>
                <p14:nvPr/>
              </p14:nvContentPartPr>
              <p14:xfrm>
                <a:off x="9986357" y="537067"/>
                <a:ext cx="1601280" cy="784080"/>
              </p14:xfrm>
            </p:contentPart>
          </mc:Choice>
          <mc:Fallback>
            <p:pic>
              <p:nvPicPr>
                <p:cNvPr id="8" name="Freihand 7">
                  <a:extLst>
                    <a:ext uri="{FF2B5EF4-FFF2-40B4-BE49-F238E27FC236}">
                      <a16:creationId xmlns:a16="http://schemas.microsoft.com/office/drawing/2014/main" id="{26873FD0-761C-4935-887C-4D96D204AF3E}"/>
                    </a:ext>
                  </a:extLst>
                </p:cNvPr>
                <p:cNvPicPr/>
                <p:nvPr/>
              </p:nvPicPr>
              <p:blipFill>
                <a:blip r:embed="rId7"/>
                <a:stretch>
                  <a:fillRect/>
                </a:stretch>
              </p:blipFill>
              <p:spPr>
                <a:xfrm>
                  <a:off x="9982037" y="532747"/>
                  <a:ext cx="1609920" cy="79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2" name="Freihand 1">
                <a:extLst>
                  <a:ext uri="{FF2B5EF4-FFF2-40B4-BE49-F238E27FC236}">
                    <a16:creationId xmlns:a16="http://schemas.microsoft.com/office/drawing/2014/main" id="{BD57D52D-F509-45BF-86BB-39662AD0EE8F}"/>
                  </a:ext>
                </a:extLst>
              </p14:cNvPr>
              <p14:cNvContentPartPr/>
              <p14:nvPr/>
            </p14:nvContentPartPr>
            <p14:xfrm>
              <a:off x="2782397" y="1183267"/>
              <a:ext cx="1195560" cy="512280"/>
            </p14:xfrm>
          </p:contentPart>
        </mc:Choice>
        <mc:Fallback>
          <p:pic>
            <p:nvPicPr>
              <p:cNvPr id="2" name="Freihand 1">
                <a:extLst>
                  <a:ext uri="{FF2B5EF4-FFF2-40B4-BE49-F238E27FC236}">
                    <a16:creationId xmlns:a16="http://schemas.microsoft.com/office/drawing/2014/main" id="{BD57D52D-F509-45BF-86BB-39662AD0EE8F}"/>
                  </a:ext>
                </a:extLst>
              </p:cNvPr>
              <p:cNvPicPr/>
              <p:nvPr/>
            </p:nvPicPr>
            <p:blipFill>
              <a:blip r:embed="rId9"/>
              <a:stretch>
                <a:fillRect/>
              </a:stretch>
            </p:blipFill>
            <p:spPr>
              <a:xfrm>
                <a:off x="2778077" y="1178947"/>
                <a:ext cx="1204200" cy="520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Freihand 2">
                <a:extLst>
                  <a:ext uri="{FF2B5EF4-FFF2-40B4-BE49-F238E27FC236}">
                    <a16:creationId xmlns:a16="http://schemas.microsoft.com/office/drawing/2014/main" id="{D62E8B3A-9C72-45B6-BE90-605F34DE5424}"/>
                  </a:ext>
                </a:extLst>
              </p14:cNvPr>
              <p14:cNvContentPartPr/>
              <p14:nvPr/>
            </p14:nvContentPartPr>
            <p14:xfrm>
              <a:off x="4076597" y="1497187"/>
              <a:ext cx="2424600" cy="588600"/>
            </p14:xfrm>
          </p:contentPart>
        </mc:Choice>
        <mc:Fallback>
          <p:pic>
            <p:nvPicPr>
              <p:cNvPr id="3" name="Freihand 2">
                <a:extLst>
                  <a:ext uri="{FF2B5EF4-FFF2-40B4-BE49-F238E27FC236}">
                    <a16:creationId xmlns:a16="http://schemas.microsoft.com/office/drawing/2014/main" id="{D62E8B3A-9C72-45B6-BE90-605F34DE5424}"/>
                  </a:ext>
                </a:extLst>
              </p:cNvPr>
              <p:cNvPicPr/>
              <p:nvPr/>
            </p:nvPicPr>
            <p:blipFill>
              <a:blip r:embed="rId11"/>
              <a:stretch>
                <a:fillRect/>
              </a:stretch>
            </p:blipFill>
            <p:spPr>
              <a:xfrm>
                <a:off x="4072277" y="1492867"/>
                <a:ext cx="2433240" cy="597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2CCEE447-2E06-4906-A34E-8C902A1ACE39}"/>
                  </a:ext>
                </a:extLst>
              </p14:cNvPr>
              <p14:cNvContentPartPr/>
              <p14:nvPr/>
            </p14:nvContentPartPr>
            <p14:xfrm>
              <a:off x="3042677" y="2546227"/>
              <a:ext cx="2862360" cy="980280"/>
            </p14:xfrm>
          </p:contentPart>
        </mc:Choice>
        <mc:Fallback>
          <p:pic>
            <p:nvPicPr>
              <p:cNvPr id="9" name="Freihand 8">
                <a:extLst>
                  <a:ext uri="{FF2B5EF4-FFF2-40B4-BE49-F238E27FC236}">
                    <a16:creationId xmlns:a16="http://schemas.microsoft.com/office/drawing/2014/main" id="{2CCEE447-2E06-4906-A34E-8C902A1ACE39}"/>
                  </a:ext>
                </a:extLst>
              </p:cNvPr>
              <p:cNvPicPr/>
              <p:nvPr/>
            </p:nvPicPr>
            <p:blipFill>
              <a:blip r:embed="rId13"/>
              <a:stretch>
                <a:fillRect/>
              </a:stretch>
            </p:blipFill>
            <p:spPr>
              <a:xfrm>
                <a:off x="3038357" y="2541907"/>
                <a:ext cx="2871000" cy="988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B1DD6A50-F1AA-4417-B8F1-DE225B0BA5DE}"/>
                  </a:ext>
                </a:extLst>
              </p14:cNvPr>
              <p14:cNvContentPartPr/>
              <p14:nvPr/>
            </p14:nvContentPartPr>
            <p14:xfrm>
              <a:off x="1228277" y="4414627"/>
              <a:ext cx="5124600" cy="136080"/>
            </p14:xfrm>
          </p:contentPart>
        </mc:Choice>
        <mc:Fallback>
          <p:pic>
            <p:nvPicPr>
              <p:cNvPr id="10" name="Freihand 9">
                <a:extLst>
                  <a:ext uri="{FF2B5EF4-FFF2-40B4-BE49-F238E27FC236}">
                    <a16:creationId xmlns:a16="http://schemas.microsoft.com/office/drawing/2014/main" id="{B1DD6A50-F1AA-4417-B8F1-DE225B0BA5DE}"/>
                  </a:ext>
                </a:extLst>
              </p:cNvPr>
              <p:cNvPicPr/>
              <p:nvPr/>
            </p:nvPicPr>
            <p:blipFill>
              <a:blip r:embed="rId15"/>
              <a:stretch>
                <a:fillRect/>
              </a:stretch>
            </p:blipFill>
            <p:spPr>
              <a:xfrm>
                <a:off x="1223957" y="4410307"/>
                <a:ext cx="5133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2C765A62-8AAC-4214-917D-781CC0DF6643}"/>
                  </a:ext>
                </a:extLst>
              </p14:cNvPr>
              <p14:cNvContentPartPr/>
              <p14:nvPr/>
            </p14:nvContentPartPr>
            <p14:xfrm>
              <a:off x="1019837" y="4857787"/>
              <a:ext cx="3313800" cy="168840"/>
            </p14:xfrm>
          </p:contentPart>
        </mc:Choice>
        <mc:Fallback>
          <p:pic>
            <p:nvPicPr>
              <p:cNvPr id="11" name="Freihand 10">
                <a:extLst>
                  <a:ext uri="{FF2B5EF4-FFF2-40B4-BE49-F238E27FC236}">
                    <a16:creationId xmlns:a16="http://schemas.microsoft.com/office/drawing/2014/main" id="{2C765A62-8AAC-4214-917D-781CC0DF6643}"/>
                  </a:ext>
                </a:extLst>
              </p:cNvPr>
              <p:cNvPicPr/>
              <p:nvPr/>
            </p:nvPicPr>
            <p:blipFill>
              <a:blip r:embed="rId17"/>
              <a:stretch>
                <a:fillRect/>
              </a:stretch>
            </p:blipFill>
            <p:spPr>
              <a:xfrm>
                <a:off x="1015517" y="4853467"/>
                <a:ext cx="33224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E5C097EB-2987-474B-BAAC-53C4CFC999DE}"/>
                  </a:ext>
                </a:extLst>
              </p14:cNvPr>
              <p14:cNvContentPartPr/>
              <p14:nvPr/>
            </p14:nvContentPartPr>
            <p14:xfrm>
              <a:off x="2884277" y="5200147"/>
              <a:ext cx="3285720" cy="92520"/>
            </p14:xfrm>
          </p:contentPart>
        </mc:Choice>
        <mc:Fallback>
          <p:pic>
            <p:nvPicPr>
              <p:cNvPr id="12" name="Freihand 11">
                <a:extLst>
                  <a:ext uri="{FF2B5EF4-FFF2-40B4-BE49-F238E27FC236}">
                    <a16:creationId xmlns:a16="http://schemas.microsoft.com/office/drawing/2014/main" id="{E5C097EB-2987-474B-BAAC-53C4CFC999DE}"/>
                  </a:ext>
                </a:extLst>
              </p:cNvPr>
              <p:cNvPicPr/>
              <p:nvPr/>
            </p:nvPicPr>
            <p:blipFill>
              <a:blip r:embed="rId19"/>
              <a:stretch>
                <a:fillRect/>
              </a:stretch>
            </p:blipFill>
            <p:spPr>
              <a:xfrm>
                <a:off x="2879957" y="5195827"/>
                <a:ext cx="3294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95DB0414-16CE-48C4-872B-92B084907654}"/>
                  </a:ext>
                </a:extLst>
              </p14:cNvPr>
              <p14:cNvContentPartPr/>
              <p14:nvPr/>
            </p14:nvContentPartPr>
            <p14:xfrm>
              <a:off x="1311077" y="5623147"/>
              <a:ext cx="3620880" cy="91440"/>
            </p14:xfrm>
          </p:contentPart>
        </mc:Choice>
        <mc:Fallback>
          <p:pic>
            <p:nvPicPr>
              <p:cNvPr id="13" name="Freihand 12">
                <a:extLst>
                  <a:ext uri="{FF2B5EF4-FFF2-40B4-BE49-F238E27FC236}">
                    <a16:creationId xmlns:a16="http://schemas.microsoft.com/office/drawing/2014/main" id="{95DB0414-16CE-48C4-872B-92B084907654}"/>
                  </a:ext>
                </a:extLst>
              </p:cNvPr>
              <p:cNvPicPr/>
              <p:nvPr/>
            </p:nvPicPr>
            <p:blipFill>
              <a:blip r:embed="rId21"/>
              <a:stretch>
                <a:fillRect/>
              </a:stretch>
            </p:blipFill>
            <p:spPr>
              <a:xfrm>
                <a:off x="1306757" y="5618827"/>
                <a:ext cx="3629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0B8E5934-8D74-4194-AB35-1B4863F3EC41}"/>
                  </a:ext>
                </a:extLst>
              </p14:cNvPr>
              <p14:cNvContentPartPr/>
              <p14:nvPr/>
            </p14:nvContentPartPr>
            <p14:xfrm>
              <a:off x="1185797" y="6058027"/>
              <a:ext cx="5144760" cy="140760"/>
            </p14:xfrm>
          </p:contentPart>
        </mc:Choice>
        <mc:Fallback>
          <p:pic>
            <p:nvPicPr>
              <p:cNvPr id="14" name="Freihand 13">
                <a:extLst>
                  <a:ext uri="{FF2B5EF4-FFF2-40B4-BE49-F238E27FC236}">
                    <a16:creationId xmlns:a16="http://schemas.microsoft.com/office/drawing/2014/main" id="{0B8E5934-8D74-4194-AB35-1B4863F3EC41}"/>
                  </a:ext>
                </a:extLst>
              </p:cNvPr>
              <p:cNvPicPr/>
              <p:nvPr/>
            </p:nvPicPr>
            <p:blipFill>
              <a:blip r:embed="rId23"/>
              <a:stretch>
                <a:fillRect/>
              </a:stretch>
            </p:blipFill>
            <p:spPr>
              <a:xfrm>
                <a:off x="1181477" y="6053707"/>
                <a:ext cx="51534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2AE7038E-6A05-418F-9B0B-66B5E7ABE47A}"/>
                  </a:ext>
                </a:extLst>
              </p14:cNvPr>
              <p14:cNvContentPartPr/>
              <p14:nvPr/>
            </p14:nvContentPartPr>
            <p14:xfrm>
              <a:off x="971597" y="6464107"/>
              <a:ext cx="4705200" cy="190800"/>
            </p14:xfrm>
          </p:contentPart>
        </mc:Choice>
        <mc:Fallback>
          <p:pic>
            <p:nvPicPr>
              <p:cNvPr id="15" name="Freihand 14">
                <a:extLst>
                  <a:ext uri="{FF2B5EF4-FFF2-40B4-BE49-F238E27FC236}">
                    <a16:creationId xmlns:a16="http://schemas.microsoft.com/office/drawing/2014/main" id="{2AE7038E-6A05-418F-9B0B-66B5E7ABE47A}"/>
                  </a:ext>
                </a:extLst>
              </p:cNvPr>
              <p:cNvPicPr/>
              <p:nvPr/>
            </p:nvPicPr>
            <p:blipFill>
              <a:blip r:embed="rId25"/>
              <a:stretch>
                <a:fillRect/>
              </a:stretch>
            </p:blipFill>
            <p:spPr>
              <a:xfrm>
                <a:off x="967277" y="6459787"/>
                <a:ext cx="47138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F8591180-079B-468E-8DF9-301DFD8005A5}"/>
                  </a:ext>
                </a:extLst>
              </p14:cNvPr>
              <p14:cNvContentPartPr/>
              <p14:nvPr/>
            </p14:nvContentPartPr>
            <p14:xfrm>
              <a:off x="6504077" y="5186827"/>
              <a:ext cx="52560" cy="57600"/>
            </p14:xfrm>
          </p:contentPart>
        </mc:Choice>
        <mc:Fallback>
          <p:pic>
            <p:nvPicPr>
              <p:cNvPr id="16" name="Freihand 15">
                <a:extLst>
                  <a:ext uri="{FF2B5EF4-FFF2-40B4-BE49-F238E27FC236}">
                    <a16:creationId xmlns:a16="http://schemas.microsoft.com/office/drawing/2014/main" id="{F8591180-079B-468E-8DF9-301DFD8005A5}"/>
                  </a:ext>
                </a:extLst>
              </p:cNvPr>
              <p:cNvPicPr/>
              <p:nvPr/>
            </p:nvPicPr>
            <p:blipFill>
              <a:blip r:embed="rId27"/>
              <a:stretch>
                <a:fillRect/>
              </a:stretch>
            </p:blipFill>
            <p:spPr>
              <a:xfrm>
                <a:off x="6499757" y="5182507"/>
                <a:ext cx="61200" cy="66240"/>
              </a:xfrm>
              <a:prstGeom prst="rect">
                <a:avLst/>
              </a:prstGeom>
            </p:spPr>
          </p:pic>
        </mc:Fallback>
      </mc:AlternateContent>
      <p:grpSp>
        <p:nvGrpSpPr>
          <p:cNvPr id="38" name="Gruppieren 37">
            <a:extLst>
              <a:ext uri="{FF2B5EF4-FFF2-40B4-BE49-F238E27FC236}">
                <a16:creationId xmlns:a16="http://schemas.microsoft.com/office/drawing/2014/main" id="{84B45EFB-B621-45A5-8014-A15665236DE6}"/>
              </a:ext>
            </a:extLst>
          </p:cNvPr>
          <p:cNvGrpSpPr/>
          <p:nvPr/>
        </p:nvGrpSpPr>
        <p:grpSpPr>
          <a:xfrm>
            <a:off x="6672557" y="4910347"/>
            <a:ext cx="1682280" cy="632160"/>
            <a:chOff x="6672557" y="4910347"/>
            <a:chExt cx="1682280" cy="632160"/>
          </a:xfrm>
        </p:grpSpPr>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49E6C960-CAC0-4F5F-8DBF-397880A9F074}"/>
                    </a:ext>
                  </a:extLst>
                </p14:cNvPr>
                <p14:cNvContentPartPr/>
                <p14:nvPr/>
              </p14:nvContentPartPr>
              <p14:xfrm>
                <a:off x="6672557" y="4994227"/>
                <a:ext cx="497880" cy="264240"/>
              </p14:xfrm>
            </p:contentPart>
          </mc:Choice>
          <mc:Fallback>
            <p:pic>
              <p:nvPicPr>
                <p:cNvPr id="17" name="Freihand 16">
                  <a:extLst>
                    <a:ext uri="{FF2B5EF4-FFF2-40B4-BE49-F238E27FC236}">
                      <a16:creationId xmlns:a16="http://schemas.microsoft.com/office/drawing/2014/main" id="{49E6C960-CAC0-4F5F-8DBF-397880A9F074}"/>
                    </a:ext>
                  </a:extLst>
                </p:cNvPr>
                <p:cNvPicPr/>
                <p:nvPr/>
              </p:nvPicPr>
              <p:blipFill>
                <a:blip r:embed="rId29"/>
                <a:stretch>
                  <a:fillRect/>
                </a:stretch>
              </p:blipFill>
              <p:spPr>
                <a:xfrm>
                  <a:off x="6668237" y="4989907"/>
                  <a:ext cx="5065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FD105113-3784-4ADD-AFD6-78DF1F19EEAD}"/>
                    </a:ext>
                  </a:extLst>
                </p14:cNvPr>
                <p14:cNvContentPartPr/>
                <p14:nvPr/>
              </p14:nvContentPartPr>
              <p14:xfrm>
                <a:off x="7157837" y="5049667"/>
                <a:ext cx="28440" cy="12960"/>
              </p14:xfrm>
            </p:contentPart>
          </mc:Choice>
          <mc:Fallback>
            <p:pic>
              <p:nvPicPr>
                <p:cNvPr id="18" name="Freihand 17">
                  <a:extLst>
                    <a:ext uri="{FF2B5EF4-FFF2-40B4-BE49-F238E27FC236}">
                      <a16:creationId xmlns:a16="http://schemas.microsoft.com/office/drawing/2014/main" id="{FD105113-3784-4ADD-AFD6-78DF1F19EEAD}"/>
                    </a:ext>
                  </a:extLst>
                </p:cNvPr>
                <p:cNvPicPr/>
                <p:nvPr/>
              </p:nvPicPr>
              <p:blipFill>
                <a:blip r:embed="rId31"/>
                <a:stretch>
                  <a:fillRect/>
                </a:stretch>
              </p:blipFill>
              <p:spPr>
                <a:xfrm>
                  <a:off x="7153517" y="5045347"/>
                  <a:ext cx="37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A9D922DE-4166-4A88-8F9B-DDCC36F62FC4}"/>
                    </a:ext>
                  </a:extLst>
                </p14:cNvPr>
                <p14:cNvContentPartPr/>
                <p14:nvPr/>
              </p14:nvContentPartPr>
              <p14:xfrm>
                <a:off x="7223357" y="5087107"/>
                <a:ext cx="183240" cy="102240"/>
              </p14:xfrm>
            </p:contentPart>
          </mc:Choice>
          <mc:Fallback>
            <p:pic>
              <p:nvPicPr>
                <p:cNvPr id="19" name="Freihand 18">
                  <a:extLst>
                    <a:ext uri="{FF2B5EF4-FFF2-40B4-BE49-F238E27FC236}">
                      <a16:creationId xmlns:a16="http://schemas.microsoft.com/office/drawing/2014/main" id="{A9D922DE-4166-4A88-8F9B-DDCC36F62FC4}"/>
                    </a:ext>
                  </a:extLst>
                </p:cNvPr>
                <p:cNvPicPr/>
                <p:nvPr/>
              </p:nvPicPr>
              <p:blipFill>
                <a:blip r:embed="rId33"/>
                <a:stretch>
                  <a:fillRect/>
                </a:stretch>
              </p:blipFill>
              <p:spPr>
                <a:xfrm>
                  <a:off x="7219037" y="5082787"/>
                  <a:ext cx="191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A70D11FF-6DDA-4538-B38F-C7A13C2BB5A1}"/>
                    </a:ext>
                  </a:extLst>
                </p14:cNvPr>
                <p14:cNvContentPartPr/>
                <p14:nvPr/>
              </p14:nvContentPartPr>
              <p14:xfrm>
                <a:off x="7482197" y="5086747"/>
                <a:ext cx="90720" cy="126360"/>
              </p14:xfrm>
            </p:contentPart>
          </mc:Choice>
          <mc:Fallback>
            <p:pic>
              <p:nvPicPr>
                <p:cNvPr id="20" name="Freihand 19">
                  <a:extLst>
                    <a:ext uri="{FF2B5EF4-FFF2-40B4-BE49-F238E27FC236}">
                      <a16:creationId xmlns:a16="http://schemas.microsoft.com/office/drawing/2014/main" id="{A70D11FF-6DDA-4538-B38F-C7A13C2BB5A1}"/>
                    </a:ext>
                  </a:extLst>
                </p:cNvPr>
                <p:cNvPicPr/>
                <p:nvPr/>
              </p:nvPicPr>
              <p:blipFill>
                <a:blip r:embed="rId35"/>
                <a:stretch>
                  <a:fillRect/>
                </a:stretch>
              </p:blipFill>
              <p:spPr>
                <a:xfrm>
                  <a:off x="7477877" y="5082427"/>
                  <a:ext cx="99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8D3B4ECA-0221-45CE-9DD8-8EEA89EFAB2E}"/>
                    </a:ext>
                  </a:extLst>
                </p14:cNvPr>
                <p14:cNvContentPartPr/>
                <p14:nvPr/>
              </p14:nvContentPartPr>
              <p14:xfrm>
                <a:off x="7614677" y="5016187"/>
                <a:ext cx="119160" cy="169920"/>
              </p14:xfrm>
            </p:contentPart>
          </mc:Choice>
          <mc:Fallback>
            <p:pic>
              <p:nvPicPr>
                <p:cNvPr id="21" name="Freihand 20">
                  <a:extLst>
                    <a:ext uri="{FF2B5EF4-FFF2-40B4-BE49-F238E27FC236}">
                      <a16:creationId xmlns:a16="http://schemas.microsoft.com/office/drawing/2014/main" id="{8D3B4ECA-0221-45CE-9DD8-8EEA89EFAB2E}"/>
                    </a:ext>
                  </a:extLst>
                </p:cNvPr>
                <p:cNvPicPr/>
                <p:nvPr/>
              </p:nvPicPr>
              <p:blipFill>
                <a:blip r:embed="rId37"/>
                <a:stretch>
                  <a:fillRect/>
                </a:stretch>
              </p:blipFill>
              <p:spPr>
                <a:xfrm>
                  <a:off x="7610357" y="5011867"/>
                  <a:ext cx="127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A6BECF86-4A77-4AE2-957E-11E82899E3B9}"/>
                    </a:ext>
                  </a:extLst>
                </p14:cNvPr>
                <p14:cNvContentPartPr/>
                <p14:nvPr/>
              </p14:nvContentPartPr>
              <p14:xfrm>
                <a:off x="7731317" y="5088187"/>
                <a:ext cx="155520" cy="83160"/>
              </p14:xfrm>
            </p:contentPart>
          </mc:Choice>
          <mc:Fallback>
            <p:pic>
              <p:nvPicPr>
                <p:cNvPr id="22" name="Freihand 21">
                  <a:extLst>
                    <a:ext uri="{FF2B5EF4-FFF2-40B4-BE49-F238E27FC236}">
                      <a16:creationId xmlns:a16="http://schemas.microsoft.com/office/drawing/2014/main" id="{A6BECF86-4A77-4AE2-957E-11E82899E3B9}"/>
                    </a:ext>
                  </a:extLst>
                </p:cNvPr>
                <p:cNvPicPr/>
                <p:nvPr/>
              </p:nvPicPr>
              <p:blipFill>
                <a:blip r:embed="rId39"/>
                <a:stretch>
                  <a:fillRect/>
                </a:stretch>
              </p:blipFill>
              <p:spPr>
                <a:xfrm>
                  <a:off x="7726997" y="5083867"/>
                  <a:ext cx="164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7B724A24-7907-4033-9DE9-4F16B192C0B2}"/>
                    </a:ext>
                  </a:extLst>
                </p14:cNvPr>
                <p14:cNvContentPartPr/>
                <p14:nvPr/>
              </p14:nvContentPartPr>
              <p14:xfrm>
                <a:off x="7908077" y="5023747"/>
                <a:ext cx="72720" cy="142200"/>
              </p14:xfrm>
            </p:contentPart>
          </mc:Choice>
          <mc:Fallback>
            <p:pic>
              <p:nvPicPr>
                <p:cNvPr id="23" name="Freihand 22">
                  <a:extLst>
                    <a:ext uri="{FF2B5EF4-FFF2-40B4-BE49-F238E27FC236}">
                      <a16:creationId xmlns:a16="http://schemas.microsoft.com/office/drawing/2014/main" id="{7B724A24-7907-4033-9DE9-4F16B192C0B2}"/>
                    </a:ext>
                  </a:extLst>
                </p:cNvPr>
                <p:cNvPicPr/>
                <p:nvPr/>
              </p:nvPicPr>
              <p:blipFill>
                <a:blip r:embed="rId41"/>
                <a:stretch>
                  <a:fillRect/>
                </a:stretch>
              </p:blipFill>
              <p:spPr>
                <a:xfrm>
                  <a:off x="7903757" y="5019427"/>
                  <a:ext cx="81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0985ADF9-19D2-4E28-833E-1C1336F06157}"/>
                    </a:ext>
                  </a:extLst>
                </p14:cNvPr>
                <p14:cNvContentPartPr/>
                <p14:nvPr/>
              </p14:nvContentPartPr>
              <p14:xfrm>
                <a:off x="8025797" y="5087467"/>
                <a:ext cx="33480" cy="82080"/>
              </p14:xfrm>
            </p:contentPart>
          </mc:Choice>
          <mc:Fallback>
            <p:pic>
              <p:nvPicPr>
                <p:cNvPr id="24" name="Freihand 23">
                  <a:extLst>
                    <a:ext uri="{FF2B5EF4-FFF2-40B4-BE49-F238E27FC236}">
                      <a16:creationId xmlns:a16="http://schemas.microsoft.com/office/drawing/2014/main" id="{0985ADF9-19D2-4E28-833E-1C1336F06157}"/>
                    </a:ext>
                  </a:extLst>
                </p:cNvPr>
                <p:cNvPicPr/>
                <p:nvPr/>
              </p:nvPicPr>
              <p:blipFill>
                <a:blip r:embed="rId43"/>
                <a:stretch>
                  <a:fillRect/>
                </a:stretch>
              </p:blipFill>
              <p:spPr>
                <a:xfrm>
                  <a:off x="8021477" y="5083147"/>
                  <a:ext cx="42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062C2A4B-0D8D-43B4-BD37-2F1477F15E92}"/>
                    </a:ext>
                  </a:extLst>
                </p14:cNvPr>
                <p14:cNvContentPartPr/>
                <p14:nvPr/>
              </p14:nvContentPartPr>
              <p14:xfrm>
                <a:off x="8131997" y="4981267"/>
                <a:ext cx="15120" cy="186120"/>
              </p14:xfrm>
            </p:contentPart>
          </mc:Choice>
          <mc:Fallback>
            <p:pic>
              <p:nvPicPr>
                <p:cNvPr id="25" name="Freihand 24">
                  <a:extLst>
                    <a:ext uri="{FF2B5EF4-FFF2-40B4-BE49-F238E27FC236}">
                      <a16:creationId xmlns:a16="http://schemas.microsoft.com/office/drawing/2014/main" id="{062C2A4B-0D8D-43B4-BD37-2F1477F15E92}"/>
                    </a:ext>
                  </a:extLst>
                </p:cNvPr>
                <p:cNvPicPr/>
                <p:nvPr/>
              </p:nvPicPr>
              <p:blipFill>
                <a:blip r:embed="rId45"/>
                <a:stretch>
                  <a:fillRect/>
                </a:stretch>
              </p:blipFill>
              <p:spPr>
                <a:xfrm>
                  <a:off x="8127677" y="4976947"/>
                  <a:ext cx="237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68F9642B-DAF8-44BB-BC22-579A4B905407}"/>
                    </a:ext>
                  </a:extLst>
                </p14:cNvPr>
                <p14:cNvContentPartPr/>
                <p14:nvPr/>
              </p14:nvContentPartPr>
              <p14:xfrm>
                <a:off x="8152157" y="5050387"/>
                <a:ext cx="202680" cy="88560"/>
              </p14:xfrm>
            </p:contentPart>
          </mc:Choice>
          <mc:Fallback>
            <p:pic>
              <p:nvPicPr>
                <p:cNvPr id="26" name="Freihand 25">
                  <a:extLst>
                    <a:ext uri="{FF2B5EF4-FFF2-40B4-BE49-F238E27FC236}">
                      <a16:creationId xmlns:a16="http://schemas.microsoft.com/office/drawing/2014/main" id="{68F9642B-DAF8-44BB-BC22-579A4B905407}"/>
                    </a:ext>
                  </a:extLst>
                </p:cNvPr>
                <p:cNvPicPr/>
                <p:nvPr/>
              </p:nvPicPr>
              <p:blipFill>
                <a:blip r:embed="rId47"/>
                <a:stretch>
                  <a:fillRect/>
                </a:stretch>
              </p:blipFill>
              <p:spPr>
                <a:xfrm>
                  <a:off x="8147837" y="5046067"/>
                  <a:ext cx="211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A409993B-16B0-4821-8701-E307B1EBF6E4}"/>
                    </a:ext>
                  </a:extLst>
                </p14:cNvPr>
                <p14:cNvContentPartPr/>
                <p14:nvPr/>
              </p14:nvContentPartPr>
              <p14:xfrm>
                <a:off x="8101757" y="4910347"/>
                <a:ext cx="360" cy="360"/>
              </p14:xfrm>
            </p:contentPart>
          </mc:Choice>
          <mc:Fallback>
            <p:pic>
              <p:nvPicPr>
                <p:cNvPr id="27" name="Freihand 26">
                  <a:extLst>
                    <a:ext uri="{FF2B5EF4-FFF2-40B4-BE49-F238E27FC236}">
                      <a16:creationId xmlns:a16="http://schemas.microsoft.com/office/drawing/2014/main" id="{A409993B-16B0-4821-8701-E307B1EBF6E4}"/>
                    </a:ext>
                  </a:extLst>
                </p:cNvPr>
                <p:cNvPicPr/>
                <p:nvPr/>
              </p:nvPicPr>
              <p:blipFill>
                <a:blip r:embed="rId49"/>
                <a:stretch>
                  <a:fillRect/>
                </a:stretch>
              </p:blipFill>
              <p:spPr>
                <a:xfrm>
                  <a:off x="8097437" y="4906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B4C6EFA3-457C-47FF-B98C-E11532F69B74}"/>
                    </a:ext>
                  </a:extLst>
                </p14:cNvPr>
                <p14:cNvContentPartPr/>
                <p14:nvPr/>
              </p14:nvContentPartPr>
              <p14:xfrm>
                <a:off x="6700277" y="5378347"/>
                <a:ext cx="261360" cy="164160"/>
              </p14:xfrm>
            </p:contentPart>
          </mc:Choice>
          <mc:Fallback>
            <p:pic>
              <p:nvPicPr>
                <p:cNvPr id="28" name="Freihand 27">
                  <a:extLst>
                    <a:ext uri="{FF2B5EF4-FFF2-40B4-BE49-F238E27FC236}">
                      <a16:creationId xmlns:a16="http://schemas.microsoft.com/office/drawing/2014/main" id="{B4C6EFA3-457C-47FF-B98C-E11532F69B74}"/>
                    </a:ext>
                  </a:extLst>
                </p:cNvPr>
                <p:cNvPicPr/>
                <p:nvPr/>
              </p:nvPicPr>
              <p:blipFill>
                <a:blip r:embed="rId51"/>
                <a:stretch>
                  <a:fillRect/>
                </a:stretch>
              </p:blipFill>
              <p:spPr>
                <a:xfrm>
                  <a:off x="6695957" y="5374027"/>
                  <a:ext cx="270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Freihand 28">
                  <a:extLst>
                    <a:ext uri="{FF2B5EF4-FFF2-40B4-BE49-F238E27FC236}">
                      <a16:creationId xmlns:a16="http://schemas.microsoft.com/office/drawing/2014/main" id="{981FD427-30C9-42E7-BDB5-900ADB85E49C}"/>
                    </a:ext>
                  </a:extLst>
                </p14:cNvPr>
                <p14:cNvContentPartPr/>
                <p14:nvPr/>
              </p14:nvContentPartPr>
              <p14:xfrm>
                <a:off x="6983237" y="5437027"/>
                <a:ext cx="109440" cy="99720"/>
              </p14:xfrm>
            </p:contentPart>
          </mc:Choice>
          <mc:Fallback>
            <p:pic>
              <p:nvPicPr>
                <p:cNvPr id="29" name="Freihand 28">
                  <a:extLst>
                    <a:ext uri="{FF2B5EF4-FFF2-40B4-BE49-F238E27FC236}">
                      <a16:creationId xmlns:a16="http://schemas.microsoft.com/office/drawing/2014/main" id="{981FD427-30C9-42E7-BDB5-900ADB85E49C}"/>
                    </a:ext>
                  </a:extLst>
                </p:cNvPr>
                <p:cNvPicPr/>
                <p:nvPr/>
              </p:nvPicPr>
              <p:blipFill>
                <a:blip r:embed="rId53"/>
                <a:stretch>
                  <a:fillRect/>
                </a:stretch>
              </p:blipFill>
              <p:spPr>
                <a:xfrm>
                  <a:off x="6978917" y="5432707"/>
                  <a:ext cx="118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 name="Freihand 29">
                  <a:extLst>
                    <a:ext uri="{FF2B5EF4-FFF2-40B4-BE49-F238E27FC236}">
                      <a16:creationId xmlns:a16="http://schemas.microsoft.com/office/drawing/2014/main" id="{BCD5852E-B6B9-4A44-AD36-F8BB0E884ED4}"/>
                    </a:ext>
                  </a:extLst>
                </p14:cNvPr>
                <p14:cNvContentPartPr/>
                <p14:nvPr/>
              </p14:nvContentPartPr>
              <p14:xfrm>
                <a:off x="7120757" y="5299507"/>
                <a:ext cx="190800" cy="233280"/>
              </p14:xfrm>
            </p:contentPart>
          </mc:Choice>
          <mc:Fallback>
            <p:pic>
              <p:nvPicPr>
                <p:cNvPr id="30" name="Freihand 29">
                  <a:extLst>
                    <a:ext uri="{FF2B5EF4-FFF2-40B4-BE49-F238E27FC236}">
                      <a16:creationId xmlns:a16="http://schemas.microsoft.com/office/drawing/2014/main" id="{BCD5852E-B6B9-4A44-AD36-F8BB0E884ED4}"/>
                    </a:ext>
                  </a:extLst>
                </p:cNvPr>
                <p:cNvPicPr/>
                <p:nvPr/>
              </p:nvPicPr>
              <p:blipFill>
                <a:blip r:embed="rId55"/>
                <a:stretch>
                  <a:fillRect/>
                </a:stretch>
              </p:blipFill>
              <p:spPr>
                <a:xfrm>
                  <a:off x="7116437" y="5295187"/>
                  <a:ext cx="1994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Freihand 30">
                  <a:extLst>
                    <a:ext uri="{FF2B5EF4-FFF2-40B4-BE49-F238E27FC236}">
                      <a16:creationId xmlns:a16="http://schemas.microsoft.com/office/drawing/2014/main" id="{5CA1F2C8-2812-408A-85A7-D95E7C37BD5C}"/>
                    </a:ext>
                  </a:extLst>
                </p14:cNvPr>
                <p14:cNvContentPartPr/>
                <p14:nvPr/>
              </p14:nvContentPartPr>
              <p14:xfrm>
                <a:off x="7315157" y="5412187"/>
                <a:ext cx="85320" cy="93600"/>
              </p14:xfrm>
            </p:contentPart>
          </mc:Choice>
          <mc:Fallback>
            <p:pic>
              <p:nvPicPr>
                <p:cNvPr id="31" name="Freihand 30">
                  <a:extLst>
                    <a:ext uri="{FF2B5EF4-FFF2-40B4-BE49-F238E27FC236}">
                      <a16:creationId xmlns:a16="http://schemas.microsoft.com/office/drawing/2014/main" id="{5CA1F2C8-2812-408A-85A7-D95E7C37BD5C}"/>
                    </a:ext>
                  </a:extLst>
                </p:cNvPr>
                <p:cNvPicPr/>
                <p:nvPr/>
              </p:nvPicPr>
              <p:blipFill>
                <a:blip r:embed="rId57"/>
                <a:stretch>
                  <a:fillRect/>
                </a:stretch>
              </p:blipFill>
              <p:spPr>
                <a:xfrm>
                  <a:off x="7310837" y="5407867"/>
                  <a:ext cx="93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 name="Freihand 31">
                  <a:extLst>
                    <a:ext uri="{FF2B5EF4-FFF2-40B4-BE49-F238E27FC236}">
                      <a16:creationId xmlns:a16="http://schemas.microsoft.com/office/drawing/2014/main" id="{3F54CE81-2AA0-4A5A-B409-1C2A1EA10A39}"/>
                    </a:ext>
                  </a:extLst>
                </p14:cNvPr>
                <p14:cNvContentPartPr/>
                <p14:nvPr/>
              </p14:nvContentPartPr>
              <p14:xfrm>
                <a:off x="7395077" y="5408227"/>
                <a:ext cx="155520" cy="71640"/>
              </p14:xfrm>
            </p:contentPart>
          </mc:Choice>
          <mc:Fallback>
            <p:pic>
              <p:nvPicPr>
                <p:cNvPr id="32" name="Freihand 31">
                  <a:extLst>
                    <a:ext uri="{FF2B5EF4-FFF2-40B4-BE49-F238E27FC236}">
                      <a16:creationId xmlns:a16="http://schemas.microsoft.com/office/drawing/2014/main" id="{3F54CE81-2AA0-4A5A-B409-1C2A1EA10A39}"/>
                    </a:ext>
                  </a:extLst>
                </p:cNvPr>
                <p:cNvPicPr/>
                <p:nvPr/>
              </p:nvPicPr>
              <p:blipFill>
                <a:blip r:embed="rId59"/>
                <a:stretch>
                  <a:fillRect/>
                </a:stretch>
              </p:blipFill>
              <p:spPr>
                <a:xfrm>
                  <a:off x="7390757" y="5403907"/>
                  <a:ext cx="164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3" name="Freihand 32">
                  <a:extLst>
                    <a:ext uri="{FF2B5EF4-FFF2-40B4-BE49-F238E27FC236}">
                      <a16:creationId xmlns:a16="http://schemas.microsoft.com/office/drawing/2014/main" id="{42F62C1D-4A93-41DA-8F2D-EAF9F707F2DD}"/>
                    </a:ext>
                  </a:extLst>
                </p14:cNvPr>
                <p14:cNvContentPartPr/>
                <p14:nvPr/>
              </p14:nvContentPartPr>
              <p14:xfrm>
                <a:off x="7552397" y="5281147"/>
                <a:ext cx="47520" cy="209880"/>
              </p14:xfrm>
            </p:contentPart>
          </mc:Choice>
          <mc:Fallback>
            <p:pic>
              <p:nvPicPr>
                <p:cNvPr id="33" name="Freihand 32">
                  <a:extLst>
                    <a:ext uri="{FF2B5EF4-FFF2-40B4-BE49-F238E27FC236}">
                      <a16:creationId xmlns:a16="http://schemas.microsoft.com/office/drawing/2014/main" id="{42F62C1D-4A93-41DA-8F2D-EAF9F707F2DD}"/>
                    </a:ext>
                  </a:extLst>
                </p:cNvPr>
                <p:cNvPicPr/>
                <p:nvPr/>
              </p:nvPicPr>
              <p:blipFill>
                <a:blip r:embed="rId61"/>
                <a:stretch>
                  <a:fillRect/>
                </a:stretch>
              </p:blipFill>
              <p:spPr>
                <a:xfrm>
                  <a:off x="7548077" y="5276827"/>
                  <a:ext cx="561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4" name="Freihand 33">
                  <a:extLst>
                    <a:ext uri="{FF2B5EF4-FFF2-40B4-BE49-F238E27FC236}">
                      <a16:creationId xmlns:a16="http://schemas.microsoft.com/office/drawing/2014/main" id="{1D7F4F48-AD5E-4F78-AFEC-937DA0B4067D}"/>
                    </a:ext>
                  </a:extLst>
                </p14:cNvPr>
                <p14:cNvContentPartPr/>
                <p14:nvPr/>
              </p14:nvContentPartPr>
              <p14:xfrm>
                <a:off x="7651037" y="5309227"/>
                <a:ext cx="148680" cy="145080"/>
              </p14:xfrm>
            </p:contentPart>
          </mc:Choice>
          <mc:Fallback>
            <p:pic>
              <p:nvPicPr>
                <p:cNvPr id="34" name="Freihand 33">
                  <a:extLst>
                    <a:ext uri="{FF2B5EF4-FFF2-40B4-BE49-F238E27FC236}">
                      <a16:creationId xmlns:a16="http://schemas.microsoft.com/office/drawing/2014/main" id="{1D7F4F48-AD5E-4F78-AFEC-937DA0B4067D}"/>
                    </a:ext>
                  </a:extLst>
                </p:cNvPr>
                <p:cNvPicPr/>
                <p:nvPr/>
              </p:nvPicPr>
              <p:blipFill>
                <a:blip r:embed="rId63"/>
                <a:stretch>
                  <a:fillRect/>
                </a:stretch>
              </p:blipFill>
              <p:spPr>
                <a:xfrm>
                  <a:off x="7646717" y="5304907"/>
                  <a:ext cx="157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Freihand 34">
                  <a:extLst>
                    <a:ext uri="{FF2B5EF4-FFF2-40B4-BE49-F238E27FC236}">
                      <a16:creationId xmlns:a16="http://schemas.microsoft.com/office/drawing/2014/main" id="{F891874C-71F5-46A8-B607-508AC1FD9E0B}"/>
                    </a:ext>
                  </a:extLst>
                </p14:cNvPr>
                <p14:cNvContentPartPr/>
                <p14:nvPr/>
              </p14:nvContentPartPr>
              <p14:xfrm>
                <a:off x="7725917" y="5349547"/>
                <a:ext cx="500400" cy="118440"/>
              </p14:xfrm>
            </p:contentPart>
          </mc:Choice>
          <mc:Fallback>
            <p:pic>
              <p:nvPicPr>
                <p:cNvPr id="35" name="Freihand 34">
                  <a:extLst>
                    <a:ext uri="{FF2B5EF4-FFF2-40B4-BE49-F238E27FC236}">
                      <a16:creationId xmlns:a16="http://schemas.microsoft.com/office/drawing/2014/main" id="{F891874C-71F5-46A8-B607-508AC1FD9E0B}"/>
                    </a:ext>
                  </a:extLst>
                </p:cNvPr>
                <p:cNvPicPr/>
                <p:nvPr/>
              </p:nvPicPr>
              <p:blipFill>
                <a:blip r:embed="rId65"/>
                <a:stretch>
                  <a:fillRect/>
                </a:stretch>
              </p:blipFill>
              <p:spPr>
                <a:xfrm>
                  <a:off x="7721597" y="5345227"/>
                  <a:ext cx="509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6" name="Freihand 35">
                  <a:extLst>
                    <a:ext uri="{FF2B5EF4-FFF2-40B4-BE49-F238E27FC236}">
                      <a16:creationId xmlns:a16="http://schemas.microsoft.com/office/drawing/2014/main" id="{E1912A28-3048-4CF8-A946-004B6E3A0BF7}"/>
                    </a:ext>
                  </a:extLst>
                </p14:cNvPr>
                <p14:cNvContentPartPr/>
                <p14:nvPr/>
              </p14:nvContentPartPr>
              <p14:xfrm>
                <a:off x="8089517" y="5363227"/>
                <a:ext cx="172440" cy="19800"/>
              </p14:xfrm>
            </p:contentPart>
          </mc:Choice>
          <mc:Fallback>
            <p:pic>
              <p:nvPicPr>
                <p:cNvPr id="36" name="Freihand 35">
                  <a:extLst>
                    <a:ext uri="{FF2B5EF4-FFF2-40B4-BE49-F238E27FC236}">
                      <a16:creationId xmlns:a16="http://schemas.microsoft.com/office/drawing/2014/main" id="{E1912A28-3048-4CF8-A946-004B6E3A0BF7}"/>
                    </a:ext>
                  </a:extLst>
                </p:cNvPr>
                <p:cNvPicPr/>
                <p:nvPr/>
              </p:nvPicPr>
              <p:blipFill>
                <a:blip r:embed="rId67"/>
                <a:stretch>
                  <a:fillRect/>
                </a:stretch>
              </p:blipFill>
              <p:spPr>
                <a:xfrm>
                  <a:off x="8085197" y="5358907"/>
                  <a:ext cx="181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7" name="Freihand 36">
                  <a:extLst>
                    <a:ext uri="{FF2B5EF4-FFF2-40B4-BE49-F238E27FC236}">
                      <a16:creationId xmlns:a16="http://schemas.microsoft.com/office/drawing/2014/main" id="{9BF88393-E3EE-4B64-8860-13D4CDC9370C}"/>
                    </a:ext>
                  </a:extLst>
                </p14:cNvPr>
                <p14:cNvContentPartPr/>
                <p14:nvPr/>
              </p14:nvContentPartPr>
              <p14:xfrm>
                <a:off x="8029757" y="5311027"/>
                <a:ext cx="204840" cy="173520"/>
              </p14:xfrm>
            </p:contentPart>
          </mc:Choice>
          <mc:Fallback>
            <p:pic>
              <p:nvPicPr>
                <p:cNvPr id="37" name="Freihand 36">
                  <a:extLst>
                    <a:ext uri="{FF2B5EF4-FFF2-40B4-BE49-F238E27FC236}">
                      <a16:creationId xmlns:a16="http://schemas.microsoft.com/office/drawing/2014/main" id="{9BF88393-E3EE-4B64-8860-13D4CDC9370C}"/>
                    </a:ext>
                  </a:extLst>
                </p:cNvPr>
                <p:cNvPicPr/>
                <p:nvPr/>
              </p:nvPicPr>
              <p:blipFill>
                <a:blip r:embed="rId69"/>
                <a:stretch>
                  <a:fillRect/>
                </a:stretch>
              </p:blipFill>
              <p:spPr>
                <a:xfrm>
                  <a:off x="8025437" y="5306707"/>
                  <a:ext cx="213480" cy="182160"/>
                </a:xfrm>
                <a:prstGeom prst="rect">
                  <a:avLst/>
                </a:prstGeom>
              </p:spPr>
            </p:pic>
          </mc:Fallback>
        </mc:AlternateContent>
      </p:gr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8AA6BB3-E9D0-2F97-D191-96684907D068}"/>
              </a:ext>
            </a:extLst>
          </p:cNvPr>
          <p:cNvPicPr>
            <a:picLocks noChangeAspect="1"/>
          </p:cNvPicPr>
          <p:nvPr/>
        </p:nvPicPr>
        <p:blipFill>
          <a:blip r:embed="rId3"/>
          <a:stretch>
            <a:fillRect/>
          </a:stretch>
        </p:blipFill>
        <p:spPr>
          <a:xfrm>
            <a:off x="7380" y="1167606"/>
            <a:ext cx="7552883" cy="3283207"/>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39AC0FD1-2663-49B2-9CAC-73EA6CE76003}"/>
                  </a:ext>
                </a:extLst>
              </p14:cNvPr>
              <p14:cNvContentPartPr/>
              <p14:nvPr/>
            </p14:nvContentPartPr>
            <p14:xfrm>
              <a:off x="4454237" y="4448107"/>
              <a:ext cx="2693880" cy="213120"/>
            </p14:xfrm>
          </p:contentPart>
        </mc:Choice>
        <mc:Fallback>
          <p:pic>
            <p:nvPicPr>
              <p:cNvPr id="8" name="Freihand 7">
                <a:extLst>
                  <a:ext uri="{FF2B5EF4-FFF2-40B4-BE49-F238E27FC236}">
                    <a16:creationId xmlns:a16="http://schemas.microsoft.com/office/drawing/2014/main" id="{39AC0FD1-2663-49B2-9CAC-73EA6CE76003}"/>
                  </a:ext>
                </a:extLst>
              </p:cNvPr>
              <p:cNvPicPr/>
              <p:nvPr/>
            </p:nvPicPr>
            <p:blipFill>
              <a:blip r:embed="rId5"/>
              <a:stretch>
                <a:fillRect/>
              </a:stretch>
            </p:blipFill>
            <p:spPr>
              <a:xfrm>
                <a:off x="4449917" y="4443787"/>
                <a:ext cx="27025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246C86A8-068F-4EFA-BF4A-66C282619662}"/>
                  </a:ext>
                </a:extLst>
              </p14:cNvPr>
              <p14:cNvContentPartPr/>
              <p14:nvPr/>
            </p14:nvContentPartPr>
            <p14:xfrm>
              <a:off x="5514437" y="4807027"/>
              <a:ext cx="21240" cy="150480"/>
            </p14:xfrm>
          </p:contentPart>
        </mc:Choice>
        <mc:Fallback>
          <p:pic>
            <p:nvPicPr>
              <p:cNvPr id="9" name="Freihand 8">
                <a:extLst>
                  <a:ext uri="{FF2B5EF4-FFF2-40B4-BE49-F238E27FC236}">
                    <a16:creationId xmlns:a16="http://schemas.microsoft.com/office/drawing/2014/main" id="{246C86A8-068F-4EFA-BF4A-66C282619662}"/>
                  </a:ext>
                </a:extLst>
              </p:cNvPr>
              <p:cNvPicPr/>
              <p:nvPr/>
            </p:nvPicPr>
            <p:blipFill>
              <a:blip r:embed="rId7"/>
              <a:stretch>
                <a:fillRect/>
              </a:stretch>
            </p:blipFill>
            <p:spPr>
              <a:xfrm>
                <a:off x="5510117" y="4802707"/>
                <a:ext cx="29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2685EF0C-927F-4D0C-A728-C8DD9D1F0E64}"/>
                  </a:ext>
                </a:extLst>
              </p14:cNvPr>
              <p14:cNvContentPartPr/>
              <p14:nvPr/>
            </p14:nvContentPartPr>
            <p14:xfrm>
              <a:off x="5376197" y="4767787"/>
              <a:ext cx="228240" cy="187200"/>
            </p14:xfrm>
          </p:contentPart>
        </mc:Choice>
        <mc:Fallback>
          <p:pic>
            <p:nvPicPr>
              <p:cNvPr id="12" name="Freihand 11">
                <a:extLst>
                  <a:ext uri="{FF2B5EF4-FFF2-40B4-BE49-F238E27FC236}">
                    <a16:creationId xmlns:a16="http://schemas.microsoft.com/office/drawing/2014/main" id="{2685EF0C-927F-4D0C-A728-C8DD9D1F0E64}"/>
                  </a:ext>
                </a:extLst>
              </p:cNvPr>
              <p:cNvPicPr/>
              <p:nvPr/>
            </p:nvPicPr>
            <p:blipFill>
              <a:blip r:embed="rId9"/>
              <a:stretch>
                <a:fillRect/>
              </a:stretch>
            </p:blipFill>
            <p:spPr>
              <a:xfrm>
                <a:off x="5371877" y="4763467"/>
                <a:ext cx="2368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47ED57A5-79E7-497E-9CDC-DC3C88073BC4}"/>
                  </a:ext>
                </a:extLst>
              </p14:cNvPr>
              <p14:cNvContentPartPr/>
              <p14:nvPr/>
            </p14:nvContentPartPr>
            <p14:xfrm>
              <a:off x="5623157" y="4736467"/>
              <a:ext cx="168120" cy="185760"/>
            </p14:xfrm>
          </p:contentPart>
        </mc:Choice>
        <mc:Fallback>
          <p:pic>
            <p:nvPicPr>
              <p:cNvPr id="13" name="Freihand 12">
                <a:extLst>
                  <a:ext uri="{FF2B5EF4-FFF2-40B4-BE49-F238E27FC236}">
                    <a16:creationId xmlns:a16="http://schemas.microsoft.com/office/drawing/2014/main" id="{47ED57A5-79E7-497E-9CDC-DC3C88073BC4}"/>
                  </a:ext>
                </a:extLst>
              </p:cNvPr>
              <p:cNvPicPr/>
              <p:nvPr/>
            </p:nvPicPr>
            <p:blipFill>
              <a:blip r:embed="rId11"/>
              <a:stretch>
                <a:fillRect/>
              </a:stretch>
            </p:blipFill>
            <p:spPr>
              <a:xfrm>
                <a:off x="5618837" y="4732147"/>
                <a:ext cx="1767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407AD25D-35FC-4A8F-A2D5-BDA2F89B6C14}"/>
                  </a:ext>
                </a:extLst>
              </p14:cNvPr>
              <p14:cNvContentPartPr/>
              <p14:nvPr/>
            </p14:nvContentPartPr>
            <p14:xfrm>
              <a:off x="5759597" y="4735747"/>
              <a:ext cx="128880" cy="171360"/>
            </p14:xfrm>
          </p:contentPart>
        </mc:Choice>
        <mc:Fallback>
          <p:pic>
            <p:nvPicPr>
              <p:cNvPr id="14" name="Freihand 13">
                <a:extLst>
                  <a:ext uri="{FF2B5EF4-FFF2-40B4-BE49-F238E27FC236}">
                    <a16:creationId xmlns:a16="http://schemas.microsoft.com/office/drawing/2014/main" id="{407AD25D-35FC-4A8F-A2D5-BDA2F89B6C14}"/>
                  </a:ext>
                </a:extLst>
              </p:cNvPr>
              <p:cNvPicPr/>
              <p:nvPr/>
            </p:nvPicPr>
            <p:blipFill>
              <a:blip r:embed="rId13"/>
              <a:stretch>
                <a:fillRect/>
              </a:stretch>
            </p:blipFill>
            <p:spPr>
              <a:xfrm>
                <a:off x="5755277" y="4731427"/>
                <a:ext cx="1375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BC19D836-007D-4421-8CD0-F1C290C18AE5}"/>
                  </a:ext>
                </a:extLst>
              </p14:cNvPr>
              <p14:cNvContentPartPr/>
              <p14:nvPr/>
            </p14:nvContentPartPr>
            <p14:xfrm>
              <a:off x="5926997" y="4855267"/>
              <a:ext cx="25200" cy="48240"/>
            </p14:xfrm>
          </p:contentPart>
        </mc:Choice>
        <mc:Fallback>
          <p:pic>
            <p:nvPicPr>
              <p:cNvPr id="15" name="Freihand 14">
                <a:extLst>
                  <a:ext uri="{FF2B5EF4-FFF2-40B4-BE49-F238E27FC236}">
                    <a16:creationId xmlns:a16="http://schemas.microsoft.com/office/drawing/2014/main" id="{BC19D836-007D-4421-8CD0-F1C290C18AE5}"/>
                  </a:ext>
                </a:extLst>
              </p:cNvPr>
              <p:cNvPicPr/>
              <p:nvPr/>
            </p:nvPicPr>
            <p:blipFill>
              <a:blip r:embed="rId15"/>
              <a:stretch>
                <a:fillRect/>
              </a:stretch>
            </p:blipFill>
            <p:spPr>
              <a:xfrm>
                <a:off x="5922677" y="4850947"/>
                <a:ext cx="338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AADBD6AF-EE00-47FE-8369-0D02343F7246}"/>
                  </a:ext>
                </a:extLst>
              </p14:cNvPr>
              <p14:cNvContentPartPr/>
              <p14:nvPr/>
            </p14:nvContentPartPr>
            <p14:xfrm>
              <a:off x="6130397" y="4697587"/>
              <a:ext cx="167400" cy="176760"/>
            </p14:xfrm>
          </p:contentPart>
        </mc:Choice>
        <mc:Fallback>
          <p:pic>
            <p:nvPicPr>
              <p:cNvPr id="16" name="Freihand 15">
                <a:extLst>
                  <a:ext uri="{FF2B5EF4-FFF2-40B4-BE49-F238E27FC236}">
                    <a16:creationId xmlns:a16="http://schemas.microsoft.com/office/drawing/2014/main" id="{AADBD6AF-EE00-47FE-8369-0D02343F7246}"/>
                  </a:ext>
                </a:extLst>
              </p:cNvPr>
              <p:cNvPicPr/>
              <p:nvPr/>
            </p:nvPicPr>
            <p:blipFill>
              <a:blip r:embed="rId17"/>
              <a:stretch>
                <a:fillRect/>
              </a:stretch>
            </p:blipFill>
            <p:spPr>
              <a:xfrm>
                <a:off x="6126077" y="4693267"/>
                <a:ext cx="176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68C3F347-579D-4547-8721-39AFB7129269}"/>
                  </a:ext>
                </a:extLst>
              </p14:cNvPr>
              <p14:cNvContentPartPr/>
              <p14:nvPr/>
            </p14:nvContentPartPr>
            <p14:xfrm>
              <a:off x="6314717" y="4722067"/>
              <a:ext cx="227160" cy="136440"/>
            </p14:xfrm>
          </p:contentPart>
        </mc:Choice>
        <mc:Fallback>
          <p:pic>
            <p:nvPicPr>
              <p:cNvPr id="17" name="Freihand 16">
                <a:extLst>
                  <a:ext uri="{FF2B5EF4-FFF2-40B4-BE49-F238E27FC236}">
                    <a16:creationId xmlns:a16="http://schemas.microsoft.com/office/drawing/2014/main" id="{68C3F347-579D-4547-8721-39AFB7129269}"/>
                  </a:ext>
                </a:extLst>
              </p:cNvPr>
              <p:cNvPicPr/>
              <p:nvPr/>
            </p:nvPicPr>
            <p:blipFill>
              <a:blip r:embed="rId19"/>
              <a:stretch>
                <a:fillRect/>
              </a:stretch>
            </p:blipFill>
            <p:spPr>
              <a:xfrm>
                <a:off x="6310397" y="4717747"/>
                <a:ext cx="235800" cy="145080"/>
              </a:xfrm>
              <a:prstGeom prst="rect">
                <a:avLst/>
              </a:prstGeom>
            </p:spPr>
          </p:pic>
        </mc:Fallback>
      </mc:AlternateContent>
      <p:grpSp>
        <p:nvGrpSpPr>
          <p:cNvPr id="49" name="Gruppieren 48">
            <a:extLst>
              <a:ext uri="{FF2B5EF4-FFF2-40B4-BE49-F238E27FC236}">
                <a16:creationId xmlns:a16="http://schemas.microsoft.com/office/drawing/2014/main" id="{0259444F-4EBA-410A-969A-9C7E7865D305}"/>
              </a:ext>
            </a:extLst>
          </p:cNvPr>
          <p:cNvGrpSpPr/>
          <p:nvPr/>
        </p:nvGrpSpPr>
        <p:grpSpPr>
          <a:xfrm>
            <a:off x="5390597" y="5032747"/>
            <a:ext cx="3087000" cy="643680"/>
            <a:chOff x="5390597" y="5032747"/>
            <a:chExt cx="3087000" cy="643680"/>
          </a:xfrm>
        </p:grpSpPr>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60BA733B-4FFB-4741-8D89-3C0839098E4E}"/>
                    </a:ext>
                  </a:extLst>
                </p14:cNvPr>
                <p14:cNvContentPartPr/>
                <p14:nvPr/>
              </p14:nvContentPartPr>
              <p14:xfrm>
                <a:off x="5427317" y="5096827"/>
                <a:ext cx="185400" cy="182160"/>
              </p14:xfrm>
            </p:contentPart>
          </mc:Choice>
          <mc:Fallback>
            <p:pic>
              <p:nvPicPr>
                <p:cNvPr id="18" name="Freihand 17">
                  <a:extLst>
                    <a:ext uri="{FF2B5EF4-FFF2-40B4-BE49-F238E27FC236}">
                      <a16:creationId xmlns:a16="http://schemas.microsoft.com/office/drawing/2014/main" id="{60BA733B-4FFB-4741-8D89-3C0839098E4E}"/>
                    </a:ext>
                  </a:extLst>
                </p:cNvPr>
                <p:cNvPicPr/>
                <p:nvPr/>
              </p:nvPicPr>
              <p:blipFill>
                <a:blip r:embed="rId21"/>
                <a:stretch>
                  <a:fillRect/>
                </a:stretch>
              </p:blipFill>
              <p:spPr>
                <a:xfrm>
                  <a:off x="5422997" y="5092507"/>
                  <a:ext cx="194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82BB1BB2-02B2-4958-848D-8EA15C4D6185}"/>
                    </a:ext>
                  </a:extLst>
                </p14:cNvPr>
                <p14:cNvContentPartPr/>
                <p14:nvPr/>
              </p14:nvContentPartPr>
              <p14:xfrm>
                <a:off x="5604437" y="5192227"/>
                <a:ext cx="81720" cy="92880"/>
              </p14:xfrm>
            </p:contentPart>
          </mc:Choice>
          <mc:Fallback>
            <p:pic>
              <p:nvPicPr>
                <p:cNvPr id="19" name="Freihand 18">
                  <a:extLst>
                    <a:ext uri="{FF2B5EF4-FFF2-40B4-BE49-F238E27FC236}">
                      <a16:creationId xmlns:a16="http://schemas.microsoft.com/office/drawing/2014/main" id="{82BB1BB2-02B2-4958-848D-8EA15C4D6185}"/>
                    </a:ext>
                  </a:extLst>
                </p:cNvPr>
                <p:cNvPicPr/>
                <p:nvPr/>
              </p:nvPicPr>
              <p:blipFill>
                <a:blip r:embed="rId23"/>
                <a:stretch>
                  <a:fillRect/>
                </a:stretch>
              </p:blipFill>
              <p:spPr>
                <a:xfrm>
                  <a:off x="5600117" y="5187907"/>
                  <a:ext cx="90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B4CFA332-8CAB-46BA-B70E-82153205A852}"/>
                    </a:ext>
                  </a:extLst>
                </p14:cNvPr>
                <p14:cNvContentPartPr/>
                <p14:nvPr/>
              </p14:nvContentPartPr>
              <p14:xfrm>
                <a:off x="5716037" y="5151547"/>
                <a:ext cx="251280" cy="115200"/>
              </p14:xfrm>
            </p:contentPart>
          </mc:Choice>
          <mc:Fallback>
            <p:pic>
              <p:nvPicPr>
                <p:cNvPr id="20" name="Freihand 19">
                  <a:extLst>
                    <a:ext uri="{FF2B5EF4-FFF2-40B4-BE49-F238E27FC236}">
                      <a16:creationId xmlns:a16="http://schemas.microsoft.com/office/drawing/2014/main" id="{B4CFA332-8CAB-46BA-B70E-82153205A852}"/>
                    </a:ext>
                  </a:extLst>
                </p:cNvPr>
                <p:cNvPicPr/>
                <p:nvPr/>
              </p:nvPicPr>
              <p:blipFill>
                <a:blip r:embed="rId25"/>
                <a:stretch>
                  <a:fillRect/>
                </a:stretch>
              </p:blipFill>
              <p:spPr>
                <a:xfrm>
                  <a:off x="5711717" y="5147227"/>
                  <a:ext cx="259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C3E0E8A5-4A93-43AE-A959-76502156924B}"/>
                    </a:ext>
                  </a:extLst>
                </p14:cNvPr>
                <p14:cNvContentPartPr/>
                <p14:nvPr/>
              </p14:nvContentPartPr>
              <p14:xfrm>
                <a:off x="5971997" y="5116267"/>
                <a:ext cx="155880" cy="149400"/>
              </p14:xfrm>
            </p:contentPart>
          </mc:Choice>
          <mc:Fallback>
            <p:pic>
              <p:nvPicPr>
                <p:cNvPr id="21" name="Freihand 20">
                  <a:extLst>
                    <a:ext uri="{FF2B5EF4-FFF2-40B4-BE49-F238E27FC236}">
                      <a16:creationId xmlns:a16="http://schemas.microsoft.com/office/drawing/2014/main" id="{C3E0E8A5-4A93-43AE-A959-76502156924B}"/>
                    </a:ext>
                  </a:extLst>
                </p:cNvPr>
                <p:cNvPicPr/>
                <p:nvPr/>
              </p:nvPicPr>
              <p:blipFill>
                <a:blip r:embed="rId27"/>
                <a:stretch>
                  <a:fillRect/>
                </a:stretch>
              </p:blipFill>
              <p:spPr>
                <a:xfrm>
                  <a:off x="5967677" y="5111947"/>
                  <a:ext cx="1645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E3A3ECA5-FDE7-4D45-9B56-CD34D545C3AC}"/>
                    </a:ext>
                  </a:extLst>
                </p14:cNvPr>
                <p14:cNvContentPartPr/>
                <p14:nvPr/>
              </p14:nvContentPartPr>
              <p14:xfrm>
                <a:off x="6131477" y="5141467"/>
                <a:ext cx="191160" cy="93960"/>
              </p14:xfrm>
            </p:contentPart>
          </mc:Choice>
          <mc:Fallback>
            <p:pic>
              <p:nvPicPr>
                <p:cNvPr id="22" name="Freihand 21">
                  <a:extLst>
                    <a:ext uri="{FF2B5EF4-FFF2-40B4-BE49-F238E27FC236}">
                      <a16:creationId xmlns:a16="http://schemas.microsoft.com/office/drawing/2014/main" id="{E3A3ECA5-FDE7-4D45-9B56-CD34D545C3AC}"/>
                    </a:ext>
                  </a:extLst>
                </p:cNvPr>
                <p:cNvPicPr/>
                <p:nvPr/>
              </p:nvPicPr>
              <p:blipFill>
                <a:blip r:embed="rId29"/>
                <a:stretch>
                  <a:fillRect/>
                </a:stretch>
              </p:blipFill>
              <p:spPr>
                <a:xfrm>
                  <a:off x="6127157" y="5137147"/>
                  <a:ext cx="199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B484BD80-0E3D-438E-BEC3-0A4F6C215EE2}"/>
                    </a:ext>
                  </a:extLst>
                </p14:cNvPr>
                <p14:cNvContentPartPr/>
                <p14:nvPr/>
              </p14:nvContentPartPr>
              <p14:xfrm>
                <a:off x="6370877" y="5095387"/>
                <a:ext cx="408960" cy="141480"/>
              </p14:xfrm>
            </p:contentPart>
          </mc:Choice>
          <mc:Fallback>
            <p:pic>
              <p:nvPicPr>
                <p:cNvPr id="23" name="Freihand 22">
                  <a:extLst>
                    <a:ext uri="{FF2B5EF4-FFF2-40B4-BE49-F238E27FC236}">
                      <a16:creationId xmlns:a16="http://schemas.microsoft.com/office/drawing/2014/main" id="{B484BD80-0E3D-438E-BEC3-0A4F6C215EE2}"/>
                    </a:ext>
                  </a:extLst>
                </p:cNvPr>
                <p:cNvPicPr/>
                <p:nvPr/>
              </p:nvPicPr>
              <p:blipFill>
                <a:blip r:embed="rId31"/>
                <a:stretch>
                  <a:fillRect/>
                </a:stretch>
              </p:blipFill>
              <p:spPr>
                <a:xfrm>
                  <a:off x="6366557" y="5091067"/>
                  <a:ext cx="417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27911BB6-6727-4A27-AD42-AE645EA64CF0}"/>
                    </a:ext>
                  </a:extLst>
                </p14:cNvPr>
                <p14:cNvContentPartPr/>
                <p14:nvPr/>
              </p14:nvContentPartPr>
              <p14:xfrm>
                <a:off x="6851477" y="5097547"/>
                <a:ext cx="360000" cy="93960"/>
              </p14:xfrm>
            </p:contentPart>
          </mc:Choice>
          <mc:Fallback>
            <p:pic>
              <p:nvPicPr>
                <p:cNvPr id="24" name="Freihand 23">
                  <a:extLst>
                    <a:ext uri="{FF2B5EF4-FFF2-40B4-BE49-F238E27FC236}">
                      <a16:creationId xmlns:a16="http://schemas.microsoft.com/office/drawing/2014/main" id="{27911BB6-6727-4A27-AD42-AE645EA64CF0}"/>
                    </a:ext>
                  </a:extLst>
                </p:cNvPr>
                <p:cNvPicPr/>
                <p:nvPr/>
              </p:nvPicPr>
              <p:blipFill>
                <a:blip r:embed="rId33"/>
                <a:stretch>
                  <a:fillRect/>
                </a:stretch>
              </p:blipFill>
              <p:spPr>
                <a:xfrm>
                  <a:off x="6847157" y="5093227"/>
                  <a:ext cx="368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82C87E31-9ACD-46AF-9644-814E2BB544CD}"/>
                    </a:ext>
                  </a:extLst>
                </p14:cNvPr>
                <p14:cNvContentPartPr/>
                <p14:nvPr/>
              </p14:nvContentPartPr>
              <p14:xfrm>
                <a:off x="7194197" y="5032747"/>
                <a:ext cx="360" cy="360"/>
              </p14:xfrm>
            </p:contentPart>
          </mc:Choice>
          <mc:Fallback>
            <p:pic>
              <p:nvPicPr>
                <p:cNvPr id="25" name="Freihand 24">
                  <a:extLst>
                    <a:ext uri="{FF2B5EF4-FFF2-40B4-BE49-F238E27FC236}">
                      <a16:creationId xmlns:a16="http://schemas.microsoft.com/office/drawing/2014/main" id="{82C87E31-9ACD-46AF-9644-814E2BB544CD}"/>
                    </a:ext>
                  </a:extLst>
                </p:cNvPr>
                <p:cNvPicPr/>
                <p:nvPr/>
              </p:nvPicPr>
              <p:blipFill>
                <a:blip r:embed="rId35"/>
                <a:stretch>
                  <a:fillRect/>
                </a:stretch>
              </p:blipFill>
              <p:spPr>
                <a:xfrm>
                  <a:off x="7189877" y="5028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71EA4CD3-A22A-4280-882D-63442C910E66}"/>
                    </a:ext>
                  </a:extLst>
                </p14:cNvPr>
                <p14:cNvContentPartPr/>
                <p14:nvPr/>
              </p14:nvContentPartPr>
              <p14:xfrm>
                <a:off x="5390597" y="5480587"/>
                <a:ext cx="333720" cy="84960"/>
              </p14:xfrm>
            </p:contentPart>
          </mc:Choice>
          <mc:Fallback>
            <p:pic>
              <p:nvPicPr>
                <p:cNvPr id="28" name="Freihand 27">
                  <a:extLst>
                    <a:ext uri="{FF2B5EF4-FFF2-40B4-BE49-F238E27FC236}">
                      <a16:creationId xmlns:a16="http://schemas.microsoft.com/office/drawing/2014/main" id="{71EA4CD3-A22A-4280-882D-63442C910E66}"/>
                    </a:ext>
                  </a:extLst>
                </p:cNvPr>
                <p:cNvPicPr/>
                <p:nvPr/>
              </p:nvPicPr>
              <p:blipFill>
                <a:blip r:embed="rId37"/>
                <a:stretch>
                  <a:fillRect/>
                </a:stretch>
              </p:blipFill>
              <p:spPr>
                <a:xfrm>
                  <a:off x="5386277" y="5476267"/>
                  <a:ext cx="342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D10C6FEA-D864-40BC-88CC-E68F9E9AAA05}"/>
                    </a:ext>
                  </a:extLst>
                </p14:cNvPr>
                <p14:cNvContentPartPr/>
                <p14:nvPr/>
              </p14:nvContentPartPr>
              <p14:xfrm>
                <a:off x="5720717" y="5427307"/>
                <a:ext cx="39240" cy="13320"/>
              </p14:xfrm>
            </p:contentPart>
          </mc:Choice>
          <mc:Fallback>
            <p:pic>
              <p:nvPicPr>
                <p:cNvPr id="29" name="Freihand 28">
                  <a:extLst>
                    <a:ext uri="{FF2B5EF4-FFF2-40B4-BE49-F238E27FC236}">
                      <a16:creationId xmlns:a16="http://schemas.microsoft.com/office/drawing/2014/main" id="{D10C6FEA-D864-40BC-88CC-E68F9E9AAA05}"/>
                    </a:ext>
                  </a:extLst>
                </p:cNvPr>
                <p:cNvPicPr/>
                <p:nvPr/>
              </p:nvPicPr>
              <p:blipFill>
                <a:blip r:embed="rId39"/>
                <a:stretch>
                  <a:fillRect/>
                </a:stretch>
              </p:blipFill>
              <p:spPr>
                <a:xfrm>
                  <a:off x="5716397" y="5422987"/>
                  <a:ext cx="47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B8D37A50-0E90-426D-AD59-84A93495BF30}"/>
                    </a:ext>
                  </a:extLst>
                </p14:cNvPr>
                <p14:cNvContentPartPr/>
                <p14:nvPr/>
              </p14:nvContentPartPr>
              <p14:xfrm>
                <a:off x="5746997" y="5476627"/>
                <a:ext cx="97920" cy="95040"/>
              </p14:xfrm>
            </p:contentPart>
          </mc:Choice>
          <mc:Fallback>
            <p:pic>
              <p:nvPicPr>
                <p:cNvPr id="30" name="Freihand 29">
                  <a:extLst>
                    <a:ext uri="{FF2B5EF4-FFF2-40B4-BE49-F238E27FC236}">
                      <a16:creationId xmlns:a16="http://schemas.microsoft.com/office/drawing/2014/main" id="{B8D37A50-0E90-426D-AD59-84A93495BF30}"/>
                    </a:ext>
                  </a:extLst>
                </p:cNvPr>
                <p:cNvPicPr/>
                <p:nvPr/>
              </p:nvPicPr>
              <p:blipFill>
                <a:blip r:embed="rId41"/>
                <a:stretch>
                  <a:fillRect/>
                </a:stretch>
              </p:blipFill>
              <p:spPr>
                <a:xfrm>
                  <a:off x="5742677" y="5472307"/>
                  <a:ext cx="106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7BC22062-649B-4EC8-97AC-CDC0D1C2165B}"/>
                    </a:ext>
                  </a:extLst>
                </p14:cNvPr>
                <p14:cNvContentPartPr/>
                <p14:nvPr/>
              </p14:nvContentPartPr>
              <p14:xfrm>
                <a:off x="5860397" y="5381587"/>
                <a:ext cx="500040" cy="183600"/>
              </p14:xfrm>
            </p:contentPart>
          </mc:Choice>
          <mc:Fallback>
            <p:pic>
              <p:nvPicPr>
                <p:cNvPr id="31" name="Freihand 30">
                  <a:extLst>
                    <a:ext uri="{FF2B5EF4-FFF2-40B4-BE49-F238E27FC236}">
                      <a16:creationId xmlns:a16="http://schemas.microsoft.com/office/drawing/2014/main" id="{7BC22062-649B-4EC8-97AC-CDC0D1C2165B}"/>
                    </a:ext>
                  </a:extLst>
                </p:cNvPr>
                <p:cNvPicPr/>
                <p:nvPr/>
              </p:nvPicPr>
              <p:blipFill>
                <a:blip r:embed="rId43"/>
                <a:stretch>
                  <a:fillRect/>
                </a:stretch>
              </p:blipFill>
              <p:spPr>
                <a:xfrm>
                  <a:off x="5856077" y="5377267"/>
                  <a:ext cx="5086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559CAB26-C17F-4535-B66B-03ED1BE5F048}"/>
                    </a:ext>
                  </a:extLst>
                </p14:cNvPr>
                <p14:cNvContentPartPr/>
                <p14:nvPr/>
              </p14:nvContentPartPr>
              <p14:xfrm>
                <a:off x="6315077" y="5483467"/>
                <a:ext cx="343800" cy="192960"/>
              </p14:xfrm>
            </p:contentPart>
          </mc:Choice>
          <mc:Fallback>
            <p:pic>
              <p:nvPicPr>
                <p:cNvPr id="32" name="Freihand 31">
                  <a:extLst>
                    <a:ext uri="{FF2B5EF4-FFF2-40B4-BE49-F238E27FC236}">
                      <a16:creationId xmlns:a16="http://schemas.microsoft.com/office/drawing/2014/main" id="{559CAB26-C17F-4535-B66B-03ED1BE5F048}"/>
                    </a:ext>
                  </a:extLst>
                </p:cNvPr>
                <p:cNvPicPr/>
                <p:nvPr/>
              </p:nvPicPr>
              <p:blipFill>
                <a:blip r:embed="rId45"/>
                <a:stretch>
                  <a:fillRect/>
                </a:stretch>
              </p:blipFill>
              <p:spPr>
                <a:xfrm>
                  <a:off x="6310757" y="5479147"/>
                  <a:ext cx="3524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C4593644-E7D8-4556-ACF9-D0EFD85AB953}"/>
                    </a:ext>
                  </a:extLst>
                </p14:cNvPr>
                <p14:cNvContentPartPr/>
                <p14:nvPr/>
              </p14:nvContentPartPr>
              <p14:xfrm>
                <a:off x="6828077" y="5399587"/>
                <a:ext cx="20160" cy="148320"/>
              </p14:xfrm>
            </p:contentPart>
          </mc:Choice>
          <mc:Fallback>
            <p:pic>
              <p:nvPicPr>
                <p:cNvPr id="33" name="Freihand 32">
                  <a:extLst>
                    <a:ext uri="{FF2B5EF4-FFF2-40B4-BE49-F238E27FC236}">
                      <a16:creationId xmlns:a16="http://schemas.microsoft.com/office/drawing/2014/main" id="{C4593644-E7D8-4556-ACF9-D0EFD85AB953}"/>
                    </a:ext>
                  </a:extLst>
                </p:cNvPr>
                <p:cNvPicPr/>
                <p:nvPr/>
              </p:nvPicPr>
              <p:blipFill>
                <a:blip r:embed="rId47"/>
                <a:stretch>
                  <a:fillRect/>
                </a:stretch>
              </p:blipFill>
              <p:spPr>
                <a:xfrm>
                  <a:off x="6823757" y="5395267"/>
                  <a:ext cx="28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D9904566-6E22-416E-A18B-7DDB2BAB109F}"/>
                    </a:ext>
                  </a:extLst>
                </p14:cNvPr>
                <p14:cNvContentPartPr/>
                <p14:nvPr/>
              </p14:nvContentPartPr>
              <p14:xfrm>
                <a:off x="6844637" y="5411107"/>
                <a:ext cx="117360" cy="24120"/>
              </p14:xfrm>
            </p:contentPart>
          </mc:Choice>
          <mc:Fallback>
            <p:pic>
              <p:nvPicPr>
                <p:cNvPr id="34" name="Freihand 33">
                  <a:extLst>
                    <a:ext uri="{FF2B5EF4-FFF2-40B4-BE49-F238E27FC236}">
                      <a16:creationId xmlns:a16="http://schemas.microsoft.com/office/drawing/2014/main" id="{D9904566-6E22-416E-A18B-7DDB2BAB109F}"/>
                    </a:ext>
                  </a:extLst>
                </p:cNvPr>
                <p:cNvPicPr/>
                <p:nvPr/>
              </p:nvPicPr>
              <p:blipFill>
                <a:blip r:embed="rId49"/>
                <a:stretch>
                  <a:fillRect/>
                </a:stretch>
              </p:blipFill>
              <p:spPr>
                <a:xfrm>
                  <a:off x="6840317" y="5406787"/>
                  <a:ext cx="1260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CBD43076-8A84-4570-B3CF-BFF5F6F92424}"/>
                    </a:ext>
                  </a:extLst>
                </p14:cNvPr>
                <p14:cNvContentPartPr/>
                <p14:nvPr/>
              </p14:nvContentPartPr>
              <p14:xfrm>
                <a:off x="6833117" y="5473027"/>
                <a:ext cx="156240" cy="82080"/>
              </p14:xfrm>
            </p:contentPart>
          </mc:Choice>
          <mc:Fallback>
            <p:pic>
              <p:nvPicPr>
                <p:cNvPr id="35" name="Freihand 34">
                  <a:extLst>
                    <a:ext uri="{FF2B5EF4-FFF2-40B4-BE49-F238E27FC236}">
                      <a16:creationId xmlns:a16="http://schemas.microsoft.com/office/drawing/2014/main" id="{CBD43076-8A84-4570-B3CF-BFF5F6F92424}"/>
                    </a:ext>
                  </a:extLst>
                </p:cNvPr>
                <p:cNvPicPr/>
                <p:nvPr/>
              </p:nvPicPr>
              <p:blipFill>
                <a:blip r:embed="rId51"/>
                <a:stretch>
                  <a:fillRect/>
                </a:stretch>
              </p:blipFill>
              <p:spPr>
                <a:xfrm>
                  <a:off x="6828797" y="5468707"/>
                  <a:ext cx="164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F686AE1C-70E7-4DBF-AD51-5C2A377AB057}"/>
                    </a:ext>
                  </a:extLst>
                </p14:cNvPr>
                <p14:cNvContentPartPr/>
                <p14:nvPr/>
              </p14:nvContentPartPr>
              <p14:xfrm>
                <a:off x="6977837" y="5465827"/>
                <a:ext cx="124560" cy="100800"/>
              </p14:xfrm>
            </p:contentPart>
          </mc:Choice>
          <mc:Fallback>
            <p:pic>
              <p:nvPicPr>
                <p:cNvPr id="36" name="Freihand 35">
                  <a:extLst>
                    <a:ext uri="{FF2B5EF4-FFF2-40B4-BE49-F238E27FC236}">
                      <a16:creationId xmlns:a16="http://schemas.microsoft.com/office/drawing/2014/main" id="{F686AE1C-70E7-4DBF-AD51-5C2A377AB057}"/>
                    </a:ext>
                  </a:extLst>
                </p:cNvPr>
                <p:cNvPicPr/>
                <p:nvPr/>
              </p:nvPicPr>
              <p:blipFill>
                <a:blip r:embed="rId53"/>
                <a:stretch>
                  <a:fillRect/>
                </a:stretch>
              </p:blipFill>
              <p:spPr>
                <a:xfrm>
                  <a:off x="6973517" y="5461507"/>
                  <a:ext cx="133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37BDFAC6-FD99-4C38-BEC2-8BFAFF11A0F1}"/>
                    </a:ext>
                  </a:extLst>
                </p14:cNvPr>
                <p14:cNvContentPartPr/>
                <p14:nvPr/>
              </p14:nvContentPartPr>
              <p14:xfrm>
                <a:off x="7123997" y="5445667"/>
                <a:ext cx="28080" cy="191160"/>
              </p14:xfrm>
            </p:contentPart>
          </mc:Choice>
          <mc:Fallback>
            <p:pic>
              <p:nvPicPr>
                <p:cNvPr id="37" name="Freihand 36">
                  <a:extLst>
                    <a:ext uri="{FF2B5EF4-FFF2-40B4-BE49-F238E27FC236}">
                      <a16:creationId xmlns:a16="http://schemas.microsoft.com/office/drawing/2014/main" id="{37BDFAC6-FD99-4C38-BEC2-8BFAFF11A0F1}"/>
                    </a:ext>
                  </a:extLst>
                </p:cNvPr>
                <p:cNvPicPr/>
                <p:nvPr/>
              </p:nvPicPr>
              <p:blipFill>
                <a:blip r:embed="rId55"/>
                <a:stretch>
                  <a:fillRect/>
                </a:stretch>
              </p:blipFill>
              <p:spPr>
                <a:xfrm>
                  <a:off x="7119677" y="5441347"/>
                  <a:ext cx="367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E7EBDEED-2F65-48B3-9606-9142E86EB75D}"/>
                    </a:ext>
                  </a:extLst>
                </p14:cNvPr>
                <p14:cNvContentPartPr/>
                <p14:nvPr/>
              </p14:nvContentPartPr>
              <p14:xfrm>
                <a:off x="7151717" y="5474107"/>
                <a:ext cx="62280" cy="46800"/>
              </p14:xfrm>
            </p:contentPart>
          </mc:Choice>
          <mc:Fallback>
            <p:pic>
              <p:nvPicPr>
                <p:cNvPr id="38" name="Freihand 37">
                  <a:extLst>
                    <a:ext uri="{FF2B5EF4-FFF2-40B4-BE49-F238E27FC236}">
                      <a16:creationId xmlns:a16="http://schemas.microsoft.com/office/drawing/2014/main" id="{E7EBDEED-2F65-48B3-9606-9142E86EB75D}"/>
                    </a:ext>
                  </a:extLst>
                </p:cNvPr>
                <p:cNvPicPr/>
                <p:nvPr/>
              </p:nvPicPr>
              <p:blipFill>
                <a:blip r:embed="rId57"/>
                <a:stretch>
                  <a:fillRect/>
                </a:stretch>
              </p:blipFill>
              <p:spPr>
                <a:xfrm>
                  <a:off x="7147397" y="5469787"/>
                  <a:ext cx="709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CB5844CE-FA3C-4CF6-B7F2-D38264E76843}"/>
                    </a:ext>
                  </a:extLst>
                </p14:cNvPr>
                <p14:cNvContentPartPr/>
                <p14:nvPr/>
              </p14:nvContentPartPr>
              <p14:xfrm>
                <a:off x="7256837" y="5374747"/>
                <a:ext cx="224280" cy="146880"/>
              </p14:xfrm>
            </p:contentPart>
          </mc:Choice>
          <mc:Fallback>
            <p:pic>
              <p:nvPicPr>
                <p:cNvPr id="39" name="Freihand 38">
                  <a:extLst>
                    <a:ext uri="{FF2B5EF4-FFF2-40B4-BE49-F238E27FC236}">
                      <a16:creationId xmlns:a16="http://schemas.microsoft.com/office/drawing/2014/main" id="{CB5844CE-FA3C-4CF6-B7F2-D38264E76843}"/>
                    </a:ext>
                  </a:extLst>
                </p:cNvPr>
                <p:cNvPicPr/>
                <p:nvPr/>
              </p:nvPicPr>
              <p:blipFill>
                <a:blip r:embed="rId59"/>
                <a:stretch>
                  <a:fillRect/>
                </a:stretch>
              </p:blipFill>
              <p:spPr>
                <a:xfrm>
                  <a:off x="7252517" y="5370427"/>
                  <a:ext cx="232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47EAD347-8E3E-4C7A-B75F-BD4B7FF3B0A8}"/>
                    </a:ext>
                  </a:extLst>
                </p14:cNvPr>
                <p14:cNvContentPartPr/>
                <p14:nvPr/>
              </p14:nvContentPartPr>
              <p14:xfrm>
                <a:off x="7490117" y="5452507"/>
                <a:ext cx="95760" cy="20160"/>
              </p14:xfrm>
            </p:contentPart>
          </mc:Choice>
          <mc:Fallback>
            <p:pic>
              <p:nvPicPr>
                <p:cNvPr id="40" name="Freihand 39">
                  <a:extLst>
                    <a:ext uri="{FF2B5EF4-FFF2-40B4-BE49-F238E27FC236}">
                      <a16:creationId xmlns:a16="http://schemas.microsoft.com/office/drawing/2014/main" id="{47EAD347-8E3E-4C7A-B75F-BD4B7FF3B0A8}"/>
                    </a:ext>
                  </a:extLst>
                </p:cNvPr>
                <p:cNvPicPr/>
                <p:nvPr/>
              </p:nvPicPr>
              <p:blipFill>
                <a:blip r:embed="rId61"/>
                <a:stretch>
                  <a:fillRect/>
                </a:stretch>
              </p:blipFill>
              <p:spPr>
                <a:xfrm>
                  <a:off x="7485797" y="5448187"/>
                  <a:ext cx="104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858CC646-2AE7-44FB-AAF1-F5CD63172AF9}"/>
                    </a:ext>
                  </a:extLst>
                </p14:cNvPr>
                <p14:cNvContentPartPr/>
                <p14:nvPr/>
              </p14:nvContentPartPr>
              <p14:xfrm>
                <a:off x="7483637" y="5387707"/>
                <a:ext cx="127080" cy="106920"/>
              </p14:xfrm>
            </p:contentPart>
          </mc:Choice>
          <mc:Fallback>
            <p:pic>
              <p:nvPicPr>
                <p:cNvPr id="42" name="Freihand 41">
                  <a:extLst>
                    <a:ext uri="{FF2B5EF4-FFF2-40B4-BE49-F238E27FC236}">
                      <a16:creationId xmlns:a16="http://schemas.microsoft.com/office/drawing/2014/main" id="{858CC646-2AE7-44FB-AAF1-F5CD63172AF9}"/>
                    </a:ext>
                  </a:extLst>
                </p:cNvPr>
                <p:cNvPicPr/>
                <p:nvPr/>
              </p:nvPicPr>
              <p:blipFill>
                <a:blip r:embed="rId63"/>
                <a:stretch>
                  <a:fillRect/>
                </a:stretch>
              </p:blipFill>
              <p:spPr>
                <a:xfrm>
                  <a:off x="7479317" y="5383387"/>
                  <a:ext cx="135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774ADF50-BBFD-4C8A-B62C-D18232C575B6}"/>
                    </a:ext>
                  </a:extLst>
                </p14:cNvPr>
                <p14:cNvContentPartPr/>
                <p14:nvPr/>
              </p14:nvContentPartPr>
              <p14:xfrm>
                <a:off x="7610357" y="5327947"/>
                <a:ext cx="80280" cy="142200"/>
              </p14:xfrm>
            </p:contentPart>
          </mc:Choice>
          <mc:Fallback>
            <p:pic>
              <p:nvPicPr>
                <p:cNvPr id="43" name="Freihand 42">
                  <a:extLst>
                    <a:ext uri="{FF2B5EF4-FFF2-40B4-BE49-F238E27FC236}">
                      <a16:creationId xmlns:a16="http://schemas.microsoft.com/office/drawing/2014/main" id="{774ADF50-BBFD-4C8A-B62C-D18232C575B6}"/>
                    </a:ext>
                  </a:extLst>
                </p:cNvPr>
                <p:cNvPicPr/>
                <p:nvPr/>
              </p:nvPicPr>
              <p:blipFill>
                <a:blip r:embed="rId65"/>
                <a:stretch>
                  <a:fillRect/>
                </a:stretch>
              </p:blipFill>
              <p:spPr>
                <a:xfrm>
                  <a:off x="7606037" y="5323627"/>
                  <a:ext cx="88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38C9160D-487A-49ED-9000-3F50CC753968}"/>
                    </a:ext>
                  </a:extLst>
                </p14:cNvPr>
                <p14:cNvContentPartPr/>
                <p14:nvPr/>
              </p14:nvContentPartPr>
              <p14:xfrm>
                <a:off x="7701797" y="5341267"/>
                <a:ext cx="151920" cy="94680"/>
              </p14:xfrm>
            </p:contentPart>
          </mc:Choice>
          <mc:Fallback>
            <p:pic>
              <p:nvPicPr>
                <p:cNvPr id="44" name="Freihand 43">
                  <a:extLst>
                    <a:ext uri="{FF2B5EF4-FFF2-40B4-BE49-F238E27FC236}">
                      <a16:creationId xmlns:a16="http://schemas.microsoft.com/office/drawing/2014/main" id="{38C9160D-487A-49ED-9000-3F50CC753968}"/>
                    </a:ext>
                  </a:extLst>
                </p:cNvPr>
                <p:cNvPicPr/>
                <p:nvPr/>
              </p:nvPicPr>
              <p:blipFill>
                <a:blip r:embed="rId67"/>
                <a:stretch>
                  <a:fillRect/>
                </a:stretch>
              </p:blipFill>
              <p:spPr>
                <a:xfrm>
                  <a:off x="7697477" y="5336947"/>
                  <a:ext cx="160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71BBE31F-9031-490C-A612-E5C6035C0C6D}"/>
                    </a:ext>
                  </a:extLst>
                </p14:cNvPr>
                <p14:cNvContentPartPr/>
                <p14:nvPr/>
              </p14:nvContentPartPr>
              <p14:xfrm>
                <a:off x="7570037" y="5247667"/>
                <a:ext cx="68400" cy="9720"/>
              </p14:xfrm>
            </p:contentPart>
          </mc:Choice>
          <mc:Fallback>
            <p:pic>
              <p:nvPicPr>
                <p:cNvPr id="45" name="Freihand 44">
                  <a:extLst>
                    <a:ext uri="{FF2B5EF4-FFF2-40B4-BE49-F238E27FC236}">
                      <a16:creationId xmlns:a16="http://schemas.microsoft.com/office/drawing/2014/main" id="{71BBE31F-9031-490C-A612-E5C6035C0C6D}"/>
                    </a:ext>
                  </a:extLst>
                </p:cNvPr>
                <p:cNvPicPr/>
                <p:nvPr/>
              </p:nvPicPr>
              <p:blipFill>
                <a:blip r:embed="rId69"/>
                <a:stretch>
                  <a:fillRect/>
                </a:stretch>
              </p:blipFill>
              <p:spPr>
                <a:xfrm>
                  <a:off x="7565717" y="5243347"/>
                  <a:ext cx="77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E494D98F-3B5F-49F7-8CA1-E5009D2A18D4}"/>
                    </a:ext>
                  </a:extLst>
                </p14:cNvPr>
                <p14:cNvContentPartPr/>
                <p14:nvPr/>
              </p14:nvContentPartPr>
              <p14:xfrm>
                <a:off x="7837517" y="5327947"/>
                <a:ext cx="106560" cy="97200"/>
              </p14:xfrm>
            </p:contentPart>
          </mc:Choice>
          <mc:Fallback>
            <p:pic>
              <p:nvPicPr>
                <p:cNvPr id="46" name="Freihand 45">
                  <a:extLst>
                    <a:ext uri="{FF2B5EF4-FFF2-40B4-BE49-F238E27FC236}">
                      <a16:creationId xmlns:a16="http://schemas.microsoft.com/office/drawing/2014/main" id="{E494D98F-3B5F-49F7-8CA1-E5009D2A18D4}"/>
                    </a:ext>
                  </a:extLst>
                </p:cNvPr>
                <p:cNvPicPr/>
                <p:nvPr/>
              </p:nvPicPr>
              <p:blipFill>
                <a:blip r:embed="rId71"/>
                <a:stretch>
                  <a:fillRect/>
                </a:stretch>
              </p:blipFill>
              <p:spPr>
                <a:xfrm>
                  <a:off x="7833197" y="5323627"/>
                  <a:ext cx="115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4529E105-A325-458F-8CC8-6D03C4C54ED5}"/>
                    </a:ext>
                  </a:extLst>
                </p14:cNvPr>
                <p14:cNvContentPartPr/>
                <p14:nvPr/>
              </p14:nvContentPartPr>
              <p14:xfrm>
                <a:off x="8007437" y="5250187"/>
                <a:ext cx="146880" cy="175680"/>
              </p14:xfrm>
            </p:contentPart>
          </mc:Choice>
          <mc:Fallback>
            <p:pic>
              <p:nvPicPr>
                <p:cNvPr id="47" name="Freihand 46">
                  <a:extLst>
                    <a:ext uri="{FF2B5EF4-FFF2-40B4-BE49-F238E27FC236}">
                      <a16:creationId xmlns:a16="http://schemas.microsoft.com/office/drawing/2014/main" id="{4529E105-A325-458F-8CC8-6D03C4C54ED5}"/>
                    </a:ext>
                  </a:extLst>
                </p:cNvPr>
                <p:cNvPicPr/>
                <p:nvPr/>
              </p:nvPicPr>
              <p:blipFill>
                <a:blip r:embed="rId73"/>
                <a:stretch>
                  <a:fillRect/>
                </a:stretch>
              </p:blipFill>
              <p:spPr>
                <a:xfrm>
                  <a:off x="8003117" y="5245867"/>
                  <a:ext cx="155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3CC35739-F558-48F1-B538-CFC1F48AECCF}"/>
                    </a:ext>
                  </a:extLst>
                </p14:cNvPr>
                <p14:cNvContentPartPr/>
                <p14:nvPr/>
              </p14:nvContentPartPr>
              <p14:xfrm>
                <a:off x="8185997" y="5236147"/>
                <a:ext cx="291600" cy="257400"/>
              </p14:xfrm>
            </p:contentPart>
          </mc:Choice>
          <mc:Fallback>
            <p:pic>
              <p:nvPicPr>
                <p:cNvPr id="48" name="Freihand 47">
                  <a:extLst>
                    <a:ext uri="{FF2B5EF4-FFF2-40B4-BE49-F238E27FC236}">
                      <a16:creationId xmlns:a16="http://schemas.microsoft.com/office/drawing/2014/main" id="{3CC35739-F558-48F1-B538-CFC1F48AECCF}"/>
                    </a:ext>
                  </a:extLst>
                </p:cNvPr>
                <p:cNvPicPr/>
                <p:nvPr/>
              </p:nvPicPr>
              <p:blipFill>
                <a:blip r:embed="rId75"/>
                <a:stretch>
                  <a:fillRect/>
                </a:stretch>
              </p:blipFill>
              <p:spPr>
                <a:xfrm>
                  <a:off x="8181677" y="5231827"/>
                  <a:ext cx="300240" cy="26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61" name="Freihand 60">
                <a:extLst>
                  <a:ext uri="{FF2B5EF4-FFF2-40B4-BE49-F238E27FC236}">
                    <a16:creationId xmlns:a16="http://schemas.microsoft.com/office/drawing/2014/main" id="{0043D58A-A665-491D-8315-050F44B77476}"/>
                  </a:ext>
                </a:extLst>
              </p14:cNvPr>
              <p14:cNvContentPartPr/>
              <p14:nvPr/>
            </p14:nvContentPartPr>
            <p14:xfrm>
              <a:off x="319637" y="2730907"/>
              <a:ext cx="264240" cy="70560"/>
            </p14:xfrm>
          </p:contentPart>
        </mc:Choice>
        <mc:Fallback>
          <p:pic>
            <p:nvPicPr>
              <p:cNvPr id="61" name="Freihand 60">
                <a:extLst>
                  <a:ext uri="{FF2B5EF4-FFF2-40B4-BE49-F238E27FC236}">
                    <a16:creationId xmlns:a16="http://schemas.microsoft.com/office/drawing/2014/main" id="{0043D58A-A665-491D-8315-050F44B77476}"/>
                  </a:ext>
                </a:extLst>
              </p:cNvPr>
              <p:cNvPicPr/>
              <p:nvPr/>
            </p:nvPicPr>
            <p:blipFill>
              <a:blip r:embed="rId77"/>
              <a:stretch>
                <a:fillRect/>
              </a:stretch>
            </p:blipFill>
            <p:spPr>
              <a:xfrm>
                <a:off x="315317" y="2726587"/>
                <a:ext cx="272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3" name="Freihand 62">
                <a:extLst>
                  <a:ext uri="{FF2B5EF4-FFF2-40B4-BE49-F238E27FC236}">
                    <a16:creationId xmlns:a16="http://schemas.microsoft.com/office/drawing/2014/main" id="{EF502FCD-B410-4BDC-8B78-236A14DF95A7}"/>
                  </a:ext>
                </a:extLst>
              </p14:cNvPr>
              <p14:cNvContentPartPr/>
              <p14:nvPr/>
            </p14:nvContentPartPr>
            <p14:xfrm>
              <a:off x="588917" y="3232027"/>
              <a:ext cx="291600" cy="32760"/>
            </p14:xfrm>
          </p:contentPart>
        </mc:Choice>
        <mc:Fallback>
          <p:pic>
            <p:nvPicPr>
              <p:cNvPr id="63" name="Freihand 62">
                <a:extLst>
                  <a:ext uri="{FF2B5EF4-FFF2-40B4-BE49-F238E27FC236}">
                    <a16:creationId xmlns:a16="http://schemas.microsoft.com/office/drawing/2014/main" id="{EF502FCD-B410-4BDC-8B78-236A14DF95A7}"/>
                  </a:ext>
                </a:extLst>
              </p:cNvPr>
              <p:cNvPicPr/>
              <p:nvPr/>
            </p:nvPicPr>
            <p:blipFill>
              <a:blip r:embed="rId79"/>
              <a:stretch>
                <a:fillRect/>
              </a:stretch>
            </p:blipFill>
            <p:spPr>
              <a:xfrm>
                <a:off x="584597" y="3227707"/>
                <a:ext cx="300240" cy="41400"/>
              </a:xfrm>
              <a:prstGeom prst="rect">
                <a:avLst/>
              </a:prstGeom>
            </p:spPr>
          </p:pic>
        </mc:Fallback>
      </mc:AlternateContent>
      <p:grpSp>
        <p:nvGrpSpPr>
          <p:cNvPr id="492583" name="Gruppieren 492582">
            <a:extLst>
              <a:ext uri="{FF2B5EF4-FFF2-40B4-BE49-F238E27FC236}">
                <a16:creationId xmlns:a16="http://schemas.microsoft.com/office/drawing/2014/main" id="{424417E0-30CD-4A72-8667-AFE451D1B3EB}"/>
              </a:ext>
            </a:extLst>
          </p:cNvPr>
          <p:cNvGrpSpPr/>
          <p:nvPr/>
        </p:nvGrpSpPr>
        <p:grpSpPr>
          <a:xfrm>
            <a:off x="371837" y="2036467"/>
            <a:ext cx="4001040" cy="2999880"/>
            <a:chOff x="371837" y="2036467"/>
            <a:chExt cx="4001040" cy="2999880"/>
          </a:xfrm>
        </p:grpSpPr>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75A5D4FD-4EC8-4691-A2DA-9F616CA5A95F}"/>
                    </a:ext>
                  </a:extLst>
                </p14:cNvPr>
                <p14:cNvContentPartPr/>
                <p14:nvPr/>
              </p14:nvContentPartPr>
              <p14:xfrm>
                <a:off x="371837" y="2982187"/>
                <a:ext cx="3155760" cy="316800"/>
              </p14:xfrm>
            </p:contentPart>
          </mc:Choice>
          <mc:Fallback>
            <p:pic>
              <p:nvPicPr>
                <p:cNvPr id="50" name="Freihand 49">
                  <a:extLst>
                    <a:ext uri="{FF2B5EF4-FFF2-40B4-BE49-F238E27FC236}">
                      <a16:creationId xmlns:a16="http://schemas.microsoft.com/office/drawing/2014/main" id="{75A5D4FD-4EC8-4691-A2DA-9F616CA5A95F}"/>
                    </a:ext>
                  </a:extLst>
                </p:cNvPr>
                <p:cNvPicPr/>
                <p:nvPr/>
              </p:nvPicPr>
              <p:blipFill>
                <a:blip r:embed="rId81"/>
                <a:stretch>
                  <a:fillRect/>
                </a:stretch>
              </p:blipFill>
              <p:spPr>
                <a:xfrm>
                  <a:off x="367517" y="2977867"/>
                  <a:ext cx="316440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19C61268-F580-464A-A728-649A99DFAE05}"/>
                    </a:ext>
                  </a:extLst>
                </p14:cNvPr>
                <p14:cNvContentPartPr/>
                <p14:nvPr/>
              </p14:nvContentPartPr>
              <p14:xfrm>
                <a:off x="377957" y="2036467"/>
                <a:ext cx="3229560" cy="205200"/>
              </p14:xfrm>
            </p:contentPart>
          </mc:Choice>
          <mc:Fallback>
            <p:pic>
              <p:nvPicPr>
                <p:cNvPr id="51" name="Freihand 50">
                  <a:extLst>
                    <a:ext uri="{FF2B5EF4-FFF2-40B4-BE49-F238E27FC236}">
                      <a16:creationId xmlns:a16="http://schemas.microsoft.com/office/drawing/2014/main" id="{19C61268-F580-464A-A728-649A99DFAE05}"/>
                    </a:ext>
                  </a:extLst>
                </p:cNvPr>
                <p:cNvPicPr/>
                <p:nvPr/>
              </p:nvPicPr>
              <p:blipFill>
                <a:blip r:embed="rId83"/>
                <a:stretch>
                  <a:fillRect/>
                </a:stretch>
              </p:blipFill>
              <p:spPr>
                <a:xfrm>
                  <a:off x="373637" y="2032147"/>
                  <a:ext cx="32382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7D6F6348-1930-45B5-8566-4A642EC4E030}"/>
                    </a:ext>
                  </a:extLst>
                </p14:cNvPr>
                <p14:cNvContentPartPr/>
                <p14:nvPr/>
              </p14:nvContentPartPr>
              <p14:xfrm>
                <a:off x="2918117" y="2298547"/>
                <a:ext cx="25920" cy="209880"/>
              </p14:xfrm>
            </p:contentPart>
          </mc:Choice>
          <mc:Fallback>
            <p:pic>
              <p:nvPicPr>
                <p:cNvPr id="52" name="Freihand 51">
                  <a:extLst>
                    <a:ext uri="{FF2B5EF4-FFF2-40B4-BE49-F238E27FC236}">
                      <a16:creationId xmlns:a16="http://schemas.microsoft.com/office/drawing/2014/main" id="{7D6F6348-1930-45B5-8566-4A642EC4E030}"/>
                    </a:ext>
                  </a:extLst>
                </p:cNvPr>
                <p:cNvPicPr/>
                <p:nvPr/>
              </p:nvPicPr>
              <p:blipFill>
                <a:blip r:embed="rId85"/>
                <a:stretch>
                  <a:fillRect/>
                </a:stretch>
              </p:blipFill>
              <p:spPr>
                <a:xfrm>
                  <a:off x="2913797" y="2294227"/>
                  <a:ext cx="345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4E7FE77C-1D33-4BCB-BEA4-62FC79A25A6E}"/>
                    </a:ext>
                  </a:extLst>
                </p14:cNvPr>
                <p14:cNvContentPartPr/>
                <p14:nvPr/>
              </p14:nvContentPartPr>
              <p14:xfrm>
                <a:off x="2839637" y="2387467"/>
                <a:ext cx="171000" cy="9720"/>
              </p14:xfrm>
            </p:contentPart>
          </mc:Choice>
          <mc:Fallback>
            <p:pic>
              <p:nvPicPr>
                <p:cNvPr id="53" name="Freihand 52">
                  <a:extLst>
                    <a:ext uri="{FF2B5EF4-FFF2-40B4-BE49-F238E27FC236}">
                      <a16:creationId xmlns:a16="http://schemas.microsoft.com/office/drawing/2014/main" id="{4E7FE77C-1D33-4BCB-BEA4-62FC79A25A6E}"/>
                    </a:ext>
                  </a:extLst>
                </p:cNvPr>
                <p:cNvPicPr/>
                <p:nvPr/>
              </p:nvPicPr>
              <p:blipFill>
                <a:blip r:embed="rId87"/>
                <a:stretch>
                  <a:fillRect/>
                </a:stretch>
              </p:blipFill>
              <p:spPr>
                <a:xfrm>
                  <a:off x="2835317" y="2383147"/>
                  <a:ext cx="179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C01022C3-78A9-4FE9-B77B-D982B0E25286}"/>
                    </a:ext>
                  </a:extLst>
                </p14:cNvPr>
                <p14:cNvContentPartPr/>
                <p14:nvPr/>
              </p14:nvContentPartPr>
              <p14:xfrm>
                <a:off x="2776997" y="2514547"/>
                <a:ext cx="326520" cy="47160"/>
              </p14:xfrm>
            </p:contentPart>
          </mc:Choice>
          <mc:Fallback>
            <p:pic>
              <p:nvPicPr>
                <p:cNvPr id="55" name="Freihand 54">
                  <a:extLst>
                    <a:ext uri="{FF2B5EF4-FFF2-40B4-BE49-F238E27FC236}">
                      <a16:creationId xmlns:a16="http://schemas.microsoft.com/office/drawing/2014/main" id="{C01022C3-78A9-4FE9-B77B-D982B0E25286}"/>
                    </a:ext>
                  </a:extLst>
                </p:cNvPr>
                <p:cNvPicPr/>
                <p:nvPr/>
              </p:nvPicPr>
              <p:blipFill>
                <a:blip r:embed="rId89"/>
                <a:stretch>
                  <a:fillRect/>
                </a:stretch>
              </p:blipFill>
              <p:spPr>
                <a:xfrm>
                  <a:off x="2772677" y="2510227"/>
                  <a:ext cx="335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E7827C35-F9E4-4D78-B3E8-2DEEC6B39A74}"/>
                    </a:ext>
                  </a:extLst>
                </p14:cNvPr>
                <p14:cNvContentPartPr/>
                <p14:nvPr/>
              </p14:nvContentPartPr>
              <p14:xfrm>
                <a:off x="558677" y="2148787"/>
                <a:ext cx="360" cy="360"/>
              </p14:xfrm>
            </p:contentPart>
          </mc:Choice>
          <mc:Fallback>
            <p:pic>
              <p:nvPicPr>
                <p:cNvPr id="58" name="Freihand 57">
                  <a:extLst>
                    <a:ext uri="{FF2B5EF4-FFF2-40B4-BE49-F238E27FC236}">
                      <a16:creationId xmlns:a16="http://schemas.microsoft.com/office/drawing/2014/main" id="{E7827C35-F9E4-4D78-B3E8-2DEEC6B39A74}"/>
                    </a:ext>
                  </a:extLst>
                </p:cNvPr>
                <p:cNvPicPr/>
                <p:nvPr/>
              </p:nvPicPr>
              <p:blipFill>
                <a:blip r:embed="rId35"/>
                <a:stretch>
                  <a:fillRect/>
                </a:stretch>
              </p:blipFill>
              <p:spPr>
                <a:xfrm>
                  <a:off x="554357" y="2144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AD96E64D-C660-45EB-8A92-E59E2FE6F269}"/>
                    </a:ext>
                  </a:extLst>
                </p14:cNvPr>
                <p14:cNvContentPartPr/>
                <p14:nvPr/>
              </p14:nvContentPartPr>
              <p14:xfrm>
                <a:off x="397397" y="2719387"/>
                <a:ext cx="28080" cy="5760"/>
              </p14:xfrm>
            </p:contentPart>
          </mc:Choice>
          <mc:Fallback>
            <p:pic>
              <p:nvPicPr>
                <p:cNvPr id="57" name="Freihand 56">
                  <a:extLst>
                    <a:ext uri="{FF2B5EF4-FFF2-40B4-BE49-F238E27FC236}">
                      <a16:creationId xmlns:a16="http://schemas.microsoft.com/office/drawing/2014/main" id="{AD96E64D-C660-45EB-8A92-E59E2FE6F269}"/>
                    </a:ext>
                  </a:extLst>
                </p:cNvPr>
                <p:cNvPicPr/>
                <p:nvPr/>
              </p:nvPicPr>
              <p:blipFill>
                <a:blip r:embed="rId92"/>
                <a:stretch>
                  <a:fillRect/>
                </a:stretch>
              </p:blipFill>
              <p:spPr>
                <a:xfrm>
                  <a:off x="393077" y="2715067"/>
                  <a:ext cx="36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3BF6E09A-26FC-45BB-AD55-815F810EC9A7}"/>
                    </a:ext>
                  </a:extLst>
                </p14:cNvPr>
                <p14:cNvContentPartPr/>
                <p14:nvPr/>
              </p14:nvContentPartPr>
              <p14:xfrm>
                <a:off x="420797" y="2782027"/>
                <a:ext cx="12600" cy="44280"/>
              </p14:xfrm>
            </p:contentPart>
          </mc:Choice>
          <mc:Fallback>
            <p:pic>
              <p:nvPicPr>
                <p:cNvPr id="59" name="Freihand 58">
                  <a:extLst>
                    <a:ext uri="{FF2B5EF4-FFF2-40B4-BE49-F238E27FC236}">
                      <a16:creationId xmlns:a16="http://schemas.microsoft.com/office/drawing/2014/main" id="{3BF6E09A-26FC-45BB-AD55-815F810EC9A7}"/>
                    </a:ext>
                  </a:extLst>
                </p:cNvPr>
                <p:cNvPicPr/>
                <p:nvPr/>
              </p:nvPicPr>
              <p:blipFill>
                <a:blip r:embed="rId94"/>
                <a:stretch>
                  <a:fillRect/>
                </a:stretch>
              </p:blipFill>
              <p:spPr>
                <a:xfrm>
                  <a:off x="416477" y="2777707"/>
                  <a:ext cx="212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92544" name="Freihand 492543">
                  <a:extLst>
                    <a:ext uri="{FF2B5EF4-FFF2-40B4-BE49-F238E27FC236}">
                      <a16:creationId xmlns:a16="http://schemas.microsoft.com/office/drawing/2014/main" id="{1DF59F3E-3A82-41F0-A9C2-7473678F5DBC}"/>
                    </a:ext>
                  </a:extLst>
                </p14:cNvPr>
                <p14:cNvContentPartPr/>
                <p14:nvPr/>
              </p14:nvContentPartPr>
              <p14:xfrm>
                <a:off x="3148877" y="2282707"/>
                <a:ext cx="162000" cy="165600"/>
              </p14:xfrm>
            </p:contentPart>
          </mc:Choice>
          <mc:Fallback>
            <p:pic>
              <p:nvPicPr>
                <p:cNvPr id="492544" name="Freihand 492543">
                  <a:extLst>
                    <a:ext uri="{FF2B5EF4-FFF2-40B4-BE49-F238E27FC236}">
                      <a16:creationId xmlns:a16="http://schemas.microsoft.com/office/drawing/2014/main" id="{1DF59F3E-3A82-41F0-A9C2-7473678F5DBC}"/>
                    </a:ext>
                  </a:extLst>
                </p:cNvPr>
                <p:cNvPicPr/>
                <p:nvPr/>
              </p:nvPicPr>
              <p:blipFill>
                <a:blip r:embed="rId96"/>
                <a:stretch>
                  <a:fillRect/>
                </a:stretch>
              </p:blipFill>
              <p:spPr>
                <a:xfrm>
                  <a:off x="3144557" y="2278387"/>
                  <a:ext cx="1706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92545" name="Freihand 492544">
                  <a:extLst>
                    <a:ext uri="{FF2B5EF4-FFF2-40B4-BE49-F238E27FC236}">
                      <a16:creationId xmlns:a16="http://schemas.microsoft.com/office/drawing/2014/main" id="{0BD53854-A2D1-4441-A25C-4D3D30CE62DF}"/>
                    </a:ext>
                  </a:extLst>
                </p14:cNvPr>
                <p14:cNvContentPartPr/>
                <p14:nvPr/>
              </p14:nvContentPartPr>
              <p14:xfrm>
                <a:off x="3382157" y="2297827"/>
                <a:ext cx="161280" cy="124920"/>
              </p14:xfrm>
            </p:contentPart>
          </mc:Choice>
          <mc:Fallback>
            <p:pic>
              <p:nvPicPr>
                <p:cNvPr id="492545" name="Freihand 492544">
                  <a:extLst>
                    <a:ext uri="{FF2B5EF4-FFF2-40B4-BE49-F238E27FC236}">
                      <a16:creationId xmlns:a16="http://schemas.microsoft.com/office/drawing/2014/main" id="{0BD53854-A2D1-4441-A25C-4D3D30CE62DF}"/>
                    </a:ext>
                  </a:extLst>
                </p:cNvPr>
                <p:cNvPicPr/>
                <p:nvPr/>
              </p:nvPicPr>
              <p:blipFill>
                <a:blip r:embed="rId98"/>
                <a:stretch>
                  <a:fillRect/>
                </a:stretch>
              </p:blipFill>
              <p:spPr>
                <a:xfrm>
                  <a:off x="3377837" y="2293507"/>
                  <a:ext cx="169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92548" name="Freihand 492547">
                  <a:extLst>
                    <a:ext uri="{FF2B5EF4-FFF2-40B4-BE49-F238E27FC236}">
                      <a16:creationId xmlns:a16="http://schemas.microsoft.com/office/drawing/2014/main" id="{333F0C25-819D-4021-A7A7-C2B1363B526F}"/>
                    </a:ext>
                  </a:extLst>
                </p14:cNvPr>
                <p14:cNvContentPartPr/>
                <p14:nvPr/>
              </p14:nvContentPartPr>
              <p14:xfrm>
                <a:off x="2167877" y="2490067"/>
                <a:ext cx="945000" cy="1955880"/>
              </p14:xfrm>
            </p:contentPart>
          </mc:Choice>
          <mc:Fallback>
            <p:pic>
              <p:nvPicPr>
                <p:cNvPr id="492548" name="Freihand 492547">
                  <a:extLst>
                    <a:ext uri="{FF2B5EF4-FFF2-40B4-BE49-F238E27FC236}">
                      <a16:creationId xmlns:a16="http://schemas.microsoft.com/office/drawing/2014/main" id="{333F0C25-819D-4021-A7A7-C2B1363B526F}"/>
                    </a:ext>
                  </a:extLst>
                </p:cNvPr>
                <p:cNvPicPr/>
                <p:nvPr/>
              </p:nvPicPr>
              <p:blipFill>
                <a:blip r:embed="rId100"/>
                <a:stretch>
                  <a:fillRect/>
                </a:stretch>
              </p:blipFill>
              <p:spPr>
                <a:xfrm>
                  <a:off x="2163557" y="2485747"/>
                  <a:ext cx="953640" cy="1964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92549" name="Freihand 492548">
                  <a:extLst>
                    <a:ext uri="{FF2B5EF4-FFF2-40B4-BE49-F238E27FC236}">
                      <a16:creationId xmlns:a16="http://schemas.microsoft.com/office/drawing/2014/main" id="{C28E6FAE-2BD2-4A84-BD85-FC5BA2DC24D2}"/>
                    </a:ext>
                  </a:extLst>
                </p14:cNvPr>
                <p14:cNvContentPartPr/>
                <p14:nvPr/>
              </p14:nvContentPartPr>
              <p14:xfrm>
                <a:off x="2850797" y="2379547"/>
                <a:ext cx="310680" cy="322920"/>
              </p14:xfrm>
            </p:contentPart>
          </mc:Choice>
          <mc:Fallback>
            <p:pic>
              <p:nvPicPr>
                <p:cNvPr id="492549" name="Freihand 492548">
                  <a:extLst>
                    <a:ext uri="{FF2B5EF4-FFF2-40B4-BE49-F238E27FC236}">
                      <a16:creationId xmlns:a16="http://schemas.microsoft.com/office/drawing/2014/main" id="{C28E6FAE-2BD2-4A84-BD85-FC5BA2DC24D2}"/>
                    </a:ext>
                  </a:extLst>
                </p:cNvPr>
                <p:cNvPicPr/>
                <p:nvPr/>
              </p:nvPicPr>
              <p:blipFill>
                <a:blip r:embed="rId102"/>
                <a:stretch>
                  <a:fillRect/>
                </a:stretch>
              </p:blipFill>
              <p:spPr>
                <a:xfrm>
                  <a:off x="2846477" y="2375227"/>
                  <a:ext cx="31932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92550" name="Freihand 492549">
                  <a:extLst>
                    <a:ext uri="{FF2B5EF4-FFF2-40B4-BE49-F238E27FC236}">
                      <a16:creationId xmlns:a16="http://schemas.microsoft.com/office/drawing/2014/main" id="{06AB0EBE-4DA1-4D94-BF15-E521BF5D8BDC}"/>
                    </a:ext>
                  </a:extLst>
                </p14:cNvPr>
                <p14:cNvContentPartPr/>
                <p14:nvPr/>
              </p14:nvContentPartPr>
              <p14:xfrm>
                <a:off x="1628237" y="4411747"/>
                <a:ext cx="425520" cy="393480"/>
              </p14:xfrm>
            </p:contentPart>
          </mc:Choice>
          <mc:Fallback>
            <p:pic>
              <p:nvPicPr>
                <p:cNvPr id="492550" name="Freihand 492549">
                  <a:extLst>
                    <a:ext uri="{FF2B5EF4-FFF2-40B4-BE49-F238E27FC236}">
                      <a16:creationId xmlns:a16="http://schemas.microsoft.com/office/drawing/2014/main" id="{06AB0EBE-4DA1-4D94-BF15-E521BF5D8BDC}"/>
                    </a:ext>
                  </a:extLst>
                </p:cNvPr>
                <p:cNvPicPr/>
                <p:nvPr/>
              </p:nvPicPr>
              <p:blipFill>
                <a:blip r:embed="rId104"/>
                <a:stretch>
                  <a:fillRect/>
                </a:stretch>
              </p:blipFill>
              <p:spPr>
                <a:xfrm>
                  <a:off x="1623917" y="4407427"/>
                  <a:ext cx="43416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92551" name="Freihand 492550">
                  <a:extLst>
                    <a:ext uri="{FF2B5EF4-FFF2-40B4-BE49-F238E27FC236}">
                      <a16:creationId xmlns:a16="http://schemas.microsoft.com/office/drawing/2014/main" id="{AD7F7555-B124-4EC9-A146-81C54436EBFA}"/>
                    </a:ext>
                  </a:extLst>
                </p14:cNvPr>
                <p14:cNvContentPartPr/>
                <p14:nvPr/>
              </p14:nvContentPartPr>
              <p14:xfrm>
                <a:off x="2085437" y="4472947"/>
                <a:ext cx="163800" cy="185400"/>
              </p14:xfrm>
            </p:contentPart>
          </mc:Choice>
          <mc:Fallback>
            <p:pic>
              <p:nvPicPr>
                <p:cNvPr id="492551" name="Freihand 492550">
                  <a:extLst>
                    <a:ext uri="{FF2B5EF4-FFF2-40B4-BE49-F238E27FC236}">
                      <a16:creationId xmlns:a16="http://schemas.microsoft.com/office/drawing/2014/main" id="{AD7F7555-B124-4EC9-A146-81C54436EBFA}"/>
                    </a:ext>
                  </a:extLst>
                </p:cNvPr>
                <p:cNvPicPr/>
                <p:nvPr/>
              </p:nvPicPr>
              <p:blipFill>
                <a:blip r:embed="rId106"/>
                <a:stretch>
                  <a:fillRect/>
                </a:stretch>
              </p:blipFill>
              <p:spPr>
                <a:xfrm>
                  <a:off x="2081117" y="4468627"/>
                  <a:ext cx="1724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92552" name="Freihand 492551">
                  <a:extLst>
                    <a:ext uri="{FF2B5EF4-FFF2-40B4-BE49-F238E27FC236}">
                      <a16:creationId xmlns:a16="http://schemas.microsoft.com/office/drawing/2014/main" id="{79CDBB6B-B18C-428A-9EE5-0775083A9D5A}"/>
                    </a:ext>
                  </a:extLst>
                </p14:cNvPr>
                <p14:cNvContentPartPr/>
                <p14:nvPr/>
              </p14:nvContentPartPr>
              <p14:xfrm>
                <a:off x="2255357" y="4483747"/>
                <a:ext cx="61560" cy="33840"/>
              </p14:xfrm>
            </p:contentPart>
          </mc:Choice>
          <mc:Fallback>
            <p:pic>
              <p:nvPicPr>
                <p:cNvPr id="492552" name="Freihand 492551">
                  <a:extLst>
                    <a:ext uri="{FF2B5EF4-FFF2-40B4-BE49-F238E27FC236}">
                      <a16:creationId xmlns:a16="http://schemas.microsoft.com/office/drawing/2014/main" id="{79CDBB6B-B18C-428A-9EE5-0775083A9D5A}"/>
                    </a:ext>
                  </a:extLst>
                </p:cNvPr>
                <p:cNvPicPr/>
                <p:nvPr/>
              </p:nvPicPr>
              <p:blipFill>
                <a:blip r:embed="rId108"/>
                <a:stretch>
                  <a:fillRect/>
                </a:stretch>
              </p:blipFill>
              <p:spPr>
                <a:xfrm>
                  <a:off x="2251037" y="4479427"/>
                  <a:ext cx="702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92553" name="Freihand 492552">
                  <a:extLst>
                    <a:ext uri="{FF2B5EF4-FFF2-40B4-BE49-F238E27FC236}">
                      <a16:creationId xmlns:a16="http://schemas.microsoft.com/office/drawing/2014/main" id="{FFE91292-C5AC-4435-98BC-11385B7BECF1}"/>
                    </a:ext>
                  </a:extLst>
                </p14:cNvPr>
                <p14:cNvContentPartPr/>
                <p14:nvPr/>
              </p14:nvContentPartPr>
              <p14:xfrm>
                <a:off x="2271917" y="4522987"/>
                <a:ext cx="84240" cy="111240"/>
              </p14:xfrm>
            </p:contentPart>
          </mc:Choice>
          <mc:Fallback>
            <p:pic>
              <p:nvPicPr>
                <p:cNvPr id="492553" name="Freihand 492552">
                  <a:extLst>
                    <a:ext uri="{FF2B5EF4-FFF2-40B4-BE49-F238E27FC236}">
                      <a16:creationId xmlns:a16="http://schemas.microsoft.com/office/drawing/2014/main" id="{FFE91292-C5AC-4435-98BC-11385B7BECF1}"/>
                    </a:ext>
                  </a:extLst>
                </p:cNvPr>
                <p:cNvPicPr/>
                <p:nvPr/>
              </p:nvPicPr>
              <p:blipFill>
                <a:blip r:embed="rId110"/>
                <a:stretch>
                  <a:fillRect/>
                </a:stretch>
              </p:blipFill>
              <p:spPr>
                <a:xfrm>
                  <a:off x="2267597" y="4518667"/>
                  <a:ext cx="92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92554" name="Freihand 492553">
                  <a:extLst>
                    <a:ext uri="{FF2B5EF4-FFF2-40B4-BE49-F238E27FC236}">
                      <a16:creationId xmlns:a16="http://schemas.microsoft.com/office/drawing/2014/main" id="{DD819C09-30EA-48DE-9316-F36CA39F9E8F}"/>
                    </a:ext>
                  </a:extLst>
                </p14:cNvPr>
                <p14:cNvContentPartPr/>
                <p14:nvPr/>
              </p14:nvContentPartPr>
              <p14:xfrm>
                <a:off x="650837" y="4536307"/>
                <a:ext cx="208080" cy="106560"/>
              </p14:xfrm>
            </p:contentPart>
          </mc:Choice>
          <mc:Fallback>
            <p:pic>
              <p:nvPicPr>
                <p:cNvPr id="492554" name="Freihand 492553">
                  <a:extLst>
                    <a:ext uri="{FF2B5EF4-FFF2-40B4-BE49-F238E27FC236}">
                      <a16:creationId xmlns:a16="http://schemas.microsoft.com/office/drawing/2014/main" id="{DD819C09-30EA-48DE-9316-F36CA39F9E8F}"/>
                    </a:ext>
                  </a:extLst>
                </p:cNvPr>
                <p:cNvPicPr/>
                <p:nvPr/>
              </p:nvPicPr>
              <p:blipFill>
                <a:blip r:embed="rId112"/>
                <a:stretch>
                  <a:fillRect/>
                </a:stretch>
              </p:blipFill>
              <p:spPr>
                <a:xfrm>
                  <a:off x="646517" y="4531987"/>
                  <a:ext cx="216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92555" name="Freihand 492554">
                  <a:extLst>
                    <a:ext uri="{FF2B5EF4-FFF2-40B4-BE49-F238E27FC236}">
                      <a16:creationId xmlns:a16="http://schemas.microsoft.com/office/drawing/2014/main" id="{17DC05A3-D787-4890-B8FD-7244B4804CB9}"/>
                    </a:ext>
                  </a:extLst>
                </p14:cNvPr>
                <p14:cNvContentPartPr/>
                <p14:nvPr/>
              </p14:nvContentPartPr>
              <p14:xfrm>
                <a:off x="902837" y="4470427"/>
                <a:ext cx="287280" cy="192960"/>
              </p14:xfrm>
            </p:contentPart>
          </mc:Choice>
          <mc:Fallback>
            <p:pic>
              <p:nvPicPr>
                <p:cNvPr id="492555" name="Freihand 492554">
                  <a:extLst>
                    <a:ext uri="{FF2B5EF4-FFF2-40B4-BE49-F238E27FC236}">
                      <a16:creationId xmlns:a16="http://schemas.microsoft.com/office/drawing/2014/main" id="{17DC05A3-D787-4890-B8FD-7244B4804CB9}"/>
                    </a:ext>
                  </a:extLst>
                </p:cNvPr>
                <p:cNvPicPr/>
                <p:nvPr/>
              </p:nvPicPr>
              <p:blipFill>
                <a:blip r:embed="rId114"/>
                <a:stretch>
                  <a:fillRect/>
                </a:stretch>
              </p:blipFill>
              <p:spPr>
                <a:xfrm>
                  <a:off x="898517" y="4466107"/>
                  <a:ext cx="2959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92556" name="Freihand 492555">
                  <a:extLst>
                    <a:ext uri="{FF2B5EF4-FFF2-40B4-BE49-F238E27FC236}">
                      <a16:creationId xmlns:a16="http://schemas.microsoft.com/office/drawing/2014/main" id="{F1C3D66A-97BB-4902-AE84-9E9BB91147F9}"/>
                    </a:ext>
                  </a:extLst>
                </p14:cNvPr>
                <p14:cNvContentPartPr/>
                <p14:nvPr/>
              </p14:nvContentPartPr>
              <p14:xfrm>
                <a:off x="1307477" y="4548187"/>
                <a:ext cx="134280" cy="9360"/>
              </p14:xfrm>
            </p:contentPart>
          </mc:Choice>
          <mc:Fallback>
            <p:pic>
              <p:nvPicPr>
                <p:cNvPr id="492556" name="Freihand 492555">
                  <a:extLst>
                    <a:ext uri="{FF2B5EF4-FFF2-40B4-BE49-F238E27FC236}">
                      <a16:creationId xmlns:a16="http://schemas.microsoft.com/office/drawing/2014/main" id="{F1C3D66A-97BB-4902-AE84-9E9BB91147F9}"/>
                    </a:ext>
                  </a:extLst>
                </p:cNvPr>
                <p:cNvPicPr/>
                <p:nvPr/>
              </p:nvPicPr>
              <p:blipFill>
                <a:blip r:embed="rId116"/>
                <a:stretch>
                  <a:fillRect/>
                </a:stretch>
              </p:blipFill>
              <p:spPr>
                <a:xfrm>
                  <a:off x="1303157" y="4543867"/>
                  <a:ext cx="1429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92558" name="Freihand 492557">
                  <a:extLst>
                    <a:ext uri="{FF2B5EF4-FFF2-40B4-BE49-F238E27FC236}">
                      <a16:creationId xmlns:a16="http://schemas.microsoft.com/office/drawing/2014/main" id="{5AFFCA71-5FF6-41F7-9A8A-201140D03B74}"/>
                    </a:ext>
                  </a:extLst>
                </p14:cNvPr>
                <p14:cNvContentPartPr/>
                <p14:nvPr/>
              </p14:nvContentPartPr>
              <p14:xfrm>
                <a:off x="2391077" y="4430107"/>
                <a:ext cx="149040" cy="182880"/>
              </p14:xfrm>
            </p:contentPart>
          </mc:Choice>
          <mc:Fallback>
            <p:pic>
              <p:nvPicPr>
                <p:cNvPr id="492558" name="Freihand 492557">
                  <a:extLst>
                    <a:ext uri="{FF2B5EF4-FFF2-40B4-BE49-F238E27FC236}">
                      <a16:creationId xmlns:a16="http://schemas.microsoft.com/office/drawing/2014/main" id="{5AFFCA71-5FF6-41F7-9A8A-201140D03B74}"/>
                    </a:ext>
                  </a:extLst>
                </p:cNvPr>
                <p:cNvPicPr/>
                <p:nvPr/>
              </p:nvPicPr>
              <p:blipFill>
                <a:blip r:embed="rId118"/>
                <a:stretch>
                  <a:fillRect/>
                </a:stretch>
              </p:blipFill>
              <p:spPr>
                <a:xfrm>
                  <a:off x="2386757" y="4425787"/>
                  <a:ext cx="1576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92559" name="Freihand 492558">
                  <a:extLst>
                    <a:ext uri="{FF2B5EF4-FFF2-40B4-BE49-F238E27FC236}">
                      <a16:creationId xmlns:a16="http://schemas.microsoft.com/office/drawing/2014/main" id="{586F9E8B-F6F6-41E3-92C8-F2734AF8F276}"/>
                    </a:ext>
                  </a:extLst>
                </p14:cNvPr>
                <p14:cNvContentPartPr/>
                <p14:nvPr/>
              </p14:nvContentPartPr>
              <p14:xfrm>
                <a:off x="2521037" y="4454227"/>
                <a:ext cx="38520" cy="39960"/>
              </p14:xfrm>
            </p:contentPart>
          </mc:Choice>
          <mc:Fallback>
            <p:pic>
              <p:nvPicPr>
                <p:cNvPr id="492559" name="Freihand 492558">
                  <a:extLst>
                    <a:ext uri="{FF2B5EF4-FFF2-40B4-BE49-F238E27FC236}">
                      <a16:creationId xmlns:a16="http://schemas.microsoft.com/office/drawing/2014/main" id="{586F9E8B-F6F6-41E3-92C8-F2734AF8F276}"/>
                    </a:ext>
                  </a:extLst>
                </p:cNvPr>
                <p:cNvPicPr/>
                <p:nvPr/>
              </p:nvPicPr>
              <p:blipFill>
                <a:blip r:embed="rId120"/>
                <a:stretch>
                  <a:fillRect/>
                </a:stretch>
              </p:blipFill>
              <p:spPr>
                <a:xfrm>
                  <a:off x="2516717" y="4449907"/>
                  <a:ext cx="47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92560" name="Freihand 492559">
                  <a:extLst>
                    <a:ext uri="{FF2B5EF4-FFF2-40B4-BE49-F238E27FC236}">
                      <a16:creationId xmlns:a16="http://schemas.microsoft.com/office/drawing/2014/main" id="{80F52249-EB28-47D2-8B20-5474B27DCA29}"/>
                    </a:ext>
                  </a:extLst>
                </p14:cNvPr>
                <p14:cNvContentPartPr/>
                <p14:nvPr/>
              </p14:nvContentPartPr>
              <p14:xfrm>
                <a:off x="2552717" y="4507867"/>
                <a:ext cx="101160" cy="222480"/>
              </p14:xfrm>
            </p:contentPart>
          </mc:Choice>
          <mc:Fallback>
            <p:pic>
              <p:nvPicPr>
                <p:cNvPr id="492560" name="Freihand 492559">
                  <a:extLst>
                    <a:ext uri="{FF2B5EF4-FFF2-40B4-BE49-F238E27FC236}">
                      <a16:creationId xmlns:a16="http://schemas.microsoft.com/office/drawing/2014/main" id="{80F52249-EB28-47D2-8B20-5474B27DCA29}"/>
                    </a:ext>
                  </a:extLst>
                </p:cNvPr>
                <p:cNvPicPr/>
                <p:nvPr/>
              </p:nvPicPr>
              <p:blipFill>
                <a:blip r:embed="rId122"/>
                <a:stretch>
                  <a:fillRect/>
                </a:stretch>
              </p:blipFill>
              <p:spPr>
                <a:xfrm>
                  <a:off x="2548397" y="4503547"/>
                  <a:ext cx="1098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92561" name="Freihand 492560">
                  <a:extLst>
                    <a:ext uri="{FF2B5EF4-FFF2-40B4-BE49-F238E27FC236}">
                      <a16:creationId xmlns:a16="http://schemas.microsoft.com/office/drawing/2014/main" id="{47F60001-693A-434C-AC33-845335734721}"/>
                    </a:ext>
                  </a:extLst>
                </p14:cNvPr>
                <p14:cNvContentPartPr/>
                <p14:nvPr/>
              </p14:nvContentPartPr>
              <p14:xfrm>
                <a:off x="2839997" y="4507867"/>
                <a:ext cx="97920" cy="113400"/>
              </p14:xfrm>
            </p:contentPart>
          </mc:Choice>
          <mc:Fallback>
            <p:pic>
              <p:nvPicPr>
                <p:cNvPr id="492561" name="Freihand 492560">
                  <a:extLst>
                    <a:ext uri="{FF2B5EF4-FFF2-40B4-BE49-F238E27FC236}">
                      <a16:creationId xmlns:a16="http://schemas.microsoft.com/office/drawing/2014/main" id="{47F60001-693A-434C-AC33-845335734721}"/>
                    </a:ext>
                  </a:extLst>
                </p:cNvPr>
                <p:cNvPicPr/>
                <p:nvPr/>
              </p:nvPicPr>
              <p:blipFill>
                <a:blip r:embed="rId124"/>
                <a:stretch>
                  <a:fillRect/>
                </a:stretch>
              </p:blipFill>
              <p:spPr>
                <a:xfrm>
                  <a:off x="2835677" y="4503547"/>
                  <a:ext cx="106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92562" name="Freihand 492561">
                  <a:extLst>
                    <a:ext uri="{FF2B5EF4-FFF2-40B4-BE49-F238E27FC236}">
                      <a16:creationId xmlns:a16="http://schemas.microsoft.com/office/drawing/2014/main" id="{C6127D7C-7C4F-4EB0-8122-777120EFDD3B}"/>
                    </a:ext>
                  </a:extLst>
                </p14:cNvPr>
                <p14:cNvContentPartPr/>
                <p14:nvPr/>
              </p14:nvContentPartPr>
              <p14:xfrm>
                <a:off x="3013157" y="4457827"/>
                <a:ext cx="340200" cy="178560"/>
              </p14:xfrm>
            </p:contentPart>
          </mc:Choice>
          <mc:Fallback>
            <p:pic>
              <p:nvPicPr>
                <p:cNvPr id="492562" name="Freihand 492561">
                  <a:extLst>
                    <a:ext uri="{FF2B5EF4-FFF2-40B4-BE49-F238E27FC236}">
                      <a16:creationId xmlns:a16="http://schemas.microsoft.com/office/drawing/2014/main" id="{C6127D7C-7C4F-4EB0-8122-777120EFDD3B}"/>
                    </a:ext>
                  </a:extLst>
                </p:cNvPr>
                <p:cNvPicPr/>
                <p:nvPr/>
              </p:nvPicPr>
              <p:blipFill>
                <a:blip r:embed="rId126"/>
                <a:stretch>
                  <a:fillRect/>
                </a:stretch>
              </p:blipFill>
              <p:spPr>
                <a:xfrm>
                  <a:off x="3008837" y="4453507"/>
                  <a:ext cx="3488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92563" name="Freihand 492562">
                  <a:extLst>
                    <a:ext uri="{FF2B5EF4-FFF2-40B4-BE49-F238E27FC236}">
                      <a16:creationId xmlns:a16="http://schemas.microsoft.com/office/drawing/2014/main" id="{131EA958-C2CC-4B0A-B29B-B5D5E36244BE}"/>
                    </a:ext>
                  </a:extLst>
                </p14:cNvPr>
                <p14:cNvContentPartPr/>
                <p14:nvPr/>
              </p14:nvContentPartPr>
              <p14:xfrm>
                <a:off x="3395477" y="4444507"/>
                <a:ext cx="479520" cy="153360"/>
              </p14:xfrm>
            </p:contentPart>
          </mc:Choice>
          <mc:Fallback>
            <p:pic>
              <p:nvPicPr>
                <p:cNvPr id="492563" name="Freihand 492562">
                  <a:extLst>
                    <a:ext uri="{FF2B5EF4-FFF2-40B4-BE49-F238E27FC236}">
                      <a16:creationId xmlns:a16="http://schemas.microsoft.com/office/drawing/2014/main" id="{131EA958-C2CC-4B0A-B29B-B5D5E36244BE}"/>
                    </a:ext>
                  </a:extLst>
                </p:cNvPr>
                <p:cNvPicPr/>
                <p:nvPr/>
              </p:nvPicPr>
              <p:blipFill>
                <a:blip r:embed="rId128"/>
                <a:stretch>
                  <a:fillRect/>
                </a:stretch>
              </p:blipFill>
              <p:spPr>
                <a:xfrm>
                  <a:off x="3391157" y="4440187"/>
                  <a:ext cx="488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92564" name="Freihand 492563">
                  <a:extLst>
                    <a:ext uri="{FF2B5EF4-FFF2-40B4-BE49-F238E27FC236}">
                      <a16:creationId xmlns:a16="http://schemas.microsoft.com/office/drawing/2014/main" id="{ED5E05D7-9C83-4B48-AD9D-07D9C82DCE35}"/>
                    </a:ext>
                  </a:extLst>
                </p14:cNvPr>
                <p14:cNvContentPartPr/>
                <p14:nvPr/>
              </p14:nvContentPartPr>
              <p14:xfrm>
                <a:off x="1283717" y="4885867"/>
                <a:ext cx="344880" cy="121320"/>
              </p14:xfrm>
            </p:contentPart>
          </mc:Choice>
          <mc:Fallback>
            <p:pic>
              <p:nvPicPr>
                <p:cNvPr id="492564" name="Freihand 492563">
                  <a:extLst>
                    <a:ext uri="{FF2B5EF4-FFF2-40B4-BE49-F238E27FC236}">
                      <a16:creationId xmlns:a16="http://schemas.microsoft.com/office/drawing/2014/main" id="{ED5E05D7-9C83-4B48-AD9D-07D9C82DCE35}"/>
                    </a:ext>
                  </a:extLst>
                </p:cNvPr>
                <p:cNvPicPr/>
                <p:nvPr/>
              </p:nvPicPr>
              <p:blipFill>
                <a:blip r:embed="rId130"/>
                <a:stretch>
                  <a:fillRect/>
                </a:stretch>
              </p:blipFill>
              <p:spPr>
                <a:xfrm>
                  <a:off x="1279397" y="4881547"/>
                  <a:ext cx="353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92566" name="Freihand 492565">
                  <a:extLst>
                    <a:ext uri="{FF2B5EF4-FFF2-40B4-BE49-F238E27FC236}">
                      <a16:creationId xmlns:a16="http://schemas.microsoft.com/office/drawing/2014/main" id="{0600B093-BEED-4880-B7FA-4A4750C69C4F}"/>
                    </a:ext>
                  </a:extLst>
                </p14:cNvPr>
                <p14:cNvContentPartPr/>
                <p14:nvPr/>
              </p14:nvContentPartPr>
              <p14:xfrm>
                <a:off x="1816157" y="4853827"/>
                <a:ext cx="152640" cy="132480"/>
              </p14:xfrm>
            </p:contentPart>
          </mc:Choice>
          <mc:Fallback>
            <p:pic>
              <p:nvPicPr>
                <p:cNvPr id="492566" name="Freihand 492565">
                  <a:extLst>
                    <a:ext uri="{FF2B5EF4-FFF2-40B4-BE49-F238E27FC236}">
                      <a16:creationId xmlns:a16="http://schemas.microsoft.com/office/drawing/2014/main" id="{0600B093-BEED-4880-B7FA-4A4750C69C4F}"/>
                    </a:ext>
                  </a:extLst>
                </p:cNvPr>
                <p:cNvPicPr/>
                <p:nvPr/>
              </p:nvPicPr>
              <p:blipFill>
                <a:blip r:embed="rId132"/>
                <a:stretch>
                  <a:fillRect/>
                </a:stretch>
              </p:blipFill>
              <p:spPr>
                <a:xfrm>
                  <a:off x="1811837" y="4849507"/>
                  <a:ext cx="161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92567" name="Freihand 492566">
                  <a:extLst>
                    <a:ext uri="{FF2B5EF4-FFF2-40B4-BE49-F238E27FC236}">
                      <a16:creationId xmlns:a16="http://schemas.microsoft.com/office/drawing/2014/main" id="{2228E074-96EC-42E7-AE06-AD7A182C3D45}"/>
                    </a:ext>
                  </a:extLst>
                </p14:cNvPr>
                <p14:cNvContentPartPr/>
                <p14:nvPr/>
              </p14:nvContentPartPr>
              <p14:xfrm>
                <a:off x="1798157" y="4890907"/>
                <a:ext cx="194760" cy="16560"/>
              </p14:xfrm>
            </p:contentPart>
          </mc:Choice>
          <mc:Fallback>
            <p:pic>
              <p:nvPicPr>
                <p:cNvPr id="492567" name="Freihand 492566">
                  <a:extLst>
                    <a:ext uri="{FF2B5EF4-FFF2-40B4-BE49-F238E27FC236}">
                      <a16:creationId xmlns:a16="http://schemas.microsoft.com/office/drawing/2014/main" id="{2228E074-96EC-42E7-AE06-AD7A182C3D45}"/>
                    </a:ext>
                  </a:extLst>
                </p:cNvPr>
                <p:cNvPicPr/>
                <p:nvPr/>
              </p:nvPicPr>
              <p:blipFill>
                <a:blip r:embed="rId134"/>
                <a:stretch>
                  <a:fillRect/>
                </a:stretch>
              </p:blipFill>
              <p:spPr>
                <a:xfrm>
                  <a:off x="1793837" y="4886587"/>
                  <a:ext cx="2034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92568" name="Freihand 492567">
                  <a:extLst>
                    <a:ext uri="{FF2B5EF4-FFF2-40B4-BE49-F238E27FC236}">
                      <a16:creationId xmlns:a16="http://schemas.microsoft.com/office/drawing/2014/main" id="{BB0C40E7-1D9D-4FA7-BB37-7825CF1F687F}"/>
                    </a:ext>
                  </a:extLst>
                </p14:cNvPr>
                <p14:cNvContentPartPr/>
                <p14:nvPr/>
              </p14:nvContentPartPr>
              <p14:xfrm>
                <a:off x="1751357" y="4910707"/>
                <a:ext cx="205560" cy="37440"/>
              </p14:xfrm>
            </p:contentPart>
          </mc:Choice>
          <mc:Fallback>
            <p:pic>
              <p:nvPicPr>
                <p:cNvPr id="492568" name="Freihand 492567">
                  <a:extLst>
                    <a:ext uri="{FF2B5EF4-FFF2-40B4-BE49-F238E27FC236}">
                      <a16:creationId xmlns:a16="http://schemas.microsoft.com/office/drawing/2014/main" id="{BB0C40E7-1D9D-4FA7-BB37-7825CF1F687F}"/>
                    </a:ext>
                  </a:extLst>
                </p:cNvPr>
                <p:cNvPicPr/>
                <p:nvPr/>
              </p:nvPicPr>
              <p:blipFill>
                <a:blip r:embed="rId136"/>
                <a:stretch>
                  <a:fillRect/>
                </a:stretch>
              </p:blipFill>
              <p:spPr>
                <a:xfrm>
                  <a:off x="1747037" y="4906387"/>
                  <a:ext cx="2142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92569" name="Freihand 492568">
                  <a:extLst>
                    <a:ext uri="{FF2B5EF4-FFF2-40B4-BE49-F238E27FC236}">
                      <a16:creationId xmlns:a16="http://schemas.microsoft.com/office/drawing/2014/main" id="{3F3C2D34-F389-47CE-8484-865C5EA9FD8B}"/>
                    </a:ext>
                  </a:extLst>
                </p14:cNvPr>
                <p14:cNvContentPartPr/>
                <p14:nvPr/>
              </p14:nvContentPartPr>
              <p14:xfrm>
                <a:off x="2125757" y="4868947"/>
                <a:ext cx="263520" cy="106920"/>
              </p14:xfrm>
            </p:contentPart>
          </mc:Choice>
          <mc:Fallback>
            <p:pic>
              <p:nvPicPr>
                <p:cNvPr id="492569" name="Freihand 492568">
                  <a:extLst>
                    <a:ext uri="{FF2B5EF4-FFF2-40B4-BE49-F238E27FC236}">
                      <a16:creationId xmlns:a16="http://schemas.microsoft.com/office/drawing/2014/main" id="{3F3C2D34-F389-47CE-8484-865C5EA9FD8B}"/>
                    </a:ext>
                  </a:extLst>
                </p:cNvPr>
                <p:cNvPicPr/>
                <p:nvPr/>
              </p:nvPicPr>
              <p:blipFill>
                <a:blip r:embed="rId138"/>
                <a:stretch>
                  <a:fillRect/>
                </a:stretch>
              </p:blipFill>
              <p:spPr>
                <a:xfrm>
                  <a:off x="2121437" y="4864627"/>
                  <a:ext cx="272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92570" name="Freihand 492569">
                  <a:extLst>
                    <a:ext uri="{FF2B5EF4-FFF2-40B4-BE49-F238E27FC236}">
                      <a16:creationId xmlns:a16="http://schemas.microsoft.com/office/drawing/2014/main" id="{74CF402A-903D-4A59-8E0A-993D3B214AE2}"/>
                    </a:ext>
                  </a:extLst>
                </p14:cNvPr>
                <p14:cNvContentPartPr/>
                <p14:nvPr/>
              </p14:nvContentPartPr>
              <p14:xfrm>
                <a:off x="2647397" y="4845907"/>
                <a:ext cx="17280" cy="141840"/>
              </p14:xfrm>
            </p:contentPart>
          </mc:Choice>
          <mc:Fallback>
            <p:pic>
              <p:nvPicPr>
                <p:cNvPr id="492570" name="Freihand 492569">
                  <a:extLst>
                    <a:ext uri="{FF2B5EF4-FFF2-40B4-BE49-F238E27FC236}">
                      <a16:creationId xmlns:a16="http://schemas.microsoft.com/office/drawing/2014/main" id="{74CF402A-903D-4A59-8E0A-993D3B214AE2}"/>
                    </a:ext>
                  </a:extLst>
                </p:cNvPr>
                <p:cNvPicPr/>
                <p:nvPr/>
              </p:nvPicPr>
              <p:blipFill>
                <a:blip r:embed="rId140"/>
                <a:stretch>
                  <a:fillRect/>
                </a:stretch>
              </p:blipFill>
              <p:spPr>
                <a:xfrm>
                  <a:off x="2643077" y="4841587"/>
                  <a:ext cx="25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92571" name="Freihand 492570">
                  <a:extLst>
                    <a:ext uri="{FF2B5EF4-FFF2-40B4-BE49-F238E27FC236}">
                      <a16:creationId xmlns:a16="http://schemas.microsoft.com/office/drawing/2014/main" id="{1D82FDED-B53B-47D4-939E-DBF183AFC802}"/>
                    </a:ext>
                  </a:extLst>
                </p14:cNvPr>
                <p14:cNvContentPartPr/>
                <p14:nvPr/>
              </p14:nvContentPartPr>
              <p14:xfrm>
                <a:off x="2608877" y="4873267"/>
                <a:ext cx="114480" cy="12240"/>
              </p14:xfrm>
            </p:contentPart>
          </mc:Choice>
          <mc:Fallback>
            <p:pic>
              <p:nvPicPr>
                <p:cNvPr id="492571" name="Freihand 492570">
                  <a:extLst>
                    <a:ext uri="{FF2B5EF4-FFF2-40B4-BE49-F238E27FC236}">
                      <a16:creationId xmlns:a16="http://schemas.microsoft.com/office/drawing/2014/main" id="{1D82FDED-B53B-47D4-939E-DBF183AFC802}"/>
                    </a:ext>
                  </a:extLst>
                </p:cNvPr>
                <p:cNvPicPr/>
                <p:nvPr/>
              </p:nvPicPr>
              <p:blipFill>
                <a:blip r:embed="rId142"/>
                <a:stretch>
                  <a:fillRect/>
                </a:stretch>
              </p:blipFill>
              <p:spPr>
                <a:xfrm>
                  <a:off x="2604557" y="4868947"/>
                  <a:ext cx="1231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92572" name="Freihand 492571">
                  <a:extLst>
                    <a:ext uri="{FF2B5EF4-FFF2-40B4-BE49-F238E27FC236}">
                      <a16:creationId xmlns:a16="http://schemas.microsoft.com/office/drawing/2014/main" id="{C867F559-2EB6-4C23-8844-5412CA9999BA}"/>
                    </a:ext>
                  </a:extLst>
                </p14:cNvPr>
                <p14:cNvContentPartPr/>
                <p14:nvPr/>
              </p14:nvContentPartPr>
              <p14:xfrm>
                <a:off x="2572517" y="4981267"/>
                <a:ext cx="182520" cy="35280"/>
              </p14:xfrm>
            </p:contentPart>
          </mc:Choice>
          <mc:Fallback>
            <p:pic>
              <p:nvPicPr>
                <p:cNvPr id="492572" name="Freihand 492571">
                  <a:extLst>
                    <a:ext uri="{FF2B5EF4-FFF2-40B4-BE49-F238E27FC236}">
                      <a16:creationId xmlns:a16="http://schemas.microsoft.com/office/drawing/2014/main" id="{C867F559-2EB6-4C23-8844-5412CA9999BA}"/>
                    </a:ext>
                  </a:extLst>
                </p:cNvPr>
                <p:cNvPicPr/>
                <p:nvPr/>
              </p:nvPicPr>
              <p:blipFill>
                <a:blip r:embed="rId144"/>
                <a:stretch>
                  <a:fillRect/>
                </a:stretch>
              </p:blipFill>
              <p:spPr>
                <a:xfrm>
                  <a:off x="2568197" y="4976947"/>
                  <a:ext cx="1911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92573" name="Freihand 492572">
                  <a:extLst>
                    <a:ext uri="{FF2B5EF4-FFF2-40B4-BE49-F238E27FC236}">
                      <a16:creationId xmlns:a16="http://schemas.microsoft.com/office/drawing/2014/main" id="{792044F8-FBC2-42D6-BF24-342CBB4926E4}"/>
                    </a:ext>
                  </a:extLst>
                </p14:cNvPr>
                <p14:cNvContentPartPr/>
                <p14:nvPr/>
              </p14:nvContentPartPr>
              <p14:xfrm>
                <a:off x="2857277" y="4817107"/>
                <a:ext cx="98640" cy="159480"/>
              </p14:xfrm>
            </p:contentPart>
          </mc:Choice>
          <mc:Fallback>
            <p:pic>
              <p:nvPicPr>
                <p:cNvPr id="492573" name="Freihand 492572">
                  <a:extLst>
                    <a:ext uri="{FF2B5EF4-FFF2-40B4-BE49-F238E27FC236}">
                      <a16:creationId xmlns:a16="http://schemas.microsoft.com/office/drawing/2014/main" id="{792044F8-FBC2-42D6-BF24-342CBB4926E4}"/>
                    </a:ext>
                  </a:extLst>
                </p:cNvPr>
                <p:cNvPicPr/>
                <p:nvPr/>
              </p:nvPicPr>
              <p:blipFill>
                <a:blip r:embed="rId146"/>
                <a:stretch>
                  <a:fillRect/>
                </a:stretch>
              </p:blipFill>
              <p:spPr>
                <a:xfrm>
                  <a:off x="2852957" y="4812787"/>
                  <a:ext cx="107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92574" name="Freihand 492573">
                  <a:extLst>
                    <a:ext uri="{FF2B5EF4-FFF2-40B4-BE49-F238E27FC236}">
                      <a16:creationId xmlns:a16="http://schemas.microsoft.com/office/drawing/2014/main" id="{35D5D6DA-C813-4C7E-967E-8235805DD9E0}"/>
                    </a:ext>
                  </a:extLst>
                </p14:cNvPr>
                <p14:cNvContentPartPr/>
                <p14:nvPr/>
              </p14:nvContentPartPr>
              <p14:xfrm>
                <a:off x="3014957" y="4828627"/>
                <a:ext cx="127440" cy="120240"/>
              </p14:xfrm>
            </p:contentPart>
          </mc:Choice>
          <mc:Fallback>
            <p:pic>
              <p:nvPicPr>
                <p:cNvPr id="492574" name="Freihand 492573">
                  <a:extLst>
                    <a:ext uri="{FF2B5EF4-FFF2-40B4-BE49-F238E27FC236}">
                      <a16:creationId xmlns:a16="http://schemas.microsoft.com/office/drawing/2014/main" id="{35D5D6DA-C813-4C7E-967E-8235805DD9E0}"/>
                    </a:ext>
                  </a:extLst>
                </p:cNvPr>
                <p:cNvPicPr/>
                <p:nvPr/>
              </p:nvPicPr>
              <p:blipFill>
                <a:blip r:embed="rId148"/>
                <a:stretch>
                  <a:fillRect/>
                </a:stretch>
              </p:blipFill>
              <p:spPr>
                <a:xfrm>
                  <a:off x="3010637" y="4824307"/>
                  <a:ext cx="136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92575" name="Freihand 492574">
                  <a:extLst>
                    <a:ext uri="{FF2B5EF4-FFF2-40B4-BE49-F238E27FC236}">
                      <a16:creationId xmlns:a16="http://schemas.microsoft.com/office/drawing/2014/main" id="{40C38947-FEDC-4677-AA93-84D47DCF411D}"/>
                    </a:ext>
                  </a:extLst>
                </p14:cNvPr>
                <p14:cNvContentPartPr/>
                <p14:nvPr/>
              </p14:nvContentPartPr>
              <p14:xfrm>
                <a:off x="3161117" y="4772467"/>
                <a:ext cx="155520" cy="186840"/>
              </p14:xfrm>
            </p:contentPart>
          </mc:Choice>
          <mc:Fallback>
            <p:pic>
              <p:nvPicPr>
                <p:cNvPr id="492575" name="Freihand 492574">
                  <a:extLst>
                    <a:ext uri="{FF2B5EF4-FFF2-40B4-BE49-F238E27FC236}">
                      <a16:creationId xmlns:a16="http://schemas.microsoft.com/office/drawing/2014/main" id="{40C38947-FEDC-4677-AA93-84D47DCF411D}"/>
                    </a:ext>
                  </a:extLst>
                </p:cNvPr>
                <p:cNvPicPr/>
                <p:nvPr/>
              </p:nvPicPr>
              <p:blipFill>
                <a:blip r:embed="rId150"/>
                <a:stretch>
                  <a:fillRect/>
                </a:stretch>
              </p:blipFill>
              <p:spPr>
                <a:xfrm>
                  <a:off x="3156797" y="4768147"/>
                  <a:ext cx="1641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92576" name="Freihand 492575">
                  <a:extLst>
                    <a:ext uri="{FF2B5EF4-FFF2-40B4-BE49-F238E27FC236}">
                      <a16:creationId xmlns:a16="http://schemas.microsoft.com/office/drawing/2014/main" id="{DE929D4E-6ADC-409A-9005-9DF27423206F}"/>
                    </a:ext>
                  </a:extLst>
                </p14:cNvPr>
                <p14:cNvContentPartPr/>
                <p14:nvPr/>
              </p14:nvContentPartPr>
              <p14:xfrm>
                <a:off x="3274517" y="4902427"/>
                <a:ext cx="99000" cy="65520"/>
              </p14:xfrm>
            </p:contentPart>
          </mc:Choice>
          <mc:Fallback>
            <p:pic>
              <p:nvPicPr>
                <p:cNvPr id="492576" name="Freihand 492575">
                  <a:extLst>
                    <a:ext uri="{FF2B5EF4-FFF2-40B4-BE49-F238E27FC236}">
                      <a16:creationId xmlns:a16="http://schemas.microsoft.com/office/drawing/2014/main" id="{DE929D4E-6ADC-409A-9005-9DF27423206F}"/>
                    </a:ext>
                  </a:extLst>
                </p:cNvPr>
                <p:cNvPicPr/>
                <p:nvPr/>
              </p:nvPicPr>
              <p:blipFill>
                <a:blip r:embed="rId152"/>
                <a:stretch>
                  <a:fillRect/>
                </a:stretch>
              </p:blipFill>
              <p:spPr>
                <a:xfrm>
                  <a:off x="3270197" y="4898107"/>
                  <a:ext cx="107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92578" name="Freihand 492577">
                  <a:extLst>
                    <a:ext uri="{FF2B5EF4-FFF2-40B4-BE49-F238E27FC236}">
                      <a16:creationId xmlns:a16="http://schemas.microsoft.com/office/drawing/2014/main" id="{6F328BCE-D8C1-46BE-8665-3DB2DC4A039E}"/>
                    </a:ext>
                  </a:extLst>
                </p14:cNvPr>
                <p14:cNvContentPartPr/>
                <p14:nvPr/>
              </p14:nvContentPartPr>
              <p14:xfrm>
                <a:off x="3502757" y="4801987"/>
                <a:ext cx="190440" cy="234360"/>
              </p14:xfrm>
            </p:contentPart>
          </mc:Choice>
          <mc:Fallback>
            <p:pic>
              <p:nvPicPr>
                <p:cNvPr id="492578" name="Freihand 492577">
                  <a:extLst>
                    <a:ext uri="{FF2B5EF4-FFF2-40B4-BE49-F238E27FC236}">
                      <a16:creationId xmlns:a16="http://schemas.microsoft.com/office/drawing/2014/main" id="{6F328BCE-D8C1-46BE-8665-3DB2DC4A039E}"/>
                    </a:ext>
                  </a:extLst>
                </p:cNvPr>
                <p:cNvPicPr/>
                <p:nvPr/>
              </p:nvPicPr>
              <p:blipFill>
                <a:blip r:embed="rId154"/>
                <a:stretch>
                  <a:fillRect/>
                </a:stretch>
              </p:blipFill>
              <p:spPr>
                <a:xfrm>
                  <a:off x="3498437" y="4797667"/>
                  <a:ext cx="1990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92579" name="Freihand 492578">
                  <a:extLst>
                    <a:ext uri="{FF2B5EF4-FFF2-40B4-BE49-F238E27FC236}">
                      <a16:creationId xmlns:a16="http://schemas.microsoft.com/office/drawing/2014/main" id="{B300AD8F-BD77-4BFB-8F75-A476DF5A2CEA}"/>
                    </a:ext>
                  </a:extLst>
                </p14:cNvPr>
                <p14:cNvContentPartPr/>
                <p14:nvPr/>
              </p14:nvContentPartPr>
              <p14:xfrm>
                <a:off x="3680597" y="4810987"/>
                <a:ext cx="261360" cy="204120"/>
              </p14:xfrm>
            </p:contentPart>
          </mc:Choice>
          <mc:Fallback>
            <p:pic>
              <p:nvPicPr>
                <p:cNvPr id="492579" name="Freihand 492578">
                  <a:extLst>
                    <a:ext uri="{FF2B5EF4-FFF2-40B4-BE49-F238E27FC236}">
                      <a16:creationId xmlns:a16="http://schemas.microsoft.com/office/drawing/2014/main" id="{B300AD8F-BD77-4BFB-8F75-A476DF5A2CEA}"/>
                    </a:ext>
                  </a:extLst>
                </p:cNvPr>
                <p:cNvPicPr/>
                <p:nvPr/>
              </p:nvPicPr>
              <p:blipFill>
                <a:blip r:embed="rId156"/>
                <a:stretch>
                  <a:fillRect/>
                </a:stretch>
              </p:blipFill>
              <p:spPr>
                <a:xfrm>
                  <a:off x="3676277" y="4806667"/>
                  <a:ext cx="2700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92580" name="Freihand 492579">
                  <a:extLst>
                    <a:ext uri="{FF2B5EF4-FFF2-40B4-BE49-F238E27FC236}">
                      <a16:creationId xmlns:a16="http://schemas.microsoft.com/office/drawing/2014/main" id="{C58D1FBA-69F9-472C-9F45-6B16033C1EF5}"/>
                    </a:ext>
                  </a:extLst>
                </p14:cNvPr>
                <p14:cNvContentPartPr/>
                <p14:nvPr/>
              </p14:nvContentPartPr>
              <p14:xfrm>
                <a:off x="3984077" y="4804147"/>
                <a:ext cx="113040" cy="94680"/>
              </p14:xfrm>
            </p:contentPart>
          </mc:Choice>
          <mc:Fallback>
            <p:pic>
              <p:nvPicPr>
                <p:cNvPr id="492580" name="Freihand 492579">
                  <a:extLst>
                    <a:ext uri="{FF2B5EF4-FFF2-40B4-BE49-F238E27FC236}">
                      <a16:creationId xmlns:a16="http://schemas.microsoft.com/office/drawing/2014/main" id="{C58D1FBA-69F9-472C-9F45-6B16033C1EF5}"/>
                    </a:ext>
                  </a:extLst>
                </p:cNvPr>
                <p:cNvPicPr/>
                <p:nvPr/>
              </p:nvPicPr>
              <p:blipFill>
                <a:blip r:embed="rId158"/>
                <a:stretch>
                  <a:fillRect/>
                </a:stretch>
              </p:blipFill>
              <p:spPr>
                <a:xfrm>
                  <a:off x="3979757" y="4799827"/>
                  <a:ext cx="121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92581" name="Freihand 492580">
                  <a:extLst>
                    <a:ext uri="{FF2B5EF4-FFF2-40B4-BE49-F238E27FC236}">
                      <a16:creationId xmlns:a16="http://schemas.microsoft.com/office/drawing/2014/main" id="{5B0C107C-FF8F-4B31-98A3-CBA249077A48}"/>
                    </a:ext>
                  </a:extLst>
                </p14:cNvPr>
                <p14:cNvContentPartPr/>
                <p14:nvPr/>
              </p14:nvContentPartPr>
              <p14:xfrm>
                <a:off x="4108997" y="4751227"/>
                <a:ext cx="263880" cy="133560"/>
              </p14:xfrm>
            </p:contentPart>
          </mc:Choice>
          <mc:Fallback>
            <p:pic>
              <p:nvPicPr>
                <p:cNvPr id="492581" name="Freihand 492580">
                  <a:extLst>
                    <a:ext uri="{FF2B5EF4-FFF2-40B4-BE49-F238E27FC236}">
                      <a16:creationId xmlns:a16="http://schemas.microsoft.com/office/drawing/2014/main" id="{5B0C107C-FF8F-4B31-98A3-CBA249077A48}"/>
                    </a:ext>
                  </a:extLst>
                </p:cNvPr>
                <p:cNvPicPr/>
                <p:nvPr/>
              </p:nvPicPr>
              <p:blipFill>
                <a:blip r:embed="rId160"/>
                <a:stretch>
                  <a:fillRect/>
                </a:stretch>
              </p:blipFill>
              <p:spPr>
                <a:xfrm>
                  <a:off x="4104677" y="4746907"/>
                  <a:ext cx="2725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92582" name="Freihand 492581">
                  <a:extLst>
                    <a:ext uri="{FF2B5EF4-FFF2-40B4-BE49-F238E27FC236}">
                      <a16:creationId xmlns:a16="http://schemas.microsoft.com/office/drawing/2014/main" id="{E96646FC-D8A1-4105-A7B2-89B2C03DDE0E}"/>
                    </a:ext>
                  </a:extLst>
                </p14:cNvPr>
                <p14:cNvContentPartPr/>
                <p14:nvPr/>
              </p14:nvContentPartPr>
              <p14:xfrm>
                <a:off x="4015397" y="4686427"/>
                <a:ext cx="91800" cy="8280"/>
              </p14:xfrm>
            </p:contentPart>
          </mc:Choice>
          <mc:Fallback>
            <p:pic>
              <p:nvPicPr>
                <p:cNvPr id="492582" name="Freihand 492581">
                  <a:extLst>
                    <a:ext uri="{FF2B5EF4-FFF2-40B4-BE49-F238E27FC236}">
                      <a16:creationId xmlns:a16="http://schemas.microsoft.com/office/drawing/2014/main" id="{E96646FC-D8A1-4105-A7B2-89B2C03DDE0E}"/>
                    </a:ext>
                  </a:extLst>
                </p:cNvPr>
                <p:cNvPicPr/>
                <p:nvPr/>
              </p:nvPicPr>
              <p:blipFill>
                <a:blip r:embed="rId162"/>
                <a:stretch>
                  <a:fillRect/>
                </a:stretch>
              </p:blipFill>
              <p:spPr>
                <a:xfrm>
                  <a:off x="4011077" y="4682107"/>
                  <a:ext cx="100440" cy="16920"/>
                </a:xfrm>
                <a:prstGeom prst="rect">
                  <a:avLst/>
                </a:prstGeom>
              </p:spPr>
            </p:pic>
          </mc:Fallback>
        </mc:AlternateContent>
      </p:grpSp>
      <p:grpSp>
        <p:nvGrpSpPr>
          <p:cNvPr id="492594" name="Gruppieren 492593">
            <a:extLst>
              <a:ext uri="{FF2B5EF4-FFF2-40B4-BE49-F238E27FC236}">
                <a16:creationId xmlns:a16="http://schemas.microsoft.com/office/drawing/2014/main" id="{89A32541-EAF3-4040-BA60-45888CCEF752}"/>
              </a:ext>
            </a:extLst>
          </p:cNvPr>
          <p:cNvGrpSpPr/>
          <p:nvPr/>
        </p:nvGrpSpPr>
        <p:grpSpPr>
          <a:xfrm>
            <a:off x="1371557" y="5138227"/>
            <a:ext cx="2161440" cy="235800"/>
            <a:chOff x="1371557" y="5138227"/>
            <a:chExt cx="2161440" cy="235800"/>
          </a:xfrm>
        </p:grpSpPr>
        <mc:AlternateContent xmlns:mc="http://schemas.openxmlformats.org/markup-compatibility/2006">
          <mc:Choice xmlns:p14="http://schemas.microsoft.com/office/powerpoint/2010/main" Requires="p14">
            <p:contentPart p14:bwMode="auto" r:id="rId163">
              <p14:nvContentPartPr>
                <p14:cNvPr id="492584" name="Freihand 492583">
                  <a:extLst>
                    <a:ext uri="{FF2B5EF4-FFF2-40B4-BE49-F238E27FC236}">
                      <a16:creationId xmlns:a16="http://schemas.microsoft.com/office/drawing/2014/main" id="{12FD65D5-879F-4F19-9386-436751BAB1E6}"/>
                    </a:ext>
                  </a:extLst>
                </p14:cNvPr>
                <p14:cNvContentPartPr/>
                <p14:nvPr/>
              </p14:nvContentPartPr>
              <p14:xfrm>
                <a:off x="1371557" y="5215627"/>
                <a:ext cx="166320" cy="158400"/>
              </p14:xfrm>
            </p:contentPart>
          </mc:Choice>
          <mc:Fallback>
            <p:pic>
              <p:nvPicPr>
                <p:cNvPr id="492584" name="Freihand 492583">
                  <a:extLst>
                    <a:ext uri="{FF2B5EF4-FFF2-40B4-BE49-F238E27FC236}">
                      <a16:creationId xmlns:a16="http://schemas.microsoft.com/office/drawing/2014/main" id="{12FD65D5-879F-4F19-9386-436751BAB1E6}"/>
                    </a:ext>
                  </a:extLst>
                </p:cNvPr>
                <p:cNvPicPr/>
                <p:nvPr/>
              </p:nvPicPr>
              <p:blipFill>
                <a:blip r:embed="rId164"/>
                <a:stretch>
                  <a:fillRect/>
                </a:stretch>
              </p:blipFill>
              <p:spPr>
                <a:xfrm>
                  <a:off x="1367237" y="5211307"/>
                  <a:ext cx="1749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92585" name="Freihand 492584">
                  <a:extLst>
                    <a:ext uri="{FF2B5EF4-FFF2-40B4-BE49-F238E27FC236}">
                      <a16:creationId xmlns:a16="http://schemas.microsoft.com/office/drawing/2014/main" id="{5F9C4A5D-1EF4-4282-905D-2E3BC46F92C6}"/>
                    </a:ext>
                  </a:extLst>
                </p14:cNvPr>
                <p14:cNvContentPartPr/>
                <p14:nvPr/>
              </p14:nvContentPartPr>
              <p14:xfrm>
                <a:off x="1547597" y="5272147"/>
                <a:ext cx="361080" cy="67680"/>
              </p14:xfrm>
            </p:contentPart>
          </mc:Choice>
          <mc:Fallback>
            <p:pic>
              <p:nvPicPr>
                <p:cNvPr id="492585" name="Freihand 492584">
                  <a:extLst>
                    <a:ext uri="{FF2B5EF4-FFF2-40B4-BE49-F238E27FC236}">
                      <a16:creationId xmlns:a16="http://schemas.microsoft.com/office/drawing/2014/main" id="{5F9C4A5D-1EF4-4282-905D-2E3BC46F92C6}"/>
                    </a:ext>
                  </a:extLst>
                </p:cNvPr>
                <p:cNvPicPr/>
                <p:nvPr/>
              </p:nvPicPr>
              <p:blipFill>
                <a:blip r:embed="rId166"/>
                <a:stretch>
                  <a:fillRect/>
                </a:stretch>
              </p:blipFill>
              <p:spPr>
                <a:xfrm>
                  <a:off x="1543277" y="5267827"/>
                  <a:ext cx="369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92586" name="Freihand 492585">
                  <a:extLst>
                    <a:ext uri="{FF2B5EF4-FFF2-40B4-BE49-F238E27FC236}">
                      <a16:creationId xmlns:a16="http://schemas.microsoft.com/office/drawing/2014/main" id="{689817A0-E7DB-4E39-A2BF-684F9CCF06B5}"/>
                    </a:ext>
                  </a:extLst>
                </p14:cNvPr>
                <p14:cNvContentPartPr/>
                <p14:nvPr/>
              </p14:nvContentPartPr>
              <p14:xfrm>
                <a:off x="2093357" y="5217787"/>
                <a:ext cx="169200" cy="122400"/>
              </p14:xfrm>
            </p:contentPart>
          </mc:Choice>
          <mc:Fallback>
            <p:pic>
              <p:nvPicPr>
                <p:cNvPr id="492586" name="Freihand 492585">
                  <a:extLst>
                    <a:ext uri="{FF2B5EF4-FFF2-40B4-BE49-F238E27FC236}">
                      <a16:creationId xmlns:a16="http://schemas.microsoft.com/office/drawing/2014/main" id="{689817A0-E7DB-4E39-A2BF-684F9CCF06B5}"/>
                    </a:ext>
                  </a:extLst>
                </p:cNvPr>
                <p:cNvPicPr/>
                <p:nvPr/>
              </p:nvPicPr>
              <p:blipFill>
                <a:blip r:embed="rId168"/>
                <a:stretch>
                  <a:fillRect/>
                </a:stretch>
              </p:blipFill>
              <p:spPr>
                <a:xfrm>
                  <a:off x="2089037" y="5213467"/>
                  <a:ext cx="177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92587" name="Freihand 492586">
                  <a:extLst>
                    <a:ext uri="{FF2B5EF4-FFF2-40B4-BE49-F238E27FC236}">
                      <a16:creationId xmlns:a16="http://schemas.microsoft.com/office/drawing/2014/main" id="{540DAFFB-D481-44F0-94CA-5130B431FE36}"/>
                    </a:ext>
                  </a:extLst>
                </p14:cNvPr>
                <p14:cNvContentPartPr/>
                <p14:nvPr/>
              </p14:nvContentPartPr>
              <p14:xfrm>
                <a:off x="2292437" y="5191867"/>
                <a:ext cx="102240" cy="132480"/>
              </p14:xfrm>
            </p:contentPart>
          </mc:Choice>
          <mc:Fallback>
            <p:pic>
              <p:nvPicPr>
                <p:cNvPr id="492587" name="Freihand 492586">
                  <a:extLst>
                    <a:ext uri="{FF2B5EF4-FFF2-40B4-BE49-F238E27FC236}">
                      <a16:creationId xmlns:a16="http://schemas.microsoft.com/office/drawing/2014/main" id="{540DAFFB-D481-44F0-94CA-5130B431FE36}"/>
                    </a:ext>
                  </a:extLst>
                </p:cNvPr>
                <p:cNvPicPr/>
                <p:nvPr/>
              </p:nvPicPr>
              <p:blipFill>
                <a:blip r:embed="rId170"/>
                <a:stretch>
                  <a:fillRect/>
                </a:stretch>
              </p:blipFill>
              <p:spPr>
                <a:xfrm>
                  <a:off x="2288117" y="5187547"/>
                  <a:ext cx="110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92588" name="Freihand 492587">
                  <a:extLst>
                    <a:ext uri="{FF2B5EF4-FFF2-40B4-BE49-F238E27FC236}">
                      <a16:creationId xmlns:a16="http://schemas.microsoft.com/office/drawing/2014/main" id="{1B0BA22E-568B-4A62-A0E3-5689C667FCF1}"/>
                    </a:ext>
                  </a:extLst>
                </p14:cNvPr>
                <p14:cNvContentPartPr/>
                <p14:nvPr/>
              </p14:nvContentPartPr>
              <p14:xfrm>
                <a:off x="2497997" y="5251627"/>
                <a:ext cx="100440" cy="4320"/>
              </p14:xfrm>
            </p:contentPart>
          </mc:Choice>
          <mc:Fallback>
            <p:pic>
              <p:nvPicPr>
                <p:cNvPr id="492588" name="Freihand 492587">
                  <a:extLst>
                    <a:ext uri="{FF2B5EF4-FFF2-40B4-BE49-F238E27FC236}">
                      <a16:creationId xmlns:a16="http://schemas.microsoft.com/office/drawing/2014/main" id="{1B0BA22E-568B-4A62-A0E3-5689C667FCF1}"/>
                    </a:ext>
                  </a:extLst>
                </p:cNvPr>
                <p:cNvPicPr/>
                <p:nvPr/>
              </p:nvPicPr>
              <p:blipFill>
                <a:blip r:embed="rId172"/>
                <a:stretch>
                  <a:fillRect/>
                </a:stretch>
              </p:blipFill>
              <p:spPr>
                <a:xfrm>
                  <a:off x="2493677" y="5247307"/>
                  <a:ext cx="1090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92589" name="Freihand 492588">
                  <a:extLst>
                    <a:ext uri="{FF2B5EF4-FFF2-40B4-BE49-F238E27FC236}">
                      <a16:creationId xmlns:a16="http://schemas.microsoft.com/office/drawing/2014/main" id="{AF2B878B-9981-4DF8-B715-D53A64C720CC}"/>
                    </a:ext>
                  </a:extLst>
                </p14:cNvPr>
                <p14:cNvContentPartPr/>
                <p14:nvPr/>
              </p14:nvContentPartPr>
              <p14:xfrm>
                <a:off x="2737397" y="5192947"/>
                <a:ext cx="14400" cy="124200"/>
              </p14:xfrm>
            </p:contentPart>
          </mc:Choice>
          <mc:Fallback>
            <p:pic>
              <p:nvPicPr>
                <p:cNvPr id="492589" name="Freihand 492588">
                  <a:extLst>
                    <a:ext uri="{FF2B5EF4-FFF2-40B4-BE49-F238E27FC236}">
                      <a16:creationId xmlns:a16="http://schemas.microsoft.com/office/drawing/2014/main" id="{AF2B878B-9981-4DF8-B715-D53A64C720CC}"/>
                    </a:ext>
                  </a:extLst>
                </p:cNvPr>
                <p:cNvPicPr/>
                <p:nvPr/>
              </p:nvPicPr>
              <p:blipFill>
                <a:blip r:embed="rId174"/>
                <a:stretch>
                  <a:fillRect/>
                </a:stretch>
              </p:blipFill>
              <p:spPr>
                <a:xfrm>
                  <a:off x="2733077" y="5188627"/>
                  <a:ext cx="230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92590" name="Freihand 492589">
                  <a:extLst>
                    <a:ext uri="{FF2B5EF4-FFF2-40B4-BE49-F238E27FC236}">
                      <a16:creationId xmlns:a16="http://schemas.microsoft.com/office/drawing/2014/main" id="{BBCDA256-34B6-4B29-90C1-0B3FF9946333}"/>
                    </a:ext>
                  </a:extLst>
                </p14:cNvPr>
                <p14:cNvContentPartPr/>
                <p14:nvPr/>
              </p14:nvContentPartPr>
              <p14:xfrm>
                <a:off x="2656757" y="5138227"/>
                <a:ext cx="212040" cy="163440"/>
              </p14:xfrm>
            </p:contentPart>
          </mc:Choice>
          <mc:Fallback>
            <p:pic>
              <p:nvPicPr>
                <p:cNvPr id="492590" name="Freihand 492589">
                  <a:extLst>
                    <a:ext uri="{FF2B5EF4-FFF2-40B4-BE49-F238E27FC236}">
                      <a16:creationId xmlns:a16="http://schemas.microsoft.com/office/drawing/2014/main" id="{BBCDA256-34B6-4B29-90C1-0B3FF9946333}"/>
                    </a:ext>
                  </a:extLst>
                </p:cNvPr>
                <p:cNvPicPr/>
                <p:nvPr/>
              </p:nvPicPr>
              <p:blipFill>
                <a:blip r:embed="rId176"/>
                <a:stretch>
                  <a:fillRect/>
                </a:stretch>
              </p:blipFill>
              <p:spPr>
                <a:xfrm>
                  <a:off x="2652437" y="5133907"/>
                  <a:ext cx="220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92591" name="Freihand 492590">
                  <a:extLst>
                    <a:ext uri="{FF2B5EF4-FFF2-40B4-BE49-F238E27FC236}">
                      <a16:creationId xmlns:a16="http://schemas.microsoft.com/office/drawing/2014/main" id="{0D4DA383-6C89-4778-8275-E054153D73F6}"/>
                    </a:ext>
                  </a:extLst>
                </p14:cNvPr>
                <p14:cNvContentPartPr/>
                <p14:nvPr/>
              </p14:nvContentPartPr>
              <p14:xfrm>
                <a:off x="2873837" y="5215267"/>
                <a:ext cx="138240" cy="84240"/>
              </p14:xfrm>
            </p:contentPart>
          </mc:Choice>
          <mc:Fallback>
            <p:pic>
              <p:nvPicPr>
                <p:cNvPr id="492591" name="Freihand 492590">
                  <a:extLst>
                    <a:ext uri="{FF2B5EF4-FFF2-40B4-BE49-F238E27FC236}">
                      <a16:creationId xmlns:a16="http://schemas.microsoft.com/office/drawing/2014/main" id="{0D4DA383-6C89-4778-8275-E054153D73F6}"/>
                    </a:ext>
                  </a:extLst>
                </p:cNvPr>
                <p:cNvPicPr/>
                <p:nvPr/>
              </p:nvPicPr>
              <p:blipFill>
                <a:blip r:embed="rId178"/>
                <a:stretch>
                  <a:fillRect/>
                </a:stretch>
              </p:blipFill>
              <p:spPr>
                <a:xfrm>
                  <a:off x="2869517" y="5210947"/>
                  <a:ext cx="146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92592" name="Freihand 492591">
                  <a:extLst>
                    <a:ext uri="{FF2B5EF4-FFF2-40B4-BE49-F238E27FC236}">
                      <a16:creationId xmlns:a16="http://schemas.microsoft.com/office/drawing/2014/main" id="{0022AEAE-1E76-4C07-8427-2341DF545E18}"/>
                    </a:ext>
                  </a:extLst>
                </p14:cNvPr>
                <p14:cNvContentPartPr/>
                <p14:nvPr/>
              </p14:nvContentPartPr>
              <p14:xfrm>
                <a:off x="3063197" y="5170627"/>
                <a:ext cx="125640" cy="133200"/>
              </p14:xfrm>
            </p:contentPart>
          </mc:Choice>
          <mc:Fallback>
            <p:pic>
              <p:nvPicPr>
                <p:cNvPr id="492592" name="Freihand 492591">
                  <a:extLst>
                    <a:ext uri="{FF2B5EF4-FFF2-40B4-BE49-F238E27FC236}">
                      <a16:creationId xmlns:a16="http://schemas.microsoft.com/office/drawing/2014/main" id="{0022AEAE-1E76-4C07-8427-2341DF545E18}"/>
                    </a:ext>
                  </a:extLst>
                </p:cNvPr>
                <p:cNvPicPr/>
                <p:nvPr/>
              </p:nvPicPr>
              <p:blipFill>
                <a:blip r:embed="rId180"/>
                <a:stretch>
                  <a:fillRect/>
                </a:stretch>
              </p:blipFill>
              <p:spPr>
                <a:xfrm>
                  <a:off x="3058877" y="5166307"/>
                  <a:ext cx="134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92593" name="Freihand 492592">
                  <a:extLst>
                    <a:ext uri="{FF2B5EF4-FFF2-40B4-BE49-F238E27FC236}">
                      <a16:creationId xmlns:a16="http://schemas.microsoft.com/office/drawing/2014/main" id="{21C45085-FC2E-4FF1-82A6-E46A9F0561EA}"/>
                    </a:ext>
                  </a:extLst>
                </p14:cNvPr>
                <p14:cNvContentPartPr/>
                <p14:nvPr/>
              </p14:nvContentPartPr>
              <p14:xfrm>
                <a:off x="3256517" y="5183227"/>
                <a:ext cx="276480" cy="121320"/>
              </p14:xfrm>
            </p:contentPart>
          </mc:Choice>
          <mc:Fallback>
            <p:pic>
              <p:nvPicPr>
                <p:cNvPr id="492593" name="Freihand 492592">
                  <a:extLst>
                    <a:ext uri="{FF2B5EF4-FFF2-40B4-BE49-F238E27FC236}">
                      <a16:creationId xmlns:a16="http://schemas.microsoft.com/office/drawing/2014/main" id="{21C45085-FC2E-4FF1-82A6-E46A9F0561EA}"/>
                    </a:ext>
                  </a:extLst>
                </p:cNvPr>
                <p:cNvPicPr/>
                <p:nvPr/>
              </p:nvPicPr>
              <p:blipFill>
                <a:blip r:embed="rId182"/>
                <a:stretch>
                  <a:fillRect/>
                </a:stretch>
              </p:blipFill>
              <p:spPr>
                <a:xfrm>
                  <a:off x="3252197" y="5178907"/>
                  <a:ext cx="285120" cy="12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3">
            <p14:nvContentPartPr>
              <p14:cNvPr id="492595" name="Freihand 492594">
                <a:extLst>
                  <a:ext uri="{FF2B5EF4-FFF2-40B4-BE49-F238E27FC236}">
                    <a16:creationId xmlns:a16="http://schemas.microsoft.com/office/drawing/2014/main" id="{C227FDDF-9501-4DA6-967C-D87459ED6292}"/>
                  </a:ext>
                </a:extLst>
              </p14:cNvPr>
              <p14:cNvContentPartPr/>
              <p14:nvPr/>
            </p14:nvContentPartPr>
            <p14:xfrm>
              <a:off x="1144037" y="5943907"/>
              <a:ext cx="348120" cy="45000"/>
            </p14:xfrm>
          </p:contentPart>
        </mc:Choice>
        <mc:Fallback>
          <p:pic>
            <p:nvPicPr>
              <p:cNvPr id="492595" name="Freihand 492594">
                <a:extLst>
                  <a:ext uri="{FF2B5EF4-FFF2-40B4-BE49-F238E27FC236}">
                    <a16:creationId xmlns:a16="http://schemas.microsoft.com/office/drawing/2014/main" id="{C227FDDF-9501-4DA6-967C-D87459ED6292}"/>
                  </a:ext>
                </a:extLst>
              </p:cNvPr>
              <p:cNvPicPr/>
              <p:nvPr/>
            </p:nvPicPr>
            <p:blipFill>
              <a:blip r:embed="rId184"/>
              <a:stretch>
                <a:fillRect/>
              </a:stretch>
            </p:blipFill>
            <p:spPr>
              <a:xfrm>
                <a:off x="1139717" y="5939587"/>
                <a:ext cx="3567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92596" name="Freihand 492595">
                <a:extLst>
                  <a:ext uri="{FF2B5EF4-FFF2-40B4-BE49-F238E27FC236}">
                    <a16:creationId xmlns:a16="http://schemas.microsoft.com/office/drawing/2014/main" id="{85E967BC-73A2-4BA9-9FEF-FECA3119644C}"/>
                  </a:ext>
                </a:extLst>
              </p14:cNvPr>
              <p14:cNvContentPartPr/>
              <p14:nvPr/>
            </p14:nvContentPartPr>
            <p14:xfrm>
              <a:off x="1409717" y="5829427"/>
              <a:ext cx="156960" cy="272160"/>
            </p14:xfrm>
          </p:contentPart>
        </mc:Choice>
        <mc:Fallback>
          <p:pic>
            <p:nvPicPr>
              <p:cNvPr id="492596" name="Freihand 492595">
                <a:extLst>
                  <a:ext uri="{FF2B5EF4-FFF2-40B4-BE49-F238E27FC236}">
                    <a16:creationId xmlns:a16="http://schemas.microsoft.com/office/drawing/2014/main" id="{85E967BC-73A2-4BA9-9FEF-FECA3119644C}"/>
                  </a:ext>
                </a:extLst>
              </p:cNvPr>
              <p:cNvPicPr/>
              <p:nvPr/>
            </p:nvPicPr>
            <p:blipFill>
              <a:blip r:embed="rId186"/>
              <a:stretch>
                <a:fillRect/>
              </a:stretch>
            </p:blipFill>
            <p:spPr>
              <a:xfrm>
                <a:off x="1405397" y="5825107"/>
                <a:ext cx="165600" cy="280800"/>
              </a:xfrm>
              <a:prstGeom prst="rect">
                <a:avLst/>
              </a:prstGeom>
            </p:spPr>
          </p:pic>
        </mc:Fallback>
      </mc:AlternateContent>
      <p:grpSp>
        <p:nvGrpSpPr>
          <p:cNvPr id="492641" name="Gruppieren 492640">
            <a:extLst>
              <a:ext uri="{FF2B5EF4-FFF2-40B4-BE49-F238E27FC236}">
                <a16:creationId xmlns:a16="http://schemas.microsoft.com/office/drawing/2014/main" id="{635CA12D-237E-464A-B895-81F70EE0C014}"/>
              </a:ext>
            </a:extLst>
          </p:cNvPr>
          <p:cNvGrpSpPr/>
          <p:nvPr/>
        </p:nvGrpSpPr>
        <p:grpSpPr>
          <a:xfrm>
            <a:off x="1821197" y="5716747"/>
            <a:ext cx="5545800" cy="707400"/>
            <a:chOff x="1821197" y="5716747"/>
            <a:chExt cx="5545800" cy="707400"/>
          </a:xfrm>
        </p:grpSpPr>
        <mc:AlternateContent xmlns:mc="http://schemas.openxmlformats.org/markup-compatibility/2006">
          <mc:Choice xmlns:p14="http://schemas.microsoft.com/office/powerpoint/2010/main" Requires="p14">
            <p:contentPart p14:bwMode="auto" r:id="rId187">
              <p14:nvContentPartPr>
                <p14:cNvPr id="492598" name="Freihand 492597">
                  <a:extLst>
                    <a:ext uri="{FF2B5EF4-FFF2-40B4-BE49-F238E27FC236}">
                      <a16:creationId xmlns:a16="http://schemas.microsoft.com/office/drawing/2014/main" id="{F40F5579-DB1F-4800-9044-E7BBA6C127C1}"/>
                    </a:ext>
                  </a:extLst>
                </p14:cNvPr>
                <p14:cNvContentPartPr/>
                <p14:nvPr/>
              </p14:nvContentPartPr>
              <p14:xfrm>
                <a:off x="1821197" y="5882707"/>
                <a:ext cx="396360" cy="131040"/>
              </p14:xfrm>
            </p:contentPart>
          </mc:Choice>
          <mc:Fallback>
            <p:pic>
              <p:nvPicPr>
                <p:cNvPr id="492598" name="Freihand 492597">
                  <a:extLst>
                    <a:ext uri="{FF2B5EF4-FFF2-40B4-BE49-F238E27FC236}">
                      <a16:creationId xmlns:a16="http://schemas.microsoft.com/office/drawing/2014/main" id="{F40F5579-DB1F-4800-9044-E7BBA6C127C1}"/>
                    </a:ext>
                  </a:extLst>
                </p:cNvPr>
                <p:cNvPicPr/>
                <p:nvPr/>
              </p:nvPicPr>
              <p:blipFill>
                <a:blip r:embed="rId188"/>
                <a:stretch>
                  <a:fillRect/>
                </a:stretch>
              </p:blipFill>
              <p:spPr>
                <a:xfrm>
                  <a:off x="1816877" y="5878387"/>
                  <a:ext cx="405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92599" name="Freihand 492598">
                  <a:extLst>
                    <a:ext uri="{FF2B5EF4-FFF2-40B4-BE49-F238E27FC236}">
                      <a16:creationId xmlns:a16="http://schemas.microsoft.com/office/drawing/2014/main" id="{75D17A27-2AC3-4D76-AFEE-30FA4132C026}"/>
                    </a:ext>
                  </a:extLst>
                </p14:cNvPr>
                <p14:cNvContentPartPr/>
                <p14:nvPr/>
              </p14:nvContentPartPr>
              <p14:xfrm>
                <a:off x="2231957" y="5818627"/>
                <a:ext cx="11880" cy="17640"/>
              </p14:xfrm>
            </p:contentPart>
          </mc:Choice>
          <mc:Fallback>
            <p:pic>
              <p:nvPicPr>
                <p:cNvPr id="492599" name="Freihand 492598">
                  <a:extLst>
                    <a:ext uri="{FF2B5EF4-FFF2-40B4-BE49-F238E27FC236}">
                      <a16:creationId xmlns:a16="http://schemas.microsoft.com/office/drawing/2014/main" id="{75D17A27-2AC3-4D76-AFEE-30FA4132C026}"/>
                    </a:ext>
                  </a:extLst>
                </p:cNvPr>
                <p:cNvPicPr/>
                <p:nvPr/>
              </p:nvPicPr>
              <p:blipFill>
                <a:blip r:embed="rId190"/>
                <a:stretch>
                  <a:fillRect/>
                </a:stretch>
              </p:blipFill>
              <p:spPr>
                <a:xfrm>
                  <a:off x="2227637" y="5814307"/>
                  <a:ext cx="20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92600" name="Freihand 492599">
                  <a:extLst>
                    <a:ext uri="{FF2B5EF4-FFF2-40B4-BE49-F238E27FC236}">
                      <a16:creationId xmlns:a16="http://schemas.microsoft.com/office/drawing/2014/main" id="{46573766-D034-4934-A9E4-70D7A923DCEA}"/>
                    </a:ext>
                  </a:extLst>
                </p14:cNvPr>
                <p14:cNvContentPartPr/>
                <p14:nvPr/>
              </p14:nvContentPartPr>
              <p14:xfrm>
                <a:off x="2442917" y="5778307"/>
                <a:ext cx="186480" cy="224640"/>
              </p14:xfrm>
            </p:contentPart>
          </mc:Choice>
          <mc:Fallback>
            <p:pic>
              <p:nvPicPr>
                <p:cNvPr id="492600" name="Freihand 492599">
                  <a:extLst>
                    <a:ext uri="{FF2B5EF4-FFF2-40B4-BE49-F238E27FC236}">
                      <a16:creationId xmlns:a16="http://schemas.microsoft.com/office/drawing/2014/main" id="{46573766-D034-4934-A9E4-70D7A923DCEA}"/>
                    </a:ext>
                  </a:extLst>
                </p:cNvPr>
                <p:cNvPicPr/>
                <p:nvPr/>
              </p:nvPicPr>
              <p:blipFill>
                <a:blip r:embed="rId192"/>
                <a:stretch>
                  <a:fillRect/>
                </a:stretch>
              </p:blipFill>
              <p:spPr>
                <a:xfrm>
                  <a:off x="2438597" y="5773987"/>
                  <a:ext cx="1951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92601" name="Freihand 492600">
                  <a:extLst>
                    <a:ext uri="{FF2B5EF4-FFF2-40B4-BE49-F238E27FC236}">
                      <a16:creationId xmlns:a16="http://schemas.microsoft.com/office/drawing/2014/main" id="{D036FFEC-48FC-4F81-AAEC-83286F5F4174}"/>
                    </a:ext>
                  </a:extLst>
                </p14:cNvPr>
                <p14:cNvContentPartPr/>
                <p14:nvPr/>
              </p14:nvContentPartPr>
              <p14:xfrm>
                <a:off x="2442197" y="5883067"/>
                <a:ext cx="160200" cy="14400"/>
              </p14:xfrm>
            </p:contentPart>
          </mc:Choice>
          <mc:Fallback>
            <p:pic>
              <p:nvPicPr>
                <p:cNvPr id="492601" name="Freihand 492600">
                  <a:extLst>
                    <a:ext uri="{FF2B5EF4-FFF2-40B4-BE49-F238E27FC236}">
                      <a16:creationId xmlns:a16="http://schemas.microsoft.com/office/drawing/2014/main" id="{D036FFEC-48FC-4F81-AAEC-83286F5F4174}"/>
                    </a:ext>
                  </a:extLst>
                </p:cNvPr>
                <p:cNvPicPr/>
                <p:nvPr/>
              </p:nvPicPr>
              <p:blipFill>
                <a:blip r:embed="rId194"/>
                <a:stretch>
                  <a:fillRect/>
                </a:stretch>
              </p:blipFill>
              <p:spPr>
                <a:xfrm>
                  <a:off x="2437877" y="5878747"/>
                  <a:ext cx="1688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92602" name="Freihand 492601">
                  <a:extLst>
                    <a:ext uri="{FF2B5EF4-FFF2-40B4-BE49-F238E27FC236}">
                      <a16:creationId xmlns:a16="http://schemas.microsoft.com/office/drawing/2014/main" id="{2CFFD45D-8CEA-4727-B66F-144BEB69B460}"/>
                    </a:ext>
                  </a:extLst>
                </p14:cNvPr>
                <p14:cNvContentPartPr/>
                <p14:nvPr/>
              </p14:nvContentPartPr>
              <p14:xfrm>
                <a:off x="2669357" y="5874787"/>
                <a:ext cx="28080" cy="102240"/>
              </p14:xfrm>
            </p:contentPart>
          </mc:Choice>
          <mc:Fallback>
            <p:pic>
              <p:nvPicPr>
                <p:cNvPr id="492602" name="Freihand 492601">
                  <a:extLst>
                    <a:ext uri="{FF2B5EF4-FFF2-40B4-BE49-F238E27FC236}">
                      <a16:creationId xmlns:a16="http://schemas.microsoft.com/office/drawing/2014/main" id="{2CFFD45D-8CEA-4727-B66F-144BEB69B460}"/>
                    </a:ext>
                  </a:extLst>
                </p:cNvPr>
                <p:cNvPicPr/>
                <p:nvPr/>
              </p:nvPicPr>
              <p:blipFill>
                <a:blip r:embed="rId196"/>
                <a:stretch>
                  <a:fillRect/>
                </a:stretch>
              </p:blipFill>
              <p:spPr>
                <a:xfrm>
                  <a:off x="2665037" y="5870467"/>
                  <a:ext cx="36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92603" name="Freihand 492602">
                  <a:extLst>
                    <a:ext uri="{FF2B5EF4-FFF2-40B4-BE49-F238E27FC236}">
                      <a16:creationId xmlns:a16="http://schemas.microsoft.com/office/drawing/2014/main" id="{A77F6508-7BA6-4EFC-A7B6-C4791F7C24D8}"/>
                    </a:ext>
                  </a:extLst>
                </p14:cNvPr>
                <p14:cNvContentPartPr/>
                <p14:nvPr/>
              </p14:nvContentPartPr>
              <p14:xfrm>
                <a:off x="2735597" y="5773267"/>
                <a:ext cx="342720" cy="212040"/>
              </p14:xfrm>
            </p:contentPart>
          </mc:Choice>
          <mc:Fallback>
            <p:pic>
              <p:nvPicPr>
                <p:cNvPr id="492603" name="Freihand 492602">
                  <a:extLst>
                    <a:ext uri="{FF2B5EF4-FFF2-40B4-BE49-F238E27FC236}">
                      <a16:creationId xmlns:a16="http://schemas.microsoft.com/office/drawing/2014/main" id="{A77F6508-7BA6-4EFC-A7B6-C4791F7C24D8}"/>
                    </a:ext>
                  </a:extLst>
                </p:cNvPr>
                <p:cNvPicPr/>
                <p:nvPr/>
              </p:nvPicPr>
              <p:blipFill>
                <a:blip r:embed="rId198"/>
                <a:stretch>
                  <a:fillRect/>
                </a:stretch>
              </p:blipFill>
              <p:spPr>
                <a:xfrm>
                  <a:off x="2731277" y="5768947"/>
                  <a:ext cx="3513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92604" name="Freihand 492603">
                  <a:extLst>
                    <a:ext uri="{FF2B5EF4-FFF2-40B4-BE49-F238E27FC236}">
                      <a16:creationId xmlns:a16="http://schemas.microsoft.com/office/drawing/2014/main" id="{A20389A6-4493-478B-938C-23C35D40CA9A}"/>
                    </a:ext>
                  </a:extLst>
                </p14:cNvPr>
                <p14:cNvContentPartPr/>
                <p14:nvPr/>
              </p14:nvContentPartPr>
              <p14:xfrm>
                <a:off x="2836037" y="5716747"/>
                <a:ext cx="29160" cy="2160"/>
              </p14:xfrm>
            </p:contentPart>
          </mc:Choice>
          <mc:Fallback>
            <p:pic>
              <p:nvPicPr>
                <p:cNvPr id="492604" name="Freihand 492603">
                  <a:extLst>
                    <a:ext uri="{FF2B5EF4-FFF2-40B4-BE49-F238E27FC236}">
                      <a16:creationId xmlns:a16="http://schemas.microsoft.com/office/drawing/2014/main" id="{A20389A6-4493-478B-938C-23C35D40CA9A}"/>
                    </a:ext>
                  </a:extLst>
                </p:cNvPr>
                <p:cNvPicPr/>
                <p:nvPr/>
              </p:nvPicPr>
              <p:blipFill>
                <a:blip r:embed="rId200"/>
                <a:stretch>
                  <a:fillRect/>
                </a:stretch>
              </p:blipFill>
              <p:spPr>
                <a:xfrm>
                  <a:off x="2831717" y="5712427"/>
                  <a:ext cx="378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92605" name="Freihand 492604">
                  <a:extLst>
                    <a:ext uri="{FF2B5EF4-FFF2-40B4-BE49-F238E27FC236}">
                      <a16:creationId xmlns:a16="http://schemas.microsoft.com/office/drawing/2014/main" id="{63B03510-1DD5-4E4A-9985-7BFA39105551}"/>
                    </a:ext>
                  </a:extLst>
                </p14:cNvPr>
                <p14:cNvContentPartPr/>
                <p14:nvPr/>
              </p14:nvContentPartPr>
              <p14:xfrm>
                <a:off x="3268757" y="5812867"/>
                <a:ext cx="258120" cy="176040"/>
              </p14:xfrm>
            </p:contentPart>
          </mc:Choice>
          <mc:Fallback>
            <p:pic>
              <p:nvPicPr>
                <p:cNvPr id="492605" name="Freihand 492604">
                  <a:extLst>
                    <a:ext uri="{FF2B5EF4-FFF2-40B4-BE49-F238E27FC236}">
                      <a16:creationId xmlns:a16="http://schemas.microsoft.com/office/drawing/2014/main" id="{63B03510-1DD5-4E4A-9985-7BFA39105551}"/>
                    </a:ext>
                  </a:extLst>
                </p:cNvPr>
                <p:cNvPicPr/>
                <p:nvPr/>
              </p:nvPicPr>
              <p:blipFill>
                <a:blip r:embed="rId202"/>
                <a:stretch>
                  <a:fillRect/>
                </a:stretch>
              </p:blipFill>
              <p:spPr>
                <a:xfrm>
                  <a:off x="3264437" y="5808547"/>
                  <a:ext cx="2667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92606" name="Freihand 492605">
                  <a:extLst>
                    <a:ext uri="{FF2B5EF4-FFF2-40B4-BE49-F238E27FC236}">
                      <a16:creationId xmlns:a16="http://schemas.microsoft.com/office/drawing/2014/main" id="{4EDC317A-6DF4-4170-B840-297E441135ED}"/>
                    </a:ext>
                  </a:extLst>
                </p14:cNvPr>
                <p14:cNvContentPartPr/>
                <p14:nvPr/>
              </p14:nvContentPartPr>
              <p14:xfrm>
                <a:off x="3583757" y="5849227"/>
                <a:ext cx="98280" cy="105480"/>
              </p14:xfrm>
            </p:contentPart>
          </mc:Choice>
          <mc:Fallback>
            <p:pic>
              <p:nvPicPr>
                <p:cNvPr id="492606" name="Freihand 492605">
                  <a:extLst>
                    <a:ext uri="{FF2B5EF4-FFF2-40B4-BE49-F238E27FC236}">
                      <a16:creationId xmlns:a16="http://schemas.microsoft.com/office/drawing/2014/main" id="{4EDC317A-6DF4-4170-B840-297E441135ED}"/>
                    </a:ext>
                  </a:extLst>
                </p:cNvPr>
                <p:cNvPicPr/>
                <p:nvPr/>
              </p:nvPicPr>
              <p:blipFill>
                <a:blip r:embed="rId204"/>
                <a:stretch>
                  <a:fillRect/>
                </a:stretch>
              </p:blipFill>
              <p:spPr>
                <a:xfrm>
                  <a:off x="3579437" y="5844907"/>
                  <a:ext cx="106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92608" name="Freihand 492607">
                  <a:extLst>
                    <a:ext uri="{FF2B5EF4-FFF2-40B4-BE49-F238E27FC236}">
                      <a16:creationId xmlns:a16="http://schemas.microsoft.com/office/drawing/2014/main" id="{DBCFFDDD-1179-4536-A091-C9F1ABF2AD3C}"/>
                    </a:ext>
                  </a:extLst>
                </p14:cNvPr>
                <p14:cNvContentPartPr/>
                <p14:nvPr/>
              </p14:nvContentPartPr>
              <p14:xfrm>
                <a:off x="3949877" y="5840587"/>
                <a:ext cx="295920" cy="91080"/>
              </p14:xfrm>
            </p:contentPart>
          </mc:Choice>
          <mc:Fallback>
            <p:pic>
              <p:nvPicPr>
                <p:cNvPr id="492608" name="Freihand 492607">
                  <a:extLst>
                    <a:ext uri="{FF2B5EF4-FFF2-40B4-BE49-F238E27FC236}">
                      <a16:creationId xmlns:a16="http://schemas.microsoft.com/office/drawing/2014/main" id="{DBCFFDDD-1179-4536-A091-C9F1ABF2AD3C}"/>
                    </a:ext>
                  </a:extLst>
                </p:cNvPr>
                <p:cNvPicPr/>
                <p:nvPr/>
              </p:nvPicPr>
              <p:blipFill>
                <a:blip r:embed="rId206"/>
                <a:stretch>
                  <a:fillRect/>
                </a:stretch>
              </p:blipFill>
              <p:spPr>
                <a:xfrm>
                  <a:off x="3945557" y="5836267"/>
                  <a:ext cx="304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92609" name="Freihand 492608">
                  <a:extLst>
                    <a:ext uri="{FF2B5EF4-FFF2-40B4-BE49-F238E27FC236}">
                      <a16:creationId xmlns:a16="http://schemas.microsoft.com/office/drawing/2014/main" id="{960FD53C-CA12-4E57-A114-40F5DB0AC549}"/>
                    </a:ext>
                  </a:extLst>
                </p14:cNvPr>
                <p14:cNvContentPartPr/>
                <p14:nvPr/>
              </p14:nvContentPartPr>
              <p14:xfrm>
                <a:off x="4223837" y="5799187"/>
                <a:ext cx="202320" cy="256320"/>
              </p14:xfrm>
            </p:contentPart>
          </mc:Choice>
          <mc:Fallback>
            <p:pic>
              <p:nvPicPr>
                <p:cNvPr id="492609" name="Freihand 492608">
                  <a:extLst>
                    <a:ext uri="{FF2B5EF4-FFF2-40B4-BE49-F238E27FC236}">
                      <a16:creationId xmlns:a16="http://schemas.microsoft.com/office/drawing/2014/main" id="{960FD53C-CA12-4E57-A114-40F5DB0AC549}"/>
                    </a:ext>
                  </a:extLst>
                </p:cNvPr>
                <p:cNvPicPr/>
                <p:nvPr/>
              </p:nvPicPr>
              <p:blipFill>
                <a:blip r:embed="rId208"/>
                <a:stretch>
                  <a:fillRect/>
                </a:stretch>
              </p:blipFill>
              <p:spPr>
                <a:xfrm>
                  <a:off x="4219517" y="5794867"/>
                  <a:ext cx="2109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92610" name="Freihand 492609">
                  <a:extLst>
                    <a:ext uri="{FF2B5EF4-FFF2-40B4-BE49-F238E27FC236}">
                      <a16:creationId xmlns:a16="http://schemas.microsoft.com/office/drawing/2014/main" id="{3F6E80EA-E60D-478B-8B67-18B24A684986}"/>
                    </a:ext>
                  </a:extLst>
                </p14:cNvPr>
                <p14:cNvContentPartPr/>
                <p14:nvPr/>
              </p14:nvContentPartPr>
              <p14:xfrm>
                <a:off x="4487357" y="5861107"/>
                <a:ext cx="253800" cy="79560"/>
              </p14:xfrm>
            </p:contentPart>
          </mc:Choice>
          <mc:Fallback>
            <p:pic>
              <p:nvPicPr>
                <p:cNvPr id="492610" name="Freihand 492609">
                  <a:extLst>
                    <a:ext uri="{FF2B5EF4-FFF2-40B4-BE49-F238E27FC236}">
                      <a16:creationId xmlns:a16="http://schemas.microsoft.com/office/drawing/2014/main" id="{3F6E80EA-E60D-478B-8B67-18B24A684986}"/>
                    </a:ext>
                  </a:extLst>
                </p:cNvPr>
                <p:cNvPicPr/>
                <p:nvPr/>
              </p:nvPicPr>
              <p:blipFill>
                <a:blip r:embed="rId210"/>
                <a:stretch>
                  <a:fillRect/>
                </a:stretch>
              </p:blipFill>
              <p:spPr>
                <a:xfrm>
                  <a:off x="4483037" y="5856787"/>
                  <a:ext cx="262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92612" name="Freihand 492611">
                  <a:extLst>
                    <a:ext uri="{FF2B5EF4-FFF2-40B4-BE49-F238E27FC236}">
                      <a16:creationId xmlns:a16="http://schemas.microsoft.com/office/drawing/2014/main" id="{70AE4F0D-041E-4840-BA84-7F8D226064CD}"/>
                    </a:ext>
                  </a:extLst>
                </p14:cNvPr>
                <p14:cNvContentPartPr/>
                <p14:nvPr/>
              </p14:nvContentPartPr>
              <p14:xfrm>
                <a:off x="4841957" y="5872267"/>
                <a:ext cx="358560" cy="75240"/>
              </p14:xfrm>
            </p:contentPart>
          </mc:Choice>
          <mc:Fallback>
            <p:pic>
              <p:nvPicPr>
                <p:cNvPr id="492612" name="Freihand 492611">
                  <a:extLst>
                    <a:ext uri="{FF2B5EF4-FFF2-40B4-BE49-F238E27FC236}">
                      <a16:creationId xmlns:a16="http://schemas.microsoft.com/office/drawing/2014/main" id="{70AE4F0D-041E-4840-BA84-7F8D226064CD}"/>
                    </a:ext>
                  </a:extLst>
                </p:cNvPr>
                <p:cNvPicPr/>
                <p:nvPr/>
              </p:nvPicPr>
              <p:blipFill>
                <a:blip r:embed="rId212"/>
                <a:stretch>
                  <a:fillRect/>
                </a:stretch>
              </p:blipFill>
              <p:spPr>
                <a:xfrm>
                  <a:off x="4837637" y="5867947"/>
                  <a:ext cx="367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92613" name="Freihand 492612">
                  <a:extLst>
                    <a:ext uri="{FF2B5EF4-FFF2-40B4-BE49-F238E27FC236}">
                      <a16:creationId xmlns:a16="http://schemas.microsoft.com/office/drawing/2014/main" id="{4B986F7B-766F-49BC-BBE5-5E2A47AB992D}"/>
                    </a:ext>
                  </a:extLst>
                </p14:cNvPr>
                <p14:cNvContentPartPr/>
                <p14:nvPr/>
              </p14:nvContentPartPr>
              <p14:xfrm>
                <a:off x="5219597" y="5782627"/>
                <a:ext cx="75960" cy="137880"/>
              </p14:xfrm>
            </p:contentPart>
          </mc:Choice>
          <mc:Fallback>
            <p:pic>
              <p:nvPicPr>
                <p:cNvPr id="492613" name="Freihand 492612">
                  <a:extLst>
                    <a:ext uri="{FF2B5EF4-FFF2-40B4-BE49-F238E27FC236}">
                      <a16:creationId xmlns:a16="http://schemas.microsoft.com/office/drawing/2014/main" id="{4B986F7B-766F-49BC-BBE5-5E2A47AB992D}"/>
                    </a:ext>
                  </a:extLst>
                </p:cNvPr>
                <p:cNvPicPr/>
                <p:nvPr/>
              </p:nvPicPr>
              <p:blipFill>
                <a:blip r:embed="rId214"/>
                <a:stretch>
                  <a:fillRect/>
                </a:stretch>
              </p:blipFill>
              <p:spPr>
                <a:xfrm>
                  <a:off x="5215277" y="5778307"/>
                  <a:ext cx="846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92614" name="Freihand 492613">
                  <a:extLst>
                    <a:ext uri="{FF2B5EF4-FFF2-40B4-BE49-F238E27FC236}">
                      <a16:creationId xmlns:a16="http://schemas.microsoft.com/office/drawing/2014/main" id="{E9A87777-FB86-4499-BB10-2B8B07F1B5C5}"/>
                    </a:ext>
                  </a:extLst>
                </p14:cNvPr>
                <p14:cNvContentPartPr/>
                <p14:nvPr/>
              </p14:nvContentPartPr>
              <p14:xfrm>
                <a:off x="5176757" y="5771467"/>
                <a:ext cx="27360" cy="9720"/>
              </p14:xfrm>
            </p:contentPart>
          </mc:Choice>
          <mc:Fallback>
            <p:pic>
              <p:nvPicPr>
                <p:cNvPr id="492614" name="Freihand 492613">
                  <a:extLst>
                    <a:ext uri="{FF2B5EF4-FFF2-40B4-BE49-F238E27FC236}">
                      <a16:creationId xmlns:a16="http://schemas.microsoft.com/office/drawing/2014/main" id="{E9A87777-FB86-4499-BB10-2B8B07F1B5C5}"/>
                    </a:ext>
                  </a:extLst>
                </p:cNvPr>
                <p:cNvPicPr/>
                <p:nvPr/>
              </p:nvPicPr>
              <p:blipFill>
                <a:blip r:embed="rId216"/>
                <a:stretch>
                  <a:fillRect/>
                </a:stretch>
              </p:blipFill>
              <p:spPr>
                <a:xfrm>
                  <a:off x="5172437" y="5767147"/>
                  <a:ext cx="36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92615" name="Freihand 492614">
                  <a:extLst>
                    <a:ext uri="{FF2B5EF4-FFF2-40B4-BE49-F238E27FC236}">
                      <a16:creationId xmlns:a16="http://schemas.microsoft.com/office/drawing/2014/main" id="{5EA97F94-28A1-4EF2-A3D4-9787CF5D705A}"/>
                    </a:ext>
                  </a:extLst>
                </p14:cNvPr>
                <p14:cNvContentPartPr/>
                <p14:nvPr/>
              </p14:nvContentPartPr>
              <p14:xfrm>
                <a:off x="5309957" y="5847427"/>
                <a:ext cx="77400" cy="68040"/>
              </p14:xfrm>
            </p:contentPart>
          </mc:Choice>
          <mc:Fallback>
            <p:pic>
              <p:nvPicPr>
                <p:cNvPr id="492615" name="Freihand 492614">
                  <a:extLst>
                    <a:ext uri="{FF2B5EF4-FFF2-40B4-BE49-F238E27FC236}">
                      <a16:creationId xmlns:a16="http://schemas.microsoft.com/office/drawing/2014/main" id="{5EA97F94-28A1-4EF2-A3D4-9787CF5D705A}"/>
                    </a:ext>
                  </a:extLst>
                </p:cNvPr>
                <p:cNvPicPr/>
                <p:nvPr/>
              </p:nvPicPr>
              <p:blipFill>
                <a:blip r:embed="rId218"/>
                <a:stretch>
                  <a:fillRect/>
                </a:stretch>
              </p:blipFill>
              <p:spPr>
                <a:xfrm>
                  <a:off x="5305637" y="5843107"/>
                  <a:ext cx="86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92616" name="Freihand 492615">
                  <a:extLst>
                    <a:ext uri="{FF2B5EF4-FFF2-40B4-BE49-F238E27FC236}">
                      <a16:creationId xmlns:a16="http://schemas.microsoft.com/office/drawing/2014/main" id="{BD0F3F1C-F93A-49F0-96F9-8CF2574DF834}"/>
                    </a:ext>
                  </a:extLst>
                </p14:cNvPr>
                <p14:cNvContentPartPr/>
                <p14:nvPr/>
              </p14:nvContentPartPr>
              <p14:xfrm>
                <a:off x="5469437" y="5760307"/>
                <a:ext cx="141480" cy="162360"/>
              </p14:xfrm>
            </p:contentPart>
          </mc:Choice>
          <mc:Fallback>
            <p:pic>
              <p:nvPicPr>
                <p:cNvPr id="492616" name="Freihand 492615">
                  <a:extLst>
                    <a:ext uri="{FF2B5EF4-FFF2-40B4-BE49-F238E27FC236}">
                      <a16:creationId xmlns:a16="http://schemas.microsoft.com/office/drawing/2014/main" id="{BD0F3F1C-F93A-49F0-96F9-8CF2574DF834}"/>
                    </a:ext>
                  </a:extLst>
                </p:cNvPr>
                <p:cNvPicPr/>
                <p:nvPr/>
              </p:nvPicPr>
              <p:blipFill>
                <a:blip r:embed="rId220"/>
                <a:stretch>
                  <a:fillRect/>
                </a:stretch>
              </p:blipFill>
              <p:spPr>
                <a:xfrm>
                  <a:off x="5465117" y="5755987"/>
                  <a:ext cx="1501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92617" name="Freihand 492616">
                  <a:extLst>
                    <a:ext uri="{FF2B5EF4-FFF2-40B4-BE49-F238E27FC236}">
                      <a16:creationId xmlns:a16="http://schemas.microsoft.com/office/drawing/2014/main" id="{6FB1A73C-8244-46BB-848B-73D827FCBDBD}"/>
                    </a:ext>
                  </a:extLst>
                </p14:cNvPr>
                <p14:cNvContentPartPr/>
                <p14:nvPr/>
              </p14:nvContentPartPr>
              <p14:xfrm>
                <a:off x="5639357" y="5762107"/>
                <a:ext cx="565920" cy="162360"/>
              </p14:xfrm>
            </p:contentPart>
          </mc:Choice>
          <mc:Fallback>
            <p:pic>
              <p:nvPicPr>
                <p:cNvPr id="492617" name="Freihand 492616">
                  <a:extLst>
                    <a:ext uri="{FF2B5EF4-FFF2-40B4-BE49-F238E27FC236}">
                      <a16:creationId xmlns:a16="http://schemas.microsoft.com/office/drawing/2014/main" id="{6FB1A73C-8244-46BB-848B-73D827FCBDBD}"/>
                    </a:ext>
                  </a:extLst>
                </p:cNvPr>
                <p:cNvPicPr/>
                <p:nvPr/>
              </p:nvPicPr>
              <p:blipFill>
                <a:blip r:embed="rId222"/>
                <a:stretch>
                  <a:fillRect/>
                </a:stretch>
              </p:blipFill>
              <p:spPr>
                <a:xfrm>
                  <a:off x="5635037" y="5757787"/>
                  <a:ext cx="574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92618" name="Freihand 492617">
                  <a:extLst>
                    <a:ext uri="{FF2B5EF4-FFF2-40B4-BE49-F238E27FC236}">
                      <a16:creationId xmlns:a16="http://schemas.microsoft.com/office/drawing/2014/main" id="{C17CA859-8847-435B-989A-C42B19E8A51D}"/>
                    </a:ext>
                  </a:extLst>
                </p14:cNvPr>
                <p14:cNvContentPartPr/>
                <p14:nvPr/>
              </p14:nvContentPartPr>
              <p14:xfrm>
                <a:off x="6237677" y="5737987"/>
                <a:ext cx="181800" cy="167760"/>
              </p14:xfrm>
            </p:contentPart>
          </mc:Choice>
          <mc:Fallback>
            <p:pic>
              <p:nvPicPr>
                <p:cNvPr id="492618" name="Freihand 492617">
                  <a:extLst>
                    <a:ext uri="{FF2B5EF4-FFF2-40B4-BE49-F238E27FC236}">
                      <a16:creationId xmlns:a16="http://schemas.microsoft.com/office/drawing/2014/main" id="{C17CA859-8847-435B-989A-C42B19E8A51D}"/>
                    </a:ext>
                  </a:extLst>
                </p:cNvPr>
                <p:cNvPicPr/>
                <p:nvPr/>
              </p:nvPicPr>
              <p:blipFill>
                <a:blip r:embed="rId224"/>
                <a:stretch>
                  <a:fillRect/>
                </a:stretch>
              </p:blipFill>
              <p:spPr>
                <a:xfrm>
                  <a:off x="6233357" y="5733667"/>
                  <a:ext cx="190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92619" name="Freihand 492618">
                  <a:extLst>
                    <a:ext uri="{FF2B5EF4-FFF2-40B4-BE49-F238E27FC236}">
                      <a16:creationId xmlns:a16="http://schemas.microsoft.com/office/drawing/2014/main" id="{B5D01226-B8E0-4F5A-A165-A56325133598}"/>
                    </a:ext>
                  </a:extLst>
                </p14:cNvPr>
                <p14:cNvContentPartPr/>
                <p14:nvPr/>
              </p14:nvContentPartPr>
              <p14:xfrm>
                <a:off x="6500477" y="5794867"/>
                <a:ext cx="216000" cy="117000"/>
              </p14:xfrm>
            </p:contentPart>
          </mc:Choice>
          <mc:Fallback>
            <p:pic>
              <p:nvPicPr>
                <p:cNvPr id="492619" name="Freihand 492618">
                  <a:extLst>
                    <a:ext uri="{FF2B5EF4-FFF2-40B4-BE49-F238E27FC236}">
                      <a16:creationId xmlns:a16="http://schemas.microsoft.com/office/drawing/2014/main" id="{B5D01226-B8E0-4F5A-A165-A56325133598}"/>
                    </a:ext>
                  </a:extLst>
                </p:cNvPr>
                <p:cNvPicPr/>
                <p:nvPr/>
              </p:nvPicPr>
              <p:blipFill>
                <a:blip r:embed="rId226"/>
                <a:stretch>
                  <a:fillRect/>
                </a:stretch>
              </p:blipFill>
              <p:spPr>
                <a:xfrm>
                  <a:off x="6496157" y="5790547"/>
                  <a:ext cx="224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92620" name="Freihand 492619">
                  <a:extLst>
                    <a:ext uri="{FF2B5EF4-FFF2-40B4-BE49-F238E27FC236}">
                      <a16:creationId xmlns:a16="http://schemas.microsoft.com/office/drawing/2014/main" id="{BC850F86-775A-4403-A0A9-81D6A648018B}"/>
                    </a:ext>
                  </a:extLst>
                </p14:cNvPr>
                <p14:cNvContentPartPr/>
                <p14:nvPr/>
              </p14:nvContentPartPr>
              <p14:xfrm>
                <a:off x="6934277" y="5756347"/>
                <a:ext cx="210240" cy="151200"/>
              </p14:xfrm>
            </p:contentPart>
          </mc:Choice>
          <mc:Fallback>
            <p:pic>
              <p:nvPicPr>
                <p:cNvPr id="492620" name="Freihand 492619">
                  <a:extLst>
                    <a:ext uri="{FF2B5EF4-FFF2-40B4-BE49-F238E27FC236}">
                      <a16:creationId xmlns:a16="http://schemas.microsoft.com/office/drawing/2014/main" id="{BC850F86-775A-4403-A0A9-81D6A648018B}"/>
                    </a:ext>
                  </a:extLst>
                </p:cNvPr>
                <p:cNvPicPr/>
                <p:nvPr/>
              </p:nvPicPr>
              <p:blipFill>
                <a:blip r:embed="rId228"/>
                <a:stretch>
                  <a:fillRect/>
                </a:stretch>
              </p:blipFill>
              <p:spPr>
                <a:xfrm>
                  <a:off x="6929957" y="5752027"/>
                  <a:ext cx="218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92621" name="Freihand 492620">
                  <a:extLst>
                    <a:ext uri="{FF2B5EF4-FFF2-40B4-BE49-F238E27FC236}">
                      <a16:creationId xmlns:a16="http://schemas.microsoft.com/office/drawing/2014/main" id="{D192F1B8-A1C9-40A6-A728-A3FD8273C409}"/>
                    </a:ext>
                  </a:extLst>
                </p14:cNvPr>
                <p14:cNvContentPartPr/>
                <p14:nvPr/>
              </p14:nvContentPartPr>
              <p14:xfrm>
                <a:off x="7176917" y="5728627"/>
                <a:ext cx="190080" cy="218160"/>
              </p14:xfrm>
            </p:contentPart>
          </mc:Choice>
          <mc:Fallback>
            <p:pic>
              <p:nvPicPr>
                <p:cNvPr id="492621" name="Freihand 492620">
                  <a:extLst>
                    <a:ext uri="{FF2B5EF4-FFF2-40B4-BE49-F238E27FC236}">
                      <a16:creationId xmlns:a16="http://schemas.microsoft.com/office/drawing/2014/main" id="{D192F1B8-A1C9-40A6-A728-A3FD8273C409}"/>
                    </a:ext>
                  </a:extLst>
                </p:cNvPr>
                <p:cNvPicPr/>
                <p:nvPr/>
              </p:nvPicPr>
              <p:blipFill>
                <a:blip r:embed="rId230"/>
                <a:stretch>
                  <a:fillRect/>
                </a:stretch>
              </p:blipFill>
              <p:spPr>
                <a:xfrm>
                  <a:off x="7172597" y="5724307"/>
                  <a:ext cx="1987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92623" name="Freihand 492622">
                  <a:extLst>
                    <a:ext uri="{FF2B5EF4-FFF2-40B4-BE49-F238E27FC236}">
                      <a16:creationId xmlns:a16="http://schemas.microsoft.com/office/drawing/2014/main" id="{D62BDD4E-0CA5-4A65-99FF-E5BFDBB4FE29}"/>
                    </a:ext>
                  </a:extLst>
                </p14:cNvPr>
                <p14:cNvContentPartPr/>
                <p14:nvPr/>
              </p14:nvContentPartPr>
              <p14:xfrm>
                <a:off x="2199917" y="6246667"/>
                <a:ext cx="441000" cy="155520"/>
              </p14:xfrm>
            </p:contentPart>
          </mc:Choice>
          <mc:Fallback>
            <p:pic>
              <p:nvPicPr>
                <p:cNvPr id="492623" name="Freihand 492622">
                  <a:extLst>
                    <a:ext uri="{FF2B5EF4-FFF2-40B4-BE49-F238E27FC236}">
                      <a16:creationId xmlns:a16="http://schemas.microsoft.com/office/drawing/2014/main" id="{D62BDD4E-0CA5-4A65-99FF-E5BFDBB4FE29}"/>
                    </a:ext>
                  </a:extLst>
                </p:cNvPr>
                <p:cNvPicPr/>
                <p:nvPr/>
              </p:nvPicPr>
              <p:blipFill>
                <a:blip r:embed="rId232"/>
                <a:stretch>
                  <a:fillRect/>
                </a:stretch>
              </p:blipFill>
              <p:spPr>
                <a:xfrm>
                  <a:off x="2195597" y="6242347"/>
                  <a:ext cx="449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92624" name="Freihand 492623">
                  <a:extLst>
                    <a:ext uri="{FF2B5EF4-FFF2-40B4-BE49-F238E27FC236}">
                      <a16:creationId xmlns:a16="http://schemas.microsoft.com/office/drawing/2014/main" id="{FB819672-B293-4271-914C-145439644D01}"/>
                    </a:ext>
                  </a:extLst>
                </p14:cNvPr>
                <p14:cNvContentPartPr/>
                <p14:nvPr/>
              </p14:nvContentPartPr>
              <p14:xfrm>
                <a:off x="2641997" y="6218227"/>
                <a:ext cx="360" cy="360"/>
              </p14:xfrm>
            </p:contentPart>
          </mc:Choice>
          <mc:Fallback>
            <p:pic>
              <p:nvPicPr>
                <p:cNvPr id="492624" name="Freihand 492623">
                  <a:extLst>
                    <a:ext uri="{FF2B5EF4-FFF2-40B4-BE49-F238E27FC236}">
                      <a16:creationId xmlns:a16="http://schemas.microsoft.com/office/drawing/2014/main" id="{FB819672-B293-4271-914C-145439644D01}"/>
                    </a:ext>
                  </a:extLst>
                </p:cNvPr>
                <p:cNvPicPr/>
                <p:nvPr/>
              </p:nvPicPr>
              <p:blipFill>
                <a:blip r:embed="rId35"/>
                <a:stretch>
                  <a:fillRect/>
                </a:stretch>
              </p:blipFill>
              <p:spPr>
                <a:xfrm>
                  <a:off x="2637677" y="6213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92625" name="Freihand 492624">
                  <a:extLst>
                    <a:ext uri="{FF2B5EF4-FFF2-40B4-BE49-F238E27FC236}">
                      <a16:creationId xmlns:a16="http://schemas.microsoft.com/office/drawing/2014/main" id="{5FDAA488-1FAC-4148-B42D-522F011D14D9}"/>
                    </a:ext>
                  </a:extLst>
                </p14:cNvPr>
                <p14:cNvContentPartPr/>
                <p14:nvPr/>
              </p14:nvContentPartPr>
              <p14:xfrm>
                <a:off x="2728757" y="6210307"/>
                <a:ext cx="196560" cy="148320"/>
              </p14:xfrm>
            </p:contentPart>
          </mc:Choice>
          <mc:Fallback>
            <p:pic>
              <p:nvPicPr>
                <p:cNvPr id="492625" name="Freihand 492624">
                  <a:extLst>
                    <a:ext uri="{FF2B5EF4-FFF2-40B4-BE49-F238E27FC236}">
                      <a16:creationId xmlns:a16="http://schemas.microsoft.com/office/drawing/2014/main" id="{5FDAA488-1FAC-4148-B42D-522F011D14D9}"/>
                    </a:ext>
                  </a:extLst>
                </p:cNvPr>
                <p:cNvPicPr/>
                <p:nvPr/>
              </p:nvPicPr>
              <p:blipFill>
                <a:blip r:embed="rId235"/>
                <a:stretch>
                  <a:fillRect/>
                </a:stretch>
              </p:blipFill>
              <p:spPr>
                <a:xfrm>
                  <a:off x="2724437" y="6205987"/>
                  <a:ext cx="205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92626" name="Freihand 492625">
                  <a:extLst>
                    <a:ext uri="{FF2B5EF4-FFF2-40B4-BE49-F238E27FC236}">
                      <a16:creationId xmlns:a16="http://schemas.microsoft.com/office/drawing/2014/main" id="{D1A06FA0-62BE-472B-8E0E-09B7B7E975F1}"/>
                    </a:ext>
                  </a:extLst>
                </p14:cNvPr>
                <p14:cNvContentPartPr/>
                <p14:nvPr/>
              </p14:nvContentPartPr>
              <p14:xfrm>
                <a:off x="3089117" y="6288067"/>
                <a:ext cx="293040" cy="73800"/>
              </p14:xfrm>
            </p:contentPart>
          </mc:Choice>
          <mc:Fallback>
            <p:pic>
              <p:nvPicPr>
                <p:cNvPr id="492626" name="Freihand 492625">
                  <a:extLst>
                    <a:ext uri="{FF2B5EF4-FFF2-40B4-BE49-F238E27FC236}">
                      <a16:creationId xmlns:a16="http://schemas.microsoft.com/office/drawing/2014/main" id="{D1A06FA0-62BE-472B-8E0E-09B7B7E975F1}"/>
                    </a:ext>
                  </a:extLst>
                </p:cNvPr>
                <p:cNvPicPr/>
                <p:nvPr/>
              </p:nvPicPr>
              <p:blipFill>
                <a:blip r:embed="rId237"/>
                <a:stretch>
                  <a:fillRect/>
                </a:stretch>
              </p:blipFill>
              <p:spPr>
                <a:xfrm>
                  <a:off x="3084797" y="6283747"/>
                  <a:ext cx="3016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92627" name="Freihand 492626">
                  <a:extLst>
                    <a:ext uri="{FF2B5EF4-FFF2-40B4-BE49-F238E27FC236}">
                      <a16:creationId xmlns:a16="http://schemas.microsoft.com/office/drawing/2014/main" id="{E21D5D22-A975-4F4D-AE90-42D5A016667A}"/>
                    </a:ext>
                  </a:extLst>
                </p14:cNvPr>
                <p14:cNvContentPartPr/>
                <p14:nvPr/>
              </p14:nvContentPartPr>
              <p14:xfrm>
                <a:off x="3357317" y="6183307"/>
                <a:ext cx="25200" cy="8640"/>
              </p14:xfrm>
            </p:contentPart>
          </mc:Choice>
          <mc:Fallback>
            <p:pic>
              <p:nvPicPr>
                <p:cNvPr id="492627" name="Freihand 492626">
                  <a:extLst>
                    <a:ext uri="{FF2B5EF4-FFF2-40B4-BE49-F238E27FC236}">
                      <a16:creationId xmlns:a16="http://schemas.microsoft.com/office/drawing/2014/main" id="{E21D5D22-A975-4F4D-AE90-42D5A016667A}"/>
                    </a:ext>
                  </a:extLst>
                </p:cNvPr>
                <p:cNvPicPr/>
                <p:nvPr/>
              </p:nvPicPr>
              <p:blipFill>
                <a:blip r:embed="rId216"/>
                <a:stretch>
                  <a:fillRect/>
                </a:stretch>
              </p:blipFill>
              <p:spPr>
                <a:xfrm>
                  <a:off x="3352997" y="6178987"/>
                  <a:ext cx="338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92628" name="Freihand 492627">
                  <a:extLst>
                    <a:ext uri="{FF2B5EF4-FFF2-40B4-BE49-F238E27FC236}">
                      <a16:creationId xmlns:a16="http://schemas.microsoft.com/office/drawing/2014/main" id="{DE21C8EA-1D23-4B3C-960E-6A614EC5AC0F}"/>
                    </a:ext>
                  </a:extLst>
                </p14:cNvPr>
                <p14:cNvContentPartPr/>
                <p14:nvPr/>
              </p14:nvContentPartPr>
              <p14:xfrm>
                <a:off x="3717317" y="6243427"/>
                <a:ext cx="36720" cy="102240"/>
              </p14:xfrm>
            </p:contentPart>
          </mc:Choice>
          <mc:Fallback>
            <p:pic>
              <p:nvPicPr>
                <p:cNvPr id="492628" name="Freihand 492627">
                  <a:extLst>
                    <a:ext uri="{FF2B5EF4-FFF2-40B4-BE49-F238E27FC236}">
                      <a16:creationId xmlns:a16="http://schemas.microsoft.com/office/drawing/2014/main" id="{DE21C8EA-1D23-4B3C-960E-6A614EC5AC0F}"/>
                    </a:ext>
                  </a:extLst>
                </p:cNvPr>
                <p:cNvPicPr/>
                <p:nvPr/>
              </p:nvPicPr>
              <p:blipFill>
                <a:blip r:embed="rId240"/>
                <a:stretch>
                  <a:fillRect/>
                </a:stretch>
              </p:blipFill>
              <p:spPr>
                <a:xfrm>
                  <a:off x="3712997" y="6239107"/>
                  <a:ext cx="45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92629" name="Freihand 492628">
                  <a:extLst>
                    <a:ext uri="{FF2B5EF4-FFF2-40B4-BE49-F238E27FC236}">
                      <a16:creationId xmlns:a16="http://schemas.microsoft.com/office/drawing/2014/main" id="{9E128619-254B-4539-A22E-DB01A284CA45}"/>
                    </a:ext>
                  </a:extLst>
                </p14:cNvPr>
                <p14:cNvContentPartPr/>
                <p14:nvPr/>
              </p14:nvContentPartPr>
              <p14:xfrm>
                <a:off x="3592397" y="6185467"/>
                <a:ext cx="199800" cy="182880"/>
              </p14:xfrm>
            </p:contentPart>
          </mc:Choice>
          <mc:Fallback>
            <p:pic>
              <p:nvPicPr>
                <p:cNvPr id="492629" name="Freihand 492628">
                  <a:extLst>
                    <a:ext uri="{FF2B5EF4-FFF2-40B4-BE49-F238E27FC236}">
                      <a16:creationId xmlns:a16="http://schemas.microsoft.com/office/drawing/2014/main" id="{9E128619-254B-4539-A22E-DB01A284CA45}"/>
                    </a:ext>
                  </a:extLst>
                </p:cNvPr>
                <p:cNvPicPr/>
                <p:nvPr/>
              </p:nvPicPr>
              <p:blipFill>
                <a:blip r:embed="rId242"/>
                <a:stretch>
                  <a:fillRect/>
                </a:stretch>
              </p:blipFill>
              <p:spPr>
                <a:xfrm>
                  <a:off x="3588077" y="6181147"/>
                  <a:ext cx="2084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92630" name="Freihand 492629">
                  <a:extLst>
                    <a:ext uri="{FF2B5EF4-FFF2-40B4-BE49-F238E27FC236}">
                      <a16:creationId xmlns:a16="http://schemas.microsoft.com/office/drawing/2014/main" id="{84065529-D84D-4B00-BFA9-6734EEC2BD55}"/>
                    </a:ext>
                  </a:extLst>
                </p14:cNvPr>
                <p14:cNvContentPartPr/>
                <p14:nvPr/>
              </p14:nvContentPartPr>
              <p14:xfrm>
                <a:off x="3879677" y="6180427"/>
                <a:ext cx="22680" cy="184680"/>
              </p14:xfrm>
            </p:contentPart>
          </mc:Choice>
          <mc:Fallback>
            <p:pic>
              <p:nvPicPr>
                <p:cNvPr id="492630" name="Freihand 492629">
                  <a:extLst>
                    <a:ext uri="{FF2B5EF4-FFF2-40B4-BE49-F238E27FC236}">
                      <a16:creationId xmlns:a16="http://schemas.microsoft.com/office/drawing/2014/main" id="{84065529-D84D-4B00-BFA9-6734EEC2BD55}"/>
                    </a:ext>
                  </a:extLst>
                </p:cNvPr>
                <p:cNvPicPr/>
                <p:nvPr/>
              </p:nvPicPr>
              <p:blipFill>
                <a:blip r:embed="rId244"/>
                <a:stretch>
                  <a:fillRect/>
                </a:stretch>
              </p:blipFill>
              <p:spPr>
                <a:xfrm>
                  <a:off x="3875357" y="6176107"/>
                  <a:ext cx="313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92631" name="Freihand 492630">
                  <a:extLst>
                    <a:ext uri="{FF2B5EF4-FFF2-40B4-BE49-F238E27FC236}">
                      <a16:creationId xmlns:a16="http://schemas.microsoft.com/office/drawing/2014/main" id="{375F0586-6C5D-49B6-A972-4093B42747E0}"/>
                    </a:ext>
                  </a:extLst>
                </p14:cNvPr>
                <p14:cNvContentPartPr/>
                <p14:nvPr/>
              </p14:nvContentPartPr>
              <p14:xfrm>
                <a:off x="3850517" y="6180427"/>
                <a:ext cx="244800" cy="144000"/>
              </p14:xfrm>
            </p:contentPart>
          </mc:Choice>
          <mc:Fallback>
            <p:pic>
              <p:nvPicPr>
                <p:cNvPr id="492631" name="Freihand 492630">
                  <a:extLst>
                    <a:ext uri="{FF2B5EF4-FFF2-40B4-BE49-F238E27FC236}">
                      <a16:creationId xmlns:a16="http://schemas.microsoft.com/office/drawing/2014/main" id="{375F0586-6C5D-49B6-A972-4093B42747E0}"/>
                    </a:ext>
                  </a:extLst>
                </p:cNvPr>
                <p:cNvPicPr/>
                <p:nvPr/>
              </p:nvPicPr>
              <p:blipFill>
                <a:blip r:embed="rId246"/>
                <a:stretch>
                  <a:fillRect/>
                </a:stretch>
              </p:blipFill>
              <p:spPr>
                <a:xfrm>
                  <a:off x="3846197" y="6176107"/>
                  <a:ext cx="2534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92632" name="Freihand 492631">
                  <a:extLst>
                    <a:ext uri="{FF2B5EF4-FFF2-40B4-BE49-F238E27FC236}">
                      <a16:creationId xmlns:a16="http://schemas.microsoft.com/office/drawing/2014/main" id="{B0B96A2F-E0C1-4584-8FD2-AC5152B44DF8}"/>
                    </a:ext>
                  </a:extLst>
                </p14:cNvPr>
                <p14:cNvContentPartPr/>
                <p14:nvPr/>
              </p14:nvContentPartPr>
              <p14:xfrm>
                <a:off x="4254077" y="6289867"/>
                <a:ext cx="14400" cy="21960"/>
              </p14:xfrm>
            </p:contentPart>
          </mc:Choice>
          <mc:Fallback>
            <p:pic>
              <p:nvPicPr>
                <p:cNvPr id="492632" name="Freihand 492631">
                  <a:extLst>
                    <a:ext uri="{FF2B5EF4-FFF2-40B4-BE49-F238E27FC236}">
                      <a16:creationId xmlns:a16="http://schemas.microsoft.com/office/drawing/2014/main" id="{B0B96A2F-E0C1-4584-8FD2-AC5152B44DF8}"/>
                    </a:ext>
                  </a:extLst>
                </p:cNvPr>
                <p:cNvPicPr/>
                <p:nvPr/>
              </p:nvPicPr>
              <p:blipFill>
                <a:blip r:embed="rId248"/>
                <a:stretch>
                  <a:fillRect/>
                </a:stretch>
              </p:blipFill>
              <p:spPr>
                <a:xfrm>
                  <a:off x="4249757" y="6285547"/>
                  <a:ext cx="230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92634" name="Freihand 492633">
                  <a:extLst>
                    <a:ext uri="{FF2B5EF4-FFF2-40B4-BE49-F238E27FC236}">
                      <a16:creationId xmlns:a16="http://schemas.microsoft.com/office/drawing/2014/main" id="{BD958B65-F867-4949-AE38-0E6739E0A4F5}"/>
                    </a:ext>
                  </a:extLst>
                </p14:cNvPr>
                <p14:cNvContentPartPr/>
                <p14:nvPr/>
              </p14:nvContentPartPr>
              <p14:xfrm>
                <a:off x="4495997" y="6222187"/>
                <a:ext cx="188280" cy="101160"/>
              </p14:xfrm>
            </p:contentPart>
          </mc:Choice>
          <mc:Fallback>
            <p:pic>
              <p:nvPicPr>
                <p:cNvPr id="492634" name="Freihand 492633">
                  <a:extLst>
                    <a:ext uri="{FF2B5EF4-FFF2-40B4-BE49-F238E27FC236}">
                      <a16:creationId xmlns:a16="http://schemas.microsoft.com/office/drawing/2014/main" id="{BD958B65-F867-4949-AE38-0E6739E0A4F5}"/>
                    </a:ext>
                  </a:extLst>
                </p:cNvPr>
                <p:cNvPicPr/>
                <p:nvPr/>
              </p:nvPicPr>
              <p:blipFill>
                <a:blip r:embed="rId250"/>
                <a:stretch>
                  <a:fillRect/>
                </a:stretch>
              </p:blipFill>
              <p:spPr>
                <a:xfrm>
                  <a:off x="4491677" y="6217867"/>
                  <a:ext cx="196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92635" name="Freihand 492634">
                  <a:extLst>
                    <a:ext uri="{FF2B5EF4-FFF2-40B4-BE49-F238E27FC236}">
                      <a16:creationId xmlns:a16="http://schemas.microsoft.com/office/drawing/2014/main" id="{96B56C0E-0098-4E53-881A-19D2AC910DBE}"/>
                    </a:ext>
                  </a:extLst>
                </p14:cNvPr>
                <p14:cNvContentPartPr/>
                <p14:nvPr/>
              </p14:nvContentPartPr>
              <p14:xfrm>
                <a:off x="4751957" y="6135427"/>
                <a:ext cx="443880" cy="181800"/>
              </p14:xfrm>
            </p:contentPart>
          </mc:Choice>
          <mc:Fallback>
            <p:pic>
              <p:nvPicPr>
                <p:cNvPr id="492635" name="Freihand 492634">
                  <a:extLst>
                    <a:ext uri="{FF2B5EF4-FFF2-40B4-BE49-F238E27FC236}">
                      <a16:creationId xmlns:a16="http://schemas.microsoft.com/office/drawing/2014/main" id="{96B56C0E-0098-4E53-881A-19D2AC910DBE}"/>
                    </a:ext>
                  </a:extLst>
                </p:cNvPr>
                <p:cNvPicPr/>
                <p:nvPr/>
              </p:nvPicPr>
              <p:blipFill>
                <a:blip r:embed="rId252"/>
                <a:stretch>
                  <a:fillRect/>
                </a:stretch>
              </p:blipFill>
              <p:spPr>
                <a:xfrm>
                  <a:off x="4747637" y="6131107"/>
                  <a:ext cx="452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92637" name="Freihand 492636">
                  <a:extLst>
                    <a:ext uri="{FF2B5EF4-FFF2-40B4-BE49-F238E27FC236}">
                      <a16:creationId xmlns:a16="http://schemas.microsoft.com/office/drawing/2014/main" id="{6D1B96EE-5F31-49E2-81C2-7C151A4AE886}"/>
                    </a:ext>
                  </a:extLst>
                </p14:cNvPr>
                <p14:cNvContentPartPr/>
                <p14:nvPr/>
              </p14:nvContentPartPr>
              <p14:xfrm>
                <a:off x="4483757" y="6378067"/>
                <a:ext cx="732960" cy="46080"/>
              </p14:xfrm>
            </p:contentPart>
          </mc:Choice>
          <mc:Fallback>
            <p:pic>
              <p:nvPicPr>
                <p:cNvPr id="492637" name="Freihand 492636">
                  <a:extLst>
                    <a:ext uri="{FF2B5EF4-FFF2-40B4-BE49-F238E27FC236}">
                      <a16:creationId xmlns:a16="http://schemas.microsoft.com/office/drawing/2014/main" id="{6D1B96EE-5F31-49E2-81C2-7C151A4AE886}"/>
                    </a:ext>
                  </a:extLst>
                </p:cNvPr>
                <p:cNvPicPr/>
                <p:nvPr/>
              </p:nvPicPr>
              <p:blipFill>
                <a:blip r:embed="rId254"/>
                <a:stretch>
                  <a:fillRect/>
                </a:stretch>
              </p:blipFill>
              <p:spPr>
                <a:xfrm>
                  <a:off x="4479437" y="6373747"/>
                  <a:ext cx="7416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92638" name="Freihand 492637">
                  <a:extLst>
                    <a:ext uri="{FF2B5EF4-FFF2-40B4-BE49-F238E27FC236}">
                      <a16:creationId xmlns:a16="http://schemas.microsoft.com/office/drawing/2014/main" id="{FDF90685-B3AB-4CD1-B168-1B6FE0A6B0FA}"/>
                    </a:ext>
                  </a:extLst>
                </p14:cNvPr>
                <p14:cNvContentPartPr/>
                <p14:nvPr/>
              </p14:nvContentPartPr>
              <p14:xfrm>
                <a:off x="5458637" y="6200587"/>
                <a:ext cx="397080" cy="112320"/>
              </p14:xfrm>
            </p:contentPart>
          </mc:Choice>
          <mc:Fallback>
            <p:pic>
              <p:nvPicPr>
                <p:cNvPr id="492638" name="Freihand 492637">
                  <a:extLst>
                    <a:ext uri="{FF2B5EF4-FFF2-40B4-BE49-F238E27FC236}">
                      <a16:creationId xmlns:a16="http://schemas.microsoft.com/office/drawing/2014/main" id="{FDF90685-B3AB-4CD1-B168-1B6FE0A6B0FA}"/>
                    </a:ext>
                  </a:extLst>
                </p:cNvPr>
                <p:cNvPicPr/>
                <p:nvPr/>
              </p:nvPicPr>
              <p:blipFill>
                <a:blip r:embed="rId256"/>
                <a:stretch>
                  <a:fillRect/>
                </a:stretch>
              </p:blipFill>
              <p:spPr>
                <a:xfrm>
                  <a:off x="5454317" y="6196267"/>
                  <a:ext cx="405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92639" name="Freihand 492638">
                  <a:extLst>
                    <a:ext uri="{FF2B5EF4-FFF2-40B4-BE49-F238E27FC236}">
                      <a16:creationId xmlns:a16="http://schemas.microsoft.com/office/drawing/2014/main" id="{13DC907B-C524-4EAB-A740-7D9BB769A433}"/>
                    </a:ext>
                  </a:extLst>
                </p14:cNvPr>
                <p14:cNvContentPartPr/>
                <p14:nvPr/>
              </p14:nvContentPartPr>
              <p14:xfrm>
                <a:off x="5872997" y="6097627"/>
                <a:ext cx="78120" cy="235800"/>
              </p14:xfrm>
            </p:contentPart>
          </mc:Choice>
          <mc:Fallback>
            <p:pic>
              <p:nvPicPr>
                <p:cNvPr id="492639" name="Freihand 492638">
                  <a:extLst>
                    <a:ext uri="{FF2B5EF4-FFF2-40B4-BE49-F238E27FC236}">
                      <a16:creationId xmlns:a16="http://schemas.microsoft.com/office/drawing/2014/main" id="{13DC907B-C524-4EAB-A740-7D9BB769A433}"/>
                    </a:ext>
                  </a:extLst>
                </p:cNvPr>
                <p:cNvPicPr/>
                <p:nvPr/>
              </p:nvPicPr>
              <p:blipFill>
                <a:blip r:embed="rId258"/>
                <a:stretch>
                  <a:fillRect/>
                </a:stretch>
              </p:blipFill>
              <p:spPr>
                <a:xfrm>
                  <a:off x="5868677" y="6093307"/>
                  <a:ext cx="867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92640" name="Freihand 492639">
                  <a:extLst>
                    <a:ext uri="{FF2B5EF4-FFF2-40B4-BE49-F238E27FC236}">
                      <a16:creationId xmlns:a16="http://schemas.microsoft.com/office/drawing/2014/main" id="{68C26D04-6E8F-4DC7-9452-469F11CEA638}"/>
                    </a:ext>
                  </a:extLst>
                </p14:cNvPr>
                <p14:cNvContentPartPr/>
                <p14:nvPr/>
              </p14:nvContentPartPr>
              <p14:xfrm>
                <a:off x="5928437" y="6073147"/>
                <a:ext cx="790200" cy="267120"/>
              </p14:xfrm>
            </p:contentPart>
          </mc:Choice>
          <mc:Fallback>
            <p:pic>
              <p:nvPicPr>
                <p:cNvPr id="492640" name="Freihand 492639">
                  <a:extLst>
                    <a:ext uri="{FF2B5EF4-FFF2-40B4-BE49-F238E27FC236}">
                      <a16:creationId xmlns:a16="http://schemas.microsoft.com/office/drawing/2014/main" id="{68C26D04-6E8F-4DC7-9452-469F11CEA638}"/>
                    </a:ext>
                  </a:extLst>
                </p:cNvPr>
                <p:cNvPicPr/>
                <p:nvPr/>
              </p:nvPicPr>
              <p:blipFill>
                <a:blip r:embed="rId260"/>
                <a:stretch>
                  <a:fillRect/>
                </a:stretch>
              </p:blipFill>
              <p:spPr>
                <a:xfrm>
                  <a:off x="5924117" y="6068827"/>
                  <a:ext cx="798840" cy="275760"/>
                </a:xfrm>
                <a:prstGeom prst="rect">
                  <a:avLst/>
                </a:prstGeom>
              </p:spPr>
            </p:pic>
          </mc:Fallback>
        </mc:AlternateContent>
      </p:grpSp>
    </p:spTree>
    <p:extLst>
      <p:ext uri="{BB962C8B-B14F-4D97-AF65-F5344CB8AC3E}">
        <p14:creationId xmlns:p14="http://schemas.microsoft.com/office/powerpoint/2010/main" val="329005357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EB67012-8E2A-DE7E-80D3-17A2F6C7AFB5}"/>
              </a:ext>
            </a:extLst>
          </p:cNvPr>
          <p:cNvPicPr>
            <a:picLocks noChangeAspect="1"/>
          </p:cNvPicPr>
          <p:nvPr/>
        </p:nvPicPr>
        <p:blipFill>
          <a:blip r:embed="rId3"/>
          <a:stretch>
            <a:fillRect/>
          </a:stretch>
        </p:blipFill>
        <p:spPr>
          <a:xfrm>
            <a:off x="130168" y="858098"/>
            <a:ext cx="7487946" cy="4343009"/>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CE9E069B-01CE-8BE3-95B7-4CB740C6AE94}"/>
                  </a:ext>
                </a:extLst>
              </p14:cNvPr>
              <p14:cNvContentPartPr/>
              <p14:nvPr/>
            </p14:nvContentPartPr>
            <p14:xfrm>
              <a:off x="3847255" y="1383382"/>
              <a:ext cx="54360" cy="1094400"/>
            </p14:xfrm>
          </p:contentPart>
        </mc:Choice>
        <mc:Fallback xmlns="">
          <p:pic>
            <p:nvPicPr>
              <p:cNvPr id="2" name="Freihand 1">
                <a:extLst>
                  <a:ext uri="{FF2B5EF4-FFF2-40B4-BE49-F238E27FC236}">
                    <a16:creationId xmlns:a16="http://schemas.microsoft.com/office/drawing/2014/main" id="{CE9E069B-01CE-8BE3-95B7-4CB740C6AE94}"/>
                  </a:ext>
                </a:extLst>
              </p:cNvPr>
              <p:cNvPicPr/>
              <p:nvPr/>
            </p:nvPicPr>
            <p:blipFill>
              <a:blip r:embed="rId5"/>
              <a:stretch>
                <a:fillRect/>
              </a:stretch>
            </p:blipFill>
            <p:spPr>
              <a:xfrm>
                <a:off x="3838615" y="1374382"/>
                <a:ext cx="72000" cy="1112040"/>
              </a:xfrm>
              <a:prstGeom prst="rect">
                <a:avLst/>
              </a:prstGeom>
            </p:spPr>
          </p:pic>
        </mc:Fallback>
      </mc:AlternateContent>
      <p:grpSp>
        <p:nvGrpSpPr>
          <p:cNvPr id="488490" name="Gruppieren 488489">
            <a:extLst>
              <a:ext uri="{FF2B5EF4-FFF2-40B4-BE49-F238E27FC236}">
                <a16:creationId xmlns:a16="http://schemas.microsoft.com/office/drawing/2014/main" id="{A8B57C2A-A0B1-CC6F-95BF-F4A47DE6A31F}"/>
              </a:ext>
            </a:extLst>
          </p:cNvPr>
          <p:cNvGrpSpPr/>
          <p:nvPr/>
        </p:nvGrpSpPr>
        <p:grpSpPr>
          <a:xfrm>
            <a:off x="3381775" y="606142"/>
            <a:ext cx="8081280" cy="3385800"/>
            <a:chOff x="3381775" y="606142"/>
            <a:chExt cx="8081280" cy="3385800"/>
          </a:xfrm>
        </p:grpSpPr>
        <mc:AlternateContent xmlns:mc="http://schemas.openxmlformats.org/markup-compatibility/2006" xmlns:p14="http://schemas.microsoft.com/office/powerpoint/2010/main">
          <mc:Choice Requires="p14">
            <p:contentPart p14:bwMode="auto" r:id="rId6">
              <p14:nvContentPartPr>
                <p14:cNvPr id="27" name="Freihand 26">
                  <a:extLst>
                    <a:ext uri="{FF2B5EF4-FFF2-40B4-BE49-F238E27FC236}">
                      <a16:creationId xmlns:a16="http://schemas.microsoft.com/office/drawing/2014/main" id="{5CBA39B2-BC13-6000-54D8-49C17E7F6AC5}"/>
                    </a:ext>
                  </a:extLst>
                </p14:cNvPr>
                <p14:cNvContentPartPr/>
                <p14:nvPr/>
              </p14:nvContentPartPr>
              <p14:xfrm>
                <a:off x="11202055" y="606142"/>
                <a:ext cx="20520" cy="9720"/>
              </p14:xfrm>
            </p:contentPart>
          </mc:Choice>
          <mc:Fallback xmlns="">
            <p:pic>
              <p:nvPicPr>
                <p:cNvPr id="27" name="Freihand 26">
                  <a:extLst>
                    <a:ext uri="{FF2B5EF4-FFF2-40B4-BE49-F238E27FC236}">
                      <a16:creationId xmlns:a16="http://schemas.microsoft.com/office/drawing/2014/main" id="{5CBA39B2-BC13-6000-54D8-49C17E7F6AC5}"/>
                    </a:ext>
                  </a:extLst>
                </p:cNvPr>
                <p:cNvPicPr/>
                <p:nvPr/>
              </p:nvPicPr>
              <p:blipFill>
                <a:blip r:embed="rId7"/>
                <a:stretch>
                  <a:fillRect/>
                </a:stretch>
              </p:blipFill>
              <p:spPr>
                <a:xfrm>
                  <a:off x="11193055" y="597502"/>
                  <a:ext cx="38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2E28108A-603C-ED54-397A-EEC664290F00}"/>
                    </a:ext>
                  </a:extLst>
                </p14:cNvPr>
                <p14:cNvContentPartPr/>
                <p14:nvPr/>
              </p14:nvContentPartPr>
              <p14:xfrm>
                <a:off x="4340095" y="1973062"/>
                <a:ext cx="1753920" cy="828360"/>
              </p14:xfrm>
            </p:contentPart>
          </mc:Choice>
          <mc:Fallback xmlns="">
            <p:pic>
              <p:nvPicPr>
                <p:cNvPr id="4" name="Freihand 3">
                  <a:extLst>
                    <a:ext uri="{FF2B5EF4-FFF2-40B4-BE49-F238E27FC236}">
                      <a16:creationId xmlns:a16="http://schemas.microsoft.com/office/drawing/2014/main" id="{2E28108A-603C-ED54-397A-EEC664290F00}"/>
                    </a:ext>
                  </a:extLst>
                </p:cNvPr>
                <p:cNvPicPr/>
                <p:nvPr/>
              </p:nvPicPr>
              <p:blipFill>
                <a:blip r:embed="rId9"/>
                <a:stretch>
                  <a:fillRect/>
                </a:stretch>
              </p:blipFill>
              <p:spPr>
                <a:xfrm>
                  <a:off x="4331095" y="1964422"/>
                  <a:ext cx="1771560" cy="84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6E9D5DDB-9408-0970-5370-1A02587855AC}"/>
                    </a:ext>
                  </a:extLst>
                </p14:cNvPr>
                <p14:cNvContentPartPr/>
                <p14:nvPr/>
              </p14:nvContentPartPr>
              <p14:xfrm>
                <a:off x="5926255" y="2649502"/>
                <a:ext cx="156240" cy="176760"/>
              </p14:xfrm>
            </p:contentPart>
          </mc:Choice>
          <mc:Fallback xmlns="">
            <p:pic>
              <p:nvPicPr>
                <p:cNvPr id="5" name="Freihand 4">
                  <a:extLst>
                    <a:ext uri="{FF2B5EF4-FFF2-40B4-BE49-F238E27FC236}">
                      <a16:creationId xmlns:a16="http://schemas.microsoft.com/office/drawing/2014/main" id="{6E9D5DDB-9408-0970-5370-1A02587855AC}"/>
                    </a:ext>
                  </a:extLst>
                </p:cNvPr>
                <p:cNvPicPr/>
                <p:nvPr/>
              </p:nvPicPr>
              <p:blipFill>
                <a:blip r:embed="rId11"/>
                <a:stretch>
                  <a:fillRect/>
                </a:stretch>
              </p:blipFill>
              <p:spPr>
                <a:xfrm>
                  <a:off x="5917255" y="2640862"/>
                  <a:ext cx="173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830DBF77-7E68-E779-C659-38D0C91266E3}"/>
                    </a:ext>
                  </a:extLst>
                </p14:cNvPr>
                <p14:cNvContentPartPr/>
                <p14:nvPr/>
              </p14:nvContentPartPr>
              <p14:xfrm>
                <a:off x="5273935" y="1178542"/>
                <a:ext cx="2116440" cy="943920"/>
              </p14:xfrm>
            </p:contentPart>
          </mc:Choice>
          <mc:Fallback xmlns="">
            <p:pic>
              <p:nvPicPr>
                <p:cNvPr id="8" name="Freihand 7">
                  <a:extLst>
                    <a:ext uri="{FF2B5EF4-FFF2-40B4-BE49-F238E27FC236}">
                      <a16:creationId xmlns:a16="http://schemas.microsoft.com/office/drawing/2014/main" id="{830DBF77-7E68-E779-C659-38D0C91266E3}"/>
                    </a:ext>
                  </a:extLst>
                </p:cNvPr>
                <p:cNvPicPr/>
                <p:nvPr/>
              </p:nvPicPr>
              <p:blipFill>
                <a:blip r:embed="rId13"/>
                <a:stretch>
                  <a:fillRect/>
                </a:stretch>
              </p:blipFill>
              <p:spPr>
                <a:xfrm>
                  <a:off x="5264935" y="1169542"/>
                  <a:ext cx="2134080" cy="96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4658BFA7-F4FD-C3B8-6B7E-38A58FF75CC4}"/>
                    </a:ext>
                  </a:extLst>
                </p14:cNvPr>
                <p14:cNvContentPartPr/>
                <p14:nvPr/>
              </p14:nvContentPartPr>
              <p14:xfrm>
                <a:off x="5226055" y="1832662"/>
                <a:ext cx="421200" cy="376920"/>
              </p14:xfrm>
            </p:contentPart>
          </mc:Choice>
          <mc:Fallback xmlns="">
            <p:pic>
              <p:nvPicPr>
                <p:cNvPr id="9" name="Freihand 8">
                  <a:extLst>
                    <a:ext uri="{FF2B5EF4-FFF2-40B4-BE49-F238E27FC236}">
                      <a16:creationId xmlns:a16="http://schemas.microsoft.com/office/drawing/2014/main" id="{4658BFA7-F4FD-C3B8-6B7E-38A58FF75CC4}"/>
                    </a:ext>
                  </a:extLst>
                </p:cNvPr>
                <p:cNvPicPr/>
                <p:nvPr/>
              </p:nvPicPr>
              <p:blipFill>
                <a:blip r:embed="rId15"/>
                <a:stretch>
                  <a:fillRect/>
                </a:stretch>
              </p:blipFill>
              <p:spPr>
                <a:xfrm>
                  <a:off x="5217415" y="1824022"/>
                  <a:ext cx="43884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B84017E0-9EF4-E26D-546F-98563A2D6706}"/>
                    </a:ext>
                  </a:extLst>
                </p14:cNvPr>
                <p14:cNvContentPartPr/>
                <p14:nvPr/>
              </p14:nvContentPartPr>
              <p14:xfrm>
                <a:off x="7598095" y="935182"/>
                <a:ext cx="164520" cy="252360"/>
              </p14:xfrm>
            </p:contentPart>
          </mc:Choice>
          <mc:Fallback xmlns="">
            <p:pic>
              <p:nvPicPr>
                <p:cNvPr id="10" name="Freihand 9">
                  <a:extLst>
                    <a:ext uri="{FF2B5EF4-FFF2-40B4-BE49-F238E27FC236}">
                      <a16:creationId xmlns:a16="http://schemas.microsoft.com/office/drawing/2014/main" id="{B84017E0-9EF4-E26D-546F-98563A2D6706}"/>
                    </a:ext>
                  </a:extLst>
                </p:cNvPr>
                <p:cNvPicPr/>
                <p:nvPr/>
              </p:nvPicPr>
              <p:blipFill>
                <a:blip r:embed="rId17"/>
                <a:stretch>
                  <a:fillRect/>
                </a:stretch>
              </p:blipFill>
              <p:spPr>
                <a:xfrm>
                  <a:off x="7589455" y="926542"/>
                  <a:ext cx="1821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6D54447E-0613-9640-94F8-AEB1214D74BD}"/>
                    </a:ext>
                  </a:extLst>
                </p14:cNvPr>
                <p14:cNvContentPartPr/>
                <p14:nvPr/>
              </p14:nvContentPartPr>
              <p14:xfrm>
                <a:off x="7845775" y="818902"/>
                <a:ext cx="281880" cy="295920"/>
              </p14:xfrm>
            </p:contentPart>
          </mc:Choice>
          <mc:Fallback xmlns="">
            <p:pic>
              <p:nvPicPr>
                <p:cNvPr id="11" name="Freihand 10">
                  <a:extLst>
                    <a:ext uri="{FF2B5EF4-FFF2-40B4-BE49-F238E27FC236}">
                      <a16:creationId xmlns:a16="http://schemas.microsoft.com/office/drawing/2014/main" id="{6D54447E-0613-9640-94F8-AEB1214D74BD}"/>
                    </a:ext>
                  </a:extLst>
                </p:cNvPr>
                <p:cNvPicPr/>
                <p:nvPr/>
              </p:nvPicPr>
              <p:blipFill>
                <a:blip r:embed="rId19"/>
                <a:stretch>
                  <a:fillRect/>
                </a:stretch>
              </p:blipFill>
              <p:spPr>
                <a:xfrm>
                  <a:off x="7836775" y="809902"/>
                  <a:ext cx="2995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A72C1907-328A-A971-029B-EFC5B5BC660A}"/>
                    </a:ext>
                  </a:extLst>
                </p14:cNvPr>
                <p14:cNvContentPartPr/>
                <p14:nvPr/>
              </p14:nvContentPartPr>
              <p14:xfrm>
                <a:off x="7981855" y="810262"/>
                <a:ext cx="5040" cy="9720"/>
              </p14:xfrm>
            </p:contentPart>
          </mc:Choice>
          <mc:Fallback xmlns="">
            <p:pic>
              <p:nvPicPr>
                <p:cNvPr id="12" name="Freihand 11">
                  <a:extLst>
                    <a:ext uri="{FF2B5EF4-FFF2-40B4-BE49-F238E27FC236}">
                      <a16:creationId xmlns:a16="http://schemas.microsoft.com/office/drawing/2014/main" id="{A72C1907-328A-A971-029B-EFC5B5BC660A}"/>
                    </a:ext>
                  </a:extLst>
                </p:cNvPr>
                <p:cNvPicPr/>
                <p:nvPr/>
              </p:nvPicPr>
              <p:blipFill>
                <a:blip r:embed="rId21"/>
                <a:stretch>
                  <a:fillRect/>
                </a:stretch>
              </p:blipFill>
              <p:spPr>
                <a:xfrm>
                  <a:off x="7972855" y="801262"/>
                  <a:ext cx="22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A9110C25-0115-DC6A-F70B-123876C7F6D5}"/>
                    </a:ext>
                  </a:extLst>
                </p14:cNvPr>
                <p14:cNvContentPartPr/>
                <p14:nvPr/>
              </p14:nvContentPartPr>
              <p14:xfrm>
                <a:off x="8367415" y="879022"/>
                <a:ext cx="314640" cy="170640"/>
              </p14:xfrm>
            </p:contentPart>
          </mc:Choice>
          <mc:Fallback xmlns="">
            <p:pic>
              <p:nvPicPr>
                <p:cNvPr id="13" name="Freihand 12">
                  <a:extLst>
                    <a:ext uri="{FF2B5EF4-FFF2-40B4-BE49-F238E27FC236}">
                      <a16:creationId xmlns:a16="http://schemas.microsoft.com/office/drawing/2014/main" id="{A9110C25-0115-DC6A-F70B-123876C7F6D5}"/>
                    </a:ext>
                  </a:extLst>
                </p:cNvPr>
                <p:cNvPicPr/>
                <p:nvPr/>
              </p:nvPicPr>
              <p:blipFill>
                <a:blip r:embed="rId23"/>
                <a:stretch>
                  <a:fillRect/>
                </a:stretch>
              </p:blipFill>
              <p:spPr>
                <a:xfrm>
                  <a:off x="8358415" y="870382"/>
                  <a:ext cx="3322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D5182991-1921-8787-7B47-A7CD40FC6BDC}"/>
                    </a:ext>
                  </a:extLst>
                </p14:cNvPr>
                <p14:cNvContentPartPr/>
                <p14:nvPr/>
              </p14:nvContentPartPr>
              <p14:xfrm>
                <a:off x="8988415" y="792622"/>
                <a:ext cx="39240" cy="195120"/>
              </p14:xfrm>
            </p:contentPart>
          </mc:Choice>
          <mc:Fallback xmlns="">
            <p:pic>
              <p:nvPicPr>
                <p:cNvPr id="15" name="Freihand 14">
                  <a:extLst>
                    <a:ext uri="{FF2B5EF4-FFF2-40B4-BE49-F238E27FC236}">
                      <a16:creationId xmlns:a16="http://schemas.microsoft.com/office/drawing/2014/main" id="{D5182991-1921-8787-7B47-A7CD40FC6BDC}"/>
                    </a:ext>
                  </a:extLst>
                </p:cNvPr>
                <p:cNvPicPr/>
                <p:nvPr/>
              </p:nvPicPr>
              <p:blipFill>
                <a:blip r:embed="rId25"/>
                <a:stretch>
                  <a:fillRect/>
                </a:stretch>
              </p:blipFill>
              <p:spPr>
                <a:xfrm>
                  <a:off x="8979775" y="783982"/>
                  <a:ext cx="568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870ABF87-8E15-12B2-FE5C-A6EC1911F1EE}"/>
                    </a:ext>
                  </a:extLst>
                </p14:cNvPr>
                <p14:cNvContentPartPr/>
                <p14:nvPr/>
              </p14:nvContentPartPr>
              <p14:xfrm>
                <a:off x="8917855" y="743662"/>
                <a:ext cx="161280" cy="140040"/>
              </p14:xfrm>
            </p:contentPart>
          </mc:Choice>
          <mc:Fallback xmlns="">
            <p:pic>
              <p:nvPicPr>
                <p:cNvPr id="16" name="Freihand 15">
                  <a:extLst>
                    <a:ext uri="{FF2B5EF4-FFF2-40B4-BE49-F238E27FC236}">
                      <a16:creationId xmlns:a16="http://schemas.microsoft.com/office/drawing/2014/main" id="{870ABF87-8E15-12B2-FE5C-A6EC1911F1EE}"/>
                    </a:ext>
                  </a:extLst>
                </p:cNvPr>
                <p:cNvPicPr/>
                <p:nvPr/>
              </p:nvPicPr>
              <p:blipFill>
                <a:blip r:embed="rId27"/>
                <a:stretch>
                  <a:fillRect/>
                </a:stretch>
              </p:blipFill>
              <p:spPr>
                <a:xfrm>
                  <a:off x="8908855" y="734662"/>
                  <a:ext cx="178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E1CD42D9-CF20-335B-E813-F0ACED7591A0}"/>
                    </a:ext>
                  </a:extLst>
                </p14:cNvPr>
                <p14:cNvContentPartPr/>
                <p14:nvPr/>
              </p14:nvContentPartPr>
              <p14:xfrm>
                <a:off x="9065095" y="870022"/>
                <a:ext cx="237600" cy="77760"/>
              </p14:xfrm>
            </p:contentPart>
          </mc:Choice>
          <mc:Fallback xmlns="">
            <p:pic>
              <p:nvPicPr>
                <p:cNvPr id="17" name="Freihand 16">
                  <a:extLst>
                    <a:ext uri="{FF2B5EF4-FFF2-40B4-BE49-F238E27FC236}">
                      <a16:creationId xmlns:a16="http://schemas.microsoft.com/office/drawing/2014/main" id="{E1CD42D9-CF20-335B-E813-F0ACED7591A0}"/>
                    </a:ext>
                  </a:extLst>
                </p:cNvPr>
                <p:cNvPicPr/>
                <p:nvPr/>
              </p:nvPicPr>
              <p:blipFill>
                <a:blip r:embed="rId29"/>
                <a:stretch>
                  <a:fillRect/>
                </a:stretch>
              </p:blipFill>
              <p:spPr>
                <a:xfrm>
                  <a:off x="9056455" y="861022"/>
                  <a:ext cx="255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1DEF3D56-3EF7-1B77-5381-81CE16115445}"/>
                    </a:ext>
                  </a:extLst>
                </p14:cNvPr>
                <p14:cNvContentPartPr/>
                <p14:nvPr/>
              </p14:nvContentPartPr>
              <p14:xfrm>
                <a:off x="9289375" y="786502"/>
                <a:ext cx="18000" cy="16920"/>
              </p14:xfrm>
            </p:contentPart>
          </mc:Choice>
          <mc:Fallback xmlns="">
            <p:pic>
              <p:nvPicPr>
                <p:cNvPr id="18" name="Freihand 17">
                  <a:extLst>
                    <a:ext uri="{FF2B5EF4-FFF2-40B4-BE49-F238E27FC236}">
                      <a16:creationId xmlns:a16="http://schemas.microsoft.com/office/drawing/2014/main" id="{1DEF3D56-3EF7-1B77-5381-81CE16115445}"/>
                    </a:ext>
                  </a:extLst>
                </p:cNvPr>
                <p:cNvPicPr/>
                <p:nvPr/>
              </p:nvPicPr>
              <p:blipFill>
                <a:blip r:embed="rId31"/>
                <a:stretch>
                  <a:fillRect/>
                </a:stretch>
              </p:blipFill>
              <p:spPr>
                <a:xfrm>
                  <a:off x="9280375" y="777502"/>
                  <a:ext cx="35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230B1B03-FEC4-3C19-CC2B-5D7AE69DBD7A}"/>
                    </a:ext>
                  </a:extLst>
                </p14:cNvPr>
                <p14:cNvContentPartPr/>
                <p14:nvPr/>
              </p14:nvContentPartPr>
              <p14:xfrm>
                <a:off x="9357055" y="857782"/>
                <a:ext cx="266040" cy="79200"/>
              </p14:xfrm>
            </p:contentPart>
          </mc:Choice>
          <mc:Fallback xmlns="">
            <p:pic>
              <p:nvPicPr>
                <p:cNvPr id="19" name="Freihand 18">
                  <a:extLst>
                    <a:ext uri="{FF2B5EF4-FFF2-40B4-BE49-F238E27FC236}">
                      <a16:creationId xmlns:a16="http://schemas.microsoft.com/office/drawing/2014/main" id="{230B1B03-FEC4-3C19-CC2B-5D7AE69DBD7A}"/>
                    </a:ext>
                  </a:extLst>
                </p:cNvPr>
                <p:cNvPicPr/>
                <p:nvPr/>
              </p:nvPicPr>
              <p:blipFill>
                <a:blip r:embed="rId33"/>
                <a:stretch>
                  <a:fillRect/>
                </a:stretch>
              </p:blipFill>
              <p:spPr>
                <a:xfrm>
                  <a:off x="9348055" y="849142"/>
                  <a:ext cx="283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72A6EC28-9B44-9574-EDA9-C4C836EAFE47}"/>
                    </a:ext>
                  </a:extLst>
                </p14:cNvPr>
                <p14:cNvContentPartPr/>
                <p14:nvPr/>
              </p14:nvContentPartPr>
              <p14:xfrm>
                <a:off x="9709495" y="727102"/>
                <a:ext cx="115920" cy="206640"/>
              </p14:xfrm>
            </p:contentPart>
          </mc:Choice>
          <mc:Fallback xmlns="">
            <p:pic>
              <p:nvPicPr>
                <p:cNvPr id="20" name="Freihand 19">
                  <a:extLst>
                    <a:ext uri="{FF2B5EF4-FFF2-40B4-BE49-F238E27FC236}">
                      <a16:creationId xmlns:a16="http://schemas.microsoft.com/office/drawing/2014/main" id="{72A6EC28-9B44-9574-EDA9-C4C836EAFE47}"/>
                    </a:ext>
                  </a:extLst>
                </p:cNvPr>
                <p:cNvPicPr/>
                <p:nvPr/>
              </p:nvPicPr>
              <p:blipFill>
                <a:blip r:embed="rId35"/>
                <a:stretch>
                  <a:fillRect/>
                </a:stretch>
              </p:blipFill>
              <p:spPr>
                <a:xfrm>
                  <a:off x="9700495" y="718102"/>
                  <a:ext cx="1335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20FDB3FC-D638-1AE7-93BA-541B80272557}"/>
                    </a:ext>
                  </a:extLst>
                </p14:cNvPr>
                <p14:cNvContentPartPr/>
                <p14:nvPr/>
              </p14:nvContentPartPr>
              <p14:xfrm>
                <a:off x="9757375" y="755902"/>
                <a:ext cx="281160" cy="185760"/>
              </p14:xfrm>
            </p:contentPart>
          </mc:Choice>
          <mc:Fallback xmlns="">
            <p:pic>
              <p:nvPicPr>
                <p:cNvPr id="21" name="Freihand 20">
                  <a:extLst>
                    <a:ext uri="{FF2B5EF4-FFF2-40B4-BE49-F238E27FC236}">
                      <a16:creationId xmlns:a16="http://schemas.microsoft.com/office/drawing/2014/main" id="{20FDB3FC-D638-1AE7-93BA-541B80272557}"/>
                    </a:ext>
                  </a:extLst>
                </p:cNvPr>
                <p:cNvPicPr/>
                <p:nvPr/>
              </p:nvPicPr>
              <p:blipFill>
                <a:blip r:embed="rId37"/>
                <a:stretch>
                  <a:fillRect/>
                </a:stretch>
              </p:blipFill>
              <p:spPr>
                <a:xfrm>
                  <a:off x="9748375" y="747262"/>
                  <a:ext cx="2988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D44F1578-B03A-3B37-0FAE-D2C431CAAC01}"/>
                    </a:ext>
                  </a:extLst>
                </p14:cNvPr>
                <p14:cNvContentPartPr/>
                <p14:nvPr/>
              </p14:nvContentPartPr>
              <p14:xfrm>
                <a:off x="10057615" y="795142"/>
                <a:ext cx="97920" cy="149400"/>
              </p14:xfrm>
            </p:contentPart>
          </mc:Choice>
          <mc:Fallback xmlns="">
            <p:pic>
              <p:nvPicPr>
                <p:cNvPr id="22" name="Freihand 21">
                  <a:extLst>
                    <a:ext uri="{FF2B5EF4-FFF2-40B4-BE49-F238E27FC236}">
                      <a16:creationId xmlns:a16="http://schemas.microsoft.com/office/drawing/2014/main" id="{D44F1578-B03A-3B37-0FAE-D2C431CAAC01}"/>
                    </a:ext>
                  </a:extLst>
                </p:cNvPr>
                <p:cNvPicPr/>
                <p:nvPr/>
              </p:nvPicPr>
              <p:blipFill>
                <a:blip r:embed="rId39"/>
                <a:stretch>
                  <a:fillRect/>
                </a:stretch>
              </p:blipFill>
              <p:spPr>
                <a:xfrm>
                  <a:off x="10048975" y="786502"/>
                  <a:ext cx="115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BB671870-1E8E-0B93-35AF-0FA78691B2EC}"/>
                    </a:ext>
                  </a:extLst>
                </p14:cNvPr>
                <p14:cNvContentPartPr/>
                <p14:nvPr/>
              </p14:nvContentPartPr>
              <p14:xfrm>
                <a:off x="10178215" y="826462"/>
                <a:ext cx="72000" cy="91080"/>
              </p14:xfrm>
            </p:contentPart>
          </mc:Choice>
          <mc:Fallback xmlns="">
            <p:pic>
              <p:nvPicPr>
                <p:cNvPr id="23" name="Freihand 22">
                  <a:extLst>
                    <a:ext uri="{FF2B5EF4-FFF2-40B4-BE49-F238E27FC236}">
                      <a16:creationId xmlns:a16="http://schemas.microsoft.com/office/drawing/2014/main" id="{BB671870-1E8E-0B93-35AF-0FA78691B2EC}"/>
                    </a:ext>
                  </a:extLst>
                </p:cNvPr>
                <p:cNvPicPr/>
                <p:nvPr/>
              </p:nvPicPr>
              <p:blipFill>
                <a:blip r:embed="rId41"/>
                <a:stretch>
                  <a:fillRect/>
                </a:stretch>
              </p:blipFill>
              <p:spPr>
                <a:xfrm>
                  <a:off x="10169575" y="817462"/>
                  <a:ext cx="89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6D44874E-609F-07BA-86C8-4658095CEA66}"/>
                    </a:ext>
                  </a:extLst>
                </p14:cNvPr>
                <p14:cNvContentPartPr/>
                <p14:nvPr/>
              </p14:nvContentPartPr>
              <p14:xfrm>
                <a:off x="10434175" y="805942"/>
                <a:ext cx="183600" cy="107640"/>
              </p14:xfrm>
            </p:contentPart>
          </mc:Choice>
          <mc:Fallback xmlns="">
            <p:pic>
              <p:nvPicPr>
                <p:cNvPr id="24" name="Freihand 23">
                  <a:extLst>
                    <a:ext uri="{FF2B5EF4-FFF2-40B4-BE49-F238E27FC236}">
                      <a16:creationId xmlns:a16="http://schemas.microsoft.com/office/drawing/2014/main" id="{6D44874E-609F-07BA-86C8-4658095CEA66}"/>
                    </a:ext>
                  </a:extLst>
                </p:cNvPr>
                <p:cNvPicPr/>
                <p:nvPr/>
              </p:nvPicPr>
              <p:blipFill>
                <a:blip r:embed="rId43"/>
                <a:stretch>
                  <a:fillRect/>
                </a:stretch>
              </p:blipFill>
              <p:spPr>
                <a:xfrm>
                  <a:off x="10425175" y="797302"/>
                  <a:ext cx="201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6AAAD0B7-A1C6-B13A-46EE-4402D2D12265}"/>
                    </a:ext>
                  </a:extLst>
                </p14:cNvPr>
                <p14:cNvContentPartPr/>
                <p14:nvPr/>
              </p14:nvContentPartPr>
              <p14:xfrm>
                <a:off x="10676095" y="822142"/>
                <a:ext cx="333000" cy="69480"/>
              </p14:xfrm>
            </p:contentPart>
          </mc:Choice>
          <mc:Fallback xmlns="">
            <p:pic>
              <p:nvPicPr>
                <p:cNvPr id="25" name="Freihand 24">
                  <a:extLst>
                    <a:ext uri="{FF2B5EF4-FFF2-40B4-BE49-F238E27FC236}">
                      <a16:creationId xmlns:a16="http://schemas.microsoft.com/office/drawing/2014/main" id="{6AAAD0B7-A1C6-B13A-46EE-4402D2D12265}"/>
                    </a:ext>
                  </a:extLst>
                </p:cNvPr>
                <p:cNvPicPr/>
                <p:nvPr/>
              </p:nvPicPr>
              <p:blipFill>
                <a:blip r:embed="rId45"/>
                <a:stretch>
                  <a:fillRect/>
                </a:stretch>
              </p:blipFill>
              <p:spPr>
                <a:xfrm>
                  <a:off x="10667455" y="813142"/>
                  <a:ext cx="350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398392CE-D2B3-37AE-181B-EBC6380FA294}"/>
                    </a:ext>
                  </a:extLst>
                </p14:cNvPr>
                <p14:cNvContentPartPr/>
                <p14:nvPr/>
              </p14:nvContentPartPr>
              <p14:xfrm>
                <a:off x="11071375" y="702622"/>
                <a:ext cx="391680" cy="212760"/>
              </p14:xfrm>
            </p:contentPart>
          </mc:Choice>
          <mc:Fallback xmlns="">
            <p:pic>
              <p:nvPicPr>
                <p:cNvPr id="26" name="Freihand 25">
                  <a:extLst>
                    <a:ext uri="{FF2B5EF4-FFF2-40B4-BE49-F238E27FC236}">
                      <a16:creationId xmlns:a16="http://schemas.microsoft.com/office/drawing/2014/main" id="{398392CE-D2B3-37AE-181B-EBC6380FA294}"/>
                    </a:ext>
                  </a:extLst>
                </p:cNvPr>
                <p:cNvPicPr/>
                <p:nvPr/>
              </p:nvPicPr>
              <p:blipFill>
                <a:blip r:embed="rId47"/>
                <a:stretch>
                  <a:fillRect/>
                </a:stretch>
              </p:blipFill>
              <p:spPr>
                <a:xfrm>
                  <a:off x="11062735" y="693622"/>
                  <a:ext cx="409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17451894-3353-E052-8834-3448BC85000C}"/>
                    </a:ext>
                  </a:extLst>
                </p14:cNvPr>
                <p14:cNvContentPartPr/>
                <p14:nvPr/>
              </p14:nvContentPartPr>
              <p14:xfrm>
                <a:off x="7945135" y="1295182"/>
                <a:ext cx="398160" cy="162360"/>
              </p14:xfrm>
            </p:contentPart>
          </mc:Choice>
          <mc:Fallback xmlns="">
            <p:pic>
              <p:nvPicPr>
                <p:cNvPr id="28" name="Freihand 27">
                  <a:extLst>
                    <a:ext uri="{FF2B5EF4-FFF2-40B4-BE49-F238E27FC236}">
                      <a16:creationId xmlns:a16="http://schemas.microsoft.com/office/drawing/2014/main" id="{17451894-3353-E052-8834-3448BC85000C}"/>
                    </a:ext>
                  </a:extLst>
                </p:cNvPr>
                <p:cNvPicPr/>
                <p:nvPr/>
              </p:nvPicPr>
              <p:blipFill>
                <a:blip r:embed="rId49"/>
                <a:stretch>
                  <a:fillRect/>
                </a:stretch>
              </p:blipFill>
              <p:spPr>
                <a:xfrm>
                  <a:off x="7936495" y="1286182"/>
                  <a:ext cx="415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0BF32DD9-8267-100C-0835-74691932CD82}"/>
                    </a:ext>
                  </a:extLst>
                </p14:cNvPr>
                <p14:cNvContentPartPr/>
                <p14:nvPr/>
              </p14:nvContentPartPr>
              <p14:xfrm>
                <a:off x="8267695" y="1196182"/>
                <a:ext cx="5040" cy="19080"/>
              </p14:xfrm>
            </p:contentPart>
          </mc:Choice>
          <mc:Fallback xmlns="">
            <p:pic>
              <p:nvPicPr>
                <p:cNvPr id="29" name="Freihand 28">
                  <a:extLst>
                    <a:ext uri="{FF2B5EF4-FFF2-40B4-BE49-F238E27FC236}">
                      <a16:creationId xmlns:a16="http://schemas.microsoft.com/office/drawing/2014/main" id="{0BF32DD9-8267-100C-0835-74691932CD82}"/>
                    </a:ext>
                  </a:extLst>
                </p:cNvPr>
                <p:cNvPicPr/>
                <p:nvPr/>
              </p:nvPicPr>
              <p:blipFill>
                <a:blip r:embed="rId51"/>
                <a:stretch>
                  <a:fillRect/>
                </a:stretch>
              </p:blipFill>
              <p:spPr>
                <a:xfrm>
                  <a:off x="8258695" y="1187182"/>
                  <a:ext cx="22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12A563A8-C4BB-A413-4F84-754E73402BCB}"/>
                    </a:ext>
                  </a:extLst>
                </p14:cNvPr>
                <p14:cNvContentPartPr/>
                <p14:nvPr/>
              </p14:nvContentPartPr>
              <p14:xfrm>
                <a:off x="8584855" y="1206262"/>
                <a:ext cx="133920" cy="213120"/>
              </p14:xfrm>
            </p:contentPart>
          </mc:Choice>
          <mc:Fallback xmlns="">
            <p:pic>
              <p:nvPicPr>
                <p:cNvPr id="30" name="Freihand 29">
                  <a:extLst>
                    <a:ext uri="{FF2B5EF4-FFF2-40B4-BE49-F238E27FC236}">
                      <a16:creationId xmlns:a16="http://schemas.microsoft.com/office/drawing/2014/main" id="{12A563A8-C4BB-A413-4F84-754E73402BCB}"/>
                    </a:ext>
                  </a:extLst>
                </p:cNvPr>
                <p:cNvPicPr/>
                <p:nvPr/>
              </p:nvPicPr>
              <p:blipFill>
                <a:blip r:embed="rId53"/>
                <a:stretch>
                  <a:fillRect/>
                </a:stretch>
              </p:blipFill>
              <p:spPr>
                <a:xfrm>
                  <a:off x="8575855" y="1197262"/>
                  <a:ext cx="1515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Freihand 30">
                  <a:extLst>
                    <a:ext uri="{FF2B5EF4-FFF2-40B4-BE49-F238E27FC236}">
                      <a16:creationId xmlns:a16="http://schemas.microsoft.com/office/drawing/2014/main" id="{D23EA7D6-C8D5-73A8-D6B5-E30FEC5994ED}"/>
                    </a:ext>
                  </a:extLst>
                </p14:cNvPr>
                <p14:cNvContentPartPr/>
                <p14:nvPr/>
              </p14:nvContentPartPr>
              <p14:xfrm>
                <a:off x="8607535" y="1303462"/>
                <a:ext cx="126720" cy="32400"/>
              </p14:xfrm>
            </p:contentPart>
          </mc:Choice>
          <mc:Fallback xmlns="">
            <p:pic>
              <p:nvPicPr>
                <p:cNvPr id="31" name="Freihand 30">
                  <a:extLst>
                    <a:ext uri="{FF2B5EF4-FFF2-40B4-BE49-F238E27FC236}">
                      <a16:creationId xmlns:a16="http://schemas.microsoft.com/office/drawing/2014/main" id="{D23EA7D6-C8D5-73A8-D6B5-E30FEC5994ED}"/>
                    </a:ext>
                  </a:extLst>
                </p:cNvPr>
                <p:cNvPicPr/>
                <p:nvPr/>
              </p:nvPicPr>
              <p:blipFill>
                <a:blip r:embed="rId55"/>
                <a:stretch>
                  <a:fillRect/>
                </a:stretch>
              </p:blipFill>
              <p:spPr>
                <a:xfrm>
                  <a:off x="8598895" y="1294462"/>
                  <a:ext cx="144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Freihand 31">
                  <a:extLst>
                    <a:ext uri="{FF2B5EF4-FFF2-40B4-BE49-F238E27FC236}">
                      <a16:creationId xmlns:a16="http://schemas.microsoft.com/office/drawing/2014/main" id="{99DEFCE3-E892-C3A4-3F95-C7F254AE69FC}"/>
                    </a:ext>
                  </a:extLst>
                </p14:cNvPr>
                <p14:cNvContentPartPr/>
                <p14:nvPr/>
              </p14:nvContentPartPr>
              <p14:xfrm>
                <a:off x="8778895" y="1197262"/>
                <a:ext cx="152280" cy="233280"/>
              </p14:xfrm>
            </p:contentPart>
          </mc:Choice>
          <mc:Fallback xmlns="">
            <p:pic>
              <p:nvPicPr>
                <p:cNvPr id="32" name="Freihand 31">
                  <a:extLst>
                    <a:ext uri="{FF2B5EF4-FFF2-40B4-BE49-F238E27FC236}">
                      <a16:creationId xmlns:a16="http://schemas.microsoft.com/office/drawing/2014/main" id="{99DEFCE3-E892-C3A4-3F95-C7F254AE69FC}"/>
                    </a:ext>
                  </a:extLst>
                </p:cNvPr>
                <p:cNvPicPr/>
                <p:nvPr/>
              </p:nvPicPr>
              <p:blipFill>
                <a:blip r:embed="rId57"/>
                <a:stretch>
                  <a:fillRect/>
                </a:stretch>
              </p:blipFill>
              <p:spPr>
                <a:xfrm>
                  <a:off x="8769895" y="1188622"/>
                  <a:ext cx="1699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AADFD0AE-F654-20A9-D87F-EC6DF7AE5DC3}"/>
                    </a:ext>
                  </a:extLst>
                </p14:cNvPr>
                <p14:cNvContentPartPr/>
                <p14:nvPr/>
              </p14:nvContentPartPr>
              <p14:xfrm>
                <a:off x="8894095" y="1293022"/>
                <a:ext cx="92160" cy="122400"/>
              </p14:xfrm>
            </p:contentPart>
          </mc:Choice>
          <mc:Fallback xmlns="">
            <p:pic>
              <p:nvPicPr>
                <p:cNvPr id="33" name="Freihand 32">
                  <a:extLst>
                    <a:ext uri="{FF2B5EF4-FFF2-40B4-BE49-F238E27FC236}">
                      <a16:creationId xmlns:a16="http://schemas.microsoft.com/office/drawing/2014/main" id="{AADFD0AE-F654-20A9-D87F-EC6DF7AE5DC3}"/>
                    </a:ext>
                  </a:extLst>
                </p:cNvPr>
                <p:cNvPicPr/>
                <p:nvPr/>
              </p:nvPicPr>
              <p:blipFill>
                <a:blip r:embed="rId59"/>
                <a:stretch>
                  <a:fillRect/>
                </a:stretch>
              </p:blipFill>
              <p:spPr>
                <a:xfrm>
                  <a:off x="8885095" y="1284382"/>
                  <a:ext cx="109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8392F719-9514-0973-EC1D-76D35CB88CD8}"/>
                    </a:ext>
                  </a:extLst>
                </p14:cNvPr>
                <p14:cNvContentPartPr/>
                <p14:nvPr/>
              </p14:nvContentPartPr>
              <p14:xfrm>
                <a:off x="9026575" y="1200142"/>
                <a:ext cx="232560" cy="177840"/>
              </p14:xfrm>
            </p:contentPart>
          </mc:Choice>
          <mc:Fallback xmlns="">
            <p:pic>
              <p:nvPicPr>
                <p:cNvPr id="34" name="Freihand 33">
                  <a:extLst>
                    <a:ext uri="{FF2B5EF4-FFF2-40B4-BE49-F238E27FC236}">
                      <a16:creationId xmlns:a16="http://schemas.microsoft.com/office/drawing/2014/main" id="{8392F719-9514-0973-EC1D-76D35CB88CD8}"/>
                    </a:ext>
                  </a:extLst>
                </p:cNvPr>
                <p:cNvPicPr/>
                <p:nvPr/>
              </p:nvPicPr>
              <p:blipFill>
                <a:blip r:embed="rId61"/>
                <a:stretch>
                  <a:fillRect/>
                </a:stretch>
              </p:blipFill>
              <p:spPr>
                <a:xfrm>
                  <a:off x="9017935" y="1191142"/>
                  <a:ext cx="2502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Freihand 34">
                  <a:extLst>
                    <a:ext uri="{FF2B5EF4-FFF2-40B4-BE49-F238E27FC236}">
                      <a16:creationId xmlns:a16="http://schemas.microsoft.com/office/drawing/2014/main" id="{074DE4B7-D539-F022-E5D4-E891938705FB}"/>
                    </a:ext>
                  </a:extLst>
                </p14:cNvPr>
                <p14:cNvContentPartPr/>
                <p14:nvPr/>
              </p14:nvContentPartPr>
              <p14:xfrm>
                <a:off x="9168055" y="1226062"/>
                <a:ext cx="35280" cy="5040"/>
              </p14:xfrm>
            </p:contentPart>
          </mc:Choice>
          <mc:Fallback xmlns="">
            <p:pic>
              <p:nvPicPr>
                <p:cNvPr id="35" name="Freihand 34">
                  <a:extLst>
                    <a:ext uri="{FF2B5EF4-FFF2-40B4-BE49-F238E27FC236}">
                      <a16:creationId xmlns:a16="http://schemas.microsoft.com/office/drawing/2014/main" id="{074DE4B7-D539-F022-E5D4-E891938705FB}"/>
                    </a:ext>
                  </a:extLst>
                </p:cNvPr>
                <p:cNvPicPr/>
                <p:nvPr/>
              </p:nvPicPr>
              <p:blipFill>
                <a:blip r:embed="rId63"/>
                <a:stretch>
                  <a:fillRect/>
                </a:stretch>
              </p:blipFill>
              <p:spPr>
                <a:xfrm>
                  <a:off x="9159055" y="1217062"/>
                  <a:ext cx="52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Freihand 35">
                  <a:extLst>
                    <a:ext uri="{FF2B5EF4-FFF2-40B4-BE49-F238E27FC236}">
                      <a16:creationId xmlns:a16="http://schemas.microsoft.com/office/drawing/2014/main" id="{187D9331-C38D-0BF9-EFA2-86A275D556C0}"/>
                    </a:ext>
                  </a:extLst>
                </p14:cNvPr>
                <p14:cNvContentPartPr/>
                <p14:nvPr/>
              </p14:nvContentPartPr>
              <p14:xfrm>
                <a:off x="9287215" y="1280062"/>
                <a:ext cx="79560" cy="111240"/>
              </p14:xfrm>
            </p:contentPart>
          </mc:Choice>
          <mc:Fallback xmlns="">
            <p:pic>
              <p:nvPicPr>
                <p:cNvPr id="36" name="Freihand 35">
                  <a:extLst>
                    <a:ext uri="{FF2B5EF4-FFF2-40B4-BE49-F238E27FC236}">
                      <a16:creationId xmlns:a16="http://schemas.microsoft.com/office/drawing/2014/main" id="{187D9331-C38D-0BF9-EFA2-86A275D556C0}"/>
                    </a:ext>
                  </a:extLst>
                </p:cNvPr>
                <p:cNvPicPr/>
                <p:nvPr/>
              </p:nvPicPr>
              <p:blipFill>
                <a:blip r:embed="rId65"/>
                <a:stretch>
                  <a:fillRect/>
                </a:stretch>
              </p:blipFill>
              <p:spPr>
                <a:xfrm>
                  <a:off x="9278215" y="1271422"/>
                  <a:ext cx="97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Freihand 36">
                  <a:extLst>
                    <a:ext uri="{FF2B5EF4-FFF2-40B4-BE49-F238E27FC236}">
                      <a16:creationId xmlns:a16="http://schemas.microsoft.com/office/drawing/2014/main" id="{36D3A89F-C6FD-BCD9-71EB-B1FD5FE1F6C6}"/>
                    </a:ext>
                  </a:extLst>
                </p14:cNvPr>
                <p14:cNvContentPartPr/>
                <p14:nvPr/>
              </p14:nvContentPartPr>
              <p14:xfrm>
                <a:off x="9475495" y="1196182"/>
                <a:ext cx="118440" cy="189720"/>
              </p14:xfrm>
            </p:contentPart>
          </mc:Choice>
          <mc:Fallback xmlns="">
            <p:pic>
              <p:nvPicPr>
                <p:cNvPr id="37" name="Freihand 36">
                  <a:extLst>
                    <a:ext uri="{FF2B5EF4-FFF2-40B4-BE49-F238E27FC236}">
                      <a16:creationId xmlns:a16="http://schemas.microsoft.com/office/drawing/2014/main" id="{36D3A89F-C6FD-BCD9-71EB-B1FD5FE1F6C6}"/>
                    </a:ext>
                  </a:extLst>
                </p:cNvPr>
                <p:cNvPicPr/>
                <p:nvPr/>
              </p:nvPicPr>
              <p:blipFill>
                <a:blip r:embed="rId67"/>
                <a:stretch>
                  <a:fillRect/>
                </a:stretch>
              </p:blipFill>
              <p:spPr>
                <a:xfrm>
                  <a:off x="9466495" y="1187182"/>
                  <a:ext cx="136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Freihand 37">
                  <a:extLst>
                    <a:ext uri="{FF2B5EF4-FFF2-40B4-BE49-F238E27FC236}">
                      <a16:creationId xmlns:a16="http://schemas.microsoft.com/office/drawing/2014/main" id="{9EB823F7-D599-FEE3-F8C4-8381F03A66FC}"/>
                    </a:ext>
                  </a:extLst>
                </p14:cNvPr>
                <p14:cNvContentPartPr/>
                <p14:nvPr/>
              </p14:nvContentPartPr>
              <p14:xfrm>
                <a:off x="9652255" y="1265662"/>
                <a:ext cx="37080" cy="112320"/>
              </p14:xfrm>
            </p:contentPart>
          </mc:Choice>
          <mc:Fallback xmlns="">
            <p:pic>
              <p:nvPicPr>
                <p:cNvPr id="38" name="Freihand 37">
                  <a:extLst>
                    <a:ext uri="{FF2B5EF4-FFF2-40B4-BE49-F238E27FC236}">
                      <a16:creationId xmlns:a16="http://schemas.microsoft.com/office/drawing/2014/main" id="{9EB823F7-D599-FEE3-F8C4-8381F03A66FC}"/>
                    </a:ext>
                  </a:extLst>
                </p:cNvPr>
                <p:cNvPicPr/>
                <p:nvPr/>
              </p:nvPicPr>
              <p:blipFill>
                <a:blip r:embed="rId69"/>
                <a:stretch>
                  <a:fillRect/>
                </a:stretch>
              </p:blipFill>
              <p:spPr>
                <a:xfrm>
                  <a:off x="9643255" y="1257022"/>
                  <a:ext cx="54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Freihand 38">
                  <a:extLst>
                    <a:ext uri="{FF2B5EF4-FFF2-40B4-BE49-F238E27FC236}">
                      <a16:creationId xmlns:a16="http://schemas.microsoft.com/office/drawing/2014/main" id="{0BFBFE9C-EB43-8738-DBD2-BFCC09E85CA3}"/>
                    </a:ext>
                  </a:extLst>
                </p14:cNvPr>
                <p14:cNvContentPartPr/>
                <p14:nvPr/>
              </p14:nvContentPartPr>
              <p14:xfrm>
                <a:off x="9647215" y="1249822"/>
                <a:ext cx="181080" cy="133560"/>
              </p14:xfrm>
            </p:contentPart>
          </mc:Choice>
          <mc:Fallback xmlns="">
            <p:pic>
              <p:nvPicPr>
                <p:cNvPr id="39" name="Freihand 38">
                  <a:extLst>
                    <a:ext uri="{FF2B5EF4-FFF2-40B4-BE49-F238E27FC236}">
                      <a16:creationId xmlns:a16="http://schemas.microsoft.com/office/drawing/2014/main" id="{0BFBFE9C-EB43-8738-DBD2-BFCC09E85CA3}"/>
                    </a:ext>
                  </a:extLst>
                </p:cNvPr>
                <p:cNvPicPr/>
                <p:nvPr/>
              </p:nvPicPr>
              <p:blipFill>
                <a:blip r:embed="rId71"/>
                <a:stretch>
                  <a:fillRect/>
                </a:stretch>
              </p:blipFill>
              <p:spPr>
                <a:xfrm>
                  <a:off x="9638215" y="1240822"/>
                  <a:ext cx="198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Freihand 39">
                  <a:extLst>
                    <a:ext uri="{FF2B5EF4-FFF2-40B4-BE49-F238E27FC236}">
                      <a16:creationId xmlns:a16="http://schemas.microsoft.com/office/drawing/2014/main" id="{B2885E83-54C9-BB9C-1577-50CDAE9E58D8}"/>
                    </a:ext>
                  </a:extLst>
                </p14:cNvPr>
                <p14:cNvContentPartPr/>
                <p14:nvPr/>
              </p14:nvContentPartPr>
              <p14:xfrm>
                <a:off x="9828295" y="1194022"/>
                <a:ext cx="19800" cy="48960"/>
              </p14:xfrm>
            </p:contentPart>
          </mc:Choice>
          <mc:Fallback xmlns="">
            <p:pic>
              <p:nvPicPr>
                <p:cNvPr id="40" name="Freihand 39">
                  <a:extLst>
                    <a:ext uri="{FF2B5EF4-FFF2-40B4-BE49-F238E27FC236}">
                      <a16:creationId xmlns:a16="http://schemas.microsoft.com/office/drawing/2014/main" id="{B2885E83-54C9-BB9C-1577-50CDAE9E58D8}"/>
                    </a:ext>
                  </a:extLst>
                </p:cNvPr>
                <p:cNvPicPr/>
                <p:nvPr/>
              </p:nvPicPr>
              <p:blipFill>
                <a:blip r:embed="rId73"/>
                <a:stretch>
                  <a:fillRect/>
                </a:stretch>
              </p:blipFill>
              <p:spPr>
                <a:xfrm>
                  <a:off x="9819655" y="1185022"/>
                  <a:ext cx="37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Freihand 40">
                  <a:extLst>
                    <a:ext uri="{FF2B5EF4-FFF2-40B4-BE49-F238E27FC236}">
                      <a16:creationId xmlns:a16="http://schemas.microsoft.com/office/drawing/2014/main" id="{5D4CB2A3-B251-7597-769F-E62B5DF5238A}"/>
                    </a:ext>
                  </a:extLst>
                </p14:cNvPr>
                <p14:cNvContentPartPr/>
                <p14:nvPr/>
              </p14:nvContentPartPr>
              <p14:xfrm>
                <a:off x="9849175" y="1264222"/>
                <a:ext cx="80640" cy="267840"/>
              </p14:xfrm>
            </p:contentPart>
          </mc:Choice>
          <mc:Fallback xmlns="">
            <p:pic>
              <p:nvPicPr>
                <p:cNvPr id="41" name="Freihand 40">
                  <a:extLst>
                    <a:ext uri="{FF2B5EF4-FFF2-40B4-BE49-F238E27FC236}">
                      <a16:creationId xmlns:a16="http://schemas.microsoft.com/office/drawing/2014/main" id="{5D4CB2A3-B251-7597-769F-E62B5DF5238A}"/>
                    </a:ext>
                  </a:extLst>
                </p:cNvPr>
                <p:cNvPicPr/>
                <p:nvPr/>
              </p:nvPicPr>
              <p:blipFill>
                <a:blip r:embed="rId75"/>
                <a:stretch>
                  <a:fillRect/>
                </a:stretch>
              </p:blipFill>
              <p:spPr>
                <a:xfrm>
                  <a:off x="9840535" y="1255222"/>
                  <a:ext cx="982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Freihand 41">
                  <a:extLst>
                    <a:ext uri="{FF2B5EF4-FFF2-40B4-BE49-F238E27FC236}">
                      <a16:creationId xmlns:a16="http://schemas.microsoft.com/office/drawing/2014/main" id="{48873855-9B68-7851-F4A0-C8A0A60E25C6}"/>
                    </a:ext>
                  </a:extLst>
                </p14:cNvPr>
                <p14:cNvContentPartPr/>
                <p14:nvPr/>
              </p14:nvContentPartPr>
              <p14:xfrm>
                <a:off x="10039975" y="1154782"/>
                <a:ext cx="150120" cy="205560"/>
              </p14:xfrm>
            </p:contentPart>
          </mc:Choice>
          <mc:Fallback xmlns="">
            <p:pic>
              <p:nvPicPr>
                <p:cNvPr id="42" name="Freihand 41">
                  <a:extLst>
                    <a:ext uri="{FF2B5EF4-FFF2-40B4-BE49-F238E27FC236}">
                      <a16:creationId xmlns:a16="http://schemas.microsoft.com/office/drawing/2014/main" id="{48873855-9B68-7851-F4A0-C8A0A60E25C6}"/>
                    </a:ext>
                  </a:extLst>
                </p:cNvPr>
                <p:cNvPicPr/>
                <p:nvPr/>
              </p:nvPicPr>
              <p:blipFill>
                <a:blip r:embed="rId77"/>
                <a:stretch>
                  <a:fillRect/>
                </a:stretch>
              </p:blipFill>
              <p:spPr>
                <a:xfrm>
                  <a:off x="10031335" y="1145782"/>
                  <a:ext cx="1677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Freihand 42">
                  <a:extLst>
                    <a:ext uri="{FF2B5EF4-FFF2-40B4-BE49-F238E27FC236}">
                      <a16:creationId xmlns:a16="http://schemas.microsoft.com/office/drawing/2014/main" id="{E6D94F0A-2296-315C-1FE7-AA684A9AE4C2}"/>
                    </a:ext>
                  </a:extLst>
                </p14:cNvPr>
                <p14:cNvContentPartPr/>
                <p14:nvPr/>
              </p14:nvContentPartPr>
              <p14:xfrm>
                <a:off x="10179655" y="1146862"/>
                <a:ext cx="297360" cy="207720"/>
              </p14:xfrm>
            </p:contentPart>
          </mc:Choice>
          <mc:Fallback xmlns="">
            <p:pic>
              <p:nvPicPr>
                <p:cNvPr id="43" name="Freihand 42">
                  <a:extLst>
                    <a:ext uri="{FF2B5EF4-FFF2-40B4-BE49-F238E27FC236}">
                      <a16:creationId xmlns:a16="http://schemas.microsoft.com/office/drawing/2014/main" id="{E6D94F0A-2296-315C-1FE7-AA684A9AE4C2}"/>
                    </a:ext>
                  </a:extLst>
                </p:cNvPr>
                <p:cNvPicPr/>
                <p:nvPr/>
              </p:nvPicPr>
              <p:blipFill>
                <a:blip r:embed="rId79"/>
                <a:stretch>
                  <a:fillRect/>
                </a:stretch>
              </p:blipFill>
              <p:spPr>
                <a:xfrm>
                  <a:off x="10170655" y="1138222"/>
                  <a:ext cx="3150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Freihand 43">
                  <a:extLst>
                    <a:ext uri="{FF2B5EF4-FFF2-40B4-BE49-F238E27FC236}">
                      <a16:creationId xmlns:a16="http://schemas.microsoft.com/office/drawing/2014/main" id="{D4AF1A87-6E8F-219C-C4A5-6DAB9381159A}"/>
                    </a:ext>
                  </a:extLst>
                </p14:cNvPr>
                <p14:cNvContentPartPr/>
                <p14:nvPr/>
              </p14:nvContentPartPr>
              <p14:xfrm>
                <a:off x="10380535" y="1104742"/>
                <a:ext cx="20880" cy="3960"/>
              </p14:xfrm>
            </p:contentPart>
          </mc:Choice>
          <mc:Fallback xmlns="">
            <p:pic>
              <p:nvPicPr>
                <p:cNvPr id="44" name="Freihand 43">
                  <a:extLst>
                    <a:ext uri="{FF2B5EF4-FFF2-40B4-BE49-F238E27FC236}">
                      <a16:creationId xmlns:a16="http://schemas.microsoft.com/office/drawing/2014/main" id="{D4AF1A87-6E8F-219C-C4A5-6DAB9381159A}"/>
                    </a:ext>
                  </a:extLst>
                </p:cNvPr>
                <p:cNvPicPr/>
                <p:nvPr/>
              </p:nvPicPr>
              <p:blipFill>
                <a:blip r:embed="rId81"/>
                <a:stretch>
                  <a:fillRect/>
                </a:stretch>
              </p:blipFill>
              <p:spPr>
                <a:xfrm>
                  <a:off x="10371895" y="1095742"/>
                  <a:ext cx="38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Freihand 44">
                  <a:extLst>
                    <a:ext uri="{FF2B5EF4-FFF2-40B4-BE49-F238E27FC236}">
                      <a16:creationId xmlns:a16="http://schemas.microsoft.com/office/drawing/2014/main" id="{03FBB5C2-461F-D5B5-6410-AFFEF36B1DB9}"/>
                    </a:ext>
                  </a:extLst>
                </p14:cNvPr>
                <p14:cNvContentPartPr/>
                <p14:nvPr/>
              </p14:nvContentPartPr>
              <p14:xfrm>
                <a:off x="10626415" y="1232182"/>
                <a:ext cx="419400" cy="103680"/>
              </p14:xfrm>
            </p:contentPart>
          </mc:Choice>
          <mc:Fallback xmlns="">
            <p:pic>
              <p:nvPicPr>
                <p:cNvPr id="45" name="Freihand 44">
                  <a:extLst>
                    <a:ext uri="{FF2B5EF4-FFF2-40B4-BE49-F238E27FC236}">
                      <a16:creationId xmlns:a16="http://schemas.microsoft.com/office/drawing/2014/main" id="{03FBB5C2-461F-D5B5-6410-AFFEF36B1DB9}"/>
                    </a:ext>
                  </a:extLst>
                </p:cNvPr>
                <p:cNvPicPr/>
                <p:nvPr/>
              </p:nvPicPr>
              <p:blipFill>
                <a:blip r:embed="rId83"/>
                <a:stretch>
                  <a:fillRect/>
                </a:stretch>
              </p:blipFill>
              <p:spPr>
                <a:xfrm>
                  <a:off x="10617415" y="1223182"/>
                  <a:ext cx="437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Freihand 45">
                  <a:extLst>
                    <a:ext uri="{FF2B5EF4-FFF2-40B4-BE49-F238E27FC236}">
                      <a16:creationId xmlns:a16="http://schemas.microsoft.com/office/drawing/2014/main" id="{82886416-FBBE-325A-4E85-7F195FDB6522}"/>
                    </a:ext>
                  </a:extLst>
                </p14:cNvPr>
                <p14:cNvContentPartPr/>
                <p14:nvPr/>
              </p14:nvContentPartPr>
              <p14:xfrm>
                <a:off x="10955815" y="1087822"/>
                <a:ext cx="10080" cy="18360"/>
              </p14:xfrm>
            </p:contentPart>
          </mc:Choice>
          <mc:Fallback xmlns="">
            <p:pic>
              <p:nvPicPr>
                <p:cNvPr id="46" name="Freihand 45">
                  <a:extLst>
                    <a:ext uri="{FF2B5EF4-FFF2-40B4-BE49-F238E27FC236}">
                      <a16:creationId xmlns:a16="http://schemas.microsoft.com/office/drawing/2014/main" id="{82886416-FBBE-325A-4E85-7F195FDB6522}"/>
                    </a:ext>
                  </a:extLst>
                </p:cNvPr>
                <p:cNvPicPr/>
                <p:nvPr/>
              </p:nvPicPr>
              <p:blipFill>
                <a:blip r:embed="rId85"/>
                <a:stretch>
                  <a:fillRect/>
                </a:stretch>
              </p:blipFill>
              <p:spPr>
                <a:xfrm>
                  <a:off x="10947175" y="1078822"/>
                  <a:ext cx="27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Freihand 46">
                  <a:extLst>
                    <a:ext uri="{FF2B5EF4-FFF2-40B4-BE49-F238E27FC236}">
                      <a16:creationId xmlns:a16="http://schemas.microsoft.com/office/drawing/2014/main" id="{B594D038-7F3D-4554-608C-E59B6C8540F0}"/>
                    </a:ext>
                  </a:extLst>
                </p14:cNvPr>
                <p14:cNvContentPartPr/>
                <p14:nvPr/>
              </p14:nvContentPartPr>
              <p14:xfrm>
                <a:off x="8064655" y="1671382"/>
                <a:ext cx="19440" cy="183600"/>
              </p14:xfrm>
            </p:contentPart>
          </mc:Choice>
          <mc:Fallback xmlns="">
            <p:pic>
              <p:nvPicPr>
                <p:cNvPr id="47" name="Freihand 46">
                  <a:extLst>
                    <a:ext uri="{FF2B5EF4-FFF2-40B4-BE49-F238E27FC236}">
                      <a16:creationId xmlns:a16="http://schemas.microsoft.com/office/drawing/2014/main" id="{B594D038-7F3D-4554-608C-E59B6C8540F0}"/>
                    </a:ext>
                  </a:extLst>
                </p:cNvPr>
                <p:cNvPicPr/>
                <p:nvPr/>
              </p:nvPicPr>
              <p:blipFill>
                <a:blip r:embed="rId87"/>
                <a:stretch>
                  <a:fillRect/>
                </a:stretch>
              </p:blipFill>
              <p:spPr>
                <a:xfrm>
                  <a:off x="8056015" y="1662382"/>
                  <a:ext cx="37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8" name="Freihand 47">
                  <a:extLst>
                    <a:ext uri="{FF2B5EF4-FFF2-40B4-BE49-F238E27FC236}">
                      <a16:creationId xmlns:a16="http://schemas.microsoft.com/office/drawing/2014/main" id="{84ACE039-1669-C2D4-E129-04F096B08FEE}"/>
                    </a:ext>
                  </a:extLst>
                </p14:cNvPr>
                <p14:cNvContentPartPr/>
                <p14:nvPr/>
              </p14:nvContentPartPr>
              <p14:xfrm>
                <a:off x="7965655" y="1624942"/>
                <a:ext cx="189720" cy="25200"/>
              </p14:xfrm>
            </p:contentPart>
          </mc:Choice>
          <mc:Fallback xmlns="">
            <p:pic>
              <p:nvPicPr>
                <p:cNvPr id="48" name="Freihand 47">
                  <a:extLst>
                    <a:ext uri="{FF2B5EF4-FFF2-40B4-BE49-F238E27FC236}">
                      <a16:creationId xmlns:a16="http://schemas.microsoft.com/office/drawing/2014/main" id="{84ACE039-1669-C2D4-E129-04F096B08FEE}"/>
                    </a:ext>
                  </a:extLst>
                </p:cNvPr>
                <p:cNvPicPr/>
                <p:nvPr/>
              </p:nvPicPr>
              <p:blipFill>
                <a:blip r:embed="rId89"/>
                <a:stretch>
                  <a:fillRect/>
                </a:stretch>
              </p:blipFill>
              <p:spPr>
                <a:xfrm>
                  <a:off x="7957015" y="1615942"/>
                  <a:ext cx="2073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 name="Freihand 48">
                  <a:extLst>
                    <a:ext uri="{FF2B5EF4-FFF2-40B4-BE49-F238E27FC236}">
                      <a16:creationId xmlns:a16="http://schemas.microsoft.com/office/drawing/2014/main" id="{83985F82-C4EA-3FDF-15DE-E79EFE7D71CB}"/>
                    </a:ext>
                  </a:extLst>
                </p14:cNvPr>
                <p14:cNvContentPartPr/>
                <p14:nvPr/>
              </p14:nvContentPartPr>
              <p14:xfrm>
                <a:off x="8158255" y="1713862"/>
                <a:ext cx="349920" cy="158760"/>
              </p14:xfrm>
            </p:contentPart>
          </mc:Choice>
          <mc:Fallback xmlns="">
            <p:pic>
              <p:nvPicPr>
                <p:cNvPr id="49" name="Freihand 48">
                  <a:extLst>
                    <a:ext uri="{FF2B5EF4-FFF2-40B4-BE49-F238E27FC236}">
                      <a16:creationId xmlns:a16="http://schemas.microsoft.com/office/drawing/2014/main" id="{83985F82-C4EA-3FDF-15DE-E79EFE7D71CB}"/>
                    </a:ext>
                  </a:extLst>
                </p:cNvPr>
                <p:cNvPicPr/>
                <p:nvPr/>
              </p:nvPicPr>
              <p:blipFill>
                <a:blip r:embed="rId91"/>
                <a:stretch>
                  <a:fillRect/>
                </a:stretch>
              </p:blipFill>
              <p:spPr>
                <a:xfrm>
                  <a:off x="8149615" y="1705222"/>
                  <a:ext cx="367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Freihand 49">
                  <a:extLst>
                    <a:ext uri="{FF2B5EF4-FFF2-40B4-BE49-F238E27FC236}">
                      <a16:creationId xmlns:a16="http://schemas.microsoft.com/office/drawing/2014/main" id="{1610429D-84AC-06EC-05A9-747BDCBC7294}"/>
                    </a:ext>
                  </a:extLst>
                </p14:cNvPr>
                <p14:cNvContentPartPr/>
                <p14:nvPr/>
              </p14:nvContentPartPr>
              <p14:xfrm>
                <a:off x="8647495" y="1653382"/>
                <a:ext cx="102600" cy="167400"/>
              </p14:xfrm>
            </p:contentPart>
          </mc:Choice>
          <mc:Fallback xmlns="">
            <p:pic>
              <p:nvPicPr>
                <p:cNvPr id="50" name="Freihand 49">
                  <a:extLst>
                    <a:ext uri="{FF2B5EF4-FFF2-40B4-BE49-F238E27FC236}">
                      <a16:creationId xmlns:a16="http://schemas.microsoft.com/office/drawing/2014/main" id="{1610429D-84AC-06EC-05A9-747BDCBC7294}"/>
                    </a:ext>
                  </a:extLst>
                </p:cNvPr>
                <p:cNvPicPr/>
                <p:nvPr/>
              </p:nvPicPr>
              <p:blipFill>
                <a:blip r:embed="rId93"/>
                <a:stretch>
                  <a:fillRect/>
                </a:stretch>
              </p:blipFill>
              <p:spPr>
                <a:xfrm>
                  <a:off x="8638495" y="1644382"/>
                  <a:ext cx="120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Freihand 50">
                  <a:extLst>
                    <a:ext uri="{FF2B5EF4-FFF2-40B4-BE49-F238E27FC236}">
                      <a16:creationId xmlns:a16="http://schemas.microsoft.com/office/drawing/2014/main" id="{DAE0FE22-05BC-2E25-6EC4-6E122DDFEDE6}"/>
                    </a:ext>
                  </a:extLst>
                </p14:cNvPr>
                <p14:cNvContentPartPr/>
                <p14:nvPr/>
              </p14:nvContentPartPr>
              <p14:xfrm>
                <a:off x="8579455" y="1748062"/>
                <a:ext cx="114480" cy="104400"/>
              </p14:xfrm>
            </p:contentPart>
          </mc:Choice>
          <mc:Fallback xmlns="">
            <p:pic>
              <p:nvPicPr>
                <p:cNvPr id="51" name="Freihand 50">
                  <a:extLst>
                    <a:ext uri="{FF2B5EF4-FFF2-40B4-BE49-F238E27FC236}">
                      <a16:creationId xmlns:a16="http://schemas.microsoft.com/office/drawing/2014/main" id="{DAE0FE22-05BC-2E25-6EC4-6E122DDFEDE6}"/>
                    </a:ext>
                  </a:extLst>
                </p:cNvPr>
                <p:cNvPicPr/>
                <p:nvPr/>
              </p:nvPicPr>
              <p:blipFill>
                <a:blip r:embed="rId95"/>
                <a:stretch>
                  <a:fillRect/>
                </a:stretch>
              </p:blipFill>
              <p:spPr>
                <a:xfrm>
                  <a:off x="8570815" y="1739062"/>
                  <a:ext cx="132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Freihand 51">
                  <a:extLst>
                    <a:ext uri="{FF2B5EF4-FFF2-40B4-BE49-F238E27FC236}">
                      <a16:creationId xmlns:a16="http://schemas.microsoft.com/office/drawing/2014/main" id="{31BAFD48-D1F7-5C65-E223-D3792A356F1F}"/>
                    </a:ext>
                  </a:extLst>
                </p14:cNvPr>
                <p14:cNvContentPartPr/>
                <p14:nvPr/>
              </p14:nvContentPartPr>
              <p14:xfrm>
                <a:off x="8950615" y="1718542"/>
                <a:ext cx="259200" cy="97200"/>
              </p14:xfrm>
            </p:contentPart>
          </mc:Choice>
          <mc:Fallback xmlns="">
            <p:pic>
              <p:nvPicPr>
                <p:cNvPr id="52" name="Freihand 51">
                  <a:extLst>
                    <a:ext uri="{FF2B5EF4-FFF2-40B4-BE49-F238E27FC236}">
                      <a16:creationId xmlns:a16="http://schemas.microsoft.com/office/drawing/2014/main" id="{31BAFD48-D1F7-5C65-E223-D3792A356F1F}"/>
                    </a:ext>
                  </a:extLst>
                </p:cNvPr>
                <p:cNvPicPr/>
                <p:nvPr/>
              </p:nvPicPr>
              <p:blipFill>
                <a:blip r:embed="rId97"/>
                <a:stretch>
                  <a:fillRect/>
                </a:stretch>
              </p:blipFill>
              <p:spPr>
                <a:xfrm>
                  <a:off x="8941975" y="1709902"/>
                  <a:ext cx="276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Freihand 52">
                  <a:extLst>
                    <a:ext uri="{FF2B5EF4-FFF2-40B4-BE49-F238E27FC236}">
                      <a16:creationId xmlns:a16="http://schemas.microsoft.com/office/drawing/2014/main" id="{1A285CA4-8557-01CA-7D16-8E0A8337C6D1}"/>
                    </a:ext>
                  </a:extLst>
                </p14:cNvPr>
                <p14:cNvContentPartPr/>
                <p14:nvPr/>
              </p14:nvContentPartPr>
              <p14:xfrm>
                <a:off x="9229975" y="1645462"/>
                <a:ext cx="248400" cy="172080"/>
              </p14:xfrm>
            </p:contentPart>
          </mc:Choice>
          <mc:Fallback xmlns="">
            <p:pic>
              <p:nvPicPr>
                <p:cNvPr id="53" name="Freihand 52">
                  <a:extLst>
                    <a:ext uri="{FF2B5EF4-FFF2-40B4-BE49-F238E27FC236}">
                      <a16:creationId xmlns:a16="http://schemas.microsoft.com/office/drawing/2014/main" id="{1A285CA4-8557-01CA-7D16-8E0A8337C6D1}"/>
                    </a:ext>
                  </a:extLst>
                </p:cNvPr>
                <p:cNvPicPr/>
                <p:nvPr/>
              </p:nvPicPr>
              <p:blipFill>
                <a:blip r:embed="rId99"/>
                <a:stretch>
                  <a:fillRect/>
                </a:stretch>
              </p:blipFill>
              <p:spPr>
                <a:xfrm>
                  <a:off x="9220975" y="1636462"/>
                  <a:ext cx="266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 name="Freihand 53">
                  <a:extLst>
                    <a:ext uri="{FF2B5EF4-FFF2-40B4-BE49-F238E27FC236}">
                      <a16:creationId xmlns:a16="http://schemas.microsoft.com/office/drawing/2014/main" id="{679794A3-A4C1-146F-3E8A-A56BF9AD6224}"/>
                    </a:ext>
                  </a:extLst>
                </p14:cNvPr>
                <p14:cNvContentPartPr/>
                <p14:nvPr/>
              </p14:nvContentPartPr>
              <p14:xfrm>
                <a:off x="9348055" y="1662742"/>
                <a:ext cx="200160" cy="177120"/>
              </p14:xfrm>
            </p:contentPart>
          </mc:Choice>
          <mc:Fallback xmlns="">
            <p:pic>
              <p:nvPicPr>
                <p:cNvPr id="54" name="Freihand 53">
                  <a:extLst>
                    <a:ext uri="{FF2B5EF4-FFF2-40B4-BE49-F238E27FC236}">
                      <a16:creationId xmlns:a16="http://schemas.microsoft.com/office/drawing/2014/main" id="{679794A3-A4C1-146F-3E8A-A56BF9AD6224}"/>
                    </a:ext>
                  </a:extLst>
                </p:cNvPr>
                <p:cNvPicPr/>
                <p:nvPr/>
              </p:nvPicPr>
              <p:blipFill>
                <a:blip r:embed="rId101"/>
                <a:stretch>
                  <a:fillRect/>
                </a:stretch>
              </p:blipFill>
              <p:spPr>
                <a:xfrm>
                  <a:off x="9339415" y="1653742"/>
                  <a:ext cx="217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5" name="Freihand 54">
                  <a:extLst>
                    <a:ext uri="{FF2B5EF4-FFF2-40B4-BE49-F238E27FC236}">
                      <a16:creationId xmlns:a16="http://schemas.microsoft.com/office/drawing/2014/main" id="{AEF239F5-34E2-7493-ED04-C3285ED61EF2}"/>
                    </a:ext>
                  </a:extLst>
                </p14:cNvPr>
                <p14:cNvContentPartPr/>
                <p14:nvPr/>
              </p14:nvContentPartPr>
              <p14:xfrm>
                <a:off x="9627775" y="1643662"/>
                <a:ext cx="194040" cy="199440"/>
              </p14:xfrm>
            </p:contentPart>
          </mc:Choice>
          <mc:Fallback xmlns="">
            <p:pic>
              <p:nvPicPr>
                <p:cNvPr id="55" name="Freihand 54">
                  <a:extLst>
                    <a:ext uri="{FF2B5EF4-FFF2-40B4-BE49-F238E27FC236}">
                      <a16:creationId xmlns:a16="http://schemas.microsoft.com/office/drawing/2014/main" id="{AEF239F5-34E2-7493-ED04-C3285ED61EF2}"/>
                    </a:ext>
                  </a:extLst>
                </p:cNvPr>
                <p:cNvPicPr/>
                <p:nvPr/>
              </p:nvPicPr>
              <p:blipFill>
                <a:blip r:embed="rId103"/>
                <a:stretch>
                  <a:fillRect/>
                </a:stretch>
              </p:blipFill>
              <p:spPr>
                <a:xfrm>
                  <a:off x="9619135" y="1634662"/>
                  <a:ext cx="2116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6" name="Freihand 55">
                  <a:extLst>
                    <a:ext uri="{FF2B5EF4-FFF2-40B4-BE49-F238E27FC236}">
                      <a16:creationId xmlns:a16="http://schemas.microsoft.com/office/drawing/2014/main" id="{4D1D1ED7-BF98-CD47-20ED-21ACA7430950}"/>
                    </a:ext>
                  </a:extLst>
                </p14:cNvPr>
                <p14:cNvContentPartPr/>
                <p14:nvPr/>
              </p14:nvContentPartPr>
              <p14:xfrm>
                <a:off x="9966175" y="1783342"/>
                <a:ext cx="14400" cy="35280"/>
              </p14:xfrm>
            </p:contentPart>
          </mc:Choice>
          <mc:Fallback xmlns="">
            <p:pic>
              <p:nvPicPr>
                <p:cNvPr id="56" name="Freihand 55">
                  <a:extLst>
                    <a:ext uri="{FF2B5EF4-FFF2-40B4-BE49-F238E27FC236}">
                      <a16:creationId xmlns:a16="http://schemas.microsoft.com/office/drawing/2014/main" id="{4D1D1ED7-BF98-CD47-20ED-21ACA7430950}"/>
                    </a:ext>
                  </a:extLst>
                </p:cNvPr>
                <p:cNvPicPr/>
                <p:nvPr/>
              </p:nvPicPr>
              <p:blipFill>
                <a:blip r:embed="rId105"/>
                <a:stretch>
                  <a:fillRect/>
                </a:stretch>
              </p:blipFill>
              <p:spPr>
                <a:xfrm>
                  <a:off x="9957535" y="1774342"/>
                  <a:ext cx="32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Freihand 56">
                  <a:extLst>
                    <a:ext uri="{FF2B5EF4-FFF2-40B4-BE49-F238E27FC236}">
                      <a16:creationId xmlns:a16="http://schemas.microsoft.com/office/drawing/2014/main" id="{328404E6-5611-230D-F6DA-D7F667ACDF9A}"/>
                    </a:ext>
                  </a:extLst>
                </p14:cNvPr>
                <p14:cNvContentPartPr/>
                <p14:nvPr/>
              </p14:nvContentPartPr>
              <p14:xfrm>
                <a:off x="10197295" y="1685422"/>
                <a:ext cx="131400" cy="108360"/>
              </p14:xfrm>
            </p:contentPart>
          </mc:Choice>
          <mc:Fallback xmlns="">
            <p:pic>
              <p:nvPicPr>
                <p:cNvPr id="57" name="Freihand 56">
                  <a:extLst>
                    <a:ext uri="{FF2B5EF4-FFF2-40B4-BE49-F238E27FC236}">
                      <a16:creationId xmlns:a16="http://schemas.microsoft.com/office/drawing/2014/main" id="{328404E6-5611-230D-F6DA-D7F667ACDF9A}"/>
                    </a:ext>
                  </a:extLst>
                </p:cNvPr>
                <p:cNvPicPr/>
                <p:nvPr/>
              </p:nvPicPr>
              <p:blipFill>
                <a:blip r:embed="rId107"/>
                <a:stretch>
                  <a:fillRect/>
                </a:stretch>
              </p:blipFill>
              <p:spPr>
                <a:xfrm>
                  <a:off x="10188655" y="1676782"/>
                  <a:ext cx="149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8" name="Freihand 57">
                  <a:extLst>
                    <a:ext uri="{FF2B5EF4-FFF2-40B4-BE49-F238E27FC236}">
                      <a16:creationId xmlns:a16="http://schemas.microsoft.com/office/drawing/2014/main" id="{48E746B4-3CA5-F4F4-F210-C4F79C31645C}"/>
                    </a:ext>
                  </a:extLst>
                </p14:cNvPr>
                <p14:cNvContentPartPr/>
                <p14:nvPr/>
              </p14:nvContentPartPr>
              <p14:xfrm>
                <a:off x="10378015" y="1552582"/>
                <a:ext cx="106920" cy="237240"/>
              </p14:xfrm>
            </p:contentPart>
          </mc:Choice>
          <mc:Fallback xmlns="">
            <p:pic>
              <p:nvPicPr>
                <p:cNvPr id="58" name="Freihand 57">
                  <a:extLst>
                    <a:ext uri="{FF2B5EF4-FFF2-40B4-BE49-F238E27FC236}">
                      <a16:creationId xmlns:a16="http://schemas.microsoft.com/office/drawing/2014/main" id="{48E746B4-3CA5-F4F4-F210-C4F79C31645C}"/>
                    </a:ext>
                  </a:extLst>
                </p:cNvPr>
                <p:cNvPicPr/>
                <p:nvPr/>
              </p:nvPicPr>
              <p:blipFill>
                <a:blip r:embed="rId109"/>
                <a:stretch>
                  <a:fillRect/>
                </a:stretch>
              </p:blipFill>
              <p:spPr>
                <a:xfrm>
                  <a:off x="10369375" y="1543582"/>
                  <a:ext cx="1245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88448" name="Freihand 488447">
                  <a:extLst>
                    <a:ext uri="{FF2B5EF4-FFF2-40B4-BE49-F238E27FC236}">
                      <a16:creationId xmlns:a16="http://schemas.microsoft.com/office/drawing/2014/main" id="{2A91FADD-4CD2-FFAD-65B8-64CE275CB3A0}"/>
                    </a:ext>
                  </a:extLst>
                </p14:cNvPr>
                <p14:cNvContentPartPr/>
                <p14:nvPr/>
              </p14:nvContentPartPr>
              <p14:xfrm>
                <a:off x="4528375" y="1260622"/>
                <a:ext cx="749880" cy="983160"/>
              </p14:xfrm>
            </p:contentPart>
          </mc:Choice>
          <mc:Fallback xmlns="">
            <p:pic>
              <p:nvPicPr>
                <p:cNvPr id="488448" name="Freihand 488447">
                  <a:extLst>
                    <a:ext uri="{FF2B5EF4-FFF2-40B4-BE49-F238E27FC236}">
                      <a16:creationId xmlns:a16="http://schemas.microsoft.com/office/drawing/2014/main" id="{2A91FADD-4CD2-FFAD-65B8-64CE275CB3A0}"/>
                    </a:ext>
                  </a:extLst>
                </p:cNvPr>
                <p:cNvPicPr/>
                <p:nvPr/>
              </p:nvPicPr>
              <p:blipFill>
                <a:blip r:embed="rId111"/>
                <a:stretch>
                  <a:fillRect/>
                </a:stretch>
              </p:blipFill>
              <p:spPr>
                <a:xfrm>
                  <a:off x="4519735" y="1251622"/>
                  <a:ext cx="767520" cy="1000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88449" name="Freihand 488448">
                  <a:extLst>
                    <a:ext uri="{FF2B5EF4-FFF2-40B4-BE49-F238E27FC236}">
                      <a16:creationId xmlns:a16="http://schemas.microsoft.com/office/drawing/2014/main" id="{2E5B3D05-3B8F-323C-6AF1-0FFAB99DD920}"/>
                    </a:ext>
                  </a:extLst>
                </p14:cNvPr>
                <p14:cNvContentPartPr/>
                <p14:nvPr/>
              </p14:nvContentPartPr>
              <p14:xfrm>
                <a:off x="4519015" y="2071702"/>
                <a:ext cx="302760" cy="188640"/>
              </p14:xfrm>
            </p:contentPart>
          </mc:Choice>
          <mc:Fallback xmlns="">
            <p:pic>
              <p:nvPicPr>
                <p:cNvPr id="488449" name="Freihand 488448">
                  <a:extLst>
                    <a:ext uri="{FF2B5EF4-FFF2-40B4-BE49-F238E27FC236}">
                      <a16:creationId xmlns:a16="http://schemas.microsoft.com/office/drawing/2014/main" id="{2E5B3D05-3B8F-323C-6AF1-0FFAB99DD920}"/>
                    </a:ext>
                  </a:extLst>
                </p:cNvPr>
                <p:cNvPicPr/>
                <p:nvPr/>
              </p:nvPicPr>
              <p:blipFill>
                <a:blip r:embed="rId113"/>
                <a:stretch>
                  <a:fillRect/>
                </a:stretch>
              </p:blipFill>
              <p:spPr>
                <a:xfrm>
                  <a:off x="4510015" y="2063062"/>
                  <a:ext cx="3204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8453" name="Freihand 488452">
                  <a:extLst>
                    <a:ext uri="{FF2B5EF4-FFF2-40B4-BE49-F238E27FC236}">
                      <a16:creationId xmlns:a16="http://schemas.microsoft.com/office/drawing/2014/main" id="{86B084AA-0693-BDE5-4D5C-B2FE426FA6A3}"/>
                    </a:ext>
                  </a:extLst>
                </p14:cNvPr>
                <p14:cNvContentPartPr/>
                <p14:nvPr/>
              </p14:nvContentPartPr>
              <p14:xfrm>
                <a:off x="5257375" y="1265302"/>
                <a:ext cx="1014120" cy="1207080"/>
              </p14:xfrm>
            </p:contentPart>
          </mc:Choice>
          <mc:Fallback xmlns="">
            <p:pic>
              <p:nvPicPr>
                <p:cNvPr id="488453" name="Freihand 488452">
                  <a:extLst>
                    <a:ext uri="{FF2B5EF4-FFF2-40B4-BE49-F238E27FC236}">
                      <a16:creationId xmlns:a16="http://schemas.microsoft.com/office/drawing/2014/main" id="{86B084AA-0693-BDE5-4D5C-B2FE426FA6A3}"/>
                    </a:ext>
                  </a:extLst>
                </p:cNvPr>
                <p:cNvPicPr/>
                <p:nvPr/>
              </p:nvPicPr>
              <p:blipFill>
                <a:blip r:embed="rId115"/>
                <a:stretch>
                  <a:fillRect/>
                </a:stretch>
              </p:blipFill>
              <p:spPr>
                <a:xfrm>
                  <a:off x="5248375" y="1256302"/>
                  <a:ext cx="1031760" cy="1224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88454" name="Freihand 488453">
                  <a:extLst>
                    <a:ext uri="{FF2B5EF4-FFF2-40B4-BE49-F238E27FC236}">
                      <a16:creationId xmlns:a16="http://schemas.microsoft.com/office/drawing/2014/main" id="{D6813426-DA7D-A897-3BD8-890BD61A94F7}"/>
                    </a:ext>
                  </a:extLst>
                </p14:cNvPr>
                <p14:cNvContentPartPr/>
                <p14:nvPr/>
              </p14:nvContentPartPr>
              <p14:xfrm>
                <a:off x="6177535" y="2377702"/>
                <a:ext cx="173160" cy="171720"/>
              </p14:xfrm>
            </p:contentPart>
          </mc:Choice>
          <mc:Fallback xmlns="">
            <p:pic>
              <p:nvPicPr>
                <p:cNvPr id="488454" name="Freihand 488453">
                  <a:extLst>
                    <a:ext uri="{FF2B5EF4-FFF2-40B4-BE49-F238E27FC236}">
                      <a16:creationId xmlns:a16="http://schemas.microsoft.com/office/drawing/2014/main" id="{D6813426-DA7D-A897-3BD8-890BD61A94F7}"/>
                    </a:ext>
                  </a:extLst>
                </p:cNvPr>
                <p:cNvPicPr/>
                <p:nvPr/>
              </p:nvPicPr>
              <p:blipFill>
                <a:blip r:embed="rId117"/>
                <a:stretch>
                  <a:fillRect/>
                </a:stretch>
              </p:blipFill>
              <p:spPr>
                <a:xfrm>
                  <a:off x="6168535" y="2368702"/>
                  <a:ext cx="190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88456" name="Freihand 488455">
                  <a:extLst>
                    <a:ext uri="{FF2B5EF4-FFF2-40B4-BE49-F238E27FC236}">
                      <a16:creationId xmlns:a16="http://schemas.microsoft.com/office/drawing/2014/main" id="{E8D85A2C-E2D5-B903-DCD3-F1A5BCAC822E}"/>
                    </a:ext>
                  </a:extLst>
                </p14:cNvPr>
                <p14:cNvContentPartPr/>
                <p14:nvPr/>
              </p14:nvContentPartPr>
              <p14:xfrm>
                <a:off x="4781095" y="816022"/>
                <a:ext cx="206640" cy="265680"/>
              </p14:xfrm>
            </p:contentPart>
          </mc:Choice>
          <mc:Fallback xmlns="">
            <p:pic>
              <p:nvPicPr>
                <p:cNvPr id="488456" name="Freihand 488455">
                  <a:extLst>
                    <a:ext uri="{FF2B5EF4-FFF2-40B4-BE49-F238E27FC236}">
                      <a16:creationId xmlns:a16="http://schemas.microsoft.com/office/drawing/2014/main" id="{E8D85A2C-E2D5-B903-DCD3-F1A5BCAC822E}"/>
                    </a:ext>
                  </a:extLst>
                </p:cNvPr>
                <p:cNvPicPr/>
                <p:nvPr/>
              </p:nvPicPr>
              <p:blipFill>
                <a:blip r:embed="rId119"/>
                <a:stretch>
                  <a:fillRect/>
                </a:stretch>
              </p:blipFill>
              <p:spPr>
                <a:xfrm>
                  <a:off x="4772455" y="807382"/>
                  <a:ext cx="2242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88458" name="Freihand 488457">
                  <a:extLst>
                    <a:ext uri="{FF2B5EF4-FFF2-40B4-BE49-F238E27FC236}">
                      <a16:creationId xmlns:a16="http://schemas.microsoft.com/office/drawing/2014/main" id="{3A9B843E-2759-AA1B-C49F-BFCF74DC0C9F}"/>
                    </a:ext>
                  </a:extLst>
                </p14:cNvPr>
                <p14:cNvContentPartPr/>
                <p14:nvPr/>
              </p14:nvContentPartPr>
              <p14:xfrm>
                <a:off x="3476815" y="782902"/>
                <a:ext cx="26280" cy="229680"/>
              </p14:xfrm>
            </p:contentPart>
          </mc:Choice>
          <mc:Fallback xmlns="">
            <p:pic>
              <p:nvPicPr>
                <p:cNvPr id="488458" name="Freihand 488457">
                  <a:extLst>
                    <a:ext uri="{FF2B5EF4-FFF2-40B4-BE49-F238E27FC236}">
                      <a16:creationId xmlns:a16="http://schemas.microsoft.com/office/drawing/2014/main" id="{3A9B843E-2759-AA1B-C49F-BFCF74DC0C9F}"/>
                    </a:ext>
                  </a:extLst>
                </p:cNvPr>
                <p:cNvPicPr/>
                <p:nvPr/>
              </p:nvPicPr>
              <p:blipFill>
                <a:blip r:embed="rId121"/>
                <a:stretch>
                  <a:fillRect/>
                </a:stretch>
              </p:blipFill>
              <p:spPr>
                <a:xfrm>
                  <a:off x="3467815" y="773902"/>
                  <a:ext cx="439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88459" name="Freihand 488458">
                  <a:extLst>
                    <a:ext uri="{FF2B5EF4-FFF2-40B4-BE49-F238E27FC236}">
                      <a16:creationId xmlns:a16="http://schemas.microsoft.com/office/drawing/2014/main" id="{56F2BB8B-964F-CB9F-5DE5-32B3EE4D1989}"/>
                    </a:ext>
                  </a:extLst>
                </p14:cNvPr>
                <p14:cNvContentPartPr/>
                <p14:nvPr/>
              </p14:nvContentPartPr>
              <p14:xfrm>
                <a:off x="3381775" y="726022"/>
                <a:ext cx="204840" cy="174600"/>
              </p14:xfrm>
            </p:contentPart>
          </mc:Choice>
          <mc:Fallback xmlns="">
            <p:pic>
              <p:nvPicPr>
                <p:cNvPr id="488459" name="Freihand 488458">
                  <a:extLst>
                    <a:ext uri="{FF2B5EF4-FFF2-40B4-BE49-F238E27FC236}">
                      <a16:creationId xmlns:a16="http://schemas.microsoft.com/office/drawing/2014/main" id="{56F2BB8B-964F-CB9F-5DE5-32B3EE4D1989}"/>
                    </a:ext>
                  </a:extLst>
                </p:cNvPr>
                <p:cNvPicPr/>
                <p:nvPr/>
              </p:nvPicPr>
              <p:blipFill>
                <a:blip r:embed="rId123"/>
                <a:stretch>
                  <a:fillRect/>
                </a:stretch>
              </p:blipFill>
              <p:spPr>
                <a:xfrm>
                  <a:off x="3372775" y="717022"/>
                  <a:ext cx="222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88460" name="Freihand 488459">
                  <a:extLst>
                    <a:ext uri="{FF2B5EF4-FFF2-40B4-BE49-F238E27FC236}">
                      <a16:creationId xmlns:a16="http://schemas.microsoft.com/office/drawing/2014/main" id="{E233977C-A0A1-1E42-041B-1AA4081910D1}"/>
                    </a:ext>
                  </a:extLst>
                </p14:cNvPr>
                <p14:cNvContentPartPr/>
                <p14:nvPr/>
              </p14:nvContentPartPr>
              <p14:xfrm>
                <a:off x="3579415" y="860662"/>
                <a:ext cx="219240" cy="100080"/>
              </p14:xfrm>
            </p:contentPart>
          </mc:Choice>
          <mc:Fallback xmlns="">
            <p:pic>
              <p:nvPicPr>
                <p:cNvPr id="488460" name="Freihand 488459">
                  <a:extLst>
                    <a:ext uri="{FF2B5EF4-FFF2-40B4-BE49-F238E27FC236}">
                      <a16:creationId xmlns:a16="http://schemas.microsoft.com/office/drawing/2014/main" id="{E233977C-A0A1-1E42-041B-1AA4081910D1}"/>
                    </a:ext>
                  </a:extLst>
                </p:cNvPr>
                <p:cNvPicPr/>
                <p:nvPr/>
              </p:nvPicPr>
              <p:blipFill>
                <a:blip r:embed="rId125"/>
                <a:stretch>
                  <a:fillRect/>
                </a:stretch>
              </p:blipFill>
              <p:spPr>
                <a:xfrm>
                  <a:off x="3570775" y="852022"/>
                  <a:ext cx="236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88461" name="Freihand 488460">
                  <a:extLst>
                    <a:ext uri="{FF2B5EF4-FFF2-40B4-BE49-F238E27FC236}">
                      <a16:creationId xmlns:a16="http://schemas.microsoft.com/office/drawing/2014/main" id="{8B0EBD5E-76F0-8E70-F41D-575182C9841E}"/>
                    </a:ext>
                  </a:extLst>
                </p14:cNvPr>
                <p14:cNvContentPartPr/>
                <p14:nvPr/>
              </p14:nvContentPartPr>
              <p14:xfrm>
                <a:off x="3768055" y="781102"/>
                <a:ext cx="21600" cy="37440"/>
              </p14:xfrm>
            </p:contentPart>
          </mc:Choice>
          <mc:Fallback xmlns="">
            <p:pic>
              <p:nvPicPr>
                <p:cNvPr id="488461" name="Freihand 488460">
                  <a:extLst>
                    <a:ext uri="{FF2B5EF4-FFF2-40B4-BE49-F238E27FC236}">
                      <a16:creationId xmlns:a16="http://schemas.microsoft.com/office/drawing/2014/main" id="{8B0EBD5E-76F0-8E70-F41D-575182C9841E}"/>
                    </a:ext>
                  </a:extLst>
                </p:cNvPr>
                <p:cNvPicPr/>
                <p:nvPr/>
              </p:nvPicPr>
              <p:blipFill>
                <a:blip r:embed="rId127"/>
                <a:stretch>
                  <a:fillRect/>
                </a:stretch>
              </p:blipFill>
              <p:spPr>
                <a:xfrm>
                  <a:off x="3759415" y="772462"/>
                  <a:ext cx="392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88462" name="Freihand 488461">
                  <a:extLst>
                    <a:ext uri="{FF2B5EF4-FFF2-40B4-BE49-F238E27FC236}">
                      <a16:creationId xmlns:a16="http://schemas.microsoft.com/office/drawing/2014/main" id="{E9FE8449-8C93-258D-7E54-B98C6D9F92DD}"/>
                    </a:ext>
                  </a:extLst>
                </p14:cNvPr>
                <p14:cNvContentPartPr/>
                <p14:nvPr/>
              </p14:nvContentPartPr>
              <p14:xfrm>
                <a:off x="3846535" y="832582"/>
                <a:ext cx="96480" cy="122400"/>
              </p14:xfrm>
            </p:contentPart>
          </mc:Choice>
          <mc:Fallback xmlns="">
            <p:pic>
              <p:nvPicPr>
                <p:cNvPr id="488462" name="Freihand 488461">
                  <a:extLst>
                    <a:ext uri="{FF2B5EF4-FFF2-40B4-BE49-F238E27FC236}">
                      <a16:creationId xmlns:a16="http://schemas.microsoft.com/office/drawing/2014/main" id="{E9FE8449-8C93-258D-7E54-B98C6D9F92DD}"/>
                    </a:ext>
                  </a:extLst>
                </p:cNvPr>
                <p:cNvPicPr/>
                <p:nvPr/>
              </p:nvPicPr>
              <p:blipFill>
                <a:blip r:embed="rId129"/>
                <a:stretch>
                  <a:fillRect/>
                </a:stretch>
              </p:blipFill>
              <p:spPr>
                <a:xfrm>
                  <a:off x="3837895" y="823942"/>
                  <a:ext cx="114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88463" name="Freihand 488462">
                  <a:extLst>
                    <a:ext uri="{FF2B5EF4-FFF2-40B4-BE49-F238E27FC236}">
                      <a16:creationId xmlns:a16="http://schemas.microsoft.com/office/drawing/2014/main" id="{2291BCE9-7628-1633-18A0-4813C0E9BFAD}"/>
                    </a:ext>
                  </a:extLst>
                </p14:cNvPr>
                <p14:cNvContentPartPr/>
                <p14:nvPr/>
              </p14:nvContentPartPr>
              <p14:xfrm>
                <a:off x="3985495" y="817102"/>
                <a:ext cx="103680" cy="150120"/>
              </p14:xfrm>
            </p:contentPart>
          </mc:Choice>
          <mc:Fallback xmlns="">
            <p:pic>
              <p:nvPicPr>
                <p:cNvPr id="488463" name="Freihand 488462">
                  <a:extLst>
                    <a:ext uri="{FF2B5EF4-FFF2-40B4-BE49-F238E27FC236}">
                      <a16:creationId xmlns:a16="http://schemas.microsoft.com/office/drawing/2014/main" id="{2291BCE9-7628-1633-18A0-4813C0E9BFAD}"/>
                    </a:ext>
                  </a:extLst>
                </p:cNvPr>
                <p:cNvPicPr/>
                <p:nvPr/>
              </p:nvPicPr>
              <p:blipFill>
                <a:blip r:embed="rId131"/>
                <a:stretch>
                  <a:fillRect/>
                </a:stretch>
              </p:blipFill>
              <p:spPr>
                <a:xfrm>
                  <a:off x="3976495" y="808462"/>
                  <a:ext cx="121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88464" name="Freihand 488463">
                  <a:extLst>
                    <a:ext uri="{FF2B5EF4-FFF2-40B4-BE49-F238E27FC236}">
                      <a16:creationId xmlns:a16="http://schemas.microsoft.com/office/drawing/2014/main" id="{ECF01E1C-6ED2-9991-72B9-EEB4477620FC}"/>
                    </a:ext>
                  </a:extLst>
                </p14:cNvPr>
                <p14:cNvContentPartPr/>
                <p14:nvPr/>
              </p14:nvContentPartPr>
              <p14:xfrm>
                <a:off x="4097815" y="717382"/>
                <a:ext cx="108000" cy="231120"/>
              </p14:xfrm>
            </p:contentPart>
          </mc:Choice>
          <mc:Fallback xmlns="">
            <p:pic>
              <p:nvPicPr>
                <p:cNvPr id="488464" name="Freihand 488463">
                  <a:extLst>
                    <a:ext uri="{FF2B5EF4-FFF2-40B4-BE49-F238E27FC236}">
                      <a16:creationId xmlns:a16="http://schemas.microsoft.com/office/drawing/2014/main" id="{ECF01E1C-6ED2-9991-72B9-EEB4477620FC}"/>
                    </a:ext>
                  </a:extLst>
                </p:cNvPr>
                <p:cNvPicPr/>
                <p:nvPr/>
              </p:nvPicPr>
              <p:blipFill>
                <a:blip r:embed="rId133"/>
                <a:stretch>
                  <a:fillRect/>
                </a:stretch>
              </p:blipFill>
              <p:spPr>
                <a:xfrm>
                  <a:off x="4089175" y="708382"/>
                  <a:ext cx="1256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88465" name="Freihand 488464">
                  <a:extLst>
                    <a:ext uri="{FF2B5EF4-FFF2-40B4-BE49-F238E27FC236}">
                      <a16:creationId xmlns:a16="http://schemas.microsoft.com/office/drawing/2014/main" id="{AED503A0-452C-F87D-96D1-42BD87528581}"/>
                    </a:ext>
                  </a:extLst>
                </p14:cNvPr>
                <p14:cNvContentPartPr/>
                <p14:nvPr/>
              </p14:nvContentPartPr>
              <p14:xfrm>
                <a:off x="4143895" y="853102"/>
                <a:ext cx="66240" cy="73080"/>
              </p14:xfrm>
            </p:contentPart>
          </mc:Choice>
          <mc:Fallback xmlns="">
            <p:pic>
              <p:nvPicPr>
                <p:cNvPr id="488465" name="Freihand 488464">
                  <a:extLst>
                    <a:ext uri="{FF2B5EF4-FFF2-40B4-BE49-F238E27FC236}">
                      <a16:creationId xmlns:a16="http://schemas.microsoft.com/office/drawing/2014/main" id="{AED503A0-452C-F87D-96D1-42BD87528581}"/>
                    </a:ext>
                  </a:extLst>
                </p:cNvPr>
                <p:cNvPicPr/>
                <p:nvPr/>
              </p:nvPicPr>
              <p:blipFill>
                <a:blip r:embed="rId135"/>
                <a:stretch>
                  <a:fillRect/>
                </a:stretch>
              </p:blipFill>
              <p:spPr>
                <a:xfrm>
                  <a:off x="4134895" y="844102"/>
                  <a:ext cx="83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88467" name="Freihand 488466">
                  <a:extLst>
                    <a:ext uri="{FF2B5EF4-FFF2-40B4-BE49-F238E27FC236}">
                      <a16:creationId xmlns:a16="http://schemas.microsoft.com/office/drawing/2014/main" id="{FD4E96E7-F7A3-9489-735D-6CB95B96A55E}"/>
                    </a:ext>
                  </a:extLst>
                </p14:cNvPr>
                <p14:cNvContentPartPr/>
                <p14:nvPr/>
              </p14:nvContentPartPr>
              <p14:xfrm>
                <a:off x="4264135" y="810982"/>
                <a:ext cx="102240" cy="146880"/>
              </p14:xfrm>
            </p:contentPart>
          </mc:Choice>
          <mc:Fallback xmlns="">
            <p:pic>
              <p:nvPicPr>
                <p:cNvPr id="488467" name="Freihand 488466">
                  <a:extLst>
                    <a:ext uri="{FF2B5EF4-FFF2-40B4-BE49-F238E27FC236}">
                      <a16:creationId xmlns:a16="http://schemas.microsoft.com/office/drawing/2014/main" id="{FD4E96E7-F7A3-9489-735D-6CB95B96A55E}"/>
                    </a:ext>
                  </a:extLst>
                </p:cNvPr>
                <p:cNvPicPr/>
                <p:nvPr/>
              </p:nvPicPr>
              <p:blipFill>
                <a:blip r:embed="rId137"/>
                <a:stretch>
                  <a:fillRect/>
                </a:stretch>
              </p:blipFill>
              <p:spPr>
                <a:xfrm>
                  <a:off x="4255135" y="802342"/>
                  <a:ext cx="119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88468" name="Freihand 488467">
                  <a:extLst>
                    <a:ext uri="{FF2B5EF4-FFF2-40B4-BE49-F238E27FC236}">
                      <a16:creationId xmlns:a16="http://schemas.microsoft.com/office/drawing/2014/main" id="{00727B98-6021-BC74-951A-A3C72B4F99FE}"/>
                    </a:ext>
                  </a:extLst>
                </p14:cNvPr>
                <p14:cNvContentPartPr/>
                <p14:nvPr/>
              </p14:nvContentPartPr>
              <p14:xfrm>
                <a:off x="4318855" y="759502"/>
                <a:ext cx="38520" cy="40680"/>
              </p14:xfrm>
            </p:contentPart>
          </mc:Choice>
          <mc:Fallback xmlns="">
            <p:pic>
              <p:nvPicPr>
                <p:cNvPr id="488468" name="Freihand 488467">
                  <a:extLst>
                    <a:ext uri="{FF2B5EF4-FFF2-40B4-BE49-F238E27FC236}">
                      <a16:creationId xmlns:a16="http://schemas.microsoft.com/office/drawing/2014/main" id="{00727B98-6021-BC74-951A-A3C72B4F99FE}"/>
                    </a:ext>
                  </a:extLst>
                </p:cNvPr>
                <p:cNvPicPr/>
                <p:nvPr/>
              </p:nvPicPr>
              <p:blipFill>
                <a:blip r:embed="rId139"/>
                <a:stretch>
                  <a:fillRect/>
                </a:stretch>
              </p:blipFill>
              <p:spPr>
                <a:xfrm>
                  <a:off x="4309855" y="750862"/>
                  <a:ext cx="561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88469" name="Freihand 488468">
                  <a:extLst>
                    <a:ext uri="{FF2B5EF4-FFF2-40B4-BE49-F238E27FC236}">
                      <a16:creationId xmlns:a16="http://schemas.microsoft.com/office/drawing/2014/main" id="{F1C77978-0C08-2E59-99F9-5D9ED380C361}"/>
                    </a:ext>
                  </a:extLst>
                </p14:cNvPr>
                <p14:cNvContentPartPr/>
                <p14:nvPr/>
              </p14:nvContentPartPr>
              <p14:xfrm>
                <a:off x="4400935" y="798742"/>
                <a:ext cx="81360" cy="144360"/>
              </p14:xfrm>
            </p:contentPart>
          </mc:Choice>
          <mc:Fallback xmlns="">
            <p:pic>
              <p:nvPicPr>
                <p:cNvPr id="488469" name="Freihand 488468">
                  <a:extLst>
                    <a:ext uri="{FF2B5EF4-FFF2-40B4-BE49-F238E27FC236}">
                      <a16:creationId xmlns:a16="http://schemas.microsoft.com/office/drawing/2014/main" id="{F1C77978-0C08-2E59-99F9-5D9ED380C361}"/>
                    </a:ext>
                  </a:extLst>
                </p:cNvPr>
                <p:cNvPicPr/>
                <p:nvPr/>
              </p:nvPicPr>
              <p:blipFill>
                <a:blip r:embed="rId141"/>
                <a:stretch>
                  <a:fillRect/>
                </a:stretch>
              </p:blipFill>
              <p:spPr>
                <a:xfrm>
                  <a:off x="4392295" y="790102"/>
                  <a:ext cx="99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88470" name="Freihand 488469">
                  <a:extLst>
                    <a:ext uri="{FF2B5EF4-FFF2-40B4-BE49-F238E27FC236}">
                      <a16:creationId xmlns:a16="http://schemas.microsoft.com/office/drawing/2014/main" id="{2EAD47DB-24FA-EBBF-2669-F531D648E423}"/>
                    </a:ext>
                  </a:extLst>
                </p14:cNvPr>
                <p14:cNvContentPartPr/>
                <p14:nvPr/>
              </p14:nvContentPartPr>
              <p14:xfrm>
                <a:off x="4578775" y="868942"/>
                <a:ext cx="143280" cy="151920"/>
              </p14:xfrm>
            </p:contentPart>
          </mc:Choice>
          <mc:Fallback xmlns="">
            <p:pic>
              <p:nvPicPr>
                <p:cNvPr id="488470" name="Freihand 488469">
                  <a:extLst>
                    <a:ext uri="{FF2B5EF4-FFF2-40B4-BE49-F238E27FC236}">
                      <a16:creationId xmlns:a16="http://schemas.microsoft.com/office/drawing/2014/main" id="{2EAD47DB-24FA-EBBF-2669-F531D648E423}"/>
                    </a:ext>
                  </a:extLst>
                </p:cNvPr>
                <p:cNvPicPr/>
                <p:nvPr/>
              </p:nvPicPr>
              <p:blipFill>
                <a:blip r:embed="rId143"/>
                <a:stretch>
                  <a:fillRect/>
                </a:stretch>
              </p:blipFill>
              <p:spPr>
                <a:xfrm>
                  <a:off x="4570135" y="859942"/>
                  <a:ext cx="160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88472" name="Freihand 488471">
                  <a:extLst>
                    <a:ext uri="{FF2B5EF4-FFF2-40B4-BE49-F238E27FC236}">
                      <a16:creationId xmlns:a16="http://schemas.microsoft.com/office/drawing/2014/main" id="{65986D39-F459-0722-47F8-EF79FB3D612E}"/>
                    </a:ext>
                  </a:extLst>
                </p14:cNvPr>
                <p14:cNvContentPartPr/>
                <p14:nvPr/>
              </p14:nvContentPartPr>
              <p14:xfrm>
                <a:off x="5067655" y="856702"/>
                <a:ext cx="227160" cy="120240"/>
              </p14:xfrm>
            </p:contentPart>
          </mc:Choice>
          <mc:Fallback xmlns="">
            <p:pic>
              <p:nvPicPr>
                <p:cNvPr id="488472" name="Freihand 488471">
                  <a:extLst>
                    <a:ext uri="{FF2B5EF4-FFF2-40B4-BE49-F238E27FC236}">
                      <a16:creationId xmlns:a16="http://schemas.microsoft.com/office/drawing/2014/main" id="{65986D39-F459-0722-47F8-EF79FB3D612E}"/>
                    </a:ext>
                  </a:extLst>
                </p:cNvPr>
                <p:cNvPicPr/>
                <p:nvPr/>
              </p:nvPicPr>
              <p:blipFill>
                <a:blip r:embed="rId145"/>
                <a:stretch>
                  <a:fillRect/>
                </a:stretch>
              </p:blipFill>
              <p:spPr>
                <a:xfrm>
                  <a:off x="5058655" y="848062"/>
                  <a:ext cx="244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88473" name="Freihand 488472">
                  <a:extLst>
                    <a:ext uri="{FF2B5EF4-FFF2-40B4-BE49-F238E27FC236}">
                      <a16:creationId xmlns:a16="http://schemas.microsoft.com/office/drawing/2014/main" id="{BC529749-17E5-F5E4-D9C5-6FF139AD6D20}"/>
                    </a:ext>
                  </a:extLst>
                </p14:cNvPr>
                <p14:cNvContentPartPr/>
                <p14:nvPr/>
              </p14:nvContentPartPr>
              <p14:xfrm>
                <a:off x="5265655" y="859942"/>
                <a:ext cx="281520" cy="94680"/>
              </p14:xfrm>
            </p:contentPart>
          </mc:Choice>
          <mc:Fallback xmlns="">
            <p:pic>
              <p:nvPicPr>
                <p:cNvPr id="488473" name="Freihand 488472">
                  <a:extLst>
                    <a:ext uri="{FF2B5EF4-FFF2-40B4-BE49-F238E27FC236}">
                      <a16:creationId xmlns:a16="http://schemas.microsoft.com/office/drawing/2014/main" id="{BC529749-17E5-F5E4-D9C5-6FF139AD6D20}"/>
                    </a:ext>
                  </a:extLst>
                </p:cNvPr>
                <p:cNvPicPr/>
                <p:nvPr/>
              </p:nvPicPr>
              <p:blipFill>
                <a:blip r:embed="rId147"/>
                <a:stretch>
                  <a:fillRect/>
                </a:stretch>
              </p:blipFill>
              <p:spPr>
                <a:xfrm>
                  <a:off x="5257015" y="850942"/>
                  <a:ext cx="299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88474" name="Freihand 488473">
                  <a:extLst>
                    <a:ext uri="{FF2B5EF4-FFF2-40B4-BE49-F238E27FC236}">
                      <a16:creationId xmlns:a16="http://schemas.microsoft.com/office/drawing/2014/main" id="{D8C5A2F8-C9C0-4022-A0A4-E228264F4D7C}"/>
                    </a:ext>
                  </a:extLst>
                </p14:cNvPr>
                <p14:cNvContentPartPr/>
                <p14:nvPr/>
              </p14:nvContentPartPr>
              <p14:xfrm>
                <a:off x="5591455" y="789382"/>
                <a:ext cx="81000" cy="100440"/>
              </p14:xfrm>
            </p:contentPart>
          </mc:Choice>
          <mc:Fallback xmlns="">
            <p:pic>
              <p:nvPicPr>
                <p:cNvPr id="488474" name="Freihand 488473">
                  <a:extLst>
                    <a:ext uri="{FF2B5EF4-FFF2-40B4-BE49-F238E27FC236}">
                      <a16:creationId xmlns:a16="http://schemas.microsoft.com/office/drawing/2014/main" id="{D8C5A2F8-C9C0-4022-A0A4-E228264F4D7C}"/>
                    </a:ext>
                  </a:extLst>
                </p:cNvPr>
                <p:cNvPicPr/>
                <p:nvPr/>
              </p:nvPicPr>
              <p:blipFill>
                <a:blip r:embed="rId149"/>
                <a:stretch>
                  <a:fillRect/>
                </a:stretch>
              </p:blipFill>
              <p:spPr>
                <a:xfrm>
                  <a:off x="5582455" y="780382"/>
                  <a:ext cx="98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88475" name="Freihand 488474">
                  <a:extLst>
                    <a:ext uri="{FF2B5EF4-FFF2-40B4-BE49-F238E27FC236}">
                      <a16:creationId xmlns:a16="http://schemas.microsoft.com/office/drawing/2014/main" id="{1DC6BAC7-D695-03EC-4F30-7650937FCFD5}"/>
                    </a:ext>
                  </a:extLst>
                </p14:cNvPr>
                <p14:cNvContentPartPr/>
                <p14:nvPr/>
              </p14:nvContentPartPr>
              <p14:xfrm>
                <a:off x="5772535" y="696502"/>
                <a:ext cx="140760" cy="150840"/>
              </p14:xfrm>
            </p:contentPart>
          </mc:Choice>
          <mc:Fallback xmlns="">
            <p:pic>
              <p:nvPicPr>
                <p:cNvPr id="488475" name="Freihand 488474">
                  <a:extLst>
                    <a:ext uri="{FF2B5EF4-FFF2-40B4-BE49-F238E27FC236}">
                      <a16:creationId xmlns:a16="http://schemas.microsoft.com/office/drawing/2014/main" id="{1DC6BAC7-D695-03EC-4F30-7650937FCFD5}"/>
                    </a:ext>
                  </a:extLst>
                </p:cNvPr>
                <p:cNvPicPr/>
                <p:nvPr/>
              </p:nvPicPr>
              <p:blipFill>
                <a:blip r:embed="rId151"/>
                <a:stretch>
                  <a:fillRect/>
                </a:stretch>
              </p:blipFill>
              <p:spPr>
                <a:xfrm>
                  <a:off x="5763535" y="687862"/>
                  <a:ext cx="158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88476" name="Freihand 488475">
                  <a:extLst>
                    <a:ext uri="{FF2B5EF4-FFF2-40B4-BE49-F238E27FC236}">
                      <a16:creationId xmlns:a16="http://schemas.microsoft.com/office/drawing/2014/main" id="{58A54145-C885-8707-777D-8DA0B961978D}"/>
                    </a:ext>
                  </a:extLst>
                </p14:cNvPr>
                <p14:cNvContentPartPr/>
                <p14:nvPr/>
              </p14:nvContentPartPr>
              <p14:xfrm>
                <a:off x="5858575" y="734302"/>
                <a:ext cx="247680" cy="138600"/>
              </p14:xfrm>
            </p:contentPart>
          </mc:Choice>
          <mc:Fallback xmlns="">
            <p:pic>
              <p:nvPicPr>
                <p:cNvPr id="488476" name="Freihand 488475">
                  <a:extLst>
                    <a:ext uri="{FF2B5EF4-FFF2-40B4-BE49-F238E27FC236}">
                      <a16:creationId xmlns:a16="http://schemas.microsoft.com/office/drawing/2014/main" id="{58A54145-C885-8707-777D-8DA0B961978D}"/>
                    </a:ext>
                  </a:extLst>
                </p:cNvPr>
                <p:cNvPicPr/>
                <p:nvPr/>
              </p:nvPicPr>
              <p:blipFill>
                <a:blip r:embed="rId153"/>
                <a:stretch>
                  <a:fillRect/>
                </a:stretch>
              </p:blipFill>
              <p:spPr>
                <a:xfrm>
                  <a:off x="5849575" y="725662"/>
                  <a:ext cx="2653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88477" name="Freihand 488476">
                  <a:extLst>
                    <a:ext uri="{FF2B5EF4-FFF2-40B4-BE49-F238E27FC236}">
                      <a16:creationId xmlns:a16="http://schemas.microsoft.com/office/drawing/2014/main" id="{75316884-9691-30C9-E923-2F37243F8CE7}"/>
                    </a:ext>
                  </a:extLst>
                </p14:cNvPr>
                <p14:cNvContentPartPr/>
                <p14:nvPr/>
              </p14:nvContentPartPr>
              <p14:xfrm>
                <a:off x="6112375" y="674542"/>
                <a:ext cx="113040" cy="171000"/>
              </p14:xfrm>
            </p:contentPart>
          </mc:Choice>
          <mc:Fallback xmlns="">
            <p:pic>
              <p:nvPicPr>
                <p:cNvPr id="488477" name="Freihand 488476">
                  <a:extLst>
                    <a:ext uri="{FF2B5EF4-FFF2-40B4-BE49-F238E27FC236}">
                      <a16:creationId xmlns:a16="http://schemas.microsoft.com/office/drawing/2014/main" id="{75316884-9691-30C9-E923-2F37243F8CE7}"/>
                    </a:ext>
                  </a:extLst>
                </p:cNvPr>
                <p:cNvPicPr/>
                <p:nvPr/>
              </p:nvPicPr>
              <p:blipFill>
                <a:blip r:embed="rId155"/>
                <a:stretch>
                  <a:fillRect/>
                </a:stretch>
              </p:blipFill>
              <p:spPr>
                <a:xfrm>
                  <a:off x="6103375" y="665542"/>
                  <a:ext cx="130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88478" name="Freihand 488477">
                  <a:extLst>
                    <a:ext uri="{FF2B5EF4-FFF2-40B4-BE49-F238E27FC236}">
                      <a16:creationId xmlns:a16="http://schemas.microsoft.com/office/drawing/2014/main" id="{099AF414-A1C6-1741-0029-5CC21B043B69}"/>
                    </a:ext>
                  </a:extLst>
                </p14:cNvPr>
                <p14:cNvContentPartPr/>
                <p14:nvPr/>
              </p14:nvContentPartPr>
              <p14:xfrm>
                <a:off x="6290935" y="695422"/>
                <a:ext cx="118080" cy="103680"/>
              </p14:xfrm>
            </p:contentPart>
          </mc:Choice>
          <mc:Fallback xmlns="">
            <p:pic>
              <p:nvPicPr>
                <p:cNvPr id="488478" name="Freihand 488477">
                  <a:extLst>
                    <a:ext uri="{FF2B5EF4-FFF2-40B4-BE49-F238E27FC236}">
                      <a16:creationId xmlns:a16="http://schemas.microsoft.com/office/drawing/2014/main" id="{099AF414-A1C6-1741-0029-5CC21B043B69}"/>
                    </a:ext>
                  </a:extLst>
                </p:cNvPr>
                <p:cNvPicPr/>
                <p:nvPr/>
              </p:nvPicPr>
              <p:blipFill>
                <a:blip r:embed="rId157"/>
                <a:stretch>
                  <a:fillRect/>
                </a:stretch>
              </p:blipFill>
              <p:spPr>
                <a:xfrm>
                  <a:off x="6281935" y="686782"/>
                  <a:ext cx="135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88479" name="Freihand 488478">
                  <a:extLst>
                    <a:ext uri="{FF2B5EF4-FFF2-40B4-BE49-F238E27FC236}">
                      <a16:creationId xmlns:a16="http://schemas.microsoft.com/office/drawing/2014/main" id="{998FB5ED-EBD4-50BA-3442-2C14B6FC52C1}"/>
                    </a:ext>
                  </a:extLst>
                </p14:cNvPr>
                <p14:cNvContentPartPr/>
                <p14:nvPr/>
              </p14:nvContentPartPr>
              <p14:xfrm>
                <a:off x="3562855" y="959662"/>
                <a:ext cx="2900520" cy="316800"/>
              </p14:xfrm>
            </p:contentPart>
          </mc:Choice>
          <mc:Fallback xmlns="">
            <p:pic>
              <p:nvPicPr>
                <p:cNvPr id="488479" name="Freihand 488478">
                  <a:extLst>
                    <a:ext uri="{FF2B5EF4-FFF2-40B4-BE49-F238E27FC236}">
                      <a16:creationId xmlns:a16="http://schemas.microsoft.com/office/drawing/2014/main" id="{998FB5ED-EBD4-50BA-3442-2C14B6FC52C1}"/>
                    </a:ext>
                  </a:extLst>
                </p:cNvPr>
                <p:cNvPicPr/>
                <p:nvPr/>
              </p:nvPicPr>
              <p:blipFill>
                <a:blip r:embed="rId159"/>
                <a:stretch>
                  <a:fillRect/>
                </a:stretch>
              </p:blipFill>
              <p:spPr>
                <a:xfrm>
                  <a:off x="3553855" y="951022"/>
                  <a:ext cx="29181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88480" name="Freihand 488479">
                  <a:extLst>
                    <a:ext uri="{FF2B5EF4-FFF2-40B4-BE49-F238E27FC236}">
                      <a16:creationId xmlns:a16="http://schemas.microsoft.com/office/drawing/2014/main" id="{75A20112-C24C-12D8-55E6-2ADC254918C4}"/>
                    </a:ext>
                  </a:extLst>
                </p14:cNvPr>
                <p14:cNvContentPartPr/>
                <p14:nvPr/>
              </p14:nvContentPartPr>
              <p14:xfrm>
                <a:off x="5058655" y="970462"/>
                <a:ext cx="528840" cy="543240"/>
              </p14:xfrm>
            </p:contentPart>
          </mc:Choice>
          <mc:Fallback xmlns="">
            <p:pic>
              <p:nvPicPr>
                <p:cNvPr id="488480" name="Freihand 488479">
                  <a:extLst>
                    <a:ext uri="{FF2B5EF4-FFF2-40B4-BE49-F238E27FC236}">
                      <a16:creationId xmlns:a16="http://schemas.microsoft.com/office/drawing/2014/main" id="{75A20112-C24C-12D8-55E6-2ADC254918C4}"/>
                    </a:ext>
                  </a:extLst>
                </p:cNvPr>
                <p:cNvPicPr/>
                <p:nvPr/>
              </p:nvPicPr>
              <p:blipFill>
                <a:blip r:embed="rId161"/>
                <a:stretch>
                  <a:fillRect/>
                </a:stretch>
              </p:blipFill>
              <p:spPr>
                <a:xfrm>
                  <a:off x="5050015" y="961462"/>
                  <a:ext cx="54648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8482" name="Freihand 488481">
                  <a:extLst>
                    <a:ext uri="{FF2B5EF4-FFF2-40B4-BE49-F238E27FC236}">
                      <a16:creationId xmlns:a16="http://schemas.microsoft.com/office/drawing/2014/main" id="{7BA132D6-05EB-4A24-F6C9-F3758C3C3CC5}"/>
                    </a:ext>
                  </a:extLst>
                </p14:cNvPr>
                <p14:cNvContentPartPr/>
                <p14:nvPr/>
              </p14:nvContentPartPr>
              <p14:xfrm>
                <a:off x="4323535" y="2356102"/>
                <a:ext cx="211320" cy="37800"/>
              </p14:xfrm>
            </p:contentPart>
          </mc:Choice>
          <mc:Fallback xmlns="">
            <p:pic>
              <p:nvPicPr>
                <p:cNvPr id="488482" name="Freihand 488481">
                  <a:extLst>
                    <a:ext uri="{FF2B5EF4-FFF2-40B4-BE49-F238E27FC236}">
                      <a16:creationId xmlns:a16="http://schemas.microsoft.com/office/drawing/2014/main" id="{7BA132D6-05EB-4A24-F6C9-F3758C3C3CC5}"/>
                    </a:ext>
                  </a:extLst>
                </p:cNvPr>
                <p:cNvPicPr/>
                <p:nvPr/>
              </p:nvPicPr>
              <p:blipFill>
                <a:blip r:embed="rId163"/>
                <a:stretch>
                  <a:fillRect/>
                </a:stretch>
              </p:blipFill>
              <p:spPr>
                <a:xfrm>
                  <a:off x="4314895" y="2347102"/>
                  <a:ext cx="228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8484" name="Freihand 488483">
                  <a:extLst>
                    <a:ext uri="{FF2B5EF4-FFF2-40B4-BE49-F238E27FC236}">
                      <a16:creationId xmlns:a16="http://schemas.microsoft.com/office/drawing/2014/main" id="{FB2A5711-0E74-2862-F2D9-23497C1B4125}"/>
                    </a:ext>
                  </a:extLst>
                </p14:cNvPr>
                <p14:cNvContentPartPr/>
                <p14:nvPr/>
              </p14:nvContentPartPr>
              <p14:xfrm>
                <a:off x="6181495" y="2845342"/>
                <a:ext cx="234720" cy="60840"/>
              </p14:xfrm>
            </p:contentPart>
          </mc:Choice>
          <mc:Fallback xmlns="">
            <p:pic>
              <p:nvPicPr>
                <p:cNvPr id="488484" name="Freihand 488483">
                  <a:extLst>
                    <a:ext uri="{FF2B5EF4-FFF2-40B4-BE49-F238E27FC236}">
                      <a16:creationId xmlns:a16="http://schemas.microsoft.com/office/drawing/2014/main" id="{FB2A5711-0E74-2862-F2D9-23497C1B4125}"/>
                    </a:ext>
                  </a:extLst>
                </p:cNvPr>
                <p:cNvPicPr/>
                <p:nvPr/>
              </p:nvPicPr>
              <p:blipFill>
                <a:blip r:embed="rId165"/>
                <a:stretch>
                  <a:fillRect/>
                </a:stretch>
              </p:blipFill>
              <p:spPr>
                <a:xfrm>
                  <a:off x="6172495" y="2836342"/>
                  <a:ext cx="252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8486" name="Freihand 488485">
                  <a:extLst>
                    <a:ext uri="{FF2B5EF4-FFF2-40B4-BE49-F238E27FC236}">
                      <a16:creationId xmlns:a16="http://schemas.microsoft.com/office/drawing/2014/main" id="{1E113313-E00A-A673-D18F-11441ACBD998}"/>
                    </a:ext>
                  </a:extLst>
                </p14:cNvPr>
                <p14:cNvContentPartPr/>
                <p14:nvPr/>
              </p14:nvContentPartPr>
              <p14:xfrm>
                <a:off x="4168735" y="2160982"/>
                <a:ext cx="615240" cy="855720"/>
              </p14:xfrm>
            </p:contentPart>
          </mc:Choice>
          <mc:Fallback xmlns="">
            <p:pic>
              <p:nvPicPr>
                <p:cNvPr id="488486" name="Freihand 488485">
                  <a:extLst>
                    <a:ext uri="{FF2B5EF4-FFF2-40B4-BE49-F238E27FC236}">
                      <a16:creationId xmlns:a16="http://schemas.microsoft.com/office/drawing/2014/main" id="{1E113313-E00A-A673-D18F-11441ACBD998}"/>
                    </a:ext>
                  </a:extLst>
                </p:cNvPr>
                <p:cNvPicPr/>
                <p:nvPr/>
              </p:nvPicPr>
              <p:blipFill>
                <a:blip r:embed="rId167"/>
                <a:stretch>
                  <a:fillRect/>
                </a:stretch>
              </p:blipFill>
              <p:spPr>
                <a:xfrm>
                  <a:off x="4160095" y="2151982"/>
                  <a:ext cx="632880" cy="873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8487" name="Freihand 488486">
                  <a:extLst>
                    <a:ext uri="{FF2B5EF4-FFF2-40B4-BE49-F238E27FC236}">
                      <a16:creationId xmlns:a16="http://schemas.microsoft.com/office/drawing/2014/main" id="{8D834A64-2008-CD3D-8FE0-3BD75527AAE7}"/>
                    </a:ext>
                  </a:extLst>
                </p14:cNvPr>
                <p14:cNvContentPartPr/>
                <p14:nvPr/>
              </p14:nvContentPartPr>
              <p14:xfrm>
                <a:off x="6199135" y="2589382"/>
                <a:ext cx="383040" cy="615600"/>
              </p14:xfrm>
            </p:contentPart>
          </mc:Choice>
          <mc:Fallback xmlns="">
            <p:pic>
              <p:nvPicPr>
                <p:cNvPr id="488487" name="Freihand 488486">
                  <a:extLst>
                    <a:ext uri="{FF2B5EF4-FFF2-40B4-BE49-F238E27FC236}">
                      <a16:creationId xmlns:a16="http://schemas.microsoft.com/office/drawing/2014/main" id="{8D834A64-2008-CD3D-8FE0-3BD75527AAE7}"/>
                    </a:ext>
                  </a:extLst>
                </p:cNvPr>
                <p:cNvPicPr/>
                <p:nvPr/>
              </p:nvPicPr>
              <p:blipFill>
                <a:blip r:embed="rId169"/>
                <a:stretch>
                  <a:fillRect/>
                </a:stretch>
              </p:blipFill>
              <p:spPr>
                <a:xfrm>
                  <a:off x="6190135" y="2580382"/>
                  <a:ext cx="40068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8488" name="Freihand 488487">
                  <a:extLst>
                    <a:ext uri="{FF2B5EF4-FFF2-40B4-BE49-F238E27FC236}">
                      <a16:creationId xmlns:a16="http://schemas.microsoft.com/office/drawing/2014/main" id="{993EE050-224A-D5ED-37AE-BBDF139C3861}"/>
                    </a:ext>
                  </a:extLst>
                </p14:cNvPr>
                <p14:cNvContentPartPr/>
                <p14:nvPr/>
              </p14:nvContentPartPr>
              <p14:xfrm>
                <a:off x="4577695" y="3022462"/>
                <a:ext cx="1699920" cy="656280"/>
              </p14:xfrm>
            </p:contentPart>
          </mc:Choice>
          <mc:Fallback xmlns="">
            <p:pic>
              <p:nvPicPr>
                <p:cNvPr id="488488" name="Freihand 488487">
                  <a:extLst>
                    <a:ext uri="{FF2B5EF4-FFF2-40B4-BE49-F238E27FC236}">
                      <a16:creationId xmlns:a16="http://schemas.microsoft.com/office/drawing/2014/main" id="{993EE050-224A-D5ED-37AE-BBDF139C3861}"/>
                    </a:ext>
                  </a:extLst>
                </p:cNvPr>
                <p:cNvPicPr/>
                <p:nvPr/>
              </p:nvPicPr>
              <p:blipFill>
                <a:blip r:embed="rId171"/>
                <a:stretch>
                  <a:fillRect/>
                </a:stretch>
              </p:blipFill>
              <p:spPr>
                <a:xfrm>
                  <a:off x="4569055" y="3013822"/>
                  <a:ext cx="1717560" cy="673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8489" name="Freihand 488488">
                  <a:extLst>
                    <a:ext uri="{FF2B5EF4-FFF2-40B4-BE49-F238E27FC236}">
                      <a16:creationId xmlns:a16="http://schemas.microsoft.com/office/drawing/2014/main" id="{7A640047-7E23-FD85-CF54-FC5022DA545B}"/>
                    </a:ext>
                  </a:extLst>
                </p14:cNvPr>
                <p14:cNvContentPartPr/>
                <p14:nvPr/>
              </p14:nvContentPartPr>
              <p14:xfrm>
                <a:off x="5894215" y="3653182"/>
                <a:ext cx="2368080" cy="338760"/>
              </p14:xfrm>
            </p:contentPart>
          </mc:Choice>
          <mc:Fallback xmlns="">
            <p:pic>
              <p:nvPicPr>
                <p:cNvPr id="488489" name="Freihand 488488">
                  <a:extLst>
                    <a:ext uri="{FF2B5EF4-FFF2-40B4-BE49-F238E27FC236}">
                      <a16:creationId xmlns:a16="http://schemas.microsoft.com/office/drawing/2014/main" id="{7A640047-7E23-FD85-CF54-FC5022DA545B}"/>
                    </a:ext>
                  </a:extLst>
                </p:cNvPr>
                <p:cNvPicPr/>
                <p:nvPr/>
              </p:nvPicPr>
              <p:blipFill>
                <a:blip r:embed="rId173"/>
                <a:stretch>
                  <a:fillRect/>
                </a:stretch>
              </p:blipFill>
              <p:spPr>
                <a:xfrm>
                  <a:off x="5885215" y="3644182"/>
                  <a:ext cx="2385720" cy="356400"/>
                </a:xfrm>
                <a:prstGeom prst="rect">
                  <a:avLst/>
                </a:prstGeom>
              </p:spPr>
            </p:pic>
          </mc:Fallback>
        </mc:AlternateContent>
      </p:grpSp>
      <p:grpSp>
        <p:nvGrpSpPr>
          <p:cNvPr id="488530" name="Gruppieren 488529">
            <a:extLst>
              <a:ext uri="{FF2B5EF4-FFF2-40B4-BE49-F238E27FC236}">
                <a16:creationId xmlns:a16="http://schemas.microsoft.com/office/drawing/2014/main" id="{E3E325F8-6BFF-1147-C180-5A81911AC03E}"/>
              </a:ext>
            </a:extLst>
          </p:cNvPr>
          <p:cNvGrpSpPr/>
          <p:nvPr/>
        </p:nvGrpSpPr>
        <p:grpSpPr>
          <a:xfrm>
            <a:off x="8441215" y="2291302"/>
            <a:ext cx="3265920" cy="1794600"/>
            <a:chOff x="8441215" y="2291302"/>
            <a:chExt cx="3265920" cy="1794600"/>
          </a:xfrm>
        </p:grpSpPr>
        <mc:AlternateContent xmlns:mc="http://schemas.openxmlformats.org/markup-compatibility/2006" xmlns:p14="http://schemas.microsoft.com/office/powerpoint/2010/main">
          <mc:Choice Requires="p14">
            <p:contentPart p14:bwMode="auto" r:id="rId174">
              <p14:nvContentPartPr>
                <p14:cNvPr id="488491" name="Freihand 488490">
                  <a:extLst>
                    <a:ext uri="{FF2B5EF4-FFF2-40B4-BE49-F238E27FC236}">
                      <a16:creationId xmlns:a16="http://schemas.microsoft.com/office/drawing/2014/main" id="{559405D8-E7E6-529C-3D8A-D57D6C6F4894}"/>
                    </a:ext>
                  </a:extLst>
                </p14:cNvPr>
                <p14:cNvContentPartPr/>
                <p14:nvPr/>
              </p14:nvContentPartPr>
              <p14:xfrm>
                <a:off x="8441215" y="3441502"/>
                <a:ext cx="324720" cy="202680"/>
              </p14:xfrm>
            </p:contentPart>
          </mc:Choice>
          <mc:Fallback xmlns="">
            <p:pic>
              <p:nvPicPr>
                <p:cNvPr id="488491" name="Freihand 488490">
                  <a:extLst>
                    <a:ext uri="{FF2B5EF4-FFF2-40B4-BE49-F238E27FC236}">
                      <a16:creationId xmlns:a16="http://schemas.microsoft.com/office/drawing/2014/main" id="{559405D8-E7E6-529C-3D8A-D57D6C6F4894}"/>
                    </a:ext>
                  </a:extLst>
                </p:cNvPr>
                <p:cNvPicPr/>
                <p:nvPr/>
              </p:nvPicPr>
              <p:blipFill>
                <a:blip r:embed="rId175"/>
                <a:stretch>
                  <a:fillRect/>
                </a:stretch>
              </p:blipFill>
              <p:spPr>
                <a:xfrm>
                  <a:off x="8432215" y="3432862"/>
                  <a:ext cx="3423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8492" name="Freihand 488491">
                  <a:extLst>
                    <a:ext uri="{FF2B5EF4-FFF2-40B4-BE49-F238E27FC236}">
                      <a16:creationId xmlns:a16="http://schemas.microsoft.com/office/drawing/2014/main" id="{5DEA9D8E-4072-A1DC-FCAA-BB5D7BB25D0E}"/>
                    </a:ext>
                  </a:extLst>
                </p14:cNvPr>
                <p14:cNvContentPartPr/>
                <p14:nvPr/>
              </p14:nvContentPartPr>
              <p14:xfrm>
                <a:off x="8888335" y="3234142"/>
                <a:ext cx="385920" cy="236160"/>
              </p14:xfrm>
            </p:contentPart>
          </mc:Choice>
          <mc:Fallback xmlns="">
            <p:pic>
              <p:nvPicPr>
                <p:cNvPr id="488492" name="Freihand 488491">
                  <a:extLst>
                    <a:ext uri="{FF2B5EF4-FFF2-40B4-BE49-F238E27FC236}">
                      <a16:creationId xmlns:a16="http://schemas.microsoft.com/office/drawing/2014/main" id="{5DEA9D8E-4072-A1DC-FCAA-BB5D7BB25D0E}"/>
                    </a:ext>
                  </a:extLst>
                </p:cNvPr>
                <p:cNvPicPr/>
                <p:nvPr/>
              </p:nvPicPr>
              <p:blipFill>
                <a:blip r:embed="rId177"/>
                <a:stretch>
                  <a:fillRect/>
                </a:stretch>
              </p:blipFill>
              <p:spPr>
                <a:xfrm>
                  <a:off x="8879695" y="3225502"/>
                  <a:ext cx="4035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8493" name="Freihand 488492">
                  <a:extLst>
                    <a:ext uri="{FF2B5EF4-FFF2-40B4-BE49-F238E27FC236}">
                      <a16:creationId xmlns:a16="http://schemas.microsoft.com/office/drawing/2014/main" id="{BEDC0188-EE9B-5316-1257-EFD582C40AAA}"/>
                    </a:ext>
                  </a:extLst>
                </p14:cNvPr>
                <p14:cNvContentPartPr/>
                <p14:nvPr/>
              </p14:nvContentPartPr>
              <p14:xfrm>
                <a:off x="9481615" y="3030742"/>
                <a:ext cx="468720" cy="330480"/>
              </p14:xfrm>
            </p:contentPart>
          </mc:Choice>
          <mc:Fallback xmlns="">
            <p:pic>
              <p:nvPicPr>
                <p:cNvPr id="488493" name="Freihand 488492">
                  <a:extLst>
                    <a:ext uri="{FF2B5EF4-FFF2-40B4-BE49-F238E27FC236}">
                      <a16:creationId xmlns:a16="http://schemas.microsoft.com/office/drawing/2014/main" id="{BEDC0188-EE9B-5316-1257-EFD582C40AAA}"/>
                    </a:ext>
                  </a:extLst>
                </p:cNvPr>
                <p:cNvPicPr/>
                <p:nvPr/>
              </p:nvPicPr>
              <p:blipFill>
                <a:blip r:embed="rId179"/>
                <a:stretch>
                  <a:fillRect/>
                </a:stretch>
              </p:blipFill>
              <p:spPr>
                <a:xfrm>
                  <a:off x="9472615" y="3022102"/>
                  <a:ext cx="4863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88494" name="Freihand 488493">
                  <a:extLst>
                    <a:ext uri="{FF2B5EF4-FFF2-40B4-BE49-F238E27FC236}">
                      <a16:creationId xmlns:a16="http://schemas.microsoft.com/office/drawing/2014/main" id="{1AAD4D5D-63F1-00D8-1D7E-02BC91AD82C6}"/>
                    </a:ext>
                  </a:extLst>
                </p14:cNvPr>
                <p14:cNvContentPartPr/>
                <p14:nvPr/>
              </p14:nvContentPartPr>
              <p14:xfrm>
                <a:off x="9909295" y="2975662"/>
                <a:ext cx="43200" cy="12240"/>
              </p14:xfrm>
            </p:contentPart>
          </mc:Choice>
          <mc:Fallback xmlns="">
            <p:pic>
              <p:nvPicPr>
                <p:cNvPr id="488494" name="Freihand 488493">
                  <a:extLst>
                    <a:ext uri="{FF2B5EF4-FFF2-40B4-BE49-F238E27FC236}">
                      <a16:creationId xmlns:a16="http://schemas.microsoft.com/office/drawing/2014/main" id="{1AAD4D5D-63F1-00D8-1D7E-02BC91AD82C6}"/>
                    </a:ext>
                  </a:extLst>
                </p:cNvPr>
                <p:cNvPicPr/>
                <p:nvPr/>
              </p:nvPicPr>
              <p:blipFill>
                <a:blip r:embed="rId181"/>
                <a:stretch>
                  <a:fillRect/>
                </a:stretch>
              </p:blipFill>
              <p:spPr>
                <a:xfrm>
                  <a:off x="9900655" y="2966662"/>
                  <a:ext cx="60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8495" name="Freihand 488494">
                  <a:extLst>
                    <a:ext uri="{FF2B5EF4-FFF2-40B4-BE49-F238E27FC236}">
                      <a16:creationId xmlns:a16="http://schemas.microsoft.com/office/drawing/2014/main" id="{83DFCFFA-6D79-37B9-B5F9-3903D6D86064}"/>
                    </a:ext>
                  </a:extLst>
                </p14:cNvPr>
                <p14:cNvContentPartPr/>
                <p14:nvPr/>
              </p14:nvContentPartPr>
              <p14:xfrm>
                <a:off x="9988855" y="2956942"/>
                <a:ext cx="145800" cy="239040"/>
              </p14:xfrm>
            </p:contentPart>
          </mc:Choice>
          <mc:Fallback xmlns="">
            <p:pic>
              <p:nvPicPr>
                <p:cNvPr id="488495" name="Freihand 488494">
                  <a:extLst>
                    <a:ext uri="{FF2B5EF4-FFF2-40B4-BE49-F238E27FC236}">
                      <a16:creationId xmlns:a16="http://schemas.microsoft.com/office/drawing/2014/main" id="{83DFCFFA-6D79-37B9-B5F9-3903D6D86064}"/>
                    </a:ext>
                  </a:extLst>
                </p:cNvPr>
                <p:cNvPicPr/>
                <p:nvPr/>
              </p:nvPicPr>
              <p:blipFill>
                <a:blip r:embed="rId183"/>
                <a:stretch>
                  <a:fillRect/>
                </a:stretch>
              </p:blipFill>
              <p:spPr>
                <a:xfrm>
                  <a:off x="9980215" y="2947942"/>
                  <a:ext cx="1634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88496" name="Freihand 488495">
                  <a:extLst>
                    <a:ext uri="{FF2B5EF4-FFF2-40B4-BE49-F238E27FC236}">
                      <a16:creationId xmlns:a16="http://schemas.microsoft.com/office/drawing/2014/main" id="{B1A64D5C-B94A-C786-22A1-30CC95C2B1AE}"/>
                    </a:ext>
                  </a:extLst>
                </p14:cNvPr>
                <p14:cNvContentPartPr/>
                <p14:nvPr/>
              </p14:nvContentPartPr>
              <p14:xfrm>
                <a:off x="10358575" y="2725102"/>
                <a:ext cx="86040" cy="203760"/>
              </p14:xfrm>
            </p:contentPart>
          </mc:Choice>
          <mc:Fallback xmlns="">
            <p:pic>
              <p:nvPicPr>
                <p:cNvPr id="488496" name="Freihand 488495">
                  <a:extLst>
                    <a:ext uri="{FF2B5EF4-FFF2-40B4-BE49-F238E27FC236}">
                      <a16:creationId xmlns:a16="http://schemas.microsoft.com/office/drawing/2014/main" id="{B1A64D5C-B94A-C786-22A1-30CC95C2B1AE}"/>
                    </a:ext>
                  </a:extLst>
                </p:cNvPr>
                <p:cNvPicPr/>
                <p:nvPr/>
              </p:nvPicPr>
              <p:blipFill>
                <a:blip r:embed="rId185"/>
                <a:stretch>
                  <a:fillRect/>
                </a:stretch>
              </p:blipFill>
              <p:spPr>
                <a:xfrm>
                  <a:off x="10349935" y="2716462"/>
                  <a:ext cx="103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88497" name="Freihand 488496">
                  <a:extLst>
                    <a:ext uri="{FF2B5EF4-FFF2-40B4-BE49-F238E27FC236}">
                      <a16:creationId xmlns:a16="http://schemas.microsoft.com/office/drawing/2014/main" id="{6F3AFDF4-6C2B-5C74-4AB0-FCE4C253D4E7}"/>
                    </a:ext>
                  </a:extLst>
                </p14:cNvPr>
                <p14:cNvContentPartPr/>
                <p14:nvPr/>
              </p14:nvContentPartPr>
              <p14:xfrm>
                <a:off x="10483495" y="2774062"/>
                <a:ext cx="108360" cy="110520"/>
              </p14:xfrm>
            </p:contentPart>
          </mc:Choice>
          <mc:Fallback xmlns="">
            <p:pic>
              <p:nvPicPr>
                <p:cNvPr id="488497" name="Freihand 488496">
                  <a:extLst>
                    <a:ext uri="{FF2B5EF4-FFF2-40B4-BE49-F238E27FC236}">
                      <a16:creationId xmlns:a16="http://schemas.microsoft.com/office/drawing/2014/main" id="{6F3AFDF4-6C2B-5C74-4AB0-FCE4C253D4E7}"/>
                    </a:ext>
                  </a:extLst>
                </p:cNvPr>
                <p:cNvPicPr/>
                <p:nvPr/>
              </p:nvPicPr>
              <p:blipFill>
                <a:blip r:embed="rId187"/>
                <a:stretch>
                  <a:fillRect/>
                </a:stretch>
              </p:blipFill>
              <p:spPr>
                <a:xfrm>
                  <a:off x="10474855" y="2765062"/>
                  <a:ext cx="126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88498" name="Freihand 488497">
                  <a:extLst>
                    <a:ext uri="{FF2B5EF4-FFF2-40B4-BE49-F238E27FC236}">
                      <a16:creationId xmlns:a16="http://schemas.microsoft.com/office/drawing/2014/main" id="{5DD8727A-AC56-379D-430D-DE7358B0D2CD}"/>
                    </a:ext>
                  </a:extLst>
                </p14:cNvPr>
                <p14:cNvContentPartPr/>
                <p14:nvPr/>
              </p14:nvContentPartPr>
              <p14:xfrm>
                <a:off x="10599415" y="2719342"/>
                <a:ext cx="94320" cy="135360"/>
              </p14:xfrm>
            </p:contentPart>
          </mc:Choice>
          <mc:Fallback xmlns="">
            <p:pic>
              <p:nvPicPr>
                <p:cNvPr id="488498" name="Freihand 488497">
                  <a:extLst>
                    <a:ext uri="{FF2B5EF4-FFF2-40B4-BE49-F238E27FC236}">
                      <a16:creationId xmlns:a16="http://schemas.microsoft.com/office/drawing/2014/main" id="{5DD8727A-AC56-379D-430D-DE7358B0D2CD}"/>
                    </a:ext>
                  </a:extLst>
                </p:cNvPr>
                <p:cNvPicPr/>
                <p:nvPr/>
              </p:nvPicPr>
              <p:blipFill>
                <a:blip r:embed="rId189"/>
                <a:stretch>
                  <a:fillRect/>
                </a:stretch>
              </p:blipFill>
              <p:spPr>
                <a:xfrm>
                  <a:off x="10590415" y="2710342"/>
                  <a:ext cx="111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88499" name="Freihand 488498">
                  <a:extLst>
                    <a:ext uri="{FF2B5EF4-FFF2-40B4-BE49-F238E27FC236}">
                      <a16:creationId xmlns:a16="http://schemas.microsoft.com/office/drawing/2014/main" id="{15AA1A1E-E7B6-6C03-3DC0-1DB2517A8423}"/>
                    </a:ext>
                  </a:extLst>
                </p14:cNvPr>
                <p14:cNvContentPartPr/>
                <p14:nvPr/>
              </p14:nvContentPartPr>
              <p14:xfrm>
                <a:off x="10714975" y="2573182"/>
                <a:ext cx="236880" cy="248040"/>
              </p14:xfrm>
            </p:contentPart>
          </mc:Choice>
          <mc:Fallback xmlns="">
            <p:pic>
              <p:nvPicPr>
                <p:cNvPr id="488499" name="Freihand 488498">
                  <a:extLst>
                    <a:ext uri="{FF2B5EF4-FFF2-40B4-BE49-F238E27FC236}">
                      <a16:creationId xmlns:a16="http://schemas.microsoft.com/office/drawing/2014/main" id="{15AA1A1E-E7B6-6C03-3DC0-1DB2517A8423}"/>
                    </a:ext>
                  </a:extLst>
                </p:cNvPr>
                <p:cNvPicPr/>
                <p:nvPr/>
              </p:nvPicPr>
              <p:blipFill>
                <a:blip r:embed="rId191"/>
                <a:stretch>
                  <a:fillRect/>
                </a:stretch>
              </p:blipFill>
              <p:spPr>
                <a:xfrm>
                  <a:off x="10705975" y="2564182"/>
                  <a:ext cx="2545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88500" name="Freihand 488499">
                  <a:extLst>
                    <a:ext uri="{FF2B5EF4-FFF2-40B4-BE49-F238E27FC236}">
                      <a16:creationId xmlns:a16="http://schemas.microsoft.com/office/drawing/2014/main" id="{95E2038A-90A9-B37F-7DDE-6D8CCCD50E8E}"/>
                    </a:ext>
                  </a:extLst>
                </p14:cNvPr>
                <p14:cNvContentPartPr/>
                <p14:nvPr/>
              </p14:nvContentPartPr>
              <p14:xfrm>
                <a:off x="10887775" y="2526022"/>
                <a:ext cx="44640" cy="29880"/>
              </p14:xfrm>
            </p:contentPart>
          </mc:Choice>
          <mc:Fallback xmlns="">
            <p:pic>
              <p:nvPicPr>
                <p:cNvPr id="488500" name="Freihand 488499">
                  <a:extLst>
                    <a:ext uri="{FF2B5EF4-FFF2-40B4-BE49-F238E27FC236}">
                      <a16:creationId xmlns:a16="http://schemas.microsoft.com/office/drawing/2014/main" id="{95E2038A-90A9-B37F-7DDE-6D8CCCD50E8E}"/>
                    </a:ext>
                  </a:extLst>
                </p:cNvPr>
                <p:cNvPicPr/>
                <p:nvPr/>
              </p:nvPicPr>
              <p:blipFill>
                <a:blip r:embed="rId193"/>
                <a:stretch>
                  <a:fillRect/>
                </a:stretch>
              </p:blipFill>
              <p:spPr>
                <a:xfrm>
                  <a:off x="10879135" y="2517382"/>
                  <a:ext cx="62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88501" name="Freihand 488500">
                  <a:extLst>
                    <a:ext uri="{FF2B5EF4-FFF2-40B4-BE49-F238E27FC236}">
                      <a16:creationId xmlns:a16="http://schemas.microsoft.com/office/drawing/2014/main" id="{BBFF65C8-3540-B142-AE5A-B38600D988C2}"/>
                    </a:ext>
                  </a:extLst>
                </p14:cNvPr>
                <p14:cNvContentPartPr/>
                <p14:nvPr/>
              </p14:nvContentPartPr>
              <p14:xfrm>
                <a:off x="10979575" y="2530342"/>
                <a:ext cx="228960" cy="278280"/>
              </p14:xfrm>
            </p:contentPart>
          </mc:Choice>
          <mc:Fallback xmlns="">
            <p:pic>
              <p:nvPicPr>
                <p:cNvPr id="488501" name="Freihand 488500">
                  <a:extLst>
                    <a:ext uri="{FF2B5EF4-FFF2-40B4-BE49-F238E27FC236}">
                      <a16:creationId xmlns:a16="http://schemas.microsoft.com/office/drawing/2014/main" id="{BBFF65C8-3540-B142-AE5A-B38600D988C2}"/>
                    </a:ext>
                  </a:extLst>
                </p:cNvPr>
                <p:cNvPicPr/>
                <p:nvPr/>
              </p:nvPicPr>
              <p:blipFill>
                <a:blip r:embed="rId195"/>
                <a:stretch>
                  <a:fillRect/>
                </a:stretch>
              </p:blipFill>
              <p:spPr>
                <a:xfrm>
                  <a:off x="10970575" y="2521342"/>
                  <a:ext cx="2466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88502" name="Freihand 488501">
                  <a:extLst>
                    <a:ext uri="{FF2B5EF4-FFF2-40B4-BE49-F238E27FC236}">
                      <a16:creationId xmlns:a16="http://schemas.microsoft.com/office/drawing/2014/main" id="{9638B402-4B11-4690-EAF0-F01C7F385865}"/>
                    </a:ext>
                  </a:extLst>
                </p14:cNvPr>
                <p14:cNvContentPartPr/>
                <p14:nvPr/>
              </p14:nvContentPartPr>
              <p14:xfrm>
                <a:off x="11159575" y="2433502"/>
                <a:ext cx="203040" cy="139680"/>
              </p14:xfrm>
            </p:contentPart>
          </mc:Choice>
          <mc:Fallback xmlns="">
            <p:pic>
              <p:nvPicPr>
                <p:cNvPr id="488502" name="Freihand 488501">
                  <a:extLst>
                    <a:ext uri="{FF2B5EF4-FFF2-40B4-BE49-F238E27FC236}">
                      <a16:creationId xmlns:a16="http://schemas.microsoft.com/office/drawing/2014/main" id="{9638B402-4B11-4690-EAF0-F01C7F385865}"/>
                    </a:ext>
                  </a:extLst>
                </p:cNvPr>
                <p:cNvPicPr/>
                <p:nvPr/>
              </p:nvPicPr>
              <p:blipFill>
                <a:blip r:embed="rId197"/>
                <a:stretch>
                  <a:fillRect/>
                </a:stretch>
              </p:blipFill>
              <p:spPr>
                <a:xfrm>
                  <a:off x="11150935" y="2424502"/>
                  <a:ext cx="220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88503" name="Freihand 488502">
                  <a:extLst>
                    <a:ext uri="{FF2B5EF4-FFF2-40B4-BE49-F238E27FC236}">
                      <a16:creationId xmlns:a16="http://schemas.microsoft.com/office/drawing/2014/main" id="{525DAC22-94E4-3494-6766-0353EE46A6D4}"/>
                    </a:ext>
                  </a:extLst>
                </p14:cNvPr>
                <p14:cNvContentPartPr/>
                <p14:nvPr/>
              </p14:nvContentPartPr>
              <p14:xfrm>
                <a:off x="11360455" y="2291302"/>
                <a:ext cx="120240" cy="240120"/>
              </p14:xfrm>
            </p:contentPart>
          </mc:Choice>
          <mc:Fallback xmlns="">
            <p:pic>
              <p:nvPicPr>
                <p:cNvPr id="488503" name="Freihand 488502">
                  <a:extLst>
                    <a:ext uri="{FF2B5EF4-FFF2-40B4-BE49-F238E27FC236}">
                      <a16:creationId xmlns:a16="http://schemas.microsoft.com/office/drawing/2014/main" id="{525DAC22-94E4-3494-6766-0353EE46A6D4}"/>
                    </a:ext>
                  </a:extLst>
                </p:cNvPr>
                <p:cNvPicPr/>
                <p:nvPr/>
              </p:nvPicPr>
              <p:blipFill>
                <a:blip r:embed="rId199"/>
                <a:stretch>
                  <a:fillRect/>
                </a:stretch>
              </p:blipFill>
              <p:spPr>
                <a:xfrm>
                  <a:off x="11351455" y="2282662"/>
                  <a:ext cx="137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88504" name="Freihand 488503">
                  <a:extLst>
                    <a:ext uri="{FF2B5EF4-FFF2-40B4-BE49-F238E27FC236}">
                      <a16:creationId xmlns:a16="http://schemas.microsoft.com/office/drawing/2014/main" id="{AF48F0F8-E207-8529-8B2F-13B2657C6FE7}"/>
                    </a:ext>
                  </a:extLst>
                </p14:cNvPr>
                <p14:cNvContentPartPr/>
                <p14:nvPr/>
              </p14:nvContentPartPr>
              <p14:xfrm>
                <a:off x="8804095" y="3786382"/>
                <a:ext cx="176760" cy="133200"/>
              </p14:xfrm>
            </p:contentPart>
          </mc:Choice>
          <mc:Fallback xmlns="">
            <p:pic>
              <p:nvPicPr>
                <p:cNvPr id="488504" name="Freihand 488503">
                  <a:extLst>
                    <a:ext uri="{FF2B5EF4-FFF2-40B4-BE49-F238E27FC236}">
                      <a16:creationId xmlns:a16="http://schemas.microsoft.com/office/drawing/2014/main" id="{AF48F0F8-E207-8529-8B2F-13B2657C6FE7}"/>
                    </a:ext>
                  </a:extLst>
                </p:cNvPr>
                <p:cNvPicPr/>
                <p:nvPr/>
              </p:nvPicPr>
              <p:blipFill>
                <a:blip r:embed="rId201"/>
                <a:stretch>
                  <a:fillRect/>
                </a:stretch>
              </p:blipFill>
              <p:spPr>
                <a:xfrm>
                  <a:off x="8795455" y="3777382"/>
                  <a:ext cx="194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88505" name="Freihand 488504">
                  <a:extLst>
                    <a:ext uri="{FF2B5EF4-FFF2-40B4-BE49-F238E27FC236}">
                      <a16:creationId xmlns:a16="http://schemas.microsoft.com/office/drawing/2014/main" id="{F6A84C6B-68EC-4908-1B18-DB56AAC7CD44}"/>
                    </a:ext>
                  </a:extLst>
                </p14:cNvPr>
                <p14:cNvContentPartPr/>
                <p14:nvPr/>
              </p14:nvContentPartPr>
              <p14:xfrm>
                <a:off x="9017215" y="3703582"/>
                <a:ext cx="260280" cy="141840"/>
              </p14:xfrm>
            </p:contentPart>
          </mc:Choice>
          <mc:Fallback xmlns="">
            <p:pic>
              <p:nvPicPr>
                <p:cNvPr id="488505" name="Freihand 488504">
                  <a:extLst>
                    <a:ext uri="{FF2B5EF4-FFF2-40B4-BE49-F238E27FC236}">
                      <a16:creationId xmlns:a16="http://schemas.microsoft.com/office/drawing/2014/main" id="{F6A84C6B-68EC-4908-1B18-DB56AAC7CD44}"/>
                    </a:ext>
                  </a:extLst>
                </p:cNvPr>
                <p:cNvPicPr/>
                <p:nvPr/>
              </p:nvPicPr>
              <p:blipFill>
                <a:blip r:embed="rId203"/>
                <a:stretch>
                  <a:fillRect/>
                </a:stretch>
              </p:blipFill>
              <p:spPr>
                <a:xfrm>
                  <a:off x="9008215" y="3694942"/>
                  <a:ext cx="277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88506" name="Freihand 488505">
                  <a:extLst>
                    <a:ext uri="{FF2B5EF4-FFF2-40B4-BE49-F238E27FC236}">
                      <a16:creationId xmlns:a16="http://schemas.microsoft.com/office/drawing/2014/main" id="{C18AD4C9-1CA4-5A97-CAC1-BDC9F60E4D73}"/>
                    </a:ext>
                  </a:extLst>
                </p14:cNvPr>
                <p14:cNvContentPartPr/>
                <p14:nvPr/>
              </p14:nvContentPartPr>
              <p14:xfrm>
                <a:off x="9387655" y="3608542"/>
                <a:ext cx="101520" cy="133560"/>
              </p14:xfrm>
            </p:contentPart>
          </mc:Choice>
          <mc:Fallback xmlns="">
            <p:pic>
              <p:nvPicPr>
                <p:cNvPr id="488506" name="Freihand 488505">
                  <a:extLst>
                    <a:ext uri="{FF2B5EF4-FFF2-40B4-BE49-F238E27FC236}">
                      <a16:creationId xmlns:a16="http://schemas.microsoft.com/office/drawing/2014/main" id="{C18AD4C9-1CA4-5A97-CAC1-BDC9F60E4D73}"/>
                    </a:ext>
                  </a:extLst>
                </p:cNvPr>
                <p:cNvPicPr/>
                <p:nvPr/>
              </p:nvPicPr>
              <p:blipFill>
                <a:blip r:embed="rId205"/>
                <a:stretch>
                  <a:fillRect/>
                </a:stretch>
              </p:blipFill>
              <p:spPr>
                <a:xfrm>
                  <a:off x="9379015" y="3599542"/>
                  <a:ext cx="119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88507" name="Freihand 488506">
                  <a:extLst>
                    <a:ext uri="{FF2B5EF4-FFF2-40B4-BE49-F238E27FC236}">
                      <a16:creationId xmlns:a16="http://schemas.microsoft.com/office/drawing/2014/main" id="{8476183F-799C-D0B1-ACED-313F74973D4C}"/>
                    </a:ext>
                  </a:extLst>
                </p14:cNvPr>
                <p14:cNvContentPartPr/>
                <p14:nvPr/>
              </p14:nvContentPartPr>
              <p14:xfrm>
                <a:off x="9497095" y="3465622"/>
                <a:ext cx="322920" cy="179640"/>
              </p14:xfrm>
            </p:contentPart>
          </mc:Choice>
          <mc:Fallback xmlns="">
            <p:pic>
              <p:nvPicPr>
                <p:cNvPr id="488507" name="Freihand 488506">
                  <a:extLst>
                    <a:ext uri="{FF2B5EF4-FFF2-40B4-BE49-F238E27FC236}">
                      <a16:creationId xmlns:a16="http://schemas.microsoft.com/office/drawing/2014/main" id="{8476183F-799C-D0B1-ACED-313F74973D4C}"/>
                    </a:ext>
                  </a:extLst>
                </p:cNvPr>
                <p:cNvPicPr/>
                <p:nvPr/>
              </p:nvPicPr>
              <p:blipFill>
                <a:blip r:embed="rId207"/>
                <a:stretch>
                  <a:fillRect/>
                </a:stretch>
              </p:blipFill>
              <p:spPr>
                <a:xfrm>
                  <a:off x="9488455" y="3456982"/>
                  <a:ext cx="340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88508" name="Freihand 488507">
                  <a:extLst>
                    <a:ext uri="{FF2B5EF4-FFF2-40B4-BE49-F238E27FC236}">
                      <a16:creationId xmlns:a16="http://schemas.microsoft.com/office/drawing/2014/main" id="{6AB582BA-0487-5C44-58A3-7388C60BB7A9}"/>
                    </a:ext>
                  </a:extLst>
                </p14:cNvPr>
                <p14:cNvContentPartPr/>
                <p14:nvPr/>
              </p14:nvContentPartPr>
              <p14:xfrm>
                <a:off x="9906775" y="3388942"/>
                <a:ext cx="152280" cy="151200"/>
              </p14:xfrm>
            </p:contentPart>
          </mc:Choice>
          <mc:Fallback xmlns="">
            <p:pic>
              <p:nvPicPr>
                <p:cNvPr id="488508" name="Freihand 488507">
                  <a:extLst>
                    <a:ext uri="{FF2B5EF4-FFF2-40B4-BE49-F238E27FC236}">
                      <a16:creationId xmlns:a16="http://schemas.microsoft.com/office/drawing/2014/main" id="{6AB582BA-0487-5C44-58A3-7388C60BB7A9}"/>
                    </a:ext>
                  </a:extLst>
                </p:cNvPr>
                <p:cNvPicPr/>
                <p:nvPr/>
              </p:nvPicPr>
              <p:blipFill>
                <a:blip r:embed="rId209"/>
                <a:stretch>
                  <a:fillRect/>
                </a:stretch>
              </p:blipFill>
              <p:spPr>
                <a:xfrm>
                  <a:off x="9898135" y="3379942"/>
                  <a:ext cx="169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88509" name="Freihand 488508">
                  <a:extLst>
                    <a:ext uri="{FF2B5EF4-FFF2-40B4-BE49-F238E27FC236}">
                      <a16:creationId xmlns:a16="http://schemas.microsoft.com/office/drawing/2014/main" id="{B944CFE2-3D66-51FC-BE96-3F52995BCF83}"/>
                    </a:ext>
                  </a:extLst>
                </p14:cNvPr>
                <p14:cNvContentPartPr/>
                <p14:nvPr/>
              </p14:nvContentPartPr>
              <p14:xfrm>
                <a:off x="9994615" y="3358342"/>
                <a:ext cx="12240" cy="12240"/>
              </p14:xfrm>
            </p:contentPart>
          </mc:Choice>
          <mc:Fallback xmlns="">
            <p:pic>
              <p:nvPicPr>
                <p:cNvPr id="488509" name="Freihand 488508">
                  <a:extLst>
                    <a:ext uri="{FF2B5EF4-FFF2-40B4-BE49-F238E27FC236}">
                      <a16:creationId xmlns:a16="http://schemas.microsoft.com/office/drawing/2014/main" id="{B944CFE2-3D66-51FC-BE96-3F52995BCF83}"/>
                    </a:ext>
                  </a:extLst>
                </p:cNvPr>
                <p:cNvPicPr/>
                <p:nvPr/>
              </p:nvPicPr>
              <p:blipFill>
                <a:blip r:embed="rId211"/>
                <a:stretch>
                  <a:fillRect/>
                </a:stretch>
              </p:blipFill>
              <p:spPr>
                <a:xfrm>
                  <a:off x="9985615" y="3349702"/>
                  <a:ext cx="29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88510" name="Freihand 488509">
                  <a:extLst>
                    <a:ext uri="{FF2B5EF4-FFF2-40B4-BE49-F238E27FC236}">
                      <a16:creationId xmlns:a16="http://schemas.microsoft.com/office/drawing/2014/main" id="{AEB461BC-EAC4-8B58-2797-EBC0B91F5E5F}"/>
                    </a:ext>
                  </a:extLst>
                </p14:cNvPr>
                <p14:cNvContentPartPr/>
                <p14:nvPr/>
              </p14:nvContentPartPr>
              <p14:xfrm>
                <a:off x="10101535" y="3208582"/>
                <a:ext cx="129960" cy="287280"/>
              </p14:xfrm>
            </p:contentPart>
          </mc:Choice>
          <mc:Fallback xmlns="">
            <p:pic>
              <p:nvPicPr>
                <p:cNvPr id="488510" name="Freihand 488509">
                  <a:extLst>
                    <a:ext uri="{FF2B5EF4-FFF2-40B4-BE49-F238E27FC236}">
                      <a16:creationId xmlns:a16="http://schemas.microsoft.com/office/drawing/2014/main" id="{AEB461BC-EAC4-8B58-2797-EBC0B91F5E5F}"/>
                    </a:ext>
                  </a:extLst>
                </p:cNvPr>
                <p:cNvPicPr/>
                <p:nvPr/>
              </p:nvPicPr>
              <p:blipFill>
                <a:blip r:embed="rId213"/>
                <a:stretch>
                  <a:fillRect/>
                </a:stretch>
              </p:blipFill>
              <p:spPr>
                <a:xfrm>
                  <a:off x="10092895" y="3199942"/>
                  <a:ext cx="1476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88511" name="Freihand 488510">
                  <a:extLst>
                    <a:ext uri="{FF2B5EF4-FFF2-40B4-BE49-F238E27FC236}">
                      <a16:creationId xmlns:a16="http://schemas.microsoft.com/office/drawing/2014/main" id="{F71119BF-4C25-01DC-2E75-36A47538CE10}"/>
                    </a:ext>
                  </a:extLst>
                </p14:cNvPr>
                <p14:cNvContentPartPr/>
                <p14:nvPr/>
              </p14:nvContentPartPr>
              <p14:xfrm>
                <a:off x="10492855" y="3014542"/>
                <a:ext cx="364680" cy="391680"/>
              </p14:xfrm>
            </p:contentPart>
          </mc:Choice>
          <mc:Fallback xmlns="">
            <p:pic>
              <p:nvPicPr>
                <p:cNvPr id="488511" name="Freihand 488510">
                  <a:extLst>
                    <a:ext uri="{FF2B5EF4-FFF2-40B4-BE49-F238E27FC236}">
                      <a16:creationId xmlns:a16="http://schemas.microsoft.com/office/drawing/2014/main" id="{F71119BF-4C25-01DC-2E75-36A47538CE10}"/>
                    </a:ext>
                  </a:extLst>
                </p:cNvPr>
                <p:cNvPicPr/>
                <p:nvPr/>
              </p:nvPicPr>
              <p:blipFill>
                <a:blip r:embed="rId215"/>
                <a:stretch>
                  <a:fillRect/>
                </a:stretch>
              </p:blipFill>
              <p:spPr>
                <a:xfrm>
                  <a:off x="10484215" y="3005542"/>
                  <a:ext cx="38232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88512" name="Freihand 488511">
                  <a:extLst>
                    <a:ext uri="{FF2B5EF4-FFF2-40B4-BE49-F238E27FC236}">
                      <a16:creationId xmlns:a16="http://schemas.microsoft.com/office/drawing/2014/main" id="{CA899923-DCB7-C4EB-008D-B8DC344E848E}"/>
                    </a:ext>
                  </a:extLst>
                </p14:cNvPr>
                <p14:cNvContentPartPr/>
                <p14:nvPr/>
              </p14:nvContentPartPr>
              <p14:xfrm>
                <a:off x="10979215" y="2940022"/>
                <a:ext cx="346680" cy="191520"/>
              </p14:xfrm>
            </p:contentPart>
          </mc:Choice>
          <mc:Fallback xmlns="">
            <p:pic>
              <p:nvPicPr>
                <p:cNvPr id="488512" name="Freihand 488511">
                  <a:extLst>
                    <a:ext uri="{FF2B5EF4-FFF2-40B4-BE49-F238E27FC236}">
                      <a16:creationId xmlns:a16="http://schemas.microsoft.com/office/drawing/2014/main" id="{CA899923-DCB7-C4EB-008D-B8DC344E848E}"/>
                    </a:ext>
                  </a:extLst>
                </p:cNvPr>
                <p:cNvPicPr/>
                <p:nvPr/>
              </p:nvPicPr>
              <p:blipFill>
                <a:blip r:embed="rId217"/>
                <a:stretch>
                  <a:fillRect/>
                </a:stretch>
              </p:blipFill>
              <p:spPr>
                <a:xfrm>
                  <a:off x="10970215" y="2931382"/>
                  <a:ext cx="3643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88513" name="Freihand 488512">
                  <a:extLst>
                    <a:ext uri="{FF2B5EF4-FFF2-40B4-BE49-F238E27FC236}">
                      <a16:creationId xmlns:a16="http://schemas.microsoft.com/office/drawing/2014/main" id="{E586C849-950A-3FAD-2D99-CCA1CEF57367}"/>
                    </a:ext>
                  </a:extLst>
                </p14:cNvPr>
                <p14:cNvContentPartPr/>
                <p14:nvPr/>
              </p14:nvContentPartPr>
              <p14:xfrm>
                <a:off x="11254255" y="2796022"/>
                <a:ext cx="10800" cy="18360"/>
              </p14:xfrm>
            </p:contentPart>
          </mc:Choice>
          <mc:Fallback xmlns="">
            <p:pic>
              <p:nvPicPr>
                <p:cNvPr id="488513" name="Freihand 488512">
                  <a:extLst>
                    <a:ext uri="{FF2B5EF4-FFF2-40B4-BE49-F238E27FC236}">
                      <a16:creationId xmlns:a16="http://schemas.microsoft.com/office/drawing/2014/main" id="{E586C849-950A-3FAD-2D99-CCA1CEF57367}"/>
                    </a:ext>
                  </a:extLst>
                </p:cNvPr>
                <p:cNvPicPr/>
                <p:nvPr/>
              </p:nvPicPr>
              <p:blipFill>
                <a:blip r:embed="rId219"/>
                <a:stretch>
                  <a:fillRect/>
                </a:stretch>
              </p:blipFill>
              <p:spPr>
                <a:xfrm>
                  <a:off x="11245255" y="2787382"/>
                  <a:ext cx="28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88514" name="Freihand 488513">
                  <a:extLst>
                    <a:ext uri="{FF2B5EF4-FFF2-40B4-BE49-F238E27FC236}">
                      <a16:creationId xmlns:a16="http://schemas.microsoft.com/office/drawing/2014/main" id="{FAB7AF3A-9478-D281-3FA9-4C7DFA941D78}"/>
                    </a:ext>
                  </a:extLst>
                </p14:cNvPr>
                <p14:cNvContentPartPr/>
                <p14:nvPr/>
              </p14:nvContentPartPr>
              <p14:xfrm>
                <a:off x="9449215" y="3723382"/>
                <a:ext cx="162000" cy="241560"/>
              </p14:xfrm>
            </p:contentPart>
          </mc:Choice>
          <mc:Fallback xmlns="">
            <p:pic>
              <p:nvPicPr>
                <p:cNvPr id="488514" name="Freihand 488513">
                  <a:extLst>
                    <a:ext uri="{FF2B5EF4-FFF2-40B4-BE49-F238E27FC236}">
                      <a16:creationId xmlns:a16="http://schemas.microsoft.com/office/drawing/2014/main" id="{FAB7AF3A-9478-D281-3FA9-4C7DFA941D78}"/>
                    </a:ext>
                  </a:extLst>
                </p:cNvPr>
                <p:cNvPicPr/>
                <p:nvPr/>
              </p:nvPicPr>
              <p:blipFill>
                <a:blip r:embed="rId221"/>
                <a:stretch>
                  <a:fillRect/>
                </a:stretch>
              </p:blipFill>
              <p:spPr>
                <a:xfrm>
                  <a:off x="9440215" y="3714742"/>
                  <a:ext cx="1796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88515" name="Freihand 488514">
                  <a:extLst>
                    <a:ext uri="{FF2B5EF4-FFF2-40B4-BE49-F238E27FC236}">
                      <a16:creationId xmlns:a16="http://schemas.microsoft.com/office/drawing/2014/main" id="{813576BC-F8D6-A933-E718-D2E89A469C6B}"/>
                    </a:ext>
                  </a:extLst>
                </p14:cNvPr>
                <p14:cNvContentPartPr/>
                <p14:nvPr/>
              </p14:nvContentPartPr>
              <p14:xfrm>
                <a:off x="9561535" y="3718342"/>
                <a:ext cx="479880" cy="222840"/>
              </p14:xfrm>
            </p:contentPart>
          </mc:Choice>
          <mc:Fallback xmlns="">
            <p:pic>
              <p:nvPicPr>
                <p:cNvPr id="488515" name="Freihand 488514">
                  <a:extLst>
                    <a:ext uri="{FF2B5EF4-FFF2-40B4-BE49-F238E27FC236}">
                      <a16:creationId xmlns:a16="http://schemas.microsoft.com/office/drawing/2014/main" id="{813576BC-F8D6-A933-E718-D2E89A469C6B}"/>
                    </a:ext>
                  </a:extLst>
                </p:cNvPr>
                <p:cNvPicPr/>
                <p:nvPr/>
              </p:nvPicPr>
              <p:blipFill>
                <a:blip r:embed="rId223"/>
                <a:stretch>
                  <a:fillRect/>
                </a:stretch>
              </p:blipFill>
              <p:spPr>
                <a:xfrm>
                  <a:off x="9552895" y="3709342"/>
                  <a:ext cx="4975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88516" name="Freihand 488515">
                  <a:extLst>
                    <a:ext uri="{FF2B5EF4-FFF2-40B4-BE49-F238E27FC236}">
                      <a16:creationId xmlns:a16="http://schemas.microsoft.com/office/drawing/2014/main" id="{0CE5DBD6-8D73-7D95-4007-BF118250B8A0}"/>
                    </a:ext>
                  </a:extLst>
                </p14:cNvPr>
                <p14:cNvContentPartPr/>
                <p14:nvPr/>
              </p14:nvContentPartPr>
              <p14:xfrm>
                <a:off x="9924775" y="3750022"/>
                <a:ext cx="82800" cy="30960"/>
              </p14:xfrm>
            </p:contentPart>
          </mc:Choice>
          <mc:Fallback xmlns="">
            <p:pic>
              <p:nvPicPr>
                <p:cNvPr id="488516" name="Freihand 488515">
                  <a:extLst>
                    <a:ext uri="{FF2B5EF4-FFF2-40B4-BE49-F238E27FC236}">
                      <a16:creationId xmlns:a16="http://schemas.microsoft.com/office/drawing/2014/main" id="{0CE5DBD6-8D73-7D95-4007-BF118250B8A0}"/>
                    </a:ext>
                  </a:extLst>
                </p:cNvPr>
                <p:cNvPicPr/>
                <p:nvPr/>
              </p:nvPicPr>
              <p:blipFill>
                <a:blip r:embed="rId225"/>
                <a:stretch>
                  <a:fillRect/>
                </a:stretch>
              </p:blipFill>
              <p:spPr>
                <a:xfrm>
                  <a:off x="9916135" y="3741382"/>
                  <a:ext cx="100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88517" name="Freihand 488516">
                  <a:extLst>
                    <a:ext uri="{FF2B5EF4-FFF2-40B4-BE49-F238E27FC236}">
                      <a16:creationId xmlns:a16="http://schemas.microsoft.com/office/drawing/2014/main" id="{CDA595FE-D6D1-0939-757E-582124024783}"/>
                    </a:ext>
                  </a:extLst>
                </p14:cNvPr>
                <p14:cNvContentPartPr/>
                <p14:nvPr/>
              </p14:nvContentPartPr>
              <p14:xfrm>
                <a:off x="10106935" y="3618622"/>
                <a:ext cx="142920" cy="140400"/>
              </p14:xfrm>
            </p:contentPart>
          </mc:Choice>
          <mc:Fallback xmlns="">
            <p:pic>
              <p:nvPicPr>
                <p:cNvPr id="488517" name="Freihand 488516">
                  <a:extLst>
                    <a:ext uri="{FF2B5EF4-FFF2-40B4-BE49-F238E27FC236}">
                      <a16:creationId xmlns:a16="http://schemas.microsoft.com/office/drawing/2014/main" id="{CDA595FE-D6D1-0939-757E-582124024783}"/>
                    </a:ext>
                  </a:extLst>
                </p:cNvPr>
                <p:cNvPicPr/>
                <p:nvPr/>
              </p:nvPicPr>
              <p:blipFill>
                <a:blip r:embed="rId227"/>
                <a:stretch>
                  <a:fillRect/>
                </a:stretch>
              </p:blipFill>
              <p:spPr>
                <a:xfrm>
                  <a:off x="10097935" y="3609622"/>
                  <a:ext cx="160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88518" name="Freihand 488517">
                  <a:extLst>
                    <a:ext uri="{FF2B5EF4-FFF2-40B4-BE49-F238E27FC236}">
                      <a16:creationId xmlns:a16="http://schemas.microsoft.com/office/drawing/2014/main" id="{97F64969-9B1C-C0F4-0A4E-D82FC2DD3FBD}"/>
                    </a:ext>
                  </a:extLst>
                </p14:cNvPr>
                <p14:cNvContentPartPr/>
                <p14:nvPr/>
              </p14:nvContentPartPr>
              <p14:xfrm>
                <a:off x="10266775" y="3485782"/>
                <a:ext cx="100800" cy="208800"/>
              </p14:xfrm>
            </p:contentPart>
          </mc:Choice>
          <mc:Fallback xmlns="">
            <p:pic>
              <p:nvPicPr>
                <p:cNvPr id="488518" name="Freihand 488517">
                  <a:extLst>
                    <a:ext uri="{FF2B5EF4-FFF2-40B4-BE49-F238E27FC236}">
                      <a16:creationId xmlns:a16="http://schemas.microsoft.com/office/drawing/2014/main" id="{97F64969-9B1C-C0F4-0A4E-D82FC2DD3FBD}"/>
                    </a:ext>
                  </a:extLst>
                </p:cNvPr>
                <p:cNvPicPr/>
                <p:nvPr/>
              </p:nvPicPr>
              <p:blipFill>
                <a:blip r:embed="rId229"/>
                <a:stretch>
                  <a:fillRect/>
                </a:stretch>
              </p:blipFill>
              <p:spPr>
                <a:xfrm>
                  <a:off x="10258135" y="3477142"/>
                  <a:ext cx="1184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88519" name="Freihand 488518">
                  <a:extLst>
                    <a:ext uri="{FF2B5EF4-FFF2-40B4-BE49-F238E27FC236}">
                      <a16:creationId xmlns:a16="http://schemas.microsoft.com/office/drawing/2014/main" id="{3ED8AE37-C8BD-D497-AB34-9D29A45F9B96}"/>
                    </a:ext>
                  </a:extLst>
                </p14:cNvPr>
                <p14:cNvContentPartPr/>
                <p14:nvPr/>
              </p14:nvContentPartPr>
              <p14:xfrm>
                <a:off x="10380535" y="3418462"/>
                <a:ext cx="242280" cy="226080"/>
              </p14:xfrm>
            </p:contentPart>
          </mc:Choice>
          <mc:Fallback xmlns="">
            <p:pic>
              <p:nvPicPr>
                <p:cNvPr id="488519" name="Freihand 488518">
                  <a:extLst>
                    <a:ext uri="{FF2B5EF4-FFF2-40B4-BE49-F238E27FC236}">
                      <a16:creationId xmlns:a16="http://schemas.microsoft.com/office/drawing/2014/main" id="{3ED8AE37-C8BD-D497-AB34-9D29A45F9B96}"/>
                    </a:ext>
                  </a:extLst>
                </p:cNvPr>
                <p:cNvPicPr/>
                <p:nvPr/>
              </p:nvPicPr>
              <p:blipFill>
                <a:blip r:embed="rId231"/>
                <a:stretch>
                  <a:fillRect/>
                </a:stretch>
              </p:blipFill>
              <p:spPr>
                <a:xfrm>
                  <a:off x="10371895" y="3409462"/>
                  <a:ext cx="259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88520" name="Freihand 488519">
                  <a:extLst>
                    <a:ext uri="{FF2B5EF4-FFF2-40B4-BE49-F238E27FC236}">
                      <a16:creationId xmlns:a16="http://schemas.microsoft.com/office/drawing/2014/main" id="{68A11116-49F5-B043-59EC-22DEC2BE90F7}"/>
                    </a:ext>
                  </a:extLst>
                </p14:cNvPr>
                <p14:cNvContentPartPr/>
                <p14:nvPr/>
              </p14:nvContentPartPr>
              <p14:xfrm>
                <a:off x="10478455" y="3447262"/>
                <a:ext cx="91080" cy="5040"/>
              </p14:xfrm>
            </p:contentPart>
          </mc:Choice>
          <mc:Fallback xmlns="">
            <p:pic>
              <p:nvPicPr>
                <p:cNvPr id="488520" name="Freihand 488519">
                  <a:extLst>
                    <a:ext uri="{FF2B5EF4-FFF2-40B4-BE49-F238E27FC236}">
                      <a16:creationId xmlns:a16="http://schemas.microsoft.com/office/drawing/2014/main" id="{68A11116-49F5-B043-59EC-22DEC2BE90F7}"/>
                    </a:ext>
                  </a:extLst>
                </p:cNvPr>
                <p:cNvPicPr/>
                <p:nvPr/>
              </p:nvPicPr>
              <p:blipFill>
                <a:blip r:embed="rId233"/>
                <a:stretch>
                  <a:fillRect/>
                </a:stretch>
              </p:blipFill>
              <p:spPr>
                <a:xfrm>
                  <a:off x="10469815" y="3438262"/>
                  <a:ext cx="108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88521" name="Freihand 488520">
                  <a:extLst>
                    <a:ext uri="{FF2B5EF4-FFF2-40B4-BE49-F238E27FC236}">
                      <a16:creationId xmlns:a16="http://schemas.microsoft.com/office/drawing/2014/main" id="{524F638D-3CB9-BD22-0667-5427F464FCE0}"/>
                    </a:ext>
                  </a:extLst>
                </p14:cNvPr>
                <p14:cNvContentPartPr/>
                <p14:nvPr/>
              </p14:nvContentPartPr>
              <p14:xfrm>
                <a:off x="10787695" y="3287782"/>
                <a:ext cx="459720" cy="207000"/>
              </p14:xfrm>
            </p:contentPart>
          </mc:Choice>
          <mc:Fallback xmlns="">
            <p:pic>
              <p:nvPicPr>
                <p:cNvPr id="488521" name="Freihand 488520">
                  <a:extLst>
                    <a:ext uri="{FF2B5EF4-FFF2-40B4-BE49-F238E27FC236}">
                      <a16:creationId xmlns:a16="http://schemas.microsoft.com/office/drawing/2014/main" id="{524F638D-3CB9-BD22-0667-5427F464FCE0}"/>
                    </a:ext>
                  </a:extLst>
                </p:cNvPr>
                <p:cNvPicPr/>
                <p:nvPr/>
              </p:nvPicPr>
              <p:blipFill>
                <a:blip r:embed="rId235"/>
                <a:stretch>
                  <a:fillRect/>
                </a:stretch>
              </p:blipFill>
              <p:spPr>
                <a:xfrm>
                  <a:off x="10778695" y="3278782"/>
                  <a:ext cx="4773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88522" name="Freihand 488521">
                  <a:extLst>
                    <a:ext uri="{FF2B5EF4-FFF2-40B4-BE49-F238E27FC236}">
                      <a16:creationId xmlns:a16="http://schemas.microsoft.com/office/drawing/2014/main" id="{EB763110-1F3A-E3DB-DEC4-1A041238E079}"/>
                    </a:ext>
                  </a:extLst>
                </p14:cNvPr>
                <p14:cNvContentPartPr/>
                <p14:nvPr/>
              </p14:nvContentPartPr>
              <p14:xfrm>
                <a:off x="11289895" y="3102022"/>
                <a:ext cx="209880" cy="217440"/>
              </p14:xfrm>
            </p:contentPart>
          </mc:Choice>
          <mc:Fallback xmlns="">
            <p:pic>
              <p:nvPicPr>
                <p:cNvPr id="488522" name="Freihand 488521">
                  <a:extLst>
                    <a:ext uri="{FF2B5EF4-FFF2-40B4-BE49-F238E27FC236}">
                      <a16:creationId xmlns:a16="http://schemas.microsoft.com/office/drawing/2014/main" id="{EB763110-1F3A-E3DB-DEC4-1A041238E079}"/>
                    </a:ext>
                  </a:extLst>
                </p:cNvPr>
                <p:cNvPicPr/>
                <p:nvPr/>
              </p:nvPicPr>
              <p:blipFill>
                <a:blip r:embed="rId237"/>
                <a:stretch>
                  <a:fillRect/>
                </a:stretch>
              </p:blipFill>
              <p:spPr>
                <a:xfrm>
                  <a:off x="11280895" y="3093382"/>
                  <a:ext cx="227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88523" name="Freihand 488522">
                  <a:extLst>
                    <a:ext uri="{FF2B5EF4-FFF2-40B4-BE49-F238E27FC236}">
                      <a16:creationId xmlns:a16="http://schemas.microsoft.com/office/drawing/2014/main" id="{ABE75607-E93B-D5D8-5CDA-5688F327EFCB}"/>
                    </a:ext>
                  </a:extLst>
                </p14:cNvPr>
                <p14:cNvContentPartPr/>
                <p14:nvPr/>
              </p14:nvContentPartPr>
              <p14:xfrm>
                <a:off x="11170375" y="3194542"/>
                <a:ext cx="124200" cy="28800"/>
              </p14:xfrm>
            </p:contentPart>
          </mc:Choice>
          <mc:Fallback xmlns="">
            <p:pic>
              <p:nvPicPr>
                <p:cNvPr id="488523" name="Freihand 488522">
                  <a:extLst>
                    <a:ext uri="{FF2B5EF4-FFF2-40B4-BE49-F238E27FC236}">
                      <a16:creationId xmlns:a16="http://schemas.microsoft.com/office/drawing/2014/main" id="{ABE75607-E93B-D5D8-5CDA-5688F327EFCB}"/>
                    </a:ext>
                  </a:extLst>
                </p:cNvPr>
                <p:cNvPicPr/>
                <p:nvPr/>
              </p:nvPicPr>
              <p:blipFill>
                <a:blip r:embed="rId239"/>
                <a:stretch>
                  <a:fillRect/>
                </a:stretch>
              </p:blipFill>
              <p:spPr>
                <a:xfrm>
                  <a:off x="11161735" y="3185542"/>
                  <a:ext cx="141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88524" name="Freihand 488523">
                  <a:extLst>
                    <a:ext uri="{FF2B5EF4-FFF2-40B4-BE49-F238E27FC236}">
                      <a16:creationId xmlns:a16="http://schemas.microsoft.com/office/drawing/2014/main" id="{E06B33CA-25F3-CB59-8BC0-291C9248A231}"/>
                    </a:ext>
                  </a:extLst>
                </p14:cNvPr>
                <p14:cNvContentPartPr/>
                <p14:nvPr/>
              </p14:nvContentPartPr>
              <p14:xfrm>
                <a:off x="11568535" y="3170782"/>
                <a:ext cx="138600" cy="60840"/>
              </p14:xfrm>
            </p:contentPart>
          </mc:Choice>
          <mc:Fallback xmlns="">
            <p:pic>
              <p:nvPicPr>
                <p:cNvPr id="488524" name="Freihand 488523">
                  <a:extLst>
                    <a:ext uri="{FF2B5EF4-FFF2-40B4-BE49-F238E27FC236}">
                      <a16:creationId xmlns:a16="http://schemas.microsoft.com/office/drawing/2014/main" id="{E06B33CA-25F3-CB59-8BC0-291C9248A231}"/>
                    </a:ext>
                  </a:extLst>
                </p:cNvPr>
                <p:cNvPicPr/>
                <p:nvPr/>
              </p:nvPicPr>
              <p:blipFill>
                <a:blip r:embed="rId241"/>
                <a:stretch>
                  <a:fillRect/>
                </a:stretch>
              </p:blipFill>
              <p:spPr>
                <a:xfrm>
                  <a:off x="11559535" y="3161782"/>
                  <a:ext cx="156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88525" name="Freihand 488524">
                  <a:extLst>
                    <a:ext uri="{FF2B5EF4-FFF2-40B4-BE49-F238E27FC236}">
                      <a16:creationId xmlns:a16="http://schemas.microsoft.com/office/drawing/2014/main" id="{6D003E7A-99D5-8741-3434-0E1F487C7E5E}"/>
                    </a:ext>
                  </a:extLst>
                </p14:cNvPr>
                <p14:cNvContentPartPr/>
                <p14:nvPr/>
              </p14:nvContentPartPr>
              <p14:xfrm>
                <a:off x="10435615" y="3799702"/>
                <a:ext cx="281520" cy="142200"/>
              </p14:xfrm>
            </p:contentPart>
          </mc:Choice>
          <mc:Fallback xmlns="">
            <p:pic>
              <p:nvPicPr>
                <p:cNvPr id="488525" name="Freihand 488524">
                  <a:extLst>
                    <a:ext uri="{FF2B5EF4-FFF2-40B4-BE49-F238E27FC236}">
                      <a16:creationId xmlns:a16="http://schemas.microsoft.com/office/drawing/2014/main" id="{6D003E7A-99D5-8741-3434-0E1F487C7E5E}"/>
                    </a:ext>
                  </a:extLst>
                </p:cNvPr>
                <p:cNvPicPr/>
                <p:nvPr/>
              </p:nvPicPr>
              <p:blipFill>
                <a:blip r:embed="rId243"/>
                <a:stretch>
                  <a:fillRect/>
                </a:stretch>
              </p:blipFill>
              <p:spPr>
                <a:xfrm>
                  <a:off x="10426975" y="3790702"/>
                  <a:ext cx="299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88526" name="Freihand 488525">
                  <a:extLst>
                    <a:ext uri="{FF2B5EF4-FFF2-40B4-BE49-F238E27FC236}">
                      <a16:creationId xmlns:a16="http://schemas.microsoft.com/office/drawing/2014/main" id="{ABA90634-D3D3-47FF-9F30-F65592CEFF6B}"/>
                    </a:ext>
                  </a:extLst>
                </p14:cNvPr>
                <p14:cNvContentPartPr/>
                <p14:nvPr/>
              </p14:nvContentPartPr>
              <p14:xfrm>
                <a:off x="10776175" y="3641302"/>
                <a:ext cx="232200" cy="301680"/>
              </p14:xfrm>
            </p:contentPart>
          </mc:Choice>
          <mc:Fallback xmlns="">
            <p:pic>
              <p:nvPicPr>
                <p:cNvPr id="488526" name="Freihand 488525">
                  <a:extLst>
                    <a:ext uri="{FF2B5EF4-FFF2-40B4-BE49-F238E27FC236}">
                      <a16:creationId xmlns:a16="http://schemas.microsoft.com/office/drawing/2014/main" id="{ABA90634-D3D3-47FF-9F30-F65592CEFF6B}"/>
                    </a:ext>
                  </a:extLst>
                </p:cNvPr>
                <p:cNvPicPr/>
                <p:nvPr/>
              </p:nvPicPr>
              <p:blipFill>
                <a:blip r:embed="rId245"/>
                <a:stretch>
                  <a:fillRect/>
                </a:stretch>
              </p:blipFill>
              <p:spPr>
                <a:xfrm>
                  <a:off x="10767175" y="3632662"/>
                  <a:ext cx="2498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88527" name="Freihand 488526">
                  <a:extLst>
                    <a:ext uri="{FF2B5EF4-FFF2-40B4-BE49-F238E27FC236}">
                      <a16:creationId xmlns:a16="http://schemas.microsoft.com/office/drawing/2014/main" id="{B7369932-9DD0-E0E1-6EB6-025EF1361189}"/>
                    </a:ext>
                  </a:extLst>
                </p14:cNvPr>
                <p14:cNvContentPartPr/>
                <p14:nvPr/>
              </p14:nvContentPartPr>
              <p14:xfrm>
                <a:off x="11005495" y="3547702"/>
                <a:ext cx="420480" cy="232920"/>
              </p14:xfrm>
            </p:contentPart>
          </mc:Choice>
          <mc:Fallback xmlns="">
            <p:pic>
              <p:nvPicPr>
                <p:cNvPr id="488527" name="Freihand 488526">
                  <a:extLst>
                    <a:ext uri="{FF2B5EF4-FFF2-40B4-BE49-F238E27FC236}">
                      <a16:creationId xmlns:a16="http://schemas.microsoft.com/office/drawing/2014/main" id="{B7369932-9DD0-E0E1-6EB6-025EF1361189}"/>
                    </a:ext>
                  </a:extLst>
                </p:cNvPr>
                <p:cNvPicPr/>
                <p:nvPr/>
              </p:nvPicPr>
              <p:blipFill>
                <a:blip r:embed="rId247"/>
                <a:stretch>
                  <a:fillRect/>
                </a:stretch>
              </p:blipFill>
              <p:spPr>
                <a:xfrm>
                  <a:off x="10996495" y="3539062"/>
                  <a:ext cx="438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88528" name="Freihand 488527">
                  <a:extLst>
                    <a:ext uri="{FF2B5EF4-FFF2-40B4-BE49-F238E27FC236}">
                      <a16:creationId xmlns:a16="http://schemas.microsoft.com/office/drawing/2014/main" id="{A62B6359-0F52-4DF2-E6D4-44E4802155D0}"/>
                    </a:ext>
                  </a:extLst>
                </p14:cNvPr>
                <p14:cNvContentPartPr/>
                <p14:nvPr/>
              </p14:nvContentPartPr>
              <p14:xfrm>
                <a:off x="10891735" y="3593062"/>
                <a:ext cx="76680" cy="32400"/>
              </p14:xfrm>
            </p:contentPart>
          </mc:Choice>
          <mc:Fallback xmlns="">
            <p:pic>
              <p:nvPicPr>
                <p:cNvPr id="488528" name="Freihand 488527">
                  <a:extLst>
                    <a:ext uri="{FF2B5EF4-FFF2-40B4-BE49-F238E27FC236}">
                      <a16:creationId xmlns:a16="http://schemas.microsoft.com/office/drawing/2014/main" id="{A62B6359-0F52-4DF2-E6D4-44E4802155D0}"/>
                    </a:ext>
                  </a:extLst>
                </p:cNvPr>
                <p:cNvPicPr/>
                <p:nvPr/>
              </p:nvPicPr>
              <p:blipFill>
                <a:blip r:embed="rId249"/>
                <a:stretch>
                  <a:fillRect/>
                </a:stretch>
              </p:blipFill>
              <p:spPr>
                <a:xfrm>
                  <a:off x="10883095" y="3584422"/>
                  <a:ext cx="94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88529" name="Freihand 488528">
                  <a:extLst>
                    <a:ext uri="{FF2B5EF4-FFF2-40B4-BE49-F238E27FC236}">
                      <a16:creationId xmlns:a16="http://schemas.microsoft.com/office/drawing/2014/main" id="{AD4313D2-ED27-E5B7-D6EE-6504AC651C32}"/>
                    </a:ext>
                  </a:extLst>
                </p14:cNvPr>
                <p14:cNvContentPartPr/>
                <p14:nvPr/>
              </p14:nvContentPartPr>
              <p14:xfrm>
                <a:off x="10478095" y="3696382"/>
                <a:ext cx="1059840" cy="389520"/>
              </p14:xfrm>
            </p:contentPart>
          </mc:Choice>
          <mc:Fallback xmlns="">
            <p:pic>
              <p:nvPicPr>
                <p:cNvPr id="488529" name="Freihand 488528">
                  <a:extLst>
                    <a:ext uri="{FF2B5EF4-FFF2-40B4-BE49-F238E27FC236}">
                      <a16:creationId xmlns:a16="http://schemas.microsoft.com/office/drawing/2014/main" id="{AD4313D2-ED27-E5B7-D6EE-6504AC651C32}"/>
                    </a:ext>
                  </a:extLst>
                </p:cNvPr>
                <p:cNvPicPr/>
                <p:nvPr/>
              </p:nvPicPr>
              <p:blipFill>
                <a:blip r:embed="rId251"/>
                <a:stretch>
                  <a:fillRect/>
                </a:stretch>
              </p:blipFill>
              <p:spPr>
                <a:xfrm>
                  <a:off x="10469095" y="3687382"/>
                  <a:ext cx="1077480" cy="407160"/>
                </a:xfrm>
                <a:prstGeom prst="rect">
                  <a:avLst/>
                </a:prstGeom>
              </p:spPr>
            </p:pic>
          </mc:Fallback>
        </mc:AlternateContent>
      </p:grpSp>
    </p:spTree>
    <p:extLst>
      <p:ext uri="{BB962C8B-B14F-4D97-AF65-F5344CB8AC3E}">
        <p14:creationId xmlns:p14="http://schemas.microsoft.com/office/powerpoint/2010/main" val="85892571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195897"/>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3468536" y="3245102"/>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EC84BA1-28B9-6325-E22D-7A7957CE19B7}"/>
              </a:ext>
            </a:extLst>
          </p:cNvPr>
          <p:cNvPicPr>
            <a:picLocks noChangeAspect="1"/>
          </p:cNvPicPr>
          <p:nvPr/>
        </p:nvPicPr>
        <p:blipFill>
          <a:blip r:embed="rId2"/>
          <a:stretch>
            <a:fillRect/>
          </a:stretch>
        </p:blipFill>
        <p:spPr>
          <a:xfrm>
            <a:off x="0" y="427706"/>
            <a:ext cx="7584081" cy="2810500"/>
          </a:xfrm>
          <a:prstGeom prst="rect">
            <a:avLst/>
          </a:prstGeom>
        </p:spPr>
      </p:pic>
    </p:spTree>
    <p:extLst>
      <p:ext uri="{BB962C8B-B14F-4D97-AF65-F5344CB8AC3E}">
        <p14:creationId xmlns:p14="http://schemas.microsoft.com/office/powerpoint/2010/main" val="409389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689569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161763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4174DFC-0552-EA29-2704-C8C4C5248B25}"/>
                  </a:ext>
                </a:extLst>
              </p14:cNvPr>
              <p14:cNvContentPartPr/>
              <p14:nvPr/>
            </p14:nvContentPartPr>
            <p14:xfrm>
              <a:off x="2106295" y="2002582"/>
              <a:ext cx="1729440" cy="185760"/>
            </p14:xfrm>
          </p:contentPart>
        </mc:Choice>
        <mc:Fallback xmlns="">
          <p:pic>
            <p:nvPicPr>
              <p:cNvPr id="2" name="Freihand 1">
                <a:extLst>
                  <a:ext uri="{FF2B5EF4-FFF2-40B4-BE49-F238E27FC236}">
                    <a16:creationId xmlns:a16="http://schemas.microsoft.com/office/drawing/2014/main" id="{C4174DFC-0552-EA29-2704-C8C4C5248B25}"/>
                  </a:ext>
                </a:extLst>
              </p:cNvPr>
              <p:cNvPicPr/>
              <p:nvPr/>
            </p:nvPicPr>
            <p:blipFill>
              <a:blip r:embed="rId4"/>
              <a:stretch>
                <a:fillRect/>
              </a:stretch>
            </p:blipFill>
            <p:spPr>
              <a:xfrm>
                <a:off x="2097295" y="1993582"/>
                <a:ext cx="1747080" cy="203400"/>
              </a:xfrm>
              <a:prstGeom prst="rect">
                <a:avLst/>
              </a:prstGeom>
            </p:spPr>
          </p:pic>
        </mc:Fallback>
      </mc:AlternateContent>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9866670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01559A4-27D3-C9DE-A360-8212D5833F57}"/>
              </a:ext>
            </a:extLst>
          </p:cNvPr>
          <p:cNvPicPr>
            <a:picLocks noChangeAspect="1"/>
          </p:cNvPicPr>
          <p:nvPr/>
        </p:nvPicPr>
        <p:blipFill>
          <a:blip r:embed="rId3"/>
          <a:stretch>
            <a:fillRect/>
          </a:stretch>
        </p:blipFill>
        <p:spPr>
          <a:xfrm>
            <a:off x="0" y="753169"/>
            <a:ext cx="7913914" cy="4680000"/>
          </a:xfrm>
          <a:prstGeom prst="rect">
            <a:avLst/>
          </a:prstGeom>
        </p:spPr>
      </p:pic>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1A89DBB9-CA4E-47F0-9F7E-56C712DF8C8B}"/>
              </a:ext>
            </a:extLst>
          </p:cNvPr>
          <p:cNvSpPr/>
          <p:nvPr/>
        </p:nvSpPr>
        <p:spPr>
          <a:xfrm>
            <a:off x="972642" y="1822976"/>
            <a:ext cx="6552229" cy="2245473"/>
          </a:xfrm>
          <a:custGeom>
            <a:avLst/>
            <a:gdLst>
              <a:gd name="connsiteX0" fmla="*/ 0 w 6552229"/>
              <a:gd name="connsiteY0" fmla="*/ 0 h 2245473"/>
              <a:gd name="connsiteX1" fmla="*/ 506706 w 6552229"/>
              <a:gd name="connsiteY1" fmla="*/ 1706492 h 2245473"/>
              <a:gd name="connsiteX2" fmla="*/ 867806 w 6552229"/>
              <a:gd name="connsiteY2" fmla="*/ 1881218 h 2245473"/>
              <a:gd name="connsiteX3" fmla="*/ 1386161 w 6552229"/>
              <a:gd name="connsiteY3" fmla="*/ 1071653 h 2245473"/>
              <a:gd name="connsiteX4" fmla="*/ 1747261 w 6552229"/>
              <a:gd name="connsiteY4" fmla="*/ 151429 h 2245473"/>
              <a:gd name="connsiteX5" fmla="*/ 1916163 w 6552229"/>
              <a:gd name="connsiteY5" fmla="*/ 163078 h 2245473"/>
              <a:gd name="connsiteX6" fmla="*/ 2242319 w 6552229"/>
              <a:gd name="connsiteY6" fmla="*/ 1269676 h 2245473"/>
              <a:gd name="connsiteX7" fmla="*/ 2527704 w 6552229"/>
              <a:gd name="connsiteY7" fmla="*/ 1380336 h 2245473"/>
              <a:gd name="connsiteX8" fmla="*/ 3145070 w 6552229"/>
              <a:gd name="connsiteY8" fmla="*/ 629014 h 2245473"/>
              <a:gd name="connsiteX9" fmla="*/ 3308148 w 6552229"/>
              <a:gd name="connsiteY9" fmla="*/ 518354 h 2245473"/>
              <a:gd name="connsiteX10" fmla="*/ 3622655 w 6552229"/>
              <a:gd name="connsiteY10" fmla="*/ 1339567 h 2245473"/>
              <a:gd name="connsiteX11" fmla="*/ 3797381 w 6552229"/>
              <a:gd name="connsiteY11" fmla="*/ 1543414 h 2245473"/>
              <a:gd name="connsiteX12" fmla="*/ 4344856 w 6552229"/>
              <a:gd name="connsiteY12" fmla="*/ 110660 h 2245473"/>
              <a:gd name="connsiteX13" fmla="*/ 4577824 w 6552229"/>
              <a:gd name="connsiteY13" fmla="*/ 2189900 h 2245473"/>
              <a:gd name="connsiteX14" fmla="*/ 4898155 w 6552229"/>
              <a:gd name="connsiteY14" fmla="*/ 623190 h 2245473"/>
              <a:gd name="connsiteX15" fmla="*/ 5195190 w 6552229"/>
              <a:gd name="connsiteY15" fmla="*/ 1258028 h 2245473"/>
              <a:gd name="connsiteX16" fmla="*/ 5929040 w 6552229"/>
              <a:gd name="connsiteY16" fmla="*/ 675607 h 2245473"/>
              <a:gd name="connsiteX17" fmla="*/ 6290140 w 6552229"/>
              <a:gd name="connsiteY17" fmla="*/ 2224846 h 2245473"/>
              <a:gd name="connsiteX18" fmla="*/ 6552229 w 6552229"/>
              <a:gd name="connsiteY18" fmla="*/ 1607480 h 2245473"/>
              <a:gd name="connsiteX19" fmla="*/ 6552229 w 6552229"/>
              <a:gd name="connsiteY19" fmla="*/ 1607480 h 224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52229" h="2245473">
                <a:moveTo>
                  <a:pt x="0" y="0"/>
                </a:moveTo>
                <a:cubicBezTo>
                  <a:pt x="181036" y="696478"/>
                  <a:pt x="362072" y="1392956"/>
                  <a:pt x="506706" y="1706492"/>
                </a:cubicBezTo>
                <a:cubicBezTo>
                  <a:pt x="651340" y="2020028"/>
                  <a:pt x="721230" y="1987024"/>
                  <a:pt x="867806" y="1881218"/>
                </a:cubicBezTo>
                <a:cubicBezTo>
                  <a:pt x="1014382" y="1775412"/>
                  <a:pt x="1239585" y="1359951"/>
                  <a:pt x="1386161" y="1071653"/>
                </a:cubicBezTo>
                <a:cubicBezTo>
                  <a:pt x="1532737" y="783355"/>
                  <a:pt x="1658927" y="302858"/>
                  <a:pt x="1747261" y="151429"/>
                </a:cubicBezTo>
                <a:cubicBezTo>
                  <a:pt x="1835595" y="0"/>
                  <a:pt x="1833653" y="-23296"/>
                  <a:pt x="1916163" y="163078"/>
                </a:cubicBezTo>
                <a:cubicBezTo>
                  <a:pt x="1998673" y="349452"/>
                  <a:pt x="2140395" y="1066800"/>
                  <a:pt x="2242319" y="1269676"/>
                </a:cubicBezTo>
                <a:cubicBezTo>
                  <a:pt x="2344243" y="1472552"/>
                  <a:pt x="2377246" y="1487113"/>
                  <a:pt x="2527704" y="1380336"/>
                </a:cubicBezTo>
                <a:cubicBezTo>
                  <a:pt x="2678162" y="1273559"/>
                  <a:pt x="3014996" y="772678"/>
                  <a:pt x="3145070" y="629014"/>
                </a:cubicBezTo>
                <a:cubicBezTo>
                  <a:pt x="3275144" y="485350"/>
                  <a:pt x="3228551" y="399929"/>
                  <a:pt x="3308148" y="518354"/>
                </a:cubicBezTo>
                <a:cubicBezTo>
                  <a:pt x="3387745" y="636779"/>
                  <a:pt x="3541116" y="1168724"/>
                  <a:pt x="3622655" y="1339567"/>
                </a:cubicBezTo>
                <a:cubicBezTo>
                  <a:pt x="3704194" y="1510410"/>
                  <a:pt x="3677014" y="1748232"/>
                  <a:pt x="3797381" y="1543414"/>
                </a:cubicBezTo>
                <a:cubicBezTo>
                  <a:pt x="3917748" y="1338596"/>
                  <a:pt x="4214782" y="2912"/>
                  <a:pt x="4344856" y="110660"/>
                </a:cubicBezTo>
                <a:cubicBezTo>
                  <a:pt x="4474930" y="218408"/>
                  <a:pt x="4485608" y="2104478"/>
                  <a:pt x="4577824" y="2189900"/>
                </a:cubicBezTo>
                <a:cubicBezTo>
                  <a:pt x="4670040" y="2275322"/>
                  <a:pt x="4795261" y="778502"/>
                  <a:pt x="4898155" y="623190"/>
                </a:cubicBezTo>
                <a:cubicBezTo>
                  <a:pt x="5001049" y="467878"/>
                  <a:pt x="5023376" y="1249292"/>
                  <a:pt x="5195190" y="1258028"/>
                </a:cubicBezTo>
                <a:cubicBezTo>
                  <a:pt x="5367004" y="1266764"/>
                  <a:pt x="5746548" y="514471"/>
                  <a:pt x="5929040" y="675607"/>
                </a:cubicBezTo>
                <a:cubicBezTo>
                  <a:pt x="6111532" y="836743"/>
                  <a:pt x="6186275" y="2069534"/>
                  <a:pt x="6290140" y="2224846"/>
                </a:cubicBezTo>
                <a:cubicBezTo>
                  <a:pt x="6394005" y="2380158"/>
                  <a:pt x="6552229" y="1607480"/>
                  <a:pt x="6552229" y="1607480"/>
                </a:cubicBezTo>
                <a:lnTo>
                  <a:pt x="6552229" y="1607480"/>
                </a:ln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287961050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C9171A7-7AFE-2123-8CED-589CBBB573C4}"/>
              </a:ext>
            </a:extLst>
          </p:cNvPr>
          <p:cNvPicPr>
            <a:picLocks noChangeAspect="1"/>
          </p:cNvPicPr>
          <p:nvPr/>
        </p:nvPicPr>
        <p:blipFill>
          <a:blip r:embed="rId3"/>
          <a:stretch>
            <a:fillRect/>
          </a:stretch>
        </p:blipFill>
        <p:spPr>
          <a:xfrm>
            <a:off x="0" y="1083541"/>
            <a:ext cx="8287789" cy="5059564"/>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90990"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620368" y="3419861"/>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729670"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794258" y="389089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636785" y="3605249"/>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395751" y="3937320"/>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p:spTree>
    <p:extLst>
      <p:ext uri="{BB962C8B-B14F-4D97-AF65-F5344CB8AC3E}">
        <p14:creationId xmlns:p14="http://schemas.microsoft.com/office/powerpoint/2010/main" val="141585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BE0B3B3-94C0-7FDA-386A-40F9009C62A0}"/>
              </a:ext>
            </a:extLst>
          </p:cNvPr>
          <p:cNvPicPr>
            <a:picLocks noChangeAspect="1"/>
          </p:cNvPicPr>
          <p:nvPr/>
        </p:nvPicPr>
        <p:blipFill>
          <a:blip r:embed="rId3"/>
          <a:stretch>
            <a:fillRect/>
          </a:stretch>
        </p:blipFill>
        <p:spPr>
          <a:xfrm>
            <a:off x="-1" y="443100"/>
            <a:ext cx="8575859" cy="5500500"/>
          </a:xfrm>
          <a:prstGeom prst="rect">
            <a:avLst/>
          </a:prstGeom>
        </p:spPr>
      </p:pic>
    </p:spTree>
    <p:extLst>
      <p:ext uri="{BB962C8B-B14F-4D97-AF65-F5344CB8AC3E}">
        <p14:creationId xmlns:p14="http://schemas.microsoft.com/office/powerpoint/2010/main" val="15830963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421246" y="1025526"/>
            <a:ext cx="9056687" cy="4801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t>Arbeitslose sind Personen zwischen 15 und 65 (67) Jahren, die</a:t>
            </a:r>
          </a:p>
          <a:p>
            <a:endParaRPr lang="de-DE" dirty="0"/>
          </a:p>
          <a:p>
            <a:pPr>
              <a:buFontTx/>
              <a:buChar char="•"/>
            </a:pPr>
            <a:r>
              <a:rPr lang="de-DE" dirty="0"/>
              <a:t> 	vorübergehend nicht in einem Beschäftigungsverhältnis stehen oder 	weniger als 15 	Stunden pro Woche arbeiten,</a:t>
            </a:r>
          </a:p>
          <a:p>
            <a:pPr>
              <a:buFontTx/>
              <a:buChar char="•"/>
            </a:pPr>
            <a:r>
              <a:rPr lang="de-DE" dirty="0"/>
              <a:t> 	eine versicherungspflichtige Beschäftigung suchen und dabei den 	Vermittlungsbemühungen der Agentur für Arbeit zur Verfügung stehen,</a:t>
            </a:r>
          </a:p>
          <a:p>
            <a:pPr>
              <a:buFontTx/>
              <a:buChar char="•"/>
            </a:pPr>
            <a:r>
              <a:rPr lang="de-DE" dirty="0"/>
              <a:t> 	sich bei einer Agentur für Arbeit arbeitslos gemeldet haben.</a:t>
            </a:r>
          </a:p>
          <a:p>
            <a:pPr marL="571500" indent="-571500">
              <a:buFont typeface="Wingdings" panose="05000000000000000000" pitchFamily="2" charset="2"/>
              <a:buChar char="Ø"/>
            </a:pPr>
            <a:endParaRPr lang="de-DE" sz="3600" dirty="0">
              <a:cs typeface="Times New Roman" pitchFamily="18" charset="0"/>
            </a:endParaRPr>
          </a:p>
          <a:p>
            <a:pPr marL="1485900" lvl="2" indent="-571500">
              <a:buFont typeface="Wingdings" panose="05000000000000000000" pitchFamily="2" charset="2"/>
              <a:buChar char="Ø"/>
            </a:pPr>
            <a:r>
              <a:rPr lang="de-DE" b="1" dirty="0">
                <a:cs typeface="Times New Roman" pitchFamily="18" charset="0"/>
              </a:rPr>
              <a:t>aber als nicht arbeitslos gelten Personen, die</a:t>
            </a:r>
          </a:p>
          <a:p>
            <a:pPr>
              <a:buFontTx/>
              <a:buNone/>
            </a:pPr>
            <a:endParaRPr lang="de-DE" dirty="0">
              <a:cs typeface="Times New Roman" pitchFamily="18" charset="0"/>
            </a:endParaRPr>
          </a:p>
          <a:p>
            <a:pPr>
              <a:buFontTx/>
              <a:buChar char="•"/>
            </a:pPr>
            <a:r>
              <a:rPr lang="de-DE" dirty="0"/>
              <a:t> 	nicht arbeiten dürfen oder können,</a:t>
            </a:r>
          </a:p>
          <a:p>
            <a:pPr>
              <a:buFontTx/>
              <a:buChar char="•"/>
            </a:pPr>
            <a:r>
              <a:rPr lang="de-DE" dirty="0"/>
              <a:t> 	ihre Verfügbarkeit einschränken,</a:t>
            </a:r>
          </a:p>
          <a:p>
            <a:pPr>
              <a:buFontTx/>
              <a:buChar char="•"/>
            </a:pPr>
            <a:r>
              <a:rPr lang="de-DE" dirty="0"/>
              <a:t> 	sich als Nichtleistungsempfänger länger als drei Monate nicht mehr bei der 	zuständigen Agentur für Arbeit gemeldet haben,</a:t>
            </a:r>
          </a:p>
          <a:p>
            <a:pPr>
              <a:buFontTx/>
              <a:buChar char="•"/>
            </a:pPr>
            <a:r>
              <a:rPr lang="de-DE" dirty="0"/>
              <a:t> 	arbeitsunfähig erkrankt sind,</a:t>
            </a:r>
          </a:p>
          <a:p>
            <a:pPr>
              <a:buFontTx/>
              <a:buChar char="•"/>
            </a:pPr>
            <a:r>
              <a:rPr lang="de-DE" dirty="0"/>
              <a:t> 	Schüler, Studenten und Schulabgänger, die eine Ausbildungsstelle suchen </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AB5674A-6010-B085-F83E-993B26CD7FA4}"/>
                  </a:ext>
                </a:extLst>
              </p14:cNvPr>
              <p14:cNvContentPartPr/>
              <p14:nvPr/>
            </p14:nvContentPartPr>
            <p14:xfrm>
              <a:off x="8763775" y="1875142"/>
              <a:ext cx="598680" cy="48240"/>
            </p14:xfrm>
          </p:contentPart>
        </mc:Choice>
        <mc:Fallback xmlns="">
          <p:pic>
            <p:nvPicPr>
              <p:cNvPr id="2" name="Freihand 1">
                <a:extLst>
                  <a:ext uri="{FF2B5EF4-FFF2-40B4-BE49-F238E27FC236}">
                    <a16:creationId xmlns:a16="http://schemas.microsoft.com/office/drawing/2014/main" id="{9AB5674A-6010-B085-F83E-993B26CD7FA4}"/>
                  </a:ext>
                </a:extLst>
              </p:cNvPr>
              <p:cNvPicPr/>
              <p:nvPr/>
            </p:nvPicPr>
            <p:blipFill>
              <a:blip r:embed="rId4"/>
              <a:stretch>
                <a:fillRect/>
              </a:stretch>
            </p:blipFill>
            <p:spPr>
              <a:xfrm>
                <a:off x="8754775" y="1866502"/>
                <a:ext cx="616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67FE7CB-65E4-9E5B-FF66-53B3588A37AB}"/>
                  </a:ext>
                </a:extLst>
              </p14:cNvPr>
              <p14:cNvContentPartPr/>
              <p14:nvPr/>
            </p14:nvContentPartPr>
            <p14:xfrm>
              <a:off x="1406455" y="2095462"/>
              <a:ext cx="2832120" cy="72720"/>
            </p14:xfrm>
          </p:contentPart>
        </mc:Choice>
        <mc:Fallback xmlns="">
          <p:pic>
            <p:nvPicPr>
              <p:cNvPr id="3" name="Freihand 2">
                <a:extLst>
                  <a:ext uri="{FF2B5EF4-FFF2-40B4-BE49-F238E27FC236}">
                    <a16:creationId xmlns:a16="http://schemas.microsoft.com/office/drawing/2014/main" id="{D67FE7CB-65E4-9E5B-FF66-53B3588A37AB}"/>
                  </a:ext>
                </a:extLst>
              </p:cNvPr>
              <p:cNvPicPr/>
              <p:nvPr/>
            </p:nvPicPr>
            <p:blipFill>
              <a:blip r:embed="rId6"/>
              <a:stretch>
                <a:fillRect/>
              </a:stretch>
            </p:blipFill>
            <p:spPr>
              <a:xfrm>
                <a:off x="1397455" y="2086462"/>
                <a:ext cx="2849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9BBE254-A4CC-42A6-B115-342D372FB9B8}"/>
                  </a:ext>
                </a:extLst>
              </p14:cNvPr>
              <p14:cNvContentPartPr/>
              <p14:nvPr/>
            </p14:nvContentPartPr>
            <p14:xfrm>
              <a:off x="1866895" y="2370502"/>
              <a:ext cx="3517560" cy="75960"/>
            </p14:xfrm>
          </p:contentPart>
        </mc:Choice>
        <mc:Fallback xmlns="">
          <p:pic>
            <p:nvPicPr>
              <p:cNvPr id="5" name="Freihand 4">
                <a:extLst>
                  <a:ext uri="{FF2B5EF4-FFF2-40B4-BE49-F238E27FC236}">
                    <a16:creationId xmlns:a16="http://schemas.microsoft.com/office/drawing/2014/main" id="{69BBE254-A4CC-42A6-B115-342D372FB9B8}"/>
                  </a:ext>
                </a:extLst>
              </p:cNvPr>
              <p:cNvPicPr/>
              <p:nvPr/>
            </p:nvPicPr>
            <p:blipFill>
              <a:blip r:embed="rId8"/>
              <a:stretch>
                <a:fillRect/>
              </a:stretch>
            </p:blipFill>
            <p:spPr>
              <a:xfrm>
                <a:off x="1857895" y="2361862"/>
                <a:ext cx="3535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305BC92D-F6D8-FEA1-B556-85F2EF20449C}"/>
                  </a:ext>
                </a:extLst>
              </p14:cNvPr>
              <p14:cNvContentPartPr/>
              <p14:nvPr/>
            </p14:nvContentPartPr>
            <p14:xfrm>
              <a:off x="1396735" y="2716822"/>
              <a:ext cx="4761360" cy="65880"/>
            </p14:xfrm>
          </p:contentPart>
        </mc:Choice>
        <mc:Fallback xmlns="">
          <p:pic>
            <p:nvPicPr>
              <p:cNvPr id="6" name="Freihand 5">
                <a:extLst>
                  <a:ext uri="{FF2B5EF4-FFF2-40B4-BE49-F238E27FC236}">
                    <a16:creationId xmlns:a16="http://schemas.microsoft.com/office/drawing/2014/main" id="{305BC92D-F6D8-FEA1-B556-85F2EF20449C}"/>
                  </a:ext>
                </a:extLst>
              </p:cNvPr>
              <p:cNvPicPr/>
              <p:nvPr/>
            </p:nvPicPr>
            <p:blipFill>
              <a:blip r:embed="rId10"/>
              <a:stretch>
                <a:fillRect/>
              </a:stretch>
            </p:blipFill>
            <p:spPr>
              <a:xfrm>
                <a:off x="1388095" y="2707822"/>
                <a:ext cx="4779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987991E1-F0EB-11AB-19D6-EF5A9CDC3886}"/>
                  </a:ext>
                </a:extLst>
              </p14:cNvPr>
              <p14:cNvContentPartPr/>
              <p14:nvPr/>
            </p14:nvContentPartPr>
            <p14:xfrm>
              <a:off x="2298175" y="2938582"/>
              <a:ext cx="4007160" cy="72720"/>
            </p14:xfrm>
          </p:contentPart>
        </mc:Choice>
        <mc:Fallback xmlns="">
          <p:pic>
            <p:nvPicPr>
              <p:cNvPr id="7" name="Freihand 6">
                <a:extLst>
                  <a:ext uri="{FF2B5EF4-FFF2-40B4-BE49-F238E27FC236}">
                    <a16:creationId xmlns:a16="http://schemas.microsoft.com/office/drawing/2014/main" id="{987991E1-F0EB-11AB-19D6-EF5A9CDC3886}"/>
                  </a:ext>
                </a:extLst>
              </p:cNvPr>
              <p:cNvPicPr/>
              <p:nvPr/>
            </p:nvPicPr>
            <p:blipFill>
              <a:blip r:embed="rId12"/>
              <a:stretch>
                <a:fillRect/>
              </a:stretch>
            </p:blipFill>
            <p:spPr>
              <a:xfrm>
                <a:off x="2289535" y="2929942"/>
                <a:ext cx="4024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2BDD6703-CAF4-5038-EBC8-FCA96ACCF49D}"/>
                  </a:ext>
                </a:extLst>
              </p14:cNvPr>
              <p14:cNvContentPartPr/>
              <p14:nvPr/>
            </p14:nvContentPartPr>
            <p14:xfrm>
              <a:off x="1902895" y="4281022"/>
              <a:ext cx="2892240" cy="139320"/>
            </p14:xfrm>
          </p:contentPart>
        </mc:Choice>
        <mc:Fallback xmlns="">
          <p:pic>
            <p:nvPicPr>
              <p:cNvPr id="8" name="Freihand 7">
                <a:extLst>
                  <a:ext uri="{FF2B5EF4-FFF2-40B4-BE49-F238E27FC236}">
                    <a16:creationId xmlns:a16="http://schemas.microsoft.com/office/drawing/2014/main" id="{2BDD6703-CAF4-5038-EBC8-FCA96ACCF49D}"/>
                  </a:ext>
                </a:extLst>
              </p:cNvPr>
              <p:cNvPicPr/>
              <p:nvPr/>
            </p:nvPicPr>
            <p:blipFill>
              <a:blip r:embed="rId14"/>
              <a:stretch>
                <a:fillRect/>
              </a:stretch>
            </p:blipFill>
            <p:spPr>
              <a:xfrm>
                <a:off x="1894255" y="4272022"/>
                <a:ext cx="2909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AE5A2940-6DDC-9D85-CEF5-0E4F23DEDA5E}"/>
                  </a:ext>
                </a:extLst>
              </p14:cNvPr>
              <p14:cNvContentPartPr/>
              <p14:nvPr/>
            </p14:nvContentPartPr>
            <p14:xfrm>
              <a:off x="1551895" y="4557142"/>
              <a:ext cx="2982600" cy="106920"/>
            </p14:xfrm>
          </p:contentPart>
        </mc:Choice>
        <mc:Fallback xmlns="">
          <p:pic>
            <p:nvPicPr>
              <p:cNvPr id="9" name="Freihand 8">
                <a:extLst>
                  <a:ext uri="{FF2B5EF4-FFF2-40B4-BE49-F238E27FC236}">
                    <a16:creationId xmlns:a16="http://schemas.microsoft.com/office/drawing/2014/main" id="{AE5A2940-6DDC-9D85-CEF5-0E4F23DEDA5E}"/>
                  </a:ext>
                </a:extLst>
              </p:cNvPr>
              <p:cNvPicPr/>
              <p:nvPr/>
            </p:nvPicPr>
            <p:blipFill>
              <a:blip r:embed="rId16"/>
              <a:stretch>
                <a:fillRect/>
              </a:stretch>
            </p:blipFill>
            <p:spPr>
              <a:xfrm>
                <a:off x="1543255" y="4548142"/>
                <a:ext cx="3000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95EC51D8-8A3B-4739-664D-C0314F56643E}"/>
                  </a:ext>
                </a:extLst>
              </p14:cNvPr>
              <p14:cNvContentPartPr/>
              <p14:nvPr/>
            </p14:nvContentPartPr>
            <p14:xfrm>
              <a:off x="5350255" y="4484422"/>
              <a:ext cx="1376640" cy="592560"/>
            </p14:xfrm>
          </p:contentPart>
        </mc:Choice>
        <mc:Fallback xmlns="">
          <p:pic>
            <p:nvPicPr>
              <p:cNvPr id="10" name="Freihand 9">
                <a:extLst>
                  <a:ext uri="{FF2B5EF4-FFF2-40B4-BE49-F238E27FC236}">
                    <a16:creationId xmlns:a16="http://schemas.microsoft.com/office/drawing/2014/main" id="{95EC51D8-8A3B-4739-664D-C0314F56643E}"/>
                  </a:ext>
                </a:extLst>
              </p:cNvPr>
              <p:cNvPicPr/>
              <p:nvPr/>
            </p:nvPicPr>
            <p:blipFill>
              <a:blip r:embed="rId18"/>
              <a:stretch>
                <a:fillRect/>
              </a:stretch>
            </p:blipFill>
            <p:spPr>
              <a:xfrm>
                <a:off x="5341615" y="4475422"/>
                <a:ext cx="1394280" cy="610200"/>
              </a:xfrm>
              <a:prstGeom prst="rect">
                <a:avLst/>
              </a:prstGeom>
            </p:spPr>
          </p:pic>
        </mc:Fallback>
      </mc:AlternateContent>
      <p:grpSp>
        <p:nvGrpSpPr>
          <p:cNvPr id="56" name="Gruppieren 55">
            <a:extLst>
              <a:ext uri="{FF2B5EF4-FFF2-40B4-BE49-F238E27FC236}">
                <a16:creationId xmlns:a16="http://schemas.microsoft.com/office/drawing/2014/main" id="{7AD8A114-E1C0-929C-8CFB-F3D29438966E}"/>
              </a:ext>
            </a:extLst>
          </p:cNvPr>
          <p:cNvGrpSpPr/>
          <p:nvPr/>
        </p:nvGrpSpPr>
        <p:grpSpPr>
          <a:xfrm>
            <a:off x="6065575" y="3027862"/>
            <a:ext cx="5396760" cy="1374840"/>
            <a:chOff x="6065575" y="3027862"/>
            <a:chExt cx="5396760" cy="1374840"/>
          </a:xfrm>
        </p:grpSpPr>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7E3C8BC0-67B1-9044-FB82-36854AEB8354}"/>
                    </a:ext>
                  </a:extLst>
                </p14:cNvPr>
                <p14:cNvContentPartPr/>
                <p14:nvPr/>
              </p14:nvContentPartPr>
              <p14:xfrm>
                <a:off x="6092575" y="4107862"/>
                <a:ext cx="235080" cy="284760"/>
              </p14:xfrm>
            </p:contentPart>
          </mc:Choice>
          <mc:Fallback xmlns="">
            <p:pic>
              <p:nvPicPr>
                <p:cNvPr id="11" name="Freihand 10">
                  <a:extLst>
                    <a:ext uri="{FF2B5EF4-FFF2-40B4-BE49-F238E27FC236}">
                      <a16:creationId xmlns:a16="http://schemas.microsoft.com/office/drawing/2014/main" id="{7E3C8BC0-67B1-9044-FB82-36854AEB8354}"/>
                    </a:ext>
                  </a:extLst>
                </p:cNvPr>
                <p:cNvPicPr/>
                <p:nvPr/>
              </p:nvPicPr>
              <p:blipFill>
                <a:blip r:embed="rId20"/>
                <a:stretch>
                  <a:fillRect/>
                </a:stretch>
              </p:blipFill>
              <p:spPr>
                <a:xfrm>
                  <a:off x="6083575" y="4099222"/>
                  <a:ext cx="2527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A91D2DC9-6530-5E36-8F09-8F13DD36B5C3}"/>
                    </a:ext>
                  </a:extLst>
                </p14:cNvPr>
                <p14:cNvContentPartPr/>
                <p14:nvPr/>
              </p14:nvContentPartPr>
              <p14:xfrm>
                <a:off x="6065575" y="4210822"/>
                <a:ext cx="160560" cy="191880"/>
              </p14:xfrm>
            </p:contentPart>
          </mc:Choice>
          <mc:Fallback xmlns="">
            <p:pic>
              <p:nvPicPr>
                <p:cNvPr id="12" name="Freihand 11">
                  <a:extLst>
                    <a:ext uri="{FF2B5EF4-FFF2-40B4-BE49-F238E27FC236}">
                      <a16:creationId xmlns:a16="http://schemas.microsoft.com/office/drawing/2014/main" id="{A91D2DC9-6530-5E36-8F09-8F13DD36B5C3}"/>
                    </a:ext>
                  </a:extLst>
                </p:cNvPr>
                <p:cNvPicPr/>
                <p:nvPr/>
              </p:nvPicPr>
              <p:blipFill>
                <a:blip r:embed="rId22"/>
                <a:stretch>
                  <a:fillRect/>
                </a:stretch>
              </p:blipFill>
              <p:spPr>
                <a:xfrm>
                  <a:off x="6056575" y="4201822"/>
                  <a:ext cx="1782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FCE9EF10-97F4-238F-F0DB-CEE0C770CC4D}"/>
                    </a:ext>
                  </a:extLst>
                </p14:cNvPr>
                <p14:cNvContentPartPr/>
                <p14:nvPr/>
              </p14:nvContentPartPr>
              <p14:xfrm>
                <a:off x="6511975" y="3881062"/>
                <a:ext cx="70200" cy="161640"/>
              </p14:xfrm>
            </p:contentPart>
          </mc:Choice>
          <mc:Fallback xmlns="">
            <p:pic>
              <p:nvPicPr>
                <p:cNvPr id="14" name="Freihand 13">
                  <a:extLst>
                    <a:ext uri="{FF2B5EF4-FFF2-40B4-BE49-F238E27FC236}">
                      <a16:creationId xmlns:a16="http://schemas.microsoft.com/office/drawing/2014/main" id="{FCE9EF10-97F4-238F-F0DB-CEE0C770CC4D}"/>
                    </a:ext>
                  </a:extLst>
                </p:cNvPr>
                <p:cNvPicPr/>
                <p:nvPr/>
              </p:nvPicPr>
              <p:blipFill>
                <a:blip r:embed="rId24"/>
                <a:stretch>
                  <a:fillRect/>
                </a:stretch>
              </p:blipFill>
              <p:spPr>
                <a:xfrm>
                  <a:off x="6502975" y="3872422"/>
                  <a:ext cx="87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9708AC91-DA63-5382-233D-30AF71090B8E}"/>
                    </a:ext>
                  </a:extLst>
                </p14:cNvPr>
                <p14:cNvContentPartPr/>
                <p14:nvPr/>
              </p14:nvContentPartPr>
              <p14:xfrm>
                <a:off x="6639775" y="3887902"/>
                <a:ext cx="183240" cy="84600"/>
              </p14:xfrm>
            </p:contentPart>
          </mc:Choice>
          <mc:Fallback xmlns="">
            <p:pic>
              <p:nvPicPr>
                <p:cNvPr id="15" name="Freihand 14">
                  <a:extLst>
                    <a:ext uri="{FF2B5EF4-FFF2-40B4-BE49-F238E27FC236}">
                      <a16:creationId xmlns:a16="http://schemas.microsoft.com/office/drawing/2014/main" id="{9708AC91-DA63-5382-233D-30AF71090B8E}"/>
                    </a:ext>
                  </a:extLst>
                </p:cNvPr>
                <p:cNvPicPr/>
                <p:nvPr/>
              </p:nvPicPr>
              <p:blipFill>
                <a:blip r:embed="rId26"/>
                <a:stretch>
                  <a:fillRect/>
                </a:stretch>
              </p:blipFill>
              <p:spPr>
                <a:xfrm>
                  <a:off x="6630775" y="3879262"/>
                  <a:ext cx="200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3962757A-75F8-4841-E301-25834C2601C1}"/>
                    </a:ext>
                  </a:extLst>
                </p14:cNvPr>
                <p14:cNvContentPartPr/>
                <p14:nvPr/>
              </p14:nvContentPartPr>
              <p14:xfrm>
                <a:off x="6792415" y="3760822"/>
                <a:ext cx="7200" cy="20520"/>
              </p14:xfrm>
            </p:contentPart>
          </mc:Choice>
          <mc:Fallback xmlns="">
            <p:pic>
              <p:nvPicPr>
                <p:cNvPr id="16" name="Freihand 15">
                  <a:extLst>
                    <a:ext uri="{FF2B5EF4-FFF2-40B4-BE49-F238E27FC236}">
                      <a16:creationId xmlns:a16="http://schemas.microsoft.com/office/drawing/2014/main" id="{3962757A-75F8-4841-E301-25834C2601C1}"/>
                    </a:ext>
                  </a:extLst>
                </p:cNvPr>
                <p:cNvPicPr/>
                <p:nvPr/>
              </p:nvPicPr>
              <p:blipFill>
                <a:blip r:embed="rId28"/>
                <a:stretch>
                  <a:fillRect/>
                </a:stretch>
              </p:blipFill>
              <p:spPr>
                <a:xfrm>
                  <a:off x="6783415" y="3752182"/>
                  <a:ext cx="24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42055925-B796-E73F-6480-088335EF3C35}"/>
                    </a:ext>
                  </a:extLst>
                </p14:cNvPr>
                <p14:cNvContentPartPr/>
                <p14:nvPr/>
              </p14:nvContentPartPr>
              <p14:xfrm>
                <a:off x="6913015" y="3729142"/>
                <a:ext cx="107640" cy="183960"/>
              </p14:xfrm>
            </p:contentPart>
          </mc:Choice>
          <mc:Fallback xmlns="">
            <p:pic>
              <p:nvPicPr>
                <p:cNvPr id="17" name="Freihand 16">
                  <a:extLst>
                    <a:ext uri="{FF2B5EF4-FFF2-40B4-BE49-F238E27FC236}">
                      <a16:creationId xmlns:a16="http://schemas.microsoft.com/office/drawing/2014/main" id="{42055925-B796-E73F-6480-088335EF3C35}"/>
                    </a:ext>
                  </a:extLst>
                </p:cNvPr>
                <p:cNvPicPr/>
                <p:nvPr/>
              </p:nvPicPr>
              <p:blipFill>
                <a:blip r:embed="rId30"/>
                <a:stretch>
                  <a:fillRect/>
                </a:stretch>
              </p:blipFill>
              <p:spPr>
                <a:xfrm>
                  <a:off x="6904375" y="3720142"/>
                  <a:ext cx="1252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C1FAE514-3B93-73D4-0BE0-58C4D1EA5334}"/>
                    </a:ext>
                  </a:extLst>
                </p14:cNvPr>
                <p14:cNvContentPartPr/>
                <p14:nvPr/>
              </p14:nvContentPartPr>
              <p14:xfrm>
                <a:off x="7087615" y="3710782"/>
                <a:ext cx="342000" cy="120960"/>
              </p14:xfrm>
            </p:contentPart>
          </mc:Choice>
          <mc:Fallback xmlns="">
            <p:pic>
              <p:nvPicPr>
                <p:cNvPr id="18" name="Freihand 17">
                  <a:extLst>
                    <a:ext uri="{FF2B5EF4-FFF2-40B4-BE49-F238E27FC236}">
                      <a16:creationId xmlns:a16="http://schemas.microsoft.com/office/drawing/2014/main" id="{C1FAE514-3B93-73D4-0BE0-58C4D1EA5334}"/>
                    </a:ext>
                  </a:extLst>
                </p:cNvPr>
                <p:cNvPicPr/>
                <p:nvPr/>
              </p:nvPicPr>
              <p:blipFill>
                <a:blip r:embed="rId32"/>
                <a:stretch>
                  <a:fillRect/>
                </a:stretch>
              </p:blipFill>
              <p:spPr>
                <a:xfrm>
                  <a:off x="7078615" y="3702142"/>
                  <a:ext cx="359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083C0C16-D400-6BF7-187E-7D2F0477D4CF}"/>
                    </a:ext>
                  </a:extLst>
                </p14:cNvPr>
                <p14:cNvContentPartPr/>
                <p14:nvPr/>
              </p14:nvContentPartPr>
              <p14:xfrm>
                <a:off x="7358335" y="3606742"/>
                <a:ext cx="11880" cy="15840"/>
              </p14:xfrm>
            </p:contentPart>
          </mc:Choice>
          <mc:Fallback xmlns="">
            <p:pic>
              <p:nvPicPr>
                <p:cNvPr id="19" name="Freihand 18">
                  <a:extLst>
                    <a:ext uri="{FF2B5EF4-FFF2-40B4-BE49-F238E27FC236}">
                      <a16:creationId xmlns:a16="http://schemas.microsoft.com/office/drawing/2014/main" id="{083C0C16-D400-6BF7-187E-7D2F0477D4CF}"/>
                    </a:ext>
                  </a:extLst>
                </p:cNvPr>
                <p:cNvPicPr/>
                <p:nvPr/>
              </p:nvPicPr>
              <p:blipFill>
                <a:blip r:embed="rId34"/>
                <a:stretch>
                  <a:fillRect/>
                </a:stretch>
              </p:blipFill>
              <p:spPr>
                <a:xfrm>
                  <a:off x="7349695" y="3597742"/>
                  <a:ext cx="295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2E32C6D6-F28C-C997-99FA-16B1989A307E}"/>
                    </a:ext>
                  </a:extLst>
                </p14:cNvPr>
                <p14:cNvContentPartPr/>
                <p14:nvPr/>
              </p14:nvContentPartPr>
              <p14:xfrm>
                <a:off x="7568935" y="3483982"/>
                <a:ext cx="303840" cy="234000"/>
              </p14:xfrm>
            </p:contentPart>
          </mc:Choice>
          <mc:Fallback xmlns="">
            <p:pic>
              <p:nvPicPr>
                <p:cNvPr id="20" name="Freihand 19">
                  <a:extLst>
                    <a:ext uri="{FF2B5EF4-FFF2-40B4-BE49-F238E27FC236}">
                      <a16:creationId xmlns:a16="http://schemas.microsoft.com/office/drawing/2014/main" id="{2E32C6D6-F28C-C997-99FA-16B1989A307E}"/>
                    </a:ext>
                  </a:extLst>
                </p:cNvPr>
                <p:cNvPicPr/>
                <p:nvPr/>
              </p:nvPicPr>
              <p:blipFill>
                <a:blip r:embed="rId36"/>
                <a:stretch>
                  <a:fillRect/>
                </a:stretch>
              </p:blipFill>
              <p:spPr>
                <a:xfrm>
                  <a:off x="7560295" y="3475342"/>
                  <a:ext cx="3214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CE7F62BC-1199-7EAC-1722-0F26D726823C}"/>
                    </a:ext>
                  </a:extLst>
                </p14:cNvPr>
                <p14:cNvContentPartPr/>
                <p14:nvPr/>
              </p14:nvContentPartPr>
              <p14:xfrm>
                <a:off x="7860895" y="3533302"/>
                <a:ext cx="158040" cy="292320"/>
              </p14:xfrm>
            </p:contentPart>
          </mc:Choice>
          <mc:Fallback xmlns="">
            <p:pic>
              <p:nvPicPr>
                <p:cNvPr id="21" name="Freihand 20">
                  <a:extLst>
                    <a:ext uri="{FF2B5EF4-FFF2-40B4-BE49-F238E27FC236}">
                      <a16:creationId xmlns:a16="http://schemas.microsoft.com/office/drawing/2014/main" id="{CE7F62BC-1199-7EAC-1722-0F26D726823C}"/>
                    </a:ext>
                  </a:extLst>
                </p:cNvPr>
                <p:cNvPicPr/>
                <p:nvPr/>
              </p:nvPicPr>
              <p:blipFill>
                <a:blip r:embed="rId38"/>
                <a:stretch>
                  <a:fillRect/>
                </a:stretch>
              </p:blipFill>
              <p:spPr>
                <a:xfrm>
                  <a:off x="7852255" y="3524302"/>
                  <a:ext cx="1756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86C2A76C-AA42-2E17-D32B-BFFCEA396BE6}"/>
                    </a:ext>
                  </a:extLst>
                </p14:cNvPr>
                <p14:cNvContentPartPr/>
                <p14:nvPr/>
              </p14:nvContentPartPr>
              <p14:xfrm>
                <a:off x="8240335" y="3529342"/>
                <a:ext cx="8280" cy="13320"/>
              </p14:xfrm>
            </p:contentPart>
          </mc:Choice>
          <mc:Fallback xmlns="">
            <p:pic>
              <p:nvPicPr>
                <p:cNvPr id="22" name="Freihand 21">
                  <a:extLst>
                    <a:ext uri="{FF2B5EF4-FFF2-40B4-BE49-F238E27FC236}">
                      <a16:creationId xmlns:a16="http://schemas.microsoft.com/office/drawing/2014/main" id="{86C2A76C-AA42-2E17-D32B-BFFCEA396BE6}"/>
                    </a:ext>
                  </a:extLst>
                </p:cNvPr>
                <p:cNvPicPr/>
                <p:nvPr/>
              </p:nvPicPr>
              <p:blipFill>
                <a:blip r:embed="rId40"/>
                <a:stretch>
                  <a:fillRect/>
                </a:stretch>
              </p:blipFill>
              <p:spPr>
                <a:xfrm>
                  <a:off x="8231335" y="3520342"/>
                  <a:ext cx="25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F98658EE-693A-B21B-9D15-C0AD0F04D777}"/>
                    </a:ext>
                  </a:extLst>
                </p14:cNvPr>
                <p14:cNvContentPartPr/>
                <p14:nvPr/>
              </p14:nvContentPartPr>
              <p14:xfrm>
                <a:off x="8199295" y="3442582"/>
                <a:ext cx="280080" cy="142560"/>
              </p14:xfrm>
            </p:contentPart>
          </mc:Choice>
          <mc:Fallback xmlns="">
            <p:pic>
              <p:nvPicPr>
                <p:cNvPr id="23" name="Freihand 22">
                  <a:extLst>
                    <a:ext uri="{FF2B5EF4-FFF2-40B4-BE49-F238E27FC236}">
                      <a16:creationId xmlns:a16="http://schemas.microsoft.com/office/drawing/2014/main" id="{F98658EE-693A-B21B-9D15-C0AD0F04D777}"/>
                    </a:ext>
                  </a:extLst>
                </p:cNvPr>
                <p:cNvPicPr/>
                <p:nvPr/>
              </p:nvPicPr>
              <p:blipFill>
                <a:blip r:embed="rId42"/>
                <a:stretch>
                  <a:fillRect/>
                </a:stretch>
              </p:blipFill>
              <p:spPr>
                <a:xfrm>
                  <a:off x="8190295" y="3433582"/>
                  <a:ext cx="297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CAAE673B-9591-6FB0-A735-258199936670}"/>
                    </a:ext>
                  </a:extLst>
                </p14:cNvPr>
                <p14:cNvContentPartPr/>
                <p14:nvPr/>
              </p14:nvContentPartPr>
              <p14:xfrm>
                <a:off x="8670175" y="3354382"/>
                <a:ext cx="2880" cy="1800"/>
              </p14:xfrm>
            </p:contentPart>
          </mc:Choice>
          <mc:Fallback xmlns="">
            <p:pic>
              <p:nvPicPr>
                <p:cNvPr id="24" name="Freihand 23">
                  <a:extLst>
                    <a:ext uri="{FF2B5EF4-FFF2-40B4-BE49-F238E27FC236}">
                      <a16:creationId xmlns:a16="http://schemas.microsoft.com/office/drawing/2014/main" id="{CAAE673B-9591-6FB0-A735-258199936670}"/>
                    </a:ext>
                  </a:extLst>
                </p:cNvPr>
                <p:cNvPicPr/>
                <p:nvPr/>
              </p:nvPicPr>
              <p:blipFill>
                <a:blip r:embed="rId44"/>
                <a:stretch>
                  <a:fillRect/>
                </a:stretch>
              </p:blipFill>
              <p:spPr>
                <a:xfrm>
                  <a:off x="8661175" y="3345382"/>
                  <a:ext cx="20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8DB67C34-3CDD-BE63-913A-B9B7AFAD48FD}"/>
                    </a:ext>
                  </a:extLst>
                </p14:cNvPr>
                <p14:cNvContentPartPr/>
                <p14:nvPr/>
              </p14:nvContentPartPr>
              <p14:xfrm>
                <a:off x="8692135" y="3293542"/>
                <a:ext cx="105120" cy="195120"/>
              </p14:xfrm>
            </p:contentPart>
          </mc:Choice>
          <mc:Fallback xmlns="">
            <p:pic>
              <p:nvPicPr>
                <p:cNvPr id="25" name="Freihand 24">
                  <a:extLst>
                    <a:ext uri="{FF2B5EF4-FFF2-40B4-BE49-F238E27FC236}">
                      <a16:creationId xmlns:a16="http://schemas.microsoft.com/office/drawing/2014/main" id="{8DB67C34-3CDD-BE63-913A-B9B7AFAD48FD}"/>
                    </a:ext>
                  </a:extLst>
                </p:cNvPr>
                <p:cNvPicPr/>
                <p:nvPr/>
              </p:nvPicPr>
              <p:blipFill>
                <a:blip r:embed="rId46"/>
                <a:stretch>
                  <a:fillRect/>
                </a:stretch>
              </p:blipFill>
              <p:spPr>
                <a:xfrm>
                  <a:off x="8683495" y="3284542"/>
                  <a:ext cx="1227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936AD62E-D3D9-E0AB-6780-89599E2DDF8E}"/>
                    </a:ext>
                  </a:extLst>
                </p14:cNvPr>
                <p14:cNvContentPartPr/>
                <p14:nvPr/>
              </p14:nvContentPartPr>
              <p14:xfrm>
                <a:off x="8685655" y="3366262"/>
                <a:ext cx="126360" cy="61200"/>
              </p14:xfrm>
            </p:contentPart>
          </mc:Choice>
          <mc:Fallback xmlns="">
            <p:pic>
              <p:nvPicPr>
                <p:cNvPr id="26" name="Freihand 25">
                  <a:extLst>
                    <a:ext uri="{FF2B5EF4-FFF2-40B4-BE49-F238E27FC236}">
                      <a16:creationId xmlns:a16="http://schemas.microsoft.com/office/drawing/2014/main" id="{936AD62E-D3D9-E0AB-6780-89599E2DDF8E}"/>
                    </a:ext>
                  </a:extLst>
                </p:cNvPr>
                <p:cNvPicPr/>
                <p:nvPr/>
              </p:nvPicPr>
              <p:blipFill>
                <a:blip r:embed="rId48"/>
                <a:stretch>
                  <a:fillRect/>
                </a:stretch>
              </p:blipFill>
              <p:spPr>
                <a:xfrm>
                  <a:off x="8676655" y="3357262"/>
                  <a:ext cx="144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6BBC472F-1BF1-73BD-8B0B-EC2BA20F0C1D}"/>
                    </a:ext>
                  </a:extLst>
                </p14:cNvPr>
                <p14:cNvContentPartPr/>
                <p14:nvPr/>
              </p14:nvContentPartPr>
              <p14:xfrm>
                <a:off x="8736775" y="3230902"/>
                <a:ext cx="232560" cy="264240"/>
              </p14:xfrm>
            </p:contentPart>
          </mc:Choice>
          <mc:Fallback xmlns="">
            <p:pic>
              <p:nvPicPr>
                <p:cNvPr id="27" name="Freihand 26">
                  <a:extLst>
                    <a:ext uri="{FF2B5EF4-FFF2-40B4-BE49-F238E27FC236}">
                      <a16:creationId xmlns:a16="http://schemas.microsoft.com/office/drawing/2014/main" id="{6BBC472F-1BF1-73BD-8B0B-EC2BA20F0C1D}"/>
                    </a:ext>
                  </a:extLst>
                </p:cNvPr>
                <p:cNvPicPr/>
                <p:nvPr/>
              </p:nvPicPr>
              <p:blipFill>
                <a:blip r:embed="rId50"/>
                <a:stretch>
                  <a:fillRect/>
                </a:stretch>
              </p:blipFill>
              <p:spPr>
                <a:xfrm>
                  <a:off x="8727775" y="3222262"/>
                  <a:ext cx="2502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Freihand 27">
                  <a:extLst>
                    <a:ext uri="{FF2B5EF4-FFF2-40B4-BE49-F238E27FC236}">
                      <a16:creationId xmlns:a16="http://schemas.microsoft.com/office/drawing/2014/main" id="{282493D9-6C38-691A-58AF-AACCD426B84B}"/>
                    </a:ext>
                  </a:extLst>
                </p14:cNvPr>
                <p14:cNvContentPartPr/>
                <p14:nvPr/>
              </p14:nvContentPartPr>
              <p14:xfrm>
                <a:off x="9028375" y="3210022"/>
                <a:ext cx="207000" cy="318960"/>
              </p14:xfrm>
            </p:contentPart>
          </mc:Choice>
          <mc:Fallback xmlns="">
            <p:pic>
              <p:nvPicPr>
                <p:cNvPr id="28" name="Freihand 27">
                  <a:extLst>
                    <a:ext uri="{FF2B5EF4-FFF2-40B4-BE49-F238E27FC236}">
                      <a16:creationId xmlns:a16="http://schemas.microsoft.com/office/drawing/2014/main" id="{282493D9-6C38-691A-58AF-AACCD426B84B}"/>
                    </a:ext>
                  </a:extLst>
                </p:cNvPr>
                <p:cNvPicPr/>
                <p:nvPr/>
              </p:nvPicPr>
              <p:blipFill>
                <a:blip r:embed="rId52"/>
                <a:stretch>
                  <a:fillRect/>
                </a:stretch>
              </p:blipFill>
              <p:spPr>
                <a:xfrm>
                  <a:off x="9019375" y="3201022"/>
                  <a:ext cx="2246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Freihand 28">
                  <a:extLst>
                    <a:ext uri="{FF2B5EF4-FFF2-40B4-BE49-F238E27FC236}">
                      <a16:creationId xmlns:a16="http://schemas.microsoft.com/office/drawing/2014/main" id="{886A9D8B-2F2F-C1C7-0966-08EA24188122}"/>
                    </a:ext>
                  </a:extLst>
                </p14:cNvPr>
                <p14:cNvContentPartPr/>
                <p14:nvPr/>
              </p14:nvContentPartPr>
              <p14:xfrm>
                <a:off x="9247615" y="3186982"/>
                <a:ext cx="91080" cy="175320"/>
              </p14:xfrm>
            </p:contentPart>
          </mc:Choice>
          <mc:Fallback xmlns="">
            <p:pic>
              <p:nvPicPr>
                <p:cNvPr id="29" name="Freihand 28">
                  <a:extLst>
                    <a:ext uri="{FF2B5EF4-FFF2-40B4-BE49-F238E27FC236}">
                      <a16:creationId xmlns:a16="http://schemas.microsoft.com/office/drawing/2014/main" id="{886A9D8B-2F2F-C1C7-0966-08EA24188122}"/>
                    </a:ext>
                  </a:extLst>
                </p:cNvPr>
                <p:cNvPicPr/>
                <p:nvPr/>
              </p:nvPicPr>
              <p:blipFill>
                <a:blip r:embed="rId54"/>
                <a:stretch>
                  <a:fillRect/>
                </a:stretch>
              </p:blipFill>
              <p:spPr>
                <a:xfrm>
                  <a:off x="9238615" y="3178342"/>
                  <a:ext cx="108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Freihand 29">
                  <a:extLst>
                    <a:ext uri="{FF2B5EF4-FFF2-40B4-BE49-F238E27FC236}">
                      <a16:creationId xmlns:a16="http://schemas.microsoft.com/office/drawing/2014/main" id="{FC4BB865-5DAD-8114-F3DC-D6FC7230F0B1}"/>
                    </a:ext>
                  </a:extLst>
                </p14:cNvPr>
                <p14:cNvContentPartPr/>
                <p14:nvPr/>
              </p14:nvContentPartPr>
              <p14:xfrm>
                <a:off x="9413575" y="3224422"/>
                <a:ext cx="295920" cy="249840"/>
              </p14:xfrm>
            </p:contentPart>
          </mc:Choice>
          <mc:Fallback xmlns="">
            <p:pic>
              <p:nvPicPr>
                <p:cNvPr id="30" name="Freihand 29">
                  <a:extLst>
                    <a:ext uri="{FF2B5EF4-FFF2-40B4-BE49-F238E27FC236}">
                      <a16:creationId xmlns:a16="http://schemas.microsoft.com/office/drawing/2014/main" id="{FC4BB865-5DAD-8114-F3DC-D6FC7230F0B1}"/>
                    </a:ext>
                  </a:extLst>
                </p:cNvPr>
                <p:cNvPicPr/>
                <p:nvPr/>
              </p:nvPicPr>
              <p:blipFill>
                <a:blip r:embed="rId56"/>
                <a:stretch>
                  <a:fillRect/>
                </a:stretch>
              </p:blipFill>
              <p:spPr>
                <a:xfrm>
                  <a:off x="9404935" y="3215422"/>
                  <a:ext cx="3135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Freihand 30">
                  <a:extLst>
                    <a:ext uri="{FF2B5EF4-FFF2-40B4-BE49-F238E27FC236}">
                      <a16:creationId xmlns:a16="http://schemas.microsoft.com/office/drawing/2014/main" id="{A8E215C1-623D-E25D-4B2D-6B5729573B90}"/>
                    </a:ext>
                  </a:extLst>
                </p14:cNvPr>
                <p14:cNvContentPartPr/>
                <p14:nvPr/>
              </p14:nvContentPartPr>
              <p14:xfrm>
                <a:off x="9926935" y="3041902"/>
                <a:ext cx="214560" cy="160920"/>
              </p14:xfrm>
            </p:contentPart>
          </mc:Choice>
          <mc:Fallback xmlns="">
            <p:pic>
              <p:nvPicPr>
                <p:cNvPr id="31" name="Freihand 30">
                  <a:extLst>
                    <a:ext uri="{FF2B5EF4-FFF2-40B4-BE49-F238E27FC236}">
                      <a16:creationId xmlns:a16="http://schemas.microsoft.com/office/drawing/2014/main" id="{A8E215C1-623D-E25D-4B2D-6B5729573B90}"/>
                    </a:ext>
                  </a:extLst>
                </p:cNvPr>
                <p:cNvPicPr/>
                <p:nvPr/>
              </p:nvPicPr>
              <p:blipFill>
                <a:blip r:embed="rId58"/>
                <a:stretch>
                  <a:fillRect/>
                </a:stretch>
              </p:blipFill>
              <p:spPr>
                <a:xfrm>
                  <a:off x="9917935" y="3033262"/>
                  <a:ext cx="232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Freihand 31">
                  <a:extLst>
                    <a:ext uri="{FF2B5EF4-FFF2-40B4-BE49-F238E27FC236}">
                      <a16:creationId xmlns:a16="http://schemas.microsoft.com/office/drawing/2014/main" id="{1846BF81-0A9B-B446-F4D9-F260ED09115B}"/>
                    </a:ext>
                  </a:extLst>
                </p14:cNvPr>
                <p14:cNvContentPartPr/>
                <p14:nvPr/>
              </p14:nvContentPartPr>
              <p14:xfrm>
                <a:off x="10201975" y="3043342"/>
                <a:ext cx="102600" cy="100800"/>
              </p14:xfrm>
            </p:contentPart>
          </mc:Choice>
          <mc:Fallback xmlns="">
            <p:pic>
              <p:nvPicPr>
                <p:cNvPr id="32" name="Freihand 31">
                  <a:extLst>
                    <a:ext uri="{FF2B5EF4-FFF2-40B4-BE49-F238E27FC236}">
                      <a16:creationId xmlns:a16="http://schemas.microsoft.com/office/drawing/2014/main" id="{1846BF81-0A9B-B446-F4D9-F260ED09115B}"/>
                    </a:ext>
                  </a:extLst>
                </p:cNvPr>
                <p:cNvPicPr/>
                <p:nvPr/>
              </p:nvPicPr>
              <p:blipFill>
                <a:blip r:embed="rId60"/>
                <a:stretch>
                  <a:fillRect/>
                </a:stretch>
              </p:blipFill>
              <p:spPr>
                <a:xfrm>
                  <a:off x="10193335" y="3034342"/>
                  <a:ext cx="120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77A768A1-9FA8-4188-0F35-FE2E8FF58F46}"/>
                    </a:ext>
                  </a:extLst>
                </p14:cNvPr>
                <p14:cNvContentPartPr/>
                <p14:nvPr/>
              </p14:nvContentPartPr>
              <p14:xfrm>
                <a:off x="7381735" y="3997342"/>
                <a:ext cx="41760" cy="145800"/>
              </p14:xfrm>
            </p:contentPart>
          </mc:Choice>
          <mc:Fallback xmlns="">
            <p:pic>
              <p:nvPicPr>
                <p:cNvPr id="33" name="Freihand 32">
                  <a:extLst>
                    <a:ext uri="{FF2B5EF4-FFF2-40B4-BE49-F238E27FC236}">
                      <a16:creationId xmlns:a16="http://schemas.microsoft.com/office/drawing/2014/main" id="{77A768A1-9FA8-4188-0F35-FE2E8FF58F46}"/>
                    </a:ext>
                  </a:extLst>
                </p:cNvPr>
                <p:cNvPicPr/>
                <p:nvPr/>
              </p:nvPicPr>
              <p:blipFill>
                <a:blip r:embed="rId62"/>
                <a:stretch>
                  <a:fillRect/>
                </a:stretch>
              </p:blipFill>
              <p:spPr>
                <a:xfrm>
                  <a:off x="7372735" y="3988342"/>
                  <a:ext cx="59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70B6DF81-0CFD-4585-2607-337178FC4511}"/>
                    </a:ext>
                  </a:extLst>
                </p14:cNvPr>
                <p14:cNvContentPartPr/>
                <p14:nvPr/>
              </p14:nvContentPartPr>
              <p14:xfrm>
                <a:off x="7320895" y="3942622"/>
                <a:ext cx="176400" cy="213480"/>
              </p14:xfrm>
            </p:contentPart>
          </mc:Choice>
          <mc:Fallback xmlns="">
            <p:pic>
              <p:nvPicPr>
                <p:cNvPr id="34" name="Freihand 33">
                  <a:extLst>
                    <a:ext uri="{FF2B5EF4-FFF2-40B4-BE49-F238E27FC236}">
                      <a16:creationId xmlns:a16="http://schemas.microsoft.com/office/drawing/2014/main" id="{70B6DF81-0CFD-4585-2607-337178FC4511}"/>
                    </a:ext>
                  </a:extLst>
                </p:cNvPr>
                <p:cNvPicPr/>
                <p:nvPr/>
              </p:nvPicPr>
              <p:blipFill>
                <a:blip r:embed="rId64"/>
                <a:stretch>
                  <a:fillRect/>
                </a:stretch>
              </p:blipFill>
              <p:spPr>
                <a:xfrm>
                  <a:off x="7311895" y="3933982"/>
                  <a:ext cx="1940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0A39F072-8750-1771-8F22-5517F63042CA}"/>
                    </a:ext>
                  </a:extLst>
                </p14:cNvPr>
                <p14:cNvContentPartPr/>
                <p14:nvPr/>
              </p14:nvContentPartPr>
              <p14:xfrm>
                <a:off x="7559575" y="3966022"/>
                <a:ext cx="192600" cy="115920"/>
              </p14:xfrm>
            </p:contentPart>
          </mc:Choice>
          <mc:Fallback xmlns="">
            <p:pic>
              <p:nvPicPr>
                <p:cNvPr id="35" name="Freihand 34">
                  <a:extLst>
                    <a:ext uri="{FF2B5EF4-FFF2-40B4-BE49-F238E27FC236}">
                      <a16:creationId xmlns:a16="http://schemas.microsoft.com/office/drawing/2014/main" id="{0A39F072-8750-1771-8F22-5517F63042CA}"/>
                    </a:ext>
                  </a:extLst>
                </p:cNvPr>
                <p:cNvPicPr/>
                <p:nvPr/>
              </p:nvPicPr>
              <p:blipFill>
                <a:blip r:embed="rId66"/>
                <a:stretch>
                  <a:fillRect/>
                </a:stretch>
              </p:blipFill>
              <p:spPr>
                <a:xfrm>
                  <a:off x="7550935" y="3957382"/>
                  <a:ext cx="210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FDD88D69-1BC1-3E94-AB94-43875105A4AC}"/>
                    </a:ext>
                  </a:extLst>
                </p14:cNvPr>
                <p14:cNvContentPartPr/>
                <p14:nvPr/>
              </p14:nvContentPartPr>
              <p14:xfrm>
                <a:off x="7686655" y="3890062"/>
                <a:ext cx="41760" cy="31320"/>
              </p14:xfrm>
            </p:contentPart>
          </mc:Choice>
          <mc:Fallback xmlns="">
            <p:pic>
              <p:nvPicPr>
                <p:cNvPr id="36" name="Freihand 35">
                  <a:extLst>
                    <a:ext uri="{FF2B5EF4-FFF2-40B4-BE49-F238E27FC236}">
                      <a16:creationId xmlns:a16="http://schemas.microsoft.com/office/drawing/2014/main" id="{FDD88D69-1BC1-3E94-AB94-43875105A4AC}"/>
                    </a:ext>
                  </a:extLst>
                </p:cNvPr>
                <p:cNvPicPr/>
                <p:nvPr/>
              </p:nvPicPr>
              <p:blipFill>
                <a:blip r:embed="rId68"/>
                <a:stretch>
                  <a:fillRect/>
                </a:stretch>
              </p:blipFill>
              <p:spPr>
                <a:xfrm>
                  <a:off x="7677655" y="3881062"/>
                  <a:ext cx="59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Freihand 36">
                  <a:extLst>
                    <a:ext uri="{FF2B5EF4-FFF2-40B4-BE49-F238E27FC236}">
                      <a16:creationId xmlns:a16="http://schemas.microsoft.com/office/drawing/2014/main" id="{BF061E1F-A824-7E70-59AA-D844AE5EF372}"/>
                    </a:ext>
                  </a:extLst>
                </p14:cNvPr>
                <p14:cNvContentPartPr/>
                <p14:nvPr/>
              </p14:nvContentPartPr>
              <p14:xfrm>
                <a:off x="7813735" y="3839662"/>
                <a:ext cx="237240" cy="290160"/>
              </p14:xfrm>
            </p:contentPart>
          </mc:Choice>
          <mc:Fallback xmlns="">
            <p:pic>
              <p:nvPicPr>
                <p:cNvPr id="37" name="Freihand 36">
                  <a:extLst>
                    <a:ext uri="{FF2B5EF4-FFF2-40B4-BE49-F238E27FC236}">
                      <a16:creationId xmlns:a16="http://schemas.microsoft.com/office/drawing/2014/main" id="{BF061E1F-A824-7E70-59AA-D844AE5EF372}"/>
                    </a:ext>
                  </a:extLst>
                </p:cNvPr>
                <p:cNvPicPr/>
                <p:nvPr/>
              </p:nvPicPr>
              <p:blipFill>
                <a:blip r:embed="rId70"/>
                <a:stretch>
                  <a:fillRect/>
                </a:stretch>
              </p:blipFill>
              <p:spPr>
                <a:xfrm>
                  <a:off x="7804735" y="3831022"/>
                  <a:ext cx="25488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Freihand 37">
                  <a:extLst>
                    <a:ext uri="{FF2B5EF4-FFF2-40B4-BE49-F238E27FC236}">
                      <a16:creationId xmlns:a16="http://schemas.microsoft.com/office/drawing/2014/main" id="{536A154D-6EC2-EB55-C472-26D3AA30F760}"/>
                    </a:ext>
                  </a:extLst>
                </p14:cNvPr>
                <p14:cNvContentPartPr/>
                <p14:nvPr/>
              </p14:nvContentPartPr>
              <p14:xfrm>
                <a:off x="8095975" y="3717982"/>
                <a:ext cx="240120" cy="343440"/>
              </p14:xfrm>
            </p:contentPart>
          </mc:Choice>
          <mc:Fallback xmlns="">
            <p:pic>
              <p:nvPicPr>
                <p:cNvPr id="38" name="Freihand 37">
                  <a:extLst>
                    <a:ext uri="{FF2B5EF4-FFF2-40B4-BE49-F238E27FC236}">
                      <a16:creationId xmlns:a16="http://schemas.microsoft.com/office/drawing/2014/main" id="{536A154D-6EC2-EB55-C472-26D3AA30F760}"/>
                    </a:ext>
                  </a:extLst>
                </p:cNvPr>
                <p:cNvPicPr/>
                <p:nvPr/>
              </p:nvPicPr>
              <p:blipFill>
                <a:blip r:embed="rId72"/>
                <a:stretch>
                  <a:fillRect/>
                </a:stretch>
              </p:blipFill>
              <p:spPr>
                <a:xfrm>
                  <a:off x="8086975" y="3708982"/>
                  <a:ext cx="25776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Freihand 38">
                  <a:extLst>
                    <a:ext uri="{FF2B5EF4-FFF2-40B4-BE49-F238E27FC236}">
                      <a16:creationId xmlns:a16="http://schemas.microsoft.com/office/drawing/2014/main" id="{C7303745-0A9B-79CF-ABA6-4972EA5C75A2}"/>
                    </a:ext>
                  </a:extLst>
                </p14:cNvPr>
                <p14:cNvContentPartPr/>
                <p14:nvPr/>
              </p14:nvContentPartPr>
              <p14:xfrm>
                <a:off x="8370655" y="3685942"/>
                <a:ext cx="95760" cy="146160"/>
              </p14:xfrm>
            </p:contentPart>
          </mc:Choice>
          <mc:Fallback xmlns="">
            <p:pic>
              <p:nvPicPr>
                <p:cNvPr id="39" name="Freihand 38">
                  <a:extLst>
                    <a:ext uri="{FF2B5EF4-FFF2-40B4-BE49-F238E27FC236}">
                      <a16:creationId xmlns:a16="http://schemas.microsoft.com/office/drawing/2014/main" id="{C7303745-0A9B-79CF-ABA6-4972EA5C75A2}"/>
                    </a:ext>
                  </a:extLst>
                </p:cNvPr>
                <p:cNvPicPr/>
                <p:nvPr/>
              </p:nvPicPr>
              <p:blipFill>
                <a:blip r:embed="rId74"/>
                <a:stretch>
                  <a:fillRect/>
                </a:stretch>
              </p:blipFill>
              <p:spPr>
                <a:xfrm>
                  <a:off x="8361655" y="3677302"/>
                  <a:ext cx="113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Freihand 39">
                  <a:extLst>
                    <a:ext uri="{FF2B5EF4-FFF2-40B4-BE49-F238E27FC236}">
                      <a16:creationId xmlns:a16="http://schemas.microsoft.com/office/drawing/2014/main" id="{0003007A-8CE2-C190-EF1C-956E11A2C034}"/>
                    </a:ext>
                  </a:extLst>
                </p14:cNvPr>
                <p14:cNvContentPartPr/>
                <p14:nvPr/>
              </p14:nvContentPartPr>
              <p14:xfrm>
                <a:off x="8508175" y="3729502"/>
                <a:ext cx="70200" cy="77400"/>
              </p14:xfrm>
            </p:contentPart>
          </mc:Choice>
          <mc:Fallback xmlns="">
            <p:pic>
              <p:nvPicPr>
                <p:cNvPr id="40" name="Freihand 39">
                  <a:extLst>
                    <a:ext uri="{FF2B5EF4-FFF2-40B4-BE49-F238E27FC236}">
                      <a16:creationId xmlns:a16="http://schemas.microsoft.com/office/drawing/2014/main" id="{0003007A-8CE2-C190-EF1C-956E11A2C034}"/>
                    </a:ext>
                  </a:extLst>
                </p:cNvPr>
                <p:cNvPicPr/>
                <p:nvPr/>
              </p:nvPicPr>
              <p:blipFill>
                <a:blip r:embed="rId76"/>
                <a:stretch>
                  <a:fillRect/>
                </a:stretch>
              </p:blipFill>
              <p:spPr>
                <a:xfrm>
                  <a:off x="8499535" y="3720862"/>
                  <a:ext cx="87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Freihand 40">
                  <a:extLst>
                    <a:ext uri="{FF2B5EF4-FFF2-40B4-BE49-F238E27FC236}">
                      <a16:creationId xmlns:a16="http://schemas.microsoft.com/office/drawing/2014/main" id="{E8DF7919-2B11-E9A7-AAE0-831B365B590F}"/>
                    </a:ext>
                  </a:extLst>
                </p14:cNvPr>
                <p14:cNvContentPartPr/>
                <p14:nvPr/>
              </p14:nvContentPartPr>
              <p14:xfrm>
                <a:off x="8353375" y="3666862"/>
                <a:ext cx="23400" cy="213120"/>
              </p14:xfrm>
            </p:contentPart>
          </mc:Choice>
          <mc:Fallback xmlns="">
            <p:pic>
              <p:nvPicPr>
                <p:cNvPr id="41" name="Freihand 40">
                  <a:extLst>
                    <a:ext uri="{FF2B5EF4-FFF2-40B4-BE49-F238E27FC236}">
                      <a16:creationId xmlns:a16="http://schemas.microsoft.com/office/drawing/2014/main" id="{E8DF7919-2B11-E9A7-AAE0-831B365B590F}"/>
                    </a:ext>
                  </a:extLst>
                </p:cNvPr>
                <p:cNvPicPr/>
                <p:nvPr/>
              </p:nvPicPr>
              <p:blipFill>
                <a:blip r:embed="rId78"/>
                <a:stretch>
                  <a:fillRect/>
                </a:stretch>
              </p:blipFill>
              <p:spPr>
                <a:xfrm>
                  <a:off x="8344375" y="3658222"/>
                  <a:ext cx="410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F3E3F712-494E-07A5-630F-9B0C7734F5C0}"/>
                    </a:ext>
                  </a:extLst>
                </p14:cNvPr>
                <p14:cNvContentPartPr/>
                <p14:nvPr/>
              </p14:nvContentPartPr>
              <p14:xfrm>
                <a:off x="8773135" y="3665062"/>
                <a:ext cx="200520" cy="105480"/>
              </p14:xfrm>
            </p:contentPart>
          </mc:Choice>
          <mc:Fallback xmlns="">
            <p:pic>
              <p:nvPicPr>
                <p:cNvPr id="42" name="Freihand 41">
                  <a:extLst>
                    <a:ext uri="{FF2B5EF4-FFF2-40B4-BE49-F238E27FC236}">
                      <a16:creationId xmlns:a16="http://schemas.microsoft.com/office/drawing/2014/main" id="{F3E3F712-494E-07A5-630F-9B0C7734F5C0}"/>
                    </a:ext>
                  </a:extLst>
                </p:cNvPr>
                <p:cNvPicPr/>
                <p:nvPr/>
              </p:nvPicPr>
              <p:blipFill>
                <a:blip r:embed="rId80"/>
                <a:stretch>
                  <a:fillRect/>
                </a:stretch>
              </p:blipFill>
              <p:spPr>
                <a:xfrm>
                  <a:off x="8764495" y="3656062"/>
                  <a:ext cx="218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F3B00D48-7B4A-D5F2-767E-DB85990353FC}"/>
                    </a:ext>
                  </a:extLst>
                </p14:cNvPr>
                <p14:cNvContentPartPr/>
                <p14:nvPr/>
              </p14:nvContentPartPr>
              <p14:xfrm>
                <a:off x="9012895" y="3530062"/>
                <a:ext cx="112680" cy="347040"/>
              </p14:xfrm>
            </p:contentPart>
          </mc:Choice>
          <mc:Fallback xmlns="">
            <p:pic>
              <p:nvPicPr>
                <p:cNvPr id="43" name="Freihand 42">
                  <a:extLst>
                    <a:ext uri="{FF2B5EF4-FFF2-40B4-BE49-F238E27FC236}">
                      <a16:creationId xmlns:a16="http://schemas.microsoft.com/office/drawing/2014/main" id="{F3B00D48-7B4A-D5F2-767E-DB85990353FC}"/>
                    </a:ext>
                  </a:extLst>
                </p:cNvPr>
                <p:cNvPicPr/>
                <p:nvPr/>
              </p:nvPicPr>
              <p:blipFill>
                <a:blip r:embed="rId82"/>
                <a:stretch>
                  <a:fillRect/>
                </a:stretch>
              </p:blipFill>
              <p:spPr>
                <a:xfrm>
                  <a:off x="9004255" y="3521422"/>
                  <a:ext cx="13032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Freihand 43">
                  <a:extLst>
                    <a:ext uri="{FF2B5EF4-FFF2-40B4-BE49-F238E27FC236}">
                      <a16:creationId xmlns:a16="http://schemas.microsoft.com/office/drawing/2014/main" id="{9859A880-6ACD-AD80-7F3A-439BDEC0DC44}"/>
                    </a:ext>
                  </a:extLst>
                </p14:cNvPr>
                <p14:cNvContentPartPr/>
                <p14:nvPr/>
              </p14:nvContentPartPr>
              <p14:xfrm>
                <a:off x="9291895" y="3585862"/>
                <a:ext cx="81000" cy="130680"/>
              </p14:xfrm>
            </p:contentPart>
          </mc:Choice>
          <mc:Fallback xmlns="">
            <p:pic>
              <p:nvPicPr>
                <p:cNvPr id="44" name="Freihand 43">
                  <a:extLst>
                    <a:ext uri="{FF2B5EF4-FFF2-40B4-BE49-F238E27FC236}">
                      <a16:creationId xmlns:a16="http://schemas.microsoft.com/office/drawing/2014/main" id="{9859A880-6ACD-AD80-7F3A-439BDEC0DC44}"/>
                    </a:ext>
                  </a:extLst>
                </p:cNvPr>
                <p:cNvPicPr/>
                <p:nvPr/>
              </p:nvPicPr>
              <p:blipFill>
                <a:blip r:embed="rId84"/>
                <a:stretch>
                  <a:fillRect/>
                </a:stretch>
              </p:blipFill>
              <p:spPr>
                <a:xfrm>
                  <a:off x="9282895" y="3576862"/>
                  <a:ext cx="98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5" name="Freihand 44">
                  <a:extLst>
                    <a:ext uri="{FF2B5EF4-FFF2-40B4-BE49-F238E27FC236}">
                      <a16:creationId xmlns:a16="http://schemas.microsoft.com/office/drawing/2014/main" id="{019BCFDA-DE36-B392-BD4D-C45E9E7BC76C}"/>
                    </a:ext>
                  </a:extLst>
                </p14:cNvPr>
                <p14:cNvContentPartPr/>
                <p14:nvPr/>
              </p14:nvContentPartPr>
              <p14:xfrm>
                <a:off x="9408895" y="3561742"/>
                <a:ext cx="203040" cy="131400"/>
              </p14:xfrm>
            </p:contentPart>
          </mc:Choice>
          <mc:Fallback xmlns="">
            <p:pic>
              <p:nvPicPr>
                <p:cNvPr id="45" name="Freihand 44">
                  <a:extLst>
                    <a:ext uri="{FF2B5EF4-FFF2-40B4-BE49-F238E27FC236}">
                      <a16:creationId xmlns:a16="http://schemas.microsoft.com/office/drawing/2014/main" id="{019BCFDA-DE36-B392-BD4D-C45E9E7BC76C}"/>
                    </a:ext>
                  </a:extLst>
                </p:cNvPr>
                <p:cNvPicPr/>
                <p:nvPr/>
              </p:nvPicPr>
              <p:blipFill>
                <a:blip r:embed="rId86"/>
                <a:stretch>
                  <a:fillRect/>
                </a:stretch>
              </p:blipFill>
              <p:spPr>
                <a:xfrm>
                  <a:off x="9400255" y="3552742"/>
                  <a:ext cx="220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 name="Freihand 45">
                  <a:extLst>
                    <a:ext uri="{FF2B5EF4-FFF2-40B4-BE49-F238E27FC236}">
                      <a16:creationId xmlns:a16="http://schemas.microsoft.com/office/drawing/2014/main" id="{1B4185F9-0321-9D24-7B12-0E4C8C759500}"/>
                    </a:ext>
                  </a:extLst>
                </p14:cNvPr>
                <p14:cNvContentPartPr/>
                <p14:nvPr/>
              </p14:nvContentPartPr>
              <p14:xfrm>
                <a:off x="9711295" y="3391822"/>
                <a:ext cx="200520" cy="232920"/>
              </p14:xfrm>
            </p:contentPart>
          </mc:Choice>
          <mc:Fallback xmlns="">
            <p:pic>
              <p:nvPicPr>
                <p:cNvPr id="46" name="Freihand 45">
                  <a:extLst>
                    <a:ext uri="{FF2B5EF4-FFF2-40B4-BE49-F238E27FC236}">
                      <a16:creationId xmlns:a16="http://schemas.microsoft.com/office/drawing/2014/main" id="{1B4185F9-0321-9D24-7B12-0E4C8C759500}"/>
                    </a:ext>
                  </a:extLst>
                </p:cNvPr>
                <p:cNvPicPr/>
                <p:nvPr/>
              </p:nvPicPr>
              <p:blipFill>
                <a:blip r:embed="rId88"/>
                <a:stretch>
                  <a:fillRect/>
                </a:stretch>
              </p:blipFill>
              <p:spPr>
                <a:xfrm>
                  <a:off x="9702655" y="3382822"/>
                  <a:ext cx="2181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7" name="Freihand 46">
                  <a:extLst>
                    <a:ext uri="{FF2B5EF4-FFF2-40B4-BE49-F238E27FC236}">
                      <a16:creationId xmlns:a16="http://schemas.microsoft.com/office/drawing/2014/main" id="{91D5E0F4-DF7F-012A-9686-2D5F875C0C9A}"/>
                    </a:ext>
                  </a:extLst>
                </p14:cNvPr>
                <p14:cNvContentPartPr/>
                <p14:nvPr/>
              </p14:nvContentPartPr>
              <p14:xfrm>
                <a:off x="9961855" y="3342142"/>
                <a:ext cx="88560" cy="359280"/>
              </p14:xfrm>
            </p:contentPart>
          </mc:Choice>
          <mc:Fallback xmlns="">
            <p:pic>
              <p:nvPicPr>
                <p:cNvPr id="47" name="Freihand 46">
                  <a:extLst>
                    <a:ext uri="{FF2B5EF4-FFF2-40B4-BE49-F238E27FC236}">
                      <a16:creationId xmlns:a16="http://schemas.microsoft.com/office/drawing/2014/main" id="{91D5E0F4-DF7F-012A-9686-2D5F875C0C9A}"/>
                    </a:ext>
                  </a:extLst>
                </p:cNvPr>
                <p:cNvPicPr/>
                <p:nvPr/>
              </p:nvPicPr>
              <p:blipFill>
                <a:blip r:embed="rId90"/>
                <a:stretch>
                  <a:fillRect/>
                </a:stretch>
              </p:blipFill>
              <p:spPr>
                <a:xfrm>
                  <a:off x="9953215" y="3333502"/>
                  <a:ext cx="10620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8" name="Freihand 47">
                  <a:extLst>
                    <a:ext uri="{FF2B5EF4-FFF2-40B4-BE49-F238E27FC236}">
                      <a16:creationId xmlns:a16="http://schemas.microsoft.com/office/drawing/2014/main" id="{E097039D-AF20-5103-8350-7B317FD89C17}"/>
                    </a:ext>
                  </a:extLst>
                </p14:cNvPr>
                <p14:cNvContentPartPr/>
                <p14:nvPr/>
              </p14:nvContentPartPr>
              <p14:xfrm>
                <a:off x="10093975" y="3328462"/>
                <a:ext cx="282240" cy="212040"/>
              </p14:xfrm>
            </p:contentPart>
          </mc:Choice>
          <mc:Fallback xmlns="">
            <p:pic>
              <p:nvPicPr>
                <p:cNvPr id="48" name="Freihand 47">
                  <a:extLst>
                    <a:ext uri="{FF2B5EF4-FFF2-40B4-BE49-F238E27FC236}">
                      <a16:creationId xmlns:a16="http://schemas.microsoft.com/office/drawing/2014/main" id="{E097039D-AF20-5103-8350-7B317FD89C17}"/>
                    </a:ext>
                  </a:extLst>
                </p:cNvPr>
                <p:cNvPicPr/>
                <p:nvPr/>
              </p:nvPicPr>
              <p:blipFill>
                <a:blip r:embed="rId92"/>
                <a:stretch>
                  <a:fillRect/>
                </a:stretch>
              </p:blipFill>
              <p:spPr>
                <a:xfrm>
                  <a:off x="10085335" y="3319462"/>
                  <a:ext cx="2998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9" name="Freihand 48">
                  <a:extLst>
                    <a:ext uri="{FF2B5EF4-FFF2-40B4-BE49-F238E27FC236}">
                      <a16:creationId xmlns:a16="http://schemas.microsoft.com/office/drawing/2014/main" id="{7AC6A605-2308-696E-EA6C-E4FF4E4922FA}"/>
                    </a:ext>
                  </a:extLst>
                </p14:cNvPr>
                <p14:cNvContentPartPr/>
                <p14:nvPr/>
              </p14:nvContentPartPr>
              <p14:xfrm>
                <a:off x="10555135" y="3287782"/>
                <a:ext cx="269640" cy="171000"/>
              </p14:xfrm>
            </p:contentPart>
          </mc:Choice>
          <mc:Fallback xmlns="">
            <p:pic>
              <p:nvPicPr>
                <p:cNvPr id="49" name="Freihand 48">
                  <a:extLst>
                    <a:ext uri="{FF2B5EF4-FFF2-40B4-BE49-F238E27FC236}">
                      <a16:creationId xmlns:a16="http://schemas.microsoft.com/office/drawing/2014/main" id="{7AC6A605-2308-696E-EA6C-E4FF4E4922FA}"/>
                    </a:ext>
                  </a:extLst>
                </p:cNvPr>
                <p:cNvPicPr/>
                <p:nvPr/>
              </p:nvPicPr>
              <p:blipFill>
                <a:blip r:embed="rId94"/>
                <a:stretch>
                  <a:fillRect/>
                </a:stretch>
              </p:blipFill>
              <p:spPr>
                <a:xfrm>
                  <a:off x="10546135" y="3278782"/>
                  <a:ext cx="287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0" name="Freihand 49">
                  <a:extLst>
                    <a:ext uri="{FF2B5EF4-FFF2-40B4-BE49-F238E27FC236}">
                      <a16:creationId xmlns:a16="http://schemas.microsoft.com/office/drawing/2014/main" id="{EF9A4E1D-E585-F327-8B9D-8E8B4AE9AA8A}"/>
                    </a:ext>
                  </a:extLst>
                </p14:cNvPr>
                <p14:cNvContentPartPr/>
                <p14:nvPr/>
              </p14:nvContentPartPr>
              <p14:xfrm>
                <a:off x="10844575" y="3126862"/>
                <a:ext cx="21960" cy="259920"/>
              </p14:xfrm>
            </p:contentPart>
          </mc:Choice>
          <mc:Fallback xmlns="">
            <p:pic>
              <p:nvPicPr>
                <p:cNvPr id="50" name="Freihand 49">
                  <a:extLst>
                    <a:ext uri="{FF2B5EF4-FFF2-40B4-BE49-F238E27FC236}">
                      <a16:creationId xmlns:a16="http://schemas.microsoft.com/office/drawing/2014/main" id="{EF9A4E1D-E585-F327-8B9D-8E8B4AE9AA8A}"/>
                    </a:ext>
                  </a:extLst>
                </p:cNvPr>
                <p:cNvPicPr/>
                <p:nvPr/>
              </p:nvPicPr>
              <p:blipFill>
                <a:blip r:embed="rId96"/>
                <a:stretch>
                  <a:fillRect/>
                </a:stretch>
              </p:blipFill>
              <p:spPr>
                <a:xfrm>
                  <a:off x="10835575" y="3117862"/>
                  <a:ext cx="396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1" name="Freihand 50">
                  <a:extLst>
                    <a:ext uri="{FF2B5EF4-FFF2-40B4-BE49-F238E27FC236}">
                      <a16:creationId xmlns:a16="http://schemas.microsoft.com/office/drawing/2014/main" id="{F45F4503-2BAE-3929-2371-0A633DC65E48}"/>
                    </a:ext>
                  </a:extLst>
                </p14:cNvPr>
                <p14:cNvContentPartPr/>
                <p14:nvPr/>
              </p14:nvContentPartPr>
              <p14:xfrm>
                <a:off x="10937815" y="3027862"/>
                <a:ext cx="524520" cy="390960"/>
              </p14:xfrm>
            </p:contentPart>
          </mc:Choice>
          <mc:Fallback xmlns="">
            <p:pic>
              <p:nvPicPr>
                <p:cNvPr id="51" name="Freihand 50">
                  <a:extLst>
                    <a:ext uri="{FF2B5EF4-FFF2-40B4-BE49-F238E27FC236}">
                      <a16:creationId xmlns:a16="http://schemas.microsoft.com/office/drawing/2014/main" id="{F45F4503-2BAE-3929-2371-0A633DC65E48}"/>
                    </a:ext>
                  </a:extLst>
                </p:cNvPr>
                <p:cNvPicPr/>
                <p:nvPr/>
              </p:nvPicPr>
              <p:blipFill>
                <a:blip r:embed="rId98"/>
                <a:stretch>
                  <a:fillRect/>
                </a:stretch>
              </p:blipFill>
              <p:spPr>
                <a:xfrm>
                  <a:off x="10929175" y="3018862"/>
                  <a:ext cx="5421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2" name="Freihand 51">
                  <a:extLst>
                    <a:ext uri="{FF2B5EF4-FFF2-40B4-BE49-F238E27FC236}">
                      <a16:creationId xmlns:a16="http://schemas.microsoft.com/office/drawing/2014/main" id="{1E0F7A5F-B17E-DB7E-2006-572721980245}"/>
                    </a:ext>
                  </a:extLst>
                </p14:cNvPr>
                <p14:cNvContentPartPr/>
                <p14:nvPr/>
              </p14:nvContentPartPr>
              <p14:xfrm>
                <a:off x="10286215" y="3698902"/>
                <a:ext cx="210240" cy="115200"/>
              </p14:xfrm>
            </p:contentPart>
          </mc:Choice>
          <mc:Fallback xmlns="">
            <p:pic>
              <p:nvPicPr>
                <p:cNvPr id="52" name="Freihand 51">
                  <a:extLst>
                    <a:ext uri="{FF2B5EF4-FFF2-40B4-BE49-F238E27FC236}">
                      <a16:creationId xmlns:a16="http://schemas.microsoft.com/office/drawing/2014/main" id="{1E0F7A5F-B17E-DB7E-2006-572721980245}"/>
                    </a:ext>
                  </a:extLst>
                </p:cNvPr>
                <p:cNvPicPr/>
                <p:nvPr/>
              </p:nvPicPr>
              <p:blipFill>
                <a:blip r:embed="rId100"/>
                <a:stretch>
                  <a:fillRect/>
                </a:stretch>
              </p:blipFill>
              <p:spPr>
                <a:xfrm>
                  <a:off x="10277215" y="3690262"/>
                  <a:ext cx="227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4" name="Freihand 53">
                  <a:extLst>
                    <a:ext uri="{FF2B5EF4-FFF2-40B4-BE49-F238E27FC236}">
                      <a16:creationId xmlns:a16="http://schemas.microsoft.com/office/drawing/2014/main" id="{51F66CDF-3A8F-6395-CAEF-08FA809D8A72}"/>
                    </a:ext>
                  </a:extLst>
                </p14:cNvPr>
                <p14:cNvContentPartPr/>
                <p14:nvPr/>
              </p14:nvContentPartPr>
              <p14:xfrm>
                <a:off x="10528855" y="3630862"/>
                <a:ext cx="154440" cy="110160"/>
              </p14:xfrm>
            </p:contentPart>
          </mc:Choice>
          <mc:Fallback xmlns="">
            <p:pic>
              <p:nvPicPr>
                <p:cNvPr id="54" name="Freihand 53">
                  <a:extLst>
                    <a:ext uri="{FF2B5EF4-FFF2-40B4-BE49-F238E27FC236}">
                      <a16:creationId xmlns:a16="http://schemas.microsoft.com/office/drawing/2014/main" id="{51F66CDF-3A8F-6395-CAEF-08FA809D8A72}"/>
                    </a:ext>
                  </a:extLst>
                </p:cNvPr>
                <p:cNvPicPr/>
                <p:nvPr/>
              </p:nvPicPr>
              <p:blipFill>
                <a:blip r:embed="rId102"/>
                <a:stretch>
                  <a:fillRect/>
                </a:stretch>
              </p:blipFill>
              <p:spPr>
                <a:xfrm>
                  <a:off x="10519855" y="3622222"/>
                  <a:ext cx="172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5" name="Freihand 54">
                  <a:extLst>
                    <a:ext uri="{FF2B5EF4-FFF2-40B4-BE49-F238E27FC236}">
                      <a16:creationId xmlns:a16="http://schemas.microsoft.com/office/drawing/2014/main" id="{84429E7C-4951-B126-D446-574EA2AF1FAA}"/>
                    </a:ext>
                  </a:extLst>
                </p14:cNvPr>
                <p14:cNvContentPartPr/>
                <p14:nvPr/>
              </p14:nvContentPartPr>
              <p14:xfrm>
                <a:off x="10726855" y="3485782"/>
                <a:ext cx="374040" cy="186840"/>
              </p14:xfrm>
            </p:contentPart>
          </mc:Choice>
          <mc:Fallback xmlns="">
            <p:pic>
              <p:nvPicPr>
                <p:cNvPr id="55" name="Freihand 54">
                  <a:extLst>
                    <a:ext uri="{FF2B5EF4-FFF2-40B4-BE49-F238E27FC236}">
                      <a16:creationId xmlns:a16="http://schemas.microsoft.com/office/drawing/2014/main" id="{84429E7C-4951-B126-D446-574EA2AF1FAA}"/>
                    </a:ext>
                  </a:extLst>
                </p:cNvPr>
                <p:cNvPicPr/>
                <p:nvPr/>
              </p:nvPicPr>
              <p:blipFill>
                <a:blip r:embed="rId104"/>
                <a:stretch>
                  <a:fillRect/>
                </a:stretch>
              </p:blipFill>
              <p:spPr>
                <a:xfrm>
                  <a:off x="10717855" y="3476782"/>
                  <a:ext cx="391680" cy="20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57" name="Freihand 56">
                <a:extLst>
                  <a:ext uri="{FF2B5EF4-FFF2-40B4-BE49-F238E27FC236}">
                    <a16:creationId xmlns:a16="http://schemas.microsoft.com/office/drawing/2014/main" id="{79A7C9FC-5495-E002-5F28-A520320E1D59}"/>
                  </a:ext>
                </a:extLst>
              </p14:cNvPr>
              <p14:cNvContentPartPr/>
              <p14:nvPr/>
            </p14:nvContentPartPr>
            <p14:xfrm>
              <a:off x="1380895" y="5373622"/>
              <a:ext cx="2666520" cy="90720"/>
            </p14:xfrm>
          </p:contentPart>
        </mc:Choice>
        <mc:Fallback xmlns="">
          <p:pic>
            <p:nvPicPr>
              <p:cNvPr id="57" name="Freihand 56">
                <a:extLst>
                  <a:ext uri="{FF2B5EF4-FFF2-40B4-BE49-F238E27FC236}">
                    <a16:creationId xmlns:a16="http://schemas.microsoft.com/office/drawing/2014/main" id="{79A7C9FC-5495-E002-5F28-A520320E1D59}"/>
                  </a:ext>
                </a:extLst>
              </p:cNvPr>
              <p:cNvPicPr/>
              <p:nvPr/>
            </p:nvPicPr>
            <p:blipFill>
              <a:blip r:embed="rId106"/>
              <a:stretch>
                <a:fillRect/>
              </a:stretch>
            </p:blipFill>
            <p:spPr>
              <a:xfrm>
                <a:off x="1371895" y="5364982"/>
                <a:ext cx="2684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8" name="Freihand 57">
                <a:extLst>
                  <a:ext uri="{FF2B5EF4-FFF2-40B4-BE49-F238E27FC236}">
                    <a16:creationId xmlns:a16="http://schemas.microsoft.com/office/drawing/2014/main" id="{6BEA3E9A-19D6-C658-F861-28CB526D5B93}"/>
                  </a:ext>
                </a:extLst>
              </p14:cNvPr>
              <p14:cNvContentPartPr/>
              <p14:nvPr/>
            </p14:nvContentPartPr>
            <p14:xfrm>
              <a:off x="1507255" y="5767102"/>
              <a:ext cx="6348960" cy="77760"/>
            </p14:xfrm>
          </p:contentPart>
        </mc:Choice>
        <mc:Fallback xmlns="">
          <p:pic>
            <p:nvPicPr>
              <p:cNvPr id="58" name="Freihand 57">
                <a:extLst>
                  <a:ext uri="{FF2B5EF4-FFF2-40B4-BE49-F238E27FC236}">
                    <a16:creationId xmlns:a16="http://schemas.microsoft.com/office/drawing/2014/main" id="{6BEA3E9A-19D6-C658-F861-28CB526D5B93}"/>
                  </a:ext>
                </a:extLst>
              </p:cNvPr>
              <p:cNvPicPr/>
              <p:nvPr/>
            </p:nvPicPr>
            <p:blipFill>
              <a:blip r:embed="rId108"/>
              <a:stretch>
                <a:fillRect/>
              </a:stretch>
            </p:blipFill>
            <p:spPr>
              <a:xfrm>
                <a:off x="1498255" y="5758102"/>
                <a:ext cx="6366600" cy="95400"/>
              </a:xfrm>
              <a:prstGeom prst="rect">
                <a:avLst/>
              </a:prstGeom>
            </p:spPr>
          </p:pic>
        </mc:Fallback>
      </mc:AlternateContent>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16349A9-5D57-BE10-FE11-AE04A3FDC911}"/>
                  </a:ext>
                </a:extLst>
              </p14:cNvPr>
              <p14:cNvContentPartPr/>
              <p14:nvPr/>
            </p14:nvContentPartPr>
            <p14:xfrm>
              <a:off x="6401815" y="376822"/>
              <a:ext cx="1316880" cy="105480"/>
            </p14:xfrm>
          </p:contentPart>
        </mc:Choice>
        <mc:Fallback xmlns="">
          <p:pic>
            <p:nvPicPr>
              <p:cNvPr id="2" name="Freihand 1">
                <a:extLst>
                  <a:ext uri="{FF2B5EF4-FFF2-40B4-BE49-F238E27FC236}">
                    <a16:creationId xmlns:a16="http://schemas.microsoft.com/office/drawing/2014/main" id="{216349A9-5D57-BE10-FE11-AE04A3FDC911}"/>
                  </a:ext>
                </a:extLst>
              </p:cNvPr>
              <p:cNvPicPr/>
              <p:nvPr/>
            </p:nvPicPr>
            <p:blipFill>
              <a:blip r:embed="rId4"/>
              <a:stretch>
                <a:fillRect/>
              </a:stretch>
            </p:blipFill>
            <p:spPr>
              <a:xfrm>
                <a:off x="6393175" y="367822"/>
                <a:ext cx="1334520" cy="123120"/>
              </a:xfrm>
              <a:prstGeom prst="rect">
                <a:avLst/>
              </a:prstGeom>
            </p:spPr>
          </p:pic>
        </mc:Fallback>
      </mc:AlternateContent>
      <p:grpSp>
        <p:nvGrpSpPr>
          <p:cNvPr id="35" name="Gruppieren 34">
            <a:extLst>
              <a:ext uri="{FF2B5EF4-FFF2-40B4-BE49-F238E27FC236}">
                <a16:creationId xmlns:a16="http://schemas.microsoft.com/office/drawing/2014/main" id="{816C67FE-F2F9-2DA5-7282-5011FB816E67}"/>
              </a:ext>
            </a:extLst>
          </p:cNvPr>
          <p:cNvGrpSpPr/>
          <p:nvPr/>
        </p:nvGrpSpPr>
        <p:grpSpPr>
          <a:xfrm>
            <a:off x="8617615" y="77662"/>
            <a:ext cx="3388320" cy="787320"/>
            <a:chOff x="8617615" y="77662"/>
            <a:chExt cx="3388320" cy="7873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36F980B-08B5-171A-CE4B-8F99572F54B4}"/>
                    </a:ext>
                  </a:extLst>
                </p14:cNvPr>
                <p14:cNvContentPartPr/>
                <p14:nvPr/>
              </p14:nvContentPartPr>
              <p14:xfrm>
                <a:off x="8617615" y="209782"/>
                <a:ext cx="15120" cy="126000"/>
              </p14:xfrm>
            </p:contentPart>
          </mc:Choice>
          <mc:Fallback xmlns="">
            <p:pic>
              <p:nvPicPr>
                <p:cNvPr id="3" name="Freihand 2">
                  <a:extLst>
                    <a:ext uri="{FF2B5EF4-FFF2-40B4-BE49-F238E27FC236}">
                      <a16:creationId xmlns:a16="http://schemas.microsoft.com/office/drawing/2014/main" id="{636F980B-08B5-171A-CE4B-8F99572F54B4}"/>
                    </a:ext>
                  </a:extLst>
                </p:cNvPr>
                <p:cNvPicPr/>
                <p:nvPr/>
              </p:nvPicPr>
              <p:blipFill>
                <a:blip r:embed="rId6"/>
                <a:stretch>
                  <a:fillRect/>
                </a:stretch>
              </p:blipFill>
              <p:spPr>
                <a:xfrm>
                  <a:off x="8608615" y="201142"/>
                  <a:ext cx="32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FB675958-AB4C-6497-C8FF-049A3FC2E71A}"/>
                    </a:ext>
                  </a:extLst>
                </p14:cNvPr>
                <p14:cNvContentPartPr/>
                <p14:nvPr/>
              </p14:nvContentPartPr>
              <p14:xfrm>
                <a:off x="8761255" y="156502"/>
                <a:ext cx="112320" cy="216720"/>
              </p14:xfrm>
            </p:contentPart>
          </mc:Choice>
          <mc:Fallback xmlns="">
            <p:pic>
              <p:nvPicPr>
                <p:cNvPr id="5" name="Freihand 4">
                  <a:extLst>
                    <a:ext uri="{FF2B5EF4-FFF2-40B4-BE49-F238E27FC236}">
                      <a16:creationId xmlns:a16="http://schemas.microsoft.com/office/drawing/2014/main" id="{FB675958-AB4C-6497-C8FF-049A3FC2E71A}"/>
                    </a:ext>
                  </a:extLst>
                </p:cNvPr>
                <p:cNvPicPr/>
                <p:nvPr/>
              </p:nvPicPr>
              <p:blipFill>
                <a:blip r:embed="rId8"/>
                <a:stretch>
                  <a:fillRect/>
                </a:stretch>
              </p:blipFill>
              <p:spPr>
                <a:xfrm>
                  <a:off x="8752615" y="147502"/>
                  <a:ext cx="1299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7DDA3B87-A73A-4A2F-5572-EA9F8F6138F0}"/>
                    </a:ext>
                  </a:extLst>
                </p14:cNvPr>
                <p14:cNvContentPartPr/>
                <p14:nvPr/>
              </p14:nvContentPartPr>
              <p14:xfrm>
                <a:off x="8974375" y="211222"/>
                <a:ext cx="97560" cy="110160"/>
              </p14:xfrm>
            </p:contentPart>
          </mc:Choice>
          <mc:Fallback xmlns="">
            <p:pic>
              <p:nvPicPr>
                <p:cNvPr id="6" name="Freihand 5">
                  <a:extLst>
                    <a:ext uri="{FF2B5EF4-FFF2-40B4-BE49-F238E27FC236}">
                      <a16:creationId xmlns:a16="http://schemas.microsoft.com/office/drawing/2014/main" id="{7DDA3B87-A73A-4A2F-5572-EA9F8F6138F0}"/>
                    </a:ext>
                  </a:extLst>
                </p:cNvPr>
                <p:cNvPicPr/>
                <p:nvPr/>
              </p:nvPicPr>
              <p:blipFill>
                <a:blip r:embed="rId10"/>
                <a:stretch>
                  <a:fillRect/>
                </a:stretch>
              </p:blipFill>
              <p:spPr>
                <a:xfrm>
                  <a:off x="8965375" y="202582"/>
                  <a:ext cx="115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DBE27D6E-CB71-BF59-B18B-B3F8E76D0C6A}"/>
                    </a:ext>
                  </a:extLst>
                </p14:cNvPr>
                <p14:cNvContentPartPr/>
                <p14:nvPr/>
              </p14:nvContentPartPr>
              <p14:xfrm>
                <a:off x="9298015" y="238582"/>
                <a:ext cx="7200" cy="5040"/>
              </p14:xfrm>
            </p:contentPart>
          </mc:Choice>
          <mc:Fallback xmlns="">
            <p:pic>
              <p:nvPicPr>
                <p:cNvPr id="8" name="Freihand 7">
                  <a:extLst>
                    <a:ext uri="{FF2B5EF4-FFF2-40B4-BE49-F238E27FC236}">
                      <a16:creationId xmlns:a16="http://schemas.microsoft.com/office/drawing/2014/main" id="{DBE27D6E-CB71-BF59-B18B-B3F8E76D0C6A}"/>
                    </a:ext>
                  </a:extLst>
                </p:cNvPr>
                <p:cNvPicPr/>
                <p:nvPr/>
              </p:nvPicPr>
              <p:blipFill>
                <a:blip r:embed="rId12"/>
                <a:stretch>
                  <a:fillRect/>
                </a:stretch>
              </p:blipFill>
              <p:spPr>
                <a:xfrm>
                  <a:off x="9289375" y="229582"/>
                  <a:ext cx="24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2CE05E89-5B59-0C35-3F34-167AB009AE9A}"/>
                    </a:ext>
                  </a:extLst>
                </p14:cNvPr>
                <p14:cNvContentPartPr/>
                <p14:nvPr/>
              </p14:nvContentPartPr>
              <p14:xfrm>
                <a:off x="9302695" y="302302"/>
                <a:ext cx="13320" cy="7200"/>
              </p14:xfrm>
            </p:contentPart>
          </mc:Choice>
          <mc:Fallback xmlns="">
            <p:pic>
              <p:nvPicPr>
                <p:cNvPr id="9" name="Freihand 8">
                  <a:extLst>
                    <a:ext uri="{FF2B5EF4-FFF2-40B4-BE49-F238E27FC236}">
                      <a16:creationId xmlns:a16="http://schemas.microsoft.com/office/drawing/2014/main" id="{2CE05E89-5B59-0C35-3F34-167AB009AE9A}"/>
                    </a:ext>
                  </a:extLst>
                </p:cNvPr>
                <p:cNvPicPr/>
                <p:nvPr/>
              </p:nvPicPr>
              <p:blipFill>
                <a:blip r:embed="rId14"/>
                <a:stretch>
                  <a:fillRect/>
                </a:stretch>
              </p:blipFill>
              <p:spPr>
                <a:xfrm>
                  <a:off x="9293695" y="293662"/>
                  <a:ext cx="30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E1FE8B4B-6904-B1A4-5468-E8E1C67DB84D}"/>
                    </a:ext>
                  </a:extLst>
                </p14:cNvPr>
                <p14:cNvContentPartPr/>
                <p14:nvPr/>
              </p14:nvContentPartPr>
              <p14:xfrm>
                <a:off x="9630295" y="261262"/>
                <a:ext cx="24120" cy="108360"/>
              </p14:xfrm>
            </p:contentPart>
          </mc:Choice>
          <mc:Fallback xmlns="">
            <p:pic>
              <p:nvPicPr>
                <p:cNvPr id="10" name="Freihand 9">
                  <a:extLst>
                    <a:ext uri="{FF2B5EF4-FFF2-40B4-BE49-F238E27FC236}">
                      <a16:creationId xmlns:a16="http://schemas.microsoft.com/office/drawing/2014/main" id="{E1FE8B4B-6904-B1A4-5468-E8E1C67DB84D}"/>
                    </a:ext>
                  </a:extLst>
                </p:cNvPr>
                <p:cNvPicPr/>
                <p:nvPr/>
              </p:nvPicPr>
              <p:blipFill>
                <a:blip r:embed="rId16"/>
                <a:stretch>
                  <a:fillRect/>
                </a:stretch>
              </p:blipFill>
              <p:spPr>
                <a:xfrm>
                  <a:off x="9621655" y="252262"/>
                  <a:ext cx="41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149FEDB6-8AA2-9586-DD91-DA643EB05D40}"/>
                    </a:ext>
                  </a:extLst>
                </p14:cNvPr>
                <p14:cNvContentPartPr/>
                <p14:nvPr/>
              </p14:nvContentPartPr>
              <p14:xfrm>
                <a:off x="9541735" y="184222"/>
                <a:ext cx="165960" cy="187560"/>
              </p14:xfrm>
            </p:contentPart>
          </mc:Choice>
          <mc:Fallback xmlns="">
            <p:pic>
              <p:nvPicPr>
                <p:cNvPr id="11" name="Freihand 10">
                  <a:extLst>
                    <a:ext uri="{FF2B5EF4-FFF2-40B4-BE49-F238E27FC236}">
                      <a16:creationId xmlns:a16="http://schemas.microsoft.com/office/drawing/2014/main" id="{149FEDB6-8AA2-9586-DD91-DA643EB05D40}"/>
                    </a:ext>
                  </a:extLst>
                </p:cNvPr>
                <p:cNvPicPr/>
                <p:nvPr/>
              </p:nvPicPr>
              <p:blipFill>
                <a:blip r:embed="rId18"/>
                <a:stretch>
                  <a:fillRect/>
                </a:stretch>
              </p:blipFill>
              <p:spPr>
                <a:xfrm>
                  <a:off x="9532735" y="175582"/>
                  <a:ext cx="1836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B21C6450-31D0-AC4B-76FC-646F7DAEBF08}"/>
                    </a:ext>
                  </a:extLst>
                </p14:cNvPr>
                <p14:cNvContentPartPr/>
                <p14:nvPr/>
              </p14:nvContentPartPr>
              <p14:xfrm>
                <a:off x="9730015" y="273862"/>
                <a:ext cx="176040" cy="63000"/>
              </p14:xfrm>
            </p:contentPart>
          </mc:Choice>
          <mc:Fallback xmlns="">
            <p:pic>
              <p:nvPicPr>
                <p:cNvPr id="12" name="Freihand 11">
                  <a:extLst>
                    <a:ext uri="{FF2B5EF4-FFF2-40B4-BE49-F238E27FC236}">
                      <a16:creationId xmlns:a16="http://schemas.microsoft.com/office/drawing/2014/main" id="{B21C6450-31D0-AC4B-76FC-646F7DAEBF08}"/>
                    </a:ext>
                  </a:extLst>
                </p:cNvPr>
                <p:cNvPicPr/>
                <p:nvPr/>
              </p:nvPicPr>
              <p:blipFill>
                <a:blip r:embed="rId20"/>
                <a:stretch>
                  <a:fillRect/>
                </a:stretch>
              </p:blipFill>
              <p:spPr>
                <a:xfrm>
                  <a:off x="9721375" y="265222"/>
                  <a:ext cx="193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E9DE15C3-608E-5E28-A5EE-18E4A95AB55B}"/>
                    </a:ext>
                  </a:extLst>
                </p14:cNvPr>
                <p14:cNvContentPartPr/>
                <p14:nvPr/>
              </p14:nvContentPartPr>
              <p14:xfrm>
                <a:off x="9952495" y="150742"/>
                <a:ext cx="268200" cy="189720"/>
              </p14:xfrm>
            </p:contentPart>
          </mc:Choice>
          <mc:Fallback xmlns="">
            <p:pic>
              <p:nvPicPr>
                <p:cNvPr id="13" name="Freihand 12">
                  <a:extLst>
                    <a:ext uri="{FF2B5EF4-FFF2-40B4-BE49-F238E27FC236}">
                      <a16:creationId xmlns:a16="http://schemas.microsoft.com/office/drawing/2014/main" id="{E9DE15C3-608E-5E28-A5EE-18E4A95AB55B}"/>
                    </a:ext>
                  </a:extLst>
                </p:cNvPr>
                <p:cNvPicPr/>
                <p:nvPr/>
              </p:nvPicPr>
              <p:blipFill>
                <a:blip r:embed="rId22"/>
                <a:stretch>
                  <a:fillRect/>
                </a:stretch>
              </p:blipFill>
              <p:spPr>
                <a:xfrm>
                  <a:off x="9943495" y="141742"/>
                  <a:ext cx="2858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5C4266F2-1159-2B13-06A3-6523E4AC28C0}"/>
                    </a:ext>
                  </a:extLst>
                </p14:cNvPr>
                <p14:cNvContentPartPr/>
                <p14:nvPr/>
              </p14:nvContentPartPr>
              <p14:xfrm>
                <a:off x="10307095" y="254422"/>
                <a:ext cx="126000" cy="69840"/>
              </p14:xfrm>
            </p:contentPart>
          </mc:Choice>
          <mc:Fallback xmlns="">
            <p:pic>
              <p:nvPicPr>
                <p:cNvPr id="16" name="Freihand 15">
                  <a:extLst>
                    <a:ext uri="{FF2B5EF4-FFF2-40B4-BE49-F238E27FC236}">
                      <a16:creationId xmlns:a16="http://schemas.microsoft.com/office/drawing/2014/main" id="{5C4266F2-1159-2B13-06A3-6523E4AC28C0}"/>
                    </a:ext>
                  </a:extLst>
                </p:cNvPr>
                <p:cNvPicPr/>
                <p:nvPr/>
              </p:nvPicPr>
              <p:blipFill>
                <a:blip r:embed="rId24"/>
                <a:stretch>
                  <a:fillRect/>
                </a:stretch>
              </p:blipFill>
              <p:spPr>
                <a:xfrm>
                  <a:off x="10298455" y="245422"/>
                  <a:ext cx="143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7EBCCA5E-E0D9-5A90-83AF-B29662A5B6DC}"/>
                    </a:ext>
                  </a:extLst>
                </p14:cNvPr>
                <p14:cNvContentPartPr/>
                <p14:nvPr/>
              </p14:nvContentPartPr>
              <p14:xfrm>
                <a:off x="10449295" y="119422"/>
                <a:ext cx="368640" cy="210960"/>
              </p14:xfrm>
            </p:contentPart>
          </mc:Choice>
          <mc:Fallback xmlns="">
            <p:pic>
              <p:nvPicPr>
                <p:cNvPr id="17" name="Freihand 16">
                  <a:extLst>
                    <a:ext uri="{FF2B5EF4-FFF2-40B4-BE49-F238E27FC236}">
                      <a16:creationId xmlns:a16="http://schemas.microsoft.com/office/drawing/2014/main" id="{7EBCCA5E-E0D9-5A90-83AF-B29662A5B6DC}"/>
                    </a:ext>
                  </a:extLst>
                </p:cNvPr>
                <p:cNvPicPr/>
                <p:nvPr/>
              </p:nvPicPr>
              <p:blipFill>
                <a:blip r:embed="rId26"/>
                <a:stretch>
                  <a:fillRect/>
                </a:stretch>
              </p:blipFill>
              <p:spPr>
                <a:xfrm>
                  <a:off x="10440295" y="110422"/>
                  <a:ext cx="3862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B2AB10F8-8EF2-B2C2-92E9-E1199AFD974E}"/>
                    </a:ext>
                  </a:extLst>
                </p14:cNvPr>
                <p14:cNvContentPartPr/>
                <p14:nvPr/>
              </p14:nvContentPartPr>
              <p14:xfrm>
                <a:off x="10870495" y="195382"/>
                <a:ext cx="275040" cy="76680"/>
              </p14:xfrm>
            </p:contentPart>
          </mc:Choice>
          <mc:Fallback xmlns="">
            <p:pic>
              <p:nvPicPr>
                <p:cNvPr id="18" name="Freihand 17">
                  <a:extLst>
                    <a:ext uri="{FF2B5EF4-FFF2-40B4-BE49-F238E27FC236}">
                      <a16:creationId xmlns:a16="http://schemas.microsoft.com/office/drawing/2014/main" id="{B2AB10F8-8EF2-B2C2-92E9-E1199AFD974E}"/>
                    </a:ext>
                  </a:extLst>
                </p:cNvPr>
                <p:cNvPicPr/>
                <p:nvPr/>
              </p:nvPicPr>
              <p:blipFill>
                <a:blip r:embed="rId28"/>
                <a:stretch>
                  <a:fillRect/>
                </a:stretch>
              </p:blipFill>
              <p:spPr>
                <a:xfrm>
                  <a:off x="10861495" y="186742"/>
                  <a:ext cx="292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16B908F-6337-DCB8-C462-F46605D5FBD6}"/>
                    </a:ext>
                  </a:extLst>
                </p14:cNvPr>
                <p14:cNvContentPartPr/>
                <p14:nvPr/>
              </p14:nvContentPartPr>
              <p14:xfrm>
                <a:off x="11207095" y="77662"/>
                <a:ext cx="273960" cy="176400"/>
              </p14:xfrm>
            </p:contentPart>
          </mc:Choice>
          <mc:Fallback xmlns="">
            <p:pic>
              <p:nvPicPr>
                <p:cNvPr id="19" name="Freihand 18">
                  <a:extLst>
                    <a:ext uri="{FF2B5EF4-FFF2-40B4-BE49-F238E27FC236}">
                      <a16:creationId xmlns:a16="http://schemas.microsoft.com/office/drawing/2014/main" id="{216B908F-6337-DCB8-C462-F46605D5FBD6}"/>
                    </a:ext>
                  </a:extLst>
                </p:cNvPr>
                <p:cNvPicPr/>
                <p:nvPr/>
              </p:nvPicPr>
              <p:blipFill>
                <a:blip r:embed="rId30"/>
                <a:stretch>
                  <a:fillRect/>
                </a:stretch>
              </p:blipFill>
              <p:spPr>
                <a:xfrm>
                  <a:off x="11198455" y="68662"/>
                  <a:ext cx="291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5A169BCE-ABF7-883E-53E5-93B5BE052164}"/>
                    </a:ext>
                  </a:extLst>
                </p14:cNvPr>
                <p14:cNvContentPartPr/>
                <p14:nvPr/>
              </p14:nvContentPartPr>
              <p14:xfrm>
                <a:off x="9573415" y="527662"/>
                <a:ext cx="99720" cy="164520"/>
              </p14:xfrm>
            </p:contentPart>
          </mc:Choice>
          <mc:Fallback xmlns="">
            <p:pic>
              <p:nvPicPr>
                <p:cNvPr id="20" name="Freihand 19">
                  <a:extLst>
                    <a:ext uri="{FF2B5EF4-FFF2-40B4-BE49-F238E27FC236}">
                      <a16:creationId xmlns:a16="http://schemas.microsoft.com/office/drawing/2014/main" id="{5A169BCE-ABF7-883E-53E5-93B5BE052164}"/>
                    </a:ext>
                  </a:extLst>
                </p:cNvPr>
                <p:cNvPicPr/>
                <p:nvPr/>
              </p:nvPicPr>
              <p:blipFill>
                <a:blip r:embed="rId32"/>
                <a:stretch>
                  <a:fillRect/>
                </a:stretch>
              </p:blipFill>
              <p:spPr>
                <a:xfrm>
                  <a:off x="9564415" y="518662"/>
                  <a:ext cx="117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78D2619F-908B-FFF0-96C0-3762D4E6B10C}"/>
                    </a:ext>
                  </a:extLst>
                </p14:cNvPr>
                <p14:cNvContentPartPr/>
                <p14:nvPr/>
              </p14:nvContentPartPr>
              <p14:xfrm>
                <a:off x="9706975" y="570862"/>
                <a:ext cx="114120" cy="110160"/>
              </p14:xfrm>
            </p:contentPart>
          </mc:Choice>
          <mc:Fallback xmlns="">
            <p:pic>
              <p:nvPicPr>
                <p:cNvPr id="21" name="Freihand 20">
                  <a:extLst>
                    <a:ext uri="{FF2B5EF4-FFF2-40B4-BE49-F238E27FC236}">
                      <a16:creationId xmlns:a16="http://schemas.microsoft.com/office/drawing/2014/main" id="{78D2619F-908B-FFF0-96C0-3762D4E6B10C}"/>
                    </a:ext>
                  </a:extLst>
                </p:cNvPr>
                <p:cNvPicPr/>
                <p:nvPr/>
              </p:nvPicPr>
              <p:blipFill>
                <a:blip r:embed="rId34"/>
                <a:stretch>
                  <a:fillRect/>
                </a:stretch>
              </p:blipFill>
              <p:spPr>
                <a:xfrm>
                  <a:off x="9698335" y="561862"/>
                  <a:ext cx="131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FB97350F-58C9-676C-331A-0D030A9C12F9}"/>
                    </a:ext>
                  </a:extLst>
                </p14:cNvPr>
                <p14:cNvContentPartPr/>
                <p14:nvPr/>
              </p14:nvContentPartPr>
              <p14:xfrm>
                <a:off x="9883015" y="501742"/>
                <a:ext cx="80640" cy="163800"/>
              </p14:xfrm>
            </p:contentPart>
          </mc:Choice>
          <mc:Fallback xmlns="">
            <p:pic>
              <p:nvPicPr>
                <p:cNvPr id="22" name="Freihand 21">
                  <a:extLst>
                    <a:ext uri="{FF2B5EF4-FFF2-40B4-BE49-F238E27FC236}">
                      <a16:creationId xmlns:a16="http://schemas.microsoft.com/office/drawing/2014/main" id="{FB97350F-58C9-676C-331A-0D030A9C12F9}"/>
                    </a:ext>
                  </a:extLst>
                </p:cNvPr>
                <p:cNvPicPr/>
                <p:nvPr/>
              </p:nvPicPr>
              <p:blipFill>
                <a:blip r:embed="rId36"/>
                <a:stretch>
                  <a:fillRect/>
                </a:stretch>
              </p:blipFill>
              <p:spPr>
                <a:xfrm>
                  <a:off x="9874375" y="492742"/>
                  <a:ext cx="98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DB315595-A205-24C7-594A-457C7CE8E84A}"/>
                    </a:ext>
                  </a:extLst>
                </p14:cNvPr>
                <p14:cNvContentPartPr/>
                <p14:nvPr/>
              </p14:nvContentPartPr>
              <p14:xfrm>
                <a:off x="9991375" y="545302"/>
                <a:ext cx="233280" cy="114840"/>
              </p14:xfrm>
            </p:contentPart>
          </mc:Choice>
          <mc:Fallback xmlns="">
            <p:pic>
              <p:nvPicPr>
                <p:cNvPr id="25" name="Freihand 24">
                  <a:extLst>
                    <a:ext uri="{FF2B5EF4-FFF2-40B4-BE49-F238E27FC236}">
                      <a16:creationId xmlns:a16="http://schemas.microsoft.com/office/drawing/2014/main" id="{DB315595-A205-24C7-594A-457C7CE8E84A}"/>
                    </a:ext>
                  </a:extLst>
                </p:cNvPr>
                <p:cNvPicPr/>
                <p:nvPr/>
              </p:nvPicPr>
              <p:blipFill>
                <a:blip r:embed="rId38"/>
                <a:stretch>
                  <a:fillRect/>
                </a:stretch>
              </p:blipFill>
              <p:spPr>
                <a:xfrm>
                  <a:off x="9982375" y="536662"/>
                  <a:ext cx="250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22C2221C-4028-19F6-99EF-56A96521644A}"/>
                    </a:ext>
                  </a:extLst>
                </p14:cNvPr>
                <p14:cNvContentPartPr/>
                <p14:nvPr/>
              </p14:nvContentPartPr>
              <p14:xfrm>
                <a:off x="10476295" y="476182"/>
                <a:ext cx="128520" cy="123480"/>
              </p14:xfrm>
            </p:contentPart>
          </mc:Choice>
          <mc:Fallback xmlns="">
            <p:pic>
              <p:nvPicPr>
                <p:cNvPr id="26" name="Freihand 25">
                  <a:extLst>
                    <a:ext uri="{FF2B5EF4-FFF2-40B4-BE49-F238E27FC236}">
                      <a16:creationId xmlns:a16="http://schemas.microsoft.com/office/drawing/2014/main" id="{22C2221C-4028-19F6-99EF-56A96521644A}"/>
                    </a:ext>
                  </a:extLst>
                </p:cNvPr>
                <p:cNvPicPr/>
                <p:nvPr/>
              </p:nvPicPr>
              <p:blipFill>
                <a:blip r:embed="rId40"/>
                <a:stretch>
                  <a:fillRect/>
                </a:stretch>
              </p:blipFill>
              <p:spPr>
                <a:xfrm>
                  <a:off x="10467655" y="467182"/>
                  <a:ext cx="146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EC51DC78-31BC-1297-9AA2-CF0074C52531}"/>
                    </a:ext>
                  </a:extLst>
                </p14:cNvPr>
                <p14:cNvContentPartPr/>
                <p14:nvPr/>
              </p14:nvContentPartPr>
              <p14:xfrm>
                <a:off x="10637575" y="495262"/>
                <a:ext cx="141480" cy="239040"/>
              </p14:xfrm>
            </p:contentPart>
          </mc:Choice>
          <mc:Fallback xmlns="">
            <p:pic>
              <p:nvPicPr>
                <p:cNvPr id="27" name="Freihand 26">
                  <a:extLst>
                    <a:ext uri="{FF2B5EF4-FFF2-40B4-BE49-F238E27FC236}">
                      <a16:creationId xmlns:a16="http://schemas.microsoft.com/office/drawing/2014/main" id="{EC51DC78-31BC-1297-9AA2-CF0074C52531}"/>
                    </a:ext>
                  </a:extLst>
                </p:cNvPr>
                <p:cNvPicPr/>
                <p:nvPr/>
              </p:nvPicPr>
              <p:blipFill>
                <a:blip r:embed="rId42"/>
                <a:stretch>
                  <a:fillRect/>
                </a:stretch>
              </p:blipFill>
              <p:spPr>
                <a:xfrm>
                  <a:off x="10628575" y="486262"/>
                  <a:ext cx="1591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A10F22FB-4FAF-0C7D-1C67-AE24FAD1F29C}"/>
                    </a:ext>
                  </a:extLst>
                </p14:cNvPr>
                <p14:cNvContentPartPr/>
                <p14:nvPr/>
              </p14:nvContentPartPr>
              <p14:xfrm>
                <a:off x="10849975" y="486622"/>
                <a:ext cx="287280" cy="67320"/>
              </p14:xfrm>
            </p:contentPart>
          </mc:Choice>
          <mc:Fallback xmlns="">
            <p:pic>
              <p:nvPicPr>
                <p:cNvPr id="28" name="Freihand 27">
                  <a:extLst>
                    <a:ext uri="{FF2B5EF4-FFF2-40B4-BE49-F238E27FC236}">
                      <a16:creationId xmlns:a16="http://schemas.microsoft.com/office/drawing/2014/main" id="{A10F22FB-4FAF-0C7D-1C67-AE24FAD1F29C}"/>
                    </a:ext>
                  </a:extLst>
                </p:cNvPr>
                <p:cNvPicPr/>
                <p:nvPr/>
              </p:nvPicPr>
              <p:blipFill>
                <a:blip r:embed="rId44"/>
                <a:stretch>
                  <a:fillRect/>
                </a:stretch>
              </p:blipFill>
              <p:spPr>
                <a:xfrm>
                  <a:off x="10841335" y="477622"/>
                  <a:ext cx="304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8761394E-4489-6B0E-3287-35370F3B3CC0}"/>
                    </a:ext>
                  </a:extLst>
                </p14:cNvPr>
                <p14:cNvContentPartPr/>
                <p14:nvPr/>
              </p14:nvContentPartPr>
              <p14:xfrm>
                <a:off x="11147335" y="377902"/>
                <a:ext cx="21600" cy="36000"/>
              </p14:xfrm>
            </p:contentPart>
          </mc:Choice>
          <mc:Fallback xmlns="">
            <p:pic>
              <p:nvPicPr>
                <p:cNvPr id="29" name="Freihand 28">
                  <a:extLst>
                    <a:ext uri="{FF2B5EF4-FFF2-40B4-BE49-F238E27FC236}">
                      <a16:creationId xmlns:a16="http://schemas.microsoft.com/office/drawing/2014/main" id="{8761394E-4489-6B0E-3287-35370F3B3CC0}"/>
                    </a:ext>
                  </a:extLst>
                </p:cNvPr>
                <p:cNvPicPr/>
                <p:nvPr/>
              </p:nvPicPr>
              <p:blipFill>
                <a:blip r:embed="rId46"/>
                <a:stretch>
                  <a:fillRect/>
                </a:stretch>
              </p:blipFill>
              <p:spPr>
                <a:xfrm>
                  <a:off x="11138335" y="368902"/>
                  <a:ext cx="392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6385F5C8-BFB2-5E79-340D-53B1E6977BDD}"/>
                    </a:ext>
                  </a:extLst>
                </p14:cNvPr>
                <p14:cNvContentPartPr/>
                <p14:nvPr/>
              </p14:nvContentPartPr>
              <p14:xfrm>
                <a:off x="11224735" y="436582"/>
                <a:ext cx="169920" cy="114120"/>
              </p14:xfrm>
            </p:contentPart>
          </mc:Choice>
          <mc:Fallback xmlns="">
            <p:pic>
              <p:nvPicPr>
                <p:cNvPr id="30" name="Freihand 29">
                  <a:extLst>
                    <a:ext uri="{FF2B5EF4-FFF2-40B4-BE49-F238E27FC236}">
                      <a16:creationId xmlns:a16="http://schemas.microsoft.com/office/drawing/2014/main" id="{6385F5C8-BFB2-5E79-340D-53B1E6977BDD}"/>
                    </a:ext>
                  </a:extLst>
                </p:cNvPr>
                <p:cNvPicPr/>
                <p:nvPr/>
              </p:nvPicPr>
              <p:blipFill>
                <a:blip r:embed="rId48"/>
                <a:stretch>
                  <a:fillRect/>
                </a:stretch>
              </p:blipFill>
              <p:spPr>
                <a:xfrm>
                  <a:off x="11216095" y="427582"/>
                  <a:ext cx="187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F46E57EE-8CD6-22E2-030A-3E56EF9D78D3}"/>
                    </a:ext>
                  </a:extLst>
                </p14:cNvPr>
                <p14:cNvContentPartPr/>
                <p14:nvPr/>
              </p14:nvContentPartPr>
              <p14:xfrm>
                <a:off x="11387815" y="325342"/>
                <a:ext cx="353160" cy="194040"/>
              </p14:xfrm>
            </p:contentPart>
          </mc:Choice>
          <mc:Fallback xmlns="">
            <p:pic>
              <p:nvPicPr>
                <p:cNvPr id="31" name="Freihand 30">
                  <a:extLst>
                    <a:ext uri="{FF2B5EF4-FFF2-40B4-BE49-F238E27FC236}">
                      <a16:creationId xmlns:a16="http://schemas.microsoft.com/office/drawing/2014/main" id="{F46E57EE-8CD6-22E2-030A-3E56EF9D78D3}"/>
                    </a:ext>
                  </a:extLst>
                </p:cNvPr>
                <p:cNvPicPr/>
                <p:nvPr/>
              </p:nvPicPr>
              <p:blipFill>
                <a:blip r:embed="rId50"/>
                <a:stretch>
                  <a:fillRect/>
                </a:stretch>
              </p:blipFill>
              <p:spPr>
                <a:xfrm>
                  <a:off x="11379175" y="316342"/>
                  <a:ext cx="3708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7104B954-CEB8-7DDD-5AD7-F134CF8E2AE0}"/>
                    </a:ext>
                  </a:extLst>
                </p14:cNvPr>
                <p14:cNvContentPartPr/>
                <p14:nvPr/>
              </p14:nvContentPartPr>
              <p14:xfrm>
                <a:off x="11766535" y="335782"/>
                <a:ext cx="5040" cy="63720"/>
              </p14:xfrm>
            </p:contentPart>
          </mc:Choice>
          <mc:Fallback xmlns="">
            <p:pic>
              <p:nvPicPr>
                <p:cNvPr id="32" name="Freihand 31">
                  <a:extLst>
                    <a:ext uri="{FF2B5EF4-FFF2-40B4-BE49-F238E27FC236}">
                      <a16:creationId xmlns:a16="http://schemas.microsoft.com/office/drawing/2014/main" id="{7104B954-CEB8-7DDD-5AD7-F134CF8E2AE0}"/>
                    </a:ext>
                  </a:extLst>
                </p:cNvPr>
                <p:cNvPicPr/>
                <p:nvPr/>
              </p:nvPicPr>
              <p:blipFill>
                <a:blip r:embed="rId52"/>
                <a:stretch>
                  <a:fillRect/>
                </a:stretch>
              </p:blipFill>
              <p:spPr>
                <a:xfrm>
                  <a:off x="11757535" y="327142"/>
                  <a:ext cx="22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2C6E2A0D-E95D-46FD-D4B1-B5309D684838}"/>
                    </a:ext>
                  </a:extLst>
                </p14:cNvPr>
                <p14:cNvContentPartPr/>
                <p14:nvPr/>
              </p14:nvContentPartPr>
              <p14:xfrm>
                <a:off x="11797495" y="449542"/>
                <a:ext cx="208440" cy="50040"/>
              </p14:xfrm>
            </p:contentPart>
          </mc:Choice>
          <mc:Fallback xmlns="">
            <p:pic>
              <p:nvPicPr>
                <p:cNvPr id="33" name="Freihand 32">
                  <a:extLst>
                    <a:ext uri="{FF2B5EF4-FFF2-40B4-BE49-F238E27FC236}">
                      <a16:creationId xmlns:a16="http://schemas.microsoft.com/office/drawing/2014/main" id="{2C6E2A0D-E95D-46FD-D4B1-B5309D684838}"/>
                    </a:ext>
                  </a:extLst>
                </p:cNvPr>
                <p:cNvPicPr/>
                <p:nvPr/>
              </p:nvPicPr>
              <p:blipFill>
                <a:blip r:embed="rId54"/>
                <a:stretch>
                  <a:fillRect/>
                </a:stretch>
              </p:blipFill>
              <p:spPr>
                <a:xfrm>
                  <a:off x="11788495" y="440542"/>
                  <a:ext cx="226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F416886E-3890-A727-EDFB-4AFC9F7C2C23}"/>
                    </a:ext>
                  </a:extLst>
                </p14:cNvPr>
                <p14:cNvContentPartPr/>
                <p14:nvPr/>
              </p14:nvContentPartPr>
              <p14:xfrm>
                <a:off x="9775015" y="709462"/>
                <a:ext cx="2121840" cy="155520"/>
              </p14:xfrm>
            </p:contentPart>
          </mc:Choice>
          <mc:Fallback xmlns="">
            <p:pic>
              <p:nvPicPr>
                <p:cNvPr id="34" name="Freihand 33">
                  <a:extLst>
                    <a:ext uri="{FF2B5EF4-FFF2-40B4-BE49-F238E27FC236}">
                      <a16:creationId xmlns:a16="http://schemas.microsoft.com/office/drawing/2014/main" id="{F416886E-3890-A727-EDFB-4AFC9F7C2C23}"/>
                    </a:ext>
                  </a:extLst>
                </p:cNvPr>
                <p:cNvPicPr/>
                <p:nvPr/>
              </p:nvPicPr>
              <p:blipFill>
                <a:blip r:embed="rId56"/>
                <a:stretch>
                  <a:fillRect/>
                </a:stretch>
              </p:blipFill>
              <p:spPr>
                <a:xfrm>
                  <a:off x="9766015" y="700462"/>
                  <a:ext cx="2139480" cy="17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437A5C99-3417-011F-7841-22CAB8AA1215}"/>
                  </a:ext>
                </a:extLst>
              </p14:cNvPr>
              <p14:cNvContentPartPr/>
              <p14:nvPr/>
            </p14:nvContentPartPr>
            <p14:xfrm>
              <a:off x="5593975" y="1304902"/>
              <a:ext cx="1925280" cy="90720"/>
            </p14:xfrm>
          </p:contentPart>
        </mc:Choice>
        <mc:Fallback xmlns="">
          <p:pic>
            <p:nvPicPr>
              <p:cNvPr id="36" name="Freihand 35">
                <a:extLst>
                  <a:ext uri="{FF2B5EF4-FFF2-40B4-BE49-F238E27FC236}">
                    <a16:creationId xmlns:a16="http://schemas.microsoft.com/office/drawing/2014/main" id="{437A5C99-3417-011F-7841-22CAB8AA1215}"/>
                  </a:ext>
                </a:extLst>
              </p:cNvPr>
              <p:cNvPicPr/>
              <p:nvPr/>
            </p:nvPicPr>
            <p:blipFill>
              <a:blip r:embed="rId58"/>
              <a:stretch>
                <a:fillRect/>
              </a:stretch>
            </p:blipFill>
            <p:spPr>
              <a:xfrm>
                <a:off x="5585335" y="1296262"/>
                <a:ext cx="1942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E6C94872-140D-545C-3716-BB07FE2F47A6}"/>
                  </a:ext>
                </a:extLst>
              </p14:cNvPr>
              <p14:cNvContentPartPr/>
              <p14:nvPr/>
            </p14:nvContentPartPr>
            <p14:xfrm>
              <a:off x="3310135" y="2296702"/>
              <a:ext cx="5162400" cy="120960"/>
            </p14:xfrm>
          </p:contentPart>
        </mc:Choice>
        <mc:Fallback xmlns="">
          <p:pic>
            <p:nvPicPr>
              <p:cNvPr id="37" name="Freihand 36">
                <a:extLst>
                  <a:ext uri="{FF2B5EF4-FFF2-40B4-BE49-F238E27FC236}">
                    <a16:creationId xmlns:a16="http://schemas.microsoft.com/office/drawing/2014/main" id="{E6C94872-140D-545C-3716-BB07FE2F47A6}"/>
                  </a:ext>
                </a:extLst>
              </p:cNvPr>
              <p:cNvPicPr/>
              <p:nvPr/>
            </p:nvPicPr>
            <p:blipFill>
              <a:blip r:embed="rId60"/>
              <a:stretch>
                <a:fillRect/>
              </a:stretch>
            </p:blipFill>
            <p:spPr>
              <a:xfrm>
                <a:off x="3301135" y="2287702"/>
                <a:ext cx="5180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53B10894-1124-958C-061C-33205EABAF67}"/>
                  </a:ext>
                </a:extLst>
              </p14:cNvPr>
              <p14:cNvContentPartPr/>
              <p14:nvPr/>
            </p14:nvContentPartPr>
            <p14:xfrm>
              <a:off x="1707775" y="2675782"/>
              <a:ext cx="6856200" cy="101520"/>
            </p14:xfrm>
          </p:contentPart>
        </mc:Choice>
        <mc:Fallback xmlns="">
          <p:pic>
            <p:nvPicPr>
              <p:cNvPr id="38" name="Freihand 37">
                <a:extLst>
                  <a:ext uri="{FF2B5EF4-FFF2-40B4-BE49-F238E27FC236}">
                    <a16:creationId xmlns:a16="http://schemas.microsoft.com/office/drawing/2014/main" id="{53B10894-1124-958C-061C-33205EABAF67}"/>
                  </a:ext>
                </a:extLst>
              </p:cNvPr>
              <p:cNvPicPr/>
              <p:nvPr/>
            </p:nvPicPr>
            <p:blipFill>
              <a:blip r:embed="rId62"/>
              <a:stretch>
                <a:fillRect/>
              </a:stretch>
            </p:blipFill>
            <p:spPr>
              <a:xfrm>
                <a:off x="1699135" y="2667142"/>
                <a:ext cx="6873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0981F7EE-A820-12A4-6181-479D3B4C8085}"/>
                  </a:ext>
                </a:extLst>
              </p14:cNvPr>
              <p14:cNvContentPartPr/>
              <p14:nvPr/>
            </p14:nvContentPartPr>
            <p14:xfrm>
              <a:off x="1994695" y="3091582"/>
              <a:ext cx="7455960" cy="113040"/>
            </p14:xfrm>
          </p:contentPart>
        </mc:Choice>
        <mc:Fallback xmlns="">
          <p:pic>
            <p:nvPicPr>
              <p:cNvPr id="39" name="Freihand 38">
                <a:extLst>
                  <a:ext uri="{FF2B5EF4-FFF2-40B4-BE49-F238E27FC236}">
                    <a16:creationId xmlns:a16="http://schemas.microsoft.com/office/drawing/2014/main" id="{0981F7EE-A820-12A4-6181-479D3B4C8085}"/>
                  </a:ext>
                </a:extLst>
              </p:cNvPr>
              <p:cNvPicPr/>
              <p:nvPr/>
            </p:nvPicPr>
            <p:blipFill>
              <a:blip r:embed="rId64"/>
              <a:stretch>
                <a:fillRect/>
              </a:stretch>
            </p:blipFill>
            <p:spPr>
              <a:xfrm>
                <a:off x="1986055" y="3082942"/>
                <a:ext cx="7473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D20D7C4C-9075-C7E9-AF18-9B11D9EF1A87}"/>
                  </a:ext>
                </a:extLst>
              </p14:cNvPr>
              <p14:cNvContentPartPr/>
              <p14:nvPr/>
            </p14:nvContentPartPr>
            <p14:xfrm>
              <a:off x="686095" y="4597462"/>
              <a:ext cx="1771560" cy="77400"/>
            </p14:xfrm>
          </p:contentPart>
        </mc:Choice>
        <mc:Fallback xmlns="">
          <p:pic>
            <p:nvPicPr>
              <p:cNvPr id="40" name="Freihand 39">
                <a:extLst>
                  <a:ext uri="{FF2B5EF4-FFF2-40B4-BE49-F238E27FC236}">
                    <a16:creationId xmlns:a16="http://schemas.microsoft.com/office/drawing/2014/main" id="{D20D7C4C-9075-C7E9-AF18-9B11D9EF1A87}"/>
                  </a:ext>
                </a:extLst>
              </p:cNvPr>
              <p:cNvPicPr/>
              <p:nvPr/>
            </p:nvPicPr>
            <p:blipFill>
              <a:blip r:embed="rId66"/>
              <a:stretch>
                <a:fillRect/>
              </a:stretch>
            </p:blipFill>
            <p:spPr>
              <a:xfrm>
                <a:off x="677455" y="4588462"/>
                <a:ext cx="1789200" cy="95040"/>
              </a:xfrm>
              <a:prstGeom prst="rect">
                <a:avLst/>
              </a:prstGeom>
            </p:spPr>
          </p:pic>
        </mc:Fallback>
      </mc:AlternateContent>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7AB11C34-1284-8FC9-0F06-D6818C1EDB4F}"/>
                  </a:ext>
                </a:extLst>
              </p14:cNvPr>
              <p14:cNvContentPartPr/>
              <p14:nvPr/>
            </p14:nvContentPartPr>
            <p14:xfrm>
              <a:off x="4801975" y="1607302"/>
              <a:ext cx="3155400" cy="606960"/>
            </p14:xfrm>
          </p:contentPart>
        </mc:Choice>
        <mc:Fallback xmlns="">
          <p:pic>
            <p:nvPicPr>
              <p:cNvPr id="6" name="Freihand 5">
                <a:extLst>
                  <a:ext uri="{FF2B5EF4-FFF2-40B4-BE49-F238E27FC236}">
                    <a16:creationId xmlns:a16="http://schemas.microsoft.com/office/drawing/2014/main" id="{7AB11C34-1284-8FC9-0F06-D6818C1EDB4F}"/>
                  </a:ext>
                </a:extLst>
              </p:cNvPr>
              <p:cNvPicPr/>
              <p:nvPr/>
            </p:nvPicPr>
            <p:blipFill>
              <a:blip r:embed="rId4"/>
              <a:stretch>
                <a:fillRect/>
              </a:stretch>
            </p:blipFill>
            <p:spPr>
              <a:xfrm>
                <a:off x="4792975" y="1598662"/>
                <a:ext cx="3173040" cy="624600"/>
              </a:xfrm>
              <a:prstGeom prst="rect">
                <a:avLst/>
              </a:prstGeom>
            </p:spPr>
          </p:pic>
        </mc:Fallback>
      </mc:AlternateContent>
      <p:grpSp>
        <p:nvGrpSpPr>
          <p:cNvPr id="17" name="Gruppieren 16">
            <a:extLst>
              <a:ext uri="{FF2B5EF4-FFF2-40B4-BE49-F238E27FC236}">
                <a16:creationId xmlns:a16="http://schemas.microsoft.com/office/drawing/2014/main" id="{D81EA09E-FDE1-DE9E-42C6-D93FEC07BEED}"/>
              </a:ext>
            </a:extLst>
          </p:cNvPr>
          <p:cNvGrpSpPr/>
          <p:nvPr/>
        </p:nvGrpSpPr>
        <p:grpSpPr>
          <a:xfrm>
            <a:off x="4746535" y="1099702"/>
            <a:ext cx="3443400" cy="2478240"/>
            <a:chOff x="4746535" y="1099702"/>
            <a:chExt cx="3443400" cy="24782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B74D0497-021B-D2A2-6C19-51C6D4C50C3B}"/>
                    </a:ext>
                  </a:extLst>
                </p14:cNvPr>
                <p14:cNvContentPartPr/>
                <p14:nvPr/>
              </p14:nvContentPartPr>
              <p14:xfrm>
                <a:off x="4746535" y="1099702"/>
                <a:ext cx="1052280" cy="474120"/>
              </p14:xfrm>
            </p:contentPart>
          </mc:Choice>
          <mc:Fallback xmlns="">
            <p:pic>
              <p:nvPicPr>
                <p:cNvPr id="2" name="Freihand 1">
                  <a:extLst>
                    <a:ext uri="{FF2B5EF4-FFF2-40B4-BE49-F238E27FC236}">
                      <a16:creationId xmlns:a16="http://schemas.microsoft.com/office/drawing/2014/main" id="{B74D0497-021B-D2A2-6C19-51C6D4C50C3B}"/>
                    </a:ext>
                  </a:extLst>
                </p:cNvPr>
                <p:cNvPicPr/>
                <p:nvPr/>
              </p:nvPicPr>
              <p:blipFill>
                <a:blip r:embed="rId6"/>
                <a:stretch>
                  <a:fillRect/>
                </a:stretch>
              </p:blipFill>
              <p:spPr>
                <a:xfrm>
                  <a:off x="4737895" y="1091062"/>
                  <a:ext cx="106992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BF5BC639-617A-2AC2-CE60-4AF69B8BD8FB}"/>
                    </a:ext>
                  </a:extLst>
                </p14:cNvPr>
                <p14:cNvContentPartPr/>
                <p14:nvPr/>
              </p14:nvContentPartPr>
              <p14:xfrm>
                <a:off x="5152615" y="1155862"/>
                <a:ext cx="2374920" cy="444240"/>
              </p14:xfrm>
            </p:contentPart>
          </mc:Choice>
          <mc:Fallback xmlns="">
            <p:pic>
              <p:nvPicPr>
                <p:cNvPr id="3" name="Freihand 2">
                  <a:extLst>
                    <a:ext uri="{FF2B5EF4-FFF2-40B4-BE49-F238E27FC236}">
                      <a16:creationId xmlns:a16="http://schemas.microsoft.com/office/drawing/2014/main" id="{BF5BC639-617A-2AC2-CE60-4AF69B8BD8FB}"/>
                    </a:ext>
                  </a:extLst>
                </p:cNvPr>
                <p:cNvPicPr/>
                <p:nvPr/>
              </p:nvPicPr>
              <p:blipFill>
                <a:blip r:embed="rId8"/>
                <a:stretch>
                  <a:fillRect/>
                </a:stretch>
              </p:blipFill>
              <p:spPr>
                <a:xfrm>
                  <a:off x="5143615" y="1146862"/>
                  <a:ext cx="239256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BFEA9D5-DFD1-3F4F-9FF9-DAD3448F741A}"/>
                    </a:ext>
                  </a:extLst>
                </p14:cNvPr>
                <p14:cNvContentPartPr/>
                <p14:nvPr/>
              </p14:nvContentPartPr>
              <p14:xfrm>
                <a:off x="5174935" y="2512342"/>
                <a:ext cx="1706040" cy="434520"/>
              </p14:xfrm>
            </p:contentPart>
          </mc:Choice>
          <mc:Fallback xmlns="">
            <p:pic>
              <p:nvPicPr>
                <p:cNvPr id="8" name="Freihand 7">
                  <a:extLst>
                    <a:ext uri="{FF2B5EF4-FFF2-40B4-BE49-F238E27FC236}">
                      <a16:creationId xmlns:a16="http://schemas.microsoft.com/office/drawing/2014/main" id="{7BFEA9D5-DFD1-3F4F-9FF9-DAD3448F741A}"/>
                    </a:ext>
                  </a:extLst>
                </p:cNvPr>
                <p:cNvPicPr/>
                <p:nvPr/>
              </p:nvPicPr>
              <p:blipFill>
                <a:blip r:embed="rId10"/>
                <a:stretch>
                  <a:fillRect/>
                </a:stretch>
              </p:blipFill>
              <p:spPr>
                <a:xfrm>
                  <a:off x="5166295" y="2503342"/>
                  <a:ext cx="172368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CF2AC5F-8A5F-3BDB-6459-6A5A5F2CCC64}"/>
                    </a:ext>
                  </a:extLst>
                </p14:cNvPr>
                <p14:cNvContentPartPr/>
                <p14:nvPr/>
              </p14:nvContentPartPr>
              <p14:xfrm>
                <a:off x="4921495" y="3054142"/>
                <a:ext cx="2434680" cy="523800"/>
              </p14:xfrm>
            </p:contentPart>
          </mc:Choice>
          <mc:Fallback xmlns="">
            <p:pic>
              <p:nvPicPr>
                <p:cNvPr id="9" name="Freihand 8">
                  <a:extLst>
                    <a:ext uri="{FF2B5EF4-FFF2-40B4-BE49-F238E27FC236}">
                      <a16:creationId xmlns:a16="http://schemas.microsoft.com/office/drawing/2014/main" id="{8CF2AC5F-8A5F-3BDB-6459-6A5A5F2CCC64}"/>
                    </a:ext>
                  </a:extLst>
                </p:cNvPr>
                <p:cNvPicPr/>
                <p:nvPr/>
              </p:nvPicPr>
              <p:blipFill>
                <a:blip r:embed="rId12"/>
                <a:stretch>
                  <a:fillRect/>
                </a:stretch>
              </p:blipFill>
              <p:spPr>
                <a:xfrm>
                  <a:off x="4912495" y="3045142"/>
                  <a:ext cx="245232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3FDF08E5-77A1-FD4C-C328-6E96E373D20B}"/>
                    </a:ext>
                  </a:extLst>
                </p14:cNvPr>
                <p14:cNvContentPartPr/>
                <p14:nvPr/>
              </p14:nvContentPartPr>
              <p14:xfrm>
                <a:off x="7778095" y="1859662"/>
                <a:ext cx="389160" cy="1053000"/>
              </p14:xfrm>
            </p:contentPart>
          </mc:Choice>
          <mc:Fallback xmlns="">
            <p:pic>
              <p:nvPicPr>
                <p:cNvPr id="14" name="Freihand 13">
                  <a:extLst>
                    <a:ext uri="{FF2B5EF4-FFF2-40B4-BE49-F238E27FC236}">
                      <a16:creationId xmlns:a16="http://schemas.microsoft.com/office/drawing/2014/main" id="{3FDF08E5-77A1-FD4C-C328-6E96E373D20B}"/>
                    </a:ext>
                  </a:extLst>
                </p:cNvPr>
                <p:cNvPicPr/>
                <p:nvPr/>
              </p:nvPicPr>
              <p:blipFill>
                <a:blip r:embed="rId14"/>
                <a:stretch>
                  <a:fillRect/>
                </a:stretch>
              </p:blipFill>
              <p:spPr>
                <a:xfrm>
                  <a:off x="7769095" y="1850662"/>
                  <a:ext cx="406800" cy="1070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1B809EF0-7687-AD35-825A-E291A95FDD2F}"/>
                    </a:ext>
                  </a:extLst>
                </p14:cNvPr>
                <p14:cNvContentPartPr/>
                <p14:nvPr/>
              </p14:nvContentPartPr>
              <p14:xfrm>
                <a:off x="7706455" y="2804662"/>
                <a:ext cx="194040" cy="293040"/>
              </p14:xfrm>
            </p:contentPart>
          </mc:Choice>
          <mc:Fallback xmlns="">
            <p:pic>
              <p:nvPicPr>
                <p:cNvPr id="15" name="Freihand 14">
                  <a:extLst>
                    <a:ext uri="{FF2B5EF4-FFF2-40B4-BE49-F238E27FC236}">
                      <a16:creationId xmlns:a16="http://schemas.microsoft.com/office/drawing/2014/main" id="{1B809EF0-7687-AD35-825A-E291A95FDD2F}"/>
                    </a:ext>
                  </a:extLst>
                </p:cNvPr>
                <p:cNvPicPr/>
                <p:nvPr/>
              </p:nvPicPr>
              <p:blipFill>
                <a:blip r:embed="rId16"/>
                <a:stretch>
                  <a:fillRect/>
                </a:stretch>
              </p:blipFill>
              <p:spPr>
                <a:xfrm>
                  <a:off x="7697455" y="2795662"/>
                  <a:ext cx="21168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387AD467-D1AF-EF6A-43CC-D0FACFBA0557}"/>
                    </a:ext>
                  </a:extLst>
                </p14:cNvPr>
                <p14:cNvContentPartPr/>
                <p14:nvPr/>
              </p14:nvContentPartPr>
              <p14:xfrm>
                <a:off x="7967095" y="1834102"/>
                <a:ext cx="222840" cy="288000"/>
              </p14:xfrm>
            </p:contentPart>
          </mc:Choice>
          <mc:Fallback xmlns="">
            <p:pic>
              <p:nvPicPr>
                <p:cNvPr id="16" name="Freihand 15">
                  <a:extLst>
                    <a:ext uri="{FF2B5EF4-FFF2-40B4-BE49-F238E27FC236}">
                      <a16:creationId xmlns:a16="http://schemas.microsoft.com/office/drawing/2014/main" id="{387AD467-D1AF-EF6A-43CC-D0FACFBA0557}"/>
                    </a:ext>
                  </a:extLst>
                </p:cNvPr>
                <p:cNvPicPr/>
                <p:nvPr/>
              </p:nvPicPr>
              <p:blipFill>
                <a:blip r:embed="rId18"/>
                <a:stretch>
                  <a:fillRect/>
                </a:stretch>
              </p:blipFill>
              <p:spPr>
                <a:xfrm>
                  <a:off x="7958455" y="1825462"/>
                  <a:ext cx="240480" cy="305640"/>
                </a:xfrm>
                <a:prstGeom prst="rect">
                  <a:avLst/>
                </a:prstGeom>
              </p:spPr>
            </p:pic>
          </mc:Fallback>
        </mc:AlternateContent>
      </p:grpSp>
      <p:grpSp>
        <p:nvGrpSpPr>
          <p:cNvPr id="19" name="Gruppieren 18">
            <a:extLst>
              <a:ext uri="{FF2B5EF4-FFF2-40B4-BE49-F238E27FC236}">
                <a16:creationId xmlns:a16="http://schemas.microsoft.com/office/drawing/2014/main" id="{ED3F8287-8DB5-B2D8-3ED5-4B083F0CECFB}"/>
              </a:ext>
            </a:extLst>
          </p:cNvPr>
          <p:cNvGrpSpPr/>
          <p:nvPr/>
        </p:nvGrpSpPr>
        <p:grpSpPr>
          <a:xfrm>
            <a:off x="664495" y="3953782"/>
            <a:ext cx="8573400" cy="623880"/>
            <a:chOff x="664495" y="3953782"/>
            <a:chExt cx="8573400" cy="623880"/>
          </a:xfrm>
        </p:grpSpPr>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A11EFC4B-30B5-2357-5231-61BD0B0203CB}"/>
                    </a:ext>
                  </a:extLst>
                </p14:cNvPr>
                <p14:cNvContentPartPr/>
                <p14:nvPr/>
              </p14:nvContentPartPr>
              <p14:xfrm>
                <a:off x="888055" y="3996622"/>
                <a:ext cx="8349840" cy="138600"/>
              </p14:xfrm>
            </p:contentPart>
          </mc:Choice>
          <mc:Fallback xmlns="">
            <p:pic>
              <p:nvPicPr>
                <p:cNvPr id="11" name="Freihand 10">
                  <a:extLst>
                    <a:ext uri="{FF2B5EF4-FFF2-40B4-BE49-F238E27FC236}">
                      <a16:creationId xmlns:a16="http://schemas.microsoft.com/office/drawing/2014/main" id="{A11EFC4B-30B5-2357-5231-61BD0B0203CB}"/>
                    </a:ext>
                  </a:extLst>
                </p:cNvPr>
                <p:cNvPicPr/>
                <p:nvPr/>
              </p:nvPicPr>
              <p:blipFill>
                <a:blip r:embed="rId20"/>
                <a:stretch>
                  <a:fillRect/>
                </a:stretch>
              </p:blipFill>
              <p:spPr>
                <a:xfrm>
                  <a:off x="879055" y="3987982"/>
                  <a:ext cx="8367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42F3AA9F-DE60-4A1E-6CE3-BD162A38FC76}"/>
                    </a:ext>
                  </a:extLst>
                </p14:cNvPr>
                <p14:cNvContentPartPr/>
                <p14:nvPr/>
              </p14:nvContentPartPr>
              <p14:xfrm>
                <a:off x="664495" y="4363462"/>
                <a:ext cx="6904800" cy="214200"/>
              </p14:xfrm>
            </p:contentPart>
          </mc:Choice>
          <mc:Fallback xmlns="">
            <p:pic>
              <p:nvPicPr>
                <p:cNvPr id="12" name="Freihand 11">
                  <a:extLst>
                    <a:ext uri="{FF2B5EF4-FFF2-40B4-BE49-F238E27FC236}">
                      <a16:creationId xmlns:a16="http://schemas.microsoft.com/office/drawing/2014/main" id="{42F3AA9F-DE60-4A1E-6CE3-BD162A38FC76}"/>
                    </a:ext>
                  </a:extLst>
                </p:cNvPr>
                <p:cNvPicPr/>
                <p:nvPr/>
              </p:nvPicPr>
              <p:blipFill>
                <a:blip r:embed="rId22"/>
                <a:stretch>
                  <a:fillRect/>
                </a:stretch>
              </p:blipFill>
              <p:spPr>
                <a:xfrm>
                  <a:off x="655855" y="4354822"/>
                  <a:ext cx="6922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42EBF6C3-0CC4-FB14-D3B5-238F620FE8F5}"/>
                    </a:ext>
                  </a:extLst>
                </p14:cNvPr>
                <p14:cNvContentPartPr/>
                <p14:nvPr/>
              </p14:nvContentPartPr>
              <p14:xfrm>
                <a:off x="6184015" y="3953782"/>
                <a:ext cx="1538280" cy="479520"/>
              </p14:xfrm>
            </p:contentPart>
          </mc:Choice>
          <mc:Fallback xmlns="">
            <p:pic>
              <p:nvPicPr>
                <p:cNvPr id="18" name="Freihand 17">
                  <a:extLst>
                    <a:ext uri="{FF2B5EF4-FFF2-40B4-BE49-F238E27FC236}">
                      <a16:creationId xmlns:a16="http://schemas.microsoft.com/office/drawing/2014/main" id="{42EBF6C3-0CC4-FB14-D3B5-238F620FE8F5}"/>
                    </a:ext>
                  </a:extLst>
                </p:cNvPr>
                <p:cNvPicPr/>
                <p:nvPr/>
              </p:nvPicPr>
              <p:blipFill>
                <a:blip r:embed="rId24"/>
                <a:stretch>
                  <a:fillRect/>
                </a:stretch>
              </p:blipFill>
              <p:spPr>
                <a:xfrm>
                  <a:off x="6175375" y="3945142"/>
                  <a:ext cx="1555920" cy="497160"/>
                </a:xfrm>
                <a:prstGeom prst="rect">
                  <a:avLst/>
                </a:prstGeom>
              </p:spPr>
            </p:pic>
          </mc:Fallback>
        </mc:AlternateContent>
      </p:gr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225137" y="5521375"/>
            <a:ext cx="10652760" cy="923330"/>
          </a:xfrm>
          <a:prstGeom prst="rect">
            <a:avLst/>
          </a:prstGeom>
        </p:spPr>
        <p:txBody>
          <a:bodyPr wrap="square">
            <a:spAutoFit/>
          </a:bodyPr>
          <a:lstStyle/>
          <a:p>
            <a:r>
              <a:rPr lang="de-DE" dirty="0"/>
              <a:t>→ Man kann somit nicht davon reden, dass die eine Kennzahl besser </a:t>
            </a:r>
            <a:r>
              <a:rPr lang="de-DE"/>
              <a:t>ist,</a:t>
            </a:r>
          </a:p>
          <a:p>
            <a:r>
              <a:rPr lang="de-DE"/>
              <a:t>als </a:t>
            </a:r>
            <a:r>
              <a:rPr lang="de-DE" dirty="0"/>
              <a:t>die andere, sondern vielmehr ist für die jeweilige </a:t>
            </a:r>
            <a:r>
              <a:rPr lang="de-DE"/>
              <a:t>Situation immer</a:t>
            </a:r>
          </a:p>
          <a:p>
            <a:r>
              <a:rPr lang="de-DE"/>
              <a:t>die </a:t>
            </a:r>
            <a:r>
              <a:rPr lang="de-DE" dirty="0"/>
              <a:t>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4B351E8-8D6C-3457-342D-899C768C3D4C}"/>
              </a:ext>
            </a:extLst>
          </p:cNvPr>
          <p:cNvPicPr>
            <a:picLocks noChangeAspect="1"/>
          </p:cNvPicPr>
          <p:nvPr/>
        </p:nvPicPr>
        <p:blipFill>
          <a:blip r:embed="rId3"/>
          <a:stretch>
            <a:fillRect/>
          </a:stretch>
        </p:blipFill>
        <p:spPr>
          <a:xfrm>
            <a:off x="393160" y="721260"/>
            <a:ext cx="7742186" cy="5172764"/>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205338A-0F26-73ED-3CFC-1B7336DBDB78}"/>
                  </a:ext>
                </a:extLst>
              </p14:cNvPr>
              <p14:cNvContentPartPr/>
              <p14:nvPr/>
            </p14:nvContentPartPr>
            <p14:xfrm>
              <a:off x="1888495" y="1713502"/>
              <a:ext cx="2313000" cy="128520"/>
            </p14:xfrm>
          </p:contentPart>
        </mc:Choice>
        <mc:Fallback xmlns="">
          <p:pic>
            <p:nvPicPr>
              <p:cNvPr id="3" name="Freihand 2">
                <a:extLst>
                  <a:ext uri="{FF2B5EF4-FFF2-40B4-BE49-F238E27FC236}">
                    <a16:creationId xmlns:a16="http://schemas.microsoft.com/office/drawing/2014/main" id="{9205338A-0F26-73ED-3CFC-1B7336DBDB78}"/>
                  </a:ext>
                </a:extLst>
              </p:cNvPr>
              <p:cNvPicPr/>
              <p:nvPr/>
            </p:nvPicPr>
            <p:blipFill>
              <a:blip r:embed="rId5"/>
              <a:stretch>
                <a:fillRect/>
              </a:stretch>
            </p:blipFill>
            <p:spPr>
              <a:xfrm>
                <a:off x="1879495" y="1704502"/>
                <a:ext cx="2330640" cy="146160"/>
              </a:xfrm>
              <a:prstGeom prst="rect">
                <a:avLst/>
              </a:prstGeom>
            </p:spPr>
          </p:pic>
        </mc:Fallback>
      </mc:AlternateContent>
      <p:grpSp>
        <p:nvGrpSpPr>
          <p:cNvPr id="6" name="Gruppieren 5">
            <a:extLst>
              <a:ext uri="{FF2B5EF4-FFF2-40B4-BE49-F238E27FC236}">
                <a16:creationId xmlns:a16="http://schemas.microsoft.com/office/drawing/2014/main" id="{F82BDAFB-0808-0E2D-BEFC-AC2C3A8CCA8E}"/>
              </a:ext>
            </a:extLst>
          </p:cNvPr>
          <p:cNvGrpSpPr/>
          <p:nvPr/>
        </p:nvGrpSpPr>
        <p:grpSpPr>
          <a:xfrm>
            <a:off x="4454935" y="1749502"/>
            <a:ext cx="2076840" cy="1402200"/>
            <a:chOff x="4454935" y="1749502"/>
            <a:chExt cx="2076840" cy="140220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D36EE649-803C-2EA0-19F0-6381BCCEBA5B}"/>
                    </a:ext>
                  </a:extLst>
                </p14:cNvPr>
                <p14:cNvContentPartPr/>
                <p14:nvPr/>
              </p14:nvContentPartPr>
              <p14:xfrm>
                <a:off x="4454935" y="1749502"/>
                <a:ext cx="1946520" cy="1299960"/>
              </p14:xfrm>
            </p:contentPart>
          </mc:Choice>
          <mc:Fallback xmlns="">
            <p:pic>
              <p:nvPicPr>
                <p:cNvPr id="4" name="Freihand 3">
                  <a:extLst>
                    <a:ext uri="{FF2B5EF4-FFF2-40B4-BE49-F238E27FC236}">
                      <a16:creationId xmlns:a16="http://schemas.microsoft.com/office/drawing/2014/main" id="{D36EE649-803C-2EA0-19F0-6381BCCEBA5B}"/>
                    </a:ext>
                  </a:extLst>
                </p:cNvPr>
                <p:cNvPicPr/>
                <p:nvPr/>
              </p:nvPicPr>
              <p:blipFill>
                <a:blip r:embed="rId7"/>
                <a:stretch>
                  <a:fillRect/>
                </a:stretch>
              </p:blipFill>
              <p:spPr>
                <a:xfrm>
                  <a:off x="4446295" y="1740862"/>
                  <a:ext cx="1964160" cy="1317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3BDAD9FF-6B19-596B-8D4A-903EE6DC6781}"/>
                    </a:ext>
                  </a:extLst>
                </p14:cNvPr>
                <p14:cNvContentPartPr/>
                <p14:nvPr/>
              </p14:nvContentPartPr>
              <p14:xfrm>
                <a:off x="6230455" y="2823382"/>
                <a:ext cx="301320" cy="328320"/>
              </p14:xfrm>
            </p:contentPart>
          </mc:Choice>
          <mc:Fallback xmlns="">
            <p:pic>
              <p:nvPicPr>
                <p:cNvPr id="5" name="Freihand 4">
                  <a:extLst>
                    <a:ext uri="{FF2B5EF4-FFF2-40B4-BE49-F238E27FC236}">
                      <a16:creationId xmlns:a16="http://schemas.microsoft.com/office/drawing/2014/main" id="{3BDAD9FF-6B19-596B-8D4A-903EE6DC6781}"/>
                    </a:ext>
                  </a:extLst>
                </p:cNvPr>
                <p:cNvPicPr/>
                <p:nvPr/>
              </p:nvPicPr>
              <p:blipFill>
                <a:blip r:embed="rId9"/>
                <a:stretch>
                  <a:fillRect/>
                </a:stretch>
              </p:blipFill>
              <p:spPr>
                <a:xfrm>
                  <a:off x="6221815" y="2814742"/>
                  <a:ext cx="318960" cy="345960"/>
                </a:xfrm>
                <a:prstGeom prst="rect">
                  <a:avLst/>
                </a:prstGeom>
              </p:spPr>
            </p:pic>
          </mc:Fallback>
        </mc:AlternateContent>
      </p:grpSp>
      <p:grpSp>
        <p:nvGrpSpPr>
          <p:cNvPr id="19" name="Gruppieren 18">
            <a:extLst>
              <a:ext uri="{FF2B5EF4-FFF2-40B4-BE49-F238E27FC236}">
                <a16:creationId xmlns:a16="http://schemas.microsoft.com/office/drawing/2014/main" id="{431C6ADC-B873-706D-C298-75611C1025DD}"/>
              </a:ext>
            </a:extLst>
          </p:cNvPr>
          <p:cNvGrpSpPr/>
          <p:nvPr/>
        </p:nvGrpSpPr>
        <p:grpSpPr>
          <a:xfrm>
            <a:off x="3834655" y="516502"/>
            <a:ext cx="3704760" cy="1456560"/>
            <a:chOff x="3834655" y="516502"/>
            <a:chExt cx="3704760" cy="1456560"/>
          </a:xfrm>
        </p:grpSpPr>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A6E2DCE1-3D06-F862-01DB-815C4F0CB44C}"/>
                    </a:ext>
                  </a:extLst>
                </p14:cNvPr>
                <p14:cNvContentPartPr/>
                <p14:nvPr/>
              </p14:nvContentPartPr>
              <p14:xfrm>
                <a:off x="3834655" y="1084942"/>
                <a:ext cx="676080" cy="888120"/>
              </p14:xfrm>
            </p:contentPart>
          </mc:Choice>
          <mc:Fallback xmlns="">
            <p:pic>
              <p:nvPicPr>
                <p:cNvPr id="7" name="Freihand 6">
                  <a:extLst>
                    <a:ext uri="{FF2B5EF4-FFF2-40B4-BE49-F238E27FC236}">
                      <a16:creationId xmlns:a16="http://schemas.microsoft.com/office/drawing/2014/main" id="{A6E2DCE1-3D06-F862-01DB-815C4F0CB44C}"/>
                    </a:ext>
                  </a:extLst>
                </p:cNvPr>
                <p:cNvPicPr/>
                <p:nvPr/>
              </p:nvPicPr>
              <p:blipFill>
                <a:blip r:embed="rId11"/>
                <a:stretch>
                  <a:fillRect/>
                </a:stretch>
              </p:blipFill>
              <p:spPr>
                <a:xfrm>
                  <a:off x="3825655" y="1075942"/>
                  <a:ext cx="693720" cy="905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0B2A9393-7705-78F4-3B8D-F15F9BC1F76F}"/>
                    </a:ext>
                  </a:extLst>
                </p14:cNvPr>
                <p14:cNvContentPartPr/>
                <p14:nvPr/>
              </p14:nvContentPartPr>
              <p14:xfrm>
                <a:off x="4615495" y="979462"/>
                <a:ext cx="510840" cy="268560"/>
              </p14:xfrm>
            </p:contentPart>
          </mc:Choice>
          <mc:Fallback xmlns="">
            <p:pic>
              <p:nvPicPr>
                <p:cNvPr id="8" name="Freihand 7">
                  <a:extLst>
                    <a:ext uri="{FF2B5EF4-FFF2-40B4-BE49-F238E27FC236}">
                      <a16:creationId xmlns:a16="http://schemas.microsoft.com/office/drawing/2014/main" id="{0B2A9393-7705-78F4-3B8D-F15F9BC1F76F}"/>
                    </a:ext>
                  </a:extLst>
                </p:cNvPr>
                <p:cNvPicPr/>
                <p:nvPr/>
              </p:nvPicPr>
              <p:blipFill>
                <a:blip r:embed="rId13"/>
                <a:stretch>
                  <a:fillRect/>
                </a:stretch>
              </p:blipFill>
              <p:spPr>
                <a:xfrm>
                  <a:off x="4606495" y="970462"/>
                  <a:ext cx="5284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82CE5A9A-F957-DFF3-D317-223EDB6B1297}"/>
                    </a:ext>
                  </a:extLst>
                </p14:cNvPr>
                <p14:cNvContentPartPr/>
                <p14:nvPr/>
              </p14:nvContentPartPr>
              <p14:xfrm>
                <a:off x="5338015" y="870022"/>
                <a:ext cx="212400" cy="129600"/>
              </p14:xfrm>
            </p:contentPart>
          </mc:Choice>
          <mc:Fallback xmlns="">
            <p:pic>
              <p:nvPicPr>
                <p:cNvPr id="9" name="Freihand 8">
                  <a:extLst>
                    <a:ext uri="{FF2B5EF4-FFF2-40B4-BE49-F238E27FC236}">
                      <a16:creationId xmlns:a16="http://schemas.microsoft.com/office/drawing/2014/main" id="{82CE5A9A-F957-DFF3-D317-223EDB6B1297}"/>
                    </a:ext>
                  </a:extLst>
                </p:cNvPr>
                <p:cNvPicPr/>
                <p:nvPr/>
              </p:nvPicPr>
              <p:blipFill>
                <a:blip r:embed="rId15"/>
                <a:stretch>
                  <a:fillRect/>
                </a:stretch>
              </p:blipFill>
              <p:spPr>
                <a:xfrm>
                  <a:off x="5329015" y="861382"/>
                  <a:ext cx="230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67148B48-A4C5-FDDC-33ED-A560C1869C26}"/>
                    </a:ext>
                  </a:extLst>
                </p14:cNvPr>
                <p14:cNvContentPartPr/>
                <p14:nvPr/>
              </p14:nvContentPartPr>
              <p14:xfrm>
                <a:off x="5632135" y="837262"/>
                <a:ext cx="88920" cy="150480"/>
              </p14:xfrm>
            </p:contentPart>
          </mc:Choice>
          <mc:Fallback xmlns="">
            <p:pic>
              <p:nvPicPr>
                <p:cNvPr id="12" name="Freihand 11">
                  <a:extLst>
                    <a:ext uri="{FF2B5EF4-FFF2-40B4-BE49-F238E27FC236}">
                      <a16:creationId xmlns:a16="http://schemas.microsoft.com/office/drawing/2014/main" id="{67148B48-A4C5-FDDC-33ED-A560C1869C26}"/>
                    </a:ext>
                  </a:extLst>
                </p:cNvPr>
                <p:cNvPicPr/>
                <p:nvPr/>
              </p:nvPicPr>
              <p:blipFill>
                <a:blip r:embed="rId17"/>
                <a:stretch>
                  <a:fillRect/>
                </a:stretch>
              </p:blipFill>
              <p:spPr>
                <a:xfrm>
                  <a:off x="5623135" y="828262"/>
                  <a:ext cx="106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58817114-1DA5-3222-22F1-20D3DDD017A6}"/>
                    </a:ext>
                  </a:extLst>
                </p14:cNvPr>
                <p14:cNvContentPartPr/>
                <p14:nvPr/>
              </p14:nvContentPartPr>
              <p14:xfrm>
                <a:off x="5756695" y="739702"/>
                <a:ext cx="118800" cy="241200"/>
              </p14:xfrm>
            </p:contentPart>
          </mc:Choice>
          <mc:Fallback xmlns="">
            <p:pic>
              <p:nvPicPr>
                <p:cNvPr id="13" name="Freihand 12">
                  <a:extLst>
                    <a:ext uri="{FF2B5EF4-FFF2-40B4-BE49-F238E27FC236}">
                      <a16:creationId xmlns:a16="http://schemas.microsoft.com/office/drawing/2014/main" id="{58817114-1DA5-3222-22F1-20D3DDD017A6}"/>
                    </a:ext>
                  </a:extLst>
                </p:cNvPr>
                <p:cNvPicPr/>
                <p:nvPr/>
              </p:nvPicPr>
              <p:blipFill>
                <a:blip r:embed="rId19"/>
                <a:stretch>
                  <a:fillRect/>
                </a:stretch>
              </p:blipFill>
              <p:spPr>
                <a:xfrm>
                  <a:off x="5747695" y="731062"/>
                  <a:ext cx="1364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80648EB2-C0EB-D7F5-B2D1-4D092C030E7A}"/>
                    </a:ext>
                  </a:extLst>
                </p14:cNvPr>
                <p14:cNvContentPartPr/>
                <p14:nvPr/>
              </p14:nvContentPartPr>
              <p14:xfrm>
                <a:off x="5893495" y="792622"/>
                <a:ext cx="205200" cy="134640"/>
              </p14:xfrm>
            </p:contentPart>
          </mc:Choice>
          <mc:Fallback xmlns="">
            <p:pic>
              <p:nvPicPr>
                <p:cNvPr id="14" name="Freihand 13">
                  <a:extLst>
                    <a:ext uri="{FF2B5EF4-FFF2-40B4-BE49-F238E27FC236}">
                      <a16:creationId xmlns:a16="http://schemas.microsoft.com/office/drawing/2014/main" id="{80648EB2-C0EB-D7F5-B2D1-4D092C030E7A}"/>
                    </a:ext>
                  </a:extLst>
                </p:cNvPr>
                <p:cNvPicPr/>
                <p:nvPr/>
              </p:nvPicPr>
              <p:blipFill>
                <a:blip r:embed="rId21"/>
                <a:stretch>
                  <a:fillRect/>
                </a:stretch>
              </p:blipFill>
              <p:spPr>
                <a:xfrm>
                  <a:off x="5884855" y="783622"/>
                  <a:ext cx="222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6D3A90A6-6253-47D8-5190-AAA8BCE35A78}"/>
                    </a:ext>
                  </a:extLst>
                </p14:cNvPr>
                <p14:cNvContentPartPr/>
                <p14:nvPr/>
              </p14:nvContentPartPr>
              <p14:xfrm>
                <a:off x="6333055" y="661942"/>
                <a:ext cx="168480" cy="200160"/>
              </p14:xfrm>
            </p:contentPart>
          </mc:Choice>
          <mc:Fallback xmlns="">
            <p:pic>
              <p:nvPicPr>
                <p:cNvPr id="15" name="Freihand 14">
                  <a:extLst>
                    <a:ext uri="{FF2B5EF4-FFF2-40B4-BE49-F238E27FC236}">
                      <a16:creationId xmlns:a16="http://schemas.microsoft.com/office/drawing/2014/main" id="{6D3A90A6-6253-47D8-5190-AAA8BCE35A78}"/>
                    </a:ext>
                  </a:extLst>
                </p:cNvPr>
                <p:cNvPicPr/>
                <p:nvPr/>
              </p:nvPicPr>
              <p:blipFill>
                <a:blip r:embed="rId23"/>
                <a:stretch>
                  <a:fillRect/>
                </a:stretch>
              </p:blipFill>
              <p:spPr>
                <a:xfrm>
                  <a:off x="6324415" y="653302"/>
                  <a:ext cx="186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B66EE860-A61E-D7C8-EC9B-FBC9705EDBF3}"/>
                    </a:ext>
                  </a:extLst>
                </p14:cNvPr>
                <p14:cNvContentPartPr/>
                <p14:nvPr/>
              </p14:nvContentPartPr>
              <p14:xfrm>
                <a:off x="6436015" y="787582"/>
                <a:ext cx="81360" cy="64800"/>
              </p14:xfrm>
            </p:contentPart>
          </mc:Choice>
          <mc:Fallback xmlns="">
            <p:pic>
              <p:nvPicPr>
                <p:cNvPr id="16" name="Freihand 15">
                  <a:extLst>
                    <a:ext uri="{FF2B5EF4-FFF2-40B4-BE49-F238E27FC236}">
                      <a16:creationId xmlns:a16="http://schemas.microsoft.com/office/drawing/2014/main" id="{B66EE860-A61E-D7C8-EC9B-FBC9705EDBF3}"/>
                    </a:ext>
                  </a:extLst>
                </p:cNvPr>
                <p:cNvPicPr/>
                <p:nvPr/>
              </p:nvPicPr>
              <p:blipFill>
                <a:blip r:embed="rId25"/>
                <a:stretch>
                  <a:fillRect/>
                </a:stretch>
              </p:blipFill>
              <p:spPr>
                <a:xfrm>
                  <a:off x="6427015" y="778582"/>
                  <a:ext cx="99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9D474B13-1EB4-99E9-E733-260DAF07163B}"/>
                    </a:ext>
                  </a:extLst>
                </p14:cNvPr>
                <p14:cNvContentPartPr/>
                <p14:nvPr/>
              </p14:nvContentPartPr>
              <p14:xfrm>
                <a:off x="6539335" y="735022"/>
                <a:ext cx="447480" cy="81720"/>
              </p14:xfrm>
            </p:contentPart>
          </mc:Choice>
          <mc:Fallback xmlns="">
            <p:pic>
              <p:nvPicPr>
                <p:cNvPr id="17" name="Freihand 16">
                  <a:extLst>
                    <a:ext uri="{FF2B5EF4-FFF2-40B4-BE49-F238E27FC236}">
                      <a16:creationId xmlns:a16="http://schemas.microsoft.com/office/drawing/2014/main" id="{9D474B13-1EB4-99E9-E733-260DAF07163B}"/>
                    </a:ext>
                  </a:extLst>
                </p:cNvPr>
                <p:cNvPicPr/>
                <p:nvPr/>
              </p:nvPicPr>
              <p:blipFill>
                <a:blip r:embed="rId27"/>
                <a:stretch>
                  <a:fillRect/>
                </a:stretch>
              </p:blipFill>
              <p:spPr>
                <a:xfrm>
                  <a:off x="6530695" y="726382"/>
                  <a:ext cx="465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76A0B94A-2A3E-8299-02CF-CDBDBC7A770D}"/>
                    </a:ext>
                  </a:extLst>
                </p14:cNvPr>
                <p14:cNvContentPartPr/>
                <p14:nvPr/>
              </p14:nvContentPartPr>
              <p14:xfrm>
                <a:off x="7063135" y="516502"/>
                <a:ext cx="476280" cy="259920"/>
              </p14:xfrm>
            </p:contentPart>
          </mc:Choice>
          <mc:Fallback xmlns="">
            <p:pic>
              <p:nvPicPr>
                <p:cNvPr id="18" name="Freihand 17">
                  <a:extLst>
                    <a:ext uri="{FF2B5EF4-FFF2-40B4-BE49-F238E27FC236}">
                      <a16:creationId xmlns:a16="http://schemas.microsoft.com/office/drawing/2014/main" id="{76A0B94A-2A3E-8299-02CF-CDBDBC7A770D}"/>
                    </a:ext>
                  </a:extLst>
                </p:cNvPr>
                <p:cNvPicPr/>
                <p:nvPr/>
              </p:nvPicPr>
              <p:blipFill>
                <a:blip r:embed="rId29"/>
                <a:stretch>
                  <a:fillRect/>
                </a:stretch>
              </p:blipFill>
              <p:spPr>
                <a:xfrm>
                  <a:off x="7054135" y="507502"/>
                  <a:ext cx="493920" cy="27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9A067CF5-4740-EC5E-E55F-373AC0667E4B}"/>
                  </a:ext>
                </a:extLst>
              </p14:cNvPr>
              <p14:cNvContentPartPr/>
              <p14:nvPr/>
            </p14:nvContentPartPr>
            <p14:xfrm>
              <a:off x="7790695" y="506422"/>
              <a:ext cx="157320" cy="147600"/>
            </p14:xfrm>
          </p:contentPart>
        </mc:Choice>
        <mc:Fallback xmlns="">
          <p:pic>
            <p:nvPicPr>
              <p:cNvPr id="20" name="Freihand 19">
                <a:extLst>
                  <a:ext uri="{FF2B5EF4-FFF2-40B4-BE49-F238E27FC236}">
                    <a16:creationId xmlns:a16="http://schemas.microsoft.com/office/drawing/2014/main" id="{9A067CF5-4740-EC5E-E55F-373AC0667E4B}"/>
                  </a:ext>
                </a:extLst>
              </p:cNvPr>
              <p:cNvPicPr/>
              <p:nvPr/>
            </p:nvPicPr>
            <p:blipFill>
              <a:blip r:embed="rId31"/>
              <a:stretch>
                <a:fillRect/>
              </a:stretch>
            </p:blipFill>
            <p:spPr>
              <a:xfrm>
                <a:off x="7781695" y="497782"/>
                <a:ext cx="174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37A54690-8C41-1F6C-F3F2-AE4836821BD7}"/>
                  </a:ext>
                </a:extLst>
              </p14:cNvPr>
              <p14:cNvContentPartPr/>
              <p14:nvPr/>
            </p14:nvContentPartPr>
            <p14:xfrm>
              <a:off x="7956295" y="557902"/>
              <a:ext cx="135720" cy="109800"/>
            </p14:xfrm>
          </p:contentPart>
        </mc:Choice>
        <mc:Fallback xmlns="">
          <p:pic>
            <p:nvPicPr>
              <p:cNvPr id="21" name="Freihand 20">
                <a:extLst>
                  <a:ext uri="{FF2B5EF4-FFF2-40B4-BE49-F238E27FC236}">
                    <a16:creationId xmlns:a16="http://schemas.microsoft.com/office/drawing/2014/main" id="{37A54690-8C41-1F6C-F3F2-AE4836821BD7}"/>
                  </a:ext>
                </a:extLst>
              </p:cNvPr>
              <p:cNvPicPr/>
              <p:nvPr/>
            </p:nvPicPr>
            <p:blipFill>
              <a:blip r:embed="rId33"/>
              <a:stretch>
                <a:fillRect/>
              </a:stretch>
            </p:blipFill>
            <p:spPr>
              <a:xfrm>
                <a:off x="7947655" y="549262"/>
                <a:ext cx="153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E4021066-BA69-F02F-DE6F-BF701EDEA0C1}"/>
                  </a:ext>
                </a:extLst>
              </p14:cNvPr>
              <p14:cNvContentPartPr/>
              <p14:nvPr/>
            </p14:nvContentPartPr>
            <p14:xfrm>
              <a:off x="8151775" y="547822"/>
              <a:ext cx="103680" cy="121680"/>
            </p14:xfrm>
          </p:contentPart>
        </mc:Choice>
        <mc:Fallback xmlns="">
          <p:pic>
            <p:nvPicPr>
              <p:cNvPr id="22" name="Freihand 21">
                <a:extLst>
                  <a:ext uri="{FF2B5EF4-FFF2-40B4-BE49-F238E27FC236}">
                    <a16:creationId xmlns:a16="http://schemas.microsoft.com/office/drawing/2014/main" id="{E4021066-BA69-F02F-DE6F-BF701EDEA0C1}"/>
                  </a:ext>
                </a:extLst>
              </p:cNvPr>
              <p:cNvPicPr/>
              <p:nvPr/>
            </p:nvPicPr>
            <p:blipFill>
              <a:blip r:embed="rId35"/>
              <a:stretch>
                <a:fillRect/>
              </a:stretch>
            </p:blipFill>
            <p:spPr>
              <a:xfrm>
                <a:off x="8143135" y="539182"/>
                <a:ext cx="121320" cy="139320"/>
              </a:xfrm>
              <a:prstGeom prst="rect">
                <a:avLst/>
              </a:prstGeom>
            </p:spPr>
          </p:pic>
        </mc:Fallback>
      </mc:AlternateContent>
      <p:grpSp>
        <p:nvGrpSpPr>
          <p:cNvPr id="49" name="Gruppieren 48">
            <a:extLst>
              <a:ext uri="{FF2B5EF4-FFF2-40B4-BE49-F238E27FC236}">
                <a16:creationId xmlns:a16="http://schemas.microsoft.com/office/drawing/2014/main" id="{5FCCCFAE-D44B-42C7-038D-9C668F605E7E}"/>
              </a:ext>
            </a:extLst>
          </p:cNvPr>
          <p:cNvGrpSpPr/>
          <p:nvPr/>
        </p:nvGrpSpPr>
        <p:grpSpPr>
          <a:xfrm>
            <a:off x="8485495" y="306982"/>
            <a:ext cx="1409760" cy="423000"/>
            <a:chOff x="8485495" y="306982"/>
            <a:chExt cx="1409760" cy="423000"/>
          </a:xfrm>
        </p:grpSpPr>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B04A3364-E2A5-90B6-62FC-D60E38F89F19}"/>
                    </a:ext>
                  </a:extLst>
                </p14:cNvPr>
                <p14:cNvContentPartPr/>
                <p14:nvPr/>
              </p14:nvContentPartPr>
              <p14:xfrm>
                <a:off x="8485495" y="511462"/>
                <a:ext cx="322200" cy="99000"/>
              </p14:xfrm>
            </p:contentPart>
          </mc:Choice>
          <mc:Fallback xmlns="">
            <p:pic>
              <p:nvPicPr>
                <p:cNvPr id="23" name="Freihand 22">
                  <a:extLst>
                    <a:ext uri="{FF2B5EF4-FFF2-40B4-BE49-F238E27FC236}">
                      <a16:creationId xmlns:a16="http://schemas.microsoft.com/office/drawing/2014/main" id="{B04A3364-E2A5-90B6-62FC-D60E38F89F19}"/>
                    </a:ext>
                  </a:extLst>
                </p:cNvPr>
                <p:cNvPicPr/>
                <p:nvPr/>
              </p:nvPicPr>
              <p:blipFill>
                <a:blip r:embed="rId37"/>
                <a:stretch>
                  <a:fillRect/>
                </a:stretch>
              </p:blipFill>
              <p:spPr>
                <a:xfrm>
                  <a:off x="8476855" y="502462"/>
                  <a:ext cx="339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95CA11E3-0C33-F463-90BE-2442F4212D8F}"/>
                    </a:ext>
                  </a:extLst>
                </p14:cNvPr>
                <p14:cNvContentPartPr/>
                <p14:nvPr/>
              </p14:nvContentPartPr>
              <p14:xfrm>
                <a:off x="8903095" y="311302"/>
                <a:ext cx="215280" cy="265680"/>
              </p14:xfrm>
            </p:contentPart>
          </mc:Choice>
          <mc:Fallback xmlns="">
            <p:pic>
              <p:nvPicPr>
                <p:cNvPr id="24" name="Freihand 23">
                  <a:extLst>
                    <a:ext uri="{FF2B5EF4-FFF2-40B4-BE49-F238E27FC236}">
                      <a16:creationId xmlns:a16="http://schemas.microsoft.com/office/drawing/2014/main" id="{95CA11E3-0C33-F463-90BE-2442F4212D8F}"/>
                    </a:ext>
                  </a:extLst>
                </p:cNvPr>
                <p:cNvPicPr/>
                <p:nvPr/>
              </p:nvPicPr>
              <p:blipFill>
                <a:blip r:embed="rId39"/>
                <a:stretch>
                  <a:fillRect/>
                </a:stretch>
              </p:blipFill>
              <p:spPr>
                <a:xfrm>
                  <a:off x="8894095" y="302302"/>
                  <a:ext cx="2329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BCB96230-674D-8155-4EB6-95D4B26A03E6}"/>
                    </a:ext>
                  </a:extLst>
                </p14:cNvPr>
                <p14:cNvContentPartPr/>
                <p14:nvPr/>
              </p14:nvContentPartPr>
              <p14:xfrm>
                <a:off x="9188215" y="472942"/>
                <a:ext cx="77760" cy="257040"/>
              </p14:xfrm>
            </p:contentPart>
          </mc:Choice>
          <mc:Fallback xmlns="">
            <p:pic>
              <p:nvPicPr>
                <p:cNvPr id="26" name="Freihand 25">
                  <a:extLst>
                    <a:ext uri="{FF2B5EF4-FFF2-40B4-BE49-F238E27FC236}">
                      <a16:creationId xmlns:a16="http://schemas.microsoft.com/office/drawing/2014/main" id="{BCB96230-674D-8155-4EB6-95D4B26A03E6}"/>
                    </a:ext>
                  </a:extLst>
                </p:cNvPr>
                <p:cNvPicPr/>
                <p:nvPr/>
              </p:nvPicPr>
              <p:blipFill>
                <a:blip r:embed="rId41"/>
                <a:stretch>
                  <a:fillRect/>
                </a:stretch>
              </p:blipFill>
              <p:spPr>
                <a:xfrm>
                  <a:off x="9179215" y="464302"/>
                  <a:ext cx="954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79CD8449-2921-6B2B-266B-51D0996DDA11}"/>
                    </a:ext>
                  </a:extLst>
                </p14:cNvPr>
                <p14:cNvContentPartPr/>
                <p14:nvPr/>
              </p14:nvContentPartPr>
              <p14:xfrm>
                <a:off x="9304855" y="474382"/>
                <a:ext cx="106560" cy="75600"/>
              </p14:xfrm>
            </p:contentPart>
          </mc:Choice>
          <mc:Fallback xmlns="">
            <p:pic>
              <p:nvPicPr>
                <p:cNvPr id="27" name="Freihand 26">
                  <a:extLst>
                    <a:ext uri="{FF2B5EF4-FFF2-40B4-BE49-F238E27FC236}">
                      <a16:creationId xmlns:a16="http://schemas.microsoft.com/office/drawing/2014/main" id="{79CD8449-2921-6B2B-266B-51D0996DDA11}"/>
                    </a:ext>
                  </a:extLst>
                </p:cNvPr>
                <p:cNvPicPr/>
                <p:nvPr/>
              </p:nvPicPr>
              <p:blipFill>
                <a:blip r:embed="rId43"/>
                <a:stretch>
                  <a:fillRect/>
                </a:stretch>
              </p:blipFill>
              <p:spPr>
                <a:xfrm>
                  <a:off x="9296215" y="465382"/>
                  <a:ext cx="124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B03AA26D-5E7E-553D-1D2E-26E97FB6B802}"/>
                    </a:ext>
                  </a:extLst>
                </p14:cNvPr>
                <p14:cNvContentPartPr/>
                <p14:nvPr/>
              </p14:nvContentPartPr>
              <p14:xfrm>
                <a:off x="9451375" y="322462"/>
                <a:ext cx="304200" cy="200520"/>
              </p14:xfrm>
            </p:contentPart>
          </mc:Choice>
          <mc:Fallback xmlns="">
            <p:pic>
              <p:nvPicPr>
                <p:cNvPr id="28" name="Freihand 27">
                  <a:extLst>
                    <a:ext uri="{FF2B5EF4-FFF2-40B4-BE49-F238E27FC236}">
                      <a16:creationId xmlns:a16="http://schemas.microsoft.com/office/drawing/2014/main" id="{B03AA26D-5E7E-553D-1D2E-26E97FB6B802}"/>
                    </a:ext>
                  </a:extLst>
                </p:cNvPr>
                <p:cNvPicPr/>
                <p:nvPr/>
              </p:nvPicPr>
              <p:blipFill>
                <a:blip r:embed="rId45"/>
                <a:stretch>
                  <a:fillRect/>
                </a:stretch>
              </p:blipFill>
              <p:spPr>
                <a:xfrm>
                  <a:off x="9442375" y="313822"/>
                  <a:ext cx="3218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C059F1B3-4148-799A-EBB3-B20441CB0DD1}"/>
                    </a:ext>
                  </a:extLst>
                </p14:cNvPr>
                <p14:cNvContentPartPr/>
                <p14:nvPr/>
              </p14:nvContentPartPr>
              <p14:xfrm>
                <a:off x="9751615" y="310222"/>
                <a:ext cx="23400" cy="68040"/>
              </p14:xfrm>
            </p:contentPart>
          </mc:Choice>
          <mc:Fallback xmlns="">
            <p:pic>
              <p:nvPicPr>
                <p:cNvPr id="29" name="Freihand 28">
                  <a:extLst>
                    <a:ext uri="{FF2B5EF4-FFF2-40B4-BE49-F238E27FC236}">
                      <a16:creationId xmlns:a16="http://schemas.microsoft.com/office/drawing/2014/main" id="{C059F1B3-4148-799A-EBB3-B20441CB0DD1}"/>
                    </a:ext>
                  </a:extLst>
                </p:cNvPr>
                <p:cNvPicPr/>
                <p:nvPr/>
              </p:nvPicPr>
              <p:blipFill>
                <a:blip r:embed="rId47"/>
                <a:stretch>
                  <a:fillRect/>
                </a:stretch>
              </p:blipFill>
              <p:spPr>
                <a:xfrm>
                  <a:off x="9742615" y="301222"/>
                  <a:ext cx="41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A24888C2-F953-64EE-3188-4CA11CB21209}"/>
                    </a:ext>
                  </a:extLst>
                </p14:cNvPr>
                <p14:cNvContentPartPr/>
                <p14:nvPr/>
              </p14:nvContentPartPr>
              <p14:xfrm>
                <a:off x="9293335" y="306982"/>
                <a:ext cx="601920" cy="408960"/>
              </p14:xfrm>
            </p:contentPart>
          </mc:Choice>
          <mc:Fallback xmlns="">
            <p:pic>
              <p:nvPicPr>
                <p:cNvPr id="30" name="Freihand 29">
                  <a:extLst>
                    <a:ext uri="{FF2B5EF4-FFF2-40B4-BE49-F238E27FC236}">
                      <a16:creationId xmlns:a16="http://schemas.microsoft.com/office/drawing/2014/main" id="{A24888C2-F953-64EE-3188-4CA11CB21209}"/>
                    </a:ext>
                  </a:extLst>
                </p:cNvPr>
                <p:cNvPicPr/>
                <p:nvPr/>
              </p:nvPicPr>
              <p:blipFill>
                <a:blip r:embed="rId49"/>
                <a:stretch>
                  <a:fillRect/>
                </a:stretch>
              </p:blipFill>
              <p:spPr>
                <a:xfrm>
                  <a:off x="9284695" y="298342"/>
                  <a:ext cx="619560" cy="426600"/>
                </a:xfrm>
                <a:prstGeom prst="rect">
                  <a:avLst/>
                </a:prstGeom>
              </p:spPr>
            </p:pic>
          </mc:Fallback>
        </mc:AlternateContent>
      </p:grpSp>
      <p:grpSp>
        <p:nvGrpSpPr>
          <p:cNvPr id="48" name="Gruppieren 47">
            <a:extLst>
              <a:ext uri="{FF2B5EF4-FFF2-40B4-BE49-F238E27FC236}">
                <a16:creationId xmlns:a16="http://schemas.microsoft.com/office/drawing/2014/main" id="{F2EEC5F2-3B69-07D5-D8EA-0B8AE3A9AF8F}"/>
              </a:ext>
            </a:extLst>
          </p:cNvPr>
          <p:cNvGrpSpPr/>
          <p:nvPr/>
        </p:nvGrpSpPr>
        <p:grpSpPr>
          <a:xfrm>
            <a:off x="10163455" y="282142"/>
            <a:ext cx="1072800" cy="225000"/>
            <a:chOff x="10163455" y="282142"/>
            <a:chExt cx="1072800" cy="225000"/>
          </a:xfrm>
        </p:grpSpPr>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CA510CBD-7AEB-21E8-BD1A-F0CCEE11D66A}"/>
                    </a:ext>
                  </a:extLst>
                </p14:cNvPr>
                <p14:cNvContentPartPr/>
                <p14:nvPr/>
              </p14:nvContentPartPr>
              <p14:xfrm>
                <a:off x="10163455" y="382942"/>
                <a:ext cx="459000" cy="124200"/>
              </p14:xfrm>
            </p:contentPart>
          </mc:Choice>
          <mc:Fallback xmlns="">
            <p:pic>
              <p:nvPicPr>
                <p:cNvPr id="31" name="Freihand 30">
                  <a:extLst>
                    <a:ext uri="{FF2B5EF4-FFF2-40B4-BE49-F238E27FC236}">
                      <a16:creationId xmlns:a16="http://schemas.microsoft.com/office/drawing/2014/main" id="{CA510CBD-7AEB-21E8-BD1A-F0CCEE11D66A}"/>
                    </a:ext>
                  </a:extLst>
                </p:cNvPr>
                <p:cNvPicPr/>
                <p:nvPr/>
              </p:nvPicPr>
              <p:blipFill>
                <a:blip r:embed="rId51"/>
                <a:stretch>
                  <a:fillRect/>
                </a:stretch>
              </p:blipFill>
              <p:spPr>
                <a:xfrm>
                  <a:off x="10154455" y="374302"/>
                  <a:ext cx="476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5A083A23-C8F9-02B0-E20B-8D3E0D77DD5D}"/>
                    </a:ext>
                  </a:extLst>
                </p14:cNvPr>
                <p14:cNvContentPartPr/>
                <p14:nvPr/>
              </p14:nvContentPartPr>
              <p14:xfrm>
                <a:off x="10589695" y="282142"/>
                <a:ext cx="31320" cy="35280"/>
              </p14:xfrm>
            </p:contentPart>
          </mc:Choice>
          <mc:Fallback xmlns="">
            <p:pic>
              <p:nvPicPr>
                <p:cNvPr id="32" name="Freihand 31">
                  <a:extLst>
                    <a:ext uri="{FF2B5EF4-FFF2-40B4-BE49-F238E27FC236}">
                      <a16:creationId xmlns:a16="http://schemas.microsoft.com/office/drawing/2014/main" id="{5A083A23-C8F9-02B0-E20B-8D3E0D77DD5D}"/>
                    </a:ext>
                  </a:extLst>
                </p:cNvPr>
                <p:cNvPicPr/>
                <p:nvPr/>
              </p:nvPicPr>
              <p:blipFill>
                <a:blip r:embed="rId53"/>
                <a:stretch>
                  <a:fillRect/>
                </a:stretch>
              </p:blipFill>
              <p:spPr>
                <a:xfrm>
                  <a:off x="10580695" y="273502"/>
                  <a:ext cx="48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01D00DBA-4628-0ADA-489C-4D58D6C60091}"/>
                    </a:ext>
                  </a:extLst>
                </p14:cNvPr>
                <p14:cNvContentPartPr/>
                <p14:nvPr/>
              </p14:nvContentPartPr>
              <p14:xfrm>
                <a:off x="10659535" y="326422"/>
                <a:ext cx="370080" cy="154800"/>
              </p14:xfrm>
            </p:contentPart>
          </mc:Choice>
          <mc:Fallback xmlns="">
            <p:pic>
              <p:nvPicPr>
                <p:cNvPr id="33" name="Freihand 32">
                  <a:extLst>
                    <a:ext uri="{FF2B5EF4-FFF2-40B4-BE49-F238E27FC236}">
                      <a16:creationId xmlns:a16="http://schemas.microsoft.com/office/drawing/2014/main" id="{01D00DBA-4628-0ADA-489C-4D58D6C60091}"/>
                    </a:ext>
                  </a:extLst>
                </p:cNvPr>
                <p:cNvPicPr/>
                <p:nvPr/>
              </p:nvPicPr>
              <p:blipFill>
                <a:blip r:embed="rId55"/>
                <a:stretch>
                  <a:fillRect/>
                </a:stretch>
              </p:blipFill>
              <p:spPr>
                <a:xfrm>
                  <a:off x="10650895" y="317782"/>
                  <a:ext cx="387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EAB0D4C0-F06D-8E80-2B6F-8D7C33BBA847}"/>
                    </a:ext>
                  </a:extLst>
                </p14:cNvPr>
                <p14:cNvContentPartPr/>
                <p14:nvPr/>
              </p14:nvContentPartPr>
              <p14:xfrm>
                <a:off x="11111695" y="418942"/>
                <a:ext cx="124560" cy="38880"/>
              </p14:xfrm>
            </p:contentPart>
          </mc:Choice>
          <mc:Fallback xmlns="">
            <p:pic>
              <p:nvPicPr>
                <p:cNvPr id="34" name="Freihand 33">
                  <a:extLst>
                    <a:ext uri="{FF2B5EF4-FFF2-40B4-BE49-F238E27FC236}">
                      <a16:creationId xmlns:a16="http://schemas.microsoft.com/office/drawing/2014/main" id="{EAB0D4C0-F06D-8E80-2B6F-8D7C33BBA847}"/>
                    </a:ext>
                  </a:extLst>
                </p:cNvPr>
                <p:cNvPicPr/>
                <p:nvPr/>
              </p:nvPicPr>
              <p:blipFill>
                <a:blip r:embed="rId57"/>
                <a:stretch>
                  <a:fillRect/>
                </a:stretch>
              </p:blipFill>
              <p:spPr>
                <a:xfrm>
                  <a:off x="11103055" y="410302"/>
                  <a:ext cx="142200" cy="56520"/>
                </a:xfrm>
                <a:prstGeom prst="rect">
                  <a:avLst/>
                </a:prstGeom>
              </p:spPr>
            </p:pic>
          </mc:Fallback>
        </mc:AlternateContent>
      </p:grpSp>
      <p:grpSp>
        <p:nvGrpSpPr>
          <p:cNvPr id="47" name="Gruppieren 46">
            <a:extLst>
              <a:ext uri="{FF2B5EF4-FFF2-40B4-BE49-F238E27FC236}">
                <a16:creationId xmlns:a16="http://schemas.microsoft.com/office/drawing/2014/main" id="{D2273435-349E-430A-107B-0ACFD3EC3189}"/>
              </a:ext>
            </a:extLst>
          </p:cNvPr>
          <p:cNvGrpSpPr/>
          <p:nvPr/>
        </p:nvGrpSpPr>
        <p:grpSpPr>
          <a:xfrm>
            <a:off x="10002175" y="657982"/>
            <a:ext cx="1151640" cy="252360"/>
            <a:chOff x="10002175" y="657982"/>
            <a:chExt cx="1151640" cy="252360"/>
          </a:xfrm>
        </p:grpSpPr>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C0F51F8F-20AD-0309-E9FE-CCB4FBE13225}"/>
                    </a:ext>
                  </a:extLst>
                </p14:cNvPr>
                <p14:cNvContentPartPr/>
                <p14:nvPr/>
              </p14:nvContentPartPr>
              <p14:xfrm>
                <a:off x="10002175" y="739702"/>
                <a:ext cx="157680" cy="160200"/>
              </p14:xfrm>
            </p:contentPart>
          </mc:Choice>
          <mc:Fallback xmlns="">
            <p:pic>
              <p:nvPicPr>
                <p:cNvPr id="35" name="Freihand 34">
                  <a:extLst>
                    <a:ext uri="{FF2B5EF4-FFF2-40B4-BE49-F238E27FC236}">
                      <a16:creationId xmlns:a16="http://schemas.microsoft.com/office/drawing/2014/main" id="{C0F51F8F-20AD-0309-E9FE-CCB4FBE13225}"/>
                    </a:ext>
                  </a:extLst>
                </p:cNvPr>
                <p:cNvPicPr/>
                <p:nvPr/>
              </p:nvPicPr>
              <p:blipFill>
                <a:blip r:embed="rId59"/>
                <a:stretch>
                  <a:fillRect/>
                </a:stretch>
              </p:blipFill>
              <p:spPr>
                <a:xfrm>
                  <a:off x="9993535" y="730702"/>
                  <a:ext cx="175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B9564F55-AFDD-60AD-5806-A1966C30F19D}"/>
                    </a:ext>
                  </a:extLst>
                </p14:cNvPr>
                <p14:cNvContentPartPr/>
                <p14:nvPr/>
              </p14:nvContentPartPr>
              <p14:xfrm>
                <a:off x="10122415" y="836542"/>
                <a:ext cx="44640" cy="73800"/>
              </p14:xfrm>
            </p:contentPart>
          </mc:Choice>
          <mc:Fallback xmlns="">
            <p:pic>
              <p:nvPicPr>
                <p:cNvPr id="36" name="Freihand 35">
                  <a:extLst>
                    <a:ext uri="{FF2B5EF4-FFF2-40B4-BE49-F238E27FC236}">
                      <a16:creationId xmlns:a16="http://schemas.microsoft.com/office/drawing/2014/main" id="{B9564F55-AFDD-60AD-5806-A1966C30F19D}"/>
                    </a:ext>
                  </a:extLst>
                </p:cNvPr>
                <p:cNvPicPr/>
                <p:nvPr/>
              </p:nvPicPr>
              <p:blipFill>
                <a:blip r:embed="rId61"/>
                <a:stretch>
                  <a:fillRect/>
                </a:stretch>
              </p:blipFill>
              <p:spPr>
                <a:xfrm>
                  <a:off x="10113775" y="827542"/>
                  <a:ext cx="62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342B2FBF-DB49-1849-9688-182EF8A19EBE}"/>
                    </a:ext>
                  </a:extLst>
                </p14:cNvPr>
                <p14:cNvContentPartPr/>
                <p14:nvPr/>
              </p14:nvContentPartPr>
              <p14:xfrm>
                <a:off x="10216375" y="777502"/>
                <a:ext cx="107280" cy="122400"/>
              </p14:xfrm>
            </p:contentPart>
          </mc:Choice>
          <mc:Fallback xmlns="">
            <p:pic>
              <p:nvPicPr>
                <p:cNvPr id="37" name="Freihand 36">
                  <a:extLst>
                    <a:ext uri="{FF2B5EF4-FFF2-40B4-BE49-F238E27FC236}">
                      <a16:creationId xmlns:a16="http://schemas.microsoft.com/office/drawing/2014/main" id="{342B2FBF-DB49-1849-9688-182EF8A19EBE}"/>
                    </a:ext>
                  </a:extLst>
                </p:cNvPr>
                <p:cNvPicPr/>
                <p:nvPr/>
              </p:nvPicPr>
              <p:blipFill>
                <a:blip r:embed="rId63"/>
                <a:stretch>
                  <a:fillRect/>
                </a:stretch>
              </p:blipFill>
              <p:spPr>
                <a:xfrm>
                  <a:off x="10207735" y="768862"/>
                  <a:ext cx="124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77EF4F13-C216-7789-0869-88680A33905E}"/>
                    </a:ext>
                  </a:extLst>
                </p14:cNvPr>
                <p14:cNvContentPartPr/>
                <p14:nvPr/>
              </p14:nvContentPartPr>
              <p14:xfrm>
                <a:off x="10351375" y="657982"/>
                <a:ext cx="89280" cy="213120"/>
              </p14:xfrm>
            </p:contentPart>
          </mc:Choice>
          <mc:Fallback xmlns="">
            <p:pic>
              <p:nvPicPr>
                <p:cNvPr id="38" name="Freihand 37">
                  <a:extLst>
                    <a:ext uri="{FF2B5EF4-FFF2-40B4-BE49-F238E27FC236}">
                      <a16:creationId xmlns:a16="http://schemas.microsoft.com/office/drawing/2014/main" id="{77EF4F13-C216-7789-0869-88680A33905E}"/>
                    </a:ext>
                  </a:extLst>
                </p:cNvPr>
                <p:cNvPicPr/>
                <p:nvPr/>
              </p:nvPicPr>
              <p:blipFill>
                <a:blip r:embed="rId65"/>
                <a:stretch>
                  <a:fillRect/>
                </a:stretch>
              </p:blipFill>
              <p:spPr>
                <a:xfrm>
                  <a:off x="10342375" y="648982"/>
                  <a:ext cx="1069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4BD84259-1A9C-3404-8B8E-CFDE299D6760}"/>
                    </a:ext>
                  </a:extLst>
                </p14:cNvPr>
                <p14:cNvContentPartPr/>
                <p14:nvPr/>
              </p14:nvContentPartPr>
              <p14:xfrm>
                <a:off x="10489615" y="761662"/>
                <a:ext cx="327240" cy="133920"/>
              </p14:xfrm>
            </p:contentPart>
          </mc:Choice>
          <mc:Fallback xmlns="">
            <p:pic>
              <p:nvPicPr>
                <p:cNvPr id="39" name="Freihand 38">
                  <a:extLst>
                    <a:ext uri="{FF2B5EF4-FFF2-40B4-BE49-F238E27FC236}">
                      <a16:creationId xmlns:a16="http://schemas.microsoft.com/office/drawing/2014/main" id="{4BD84259-1A9C-3404-8B8E-CFDE299D6760}"/>
                    </a:ext>
                  </a:extLst>
                </p:cNvPr>
                <p:cNvPicPr/>
                <p:nvPr/>
              </p:nvPicPr>
              <p:blipFill>
                <a:blip r:embed="rId67"/>
                <a:stretch>
                  <a:fillRect/>
                </a:stretch>
              </p:blipFill>
              <p:spPr>
                <a:xfrm>
                  <a:off x="10480615" y="752662"/>
                  <a:ext cx="344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998BB68D-8D89-F538-E2A9-180587BA38FE}"/>
                    </a:ext>
                  </a:extLst>
                </p14:cNvPr>
                <p14:cNvContentPartPr/>
                <p14:nvPr/>
              </p14:nvContentPartPr>
              <p14:xfrm>
                <a:off x="10886335" y="700822"/>
                <a:ext cx="267480" cy="104040"/>
              </p14:xfrm>
            </p:contentPart>
          </mc:Choice>
          <mc:Fallback xmlns="">
            <p:pic>
              <p:nvPicPr>
                <p:cNvPr id="40" name="Freihand 39">
                  <a:extLst>
                    <a:ext uri="{FF2B5EF4-FFF2-40B4-BE49-F238E27FC236}">
                      <a16:creationId xmlns:a16="http://schemas.microsoft.com/office/drawing/2014/main" id="{998BB68D-8D89-F538-E2A9-180587BA38FE}"/>
                    </a:ext>
                  </a:extLst>
                </p:cNvPr>
                <p:cNvPicPr/>
                <p:nvPr/>
              </p:nvPicPr>
              <p:blipFill>
                <a:blip r:embed="rId69"/>
                <a:stretch>
                  <a:fillRect/>
                </a:stretch>
              </p:blipFill>
              <p:spPr>
                <a:xfrm>
                  <a:off x="10877335" y="692182"/>
                  <a:ext cx="285120" cy="121680"/>
                </a:xfrm>
                <a:prstGeom prst="rect">
                  <a:avLst/>
                </a:prstGeom>
              </p:spPr>
            </p:pic>
          </mc:Fallback>
        </mc:AlternateContent>
      </p:grpSp>
      <p:grpSp>
        <p:nvGrpSpPr>
          <p:cNvPr id="46" name="Gruppieren 45">
            <a:extLst>
              <a:ext uri="{FF2B5EF4-FFF2-40B4-BE49-F238E27FC236}">
                <a16:creationId xmlns:a16="http://schemas.microsoft.com/office/drawing/2014/main" id="{87DB7B69-0785-B731-D1E3-C22299FA2BB7}"/>
              </a:ext>
            </a:extLst>
          </p:cNvPr>
          <p:cNvGrpSpPr/>
          <p:nvPr/>
        </p:nvGrpSpPr>
        <p:grpSpPr>
          <a:xfrm>
            <a:off x="11377015" y="474022"/>
            <a:ext cx="698040" cy="321840"/>
            <a:chOff x="11377015" y="474022"/>
            <a:chExt cx="698040" cy="321840"/>
          </a:xfrm>
        </p:grpSpPr>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210BE675-B2C3-2073-4E63-CB80F67BE804}"/>
                    </a:ext>
                  </a:extLst>
                </p14:cNvPr>
                <p14:cNvContentPartPr/>
                <p14:nvPr/>
              </p14:nvContentPartPr>
              <p14:xfrm>
                <a:off x="11377015" y="628822"/>
                <a:ext cx="219240" cy="166320"/>
              </p14:xfrm>
            </p:contentPart>
          </mc:Choice>
          <mc:Fallback xmlns="">
            <p:pic>
              <p:nvPicPr>
                <p:cNvPr id="41" name="Freihand 40">
                  <a:extLst>
                    <a:ext uri="{FF2B5EF4-FFF2-40B4-BE49-F238E27FC236}">
                      <a16:creationId xmlns:a16="http://schemas.microsoft.com/office/drawing/2014/main" id="{210BE675-B2C3-2073-4E63-CB80F67BE804}"/>
                    </a:ext>
                  </a:extLst>
                </p:cNvPr>
                <p:cNvPicPr/>
                <p:nvPr/>
              </p:nvPicPr>
              <p:blipFill>
                <a:blip r:embed="rId71"/>
                <a:stretch>
                  <a:fillRect/>
                </a:stretch>
              </p:blipFill>
              <p:spPr>
                <a:xfrm>
                  <a:off x="11368015" y="620182"/>
                  <a:ext cx="236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50928F7F-0035-F99C-3463-9C0DFB9B9F4D}"/>
                    </a:ext>
                  </a:extLst>
                </p14:cNvPr>
                <p14:cNvContentPartPr/>
                <p14:nvPr/>
              </p14:nvContentPartPr>
              <p14:xfrm>
                <a:off x="11641615" y="660862"/>
                <a:ext cx="81000" cy="91080"/>
              </p14:xfrm>
            </p:contentPart>
          </mc:Choice>
          <mc:Fallback xmlns="">
            <p:pic>
              <p:nvPicPr>
                <p:cNvPr id="42" name="Freihand 41">
                  <a:extLst>
                    <a:ext uri="{FF2B5EF4-FFF2-40B4-BE49-F238E27FC236}">
                      <a16:creationId xmlns:a16="http://schemas.microsoft.com/office/drawing/2014/main" id="{50928F7F-0035-F99C-3463-9C0DFB9B9F4D}"/>
                    </a:ext>
                  </a:extLst>
                </p:cNvPr>
                <p:cNvPicPr/>
                <p:nvPr/>
              </p:nvPicPr>
              <p:blipFill>
                <a:blip r:embed="rId73"/>
                <a:stretch>
                  <a:fillRect/>
                </a:stretch>
              </p:blipFill>
              <p:spPr>
                <a:xfrm>
                  <a:off x="11632615" y="652222"/>
                  <a:ext cx="98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F3913222-05EA-BAB7-5944-4C34380B04E6}"/>
                    </a:ext>
                  </a:extLst>
                </p14:cNvPr>
                <p14:cNvContentPartPr/>
                <p14:nvPr/>
              </p14:nvContentPartPr>
              <p14:xfrm>
                <a:off x="11742775" y="545302"/>
                <a:ext cx="256320" cy="231840"/>
              </p14:xfrm>
            </p:contentPart>
          </mc:Choice>
          <mc:Fallback xmlns="">
            <p:pic>
              <p:nvPicPr>
                <p:cNvPr id="43" name="Freihand 42">
                  <a:extLst>
                    <a:ext uri="{FF2B5EF4-FFF2-40B4-BE49-F238E27FC236}">
                      <a16:creationId xmlns:a16="http://schemas.microsoft.com/office/drawing/2014/main" id="{F3913222-05EA-BAB7-5944-4C34380B04E6}"/>
                    </a:ext>
                  </a:extLst>
                </p:cNvPr>
                <p:cNvPicPr/>
                <p:nvPr/>
              </p:nvPicPr>
              <p:blipFill>
                <a:blip r:embed="rId75"/>
                <a:stretch>
                  <a:fillRect/>
                </a:stretch>
              </p:blipFill>
              <p:spPr>
                <a:xfrm>
                  <a:off x="11733775" y="536662"/>
                  <a:ext cx="2739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4D713BD1-29C5-1666-CD30-9B9505F23EF9}"/>
                    </a:ext>
                  </a:extLst>
                </p14:cNvPr>
                <p14:cNvContentPartPr/>
                <p14:nvPr/>
              </p14:nvContentPartPr>
              <p14:xfrm>
                <a:off x="12007015" y="474022"/>
                <a:ext cx="68040" cy="197280"/>
              </p14:xfrm>
            </p:contentPart>
          </mc:Choice>
          <mc:Fallback xmlns="">
            <p:pic>
              <p:nvPicPr>
                <p:cNvPr id="44" name="Freihand 43">
                  <a:extLst>
                    <a:ext uri="{FF2B5EF4-FFF2-40B4-BE49-F238E27FC236}">
                      <a16:creationId xmlns:a16="http://schemas.microsoft.com/office/drawing/2014/main" id="{4D713BD1-29C5-1666-CD30-9B9505F23EF9}"/>
                    </a:ext>
                  </a:extLst>
                </p:cNvPr>
                <p:cNvPicPr/>
                <p:nvPr/>
              </p:nvPicPr>
              <p:blipFill>
                <a:blip r:embed="rId77"/>
                <a:stretch>
                  <a:fillRect/>
                </a:stretch>
              </p:blipFill>
              <p:spPr>
                <a:xfrm>
                  <a:off x="11998375" y="465022"/>
                  <a:ext cx="856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0F98CDB6-4793-668A-A4F9-F7992C5D5E15}"/>
                    </a:ext>
                  </a:extLst>
                </p14:cNvPr>
                <p14:cNvContentPartPr/>
                <p14:nvPr/>
              </p14:nvContentPartPr>
              <p14:xfrm>
                <a:off x="12028975" y="779662"/>
                <a:ext cx="10800" cy="16200"/>
              </p14:xfrm>
            </p:contentPart>
          </mc:Choice>
          <mc:Fallback xmlns="">
            <p:pic>
              <p:nvPicPr>
                <p:cNvPr id="45" name="Freihand 44">
                  <a:extLst>
                    <a:ext uri="{FF2B5EF4-FFF2-40B4-BE49-F238E27FC236}">
                      <a16:creationId xmlns:a16="http://schemas.microsoft.com/office/drawing/2014/main" id="{0F98CDB6-4793-668A-A4F9-F7992C5D5E15}"/>
                    </a:ext>
                  </a:extLst>
                </p:cNvPr>
                <p:cNvPicPr/>
                <p:nvPr/>
              </p:nvPicPr>
              <p:blipFill>
                <a:blip r:embed="rId79"/>
                <a:stretch>
                  <a:fillRect/>
                </a:stretch>
              </p:blipFill>
              <p:spPr>
                <a:xfrm>
                  <a:off x="12020335" y="771022"/>
                  <a:ext cx="28440" cy="33840"/>
                </a:xfrm>
                <a:prstGeom prst="rect">
                  <a:avLst/>
                </a:prstGeom>
              </p:spPr>
            </p:pic>
          </mc:Fallback>
        </mc:AlternateContent>
      </p:grpSp>
      <p:grpSp>
        <p:nvGrpSpPr>
          <p:cNvPr id="53" name="Gruppieren 52">
            <a:extLst>
              <a:ext uri="{FF2B5EF4-FFF2-40B4-BE49-F238E27FC236}">
                <a16:creationId xmlns:a16="http://schemas.microsoft.com/office/drawing/2014/main" id="{2D648045-BA62-4E9C-DEBA-7F4987C8B36F}"/>
              </a:ext>
            </a:extLst>
          </p:cNvPr>
          <p:cNvGrpSpPr/>
          <p:nvPr/>
        </p:nvGrpSpPr>
        <p:grpSpPr>
          <a:xfrm>
            <a:off x="2903335" y="1558342"/>
            <a:ext cx="1042920" cy="834120"/>
            <a:chOff x="2903335" y="1558342"/>
            <a:chExt cx="1042920" cy="834120"/>
          </a:xfrm>
        </p:grpSpPr>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0208BED9-4343-B8E3-16C7-71CEF91B3A2E}"/>
                    </a:ext>
                  </a:extLst>
                </p14:cNvPr>
                <p14:cNvContentPartPr/>
                <p14:nvPr/>
              </p14:nvContentPartPr>
              <p14:xfrm>
                <a:off x="3613975" y="1629622"/>
                <a:ext cx="332280" cy="461520"/>
              </p14:xfrm>
            </p:contentPart>
          </mc:Choice>
          <mc:Fallback xmlns="">
            <p:pic>
              <p:nvPicPr>
                <p:cNvPr id="50" name="Freihand 49">
                  <a:extLst>
                    <a:ext uri="{FF2B5EF4-FFF2-40B4-BE49-F238E27FC236}">
                      <a16:creationId xmlns:a16="http://schemas.microsoft.com/office/drawing/2014/main" id="{0208BED9-4343-B8E3-16C7-71CEF91B3A2E}"/>
                    </a:ext>
                  </a:extLst>
                </p:cNvPr>
                <p:cNvPicPr/>
                <p:nvPr/>
              </p:nvPicPr>
              <p:blipFill>
                <a:blip r:embed="rId81"/>
                <a:stretch>
                  <a:fillRect/>
                </a:stretch>
              </p:blipFill>
              <p:spPr>
                <a:xfrm>
                  <a:off x="3605335" y="1620622"/>
                  <a:ext cx="34992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E49D8841-9502-E79E-4A06-ABE632E56529}"/>
                    </a:ext>
                  </a:extLst>
                </p14:cNvPr>
                <p14:cNvContentPartPr/>
                <p14:nvPr/>
              </p14:nvContentPartPr>
              <p14:xfrm>
                <a:off x="3242815" y="1815022"/>
                <a:ext cx="324360" cy="577440"/>
              </p14:xfrm>
            </p:contentPart>
          </mc:Choice>
          <mc:Fallback xmlns="">
            <p:pic>
              <p:nvPicPr>
                <p:cNvPr id="51" name="Freihand 50">
                  <a:extLst>
                    <a:ext uri="{FF2B5EF4-FFF2-40B4-BE49-F238E27FC236}">
                      <a16:creationId xmlns:a16="http://schemas.microsoft.com/office/drawing/2014/main" id="{E49D8841-9502-E79E-4A06-ABE632E56529}"/>
                    </a:ext>
                  </a:extLst>
                </p:cNvPr>
                <p:cNvPicPr/>
                <p:nvPr/>
              </p:nvPicPr>
              <p:blipFill>
                <a:blip r:embed="rId83"/>
                <a:stretch>
                  <a:fillRect/>
                </a:stretch>
              </p:blipFill>
              <p:spPr>
                <a:xfrm>
                  <a:off x="3234175" y="1806382"/>
                  <a:ext cx="34200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0AF0B296-B905-7744-7F45-BD83FC625956}"/>
                    </a:ext>
                  </a:extLst>
                </p14:cNvPr>
                <p14:cNvContentPartPr/>
                <p14:nvPr/>
              </p14:nvContentPartPr>
              <p14:xfrm>
                <a:off x="2903335" y="1558342"/>
                <a:ext cx="315360" cy="529200"/>
              </p14:xfrm>
            </p:contentPart>
          </mc:Choice>
          <mc:Fallback xmlns="">
            <p:pic>
              <p:nvPicPr>
                <p:cNvPr id="52" name="Freihand 51">
                  <a:extLst>
                    <a:ext uri="{FF2B5EF4-FFF2-40B4-BE49-F238E27FC236}">
                      <a16:creationId xmlns:a16="http://schemas.microsoft.com/office/drawing/2014/main" id="{0AF0B296-B905-7744-7F45-BD83FC625956}"/>
                    </a:ext>
                  </a:extLst>
                </p:cNvPr>
                <p:cNvPicPr/>
                <p:nvPr/>
              </p:nvPicPr>
              <p:blipFill>
                <a:blip r:embed="rId85"/>
                <a:stretch>
                  <a:fillRect/>
                </a:stretch>
              </p:blipFill>
              <p:spPr>
                <a:xfrm>
                  <a:off x="2894335" y="1549342"/>
                  <a:ext cx="333000" cy="546840"/>
                </a:xfrm>
                <a:prstGeom prst="rect">
                  <a:avLst/>
                </a:prstGeom>
              </p:spPr>
            </p:pic>
          </mc:Fallback>
        </mc:AlternateContent>
      </p:grpSp>
      <p:grpSp>
        <p:nvGrpSpPr>
          <p:cNvPr id="135183" name="Gruppieren 135182">
            <a:extLst>
              <a:ext uri="{FF2B5EF4-FFF2-40B4-BE49-F238E27FC236}">
                <a16:creationId xmlns:a16="http://schemas.microsoft.com/office/drawing/2014/main" id="{5CB9C599-3591-94D3-B94F-C20D362ECD68}"/>
              </a:ext>
            </a:extLst>
          </p:cNvPr>
          <p:cNvGrpSpPr/>
          <p:nvPr/>
        </p:nvGrpSpPr>
        <p:grpSpPr>
          <a:xfrm>
            <a:off x="8411335" y="1079182"/>
            <a:ext cx="2755080" cy="781560"/>
            <a:chOff x="8411335" y="1079182"/>
            <a:chExt cx="2755080" cy="781560"/>
          </a:xfrm>
        </p:grpSpPr>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857A3F3A-B0D0-C1D1-ACFF-85B8C0C4C2D0}"/>
                    </a:ext>
                  </a:extLst>
                </p14:cNvPr>
                <p14:cNvContentPartPr/>
                <p14:nvPr/>
              </p14:nvContentPartPr>
              <p14:xfrm>
                <a:off x="8411335" y="1254502"/>
                <a:ext cx="299880" cy="86760"/>
              </p14:xfrm>
            </p:contentPart>
          </mc:Choice>
          <mc:Fallback xmlns="">
            <p:pic>
              <p:nvPicPr>
                <p:cNvPr id="54" name="Freihand 53">
                  <a:extLst>
                    <a:ext uri="{FF2B5EF4-FFF2-40B4-BE49-F238E27FC236}">
                      <a16:creationId xmlns:a16="http://schemas.microsoft.com/office/drawing/2014/main" id="{857A3F3A-B0D0-C1D1-ACFF-85B8C0C4C2D0}"/>
                    </a:ext>
                  </a:extLst>
                </p:cNvPr>
                <p:cNvPicPr/>
                <p:nvPr/>
              </p:nvPicPr>
              <p:blipFill>
                <a:blip r:embed="rId87"/>
                <a:stretch>
                  <a:fillRect/>
                </a:stretch>
              </p:blipFill>
              <p:spPr>
                <a:xfrm>
                  <a:off x="8402335" y="1245862"/>
                  <a:ext cx="317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52E17EDC-E902-6D98-736F-B4590B226F91}"/>
                    </a:ext>
                  </a:extLst>
                </p14:cNvPr>
                <p14:cNvContentPartPr/>
                <p14:nvPr/>
              </p14:nvContentPartPr>
              <p14:xfrm>
                <a:off x="8684935" y="1180342"/>
                <a:ext cx="95400" cy="210600"/>
              </p14:xfrm>
            </p:contentPart>
          </mc:Choice>
          <mc:Fallback xmlns="">
            <p:pic>
              <p:nvPicPr>
                <p:cNvPr id="55" name="Freihand 54">
                  <a:extLst>
                    <a:ext uri="{FF2B5EF4-FFF2-40B4-BE49-F238E27FC236}">
                      <a16:creationId xmlns:a16="http://schemas.microsoft.com/office/drawing/2014/main" id="{52E17EDC-E902-6D98-736F-B4590B226F91}"/>
                    </a:ext>
                  </a:extLst>
                </p:cNvPr>
                <p:cNvPicPr/>
                <p:nvPr/>
              </p:nvPicPr>
              <p:blipFill>
                <a:blip r:embed="rId89"/>
                <a:stretch>
                  <a:fillRect/>
                </a:stretch>
              </p:blipFill>
              <p:spPr>
                <a:xfrm>
                  <a:off x="8676295" y="1171702"/>
                  <a:ext cx="113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D1BF2A02-6737-E437-DA07-6E8A83C8AE45}"/>
                    </a:ext>
                  </a:extLst>
                </p14:cNvPr>
                <p14:cNvContentPartPr/>
                <p14:nvPr/>
              </p14:nvContentPartPr>
              <p14:xfrm>
                <a:off x="8914615" y="1193302"/>
                <a:ext cx="110160" cy="159840"/>
              </p14:xfrm>
            </p:contentPart>
          </mc:Choice>
          <mc:Fallback xmlns="">
            <p:pic>
              <p:nvPicPr>
                <p:cNvPr id="57" name="Freihand 56">
                  <a:extLst>
                    <a:ext uri="{FF2B5EF4-FFF2-40B4-BE49-F238E27FC236}">
                      <a16:creationId xmlns:a16="http://schemas.microsoft.com/office/drawing/2014/main" id="{D1BF2A02-6737-E437-DA07-6E8A83C8AE45}"/>
                    </a:ext>
                  </a:extLst>
                </p:cNvPr>
                <p:cNvPicPr/>
                <p:nvPr/>
              </p:nvPicPr>
              <p:blipFill>
                <a:blip r:embed="rId91"/>
                <a:stretch>
                  <a:fillRect/>
                </a:stretch>
              </p:blipFill>
              <p:spPr>
                <a:xfrm>
                  <a:off x="8905615" y="1184302"/>
                  <a:ext cx="127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F3E3132D-6EBF-1FB1-B1AE-311D8E0D914E}"/>
                    </a:ext>
                  </a:extLst>
                </p14:cNvPr>
                <p14:cNvContentPartPr/>
                <p14:nvPr/>
              </p14:nvContentPartPr>
              <p14:xfrm>
                <a:off x="9077695" y="1212382"/>
                <a:ext cx="135360" cy="125280"/>
              </p14:xfrm>
            </p:contentPart>
          </mc:Choice>
          <mc:Fallback xmlns="">
            <p:pic>
              <p:nvPicPr>
                <p:cNvPr id="58" name="Freihand 57">
                  <a:extLst>
                    <a:ext uri="{FF2B5EF4-FFF2-40B4-BE49-F238E27FC236}">
                      <a16:creationId xmlns:a16="http://schemas.microsoft.com/office/drawing/2014/main" id="{F3E3132D-6EBF-1FB1-B1AE-311D8E0D914E}"/>
                    </a:ext>
                  </a:extLst>
                </p:cNvPr>
                <p:cNvPicPr/>
                <p:nvPr/>
              </p:nvPicPr>
              <p:blipFill>
                <a:blip r:embed="rId93"/>
                <a:stretch>
                  <a:fillRect/>
                </a:stretch>
              </p:blipFill>
              <p:spPr>
                <a:xfrm>
                  <a:off x="9068695" y="1203382"/>
                  <a:ext cx="153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C3B97D75-1617-8214-5D36-E275F899B30A}"/>
                    </a:ext>
                  </a:extLst>
                </p14:cNvPr>
                <p14:cNvContentPartPr/>
                <p14:nvPr/>
              </p14:nvContentPartPr>
              <p14:xfrm>
                <a:off x="9260575" y="1192582"/>
                <a:ext cx="106920" cy="131760"/>
              </p14:xfrm>
            </p:contentPart>
          </mc:Choice>
          <mc:Fallback xmlns="">
            <p:pic>
              <p:nvPicPr>
                <p:cNvPr id="59" name="Freihand 58">
                  <a:extLst>
                    <a:ext uri="{FF2B5EF4-FFF2-40B4-BE49-F238E27FC236}">
                      <a16:creationId xmlns:a16="http://schemas.microsoft.com/office/drawing/2014/main" id="{C3B97D75-1617-8214-5D36-E275F899B30A}"/>
                    </a:ext>
                  </a:extLst>
                </p:cNvPr>
                <p:cNvPicPr/>
                <p:nvPr/>
              </p:nvPicPr>
              <p:blipFill>
                <a:blip r:embed="rId95"/>
                <a:stretch>
                  <a:fillRect/>
                </a:stretch>
              </p:blipFill>
              <p:spPr>
                <a:xfrm>
                  <a:off x="9251575" y="1183582"/>
                  <a:ext cx="124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8845A0B0-F44B-0BF9-5476-E1951B76BC58}"/>
                    </a:ext>
                  </a:extLst>
                </p14:cNvPr>
                <p14:cNvContentPartPr/>
                <p14:nvPr/>
              </p14:nvContentPartPr>
              <p14:xfrm>
                <a:off x="9308815" y="1186822"/>
                <a:ext cx="109080" cy="135720"/>
              </p14:xfrm>
            </p:contentPart>
          </mc:Choice>
          <mc:Fallback xmlns="">
            <p:pic>
              <p:nvPicPr>
                <p:cNvPr id="60" name="Freihand 59">
                  <a:extLst>
                    <a:ext uri="{FF2B5EF4-FFF2-40B4-BE49-F238E27FC236}">
                      <a16:creationId xmlns:a16="http://schemas.microsoft.com/office/drawing/2014/main" id="{8845A0B0-F44B-0BF9-5476-E1951B76BC58}"/>
                    </a:ext>
                  </a:extLst>
                </p:cNvPr>
                <p:cNvPicPr/>
                <p:nvPr/>
              </p:nvPicPr>
              <p:blipFill>
                <a:blip r:embed="rId97"/>
                <a:stretch>
                  <a:fillRect/>
                </a:stretch>
              </p:blipFill>
              <p:spPr>
                <a:xfrm>
                  <a:off x="9299815" y="1177822"/>
                  <a:ext cx="126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1FDD24CE-5FCE-0D4E-0A80-7119A52C8158}"/>
                    </a:ext>
                  </a:extLst>
                </p14:cNvPr>
                <p14:cNvContentPartPr/>
                <p14:nvPr/>
              </p14:nvContentPartPr>
              <p14:xfrm>
                <a:off x="9440575" y="1205902"/>
                <a:ext cx="236520" cy="81360"/>
              </p14:xfrm>
            </p:contentPart>
          </mc:Choice>
          <mc:Fallback xmlns="">
            <p:pic>
              <p:nvPicPr>
                <p:cNvPr id="61" name="Freihand 60">
                  <a:extLst>
                    <a:ext uri="{FF2B5EF4-FFF2-40B4-BE49-F238E27FC236}">
                      <a16:creationId xmlns:a16="http://schemas.microsoft.com/office/drawing/2014/main" id="{1FDD24CE-5FCE-0D4E-0A80-7119A52C8158}"/>
                    </a:ext>
                  </a:extLst>
                </p:cNvPr>
                <p:cNvPicPr/>
                <p:nvPr/>
              </p:nvPicPr>
              <p:blipFill>
                <a:blip r:embed="rId99"/>
                <a:stretch>
                  <a:fillRect/>
                </a:stretch>
              </p:blipFill>
              <p:spPr>
                <a:xfrm>
                  <a:off x="9431935" y="1196902"/>
                  <a:ext cx="254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8924FCAD-E678-6D02-C732-85E6E8354436}"/>
                    </a:ext>
                  </a:extLst>
                </p14:cNvPr>
                <p14:cNvContentPartPr/>
                <p14:nvPr/>
              </p14:nvContentPartPr>
              <p14:xfrm>
                <a:off x="9568015" y="1116982"/>
                <a:ext cx="6480" cy="11880"/>
              </p14:xfrm>
            </p:contentPart>
          </mc:Choice>
          <mc:Fallback xmlns="">
            <p:pic>
              <p:nvPicPr>
                <p:cNvPr id="62" name="Freihand 61">
                  <a:extLst>
                    <a:ext uri="{FF2B5EF4-FFF2-40B4-BE49-F238E27FC236}">
                      <a16:creationId xmlns:a16="http://schemas.microsoft.com/office/drawing/2014/main" id="{8924FCAD-E678-6D02-C732-85E6E8354436}"/>
                    </a:ext>
                  </a:extLst>
                </p:cNvPr>
                <p:cNvPicPr/>
                <p:nvPr/>
              </p:nvPicPr>
              <p:blipFill>
                <a:blip r:embed="rId101"/>
                <a:stretch>
                  <a:fillRect/>
                </a:stretch>
              </p:blipFill>
              <p:spPr>
                <a:xfrm>
                  <a:off x="9559015" y="1108342"/>
                  <a:ext cx="24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A87842C2-F509-B3BD-F81B-53DA23BA9C52}"/>
                    </a:ext>
                  </a:extLst>
                </p14:cNvPr>
                <p14:cNvContentPartPr/>
                <p14:nvPr/>
              </p14:nvContentPartPr>
              <p14:xfrm>
                <a:off x="9717775" y="1117702"/>
                <a:ext cx="299880" cy="241200"/>
              </p14:xfrm>
            </p:contentPart>
          </mc:Choice>
          <mc:Fallback xmlns="">
            <p:pic>
              <p:nvPicPr>
                <p:cNvPr id="63" name="Freihand 62">
                  <a:extLst>
                    <a:ext uri="{FF2B5EF4-FFF2-40B4-BE49-F238E27FC236}">
                      <a16:creationId xmlns:a16="http://schemas.microsoft.com/office/drawing/2014/main" id="{A87842C2-F509-B3BD-F81B-53DA23BA9C52}"/>
                    </a:ext>
                  </a:extLst>
                </p:cNvPr>
                <p:cNvPicPr/>
                <p:nvPr/>
              </p:nvPicPr>
              <p:blipFill>
                <a:blip r:embed="rId103"/>
                <a:stretch>
                  <a:fillRect/>
                </a:stretch>
              </p:blipFill>
              <p:spPr>
                <a:xfrm>
                  <a:off x="9709135" y="1109062"/>
                  <a:ext cx="3175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35168" name="Freihand 135167">
                  <a:extLst>
                    <a:ext uri="{FF2B5EF4-FFF2-40B4-BE49-F238E27FC236}">
                      <a16:creationId xmlns:a16="http://schemas.microsoft.com/office/drawing/2014/main" id="{BFA2FEAB-C208-B376-04AD-217DDE095334}"/>
                    </a:ext>
                  </a:extLst>
                </p14:cNvPr>
                <p14:cNvContentPartPr/>
                <p14:nvPr/>
              </p14:nvContentPartPr>
              <p14:xfrm>
                <a:off x="10183255" y="1145422"/>
                <a:ext cx="109080" cy="170640"/>
              </p14:xfrm>
            </p:contentPart>
          </mc:Choice>
          <mc:Fallback xmlns="">
            <p:pic>
              <p:nvPicPr>
                <p:cNvPr id="135168" name="Freihand 135167">
                  <a:extLst>
                    <a:ext uri="{FF2B5EF4-FFF2-40B4-BE49-F238E27FC236}">
                      <a16:creationId xmlns:a16="http://schemas.microsoft.com/office/drawing/2014/main" id="{BFA2FEAB-C208-B376-04AD-217DDE095334}"/>
                    </a:ext>
                  </a:extLst>
                </p:cNvPr>
                <p:cNvPicPr/>
                <p:nvPr/>
              </p:nvPicPr>
              <p:blipFill>
                <a:blip r:embed="rId105"/>
                <a:stretch>
                  <a:fillRect/>
                </a:stretch>
              </p:blipFill>
              <p:spPr>
                <a:xfrm>
                  <a:off x="10174255" y="1136782"/>
                  <a:ext cx="126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35169" name="Freihand 135168">
                  <a:extLst>
                    <a:ext uri="{FF2B5EF4-FFF2-40B4-BE49-F238E27FC236}">
                      <a16:creationId xmlns:a16="http://schemas.microsoft.com/office/drawing/2014/main" id="{30CF7CE8-240D-6E63-8FF3-5FD7FAEEE8B7}"/>
                    </a:ext>
                  </a:extLst>
                </p14:cNvPr>
                <p14:cNvContentPartPr/>
                <p14:nvPr/>
              </p14:nvContentPartPr>
              <p14:xfrm>
                <a:off x="10300975" y="1196542"/>
                <a:ext cx="108360" cy="116640"/>
              </p14:xfrm>
            </p:contentPart>
          </mc:Choice>
          <mc:Fallback xmlns="">
            <p:pic>
              <p:nvPicPr>
                <p:cNvPr id="135169" name="Freihand 135168">
                  <a:extLst>
                    <a:ext uri="{FF2B5EF4-FFF2-40B4-BE49-F238E27FC236}">
                      <a16:creationId xmlns:a16="http://schemas.microsoft.com/office/drawing/2014/main" id="{30CF7CE8-240D-6E63-8FF3-5FD7FAEEE8B7}"/>
                    </a:ext>
                  </a:extLst>
                </p:cNvPr>
                <p:cNvPicPr/>
                <p:nvPr/>
              </p:nvPicPr>
              <p:blipFill>
                <a:blip r:embed="rId107"/>
                <a:stretch>
                  <a:fillRect/>
                </a:stretch>
              </p:blipFill>
              <p:spPr>
                <a:xfrm>
                  <a:off x="10292335" y="1187542"/>
                  <a:ext cx="126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35170" name="Freihand 135169">
                  <a:extLst>
                    <a:ext uri="{FF2B5EF4-FFF2-40B4-BE49-F238E27FC236}">
                      <a16:creationId xmlns:a16="http://schemas.microsoft.com/office/drawing/2014/main" id="{F8C7E524-C480-FF49-6336-112E08EF3D71}"/>
                    </a:ext>
                  </a:extLst>
                </p14:cNvPr>
                <p14:cNvContentPartPr/>
                <p14:nvPr/>
              </p14:nvContentPartPr>
              <p14:xfrm>
                <a:off x="10456855" y="1148662"/>
                <a:ext cx="392400" cy="87840"/>
              </p14:xfrm>
            </p:contentPart>
          </mc:Choice>
          <mc:Fallback xmlns="">
            <p:pic>
              <p:nvPicPr>
                <p:cNvPr id="135170" name="Freihand 135169">
                  <a:extLst>
                    <a:ext uri="{FF2B5EF4-FFF2-40B4-BE49-F238E27FC236}">
                      <a16:creationId xmlns:a16="http://schemas.microsoft.com/office/drawing/2014/main" id="{F8C7E524-C480-FF49-6336-112E08EF3D71}"/>
                    </a:ext>
                  </a:extLst>
                </p:cNvPr>
                <p:cNvPicPr/>
                <p:nvPr/>
              </p:nvPicPr>
              <p:blipFill>
                <a:blip r:embed="rId109"/>
                <a:stretch>
                  <a:fillRect/>
                </a:stretch>
              </p:blipFill>
              <p:spPr>
                <a:xfrm>
                  <a:off x="10448215" y="1139662"/>
                  <a:ext cx="410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35173" name="Freihand 135172">
                  <a:extLst>
                    <a:ext uri="{FF2B5EF4-FFF2-40B4-BE49-F238E27FC236}">
                      <a16:creationId xmlns:a16="http://schemas.microsoft.com/office/drawing/2014/main" id="{F9A5C910-BB5E-1ED2-25B8-B7C711DAFC8C}"/>
                    </a:ext>
                  </a:extLst>
                </p14:cNvPr>
                <p14:cNvContentPartPr/>
                <p14:nvPr/>
              </p14:nvContentPartPr>
              <p14:xfrm>
                <a:off x="10783375" y="1079182"/>
                <a:ext cx="383040" cy="362520"/>
              </p14:xfrm>
            </p:contentPart>
          </mc:Choice>
          <mc:Fallback xmlns="">
            <p:pic>
              <p:nvPicPr>
                <p:cNvPr id="135173" name="Freihand 135172">
                  <a:extLst>
                    <a:ext uri="{FF2B5EF4-FFF2-40B4-BE49-F238E27FC236}">
                      <a16:creationId xmlns:a16="http://schemas.microsoft.com/office/drawing/2014/main" id="{F9A5C910-BB5E-1ED2-25B8-B7C711DAFC8C}"/>
                    </a:ext>
                  </a:extLst>
                </p:cNvPr>
                <p:cNvPicPr/>
                <p:nvPr/>
              </p:nvPicPr>
              <p:blipFill>
                <a:blip r:embed="rId111"/>
                <a:stretch>
                  <a:fillRect/>
                </a:stretch>
              </p:blipFill>
              <p:spPr>
                <a:xfrm>
                  <a:off x="10774735" y="1070542"/>
                  <a:ext cx="4006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35174" name="Freihand 135173">
                  <a:extLst>
                    <a:ext uri="{FF2B5EF4-FFF2-40B4-BE49-F238E27FC236}">
                      <a16:creationId xmlns:a16="http://schemas.microsoft.com/office/drawing/2014/main" id="{0EA391E9-46F5-365D-D07B-AC6340B327D7}"/>
                    </a:ext>
                  </a:extLst>
                </p14:cNvPr>
                <p14:cNvContentPartPr/>
                <p14:nvPr/>
              </p14:nvContentPartPr>
              <p14:xfrm>
                <a:off x="8963215" y="1505782"/>
                <a:ext cx="120240" cy="175320"/>
              </p14:xfrm>
            </p:contentPart>
          </mc:Choice>
          <mc:Fallback xmlns="">
            <p:pic>
              <p:nvPicPr>
                <p:cNvPr id="135174" name="Freihand 135173">
                  <a:extLst>
                    <a:ext uri="{FF2B5EF4-FFF2-40B4-BE49-F238E27FC236}">
                      <a16:creationId xmlns:a16="http://schemas.microsoft.com/office/drawing/2014/main" id="{0EA391E9-46F5-365D-D07B-AC6340B327D7}"/>
                    </a:ext>
                  </a:extLst>
                </p:cNvPr>
                <p:cNvPicPr/>
                <p:nvPr/>
              </p:nvPicPr>
              <p:blipFill>
                <a:blip r:embed="rId113"/>
                <a:stretch>
                  <a:fillRect/>
                </a:stretch>
              </p:blipFill>
              <p:spPr>
                <a:xfrm>
                  <a:off x="8954575" y="1497142"/>
                  <a:ext cx="137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5175" name="Freihand 135174">
                  <a:extLst>
                    <a:ext uri="{FF2B5EF4-FFF2-40B4-BE49-F238E27FC236}">
                      <a16:creationId xmlns:a16="http://schemas.microsoft.com/office/drawing/2014/main" id="{CC48448C-BDE0-CA4D-5035-D20CDD339B0D}"/>
                    </a:ext>
                  </a:extLst>
                </p14:cNvPr>
                <p14:cNvContentPartPr/>
                <p14:nvPr/>
              </p14:nvContentPartPr>
              <p14:xfrm>
                <a:off x="9146815" y="1479502"/>
                <a:ext cx="370440" cy="192600"/>
              </p14:xfrm>
            </p:contentPart>
          </mc:Choice>
          <mc:Fallback xmlns="">
            <p:pic>
              <p:nvPicPr>
                <p:cNvPr id="135175" name="Freihand 135174">
                  <a:extLst>
                    <a:ext uri="{FF2B5EF4-FFF2-40B4-BE49-F238E27FC236}">
                      <a16:creationId xmlns:a16="http://schemas.microsoft.com/office/drawing/2014/main" id="{CC48448C-BDE0-CA4D-5035-D20CDD339B0D}"/>
                    </a:ext>
                  </a:extLst>
                </p:cNvPr>
                <p:cNvPicPr/>
                <p:nvPr/>
              </p:nvPicPr>
              <p:blipFill>
                <a:blip r:embed="rId115"/>
                <a:stretch>
                  <a:fillRect/>
                </a:stretch>
              </p:blipFill>
              <p:spPr>
                <a:xfrm>
                  <a:off x="9137815" y="1470862"/>
                  <a:ext cx="388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5176" name="Freihand 135175">
                  <a:extLst>
                    <a:ext uri="{FF2B5EF4-FFF2-40B4-BE49-F238E27FC236}">
                      <a16:creationId xmlns:a16="http://schemas.microsoft.com/office/drawing/2014/main" id="{9BEC1AEB-0CB9-2D21-FA99-2E1794AE7A38}"/>
                    </a:ext>
                  </a:extLst>
                </p14:cNvPr>
                <p14:cNvContentPartPr/>
                <p14:nvPr/>
              </p14:nvContentPartPr>
              <p14:xfrm>
                <a:off x="9579895" y="1574902"/>
                <a:ext cx="257760" cy="77760"/>
              </p14:xfrm>
            </p:contentPart>
          </mc:Choice>
          <mc:Fallback xmlns="">
            <p:pic>
              <p:nvPicPr>
                <p:cNvPr id="135176" name="Freihand 135175">
                  <a:extLst>
                    <a:ext uri="{FF2B5EF4-FFF2-40B4-BE49-F238E27FC236}">
                      <a16:creationId xmlns:a16="http://schemas.microsoft.com/office/drawing/2014/main" id="{9BEC1AEB-0CB9-2D21-FA99-2E1794AE7A38}"/>
                    </a:ext>
                  </a:extLst>
                </p:cNvPr>
                <p:cNvPicPr/>
                <p:nvPr/>
              </p:nvPicPr>
              <p:blipFill>
                <a:blip r:embed="rId117"/>
                <a:stretch>
                  <a:fillRect/>
                </a:stretch>
              </p:blipFill>
              <p:spPr>
                <a:xfrm>
                  <a:off x="9570895" y="1566262"/>
                  <a:ext cx="275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5177" name="Freihand 135176">
                  <a:extLst>
                    <a:ext uri="{FF2B5EF4-FFF2-40B4-BE49-F238E27FC236}">
                      <a16:creationId xmlns:a16="http://schemas.microsoft.com/office/drawing/2014/main" id="{3671000A-9ABA-CAC3-2B9D-B171C70B3FEF}"/>
                    </a:ext>
                  </a:extLst>
                </p14:cNvPr>
                <p14:cNvContentPartPr/>
                <p14:nvPr/>
              </p14:nvContentPartPr>
              <p14:xfrm>
                <a:off x="9867175" y="1445302"/>
                <a:ext cx="193320" cy="184680"/>
              </p14:xfrm>
            </p:contentPart>
          </mc:Choice>
          <mc:Fallback xmlns="">
            <p:pic>
              <p:nvPicPr>
                <p:cNvPr id="135177" name="Freihand 135176">
                  <a:extLst>
                    <a:ext uri="{FF2B5EF4-FFF2-40B4-BE49-F238E27FC236}">
                      <a16:creationId xmlns:a16="http://schemas.microsoft.com/office/drawing/2014/main" id="{3671000A-9ABA-CAC3-2B9D-B171C70B3FEF}"/>
                    </a:ext>
                  </a:extLst>
                </p:cNvPr>
                <p:cNvPicPr/>
                <p:nvPr/>
              </p:nvPicPr>
              <p:blipFill>
                <a:blip r:embed="rId119"/>
                <a:stretch>
                  <a:fillRect/>
                </a:stretch>
              </p:blipFill>
              <p:spPr>
                <a:xfrm>
                  <a:off x="9858175" y="1436662"/>
                  <a:ext cx="2109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5178" name="Freihand 135177">
                  <a:extLst>
                    <a:ext uri="{FF2B5EF4-FFF2-40B4-BE49-F238E27FC236}">
                      <a16:creationId xmlns:a16="http://schemas.microsoft.com/office/drawing/2014/main" id="{81E87996-5089-F409-519B-6C78AAD9351A}"/>
                    </a:ext>
                  </a:extLst>
                </p14:cNvPr>
                <p14:cNvContentPartPr/>
                <p14:nvPr/>
              </p14:nvContentPartPr>
              <p14:xfrm>
                <a:off x="9959695" y="1596502"/>
                <a:ext cx="36000" cy="31320"/>
              </p14:xfrm>
            </p:contentPart>
          </mc:Choice>
          <mc:Fallback xmlns="">
            <p:pic>
              <p:nvPicPr>
                <p:cNvPr id="135178" name="Freihand 135177">
                  <a:extLst>
                    <a:ext uri="{FF2B5EF4-FFF2-40B4-BE49-F238E27FC236}">
                      <a16:creationId xmlns:a16="http://schemas.microsoft.com/office/drawing/2014/main" id="{81E87996-5089-F409-519B-6C78AAD9351A}"/>
                    </a:ext>
                  </a:extLst>
                </p:cNvPr>
                <p:cNvPicPr/>
                <p:nvPr/>
              </p:nvPicPr>
              <p:blipFill>
                <a:blip r:embed="rId121"/>
                <a:stretch>
                  <a:fillRect/>
                </a:stretch>
              </p:blipFill>
              <p:spPr>
                <a:xfrm>
                  <a:off x="9950695" y="1587502"/>
                  <a:ext cx="53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5181" name="Freihand 135180">
                  <a:extLst>
                    <a:ext uri="{FF2B5EF4-FFF2-40B4-BE49-F238E27FC236}">
                      <a16:creationId xmlns:a16="http://schemas.microsoft.com/office/drawing/2014/main" id="{809EB81B-17B8-96DA-6035-8634E3BA1241}"/>
                    </a:ext>
                  </a:extLst>
                </p14:cNvPr>
                <p14:cNvContentPartPr/>
                <p14:nvPr/>
              </p14:nvContentPartPr>
              <p14:xfrm>
                <a:off x="10102975" y="1546822"/>
                <a:ext cx="526680" cy="247320"/>
              </p14:xfrm>
            </p:contentPart>
          </mc:Choice>
          <mc:Fallback xmlns="">
            <p:pic>
              <p:nvPicPr>
                <p:cNvPr id="135181" name="Freihand 135180">
                  <a:extLst>
                    <a:ext uri="{FF2B5EF4-FFF2-40B4-BE49-F238E27FC236}">
                      <a16:creationId xmlns:a16="http://schemas.microsoft.com/office/drawing/2014/main" id="{809EB81B-17B8-96DA-6035-8634E3BA1241}"/>
                    </a:ext>
                  </a:extLst>
                </p:cNvPr>
                <p:cNvPicPr/>
                <p:nvPr/>
              </p:nvPicPr>
              <p:blipFill>
                <a:blip r:embed="rId123"/>
                <a:stretch>
                  <a:fillRect/>
                </a:stretch>
              </p:blipFill>
              <p:spPr>
                <a:xfrm>
                  <a:off x="10094335" y="1538182"/>
                  <a:ext cx="5443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5182" name="Freihand 135181">
                  <a:extLst>
                    <a:ext uri="{FF2B5EF4-FFF2-40B4-BE49-F238E27FC236}">
                      <a16:creationId xmlns:a16="http://schemas.microsoft.com/office/drawing/2014/main" id="{0F92BE68-B7C2-4768-B26D-018483B0AFEE}"/>
                    </a:ext>
                  </a:extLst>
                </p14:cNvPr>
                <p14:cNvContentPartPr/>
                <p14:nvPr/>
              </p14:nvContentPartPr>
              <p14:xfrm>
                <a:off x="8945575" y="1739782"/>
                <a:ext cx="1752480" cy="120960"/>
              </p14:xfrm>
            </p:contentPart>
          </mc:Choice>
          <mc:Fallback xmlns="">
            <p:pic>
              <p:nvPicPr>
                <p:cNvPr id="135182" name="Freihand 135181">
                  <a:extLst>
                    <a:ext uri="{FF2B5EF4-FFF2-40B4-BE49-F238E27FC236}">
                      <a16:creationId xmlns:a16="http://schemas.microsoft.com/office/drawing/2014/main" id="{0F92BE68-B7C2-4768-B26D-018483B0AFEE}"/>
                    </a:ext>
                  </a:extLst>
                </p:cNvPr>
                <p:cNvPicPr/>
                <p:nvPr/>
              </p:nvPicPr>
              <p:blipFill>
                <a:blip r:embed="rId125"/>
                <a:stretch>
                  <a:fillRect/>
                </a:stretch>
              </p:blipFill>
              <p:spPr>
                <a:xfrm>
                  <a:off x="8936575" y="1731142"/>
                  <a:ext cx="1770120" cy="13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135248" name="Freihand 135247">
                <a:extLst>
                  <a:ext uri="{FF2B5EF4-FFF2-40B4-BE49-F238E27FC236}">
                    <a16:creationId xmlns:a16="http://schemas.microsoft.com/office/drawing/2014/main" id="{2BAC5993-EEB0-4F37-A426-91ECCD0849A0}"/>
                  </a:ext>
                </a:extLst>
              </p14:cNvPr>
              <p14:cNvContentPartPr/>
              <p14:nvPr/>
            </p14:nvContentPartPr>
            <p14:xfrm>
              <a:off x="4588517" y="2176867"/>
              <a:ext cx="863640" cy="1242000"/>
            </p14:xfrm>
          </p:contentPart>
        </mc:Choice>
        <mc:Fallback>
          <p:pic>
            <p:nvPicPr>
              <p:cNvPr id="135248" name="Freihand 135247">
                <a:extLst>
                  <a:ext uri="{FF2B5EF4-FFF2-40B4-BE49-F238E27FC236}">
                    <a16:creationId xmlns:a16="http://schemas.microsoft.com/office/drawing/2014/main" id="{2BAC5993-EEB0-4F37-A426-91ECCD0849A0}"/>
                  </a:ext>
                </a:extLst>
              </p:cNvPr>
              <p:cNvPicPr/>
              <p:nvPr/>
            </p:nvPicPr>
            <p:blipFill>
              <a:blip r:embed="rId127"/>
              <a:stretch>
                <a:fillRect/>
              </a:stretch>
            </p:blipFill>
            <p:spPr>
              <a:xfrm>
                <a:off x="4584197" y="2172547"/>
                <a:ext cx="872280" cy="1250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5250" name="Freihand 135249">
                <a:extLst>
                  <a:ext uri="{FF2B5EF4-FFF2-40B4-BE49-F238E27FC236}">
                    <a16:creationId xmlns:a16="http://schemas.microsoft.com/office/drawing/2014/main" id="{5FBB616C-27EE-41EA-A47F-E67E7FB8DA10}"/>
                  </a:ext>
                </a:extLst>
              </p14:cNvPr>
              <p14:cNvContentPartPr/>
              <p14:nvPr/>
            </p14:nvContentPartPr>
            <p14:xfrm>
              <a:off x="6519557" y="2791387"/>
              <a:ext cx="776880" cy="989640"/>
            </p14:xfrm>
          </p:contentPart>
        </mc:Choice>
        <mc:Fallback>
          <p:pic>
            <p:nvPicPr>
              <p:cNvPr id="135250" name="Freihand 135249">
                <a:extLst>
                  <a:ext uri="{FF2B5EF4-FFF2-40B4-BE49-F238E27FC236}">
                    <a16:creationId xmlns:a16="http://schemas.microsoft.com/office/drawing/2014/main" id="{5FBB616C-27EE-41EA-A47F-E67E7FB8DA10}"/>
                  </a:ext>
                </a:extLst>
              </p:cNvPr>
              <p:cNvPicPr/>
              <p:nvPr/>
            </p:nvPicPr>
            <p:blipFill>
              <a:blip r:embed="rId129"/>
              <a:stretch>
                <a:fillRect/>
              </a:stretch>
            </p:blipFill>
            <p:spPr>
              <a:xfrm>
                <a:off x="6515237" y="2787067"/>
                <a:ext cx="785520" cy="998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5251" name="Freihand 135250">
                <a:extLst>
                  <a:ext uri="{FF2B5EF4-FFF2-40B4-BE49-F238E27FC236}">
                    <a16:creationId xmlns:a16="http://schemas.microsoft.com/office/drawing/2014/main" id="{B7D4591A-8F36-4B04-85DD-F0D5516C680A}"/>
                  </a:ext>
                </a:extLst>
              </p14:cNvPr>
              <p14:cNvContentPartPr/>
              <p14:nvPr/>
            </p14:nvContentPartPr>
            <p14:xfrm>
              <a:off x="4989917" y="3417427"/>
              <a:ext cx="1761480" cy="1067760"/>
            </p14:xfrm>
          </p:contentPart>
        </mc:Choice>
        <mc:Fallback>
          <p:pic>
            <p:nvPicPr>
              <p:cNvPr id="135251" name="Freihand 135250">
                <a:extLst>
                  <a:ext uri="{FF2B5EF4-FFF2-40B4-BE49-F238E27FC236}">
                    <a16:creationId xmlns:a16="http://schemas.microsoft.com/office/drawing/2014/main" id="{B7D4591A-8F36-4B04-85DD-F0D5516C680A}"/>
                  </a:ext>
                </a:extLst>
              </p:cNvPr>
              <p:cNvPicPr/>
              <p:nvPr/>
            </p:nvPicPr>
            <p:blipFill>
              <a:blip r:embed="rId131"/>
              <a:stretch>
                <a:fillRect/>
              </a:stretch>
            </p:blipFill>
            <p:spPr>
              <a:xfrm>
                <a:off x="4985597" y="3413107"/>
                <a:ext cx="1770120" cy="1076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5253" name="Freihand 135252">
                <a:extLst>
                  <a:ext uri="{FF2B5EF4-FFF2-40B4-BE49-F238E27FC236}">
                    <a16:creationId xmlns:a16="http://schemas.microsoft.com/office/drawing/2014/main" id="{D02569AA-432B-43C6-88C6-E6075DE0BA86}"/>
                  </a:ext>
                </a:extLst>
              </p14:cNvPr>
              <p14:cNvContentPartPr/>
              <p14:nvPr/>
            </p14:nvContentPartPr>
            <p14:xfrm>
              <a:off x="5507597" y="4547467"/>
              <a:ext cx="28080" cy="208440"/>
            </p14:xfrm>
          </p:contentPart>
        </mc:Choice>
        <mc:Fallback>
          <p:pic>
            <p:nvPicPr>
              <p:cNvPr id="135253" name="Freihand 135252">
                <a:extLst>
                  <a:ext uri="{FF2B5EF4-FFF2-40B4-BE49-F238E27FC236}">
                    <a16:creationId xmlns:a16="http://schemas.microsoft.com/office/drawing/2014/main" id="{D02569AA-432B-43C6-88C6-E6075DE0BA86}"/>
                  </a:ext>
                </a:extLst>
              </p:cNvPr>
              <p:cNvPicPr/>
              <p:nvPr/>
            </p:nvPicPr>
            <p:blipFill>
              <a:blip r:embed="rId133"/>
              <a:stretch>
                <a:fillRect/>
              </a:stretch>
            </p:blipFill>
            <p:spPr>
              <a:xfrm>
                <a:off x="5503277" y="4543147"/>
                <a:ext cx="367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5254" name="Freihand 135253">
                <a:extLst>
                  <a:ext uri="{FF2B5EF4-FFF2-40B4-BE49-F238E27FC236}">
                    <a16:creationId xmlns:a16="http://schemas.microsoft.com/office/drawing/2014/main" id="{3AE86031-C4AF-4A62-8F15-1905F82D95A3}"/>
                  </a:ext>
                </a:extLst>
              </p14:cNvPr>
              <p14:cNvContentPartPr/>
              <p14:nvPr/>
            </p14:nvContentPartPr>
            <p14:xfrm>
              <a:off x="5382677" y="4513267"/>
              <a:ext cx="252000" cy="55080"/>
            </p14:xfrm>
          </p:contentPart>
        </mc:Choice>
        <mc:Fallback>
          <p:pic>
            <p:nvPicPr>
              <p:cNvPr id="135254" name="Freihand 135253">
                <a:extLst>
                  <a:ext uri="{FF2B5EF4-FFF2-40B4-BE49-F238E27FC236}">
                    <a16:creationId xmlns:a16="http://schemas.microsoft.com/office/drawing/2014/main" id="{3AE86031-C4AF-4A62-8F15-1905F82D95A3}"/>
                  </a:ext>
                </a:extLst>
              </p:cNvPr>
              <p:cNvPicPr/>
              <p:nvPr/>
            </p:nvPicPr>
            <p:blipFill>
              <a:blip r:embed="rId135"/>
              <a:stretch>
                <a:fillRect/>
              </a:stretch>
            </p:blipFill>
            <p:spPr>
              <a:xfrm>
                <a:off x="5378357" y="4508947"/>
                <a:ext cx="260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5255" name="Freihand 135254">
                <a:extLst>
                  <a:ext uri="{FF2B5EF4-FFF2-40B4-BE49-F238E27FC236}">
                    <a16:creationId xmlns:a16="http://schemas.microsoft.com/office/drawing/2014/main" id="{D2B844EF-9EFF-46D4-A555-E25B600A1C25}"/>
                  </a:ext>
                </a:extLst>
              </p14:cNvPr>
              <p14:cNvContentPartPr/>
              <p14:nvPr/>
            </p14:nvContentPartPr>
            <p14:xfrm>
              <a:off x="5431637" y="4600387"/>
              <a:ext cx="160200" cy="23760"/>
            </p14:xfrm>
          </p:contentPart>
        </mc:Choice>
        <mc:Fallback>
          <p:pic>
            <p:nvPicPr>
              <p:cNvPr id="135255" name="Freihand 135254">
                <a:extLst>
                  <a:ext uri="{FF2B5EF4-FFF2-40B4-BE49-F238E27FC236}">
                    <a16:creationId xmlns:a16="http://schemas.microsoft.com/office/drawing/2014/main" id="{D2B844EF-9EFF-46D4-A555-E25B600A1C25}"/>
                  </a:ext>
                </a:extLst>
              </p:cNvPr>
              <p:cNvPicPr/>
              <p:nvPr/>
            </p:nvPicPr>
            <p:blipFill>
              <a:blip r:embed="rId137"/>
              <a:stretch>
                <a:fillRect/>
              </a:stretch>
            </p:blipFill>
            <p:spPr>
              <a:xfrm>
                <a:off x="5427317" y="4596067"/>
                <a:ext cx="1688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5256" name="Freihand 135255">
                <a:extLst>
                  <a:ext uri="{FF2B5EF4-FFF2-40B4-BE49-F238E27FC236}">
                    <a16:creationId xmlns:a16="http://schemas.microsoft.com/office/drawing/2014/main" id="{3D0BD403-D160-4F84-A6F1-135843A2DFE4}"/>
                  </a:ext>
                </a:extLst>
              </p14:cNvPr>
              <p14:cNvContentPartPr/>
              <p14:nvPr/>
            </p14:nvContentPartPr>
            <p14:xfrm>
              <a:off x="5595077" y="4579147"/>
              <a:ext cx="309600" cy="117360"/>
            </p14:xfrm>
          </p:contentPart>
        </mc:Choice>
        <mc:Fallback>
          <p:pic>
            <p:nvPicPr>
              <p:cNvPr id="135256" name="Freihand 135255">
                <a:extLst>
                  <a:ext uri="{FF2B5EF4-FFF2-40B4-BE49-F238E27FC236}">
                    <a16:creationId xmlns:a16="http://schemas.microsoft.com/office/drawing/2014/main" id="{3D0BD403-D160-4F84-A6F1-135843A2DFE4}"/>
                  </a:ext>
                </a:extLst>
              </p:cNvPr>
              <p:cNvPicPr/>
              <p:nvPr/>
            </p:nvPicPr>
            <p:blipFill>
              <a:blip r:embed="rId139"/>
              <a:stretch>
                <a:fillRect/>
              </a:stretch>
            </p:blipFill>
            <p:spPr>
              <a:xfrm>
                <a:off x="5590757" y="4574827"/>
                <a:ext cx="318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5257" name="Freihand 135256">
                <a:extLst>
                  <a:ext uri="{FF2B5EF4-FFF2-40B4-BE49-F238E27FC236}">
                    <a16:creationId xmlns:a16="http://schemas.microsoft.com/office/drawing/2014/main" id="{05D45BA4-C617-413E-BAB6-431283F167D2}"/>
                  </a:ext>
                </a:extLst>
              </p14:cNvPr>
              <p14:cNvContentPartPr/>
              <p14:nvPr/>
            </p14:nvContentPartPr>
            <p14:xfrm>
              <a:off x="5894597" y="4597867"/>
              <a:ext cx="151200" cy="79560"/>
            </p14:xfrm>
          </p:contentPart>
        </mc:Choice>
        <mc:Fallback>
          <p:pic>
            <p:nvPicPr>
              <p:cNvPr id="135257" name="Freihand 135256">
                <a:extLst>
                  <a:ext uri="{FF2B5EF4-FFF2-40B4-BE49-F238E27FC236}">
                    <a16:creationId xmlns:a16="http://schemas.microsoft.com/office/drawing/2014/main" id="{05D45BA4-C617-413E-BAB6-431283F167D2}"/>
                  </a:ext>
                </a:extLst>
              </p:cNvPr>
              <p:cNvPicPr/>
              <p:nvPr/>
            </p:nvPicPr>
            <p:blipFill>
              <a:blip r:embed="rId141"/>
              <a:stretch>
                <a:fillRect/>
              </a:stretch>
            </p:blipFill>
            <p:spPr>
              <a:xfrm>
                <a:off x="5890277" y="4593547"/>
                <a:ext cx="159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5258" name="Freihand 135257">
                <a:extLst>
                  <a:ext uri="{FF2B5EF4-FFF2-40B4-BE49-F238E27FC236}">
                    <a16:creationId xmlns:a16="http://schemas.microsoft.com/office/drawing/2014/main" id="{751CAEA3-E023-48B8-8063-DD0D2BBD6F83}"/>
                  </a:ext>
                </a:extLst>
              </p14:cNvPr>
              <p14:cNvContentPartPr/>
              <p14:nvPr/>
            </p14:nvContentPartPr>
            <p14:xfrm>
              <a:off x="6072077" y="4537387"/>
              <a:ext cx="142560" cy="131400"/>
            </p14:xfrm>
          </p:contentPart>
        </mc:Choice>
        <mc:Fallback>
          <p:pic>
            <p:nvPicPr>
              <p:cNvPr id="135258" name="Freihand 135257">
                <a:extLst>
                  <a:ext uri="{FF2B5EF4-FFF2-40B4-BE49-F238E27FC236}">
                    <a16:creationId xmlns:a16="http://schemas.microsoft.com/office/drawing/2014/main" id="{751CAEA3-E023-48B8-8063-DD0D2BBD6F83}"/>
                  </a:ext>
                </a:extLst>
              </p:cNvPr>
              <p:cNvPicPr/>
              <p:nvPr/>
            </p:nvPicPr>
            <p:blipFill>
              <a:blip r:embed="rId143"/>
              <a:stretch>
                <a:fillRect/>
              </a:stretch>
            </p:blipFill>
            <p:spPr>
              <a:xfrm>
                <a:off x="6067757" y="4533067"/>
                <a:ext cx="151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5259" name="Freihand 135258">
                <a:extLst>
                  <a:ext uri="{FF2B5EF4-FFF2-40B4-BE49-F238E27FC236}">
                    <a16:creationId xmlns:a16="http://schemas.microsoft.com/office/drawing/2014/main" id="{E87EF22B-34B8-4DB6-9116-B7E405C5459C}"/>
                  </a:ext>
                </a:extLst>
              </p14:cNvPr>
              <p14:cNvContentPartPr/>
              <p14:nvPr/>
            </p14:nvContentPartPr>
            <p14:xfrm>
              <a:off x="6070997" y="4596427"/>
              <a:ext cx="152280" cy="16920"/>
            </p14:xfrm>
          </p:contentPart>
        </mc:Choice>
        <mc:Fallback>
          <p:pic>
            <p:nvPicPr>
              <p:cNvPr id="135259" name="Freihand 135258">
                <a:extLst>
                  <a:ext uri="{FF2B5EF4-FFF2-40B4-BE49-F238E27FC236}">
                    <a16:creationId xmlns:a16="http://schemas.microsoft.com/office/drawing/2014/main" id="{E87EF22B-34B8-4DB6-9116-B7E405C5459C}"/>
                  </a:ext>
                </a:extLst>
              </p:cNvPr>
              <p:cNvPicPr/>
              <p:nvPr/>
            </p:nvPicPr>
            <p:blipFill>
              <a:blip r:embed="rId145"/>
              <a:stretch>
                <a:fillRect/>
              </a:stretch>
            </p:blipFill>
            <p:spPr>
              <a:xfrm>
                <a:off x="6066677" y="4592107"/>
                <a:ext cx="1609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5260" name="Freihand 135259">
                <a:extLst>
                  <a:ext uri="{FF2B5EF4-FFF2-40B4-BE49-F238E27FC236}">
                    <a16:creationId xmlns:a16="http://schemas.microsoft.com/office/drawing/2014/main" id="{DD07127F-7BBF-46BE-AFCD-8B02D4E53AF2}"/>
                  </a:ext>
                </a:extLst>
              </p14:cNvPr>
              <p14:cNvContentPartPr/>
              <p14:nvPr/>
            </p14:nvContentPartPr>
            <p14:xfrm>
              <a:off x="5982797" y="4580587"/>
              <a:ext cx="78480" cy="71280"/>
            </p14:xfrm>
          </p:contentPart>
        </mc:Choice>
        <mc:Fallback>
          <p:pic>
            <p:nvPicPr>
              <p:cNvPr id="135260" name="Freihand 135259">
                <a:extLst>
                  <a:ext uri="{FF2B5EF4-FFF2-40B4-BE49-F238E27FC236}">
                    <a16:creationId xmlns:a16="http://schemas.microsoft.com/office/drawing/2014/main" id="{DD07127F-7BBF-46BE-AFCD-8B02D4E53AF2}"/>
                  </a:ext>
                </a:extLst>
              </p:cNvPr>
              <p:cNvPicPr/>
              <p:nvPr/>
            </p:nvPicPr>
            <p:blipFill>
              <a:blip r:embed="rId147"/>
              <a:stretch>
                <a:fillRect/>
              </a:stretch>
            </p:blipFill>
            <p:spPr>
              <a:xfrm>
                <a:off x="5978477" y="4576267"/>
                <a:ext cx="87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5261" name="Freihand 135260">
                <a:extLst>
                  <a:ext uri="{FF2B5EF4-FFF2-40B4-BE49-F238E27FC236}">
                    <a16:creationId xmlns:a16="http://schemas.microsoft.com/office/drawing/2014/main" id="{940E3824-0C93-4896-908F-509B2A3D5957}"/>
                  </a:ext>
                </a:extLst>
              </p14:cNvPr>
              <p14:cNvContentPartPr/>
              <p14:nvPr/>
            </p14:nvContentPartPr>
            <p14:xfrm>
              <a:off x="6213557" y="4443067"/>
              <a:ext cx="102600" cy="176040"/>
            </p14:xfrm>
          </p:contentPart>
        </mc:Choice>
        <mc:Fallback>
          <p:pic>
            <p:nvPicPr>
              <p:cNvPr id="135261" name="Freihand 135260">
                <a:extLst>
                  <a:ext uri="{FF2B5EF4-FFF2-40B4-BE49-F238E27FC236}">
                    <a16:creationId xmlns:a16="http://schemas.microsoft.com/office/drawing/2014/main" id="{940E3824-0C93-4896-908F-509B2A3D5957}"/>
                  </a:ext>
                </a:extLst>
              </p:cNvPr>
              <p:cNvPicPr/>
              <p:nvPr/>
            </p:nvPicPr>
            <p:blipFill>
              <a:blip r:embed="rId149"/>
              <a:stretch>
                <a:fillRect/>
              </a:stretch>
            </p:blipFill>
            <p:spPr>
              <a:xfrm>
                <a:off x="6209237" y="4438747"/>
                <a:ext cx="1112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5262" name="Freihand 135261">
                <a:extLst>
                  <a:ext uri="{FF2B5EF4-FFF2-40B4-BE49-F238E27FC236}">
                    <a16:creationId xmlns:a16="http://schemas.microsoft.com/office/drawing/2014/main" id="{4983A88B-3728-4091-899F-6180CD4D0E55}"/>
                  </a:ext>
                </a:extLst>
              </p14:cNvPr>
              <p14:cNvContentPartPr/>
              <p14:nvPr/>
            </p14:nvContentPartPr>
            <p14:xfrm>
              <a:off x="6284837" y="4500667"/>
              <a:ext cx="190800" cy="86760"/>
            </p14:xfrm>
          </p:contentPart>
        </mc:Choice>
        <mc:Fallback>
          <p:pic>
            <p:nvPicPr>
              <p:cNvPr id="135262" name="Freihand 135261">
                <a:extLst>
                  <a:ext uri="{FF2B5EF4-FFF2-40B4-BE49-F238E27FC236}">
                    <a16:creationId xmlns:a16="http://schemas.microsoft.com/office/drawing/2014/main" id="{4983A88B-3728-4091-899F-6180CD4D0E55}"/>
                  </a:ext>
                </a:extLst>
              </p:cNvPr>
              <p:cNvPicPr/>
              <p:nvPr/>
            </p:nvPicPr>
            <p:blipFill>
              <a:blip r:embed="rId151"/>
              <a:stretch>
                <a:fillRect/>
              </a:stretch>
            </p:blipFill>
            <p:spPr>
              <a:xfrm>
                <a:off x="6280517" y="4496347"/>
                <a:ext cx="199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5263" name="Freihand 135262">
                <a:extLst>
                  <a:ext uri="{FF2B5EF4-FFF2-40B4-BE49-F238E27FC236}">
                    <a16:creationId xmlns:a16="http://schemas.microsoft.com/office/drawing/2014/main" id="{4FEDF9B6-61AB-4986-916B-673E4F2FBB87}"/>
                  </a:ext>
                </a:extLst>
              </p14:cNvPr>
              <p14:cNvContentPartPr/>
              <p14:nvPr/>
            </p14:nvContentPartPr>
            <p14:xfrm>
              <a:off x="6483557" y="4453507"/>
              <a:ext cx="24480" cy="14040"/>
            </p14:xfrm>
          </p:contentPart>
        </mc:Choice>
        <mc:Fallback>
          <p:pic>
            <p:nvPicPr>
              <p:cNvPr id="135263" name="Freihand 135262">
                <a:extLst>
                  <a:ext uri="{FF2B5EF4-FFF2-40B4-BE49-F238E27FC236}">
                    <a16:creationId xmlns:a16="http://schemas.microsoft.com/office/drawing/2014/main" id="{4FEDF9B6-61AB-4986-916B-673E4F2FBB87}"/>
                  </a:ext>
                </a:extLst>
              </p:cNvPr>
              <p:cNvPicPr/>
              <p:nvPr/>
            </p:nvPicPr>
            <p:blipFill>
              <a:blip r:embed="rId153"/>
              <a:stretch>
                <a:fillRect/>
              </a:stretch>
            </p:blipFill>
            <p:spPr>
              <a:xfrm>
                <a:off x="6479237" y="4449187"/>
                <a:ext cx="33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5264" name="Freihand 135263">
                <a:extLst>
                  <a:ext uri="{FF2B5EF4-FFF2-40B4-BE49-F238E27FC236}">
                    <a16:creationId xmlns:a16="http://schemas.microsoft.com/office/drawing/2014/main" id="{A20B4029-28EC-4100-A5E1-412780BC8CC7}"/>
                  </a:ext>
                </a:extLst>
              </p14:cNvPr>
              <p14:cNvContentPartPr/>
              <p14:nvPr/>
            </p14:nvContentPartPr>
            <p14:xfrm>
              <a:off x="6511997" y="4505707"/>
              <a:ext cx="60840" cy="72360"/>
            </p14:xfrm>
          </p:contentPart>
        </mc:Choice>
        <mc:Fallback>
          <p:pic>
            <p:nvPicPr>
              <p:cNvPr id="135264" name="Freihand 135263">
                <a:extLst>
                  <a:ext uri="{FF2B5EF4-FFF2-40B4-BE49-F238E27FC236}">
                    <a16:creationId xmlns:a16="http://schemas.microsoft.com/office/drawing/2014/main" id="{A20B4029-28EC-4100-A5E1-412780BC8CC7}"/>
                  </a:ext>
                </a:extLst>
              </p:cNvPr>
              <p:cNvPicPr/>
              <p:nvPr/>
            </p:nvPicPr>
            <p:blipFill>
              <a:blip r:embed="rId155"/>
              <a:stretch>
                <a:fillRect/>
              </a:stretch>
            </p:blipFill>
            <p:spPr>
              <a:xfrm>
                <a:off x="6507677" y="4501387"/>
                <a:ext cx="69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5265" name="Freihand 135264">
                <a:extLst>
                  <a:ext uri="{FF2B5EF4-FFF2-40B4-BE49-F238E27FC236}">
                    <a16:creationId xmlns:a16="http://schemas.microsoft.com/office/drawing/2014/main" id="{C8644819-BF3A-4EF9-BEBA-BD6E02AD17FC}"/>
                  </a:ext>
                </a:extLst>
              </p14:cNvPr>
              <p14:cNvContentPartPr/>
              <p14:nvPr/>
            </p14:nvContentPartPr>
            <p14:xfrm>
              <a:off x="6618197" y="4472227"/>
              <a:ext cx="144720" cy="74880"/>
            </p14:xfrm>
          </p:contentPart>
        </mc:Choice>
        <mc:Fallback>
          <p:pic>
            <p:nvPicPr>
              <p:cNvPr id="135265" name="Freihand 135264">
                <a:extLst>
                  <a:ext uri="{FF2B5EF4-FFF2-40B4-BE49-F238E27FC236}">
                    <a16:creationId xmlns:a16="http://schemas.microsoft.com/office/drawing/2014/main" id="{C8644819-BF3A-4EF9-BEBA-BD6E02AD17FC}"/>
                  </a:ext>
                </a:extLst>
              </p:cNvPr>
              <p:cNvPicPr/>
              <p:nvPr/>
            </p:nvPicPr>
            <p:blipFill>
              <a:blip r:embed="rId157"/>
              <a:stretch>
                <a:fillRect/>
              </a:stretch>
            </p:blipFill>
            <p:spPr>
              <a:xfrm>
                <a:off x="6613877" y="4467907"/>
                <a:ext cx="153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5266" name="Freihand 135265">
                <a:extLst>
                  <a:ext uri="{FF2B5EF4-FFF2-40B4-BE49-F238E27FC236}">
                    <a16:creationId xmlns:a16="http://schemas.microsoft.com/office/drawing/2014/main" id="{F89615D4-CEB8-4A20-A8E0-07BC4F3A5179}"/>
                  </a:ext>
                </a:extLst>
              </p14:cNvPr>
              <p14:cNvContentPartPr/>
              <p14:nvPr/>
            </p14:nvContentPartPr>
            <p14:xfrm>
              <a:off x="6804317" y="4421827"/>
              <a:ext cx="180000" cy="116280"/>
            </p14:xfrm>
          </p:contentPart>
        </mc:Choice>
        <mc:Fallback>
          <p:pic>
            <p:nvPicPr>
              <p:cNvPr id="135266" name="Freihand 135265">
                <a:extLst>
                  <a:ext uri="{FF2B5EF4-FFF2-40B4-BE49-F238E27FC236}">
                    <a16:creationId xmlns:a16="http://schemas.microsoft.com/office/drawing/2014/main" id="{F89615D4-CEB8-4A20-A8E0-07BC4F3A5179}"/>
                  </a:ext>
                </a:extLst>
              </p:cNvPr>
              <p:cNvPicPr/>
              <p:nvPr/>
            </p:nvPicPr>
            <p:blipFill>
              <a:blip r:embed="rId159"/>
              <a:stretch>
                <a:fillRect/>
              </a:stretch>
            </p:blipFill>
            <p:spPr>
              <a:xfrm>
                <a:off x="6799997" y="4417507"/>
                <a:ext cx="188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5267" name="Freihand 135266">
                <a:extLst>
                  <a:ext uri="{FF2B5EF4-FFF2-40B4-BE49-F238E27FC236}">
                    <a16:creationId xmlns:a16="http://schemas.microsoft.com/office/drawing/2014/main" id="{F56B3DE9-162D-4F2B-AAE0-129873D35704}"/>
                  </a:ext>
                </a:extLst>
              </p14:cNvPr>
              <p14:cNvContentPartPr/>
              <p14:nvPr/>
            </p14:nvContentPartPr>
            <p14:xfrm>
              <a:off x="7094117" y="4276387"/>
              <a:ext cx="113400" cy="171360"/>
            </p14:xfrm>
          </p:contentPart>
        </mc:Choice>
        <mc:Fallback>
          <p:pic>
            <p:nvPicPr>
              <p:cNvPr id="135267" name="Freihand 135266">
                <a:extLst>
                  <a:ext uri="{FF2B5EF4-FFF2-40B4-BE49-F238E27FC236}">
                    <a16:creationId xmlns:a16="http://schemas.microsoft.com/office/drawing/2014/main" id="{F56B3DE9-162D-4F2B-AAE0-129873D35704}"/>
                  </a:ext>
                </a:extLst>
              </p:cNvPr>
              <p:cNvPicPr/>
              <p:nvPr/>
            </p:nvPicPr>
            <p:blipFill>
              <a:blip r:embed="rId161"/>
              <a:stretch>
                <a:fillRect/>
              </a:stretch>
            </p:blipFill>
            <p:spPr>
              <a:xfrm>
                <a:off x="7089797" y="4272067"/>
                <a:ext cx="122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5268" name="Freihand 135267">
                <a:extLst>
                  <a:ext uri="{FF2B5EF4-FFF2-40B4-BE49-F238E27FC236}">
                    <a16:creationId xmlns:a16="http://schemas.microsoft.com/office/drawing/2014/main" id="{32184E96-1688-4F76-A1CC-5F99141A21A8}"/>
                  </a:ext>
                </a:extLst>
              </p14:cNvPr>
              <p14:cNvContentPartPr/>
              <p14:nvPr/>
            </p14:nvContentPartPr>
            <p14:xfrm>
              <a:off x="7276277" y="4293307"/>
              <a:ext cx="232200" cy="112320"/>
            </p14:xfrm>
          </p:contentPart>
        </mc:Choice>
        <mc:Fallback>
          <p:pic>
            <p:nvPicPr>
              <p:cNvPr id="135268" name="Freihand 135267">
                <a:extLst>
                  <a:ext uri="{FF2B5EF4-FFF2-40B4-BE49-F238E27FC236}">
                    <a16:creationId xmlns:a16="http://schemas.microsoft.com/office/drawing/2014/main" id="{32184E96-1688-4F76-A1CC-5F99141A21A8}"/>
                  </a:ext>
                </a:extLst>
              </p:cNvPr>
              <p:cNvPicPr/>
              <p:nvPr/>
            </p:nvPicPr>
            <p:blipFill>
              <a:blip r:embed="rId163"/>
              <a:stretch>
                <a:fillRect/>
              </a:stretch>
            </p:blipFill>
            <p:spPr>
              <a:xfrm>
                <a:off x="7271957" y="4288987"/>
                <a:ext cx="240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5269" name="Freihand 135268">
                <a:extLst>
                  <a:ext uri="{FF2B5EF4-FFF2-40B4-BE49-F238E27FC236}">
                    <a16:creationId xmlns:a16="http://schemas.microsoft.com/office/drawing/2014/main" id="{701DBB57-4708-4B8F-A040-947AA2FFBC26}"/>
                  </a:ext>
                </a:extLst>
              </p14:cNvPr>
              <p14:cNvContentPartPr/>
              <p14:nvPr/>
            </p14:nvContentPartPr>
            <p14:xfrm>
              <a:off x="7501277" y="4236427"/>
              <a:ext cx="326520" cy="79560"/>
            </p14:xfrm>
          </p:contentPart>
        </mc:Choice>
        <mc:Fallback>
          <p:pic>
            <p:nvPicPr>
              <p:cNvPr id="135269" name="Freihand 135268">
                <a:extLst>
                  <a:ext uri="{FF2B5EF4-FFF2-40B4-BE49-F238E27FC236}">
                    <a16:creationId xmlns:a16="http://schemas.microsoft.com/office/drawing/2014/main" id="{701DBB57-4708-4B8F-A040-947AA2FFBC26}"/>
                  </a:ext>
                </a:extLst>
              </p:cNvPr>
              <p:cNvPicPr/>
              <p:nvPr/>
            </p:nvPicPr>
            <p:blipFill>
              <a:blip r:embed="rId165"/>
              <a:stretch>
                <a:fillRect/>
              </a:stretch>
            </p:blipFill>
            <p:spPr>
              <a:xfrm>
                <a:off x="7496957" y="4232107"/>
                <a:ext cx="335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5270" name="Freihand 135269">
                <a:extLst>
                  <a:ext uri="{FF2B5EF4-FFF2-40B4-BE49-F238E27FC236}">
                    <a16:creationId xmlns:a16="http://schemas.microsoft.com/office/drawing/2014/main" id="{06C2E4C7-6271-4500-80C3-D68E9D44DF4E}"/>
                  </a:ext>
                </a:extLst>
              </p14:cNvPr>
              <p14:cNvContentPartPr/>
              <p14:nvPr/>
            </p14:nvContentPartPr>
            <p14:xfrm>
              <a:off x="7848317" y="4153267"/>
              <a:ext cx="159840" cy="81000"/>
            </p14:xfrm>
          </p:contentPart>
        </mc:Choice>
        <mc:Fallback>
          <p:pic>
            <p:nvPicPr>
              <p:cNvPr id="135270" name="Freihand 135269">
                <a:extLst>
                  <a:ext uri="{FF2B5EF4-FFF2-40B4-BE49-F238E27FC236}">
                    <a16:creationId xmlns:a16="http://schemas.microsoft.com/office/drawing/2014/main" id="{06C2E4C7-6271-4500-80C3-D68E9D44DF4E}"/>
                  </a:ext>
                </a:extLst>
              </p:cNvPr>
              <p:cNvPicPr/>
              <p:nvPr/>
            </p:nvPicPr>
            <p:blipFill>
              <a:blip r:embed="rId167"/>
              <a:stretch>
                <a:fillRect/>
              </a:stretch>
            </p:blipFill>
            <p:spPr>
              <a:xfrm>
                <a:off x="7843997" y="4148947"/>
                <a:ext cx="168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5271" name="Freihand 135270">
                <a:extLst>
                  <a:ext uri="{FF2B5EF4-FFF2-40B4-BE49-F238E27FC236}">
                    <a16:creationId xmlns:a16="http://schemas.microsoft.com/office/drawing/2014/main" id="{970B7B35-FDDB-4189-B387-4A0C24266781}"/>
                  </a:ext>
                </a:extLst>
              </p14:cNvPr>
              <p14:cNvContentPartPr/>
              <p14:nvPr/>
            </p14:nvContentPartPr>
            <p14:xfrm>
              <a:off x="8030837" y="4084147"/>
              <a:ext cx="96120" cy="91080"/>
            </p14:xfrm>
          </p:contentPart>
        </mc:Choice>
        <mc:Fallback>
          <p:pic>
            <p:nvPicPr>
              <p:cNvPr id="135271" name="Freihand 135270">
                <a:extLst>
                  <a:ext uri="{FF2B5EF4-FFF2-40B4-BE49-F238E27FC236}">
                    <a16:creationId xmlns:a16="http://schemas.microsoft.com/office/drawing/2014/main" id="{970B7B35-FDDB-4189-B387-4A0C24266781}"/>
                  </a:ext>
                </a:extLst>
              </p:cNvPr>
              <p:cNvPicPr/>
              <p:nvPr/>
            </p:nvPicPr>
            <p:blipFill>
              <a:blip r:embed="rId169"/>
              <a:stretch>
                <a:fillRect/>
              </a:stretch>
            </p:blipFill>
            <p:spPr>
              <a:xfrm>
                <a:off x="8026517" y="4079827"/>
                <a:ext cx="104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5272" name="Freihand 135271">
                <a:extLst>
                  <a:ext uri="{FF2B5EF4-FFF2-40B4-BE49-F238E27FC236}">
                    <a16:creationId xmlns:a16="http://schemas.microsoft.com/office/drawing/2014/main" id="{6223B0E0-BFF6-48C9-AC95-4321EDB00242}"/>
                  </a:ext>
                </a:extLst>
              </p14:cNvPr>
              <p14:cNvContentPartPr/>
              <p14:nvPr/>
            </p14:nvContentPartPr>
            <p14:xfrm>
              <a:off x="8043077" y="3974707"/>
              <a:ext cx="103320" cy="207000"/>
            </p14:xfrm>
          </p:contentPart>
        </mc:Choice>
        <mc:Fallback>
          <p:pic>
            <p:nvPicPr>
              <p:cNvPr id="135272" name="Freihand 135271">
                <a:extLst>
                  <a:ext uri="{FF2B5EF4-FFF2-40B4-BE49-F238E27FC236}">
                    <a16:creationId xmlns:a16="http://schemas.microsoft.com/office/drawing/2014/main" id="{6223B0E0-BFF6-48C9-AC95-4321EDB00242}"/>
                  </a:ext>
                </a:extLst>
              </p:cNvPr>
              <p:cNvPicPr/>
              <p:nvPr/>
            </p:nvPicPr>
            <p:blipFill>
              <a:blip r:embed="rId171"/>
              <a:stretch>
                <a:fillRect/>
              </a:stretch>
            </p:blipFill>
            <p:spPr>
              <a:xfrm>
                <a:off x="8038757" y="3970387"/>
                <a:ext cx="111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5273" name="Freihand 135272">
                <a:extLst>
                  <a:ext uri="{FF2B5EF4-FFF2-40B4-BE49-F238E27FC236}">
                    <a16:creationId xmlns:a16="http://schemas.microsoft.com/office/drawing/2014/main" id="{B461468F-22C0-4589-A681-FBD840957170}"/>
                  </a:ext>
                </a:extLst>
              </p14:cNvPr>
              <p14:cNvContentPartPr/>
              <p14:nvPr/>
            </p14:nvContentPartPr>
            <p14:xfrm>
              <a:off x="8110397" y="4008907"/>
              <a:ext cx="205920" cy="107640"/>
            </p14:xfrm>
          </p:contentPart>
        </mc:Choice>
        <mc:Fallback>
          <p:pic>
            <p:nvPicPr>
              <p:cNvPr id="135273" name="Freihand 135272">
                <a:extLst>
                  <a:ext uri="{FF2B5EF4-FFF2-40B4-BE49-F238E27FC236}">
                    <a16:creationId xmlns:a16="http://schemas.microsoft.com/office/drawing/2014/main" id="{B461468F-22C0-4589-A681-FBD840957170}"/>
                  </a:ext>
                </a:extLst>
              </p:cNvPr>
              <p:cNvPicPr/>
              <p:nvPr/>
            </p:nvPicPr>
            <p:blipFill>
              <a:blip r:embed="rId173"/>
              <a:stretch>
                <a:fillRect/>
              </a:stretch>
            </p:blipFill>
            <p:spPr>
              <a:xfrm>
                <a:off x="8106077" y="4004587"/>
                <a:ext cx="214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5274" name="Freihand 135273">
                <a:extLst>
                  <a:ext uri="{FF2B5EF4-FFF2-40B4-BE49-F238E27FC236}">
                    <a16:creationId xmlns:a16="http://schemas.microsoft.com/office/drawing/2014/main" id="{541E051C-A740-41D9-B37E-768E71EFC9EA}"/>
                  </a:ext>
                </a:extLst>
              </p14:cNvPr>
              <p14:cNvContentPartPr/>
              <p14:nvPr/>
            </p14:nvContentPartPr>
            <p14:xfrm>
              <a:off x="8307317" y="3922147"/>
              <a:ext cx="58320" cy="32760"/>
            </p14:xfrm>
          </p:contentPart>
        </mc:Choice>
        <mc:Fallback>
          <p:pic>
            <p:nvPicPr>
              <p:cNvPr id="135274" name="Freihand 135273">
                <a:extLst>
                  <a:ext uri="{FF2B5EF4-FFF2-40B4-BE49-F238E27FC236}">
                    <a16:creationId xmlns:a16="http://schemas.microsoft.com/office/drawing/2014/main" id="{541E051C-A740-41D9-B37E-768E71EFC9EA}"/>
                  </a:ext>
                </a:extLst>
              </p:cNvPr>
              <p:cNvPicPr/>
              <p:nvPr/>
            </p:nvPicPr>
            <p:blipFill>
              <a:blip r:embed="rId175"/>
              <a:stretch>
                <a:fillRect/>
              </a:stretch>
            </p:blipFill>
            <p:spPr>
              <a:xfrm>
                <a:off x="8302997" y="3917827"/>
                <a:ext cx="669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5275" name="Freihand 135274">
                <a:extLst>
                  <a:ext uri="{FF2B5EF4-FFF2-40B4-BE49-F238E27FC236}">
                    <a16:creationId xmlns:a16="http://schemas.microsoft.com/office/drawing/2014/main" id="{92E20725-CB8F-4A45-83C6-C347997AF47B}"/>
                  </a:ext>
                </a:extLst>
              </p14:cNvPr>
              <p14:cNvContentPartPr/>
              <p14:nvPr/>
            </p14:nvContentPartPr>
            <p14:xfrm>
              <a:off x="8344037" y="3955987"/>
              <a:ext cx="117360" cy="91080"/>
            </p14:xfrm>
          </p:contentPart>
        </mc:Choice>
        <mc:Fallback>
          <p:pic>
            <p:nvPicPr>
              <p:cNvPr id="135275" name="Freihand 135274">
                <a:extLst>
                  <a:ext uri="{FF2B5EF4-FFF2-40B4-BE49-F238E27FC236}">
                    <a16:creationId xmlns:a16="http://schemas.microsoft.com/office/drawing/2014/main" id="{92E20725-CB8F-4A45-83C6-C347997AF47B}"/>
                  </a:ext>
                </a:extLst>
              </p:cNvPr>
              <p:cNvPicPr/>
              <p:nvPr/>
            </p:nvPicPr>
            <p:blipFill>
              <a:blip r:embed="rId177"/>
              <a:stretch>
                <a:fillRect/>
              </a:stretch>
            </p:blipFill>
            <p:spPr>
              <a:xfrm>
                <a:off x="8339717" y="3951667"/>
                <a:ext cx="126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5276" name="Freihand 135275">
                <a:extLst>
                  <a:ext uri="{FF2B5EF4-FFF2-40B4-BE49-F238E27FC236}">
                    <a16:creationId xmlns:a16="http://schemas.microsoft.com/office/drawing/2014/main" id="{370E8598-80D1-4D9E-8931-450C056E07C8}"/>
                  </a:ext>
                </a:extLst>
              </p14:cNvPr>
              <p14:cNvContentPartPr/>
              <p14:nvPr/>
            </p14:nvContentPartPr>
            <p14:xfrm>
              <a:off x="8462837" y="3915307"/>
              <a:ext cx="150120" cy="103680"/>
            </p14:xfrm>
          </p:contentPart>
        </mc:Choice>
        <mc:Fallback>
          <p:pic>
            <p:nvPicPr>
              <p:cNvPr id="135276" name="Freihand 135275">
                <a:extLst>
                  <a:ext uri="{FF2B5EF4-FFF2-40B4-BE49-F238E27FC236}">
                    <a16:creationId xmlns:a16="http://schemas.microsoft.com/office/drawing/2014/main" id="{370E8598-80D1-4D9E-8931-450C056E07C8}"/>
                  </a:ext>
                </a:extLst>
              </p:cNvPr>
              <p:cNvPicPr/>
              <p:nvPr/>
            </p:nvPicPr>
            <p:blipFill>
              <a:blip r:embed="rId179"/>
              <a:stretch>
                <a:fillRect/>
              </a:stretch>
            </p:blipFill>
            <p:spPr>
              <a:xfrm>
                <a:off x="8458517" y="3910987"/>
                <a:ext cx="158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5278" name="Freihand 135277">
                <a:extLst>
                  <a:ext uri="{FF2B5EF4-FFF2-40B4-BE49-F238E27FC236}">
                    <a16:creationId xmlns:a16="http://schemas.microsoft.com/office/drawing/2014/main" id="{DCDE8BB1-5691-4F71-800A-ACB4CA3BFC41}"/>
                  </a:ext>
                </a:extLst>
              </p14:cNvPr>
              <p14:cNvContentPartPr/>
              <p14:nvPr/>
            </p14:nvContentPartPr>
            <p14:xfrm>
              <a:off x="5613437" y="4858507"/>
              <a:ext cx="126360" cy="118080"/>
            </p14:xfrm>
          </p:contentPart>
        </mc:Choice>
        <mc:Fallback>
          <p:pic>
            <p:nvPicPr>
              <p:cNvPr id="135278" name="Freihand 135277">
                <a:extLst>
                  <a:ext uri="{FF2B5EF4-FFF2-40B4-BE49-F238E27FC236}">
                    <a16:creationId xmlns:a16="http://schemas.microsoft.com/office/drawing/2014/main" id="{DCDE8BB1-5691-4F71-800A-ACB4CA3BFC41}"/>
                  </a:ext>
                </a:extLst>
              </p:cNvPr>
              <p:cNvPicPr/>
              <p:nvPr/>
            </p:nvPicPr>
            <p:blipFill>
              <a:blip r:embed="rId181"/>
              <a:stretch>
                <a:fillRect/>
              </a:stretch>
            </p:blipFill>
            <p:spPr>
              <a:xfrm>
                <a:off x="5609117" y="4854187"/>
                <a:ext cx="135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5279" name="Freihand 135278">
                <a:extLst>
                  <a:ext uri="{FF2B5EF4-FFF2-40B4-BE49-F238E27FC236}">
                    <a16:creationId xmlns:a16="http://schemas.microsoft.com/office/drawing/2014/main" id="{5B6B1E7E-DF35-4A16-9340-2A75137CAD22}"/>
                  </a:ext>
                </a:extLst>
              </p14:cNvPr>
              <p14:cNvContentPartPr/>
              <p14:nvPr/>
            </p14:nvContentPartPr>
            <p14:xfrm>
              <a:off x="5758877" y="4863907"/>
              <a:ext cx="105840" cy="87480"/>
            </p14:xfrm>
          </p:contentPart>
        </mc:Choice>
        <mc:Fallback>
          <p:pic>
            <p:nvPicPr>
              <p:cNvPr id="135279" name="Freihand 135278">
                <a:extLst>
                  <a:ext uri="{FF2B5EF4-FFF2-40B4-BE49-F238E27FC236}">
                    <a16:creationId xmlns:a16="http://schemas.microsoft.com/office/drawing/2014/main" id="{5B6B1E7E-DF35-4A16-9340-2A75137CAD22}"/>
                  </a:ext>
                </a:extLst>
              </p:cNvPr>
              <p:cNvPicPr/>
              <p:nvPr/>
            </p:nvPicPr>
            <p:blipFill>
              <a:blip r:embed="rId183"/>
              <a:stretch>
                <a:fillRect/>
              </a:stretch>
            </p:blipFill>
            <p:spPr>
              <a:xfrm>
                <a:off x="5754557" y="4859587"/>
                <a:ext cx="114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5280" name="Freihand 135279">
                <a:extLst>
                  <a:ext uri="{FF2B5EF4-FFF2-40B4-BE49-F238E27FC236}">
                    <a16:creationId xmlns:a16="http://schemas.microsoft.com/office/drawing/2014/main" id="{13F77207-1965-4ACA-BCE5-4F486924E98A}"/>
                  </a:ext>
                </a:extLst>
              </p14:cNvPr>
              <p14:cNvContentPartPr/>
              <p14:nvPr/>
            </p14:nvContentPartPr>
            <p14:xfrm>
              <a:off x="5870477" y="4788667"/>
              <a:ext cx="91440" cy="127080"/>
            </p14:xfrm>
          </p:contentPart>
        </mc:Choice>
        <mc:Fallback>
          <p:pic>
            <p:nvPicPr>
              <p:cNvPr id="135280" name="Freihand 135279">
                <a:extLst>
                  <a:ext uri="{FF2B5EF4-FFF2-40B4-BE49-F238E27FC236}">
                    <a16:creationId xmlns:a16="http://schemas.microsoft.com/office/drawing/2014/main" id="{13F77207-1965-4ACA-BCE5-4F486924E98A}"/>
                  </a:ext>
                </a:extLst>
              </p:cNvPr>
              <p:cNvPicPr/>
              <p:nvPr/>
            </p:nvPicPr>
            <p:blipFill>
              <a:blip r:embed="rId185"/>
              <a:stretch>
                <a:fillRect/>
              </a:stretch>
            </p:blipFill>
            <p:spPr>
              <a:xfrm>
                <a:off x="5866157" y="4784347"/>
                <a:ext cx="100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5281" name="Freihand 135280">
                <a:extLst>
                  <a:ext uri="{FF2B5EF4-FFF2-40B4-BE49-F238E27FC236}">
                    <a16:creationId xmlns:a16="http://schemas.microsoft.com/office/drawing/2014/main" id="{D1371C90-BE66-415C-9F73-8E08D2ACCA9C}"/>
                  </a:ext>
                </a:extLst>
              </p14:cNvPr>
              <p14:cNvContentPartPr/>
              <p14:nvPr/>
            </p14:nvContentPartPr>
            <p14:xfrm>
              <a:off x="5864717" y="4844107"/>
              <a:ext cx="83880" cy="16920"/>
            </p14:xfrm>
          </p:contentPart>
        </mc:Choice>
        <mc:Fallback>
          <p:pic>
            <p:nvPicPr>
              <p:cNvPr id="135281" name="Freihand 135280">
                <a:extLst>
                  <a:ext uri="{FF2B5EF4-FFF2-40B4-BE49-F238E27FC236}">
                    <a16:creationId xmlns:a16="http://schemas.microsoft.com/office/drawing/2014/main" id="{D1371C90-BE66-415C-9F73-8E08D2ACCA9C}"/>
                  </a:ext>
                </a:extLst>
              </p:cNvPr>
              <p:cNvPicPr/>
              <p:nvPr/>
            </p:nvPicPr>
            <p:blipFill>
              <a:blip r:embed="rId187"/>
              <a:stretch>
                <a:fillRect/>
              </a:stretch>
            </p:blipFill>
            <p:spPr>
              <a:xfrm>
                <a:off x="5860397" y="4839787"/>
                <a:ext cx="92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5282" name="Freihand 135281">
                <a:extLst>
                  <a:ext uri="{FF2B5EF4-FFF2-40B4-BE49-F238E27FC236}">
                    <a16:creationId xmlns:a16="http://schemas.microsoft.com/office/drawing/2014/main" id="{F234D071-F627-4023-B2CC-A825607B9A76}"/>
                  </a:ext>
                </a:extLst>
              </p14:cNvPr>
              <p14:cNvContentPartPr/>
              <p14:nvPr/>
            </p14:nvContentPartPr>
            <p14:xfrm>
              <a:off x="6001517" y="4814947"/>
              <a:ext cx="176040" cy="72360"/>
            </p14:xfrm>
          </p:contentPart>
        </mc:Choice>
        <mc:Fallback>
          <p:pic>
            <p:nvPicPr>
              <p:cNvPr id="135282" name="Freihand 135281">
                <a:extLst>
                  <a:ext uri="{FF2B5EF4-FFF2-40B4-BE49-F238E27FC236}">
                    <a16:creationId xmlns:a16="http://schemas.microsoft.com/office/drawing/2014/main" id="{F234D071-F627-4023-B2CC-A825607B9A76}"/>
                  </a:ext>
                </a:extLst>
              </p:cNvPr>
              <p:cNvPicPr/>
              <p:nvPr/>
            </p:nvPicPr>
            <p:blipFill>
              <a:blip r:embed="rId189"/>
              <a:stretch>
                <a:fillRect/>
              </a:stretch>
            </p:blipFill>
            <p:spPr>
              <a:xfrm>
                <a:off x="5997197" y="4810627"/>
                <a:ext cx="1846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5283" name="Freihand 135282">
                <a:extLst>
                  <a:ext uri="{FF2B5EF4-FFF2-40B4-BE49-F238E27FC236}">
                    <a16:creationId xmlns:a16="http://schemas.microsoft.com/office/drawing/2014/main" id="{9BB085E0-3C34-4225-A2EF-D52B6F99CDCC}"/>
                  </a:ext>
                </a:extLst>
              </p14:cNvPr>
              <p14:cNvContentPartPr/>
              <p14:nvPr/>
            </p14:nvContentPartPr>
            <p14:xfrm>
              <a:off x="6304997" y="4705867"/>
              <a:ext cx="379440" cy="142920"/>
            </p14:xfrm>
          </p:contentPart>
        </mc:Choice>
        <mc:Fallback>
          <p:pic>
            <p:nvPicPr>
              <p:cNvPr id="135283" name="Freihand 135282">
                <a:extLst>
                  <a:ext uri="{FF2B5EF4-FFF2-40B4-BE49-F238E27FC236}">
                    <a16:creationId xmlns:a16="http://schemas.microsoft.com/office/drawing/2014/main" id="{9BB085E0-3C34-4225-A2EF-D52B6F99CDCC}"/>
                  </a:ext>
                </a:extLst>
              </p:cNvPr>
              <p:cNvPicPr/>
              <p:nvPr/>
            </p:nvPicPr>
            <p:blipFill>
              <a:blip r:embed="rId191"/>
              <a:stretch>
                <a:fillRect/>
              </a:stretch>
            </p:blipFill>
            <p:spPr>
              <a:xfrm>
                <a:off x="6300677" y="4701547"/>
                <a:ext cx="388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5284" name="Freihand 135283">
                <a:extLst>
                  <a:ext uri="{FF2B5EF4-FFF2-40B4-BE49-F238E27FC236}">
                    <a16:creationId xmlns:a16="http://schemas.microsoft.com/office/drawing/2014/main" id="{E36AB613-75B7-4D39-A34F-36E83E5DC01B}"/>
                  </a:ext>
                </a:extLst>
              </p14:cNvPr>
              <p14:cNvContentPartPr/>
              <p14:nvPr/>
            </p14:nvContentPartPr>
            <p14:xfrm>
              <a:off x="6618197" y="4636027"/>
              <a:ext cx="10440" cy="7920"/>
            </p14:xfrm>
          </p:contentPart>
        </mc:Choice>
        <mc:Fallback>
          <p:pic>
            <p:nvPicPr>
              <p:cNvPr id="135284" name="Freihand 135283">
                <a:extLst>
                  <a:ext uri="{FF2B5EF4-FFF2-40B4-BE49-F238E27FC236}">
                    <a16:creationId xmlns:a16="http://schemas.microsoft.com/office/drawing/2014/main" id="{E36AB613-75B7-4D39-A34F-36E83E5DC01B}"/>
                  </a:ext>
                </a:extLst>
              </p:cNvPr>
              <p:cNvPicPr/>
              <p:nvPr/>
            </p:nvPicPr>
            <p:blipFill>
              <a:blip r:embed="rId193"/>
              <a:stretch>
                <a:fillRect/>
              </a:stretch>
            </p:blipFill>
            <p:spPr>
              <a:xfrm>
                <a:off x="6613877" y="4631707"/>
                <a:ext cx="190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5285" name="Freihand 135284">
                <a:extLst>
                  <a:ext uri="{FF2B5EF4-FFF2-40B4-BE49-F238E27FC236}">
                    <a16:creationId xmlns:a16="http://schemas.microsoft.com/office/drawing/2014/main" id="{0D18937F-D1ED-426F-B6DE-4846AFFF4F51}"/>
                  </a:ext>
                </a:extLst>
              </p14:cNvPr>
              <p14:cNvContentPartPr/>
              <p14:nvPr/>
            </p14:nvContentPartPr>
            <p14:xfrm>
              <a:off x="6804317" y="4644667"/>
              <a:ext cx="276120" cy="127440"/>
            </p14:xfrm>
          </p:contentPart>
        </mc:Choice>
        <mc:Fallback>
          <p:pic>
            <p:nvPicPr>
              <p:cNvPr id="135285" name="Freihand 135284">
                <a:extLst>
                  <a:ext uri="{FF2B5EF4-FFF2-40B4-BE49-F238E27FC236}">
                    <a16:creationId xmlns:a16="http://schemas.microsoft.com/office/drawing/2014/main" id="{0D18937F-D1ED-426F-B6DE-4846AFFF4F51}"/>
                  </a:ext>
                </a:extLst>
              </p:cNvPr>
              <p:cNvPicPr/>
              <p:nvPr/>
            </p:nvPicPr>
            <p:blipFill>
              <a:blip r:embed="rId195"/>
              <a:stretch>
                <a:fillRect/>
              </a:stretch>
            </p:blipFill>
            <p:spPr>
              <a:xfrm>
                <a:off x="6799997" y="4640347"/>
                <a:ext cx="284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5286" name="Freihand 135285">
                <a:extLst>
                  <a:ext uri="{FF2B5EF4-FFF2-40B4-BE49-F238E27FC236}">
                    <a16:creationId xmlns:a16="http://schemas.microsoft.com/office/drawing/2014/main" id="{65F10578-9877-4F5C-AA27-95CB0EFF5B2A}"/>
                  </a:ext>
                </a:extLst>
              </p14:cNvPr>
              <p14:cNvContentPartPr/>
              <p14:nvPr/>
            </p14:nvContentPartPr>
            <p14:xfrm>
              <a:off x="7019957" y="4592467"/>
              <a:ext cx="3600" cy="17640"/>
            </p14:xfrm>
          </p:contentPart>
        </mc:Choice>
        <mc:Fallback>
          <p:pic>
            <p:nvPicPr>
              <p:cNvPr id="135286" name="Freihand 135285">
                <a:extLst>
                  <a:ext uri="{FF2B5EF4-FFF2-40B4-BE49-F238E27FC236}">
                    <a16:creationId xmlns:a16="http://schemas.microsoft.com/office/drawing/2014/main" id="{65F10578-9877-4F5C-AA27-95CB0EFF5B2A}"/>
                  </a:ext>
                </a:extLst>
              </p:cNvPr>
              <p:cNvPicPr/>
              <p:nvPr/>
            </p:nvPicPr>
            <p:blipFill>
              <a:blip r:embed="rId197"/>
              <a:stretch>
                <a:fillRect/>
              </a:stretch>
            </p:blipFill>
            <p:spPr>
              <a:xfrm>
                <a:off x="7015637" y="4588147"/>
                <a:ext cx="12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5288" name="Freihand 135287">
                <a:extLst>
                  <a:ext uri="{FF2B5EF4-FFF2-40B4-BE49-F238E27FC236}">
                    <a16:creationId xmlns:a16="http://schemas.microsoft.com/office/drawing/2014/main" id="{7097E65C-74A2-43ED-BFB5-5501CB6DF5A0}"/>
                  </a:ext>
                </a:extLst>
              </p14:cNvPr>
              <p14:cNvContentPartPr/>
              <p14:nvPr/>
            </p14:nvContentPartPr>
            <p14:xfrm>
              <a:off x="7215797" y="4482307"/>
              <a:ext cx="374040" cy="179280"/>
            </p14:xfrm>
          </p:contentPart>
        </mc:Choice>
        <mc:Fallback>
          <p:pic>
            <p:nvPicPr>
              <p:cNvPr id="135288" name="Freihand 135287">
                <a:extLst>
                  <a:ext uri="{FF2B5EF4-FFF2-40B4-BE49-F238E27FC236}">
                    <a16:creationId xmlns:a16="http://schemas.microsoft.com/office/drawing/2014/main" id="{7097E65C-74A2-43ED-BFB5-5501CB6DF5A0}"/>
                  </a:ext>
                </a:extLst>
              </p:cNvPr>
              <p:cNvPicPr/>
              <p:nvPr/>
            </p:nvPicPr>
            <p:blipFill>
              <a:blip r:embed="rId199"/>
              <a:stretch>
                <a:fillRect/>
              </a:stretch>
            </p:blipFill>
            <p:spPr>
              <a:xfrm>
                <a:off x="7211477" y="4477987"/>
                <a:ext cx="3826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5289" name="Freihand 135288">
                <a:extLst>
                  <a:ext uri="{FF2B5EF4-FFF2-40B4-BE49-F238E27FC236}">
                    <a16:creationId xmlns:a16="http://schemas.microsoft.com/office/drawing/2014/main" id="{1893FCFE-992E-4A23-BFCA-493B0E1BAE8F}"/>
                  </a:ext>
                </a:extLst>
              </p14:cNvPr>
              <p14:cNvContentPartPr/>
              <p14:nvPr/>
            </p14:nvContentPartPr>
            <p14:xfrm>
              <a:off x="7570037" y="4387987"/>
              <a:ext cx="26640" cy="23400"/>
            </p14:xfrm>
          </p:contentPart>
        </mc:Choice>
        <mc:Fallback>
          <p:pic>
            <p:nvPicPr>
              <p:cNvPr id="135289" name="Freihand 135288">
                <a:extLst>
                  <a:ext uri="{FF2B5EF4-FFF2-40B4-BE49-F238E27FC236}">
                    <a16:creationId xmlns:a16="http://schemas.microsoft.com/office/drawing/2014/main" id="{1893FCFE-992E-4A23-BFCA-493B0E1BAE8F}"/>
                  </a:ext>
                </a:extLst>
              </p:cNvPr>
              <p:cNvPicPr/>
              <p:nvPr/>
            </p:nvPicPr>
            <p:blipFill>
              <a:blip r:embed="rId201"/>
              <a:stretch>
                <a:fillRect/>
              </a:stretch>
            </p:blipFill>
            <p:spPr>
              <a:xfrm>
                <a:off x="7565717" y="4383667"/>
                <a:ext cx="35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5290" name="Freihand 135289">
                <a:extLst>
                  <a:ext uri="{FF2B5EF4-FFF2-40B4-BE49-F238E27FC236}">
                    <a16:creationId xmlns:a16="http://schemas.microsoft.com/office/drawing/2014/main" id="{A2C2933A-0E65-4C5D-BF9F-DE4FD0A87492}"/>
                  </a:ext>
                </a:extLst>
              </p14:cNvPr>
              <p14:cNvContentPartPr/>
              <p14:nvPr/>
            </p14:nvContentPartPr>
            <p14:xfrm>
              <a:off x="7590557" y="4412107"/>
              <a:ext cx="158400" cy="150120"/>
            </p14:xfrm>
          </p:contentPart>
        </mc:Choice>
        <mc:Fallback>
          <p:pic>
            <p:nvPicPr>
              <p:cNvPr id="135290" name="Freihand 135289">
                <a:extLst>
                  <a:ext uri="{FF2B5EF4-FFF2-40B4-BE49-F238E27FC236}">
                    <a16:creationId xmlns:a16="http://schemas.microsoft.com/office/drawing/2014/main" id="{A2C2933A-0E65-4C5D-BF9F-DE4FD0A87492}"/>
                  </a:ext>
                </a:extLst>
              </p:cNvPr>
              <p:cNvPicPr/>
              <p:nvPr/>
            </p:nvPicPr>
            <p:blipFill>
              <a:blip r:embed="rId203"/>
              <a:stretch>
                <a:fillRect/>
              </a:stretch>
            </p:blipFill>
            <p:spPr>
              <a:xfrm>
                <a:off x="7586237" y="4407787"/>
                <a:ext cx="1670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5291" name="Freihand 135290">
                <a:extLst>
                  <a:ext uri="{FF2B5EF4-FFF2-40B4-BE49-F238E27FC236}">
                    <a16:creationId xmlns:a16="http://schemas.microsoft.com/office/drawing/2014/main" id="{C2726EC0-E9A6-49FD-892E-42EA4E908C18}"/>
                  </a:ext>
                </a:extLst>
              </p14:cNvPr>
              <p14:cNvContentPartPr/>
              <p14:nvPr/>
            </p14:nvContentPartPr>
            <p14:xfrm>
              <a:off x="7781717" y="4332187"/>
              <a:ext cx="108000" cy="175680"/>
            </p14:xfrm>
          </p:contentPart>
        </mc:Choice>
        <mc:Fallback>
          <p:pic>
            <p:nvPicPr>
              <p:cNvPr id="135291" name="Freihand 135290">
                <a:extLst>
                  <a:ext uri="{FF2B5EF4-FFF2-40B4-BE49-F238E27FC236}">
                    <a16:creationId xmlns:a16="http://schemas.microsoft.com/office/drawing/2014/main" id="{C2726EC0-E9A6-49FD-892E-42EA4E908C18}"/>
                  </a:ext>
                </a:extLst>
              </p:cNvPr>
              <p:cNvPicPr/>
              <p:nvPr/>
            </p:nvPicPr>
            <p:blipFill>
              <a:blip r:embed="rId205"/>
              <a:stretch>
                <a:fillRect/>
              </a:stretch>
            </p:blipFill>
            <p:spPr>
              <a:xfrm>
                <a:off x="7777397" y="4327867"/>
                <a:ext cx="1166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5292" name="Freihand 135291">
                <a:extLst>
                  <a:ext uri="{FF2B5EF4-FFF2-40B4-BE49-F238E27FC236}">
                    <a16:creationId xmlns:a16="http://schemas.microsoft.com/office/drawing/2014/main" id="{A2965D5C-EFA6-4962-A59E-A5DD5BF4AC86}"/>
                  </a:ext>
                </a:extLst>
              </p14:cNvPr>
              <p14:cNvContentPartPr/>
              <p14:nvPr/>
            </p14:nvContentPartPr>
            <p14:xfrm>
              <a:off x="7903397" y="4236427"/>
              <a:ext cx="423720" cy="217080"/>
            </p14:xfrm>
          </p:contentPart>
        </mc:Choice>
        <mc:Fallback>
          <p:pic>
            <p:nvPicPr>
              <p:cNvPr id="135292" name="Freihand 135291">
                <a:extLst>
                  <a:ext uri="{FF2B5EF4-FFF2-40B4-BE49-F238E27FC236}">
                    <a16:creationId xmlns:a16="http://schemas.microsoft.com/office/drawing/2014/main" id="{A2965D5C-EFA6-4962-A59E-A5DD5BF4AC86}"/>
                  </a:ext>
                </a:extLst>
              </p:cNvPr>
              <p:cNvPicPr/>
              <p:nvPr/>
            </p:nvPicPr>
            <p:blipFill>
              <a:blip r:embed="rId207"/>
              <a:stretch>
                <a:fillRect/>
              </a:stretch>
            </p:blipFill>
            <p:spPr>
              <a:xfrm>
                <a:off x="7899077" y="4232107"/>
                <a:ext cx="4323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5293" name="Freihand 135292">
                <a:extLst>
                  <a:ext uri="{FF2B5EF4-FFF2-40B4-BE49-F238E27FC236}">
                    <a16:creationId xmlns:a16="http://schemas.microsoft.com/office/drawing/2014/main" id="{88ED565C-A502-4C63-9721-4F805B21079F}"/>
                  </a:ext>
                </a:extLst>
              </p14:cNvPr>
              <p14:cNvContentPartPr/>
              <p14:nvPr/>
            </p14:nvContentPartPr>
            <p14:xfrm>
              <a:off x="8305517" y="4209787"/>
              <a:ext cx="360" cy="360"/>
            </p14:xfrm>
          </p:contentPart>
        </mc:Choice>
        <mc:Fallback>
          <p:pic>
            <p:nvPicPr>
              <p:cNvPr id="135293" name="Freihand 135292">
                <a:extLst>
                  <a:ext uri="{FF2B5EF4-FFF2-40B4-BE49-F238E27FC236}">
                    <a16:creationId xmlns:a16="http://schemas.microsoft.com/office/drawing/2014/main" id="{88ED565C-A502-4C63-9721-4F805B21079F}"/>
                  </a:ext>
                </a:extLst>
              </p:cNvPr>
              <p:cNvPicPr/>
              <p:nvPr/>
            </p:nvPicPr>
            <p:blipFill>
              <a:blip r:embed="rId209"/>
              <a:stretch>
                <a:fillRect/>
              </a:stretch>
            </p:blipFill>
            <p:spPr>
              <a:xfrm>
                <a:off x="8301197" y="4205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5294" name="Freihand 135293">
                <a:extLst>
                  <a:ext uri="{FF2B5EF4-FFF2-40B4-BE49-F238E27FC236}">
                    <a16:creationId xmlns:a16="http://schemas.microsoft.com/office/drawing/2014/main" id="{A7321155-4FCC-4C9D-A0DC-34531DEB4755}"/>
                  </a:ext>
                </a:extLst>
              </p14:cNvPr>
              <p14:cNvContentPartPr/>
              <p14:nvPr/>
            </p14:nvContentPartPr>
            <p14:xfrm>
              <a:off x="8327117" y="4144627"/>
              <a:ext cx="103680" cy="178560"/>
            </p14:xfrm>
          </p:contentPart>
        </mc:Choice>
        <mc:Fallback>
          <p:pic>
            <p:nvPicPr>
              <p:cNvPr id="135294" name="Freihand 135293">
                <a:extLst>
                  <a:ext uri="{FF2B5EF4-FFF2-40B4-BE49-F238E27FC236}">
                    <a16:creationId xmlns:a16="http://schemas.microsoft.com/office/drawing/2014/main" id="{A7321155-4FCC-4C9D-A0DC-34531DEB4755}"/>
                  </a:ext>
                </a:extLst>
              </p:cNvPr>
              <p:cNvPicPr/>
              <p:nvPr/>
            </p:nvPicPr>
            <p:blipFill>
              <a:blip r:embed="rId211"/>
              <a:stretch>
                <a:fillRect/>
              </a:stretch>
            </p:blipFill>
            <p:spPr>
              <a:xfrm>
                <a:off x="8322797" y="4140307"/>
                <a:ext cx="1123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5295" name="Freihand 135294">
                <a:extLst>
                  <a:ext uri="{FF2B5EF4-FFF2-40B4-BE49-F238E27FC236}">
                    <a16:creationId xmlns:a16="http://schemas.microsoft.com/office/drawing/2014/main" id="{2D64A744-65C2-4A34-A088-CAA9D66452D0}"/>
                  </a:ext>
                </a:extLst>
              </p14:cNvPr>
              <p14:cNvContentPartPr/>
              <p14:nvPr/>
            </p14:nvContentPartPr>
            <p14:xfrm>
              <a:off x="8441237" y="4200787"/>
              <a:ext cx="119880" cy="51840"/>
            </p14:xfrm>
          </p:contentPart>
        </mc:Choice>
        <mc:Fallback>
          <p:pic>
            <p:nvPicPr>
              <p:cNvPr id="135295" name="Freihand 135294">
                <a:extLst>
                  <a:ext uri="{FF2B5EF4-FFF2-40B4-BE49-F238E27FC236}">
                    <a16:creationId xmlns:a16="http://schemas.microsoft.com/office/drawing/2014/main" id="{2D64A744-65C2-4A34-A088-CAA9D66452D0}"/>
                  </a:ext>
                </a:extLst>
              </p:cNvPr>
              <p:cNvPicPr/>
              <p:nvPr/>
            </p:nvPicPr>
            <p:blipFill>
              <a:blip r:embed="rId213"/>
              <a:stretch>
                <a:fillRect/>
              </a:stretch>
            </p:blipFill>
            <p:spPr>
              <a:xfrm>
                <a:off x="8436917" y="4196467"/>
                <a:ext cx="128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5296" name="Freihand 135295">
                <a:extLst>
                  <a:ext uri="{FF2B5EF4-FFF2-40B4-BE49-F238E27FC236}">
                    <a16:creationId xmlns:a16="http://schemas.microsoft.com/office/drawing/2014/main" id="{75CA5581-C49E-4B0E-AE48-389F1512D5A9}"/>
                  </a:ext>
                </a:extLst>
              </p14:cNvPr>
              <p14:cNvContentPartPr/>
              <p14:nvPr/>
            </p14:nvContentPartPr>
            <p14:xfrm>
              <a:off x="5995037" y="5093947"/>
              <a:ext cx="29880" cy="120240"/>
            </p14:xfrm>
          </p:contentPart>
        </mc:Choice>
        <mc:Fallback>
          <p:pic>
            <p:nvPicPr>
              <p:cNvPr id="135296" name="Freihand 135295">
                <a:extLst>
                  <a:ext uri="{FF2B5EF4-FFF2-40B4-BE49-F238E27FC236}">
                    <a16:creationId xmlns:a16="http://schemas.microsoft.com/office/drawing/2014/main" id="{75CA5581-C49E-4B0E-AE48-389F1512D5A9}"/>
                  </a:ext>
                </a:extLst>
              </p:cNvPr>
              <p:cNvPicPr/>
              <p:nvPr/>
            </p:nvPicPr>
            <p:blipFill>
              <a:blip r:embed="rId215"/>
              <a:stretch>
                <a:fillRect/>
              </a:stretch>
            </p:blipFill>
            <p:spPr>
              <a:xfrm>
                <a:off x="5990717" y="5089627"/>
                <a:ext cx="38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5297" name="Freihand 135296">
                <a:extLst>
                  <a:ext uri="{FF2B5EF4-FFF2-40B4-BE49-F238E27FC236}">
                    <a16:creationId xmlns:a16="http://schemas.microsoft.com/office/drawing/2014/main" id="{BD70119A-CC2A-4352-BC2D-56621473AFE2}"/>
                  </a:ext>
                </a:extLst>
              </p14:cNvPr>
              <p14:cNvContentPartPr/>
              <p14:nvPr/>
            </p14:nvContentPartPr>
            <p14:xfrm>
              <a:off x="5973437" y="5062627"/>
              <a:ext cx="144720" cy="67320"/>
            </p14:xfrm>
          </p:contentPart>
        </mc:Choice>
        <mc:Fallback>
          <p:pic>
            <p:nvPicPr>
              <p:cNvPr id="135297" name="Freihand 135296">
                <a:extLst>
                  <a:ext uri="{FF2B5EF4-FFF2-40B4-BE49-F238E27FC236}">
                    <a16:creationId xmlns:a16="http://schemas.microsoft.com/office/drawing/2014/main" id="{BD70119A-CC2A-4352-BC2D-56621473AFE2}"/>
                  </a:ext>
                </a:extLst>
              </p:cNvPr>
              <p:cNvPicPr/>
              <p:nvPr/>
            </p:nvPicPr>
            <p:blipFill>
              <a:blip r:embed="rId217"/>
              <a:stretch>
                <a:fillRect/>
              </a:stretch>
            </p:blipFill>
            <p:spPr>
              <a:xfrm>
                <a:off x="5969117" y="5058307"/>
                <a:ext cx="153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5298" name="Freihand 135297">
                <a:extLst>
                  <a:ext uri="{FF2B5EF4-FFF2-40B4-BE49-F238E27FC236}">
                    <a16:creationId xmlns:a16="http://schemas.microsoft.com/office/drawing/2014/main" id="{55F69073-21DD-4FDE-85DC-0332B998941C}"/>
                  </a:ext>
                </a:extLst>
              </p14:cNvPr>
              <p14:cNvContentPartPr/>
              <p14:nvPr/>
            </p14:nvContentPartPr>
            <p14:xfrm>
              <a:off x="5990357" y="5090707"/>
              <a:ext cx="128880" cy="104760"/>
            </p14:xfrm>
          </p:contentPart>
        </mc:Choice>
        <mc:Fallback>
          <p:pic>
            <p:nvPicPr>
              <p:cNvPr id="135298" name="Freihand 135297">
                <a:extLst>
                  <a:ext uri="{FF2B5EF4-FFF2-40B4-BE49-F238E27FC236}">
                    <a16:creationId xmlns:a16="http://schemas.microsoft.com/office/drawing/2014/main" id="{55F69073-21DD-4FDE-85DC-0332B998941C}"/>
                  </a:ext>
                </a:extLst>
              </p:cNvPr>
              <p:cNvPicPr/>
              <p:nvPr/>
            </p:nvPicPr>
            <p:blipFill>
              <a:blip r:embed="rId219"/>
              <a:stretch>
                <a:fillRect/>
              </a:stretch>
            </p:blipFill>
            <p:spPr>
              <a:xfrm>
                <a:off x="5986037" y="5086387"/>
                <a:ext cx="137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5299" name="Freihand 135298">
                <a:extLst>
                  <a:ext uri="{FF2B5EF4-FFF2-40B4-BE49-F238E27FC236}">
                    <a16:creationId xmlns:a16="http://schemas.microsoft.com/office/drawing/2014/main" id="{EEC24AA7-F6D8-4AFF-87E1-B997D0268430}"/>
                  </a:ext>
                </a:extLst>
              </p14:cNvPr>
              <p14:cNvContentPartPr/>
              <p14:nvPr/>
            </p14:nvContentPartPr>
            <p14:xfrm>
              <a:off x="6163157" y="5087467"/>
              <a:ext cx="183960" cy="65520"/>
            </p14:xfrm>
          </p:contentPart>
        </mc:Choice>
        <mc:Fallback>
          <p:pic>
            <p:nvPicPr>
              <p:cNvPr id="135299" name="Freihand 135298">
                <a:extLst>
                  <a:ext uri="{FF2B5EF4-FFF2-40B4-BE49-F238E27FC236}">
                    <a16:creationId xmlns:a16="http://schemas.microsoft.com/office/drawing/2014/main" id="{EEC24AA7-F6D8-4AFF-87E1-B997D0268430}"/>
                  </a:ext>
                </a:extLst>
              </p:cNvPr>
              <p:cNvPicPr/>
              <p:nvPr/>
            </p:nvPicPr>
            <p:blipFill>
              <a:blip r:embed="rId221"/>
              <a:stretch>
                <a:fillRect/>
              </a:stretch>
            </p:blipFill>
            <p:spPr>
              <a:xfrm>
                <a:off x="6158837" y="5083147"/>
                <a:ext cx="192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5300" name="Freihand 135299">
                <a:extLst>
                  <a:ext uri="{FF2B5EF4-FFF2-40B4-BE49-F238E27FC236}">
                    <a16:creationId xmlns:a16="http://schemas.microsoft.com/office/drawing/2014/main" id="{E72E6AD4-4841-47F1-A874-E2933E9CCE77}"/>
                  </a:ext>
                </a:extLst>
              </p14:cNvPr>
              <p14:cNvContentPartPr/>
              <p14:nvPr/>
            </p14:nvContentPartPr>
            <p14:xfrm>
              <a:off x="6322997" y="4996027"/>
              <a:ext cx="360" cy="360"/>
            </p14:xfrm>
          </p:contentPart>
        </mc:Choice>
        <mc:Fallback>
          <p:pic>
            <p:nvPicPr>
              <p:cNvPr id="135300" name="Freihand 135299">
                <a:extLst>
                  <a:ext uri="{FF2B5EF4-FFF2-40B4-BE49-F238E27FC236}">
                    <a16:creationId xmlns:a16="http://schemas.microsoft.com/office/drawing/2014/main" id="{E72E6AD4-4841-47F1-A874-E2933E9CCE77}"/>
                  </a:ext>
                </a:extLst>
              </p:cNvPr>
              <p:cNvPicPr/>
              <p:nvPr/>
            </p:nvPicPr>
            <p:blipFill>
              <a:blip r:embed="rId209"/>
              <a:stretch>
                <a:fillRect/>
              </a:stretch>
            </p:blipFill>
            <p:spPr>
              <a:xfrm>
                <a:off x="6318677" y="4991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5301" name="Freihand 135300">
                <a:extLst>
                  <a:ext uri="{FF2B5EF4-FFF2-40B4-BE49-F238E27FC236}">
                    <a16:creationId xmlns:a16="http://schemas.microsoft.com/office/drawing/2014/main" id="{F0A2CAE1-01B8-4820-B203-131631ACCFE9}"/>
                  </a:ext>
                </a:extLst>
              </p14:cNvPr>
              <p14:cNvContentPartPr/>
              <p14:nvPr/>
            </p14:nvContentPartPr>
            <p14:xfrm>
              <a:off x="6415877" y="4920427"/>
              <a:ext cx="101160" cy="163080"/>
            </p14:xfrm>
          </p:contentPart>
        </mc:Choice>
        <mc:Fallback>
          <p:pic>
            <p:nvPicPr>
              <p:cNvPr id="135301" name="Freihand 135300">
                <a:extLst>
                  <a:ext uri="{FF2B5EF4-FFF2-40B4-BE49-F238E27FC236}">
                    <a16:creationId xmlns:a16="http://schemas.microsoft.com/office/drawing/2014/main" id="{F0A2CAE1-01B8-4820-B203-131631ACCFE9}"/>
                  </a:ext>
                </a:extLst>
              </p:cNvPr>
              <p:cNvPicPr/>
              <p:nvPr/>
            </p:nvPicPr>
            <p:blipFill>
              <a:blip r:embed="rId224"/>
              <a:stretch>
                <a:fillRect/>
              </a:stretch>
            </p:blipFill>
            <p:spPr>
              <a:xfrm>
                <a:off x="6411557" y="4916107"/>
                <a:ext cx="1098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5302" name="Freihand 135301">
                <a:extLst>
                  <a:ext uri="{FF2B5EF4-FFF2-40B4-BE49-F238E27FC236}">
                    <a16:creationId xmlns:a16="http://schemas.microsoft.com/office/drawing/2014/main" id="{F56CC5DF-068E-4B19-8B31-04DDD3306015}"/>
                  </a:ext>
                </a:extLst>
              </p14:cNvPr>
              <p14:cNvContentPartPr/>
              <p14:nvPr/>
            </p14:nvContentPartPr>
            <p14:xfrm>
              <a:off x="6541517" y="4976947"/>
              <a:ext cx="160560" cy="117000"/>
            </p14:xfrm>
          </p:contentPart>
        </mc:Choice>
        <mc:Fallback>
          <p:pic>
            <p:nvPicPr>
              <p:cNvPr id="135302" name="Freihand 135301">
                <a:extLst>
                  <a:ext uri="{FF2B5EF4-FFF2-40B4-BE49-F238E27FC236}">
                    <a16:creationId xmlns:a16="http://schemas.microsoft.com/office/drawing/2014/main" id="{F56CC5DF-068E-4B19-8B31-04DDD3306015}"/>
                  </a:ext>
                </a:extLst>
              </p:cNvPr>
              <p:cNvPicPr/>
              <p:nvPr/>
            </p:nvPicPr>
            <p:blipFill>
              <a:blip r:embed="rId226"/>
              <a:stretch>
                <a:fillRect/>
              </a:stretch>
            </p:blipFill>
            <p:spPr>
              <a:xfrm>
                <a:off x="6537197" y="4972627"/>
                <a:ext cx="169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5303" name="Freihand 135302">
                <a:extLst>
                  <a:ext uri="{FF2B5EF4-FFF2-40B4-BE49-F238E27FC236}">
                    <a16:creationId xmlns:a16="http://schemas.microsoft.com/office/drawing/2014/main" id="{EEC4D9A4-67F3-4CD0-AF7D-5674D084C3F7}"/>
                  </a:ext>
                </a:extLst>
              </p14:cNvPr>
              <p14:cNvContentPartPr/>
              <p14:nvPr/>
            </p14:nvContentPartPr>
            <p14:xfrm>
              <a:off x="6751397" y="4867507"/>
              <a:ext cx="177840" cy="148680"/>
            </p14:xfrm>
          </p:contentPart>
        </mc:Choice>
        <mc:Fallback>
          <p:pic>
            <p:nvPicPr>
              <p:cNvPr id="135303" name="Freihand 135302">
                <a:extLst>
                  <a:ext uri="{FF2B5EF4-FFF2-40B4-BE49-F238E27FC236}">
                    <a16:creationId xmlns:a16="http://schemas.microsoft.com/office/drawing/2014/main" id="{EEC4D9A4-67F3-4CD0-AF7D-5674D084C3F7}"/>
                  </a:ext>
                </a:extLst>
              </p:cNvPr>
              <p:cNvPicPr/>
              <p:nvPr/>
            </p:nvPicPr>
            <p:blipFill>
              <a:blip r:embed="rId228"/>
              <a:stretch>
                <a:fillRect/>
              </a:stretch>
            </p:blipFill>
            <p:spPr>
              <a:xfrm>
                <a:off x="6747077" y="4863187"/>
                <a:ext cx="186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5304" name="Freihand 135303">
                <a:extLst>
                  <a:ext uri="{FF2B5EF4-FFF2-40B4-BE49-F238E27FC236}">
                    <a16:creationId xmlns:a16="http://schemas.microsoft.com/office/drawing/2014/main" id="{FBEB9D2C-692E-4E10-BA91-9CC55CDF4855}"/>
                  </a:ext>
                </a:extLst>
              </p14:cNvPr>
              <p14:cNvContentPartPr/>
              <p14:nvPr/>
            </p14:nvContentPartPr>
            <p14:xfrm>
              <a:off x="7087277" y="4841227"/>
              <a:ext cx="114120" cy="92880"/>
            </p14:xfrm>
          </p:contentPart>
        </mc:Choice>
        <mc:Fallback>
          <p:pic>
            <p:nvPicPr>
              <p:cNvPr id="135304" name="Freihand 135303">
                <a:extLst>
                  <a:ext uri="{FF2B5EF4-FFF2-40B4-BE49-F238E27FC236}">
                    <a16:creationId xmlns:a16="http://schemas.microsoft.com/office/drawing/2014/main" id="{FBEB9D2C-692E-4E10-BA91-9CC55CDF4855}"/>
                  </a:ext>
                </a:extLst>
              </p:cNvPr>
              <p:cNvPicPr/>
              <p:nvPr/>
            </p:nvPicPr>
            <p:blipFill>
              <a:blip r:embed="rId230"/>
              <a:stretch>
                <a:fillRect/>
              </a:stretch>
            </p:blipFill>
            <p:spPr>
              <a:xfrm>
                <a:off x="7082957" y="4836907"/>
                <a:ext cx="122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305" name="Freihand 135304">
                <a:extLst>
                  <a:ext uri="{FF2B5EF4-FFF2-40B4-BE49-F238E27FC236}">
                    <a16:creationId xmlns:a16="http://schemas.microsoft.com/office/drawing/2014/main" id="{261A0C4F-0F5C-4F96-ACBF-DDED9057AC22}"/>
                  </a:ext>
                </a:extLst>
              </p14:cNvPr>
              <p14:cNvContentPartPr/>
              <p14:nvPr/>
            </p14:nvContentPartPr>
            <p14:xfrm>
              <a:off x="7233077" y="4831507"/>
              <a:ext cx="146160" cy="49320"/>
            </p14:xfrm>
          </p:contentPart>
        </mc:Choice>
        <mc:Fallback>
          <p:pic>
            <p:nvPicPr>
              <p:cNvPr id="135305" name="Freihand 135304">
                <a:extLst>
                  <a:ext uri="{FF2B5EF4-FFF2-40B4-BE49-F238E27FC236}">
                    <a16:creationId xmlns:a16="http://schemas.microsoft.com/office/drawing/2014/main" id="{261A0C4F-0F5C-4F96-ACBF-DDED9057AC22}"/>
                  </a:ext>
                </a:extLst>
              </p:cNvPr>
              <p:cNvPicPr/>
              <p:nvPr/>
            </p:nvPicPr>
            <p:blipFill>
              <a:blip r:embed="rId232"/>
              <a:stretch>
                <a:fillRect/>
              </a:stretch>
            </p:blipFill>
            <p:spPr>
              <a:xfrm>
                <a:off x="7228757" y="4827187"/>
                <a:ext cx="1548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5307" name="Freihand 135306">
                <a:extLst>
                  <a:ext uri="{FF2B5EF4-FFF2-40B4-BE49-F238E27FC236}">
                    <a16:creationId xmlns:a16="http://schemas.microsoft.com/office/drawing/2014/main" id="{2C3C161B-5462-45F3-838C-DD6B2DED69CA}"/>
                  </a:ext>
                </a:extLst>
              </p14:cNvPr>
              <p14:cNvContentPartPr/>
              <p14:nvPr/>
            </p14:nvContentPartPr>
            <p14:xfrm>
              <a:off x="7465997" y="4744747"/>
              <a:ext cx="119520" cy="47520"/>
            </p14:xfrm>
          </p:contentPart>
        </mc:Choice>
        <mc:Fallback>
          <p:pic>
            <p:nvPicPr>
              <p:cNvPr id="135307" name="Freihand 135306">
                <a:extLst>
                  <a:ext uri="{FF2B5EF4-FFF2-40B4-BE49-F238E27FC236}">
                    <a16:creationId xmlns:a16="http://schemas.microsoft.com/office/drawing/2014/main" id="{2C3C161B-5462-45F3-838C-DD6B2DED69CA}"/>
                  </a:ext>
                </a:extLst>
              </p:cNvPr>
              <p:cNvPicPr/>
              <p:nvPr/>
            </p:nvPicPr>
            <p:blipFill>
              <a:blip r:embed="rId234"/>
              <a:stretch>
                <a:fillRect/>
              </a:stretch>
            </p:blipFill>
            <p:spPr>
              <a:xfrm>
                <a:off x="7461677" y="4740427"/>
                <a:ext cx="128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5308" name="Freihand 135307">
                <a:extLst>
                  <a:ext uri="{FF2B5EF4-FFF2-40B4-BE49-F238E27FC236}">
                    <a16:creationId xmlns:a16="http://schemas.microsoft.com/office/drawing/2014/main" id="{FE27DBEE-DE13-4C54-BAA1-5673DCCEF9F8}"/>
                  </a:ext>
                </a:extLst>
              </p14:cNvPr>
              <p14:cNvContentPartPr/>
              <p14:nvPr/>
            </p14:nvContentPartPr>
            <p14:xfrm>
              <a:off x="7604957" y="4628107"/>
              <a:ext cx="119520" cy="114480"/>
            </p14:xfrm>
          </p:contentPart>
        </mc:Choice>
        <mc:Fallback>
          <p:pic>
            <p:nvPicPr>
              <p:cNvPr id="135308" name="Freihand 135307">
                <a:extLst>
                  <a:ext uri="{FF2B5EF4-FFF2-40B4-BE49-F238E27FC236}">
                    <a16:creationId xmlns:a16="http://schemas.microsoft.com/office/drawing/2014/main" id="{FE27DBEE-DE13-4C54-BAA1-5673DCCEF9F8}"/>
                  </a:ext>
                </a:extLst>
              </p:cNvPr>
              <p:cNvPicPr/>
              <p:nvPr/>
            </p:nvPicPr>
            <p:blipFill>
              <a:blip r:embed="rId236"/>
              <a:stretch>
                <a:fillRect/>
              </a:stretch>
            </p:blipFill>
            <p:spPr>
              <a:xfrm>
                <a:off x="7600637" y="4623787"/>
                <a:ext cx="128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5309" name="Freihand 135308">
                <a:extLst>
                  <a:ext uri="{FF2B5EF4-FFF2-40B4-BE49-F238E27FC236}">
                    <a16:creationId xmlns:a16="http://schemas.microsoft.com/office/drawing/2014/main" id="{2B1EBB38-3D9C-4289-B4D7-8EE2239A97FC}"/>
                  </a:ext>
                </a:extLst>
              </p14:cNvPr>
              <p14:cNvContentPartPr/>
              <p14:nvPr/>
            </p14:nvContentPartPr>
            <p14:xfrm>
              <a:off x="7685597" y="4627027"/>
              <a:ext cx="18360" cy="157680"/>
            </p14:xfrm>
          </p:contentPart>
        </mc:Choice>
        <mc:Fallback>
          <p:pic>
            <p:nvPicPr>
              <p:cNvPr id="135309" name="Freihand 135308">
                <a:extLst>
                  <a:ext uri="{FF2B5EF4-FFF2-40B4-BE49-F238E27FC236}">
                    <a16:creationId xmlns:a16="http://schemas.microsoft.com/office/drawing/2014/main" id="{2B1EBB38-3D9C-4289-B4D7-8EE2239A97FC}"/>
                  </a:ext>
                </a:extLst>
              </p:cNvPr>
              <p:cNvPicPr/>
              <p:nvPr/>
            </p:nvPicPr>
            <p:blipFill>
              <a:blip r:embed="rId238"/>
              <a:stretch>
                <a:fillRect/>
              </a:stretch>
            </p:blipFill>
            <p:spPr>
              <a:xfrm>
                <a:off x="7681277" y="4622707"/>
                <a:ext cx="27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5310" name="Freihand 135309">
                <a:extLst>
                  <a:ext uri="{FF2B5EF4-FFF2-40B4-BE49-F238E27FC236}">
                    <a16:creationId xmlns:a16="http://schemas.microsoft.com/office/drawing/2014/main" id="{682AA6EF-D2B8-4FA0-AB4D-794A36617723}"/>
                  </a:ext>
                </a:extLst>
              </p14:cNvPr>
              <p14:cNvContentPartPr/>
              <p14:nvPr/>
            </p14:nvContentPartPr>
            <p14:xfrm>
              <a:off x="7787117" y="4614067"/>
              <a:ext cx="46800" cy="120960"/>
            </p14:xfrm>
          </p:contentPart>
        </mc:Choice>
        <mc:Fallback>
          <p:pic>
            <p:nvPicPr>
              <p:cNvPr id="135310" name="Freihand 135309">
                <a:extLst>
                  <a:ext uri="{FF2B5EF4-FFF2-40B4-BE49-F238E27FC236}">
                    <a16:creationId xmlns:a16="http://schemas.microsoft.com/office/drawing/2014/main" id="{682AA6EF-D2B8-4FA0-AB4D-794A36617723}"/>
                  </a:ext>
                </a:extLst>
              </p:cNvPr>
              <p:cNvPicPr/>
              <p:nvPr/>
            </p:nvPicPr>
            <p:blipFill>
              <a:blip r:embed="rId240"/>
              <a:stretch>
                <a:fillRect/>
              </a:stretch>
            </p:blipFill>
            <p:spPr>
              <a:xfrm>
                <a:off x="7782797" y="4609747"/>
                <a:ext cx="55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5311" name="Freihand 135310">
                <a:extLst>
                  <a:ext uri="{FF2B5EF4-FFF2-40B4-BE49-F238E27FC236}">
                    <a16:creationId xmlns:a16="http://schemas.microsoft.com/office/drawing/2014/main" id="{147B5D02-4CA6-41BF-BBED-C4B28FC68B1B}"/>
                  </a:ext>
                </a:extLst>
              </p14:cNvPr>
              <p14:cNvContentPartPr/>
              <p14:nvPr/>
            </p14:nvContentPartPr>
            <p14:xfrm>
              <a:off x="7727357" y="4565107"/>
              <a:ext cx="44280" cy="77040"/>
            </p14:xfrm>
          </p:contentPart>
        </mc:Choice>
        <mc:Fallback>
          <p:pic>
            <p:nvPicPr>
              <p:cNvPr id="135311" name="Freihand 135310">
                <a:extLst>
                  <a:ext uri="{FF2B5EF4-FFF2-40B4-BE49-F238E27FC236}">
                    <a16:creationId xmlns:a16="http://schemas.microsoft.com/office/drawing/2014/main" id="{147B5D02-4CA6-41BF-BBED-C4B28FC68B1B}"/>
                  </a:ext>
                </a:extLst>
              </p:cNvPr>
              <p:cNvPicPr/>
              <p:nvPr/>
            </p:nvPicPr>
            <p:blipFill>
              <a:blip r:embed="rId242"/>
              <a:stretch>
                <a:fillRect/>
              </a:stretch>
            </p:blipFill>
            <p:spPr>
              <a:xfrm>
                <a:off x="7723037" y="4560787"/>
                <a:ext cx="52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5312" name="Freihand 135311">
                <a:extLst>
                  <a:ext uri="{FF2B5EF4-FFF2-40B4-BE49-F238E27FC236}">
                    <a16:creationId xmlns:a16="http://schemas.microsoft.com/office/drawing/2014/main" id="{D5105E6D-064B-4EF3-B393-C357C818F561}"/>
                  </a:ext>
                </a:extLst>
              </p14:cNvPr>
              <p14:cNvContentPartPr/>
              <p14:nvPr/>
            </p14:nvContentPartPr>
            <p14:xfrm>
              <a:off x="7824917" y="4653307"/>
              <a:ext cx="39600" cy="54360"/>
            </p14:xfrm>
          </p:contentPart>
        </mc:Choice>
        <mc:Fallback>
          <p:pic>
            <p:nvPicPr>
              <p:cNvPr id="135312" name="Freihand 135311">
                <a:extLst>
                  <a:ext uri="{FF2B5EF4-FFF2-40B4-BE49-F238E27FC236}">
                    <a16:creationId xmlns:a16="http://schemas.microsoft.com/office/drawing/2014/main" id="{D5105E6D-064B-4EF3-B393-C357C818F561}"/>
                  </a:ext>
                </a:extLst>
              </p:cNvPr>
              <p:cNvPicPr/>
              <p:nvPr/>
            </p:nvPicPr>
            <p:blipFill>
              <a:blip r:embed="rId244"/>
              <a:stretch>
                <a:fillRect/>
              </a:stretch>
            </p:blipFill>
            <p:spPr>
              <a:xfrm>
                <a:off x="7820597" y="4648987"/>
                <a:ext cx="48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5313" name="Freihand 135312">
                <a:extLst>
                  <a:ext uri="{FF2B5EF4-FFF2-40B4-BE49-F238E27FC236}">
                    <a16:creationId xmlns:a16="http://schemas.microsoft.com/office/drawing/2014/main" id="{B9290433-69B3-4875-ACE7-6B099461A703}"/>
                  </a:ext>
                </a:extLst>
              </p14:cNvPr>
              <p14:cNvContentPartPr/>
              <p14:nvPr/>
            </p14:nvContentPartPr>
            <p14:xfrm>
              <a:off x="7274837" y="4704787"/>
              <a:ext cx="78840" cy="60840"/>
            </p14:xfrm>
          </p:contentPart>
        </mc:Choice>
        <mc:Fallback>
          <p:pic>
            <p:nvPicPr>
              <p:cNvPr id="135313" name="Freihand 135312">
                <a:extLst>
                  <a:ext uri="{FF2B5EF4-FFF2-40B4-BE49-F238E27FC236}">
                    <a16:creationId xmlns:a16="http://schemas.microsoft.com/office/drawing/2014/main" id="{B9290433-69B3-4875-ACE7-6B099461A703}"/>
                  </a:ext>
                </a:extLst>
              </p:cNvPr>
              <p:cNvPicPr/>
              <p:nvPr/>
            </p:nvPicPr>
            <p:blipFill>
              <a:blip r:embed="rId246"/>
              <a:stretch>
                <a:fillRect/>
              </a:stretch>
            </p:blipFill>
            <p:spPr>
              <a:xfrm>
                <a:off x="7270517" y="4700467"/>
                <a:ext cx="87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5314" name="Freihand 135313">
                <a:extLst>
                  <a:ext uri="{FF2B5EF4-FFF2-40B4-BE49-F238E27FC236}">
                    <a16:creationId xmlns:a16="http://schemas.microsoft.com/office/drawing/2014/main" id="{1BB49743-3032-4923-B02B-5D84536ECCF7}"/>
                  </a:ext>
                </a:extLst>
              </p14:cNvPr>
              <p14:cNvContentPartPr/>
              <p14:nvPr/>
            </p14:nvContentPartPr>
            <p14:xfrm>
              <a:off x="7337837" y="4688587"/>
              <a:ext cx="42840" cy="61200"/>
            </p14:xfrm>
          </p:contentPart>
        </mc:Choice>
        <mc:Fallback>
          <p:pic>
            <p:nvPicPr>
              <p:cNvPr id="135314" name="Freihand 135313">
                <a:extLst>
                  <a:ext uri="{FF2B5EF4-FFF2-40B4-BE49-F238E27FC236}">
                    <a16:creationId xmlns:a16="http://schemas.microsoft.com/office/drawing/2014/main" id="{1BB49743-3032-4923-B02B-5D84536ECCF7}"/>
                  </a:ext>
                </a:extLst>
              </p:cNvPr>
              <p:cNvPicPr/>
              <p:nvPr/>
            </p:nvPicPr>
            <p:blipFill>
              <a:blip r:embed="rId248"/>
              <a:stretch>
                <a:fillRect/>
              </a:stretch>
            </p:blipFill>
            <p:spPr>
              <a:xfrm>
                <a:off x="7333517" y="4684267"/>
                <a:ext cx="514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5315" name="Freihand 135314">
                <a:extLst>
                  <a:ext uri="{FF2B5EF4-FFF2-40B4-BE49-F238E27FC236}">
                    <a16:creationId xmlns:a16="http://schemas.microsoft.com/office/drawing/2014/main" id="{CA717B1A-7C8F-42DB-9D72-B92D617AC37D}"/>
                  </a:ext>
                </a:extLst>
              </p14:cNvPr>
              <p14:cNvContentPartPr/>
              <p14:nvPr/>
            </p14:nvContentPartPr>
            <p14:xfrm>
              <a:off x="7432157" y="4710547"/>
              <a:ext cx="2880" cy="1080"/>
            </p14:xfrm>
          </p:contentPart>
        </mc:Choice>
        <mc:Fallback>
          <p:pic>
            <p:nvPicPr>
              <p:cNvPr id="135315" name="Freihand 135314">
                <a:extLst>
                  <a:ext uri="{FF2B5EF4-FFF2-40B4-BE49-F238E27FC236}">
                    <a16:creationId xmlns:a16="http://schemas.microsoft.com/office/drawing/2014/main" id="{CA717B1A-7C8F-42DB-9D72-B92D617AC37D}"/>
                  </a:ext>
                </a:extLst>
              </p:cNvPr>
              <p:cNvPicPr/>
              <p:nvPr/>
            </p:nvPicPr>
            <p:blipFill>
              <a:blip r:embed="rId250"/>
              <a:stretch>
                <a:fillRect/>
              </a:stretch>
            </p:blipFill>
            <p:spPr>
              <a:xfrm>
                <a:off x="7427837" y="4706227"/>
                <a:ext cx="115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5316" name="Freihand 135315">
                <a:extLst>
                  <a:ext uri="{FF2B5EF4-FFF2-40B4-BE49-F238E27FC236}">
                    <a16:creationId xmlns:a16="http://schemas.microsoft.com/office/drawing/2014/main" id="{3B5ED64A-E719-4609-9B3E-2D37AFB26D7A}"/>
                  </a:ext>
                </a:extLst>
              </p14:cNvPr>
              <p14:cNvContentPartPr/>
              <p14:nvPr/>
            </p14:nvContentPartPr>
            <p14:xfrm>
              <a:off x="7981517" y="4525867"/>
              <a:ext cx="81000" cy="135720"/>
            </p14:xfrm>
          </p:contentPart>
        </mc:Choice>
        <mc:Fallback>
          <p:pic>
            <p:nvPicPr>
              <p:cNvPr id="135316" name="Freihand 135315">
                <a:extLst>
                  <a:ext uri="{FF2B5EF4-FFF2-40B4-BE49-F238E27FC236}">
                    <a16:creationId xmlns:a16="http://schemas.microsoft.com/office/drawing/2014/main" id="{3B5ED64A-E719-4609-9B3E-2D37AFB26D7A}"/>
                  </a:ext>
                </a:extLst>
              </p:cNvPr>
              <p:cNvPicPr/>
              <p:nvPr/>
            </p:nvPicPr>
            <p:blipFill>
              <a:blip r:embed="rId252"/>
              <a:stretch>
                <a:fillRect/>
              </a:stretch>
            </p:blipFill>
            <p:spPr>
              <a:xfrm>
                <a:off x="7977197" y="4521547"/>
                <a:ext cx="89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5317" name="Freihand 135316">
                <a:extLst>
                  <a:ext uri="{FF2B5EF4-FFF2-40B4-BE49-F238E27FC236}">
                    <a16:creationId xmlns:a16="http://schemas.microsoft.com/office/drawing/2014/main" id="{58549550-4A74-4A10-879B-8F816A488BDD}"/>
                  </a:ext>
                </a:extLst>
              </p14:cNvPr>
              <p14:cNvContentPartPr/>
              <p14:nvPr/>
            </p14:nvContentPartPr>
            <p14:xfrm>
              <a:off x="8073677" y="4525507"/>
              <a:ext cx="155520" cy="80280"/>
            </p14:xfrm>
          </p:contentPart>
        </mc:Choice>
        <mc:Fallback>
          <p:pic>
            <p:nvPicPr>
              <p:cNvPr id="135317" name="Freihand 135316">
                <a:extLst>
                  <a:ext uri="{FF2B5EF4-FFF2-40B4-BE49-F238E27FC236}">
                    <a16:creationId xmlns:a16="http://schemas.microsoft.com/office/drawing/2014/main" id="{58549550-4A74-4A10-879B-8F816A488BDD}"/>
                  </a:ext>
                </a:extLst>
              </p:cNvPr>
              <p:cNvPicPr/>
              <p:nvPr/>
            </p:nvPicPr>
            <p:blipFill>
              <a:blip r:embed="rId254"/>
              <a:stretch>
                <a:fillRect/>
              </a:stretch>
            </p:blipFill>
            <p:spPr>
              <a:xfrm>
                <a:off x="8069357" y="4521187"/>
                <a:ext cx="164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5318" name="Freihand 135317">
                <a:extLst>
                  <a:ext uri="{FF2B5EF4-FFF2-40B4-BE49-F238E27FC236}">
                    <a16:creationId xmlns:a16="http://schemas.microsoft.com/office/drawing/2014/main" id="{5594A52B-EB95-4DFC-8BEC-606A2C9BC2E6}"/>
                  </a:ext>
                </a:extLst>
              </p14:cNvPr>
              <p14:cNvContentPartPr/>
              <p14:nvPr/>
            </p14:nvContentPartPr>
            <p14:xfrm>
              <a:off x="8263757" y="4548547"/>
              <a:ext cx="9000" cy="15480"/>
            </p14:xfrm>
          </p:contentPart>
        </mc:Choice>
        <mc:Fallback>
          <p:pic>
            <p:nvPicPr>
              <p:cNvPr id="135318" name="Freihand 135317">
                <a:extLst>
                  <a:ext uri="{FF2B5EF4-FFF2-40B4-BE49-F238E27FC236}">
                    <a16:creationId xmlns:a16="http://schemas.microsoft.com/office/drawing/2014/main" id="{5594A52B-EB95-4DFC-8BEC-606A2C9BC2E6}"/>
                  </a:ext>
                </a:extLst>
              </p:cNvPr>
              <p:cNvPicPr/>
              <p:nvPr/>
            </p:nvPicPr>
            <p:blipFill>
              <a:blip r:embed="rId256"/>
              <a:stretch>
                <a:fillRect/>
              </a:stretch>
            </p:blipFill>
            <p:spPr>
              <a:xfrm>
                <a:off x="8259437" y="4544227"/>
                <a:ext cx="17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5319" name="Freihand 135318">
                <a:extLst>
                  <a:ext uri="{FF2B5EF4-FFF2-40B4-BE49-F238E27FC236}">
                    <a16:creationId xmlns:a16="http://schemas.microsoft.com/office/drawing/2014/main" id="{CC0EE50E-0471-4C8E-A849-EABC586A601B}"/>
                  </a:ext>
                </a:extLst>
              </p14:cNvPr>
              <p14:cNvContentPartPr/>
              <p14:nvPr/>
            </p14:nvContentPartPr>
            <p14:xfrm>
              <a:off x="8293277" y="4448107"/>
              <a:ext cx="62280" cy="29880"/>
            </p14:xfrm>
          </p:contentPart>
        </mc:Choice>
        <mc:Fallback>
          <p:pic>
            <p:nvPicPr>
              <p:cNvPr id="135319" name="Freihand 135318">
                <a:extLst>
                  <a:ext uri="{FF2B5EF4-FFF2-40B4-BE49-F238E27FC236}">
                    <a16:creationId xmlns:a16="http://schemas.microsoft.com/office/drawing/2014/main" id="{CC0EE50E-0471-4C8E-A849-EABC586A601B}"/>
                  </a:ext>
                </a:extLst>
              </p:cNvPr>
              <p:cNvPicPr/>
              <p:nvPr/>
            </p:nvPicPr>
            <p:blipFill>
              <a:blip r:embed="rId258"/>
              <a:stretch>
                <a:fillRect/>
              </a:stretch>
            </p:blipFill>
            <p:spPr>
              <a:xfrm>
                <a:off x="8288957" y="4443787"/>
                <a:ext cx="70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5320" name="Freihand 135319">
                <a:extLst>
                  <a:ext uri="{FF2B5EF4-FFF2-40B4-BE49-F238E27FC236}">
                    <a16:creationId xmlns:a16="http://schemas.microsoft.com/office/drawing/2014/main" id="{20C02D4F-F893-4FF1-91D6-7AC3B42A2816}"/>
                  </a:ext>
                </a:extLst>
              </p14:cNvPr>
              <p14:cNvContentPartPr/>
              <p14:nvPr/>
            </p14:nvContentPartPr>
            <p14:xfrm>
              <a:off x="8377877" y="4375027"/>
              <a:ext cx="70560" cy="102240"/>
            </p14:xfrm>
          </p:contentPart>
        </mc:Choice>
        <mc:Fallback>
          <p:pic>
            <p:nvPicPr>
              <p:cNvPr id="135320" name="Freihand 135319">
                <a:extLst>
                  <a:ext uri="{FF2B5EF4-FFF2-40B4-BE49-F238E27FC236}">
                    <a16:creationId xmlns:a16="http://schemas.microsoft.com/office/drawing/2014/main" id="{20C02D4F-F893-4FF1-91D6-7AC3B42A2816}"/>
                  </a:ext>
                </a:extLst>
              </p:cNvPr>
              <p:cNvPicPr/>
              <p:nvPr/>
            </p:nvPicPr>
            <p:blipFill>
              <a:blip r:embed="rId260"/>
              <a:stretch>
                <a:fillRect/>
              </a:stretch>
            </p:blipFill>
            <p:spPr>
              <a:xfrm>
                <a:off x="8373557" y="4370707"/>
                <a:ext cx="79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35321" name="Freihand 135320">
                <a:extLst>
                  <a:ext uri="{FF2B5EF4-FFF2-40B4-BE49-F238E27FC236}">
                    <a16:creationId xmlns:a16="http://schemas.microsoft.com/office/drawing/2014/main" id="{A2C51635-636A-473D-9564-BF941E2D2B1B}"/>
                  </a:ext>
                </a:extLst>
              </p14:cNvPr>
              <p14:cNvContentPartPr/>
              <p14:nvPr/>
            </p14:nvContentPartPr>
            <p14:xfrm>
              <a:off x="8391557" y="4328227"/>
              <a:ext cx="155520" cy="113040"/>
            </p14:xfrm>
          </p:contentPart>
        </mc:Choice>
        <mc:Fallback>
          <p:pic>
            <p:nvPicPr>
              <p:cNvPr id="135321" name="Freihand 135320">
                <a:extLst>
                  <a:ext uri="{FF2B5EF4-FFF2-40B4-BE49-F238E27FC236}">
                    <a16:creationId xmlns:a16="http://schemas.microsoft.com/office/drawing/2014/main" id="{A2C51635-636A-473D-9564-BF941E2D2B1B}"/>
                  </a:ext>
                </a:extLst>
              </p:cNvPr>
              <p:cNvPicPr/>
              <p:nvPr/>
            </p:nvPicPr>
            <p:blipFill>
              <a:blip r:embed="rId262"/>
              <a:stretch>
                <a:fillRect/>
              </a:stretch>
            </p:blipFill>
            <p:spPr>
              <a:xfrm>
                <a:off x="8387237" y="4323907"/>
                <a:ext cx="164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5322" name="Freihand 135321">
                <a:extLst>
                  <a:ext uri="{FF2B5EF4-FFF2-40B4-BE49-F238E27FC236}">
                    <a16:creationId xmlns:a16="http://schemas.microsoft.com/office/drawing/2014/main" id="{0A6BFF79-185C-4A92-A597-525EDE62EF55}"/>
                  </a:ext>
                </a:extLst>
              </p14:cNvPr>
              <p14:cNvContentPartPr/>
              <p14:nvPr/>
            </p14:nvContentPartPr>
            <p14:xfrm>
              <a:off x="8452757" y="4292947"/>
              <a:ext cx="56880" cy="44280"/>
            </p14:xfrm>
          </p:contentPart>
        </mc:Choice>
        <mc:Fallback>
          <p:pic>
            <p:nvPicPr>
              <p:cNvPr id="135322" name="Freihand 135321">
                <a:extLst>
                  <a:ext uri="{FF2B5EF4-FFF2-40B4-BE49-F238E27FC236}">
                    <a16:creationId xmlns:a16="http://schemas.microsoft.com/office/drawing/2014/main" id="{0A6BFF79-185C-4A92-A597-525EDE62EF55}"/>
                  </a:ext>
                </a:extLst>
              </p:cNvPr>
              <p:cNvPicPr/>
              <p:nvPr/>
            </p:nvPicPr>
            <p:blipFill>
              <a:blip r:embed="rId264"/>
              <a:stretch>
                <a:fillRect/>
              </a:stretch>
            </p:blipFill>
            <p:spPr>
              <a:xfrm>
                <a:off x="8448437" y="4288627"/>
                <a:ext cx="655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5323" name="Freihand 135322">
                <a:extLst>
                  <a:ext uri="{FF2B5EF4-FFF2-40B4-BE49-F238E27FC236}">
                    <a16:creationId xmlns:a16="http://schemas.microsoft.com/office/drawing/2014/main" id="{54DD2D4B-78D5-4C6A-BC02-D3EC2CADEC12}"/>
                  </a:ext>
                </a:extLst>
              </p14:cNvPr>
              <p14:cNvContentPartPr/>
              <p14:nvPr/>
            </p14:nvContentPartPr>
            <p14:xfrm>
              <a:off x="8535197" y="4378627"/>
              <a:ext cx="58680" cy="67680"/>
            </p14:xfrm>
          </p:contentPart>
        </mc:Choice>
        <mc:Fallback>
          <p:pic>
            <p:nvPicPr>
              <p:cNvPr id="135323" name="Freihand 135322">
                <a:extLst>
                  <a:ext uri="{FF2B5EF4-FFF2-40B4-BE49-F238E27FC236}">
                    <a16:creationId xmlns:a16="http://schemas.microsoft.com/office/drawing/2014/main" id="{54DD2D4B-78D5-4C6A-BC02-D3EC2CADEC12}"/>
                  </a:ext>
                </a:extLst>
              </p:cNvPr>
              <p:cNvPicPr/>
              <p:nvPr/>
            </p:nvPicPr>
            <p:blipFill>
              <a:blip r:embed="rId266"/>
              <a:stretch>
                <a:fillRect/>
              </a:stretch>
            </p:blipFill>
            <p:spPr>
              <a:xfrm>
                <a:off x="8530877" y="4374307"/>
                <a:ext cx="673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5325" name="Freihand 135324">
                <a:extLst>
                  <a:ext uri="{FF2B5EF4-FFF2-40B4-BE49-F238E27FC236}">
                    <a16:creationId xmlns:a16="http://schemas.microsoft.com/office/drawing/2014/main" id="{7DAB5307-B73D-4FAC-A4B2-BCBEFEEAE402}"/>
                  </a:ext>
                </a:extLst>
              </p14:cNvPr>
              <p14:cNvContentPartPr/>
              <p14:nvPr/>
            </p14:nvContentPartPr>
            <p14:xfrm>
              <a:off x="6031037" y="5374387"/>
              <a:ext cx="225000" cy="85320"/>
            </p14:xfrm>
          </p:contentPart>
        </mc:Choice>
        <mc:Fallback>
          <p:pic>
            <p:nvPicPr>
              <p:cNvPr id="135325" name="Freihand 135324">
                <a:extLst>
                  <a:ext uri="{FF2B5EF4-FFF2-40B4-BE49-F238E27FC236}">
                    <a16:creationId xmlns:a16="http://schemas.microsoft.com/office/drawing/2014/main" id="{7DAB5307-B73D-4FAC-A4B2-BCBEFEEAE402}"/>
                  </a:ext>
                </a:extLst>
              </p:cNvPr>
              <p:cNvPicPr/>
              <p:nvPr/>
            </p:nvPicPr>
            <p:blipFill>
              <a:blip r:embed="rId268"/>
              <a:stretch>
                <a:fillRect/>
              </a:stretch>
            </p:blipFill>
            <p:spPr>
              <a:xfrm>
                <a:off x="6026717" y="5370067"/>
                <a:ext cx="233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5326" name="Freihand 135325">
                <a:extLst>
                  <a:ext uri="{FF2B5EF4-FFF2-40B4-BE49-F238E27FC236}">
                    <a16:creationId xmlns:a16="http://schemas.microsoft.com/office/drawing/2014/main" id="{920FCFE3-C50B-4EB6-B821-EE010E5162A2}"/>
                  </a:ext>
                </a:extLst>
              </p14:cNvPr>
              <p14:cNvContentPartPr/>
              <p14:nvPr/>
            </p14:nvContentPartPr>
            <p14:xfrm>
              <a:off x="6226157" y="5281867"/>
              <a:ext cx="360" cy="360"/>
            </p14:xfrm>
          </p:contentPart>
        </mc:Choice>
        <mc:Fallback>
          <p:pic>
            <p:nvPicPr>
              <p:cNvPr id="135326" name="Freihand 135325">
                <a:extLst>
                  <a:ext uri="{FF2B5EF4-FFF2-40B4-BE49-F238E27FC236}">
                    <a16:creationId xmlns:a16="http://schemas.microsoft.com/office/drawing/2014/main" id="{920FCFE3-C50B-4EB6-B821-EE010E5162A2}"/>
                  </a:ext>
                </a:extLst>
              </p:cNvPr>
              <p:cNvPicPr/>
              <p:nvPr/>
            </p:nvPicPr>
            <p:blipFill>
              <a:blip r:embed="rId209"/>
              <a:stretch>
                <a:fillRect/>
              </a:stretch>
            </p:blipFill>
            <p:spPr>
              <a:xfrm>
                <a:off x="6221837" y="5277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35327" name="Freihand 135326">
                <a:extLst>
                  <a:ext uri="{FF2B5EF4-FFF2-40B4-BE49-F238E27FC236}">
                    <a16:creationId xmlns:a16="http://schemas.microsoft.com/office/drawing/2014/main" id="{C94CB44E-ADAF-433E-8E41-5FCB208177F7}"/>
                  </a:ext>
                </a:extLst>
              </p14:cNvPr>
              <p14:cNvContentPartPr/>
              <p14:nvPr/>
            </p14:nvContentPartPr>
            <p14:xfrm>
              <a:off x="6420557" y="5236147"/>
              <a:ext cx="155520" cy="135000"/>
            </p14:xfrm>
          </p:contentPart>
        </mc:Choice>
        <mc:Fallback>
          <p:pic>
            <p:nvPicPr>
              <p:cNvPr id="135327" name="Freihand 135326">
                <a:extLst>
                  <a:ext uri="{FF2B5EF4-FFF2-40B4-BE49-F238E27FC236}">
                    <a16:creationId xmlns:a16="http://schemas.microsoft.com/office/drawing/2014/main" id="{C94CB44E-ADAF-433E-8E41-5FCB208177F7}"/>
                  </a:ext>
                </a:extLst>
              </p:cNvPr>
              <p:cNvPicPr/>
              <p:nvPr/>
            </p:nvPicPr>
            <p:blipFill>
              <a:blip r:embed="rId271"/>
              <a:stretch>
                <a:fillRect/>
              </a:stretch>
            </p:blipFill>
            <p:spPr>
              <a:xfrm>
                <a:off x="6416237" y="5231827"/>
                <a:ext cx="164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35328" name="Freihand 135327">
                <a:extLst>
                  <a:ext uri="{FF2B5EF4-FFF2-40B4-BE49-F238E27FC236}">
                    <a16:creationId xmlns:a16="http://schemas.microsoft.com/office/drawing/2014/main" id="{83E2DA6B-BCE4-4502-A486-31CD49C8B60D}"/>
                  </a:ext>
                </a:extLst>
              </p14:cNvPr>
              <p14:cNvContentPartPr/>
              <p14:nvPr/>
            </p14:nvContentPartPr>
            <p14:xfrm>
              <a:off x="6595517" y="5217067"/>
              <a:ext cx="96840" cy="98640"/>
            </p14:xfrm>
          </p:contentPart>
        </mc:Choice>
        <mc:Fallback>
          <p:pic>
            <p:nvPicPr>
              <p:cNvPr id="135328" name="Freihand 135327">
                <a:extLst>
                  <a:ext uri="{FF2B5EF4-FFF2-40B4-BE49-F238E27FC236}">
                    <a16:creationId xmlns:a16="http://schemas.microsoft.com/office/drawing/2014/main" id="{83E2DA6B-BCE4-4502-A486-31CD49C8B60D}"/>
                  </a:ext>
                </a:extLst>
              </p:cNvPr>
              <p:cNvPicPr/>
              <p:nvPr/>
            </p:nvPicPr>
            <p:blipFill>
              <a:blip r:embed="rId273"/>
              <a:stretch>
                <a:fillRect/>
              </a:stretch>
            </p:blipFill>
            <p:spPr>
              <a:xfrm>
                <a:off x="6591197" y="5212747"/>
                <a:ext cx="105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35329" name="Freihand 135328">
                <a:extLst>
                  <a:ext uri="{FF2B5EF4-FFF2-40B4-BE49-F238E27FC236}">
                    <a16:creationId xmlns:a16="http://schemas.microsoft.com/office/drawing/2014/main" id="{70E016DF-E9FA-421E-A48E-559C1A7FE48F}"/>
                  </a:ext>
                </a:extLst>
              </p14:cNvPr>
              <p14:cNvContentPartPr/>
              <p14:nvPr/>
            </p14:nvContentPartPr>
            <p14:xfrm>
              <a:off x="6708557" y="5113747"/>
              <a:ext cx="42840" cy="171720"/>
            </p14:xfrm>
          </p:contentPart>
        </mc:Choice>
        <mc:Fallback>
          <p:pic>
            <p:nvPicPr>
              <p:cNvPr id="135329" name="Freihand 135328">
                <a:extLst>
                  <a:ext uri="{FF2B5EF4-FFF2-40B4-BE49-F238E27FC236}">
                    <a16:creationId xmlns:a16="http://schemas.microsoft.com/office/drawing/2014/main" id="{70E016DF-E9FA-421E-A48E-559C1A7FE48F}"/>
                  </a:ext>
                </a:extLst>
              </p:cNvPr>
              <p:cNvPicPr/>
              <p:nvPr/>
            </p:nvPicPr>
            <p:blipFill>
              <a:blip r:embed="rId275"/>
              <a:stretch>
                <a:fillRect/>
              </a:stretch>
            </p:blipFill>
            <p:spPr>
              <a:xfrm>
                <a:off x="6704237" y="5109427"/>
                <a:ext cx="51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35330" name="Freihand 135329">
                <a:extLst>
                  <a:ext uri="{FF2B5EF4-FFF2-40B4-BE49-F238E27FC236}">
                    <a16:creationId xmlns:a16="http://schemas.microsoft.com/office/drawing/2014/main" id="{34337591-3057-433D-9B89-1F181386C2F5}"/>
                  </a:ext>
                </a:extLst>
              </p14:cNvPr>
              <p14:cNvContentPartPr/>
              <p14:nvPr/>
            </p14:nvContentPartPr>
            <p14:xfrm>
              <a:off x="6767237" y="5155147"/>
              <a:ext cx="195120" cy="66600"/>
            </p14:xfrm>
          </p:contentPart>
        </mc:Choice>
        <mc:Fallback>
          <p:pic>
            <p:nvPicPr>
              <p:cNvPr id="135330" name="Freihand 135329">
                <a:extLst>
                  <a:ext uri="{FF2B5EF4-FFF2-40B4-BE49-F238E27FC236}">
                    <a16:creationId xmlns:a16="http://schemas.microsoft.com/office/drawing/2014/main" id="{34337591-3057-433D-9B89-1F181386C2F5}"/>
                  </a:ext>
                </a:extLst>
              </p:cNvPr>
              <p:cNvPicPr/>
              <p:nvPr/>
            </p:nvPicPr>
            <p:blipFill>
              <a:blip r:embed="rId277"/>
              <a:stretch>
                <a:fillRect/>
              </a:stretch>
            </p:blipFill>
            <p:spPr>
              <a:xfrm>
                <a:off x="6762917" y="5150827"/>
                <a:ext cx="203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35331" name="Freihand 135330">
                <a:extLst>
                  <a:ext uri="{FF2B5EF4-FFF2-40B4-BE49-F238E27FC236}">
                    <a16:creationId xmlns:a16="http://schemas.microsoft.com/office/drawing/2014/main" id="{8D25E599-A33C-4CA7-B7D7-510F3DEC3EE6}"/>
                  </a:ext>
                </a:extLst>
              </p14:cNvPr>
              <p14:cNvContentPartPr/>
              <p14:nvPr/>
            </p14:nvContentPartPr>
            <p14:xfrm>
              <a:off x="7122197" y="5065867"/>
              <a:ext cx="20520" cy="166680"/>
            </p14:xfrm>
          </p:contentPart>
        </mc:Choice>
        <mc:Fallback>
          <p:pic>
            <p:nvPicPr>
              <p:cNvPr id="135331" name="Freihand 135330">
                <a:extLst>
                  <a:ext uri="{FF2B5EF4-FFF2-40B4-BE49-F238E27FC236}">
                    <a16:creationId xmlns:a16="http://schemas.microsoft.com/office/drawing/2014/main" id="{8D25E599-A33C-4CA7-B7D7-510F3DEC3EE6}"/>
                  </a:ext>
                </a:extLst>
              </p:cNvPr>
              <p:cNvPicPr/>
              <p:nvPr/>
            </p:nvPicPr>
            <p:blipFill>
              <a:blip r:embed="rId279"/>
              <a:stretch>
                <a:fillRect/>
              </a:stretch>
            </p:blipFill>
            <p:spPr>
              <a:xfrm>
                <a:off x="7117877" y="5061547"/>
                <a:ext cx="291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35332" name="Freihand 135331">
                <a:extLst>
                  <a:ext uri="{FF2B5EF4-FFF2-40B4-BE49-F238E27FC236}">
                    <a16:creationId xmlns:a16="http://schemas.microsoft.com/office/drawing/2014/main" id="{EFD86C2B-CC9B-425D-AE6F-7C50BE3D6931}"/>
                  </a:ext>
                </a:extLst>
              </p14:cNvPr>
              <p14:cNvContentPartPr/>
              <p14:nvPr/>
            </p14:nvContentPartPr>
            <p14:xfrm>
              <a:off x="7071797" y="5032027"/>
              <a:ext cx="139680" cy="184320"/>
            </p14:xfrm>
          </p:contentPart>
        </mc:Choice>
        <mc:Fallback>
          <p:pic>
            <p:nvPicPr>
              <p:cNvPr id="135332" name="Freihand 135331">
                <a:extLst>
                  <a:ext uri="{FF2B5EF4-FFF2-40B4-BE49-F238E27FC236}">
                    <a16:creationId xmlns:a16="http://schemas.microsoft.com/office/drawing/2014/main" id="{EFD86C2B-CC9B-425D-AE6F-7C50BE3D6931}"/>
                  </a:ext>
                </a:extLst>
              </p:cNvPr>
              <p:cNvPicPr/>
              <p:nvPr/>
            </p:nvPicPr>
            <p:blipFill>
              <a:blip r:embed="rId281"/>
              <a:stretch>
                <a:fillRect/>
              </a:stretch>
            </p:blipFill>
            <p:spPr>
              <a:xfrm>
                <a:off x="7067477" y="5027707"/>
                <a:ext cx="1483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35333" name="Freihand 135332">
                <a:extLst>
                  <a:ext uri="{FF2B5EF4-FFF2-40B4-BE49-F238E27FC236}">
                    <a16:creationId xmlns:a16="http://schemas.microsoft.com/office/drawing/2014/main" id="{EF15DF9C-4B0F-4290-8466-EB5219FBCE98}"/>
                  </a:ext>
                </a:extLst>
              </p14:cNvPr>
              <p14:cNvContentPartPr/>
              <p14:nvPr/>
            </p14:nvContentPartPr>
            <p14:xfrm>
              <a:off x="7238477" y="5056867"/>
              <a:ext cx="195480" cy="133200"/>
            </p14:xfrm>
          </p:contentPart>
        </mc:Choice>
        <mc:Fallback>
          <p:pic>
            <p:nvPicPr>
              <p:cNvPr id="135333" name="Freihand 135332">
                <a:extLst>
                  <a:ext uri="{FF2B5EF4-FFF2-40B4-BE49-F238E27FC236}">
                    <a16:creationId xmlns:a16="http://schemas.microsoft.com/office/drawing/2014/main" id="{EF15DF9C-4B0F-4290-8466-EB5219FBCE98}"/>
                  </a:ext>
                </a:extLst>
              </p:cNvPr>
              <p:cNvPicPr/>
              <p:nvPr/>
            </p:nvPicPr>
            <p:blipFill>
              <a:blip r:embed="rId283"/>
              <a:stretch>
                <a:fillRect/>
              </a:stretch>
            </p:blipFill>
            <p:spPr>
              <a:xfrm>
                <a:off x="7234157" y="5052547"/>
                <a:ext cx="204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35334" name="Freihand 135333">
                <a:extLst>
                  <a:ext uri="{FF2B5EF4-FFF2-40B4-BE49-F238E27FC236}">
                    <a16:creationId xmlns:a16="http://schemas.microsoft.com/office/drawing/2014/main" id="{CEC4425B-48BA-4BAF-A7B9-F9EA04461EC0}"/>
                  </a:ext>
                </a:extLst>
              </p14:cNvPr>
              <p14:cNvContentPartPr/>
              <p14:nvPr/>
            </p14:nvContentPartPr>
            <p14:xfrm>
              <a:off x="7447637" y="4916467"/>
              <a:ext cx="180000" cy="181800"/>
            </p14:xfrm>
          </p:contentPart>
        </mc:Choice>
        <mc:Fallback>
          <p:pic>
            <p:nvPicPr>
              <p:cNvPr id="135334" name="Freihand 135333">
                <a:extLst>
                  <a:ext uri="{FF2B5EF4-FFF2-40B4-BE49-F238E27FC236}">
                    <a16:creationId xmlns:a16="http://schemas.microsoft.com/office/drawing/2014/main" id="{CEC4425B-48BA-4BAF-A7B9-F9EA04461EC0}"/>
                  </a:ext>
                </a:extLst>
              </p:cNvPr>
              <p:cNvPicPr/>
              <p:nvPr/>
            </p:nvPicPr>
            <p:blipFill>
              <a:blip r:embed="rId285"/>
              <a:stretch>
                <a:fillRect/>
              </a:stretch>
            </p:blipFill>
            <p:spPr>
              <a:xfrm>
                <a:off x="7443317" y="4912147"/>
                <a:ext cx="188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35335" name="Freihand 135334">
                <a:extLst>
                  <a:ext uri="{FF2B5EF4-FFF2-40B4-BE49-F238E27FC236}">
                    <a16:creationId xmlns:a16="http://schemas.microsoft.com/office/drawing/2014/main" id="{1D25E632-8193-4AFC-8C34-3A2D670F9E98}"/>
                  </a:ext>
                </a:extLst>
              </p14:cNvPr>
              <p14:cNvContentPartPr/>
              <p14:nvPr/>
            </p14:nvContentPartPr>
            <p14:xfrm>
              <a:off x="7604237" y="4945987"/>
              <a:ext cx="73080" cy="86040"/>
            </p14:xfrm>
          </p:contentPart>
        </mc:Choice>
        <mc:Fallback>
          <p:pic>
            <p:nvPicPr>
              <p:cNvPr id="135335" name="Freihand 135334">
                <a:extLst>
                  <a:ext uri="{FF2B5EF4-FFF2-40B4-BE49-F238E27FC236}">
                    <a16:creationId xmlns:a16="http://schemas.microsoft.com/office/drawing/2014/main" id="{1D25E632-8193-4AFC-8C34-3A2D670F9E98}"/>
                  </a:ext>
                </a:extLst>
              </p:cNvPr>
              <p:cNvPicPr/>
              <p:nvPr/>
            </p:nvPicPr>
            <p:blipFill>
              <a:blip r:embed="rId287"/>
              <a:stretch>
                <a:fillRect/>
              </a:stretch>
            </p:blipFill>
            <p:spPr>
              <a:xfrm>
                <a:off x="7599917" y="4941667"/>
                <a:ext cx="81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35336" name="Freihand 135335">
                <a:extLst>
                  <a:ext uri="{FF2B5EF4-FFF2-40B4-BE49-F238E27FC236}">
                    <a16:creationId xmlns:a16="http://schemas.microsoft.com/office/drawing/2014/main" id="{6C6A0A83-F4A8-4483-9B45-FD12349EBDCC}"/>
                  </a:ext>
                </a:extLst>
              </p14:cNvPr>
              <p14:cNvContentPartPr/>
              <p14:nvPr/>
            </p14:nvContentPartPr>
            <p14:xfrm>
              <a:off x="7703957" y="4908907"/>
              <a:ext cx="165240" cy="79560"/>
            </p14:xfrm>
          </p:contentPart>
        </mc:Choice>
        <mc:Fallback>
          <p:pic>
            <p:nvPicPr>
              <p:cNvPr id="135336" name="Freihand 135335">
                <a:extLst>
                  <a:ext uri="{FF2B5EF4-FFF2-40B4-BE49-F238E27FC236}">
                    <a16:creationId xmlns:a16="http://schemas.microsoft.com/office/drawing/2014/main" id="{6C6A0A83-F4A8-4483-9B45-FD12349EBDCC}"/>
                  </a:ext>
                </a:extLst>
              </p:cNvPr>
              <p:cNvPicPr/>
              <p:nvPr/>
            </p:nvPicPr>
            <p:blipFill>
              <a:blip r:embed="rId289"/>
              <a:stretch>
                <a:fillRect/>
              </a:stretch>
            </p:blipFill>
            <p:spPr>
              <a:xfrm>
                <a:off x="7699637" y="4904587"/>
                <a:ext cx="173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35337" name="Freihand 135336">
                <a:extLst>
                  <a:ext uri="{FF2B5EF4-FFF2-40B4-BE49-F238E27FC236}">
                    <a16:creationId xmlns:a16="http://schemas.microsoft.com/office/drawing/2014/main" id="{F8847159-4509-463F-B476-2AEE1A403ACB}"/>
                  </a:ext>
                </a:extLst>
              </p14:cNvPr>
              <p14:cNvContentPartPr/>
              <p14:nvPr/>
            </p14:nvContentPartPr>
            <p14:xfrm>
              <a:off x="7814837" y="4843027"/>
              <a:ext cx="19080" cy="2880"/>
            </p14:xfrm>
          </p:contentPart>
        </mc:Choice>
        <mc:Fallback>
          <p:pic>
            <p:nvPicPr>
              <p:cNvPr id="135337" name="Freihand 135336">
                <a:extLst>
                  <a:ext uri="{FF2B5EF4-FFF2-40B4-BE49-F238E27FC236}">
                    <a16:creationId xmlns:a16="http://schemas.microsoft.com/office/drawing/2014/main" id="{F8847159-4509-463F-B476-2AEE1A403ACB}"/>
                  </a:ext>
                </a:extLst>
              </p:cNvPr>
              <p:cNvPicPr/>
              <p:nvPr/>
            </p:nvPicPr>
            <p:blipFill>
              <a:blip r:embed="rId291"/>
              <a:stretch>
                <a:fillRect/>
              </a:stretch>
            </p:blipFill>
            <p:spPr>
              <a:xfrm>
                <a:off x="7810517" y="4838707"/>
                <a:ext cx="277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35338" name="Freihand 135337">
                <a:extLst>
                  <a:ext uri="{FF2B5EF4-FFF2-40B4-BE49-F238E27FC236}">
                    <a16:creationId xmlns:a16="http://schemas.microsoft.com/office/drawing/2014/main" id="{1242783F-A6F3-4A0C-ADF9-8B80029AB4D0}"/>
                  </a:ext>
                </a:extLst>
              </p14:cNvPr>
              <p14:cNvContentPartPr/>
              <p14:nvPr/>
            </p14:nvContentPartPr>
            <p14:xfrm>
              <a:off x="7880717" y="4804507"/>
              <a:ext cx="74880" cy="120240"/>
            </p14:xfrm>
          </p:contentPart>
        </mc:Choice>
        <mc:Fallback>
          <p:pic>
            <p:nvPicPr>
              <p:cNvPr id="135338" name="Freihand 135337">
                <a:extLst>
                  <a:ext uri="{FF2B5EF4-FFF2-40B4-BE49-F238E27FC236}">
                    <a16:creationId xmlns:a16="http://schemas.microsoft.com/office/drawing/2014/main" id="{1242783F-A6F3-4A0C-ADF9-8B80029AB4D0}"/>
                  </a:ext>
                </a:extLst>
              </p:cNvPr>
              <p:cNvPicPr/>
              <p:nvPr/>
            </p:nvPicPr>
            <p:blipFill>
              <a:blip r:embed="rId293"/>
              <a:stretch>
                <a:fillRect/>
              </a:stretch>
            </p:blipFill>
            <p:spPr>
              <a:xfrm>
                <a:off x="7876397" y="4800187"/>
                <a:ext cx="83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5339" name="Freihand 135338">
                <a:extLst>
                  <a:ext uri="{FF2B5EF4-FFF2-40B4-BE49-F238E27FC236}">
                    <a16:creationId xmlns:a16="http://schemas.microsoft.com/office/drawing/2014/main" id="{8DF20902-A43E-4368-B58B-BA69DB3BC255}"/>
                  </a:ext>
                </a:extLst>
              </p14:cNvPr>
              <p14:cNvContentPartPr/>
              <p14:nvPr/>
            </p14:nvContentPartPr>
            <p14:xfrm>
              <a:off x="7932917" y="4796227"/>
              <a:ext cx="206640" cy="106920"/>
            </p14:xfrm>
          </p:contentPart>
        </mc:Choice>
        <mc:Fallback>
          <p:pic>
            <p:nvPicPr>
              <p:cNvPr id="135339" name="Freihand 135338">
                <a:extLst>
                  <a:ext uri="{FF2B5EF4-FFF2-40B4-BE49-F238E27FC236}">
                    <a16:creationId xmlns:a16="http://schemas.microsoft.com/office/drawing/2014/main" id="{8DF20902-A43E-4368-B58B-BA69DB3BC255}"/>
                  </a:ext>
                </a:extLst>
              </p:cNvPr>
              <p:cNvPicPr/>
              <p:nvPr/>
            </p:nvPicPr>
            <p:blipFill>
              <a:blip r:embed="rId295"/>
              <a:stretch>
                <a:fillRect/>
              </a:stretch>
            </p:blipFill>
            <p:spPr>
              <a:xfrm>
                <a:off x="7928597" y="4791907"/>
                <a:ext cx="215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35340" name="Freihand 135339">
                <a:extLst>
                  <a:ext uri="{FF2B5EF4-FFF2-40B4-BE49-F238E27FC236}">
                    <a16:creationId xmlns:a16="http://schemas.microsoft.com/office/drawing/2014/main" id="{B8E4F0EA-7D47-41C1-AAF9-9F9FBDF38961}"/>
                  </a:ext>
                </a:extLst>
              </p14:cNvPr>
              <p14:cNvContentPartPr/>
              <p14:nvPr/>
            </p14:nvContentPartPr>
            <p14:xfrm>
              <a:off x="8128397" y="4721347"/>
              <a:ext cx="93240" cy="94320"/>
            </p14:xfrm>
          </p:contentPart>
        </mc:Choice>
        <mc:Fallback>
          <p:pic>
            <p:nvPicPr>
              <p:cNvPr id="135340" name="Freihand 135339">
                <a:extLst>
                  <a:ext uri="{FF2B5EF4-FFF2-40B4-BE49-F238E27FC236}">
                    <a16:creationId xmlns:a16="http://schemas.microsoft.com/office/drawing/2014/main" id="{B8E4F0EA-7D47-41C1-AAF9-9F9FBDF38961}"/>
                  </a:ext>
                </a:extLst>
              </p:cNvPr>
              <p:cNvPicPr/>
              <p:nvPr/>
            </p:nvPicPr>
            <p:blipFill>
              <a:blip r:embed="rId297"/>
              <a:stretch>
                <a:fillRect/>
              </a:stretch>
            </p:blipFill>
            <p:spPr>
              <a:xfrm>
                <a:off x="8124077" y="4717027"/>
                <a:ext cx="101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35341" name="Freihand 135340">
                <a:extLst>
                  <a:ext uri="{FF2B5EF4-FFF2-40B4-BE49-F238E27FC236}">
                    <a16:creationId xmlns:a16="http://schemas.microsoft.com/office/drawing/2014/main" id="{D7A6CA88-42F0-431F-B11E-74085F09025F}"/>
                  </a:ext>
                </a:extLst>
              </p14:cNvPr>
              <p14:cNvContentPartPr/>
              <p14:nvPr/>
            </p14:nvContentPartPr>
            <p14:xfrm>
              <a:off x="8253677" y="4669867"/>
              <a:ext cx="60120" cy="247320"/>
            </p14:xfrm>
          </p:contentPart>
        </mc:Choice>
        <mc:Fallback>
          <p:pic>
            <p:nvPicPr>
              <p:cNvPr id="135341" name="Freihand 135340">
                <a:extLst>
                  <a:ext uri="{FF2B5EF4-FFF2-40B4-BE49-F238E27FC236}">
                    <a16:creationId xmlns:a16="http://schemas.microsoft.com/office/drawing/2014/main" id="{D7A6CA88-42F0-431F-B11E-74085F09025F}"/>
                  </a:ext>
                </a:extLst>
              </p:cNvPr>
              <p:cNvPicPr/>
              <p:nvPr/>
            </p:nvPicPr>
            <p:blipFill>
              <a:blip r:embed="rId299"/>
              <a:stretch>
                <a:fillRect/>
              </a:stretch>
            </p:blipFill>
            <p:spPr>
              <a:xfrm>
                <a:off x="8249357" y="4665547"/>
                <a:ext cx="687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35342" name="Freihand 135341">
                <a:extLst>
                  <a:ext uri="{FF2B5EF4-FFF2-40B4-BE49-F238E27FC236}">
                    <a16:creationId xmlns:a16="http://schemas.microsoft.com/office/drawing/2014/main" id="{93936FD9-B6EC-47C6-81CF-40F66DA49B13}"/>
                  </a:ext>
                </a:extLst>
              </p14:cNvPr>
              <p14:cNvContentPartPr/>
              <p14:nvPr/>
            </p14:nvContentPartPr>
            <p14:xfrm>
              <a:off x="8316317" y="4633507"/>
              <a:ext cx="25920" cy="96120"/>
            </p14:xfrm>
          </p:contentPart>
        </mc:Choice>
        <mc:Fallback>
          <p:pic>
            <p:nvPicPr>
              <p:cNvPr id="135342" name="Freihand 135341">
                <a:extLst>
                  <a:ext uri="{FF2B5EF4-FFF2-40B4-BE49-F238E27FC236}">
                    <a16:creationId xmlns:a16="http://schemas.microsoft.com/office/drawing/2014/main" id="{93936FD9-B6EC-47C6-81CF-40F66DA49B13}"/>
                  </a:ext>
                </a:extLst>
              </p:cNvPr>
              <p:cNvPicPr/>
              <p:nvPr/>
            </p:nvPicPr>
            <p:blipFill>
              <a:blip r:embed="rId301"/>
              <a:stretch>
                <a:fillRect/>
              </a:stretch>
            </p:blipFill>
            <p:spPr>
              <a:xfrm>
                <a:off x="8311997" y="4629187"/>
                <a:ext cx="34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35343" name="Freihand 135342">
                <a:extLst>
                  <a:ext uri="{FF2B5EF4-FFF2-40B4-BE49-F238E27FC236}">
                    <a16:creationId xmlns:a16="http://schemas.microsoft.com/office/drawing/2014/main" id="{677348BC-1725-4C6D-91F9-872D7354B072}"/>
                  </a:ext>
                </a:extLst>
              </p14:cNvPr>
              <p14:cNvContentPartPr/>
              <p14:nvPr/>
            </p14:nvContentPartPr>
            <p14:xfrm>
              <a:off x="8345477" y="4620547"/>
              <a:ext cx="37800" cy="75600"/>
            </p14:xfrm>
          </p:contentPart>
        </mc:Choice>
        <mc:Fallback>
          <p:pic>
            <p:nvPicPr>
              <p:cNvPr id="135343" name="Freihand 135342">
                <a:extLst>
                  <a:ext uri="{FF2B5EF4-FFF2-40B4-BE49-F238E27FC236}">
                    <a16:creationId xmlns:a16="http://schemas.microsoft.com/office/drawing/2014/main" id="{677348BC-1725-4C6D-91F9-872D7354B072}"/>
                  </a:ext>
                </a:extLst>
              </p:cNvPr>
              <p:cNvPicPr/>
              <p:nvPr/>
            </p:nvPicPr>
            <p:blipFill>
              <a:blip r:embed="rId303"/>
              <a:stretch>
                <a:fillRect/>
              </a:stretch>
            </p:blipFill>
            <p:spPr>
              <a:xfrm>
                <a:off x="8341157" y="4616227"/>
                <a:ext cx="46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35344" name="Freihand 135343">
                <a:extLst>
                  <a:ext uri="{FF2B5EF4-FFF2-40B4-BE49-F238E27FC236}">
                    <a16:creationId xmlns:a16="http://schemas.microsoft.com/office/drawing/2014/main" id="{4FA7E3F7-89DC-4082-B80C-2AEAC1AFF054}"/>
                  </a:ext>
                </a:extLst>
              </p14:cNvPr>
              <p14:cNvContentPartPr/>
              <p14:nvPr/>
            </p14:nvContentPartPr>
            <p14:xfrm>
              <a:off x="8397677" y="4559707"/>
              <a:ext cx="125640" cy="103320"/>
            </p14:xfrm>
          </p:contentPart>
        </mc:Choice>
        <mc:Fallback>
          <p:pic>
            <p:nvPicPr>
              <p:cNvPr id="135344" name="Freihand 135343">
                <a:extLst>
                  <a:ext uri="{FF2B5EF4-FFF2-40B4-BE49-F238E27FC236}">
                    <a16:creationId xmlns:a16="http://schemas.microsoft.com/office/drawing/2014/main" id="{4FA7E3F7-89DC-4082-B80C-2AEAC1AFF054}"/>
                  </a:ext>
                </a:extLst>
              </p:cNvPr>
              <p:cNvPicPr/>
              <p:nvPr/>
            </p:nvPicPr>
            <p:blipFill>
              <a:blip r:embed="rId305"/>
              <a:stretch>
                <a:fillRect/>
              </a:stretch>
            </p:blipFill>
            <p:spPr>
              <a:xfrm>
                <a:off x="8393357" y="4555387"/>
                <a:ext cx="134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35345" name="Freihand 135344">
                <a:extLst>
                  <a:ext uri="{FF2B5EF4-FFF2-40B4-BE49-F238E27FC236}">
                    <a16:creationId xmlns:a16="http://schemas.microsoft.com/office/drawing/2014/main" id="{D478613C-403F-4988-8BC0-BFA5E754F383}"/>
                  </a:ext>
                </a:extLst>
              </p14:cNvPr>
              <p14:cNvContentPartPr/>
              <p14:nvPr/>
            </p14:nvContentPartPr>
            <p14:xfrm>
              <a:off x="8529437" y="4476547"/>
              <a:ext cx="85680" cy="128880"/>
            </p14:xfrm>
          </p:contentPart>
        </mc:Choice>
        <mc:Fallback>
          <p:pic>
            <p:nvPicPr>
              <p:cNvPr id="135345" name="Freihand 135344">
                <a:extLst>
                  <a:ext uri="{FF2B5EF4-FFF2-40B4-BE49-F238E27FC236}">
                    <a16:creationId xmlns:a16="http://schemas.microsoft.com/office/drawing/2014/main" id="{D478613C-403F-4988-8BC0-BFA5E754F383}"/>
                  </a:ext>
                </a:extLst>
              </p:cNvPr>
              <p:cNvPicPr/>
              <p:nvPr/>
            </p:nvPicPr>
            <p:blipFill>
              <a:blip r:embed="rId307"/>
              <a:stretch>
                <a:fillRect/>
              </a:stretch>
            </p:blipFill>
            <p:spPr>
              <a:xfrm>
                <a:off x="8525117" y="4472227"/>
                <a:ext cx="94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35347" name="Freihand 135346">
                <a:extLst>
                  <a:ext uri="{FF2B5EF4-FFF2-40B4-BE49-F238E27FC236}">
                    <a16:creationId xmlns:a16="http://schemas.microsoft.com/office/drawing/2014/main" id="{5CE27A58-BC48-40D1-B3FF-5C9E6A34F178}"/>
                  </a:ext>
                </a:extLst>
              </p14:cNvPr>
              <p14:cNvContentPartPr/>
              <p14:nvPr/>
            </p14:nvContentPartPr>
            <p14:xfrm>
              <a:off x="5732957" y="5762467"/>
              <a:ext cx="216000" cy="115200"/>
            </p14:xfrm>
          </p:contentPart>
        </mc:Choice>
        <mc:Fallback>
          <p:pic>
            <p:nvPicPr>
              <p:cNvPr id="135347" name="Freihand 135346">
                <a:extLst>
                  <a:ext uri="{FF2B5EF4-FFF2-40B4-BE49-F238E27FC236}">
                    <a16:creationId xmlns:a16="http://schemas.microsoft.com/office/drawing/2014/main" id="{5CE27A58-BC48-40D1-B3FF-5C9E6A34F178}"/>
                  </a:ext>
                </a:extLst>
              </p:cNvPr>
              <p:cNvPicPr/>
              <p:nvPr/>
            </p:nvPicPr>
            <p:blipFill>
              <a:blip r:embed="rId309"/>
              <a:stretch>
                <a:fillRect/>
              </a:stretch>
            </p:blipFill>
            <p:spPr>
              <a:xfrm>
                <a:off x="5728637" y="5758147"/>
                <a:ext cx="224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35348" name="Freihand 135347">
                <a:extLst>
                  <a:ext uri="{FF2B5EF4-FFF2-40B4-BE49-F238E27FC236}">
                    <a16:creationId xmlns:a16="http://schemas.microsoft.com/office/drawing/2014/main" id="{D0399DE4-C836-4610-A139-12660C198A1D}"/>
                  </a:ext>
                </a:extLst>
              </p14:cNvPr>
              <p14:cNvContentPartPr/>
              <p14:nvPr/>
            </p14:nvContentPartPr>
            <p14:xfrm>
              <a:off x="5885957" y="5662747"/>
              <a:ext cx="135000" cy="202680"/>
            </p14:xfrm>
          </p:contentPart>
        </mc:Choice>
        <mc:Fallback>
          <p:pic>
            <p:nvPicPr>
              <p:cNvPr id="135348" name="Freihand 135347">
                <a:extLst>
                  <a:ext uri="{FF2B5EF4-FFF2-40B4-BE49-F238E27FC236}">
                    <a16:creationId xmlns:a16="http://schemas.microsoft.com/office/drawing/2014/main" id="{D0399DE4-C836-4610-A139-12660C198A1D}"/>
                  </a:ext>
                </a:extLst>
              </p:cNvPr>
              <p:cNvPicPr/>
              <p:nvPr/>
            </p:nvPicPr>
            <p:blipFill>
              <a:blip r:embed="rId311"/>
              <a:stretch>
                <a:fillRect/>
              </a:stretch>
            </p:blipFill>
            <p:spPr>
              <a:xfrm>
                <a:off x="5881637" y="5658427"/>
                <a:ext cx="1436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35350" name="Freihand 135349">
                <a:extLst>
                  <a:ext uri="{FF2B5EF4-FFF2-40B4-BE49-F238E27FC236}">
                    <a16:creationId xmlns:a16="http://schemas.microsoft.com/office/drawing/2014/main" id="{6FDFC548-B999-4DA3-A973-E02549E0A359}"/>
                  </a:ext>
                </a:extLst>
              </p14:cNvPr>
              <p14:cNvContentPartPr/>
              <p14:nvPr/>
            </p14:nvContentPartPr>
            <p14:xfrm>
              <a:off x="6145517" y="5632867"/>
              <a:ext cx="259920" cy="133920"/>
            </p14:xfrm>
          </p:contentPart>
        </mc:Choice>
        <mc:Fallback>
          <p:pic>
            <p:nvPicPr>
              <p:cNvPr id="135350" name="Freihand 135349">
                <a:extLst>
                  <a:ext uri="{FF2B5EF4-FFF2-40B4-BE49-F238E27FC236}">
                    <a16:creationId xmlns:a16="http://schemas.microsoft.com/office/drawing/2014/main" id="{6FDFC548-B999-4DA3-A973-E02549E0A359}"/>
                  </a:ext>
                </a:extLst>
              </p:cNvPr>
              <p:cNvPicPr/>
              <p:nvPr/>
            </p:nvPicPr>
            <p:blipFill>
              <a:blip r:embed="rId313"/>
              <a:stretch>
                <a:fillRect/>
              </a:stretch>
            </p:blipFill>
            <p:spPr>
              <a:xfrm>
                <a:off x="6141197" y="5628547"/>
                <a:ext cx="268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35351" name="Freihand 135350">
                <a:extLst>
                  <a:ext uri="{FF2B5EF4-FFF2-40B4-BE49-F238E27FC236}">
                    <a16:creationId xmlns:a16="http://schemas.microsoft.com/office/drawing/2014/main" id="{10913AB5-B316-4611-A867-19CE78E518E5}"/>
                  </a:ext>
                </a:extLst>
              </p14:cNvPr>
              <p14:cNvContentPartPr/>
              <p14:nvPr/>
            </p14:nvContentPartPr>
            <p14:xfrm>
              <a:off x="6421277" y="5484547"/>
              <a:ext cx="250200" cy="228960"/>
            </p14:xfrm>
          </p:contentPart>
        </mc:Choice>
        <mc:Fallback>
          <p:pic>
            <p:nvPicPr>
              <p:cNvPr id="135351" name="Freihand 135350">
                <a:extLst>
                  <a:ext uri="{FF2B5EF4-FFF2-40B4-BE49-F238E27FC236}">
                    <a16:creationId xmlns:a16="http://schemas.microsoft.com/office/drawing/2014/main" id="{10913AB5-B316-4611-A867-19CE78E518E5}"/>
                  </a:ext>
                </a:extLst>
              </p:cNvPr>
              <p:cNvPicPr/>
              <p:nvPr/>
            </p:nvPicPr>
            <p:blipFill>
              <a:blip r:embed="rId315"/>
              <a:stretch>
                <a:fillRect/>
              </a:stretch>
            </p:blipFill>
            <p:spPr>
              <a:xfrm>
                <a:off x="6416957" y="5480227"/>
                <a:ext cx="2588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35352" name="Freihand 135351">
                <a:extLst>
                  <a:ext uri="{FF2B5EF4-FFF2-40B4-BE49-F238E27FC236}">
                    <a16:creationId xmlns:a16="http://schemas.microsoft.com/office/drawing/2014/main" id="{16E8BF95-1CB1-4929-9514-758715BA634C}"/>
                  </a:ext>
                </a:extLst>
              </p14:cNvPr>
              <p14:cNvContentPartPr/>
              <p14:nvPr/>
            </p14:nvContentPartPr>
            <p14:xfrm>
              <a:off x="6535397" y="5460427"/>
              <a:ext cx="44640" cy="12240"/>
            </p14:xfrm>
          </p:contentPart>
        </mc:Choice>
        <mc:Fallback>
          <p:pic>
            <p:nvPicPr>
              <p:cNvPr id="135352" name="Freihand 135351">
                <a:extLst>
                  <a:ext uri="{FF2B5EF4-FFF2-40B4-BE49-F238E27FC236}">
                    <a16:creationId xmlns:a16="http://schemas.microsoft.com/office/drawing/2014/main" id="{16E8BF95-1CB1-4929-9514-758715BA634C}"/>
                  </a:ext>
                </a:extLst>
              </p:cNvPr>
              <p:cNvPicPr/>
              <p:nvPr/>
            </p:nvPicPr>
            <p:blipFill>
              <a:blip r:embed="rId317"/>
              <a:stretch>
                <a:fillRect/>
              </a:stretch>
            </p:blipFill>
            <p:spPr>
              <a:xfrm>
                <a:off x="6531077" y="5456107"/>
                <a:ext cx="532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35354" name="Freihand 135353">
                <a:extLst>
                  <a:ext uri="{FF2B5EF4-FFF2-40B4-BE49-F238E27FC236}">
                    <a16:creationId xmlns:a16="http://schemas.microsoft.com/office/drawing/2014/main" id="{EA8C0C1F-CEB2-4C53-9D8B-6193B3CE9E7A}"/>
                  </a:ext>
                </a:extLst>
              </p14:cNvPr>
              <p14:cNvContentPartPr/>
              <p14:nvPr/>
            </p14:nvContentPartPr>
            <p14:xfrm>
              <a:off x="6805037" y="5476627"/>
              <a:ext cx="29880" cy="90720"/>
            </p14:xfrm>
          </p:contentPart>
        </mc:Choice>
        <mc:Fallback>
          <p:pic>
            <p:nvPicPr>
              <p:cNvPr id="135354" name="Freihand 135353">
                <a:extLst>
                  <a:ext uri="{FF2B5EF4-FFF2-40B4-BE49-F238E27FC236}">
                    <a16:creationId xmlns:a16="http://schemas.microsoft.com/office/drawing/2014/main" id="{EA8C0C1F-CEB2-4C53-9D8B-6193B3CE9E7A}"/>
                  </a:ext>
                </a:extLst>
              </p:cNvPr>
              <p:cNvPicPr/>
              <p:nvPr/>
            </p:nvPicPr>
            <p:blipFill>
              <a:blip r:embed="rId319"/>
              <a:stretch>
                <a:fillRect/>
              </a:stretch>
            </p:blipFill>
            <p:spPr>
              <a:xfrm>
                <a:off x="6800717" y="5472307"/>
                <a:ext cx="38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35355" name="Freihand 135354">
                <a:extLst>
                  <a:ext uri="{FF2B5EF4-FFF2-40B4-BE49-F238E27FC236}">
                    <a16:creationId xmlns:a16="http://schemas.microsoft.com/office/drawing/2014/main" id="{933457A5-5ABA-4B6E-811E-B7B8A18DAD28}"/>
                  </a:ext>
                </a:extLst>
              </p14:cNvPr>
              <p14:cNvContentPartPr/>
              <p14:nvPr/>
            </p14:nvContentPartPr>
            <p14:xfrm>
              <a:off x="6794957" y="5403187"/>
              <a:ext cx="50040" cy="19800"/>
            </p14:xfrm>
          </p:contentPart>
        </mc:Choice>
        <mc:Fallback>
          <p:pic>
            <p:nvPicPr>
              <p:cNvPr id="135355" name="Freihand 135354">
                <a:extLst>
                  <a:ext uri="{FF2B5EF4-FFF2-40B4-BE49-F238E27FC236}">
                    <a16:creationId xmlns:a16="http://schemas.microsoft.com/office/drawing/2014/main" id="{933457A5-5ABA-4B6E-811E-B7B8A18DAD28}"/>
                  </a:ext>
                </a:extLst>
              </p:cNvPr>
              <p:cNvPicPr/>
              <p:nvPr/>
            </p:nvPicPr>
            <p:blipFill>
              <a:blip r:embed="rId321"/>
              <a:stretch>
                <a:fillRect/>
              </a:stretch>
            </p:blipFill>
            <p:spPr>
              <a:xfrm>
                <a:off x="6790637" y="5398867"/>
                <a:ext cx="58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35356" name="Freihand 135355">
                <a:extLst>
                  <a:ext uri="{FF2B5EF4-FFF2-40B4-BE49-F238E27FC236}">
                    <a16:creationId xmlns:a16="http://schemas.microsoft.com/office/drawing/2014/main" id="{E0BFEC23-2CE1-4BBB-9340-2ACA10A39543}"/>
                  </a:ext>
                </a:extLst>
              </p14:cNvPr>
              <p14:cNvContentPartPr/>
              <p14:nvPr/>
            </p14:nvContentPartPr>
            <p14:xfrm>
              <a:off x="6855797" y="5405707"/>
              <a:ext cx="88920" cy="118800"/>
            </p14:xfrm>
          </p:contentPart>
        </mc:Choice>
        <mc:Fallback>
          <p:pic>
            <p:nvPicPr>
              <p:cNvPr id="135356" name="Freihand 135355">
                <a:extLst>
                  <a:ext uri="{FF2B5EF4-FFF2-40B4-BE49-F238E27FC236}">
                    <a16:creationId xmlns:a16="http://schemas.microsoft.com/office/drawing/2014/main" id="{E0BFEC23-2CE1-4BBB-9340-2ACA10A39543}"/>
                  </a:ext>
                </a:extLst>
              </p:cNvPr>
              <p:cNvPicPr/>
              <p:nvPr/>
            </p:nvPicPr>
            <p:blipFill>
              <a:blip r:embed="rId323"/>
              <a:stretch>
                <a:fillRect/>
              </a:stretch>
            </p:blipFill>
            <p:spPr>
              <a:xfrm>
                <a:off x="6851477" y="5401387"/>
                <a:ext cx="97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35357" name="Freihand 135356">
                <a:extLst>
                  <a:ext uri="{FF2B5EF4-FFF2-40B4-BE49-F238E27FC236}">
                    <a16:creationId xmlns:a16="http://schemas.microsoft.com/office/drawing/2014/main" id="{9B3B1FF9-BE02-4ED6-B4A2-45760A8389C6}"/>
                  </a:ext>
                </a:extLst>
              </p14:cNvPr>
              <p14:cNvContentPartPr/>
              <p14:nvPr/>
            </p14:nvContentPartPr>
            <p14:xfrm>
              <a:off x="6929957" y="5338387"/>
              <a:ext cx="84960" cy="111240"/>
            </p14:xfrm>
          </p:contentPart>
        </mc:Choice>
        <mc:Fallback>
          <p:pic>
            <p:nvPicPr>
              <p:cNvPr id="135357" name="Freihand 135356">
                <a:extLst>
                  <a:ext uri="{FF2B5EF4-FFF2-40B4-BE49-F238E27FC236}">
                    <a16:creationId xmlns:a16="http://schemas.microsoft.com/office/drawing/2014/main" id="{9B3B1FF9-BE02-4ED6-B4A2-45760A8389C6}"/>
                  </a:ext>
                </a:extLst>
              </p:cNvPr>
              <p:cNvPicPr/>
              <p:nvPr/>
            </p:nvPicPr>
            <p:blipFill>
              <a:blip r:embed="rId325"/>
              <a:stretch>
                <a:fillRect/>
              </a:stretch>
            </p:blipFill>
            <p:spPr>
              <a:xfrm>
                <a:off x="6925637" y="5334067"/>
                <a:ext cx="93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35358" name="Freihand 135357">
                <a:extLst>
                  <a:ext uri="{FF2B5EF4-FFF2-40B4-BE49-F238E27FC236}">
                    <a16:creationId xmlns:a16="http://schemas.microsoft.com/office/drawing/2014/main" id="{D320E715-6D98-4E30-B1D7-39946CC68BE1}"/>
                  </a:ext>
                </a:extLst>
              </p14:cNvPr>
              <p14:cNvContentPartPr/>
              <p14:nvPr/>
            </p14:nvContentPartPr>
            <p14:xfrm>
              <a:off x="7143437" y="5259547"/>
              <a:ext cx="223200" cy="161640"/>
            </p14:xfrm>
          </p:contentPart>
        </mc:Choice>
        <mc:Fallback>
          <p:pic>
            <p:nvPicPr>
              <p:cNvPr id="135358" name="Freihand 135357">
                <a:extLst>
                  <a:ext uri="{FF2B5EF4-FFF2-40B4-BE49-F238E27FC236}">
                    <a16:creationId xmlns:a16="http://schemas.microsoft.com/office/drawing/2014/main" id="{D320E715-6D98-4E30-B1D7-39946CC68BE1}"/>
                  </a:ext>
                </a:extLst>
              </p:cNvPr>
              <p:cNvPicPr/>
              <p:nvPr/>
            </p:nvPicPr>
            <p:blipFill>
              <a:blip r:embed="rId327"/>
              <a:stretch>
                <a:fillRect/>
              </a:stretch>
            </p:blipFill>
            <p:spPr>
              <a:xfrm>
                <a:off x="7139117" y="5255227"/>
                <a:ext cx="231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35359" name="Freihand 135358">
                <a:extLst>
                  <a:ext uri="{FF2B5EF4-FFF2-40B4-BE49-F238E27FC236}">
                    <a16:creationId xmlns:a16="http://schemas.microsoft.com/office/drawing/2014/main" id="{EF5AA093-4B2D-4F8E-BD9A-4FA2658EBC81}"/>
                  </a:ext>
                </a:extLst>
              </p14:cNvPr>
              <p14:cNvContentPartPr/>
              <p14:nvPr/>
            </p14:nvContentPartPr>
            <p14:xfrm>
              <a:off x="7438277" y="5170987"/>
              <a:ext cx="48600" cy="120960"/>
            </p14:xfrm>
          </p:contentPart>
        </mc:Choice>
        <mc:Fallback>
          <p:pic>
            <p:nvPicPr>
              <p:cNvPr id="135359" name="Freihand 135358">
                <a:extLst>
                  <a:ext uri="{FF2B5EF4-FFF2-40B4-BE49-F238E27FC236}">
                    <a16:creationId xmlns:a16="http://schemas.microsoft.com/office/drawing/2014/main" id="{EF5AA093-4B2D-4F8E-BD9A-4FA2658EBC81}"/>
                  </a:ext>
                </a:extLst>
              </p:cNvPr>
              <p:cNvPicPr/>
              <p:nvPr/>
            </p:nvPicPr>
            <p:blipFill>
              <a:blip r:embed="rId329"/>
              <a:stretch>
                <a:fillRect/>
              </a:stretch>
            </p:blipFill>
            <p:spPr>
              <a:xfrm>
                <a:off x="7433957" y="5166667"/>
                <a:ext cx="57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35360" name="Freihand 135359">
                <a:extLst>
                  <a:ext uri="{FF2B5EF4-FFF2-40B4-BE49-F238E27FC236}">
                    <a16:creationId xmlns:a16="http://schemas.microsoft.com/office/drawing/2014/main" id="{4AB322A1-F09D-4582-A9BE-BF927B6064EF}"/>
                  </a:ext>
                </a:extLst>
              </p14:cNvPr>
              <p14:cNvContentPartPr/>
              <p14:nvPr/>
            </p14:nvContentPartPr>
            <p14:xfrm>
              <a:off x="7476797" y="5165227"/>
              <a:ext cx="158040" cy="127800"/>
            </p14:xfrm>
          </p:contentPart>
        </mc:Choice>
        <mc:Fallback>
          <p:pic>
            <p:nvPicPr>
              <p:cNvPr id="135360" name="Freihand 135359">
                <a:extLst>
                  <a:ext uri="{FF2B5EF4-FFF2-40B4-BE49-F238E27FC236}">
                    <a16:creationId xmlns:a16="http://schemas.microsoft.com/office/drawing/2014/main" id="{4AB322A1-F09D-4582-A9BE-BF927B6064EF}"/>
                  </a:ext>
                </a:extLst>
              </p:cNvPr>
              <p:cNvPicPr/>
              <p:nvPr/>
            </p:nvPicPr>
            <p:blipFill>
              <a:blip r:embed="rId331"/>
              <a:stretch>
                <a:fillRect/>
              </a:stretch>
            </p:blipFill>
            <p:spPr>
              <a:xfrm>
                <a:off x="7472477" y="5160907"/>
                <a:ext cx="1666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35361" name="Freihand 135360">
                <a:extLst>
                  <a:ext uri="{FF2B5EF4-FFF2-40B4-BE49-F238E27FC236}">
                    <a16:creationId xmlns:a16="http://schemas.microsoft.com/office/drawing/2014/main" id="{B058E9D1-D383-4C56-A3A6-32ED54188171}"/>
                  </a:ext>
                </a:extLst>
              </p14:cNvPr>
              <p14:cNvContentPartPr/>
              <p14:nvPr/>
            </p14:nvContentPartPr>
            <p14:xfrm>
              <a:off x="7645277" y="5158027"/>
              <a:ext cx="87840" cy="72720"/>
            </p14:xfrm>
          </p:contentPart>
        </mc:Choice>
        <mc:Fallback>
          <p:pic>
            <p:nvPicPr>
              <p:cNvPr id="135361" name="Freihand 135360">
                <a:extLst>
                  <a:ext uri="{FF2B5EF4-FFF2-40B4-BE49-F238E27FC236}">
                    <a16:creationId xmlns:a16="http://schemas.microsoft.com/office/drawing/2014/main" id="{B058E9D1-D383-4C56-A3A6-32ED54188171}"/>
                  </a:ext>
                </a:extLst>
              </p:cNvPr>
              <p:cNvPicPr/>
              <p:nvPr/>
            </p:nvPicPr>
            <p:blipFill>
              <a:blip r:embed="rId333"/>
              <a:stretch>
                <a:fillRect/>
              </a:stretch>
            </p:blipFill>
            <p:spPr>
              <a:xfrm>
                <a:off x="7640957" y="5153707"/>
                <a:ext cx="96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35362" name="Freihand 135361">
                <a:extLst>
                  <a:ext uri="{FF2B5EF4-FFF2-40B4-BE49-F238E27FC236}">
                    <a16:creationId xmlns:a16="http://schemas.microsoft.com/office/drawing/2014/main" id="{77D50731-2E4C-49FD-BF59-1996D3A8F266}"/>
                  </a:ext>
                </a:extLst>
              </p14:cNvPr>
              <p14:cNvContentPartPr/>
              <p14:nvPr/>
            </p14:nvContentPartPr>
            <p14:xfrm>
              <a:off x="7711157" y="5064787"/>
              <a:ext cx="202680" cy="120600"/>
            </p14:xfrm>
          </p:contentPart>
        </mc:Choice>
        <mc:Fallback>
          <p:pic>
            <p:nvPicPr>
              <p:cNvPr id="135362" name="Freihand 135361">
                <a:extLst>
                  <a:ext uri="{FF2B5EF4-FFF2-40B4-BE49-F238E27FC236}">
                    <a16:creationId xmlns:a16="http://schemas.microsoft.com/office/drawing/2014/main" id="{77D50731-2E4C-49FD-BF59-1996D3A8F266}"/>
                  </a:ext>
                </a:extLst>
              </p:cNvPr>
              <p:cNvPicPr/>
              <p:nvPr/>
            </p:nvPicPr>
            <p:blipFill>
              <a:blip r:embed="rId335"/>
              <a:stretch>
                <a:fillRect/>
              </a:stretch>
            </p:blipFill>
            <p:spPr>
              <a:xfrm>
                <a:off x="7706837" y="5060467"/>
                <a:ext cx="2113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35363" name="Freihand 135362">
                <a:extLst>
                  <a:ext uri="{FF2B5EF4-FFF2-40B4-BE49-F238E27FC236}">
                    <a16:creationId xmlns:a16="http://schemas.microsoft.com/office/drawing/2014/main" id="{DA40F467-2BB8-40B5-9DF3-A3B474B321B8}"/>
                  </a:ext>
                </a:extLst>
              </p14:cNvPr>
              <p14:cNvContentPartPr/>
              <p14:nvPr/>
            </p14:nvContentPartPr>
            <p14:xfrm>
              <a:off x="7899437" y="5002867"/>
              <a:ext cx="25920" cy="34560"/>
            </p14:xfrm>
          </p:contentPart>
        </mc:Choice>
        <mc:Fallback>
          <p:pic>
            <p:nvPicPr>
              <p:cNvPr id="135363" name="Freihand 135362">
                <a:extLst>
                  <a:ext uri="{FF2B5EF4-FFF2-40B4-BE49-F238E27FC236}">
                    <a16:creationId xmlns:a16="http://schemas.microsoft.com/office/drawing/2014/main" id="{DA40F467-2BB8-40B5-9DF3-A3B474B321B8}"/>
                  </a:ext>
                </a:extLst>
              </p:cNvPr>
              <p:cNvPicPr/>
              <p:nvPr/>
            </p:nvPicPr>
            <p:blipFill>
              <a:blip r:embed="rId337"/>
              <a:stretch>
                <a:fillRect/>
              </a:stretch>
            </p:blipFill>
            <p:spPr>
              <a:xfrm>
                <a:off x="7895117" y="4998547"/>
                <a:ext cx="34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35364" name="Freihand 135363">
                <a:extLst>
                  <a:ext uri="{FF2B5EF4-FFF2-40B4-BE49-F238E27FC236}">
                    <a16:creationId xmlns:a16="http://schemas.microsoft.com/office/drawing/2014/main" id="{8C29A568-C531-47CF-B3AF-CDBFE50E1809}"/>
                  </a:ext>
                </a:extLst>
              </p14:cNvPr>
              <p14:cNvContentPartPr/>
              <p14:nvPr/>
            </p14:nvContentPartPr>
            <p14:xfrm>
              <a:off x="7939397" y="5012587"/>
              <a:ext cx="99360" cy="189720"/>
            </p14:xfrm>
          </p:contentPart>
        </mc:Choice>
        <mc:Fallback>
          <p:pic>
            <p:nvPicPr>
              <p:cNvPr id="135364" name="Freihand 135363">
                <a:extLst>
                  <a:ext uri="{FF2B5EF4-FFF2-40B4-BE49-F238E27FC236}">
                    <a16:creationId xmlns:a16="http://schemas.microsoft.com/office/drawing/2014/main" id="{8C29A568-C531-47CF-B3AF-CDBFE50E1809}"/>
                  </a:ext>
                </a:extLst>
              </p:cNvPr>
              <p:cNvPicPr/>
              <p:nvPr/>
            </p:nvPicPr>
            <p:blipFill>
              <a:blip r:embed="rId339"/>
              <a:stretch>
                <a:fillRect/>
              </a:stretch>
            </p:blipFill>
            <p:spPr>
              <a:xfrm>
                <a:off x="7935077" y="5008267"/>
                <a:ext cx="108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35365" name="Freihand 135364">
                <a:extLst>
                  <a:ext uri="{FF2B5EF4-FFF2-40B4-BE49-F238E27FC236}">
                    <a16:creationId xmlns:a16="http://schemas.microsoft.com/office/drawing/2014/main" id="{A7EB471F-2D38-440D-AF66-2F120893CA58}"/>
                  </a:ext>
                </a:extLst>
              </p14:cNvPr>
              <p14:cNvContentPartPr/>
              <p14:nvPr/>
            </p14:nvContentPartPr>
            <p14:xfrm>
              <a:off x="8111477" y="4906027"/>
              <a:ext cx="226440" cy="140400"/>
            </p14:xfrm>
          </p:contentPart>
        </mc:Choice>
        <mc:Fallback>
          <p:pic>
            <p:nvPicPr>
              <p:cNvPr id="135365" name="Freihand 135364">
                <a:extLst>
                  <a:ext uri="{FF2B5EF4-FFF2-40B4-BE49-F238E27FC236}">
                    <a16:creationId xmlns:a16="http://schemas.microsoft.com/office/drawing/2014/main" id="{A7EB471F-2D38-440D-AF66-2F120893CA58}"/>
                  </a:ext>
                </a:extLst>
              </p:cNvPr>
              <p:cNvPicPr/>
              <p:nvPr/>
            </p:nvPicPr>
            <p:blipFill>
              <a:blip r:embed="rId341"/>
              <a:stretch>
                <a:fillRect/>
              </a:stretch>
            </p:blipFill>
            <p:spPr>
              <a:xfrm>
                <a:off x="8107157" y="4901707"/>
                <a:ext cx="235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35366" name="Freihand 135365">
                <a:extLst>
                  <a:ext uri="{FF2B5EF4-FFF2-40B4-BE49-F238E27FC236}">
                    <a16:creationId xmlns:a16="http://schemas.microsoft.com/office/drawing/2014/main" id="{885BB544-1315-42CC-87F6-531497D1C45B}"/>
                  </a:ext>
                </a:extLst>
              </p14:cNvPr>
              <p14:cNvContentPartPr/>
              <p14:nvPr/>
            </p14:nvContentPartPr>
            <p14:xfrm>
              <a:off x="8358437" y="4814947"/>
              <a:ext cx="58320" cy="142920"/>
            </p14:xfrm>
          </p:contentPart>
        </mc:Choice>
        <mc:Fallback>
          <p:pic>
            <p:nvPicPr>
              <p:cNvPr id="135366" name="Freihand 135365">
                <a:extLst>
                  <a:ext uri="{FF2B5EF4-FFF2-40B4-BE49-F238E27FC236}">
                    <a16:creationId xmlns:a16="http://schemas.microsoft.com/office/drawing/2014/main" id="{885BB544-1315-42CC-87F6-531497D1C45B}"/>
                  </a:ext>
                </a:extLst>
              </p:cNvPr>
              <p:cNvPicPr/>
              <p:nvPr/>
            </p:nvPicPr>
            <p:blipFill>
              <a:blip r:embed="rId343"/>
              <a:stretch>
                <a:fillRect/>
              </a:stretch>
            </p:blipFill>
            <p:spPr>
              <a:xfrm>
                <a:off x="8354117" y="4810627"/>
                <a:ext cx="669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35367" name="Freihand 135366">
                <a:extLst>
                  <a:ext uri="{FF2B5EF4-FFF2-40B4-BE49-F238E27FC236}">
                    <a16:creationId xmlns:a16="http://schemas.microsoft.com/office/drawing/2014/main" id="{B0A4590A-125C-4126-8F7D-3B8082FC3912}"/>
                  </a:ext>
                </a:extLst>
              </p14:cNvPr>
              <p14:cNvContentPartPr/>
              <p14:nvPr/>
            </p14:nvContentPartPr>
            <p14:xfrm>
              <a:off x="8362397" y="4842307"/>
              <a:ext cx="78840" cy="78120"/>
            </p14:xfrm>
          </p:contentPart>
        </mc:Choice>
        <mc:Fallback>
          <p:pic>
            <p:nvPicPr>
              <p:cNvPr id="135367" name="Freihand 135366">
                <a:extLst>
                  <a:ext uri="{FF2B5EF4-FFF2-40B4-BE49-F238E27FC236}">
                    <a16:creationId xmlns:a16="http://schemas.microsoft.com/office/drawing/2014/main" id="{B0A4590A-125C-4126-8F7D-3B8082FC3912}"/>
                  </a:ext>
                </a:extLst>
              </p:cNvPr>
              <p:cNvPicPr/>
              <p:nvPr/>
            </p:nvPicPr>
            <p:blipFill>
              <a:blip r:embed="rId345"/>
              <a:stretch>
                <a:fillRect/>
              </a:stretch>
            </p:blipFill>
            <p:spPr>
              <a:xfrm>
                <a:off x="8358077" y="4837987"/>
                <a:ext cx="87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35368" name="Freihand 135367">
                <a:extLst>
                  <a:ext uri="{FF2B5EF4-FFF2-40B4-BE49-F238E27FC236}">
                    <a16:creationId xmlns:a16="http://schemas.microsoft.com/office/drawing/2014/main" id="{5054D186-67AF-49D8-94E9-B7C394868FD2}"/>
                  </a:ext>
                </a:extLst>
              </p14:cNvPr>
              <p14:cNvContentPartPr/>
              <p14:nvPr/>
            </p14:nvContentPartPr>
            <p14:xfrm>
              <a:off x="8440877" y="4780747"/>
              <a:ext cx="108360" cy="138600"/>
            </p14:xfrm>
          </p:contentPart>
        </mc:Choice>
        <mc:Fallback>
          <p:pic>
            <p:nvPicPr>
              <p:cNvPr id="135368" name="Freihand 135367">
                <a:extLst>
                  <a:ext uri="{FF2B5EF4-FFF2-40B4-BE49-F238E27FC236}">
                    <a16:creationId xmlns:a16="http://schemas.microsoft.com/office/drawing/2014/main" id="{5054D186-67AF-49D8-94E9-B7C394868FD2}"/>
                  </a:ext>
                </a:extLst>
              </p:cNvPr>
              <p:cNvPicPr/>
              <p:nvPr/>
            </p:nvPicPr>
            <p:blipFill>
              <a:blip r:embed="rId347"/>
              <a:stretch>
                <a:fillRect/>
              </a:stretch>
            </p:blipFill>
            <p:spPr>
              <a:xfrm>
                <a:off x="8436557" y="4776427"/>
                <a:ext cx="117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35370" name="Freihand 135369">
                <a:extLst>
                  <a:ext uri="{FF2B5EF4-FFF2-40B4-BE49-F238E27FC236}">
                    <a16:creationId xmlns:a16="http://schemas.microsoft.com/office/drawing/2014/main" id="{A6B4EF78-D1EE-4E43-8479-11578A5E96D4}"/>
                  </a:ext>
                </a:extLst>
              </p14:cNvPr>
              <p14:cNvContentPartPr/>
              <p14:nvPr/>
            </p14:nvContentPartPr>
            <p14:xfrm>
              <a:off x="6186557" y="5970547"/>
              <a:ext cx="112320" cy="155520"/>
            </p14:xfrm>
          </p:contentPart>
        </mc:Choice>
        <mc:Fallback>
          <p:pic>
            <p:nvPicPr>
              <p:cNvPr id="135370" name="Freihand 135369">
                <a:extLst>
                  <a:ext uri="{FF2B5EF4-FFF2-40B4-BE49-F238E27FC236}">
                    <a16:creationId xmlns:a16="http://schemas.microsoft.com/office/drawing/2014/main" id="{A6B4EF78-D1EE-4E43-8479-11578A5E96D4}"/>
                  </a:ext>
                </a:extLst>
              </p:cNvPr>
              <p:cNvPicPr/>
              <p:nvPr/>
            </p:nvPicPr>
            <p:blipFill>
              <a:blip r:embed="rId349"/>
              <a:stretch>
                <a:fillRect/>
              </a:stretch>
            </p:blipFill>
            <p:spPr>
              <a:xfrm>
                <a:off x="6182237" y="5966227"/>
                <a:ext cx="120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35371" name="Freihand 135370">
                <a:extLst>
                  <a:ext uri="{FF2B5EF4-FFF2-40B4-BE49-F238E27FC236}">
                    <a16:creationId xmlns:a16="http://schemas.microsoft.com/office/drawing/2014/main" id="{09CBE506-C5FE-4B78-97D8-2D4936A41CFB}"/>
                  </a:ext>
                </a:extLst>
              </p14:cNvPr>
              <p14:cNvContentPartPr/>
              <p14:nvPr/>
            </p14:nvContentPartPr>
            <p14:xfrm>
              <a:off x="6325157" y="5940307"/>
              <a:ext cx="84960" cy="95400"/>
            </p14:xfrm>
          </p:contentPart>
        </mc:Choice>
        <mc:Fallback>
          <p:pic>
            <p:nvPicPr>
              <p:cNvPr id="135371" name="Freihand 135370">
                <a:extLst>
                  <a:ext uri="{FF2B5EF4-FFF2-40B4-BE49-F238E27FC236}">
                    <a16:creationId xmlns:a16="http://schemas.microsoft.com/office/drawing/2014/main" id="{09CBE506-C5FE-4B78-97D8-2D4936A41CFB}"/>
                  </a:ext>
                </a:extLst>
              </p:cNvPr>
              <p:cNvPicPr/>
              <p:nvPr/>
            </p:nvPicPr>
            <p:blipFill>
              <a:blip r:embed="rId351"/>
              <a:stretch>
                <a:fillRect/>
              </a:stretch>
            </p:blipFill>
            <p:spPr>
              <a:xfrm>
                <a:off x="6320837" y="5935987"/>
                <a:ext cx="93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35372" name="Freihand 135371">
                <a:extLst>
                  <a:ext uri="{FF2B5EF4-FFF2-40B4-BE49-F238E27FC236}">
                    <a16:creationId xmlns:a16="http://schemas.microsoft.com/office/drawing/2014/main" id="{7DFCBAB3-AB95-4A3C-8D15-7C856F1B6E39}"/>
                  </a:ext>
                </a:extLst>
              </p14:cNvPr>
              <p14:cNvContentPartPr/>
              <p14:nvPr/>
            </p14:nvContentPartPr>
            <p14:xfrm>
              <a:off x="6414797" y="5824387"/>
              <a:ext cx="240120" cy="149400"/>
            </p14:xfrm>
          </p:contentPart>
        </mc:Choice>
        <mc:Fallback>
          <p:pic>
            <p:nvPicPr>
              <p:cNvPr id="135372" name="Freihand 135371">
                <a:extLst>
                  <a:ext uri="{FF2B5EF4-FFF2-40B4-BE49-F238E27FC236}">
                    <a16:creationId xmlns:a16="http://schemas.microsoft.com/office/drawing/2014/main" id="{7DFCBAB3-AB95-4A3C-8D15-7C856F1B6E39}"/>
                  </a:ext>
                </a:extLst>
              </p:cNvPr>
              <p:cNvPicPr/>
              <p:nvPr/>
            </p:nvPicPr>
            <p:blipFill>
              <a:blip r:embed="rId353"/>
              <a:stretch>
                <a:fillRect/>
              </a:stretch>
            </p:blipFill>
            <p:spPr>
              <a:xfrm>
                <a:off x="6410477" y="5820067"/>
                <a:ext cx="248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35373" name="Freihand 135372">
                <a:extLst>
                  <a:ext uri="{FF2B5EF4-FFF2-40B4-BE49-F238E27FC236}">
                    <a16:creationId xmlns:a16="http://schemas.microsoft.com/office/drawing/2014/main" id="{FCF543D1-A632-48DC-A5F9-E62FC7779D08}"/>
                  </a:ext>
                </a:extLst>
              </p14:cNvPr>
              <p14:cNvContentPartPr/>
              <p14:nvPr/>
            </p14:nvContentPartPr>
            <p14:xfrm>
              <a:off x="6151637" y="5990347"/>
              <a:ext cx="473760" cy="247680"/>
            </p14:xfrm>
          </p:contentPart>
        </mc:Choice>
        <mc:Fallback>
          <p:pic>
            <p:nvPicPr>
              <p:cNvPr id="135373" name="Freihand 135372">
                <a:extLst>
                  <a:ext uri="{FF2B5EF4-FFF2-40B4-BE49-F238E27FC236}">
                    <a16:creationId xmlns:a16="http://schemas.microsoft.com/office/drawing/2014/main" id="{FCF543D1-A632-48DC-A5F9-E62FC7779D08}"/>
                  </a:ext>
                </a:extLst>
              </p:cNvPr>
              <p:cNvPicPr/>
              <p:nvPr/>
            </p:nvPicPr>
            <p:blipFill>
              <a:blip r:embed="rId355"/>
              <a:stretch>
                <a:fillRect/>
              </a:stretch>
            </p:blipFill>
            <p:spPr>
              <a:xfrm>
                <a:off x="6147317" y="5986027"/>
                <a:ext cx="4824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35374" name="Freihand 135373">
                <a:extLst>
                  <a:ext uri="{FF2B5EF4-FFF2-40B4-BE49-F238E27FC236}">
                    <a16:creationId xmlns:a16="http://schemas.microsoft.com/office/drawing/2014/main" id="{B6BE67E3-5D4B-4C43-8AD3-7B3221B9BA68}"/>
                  </a:ext>
                </a:extLst>
              </p14:cNvPr>
              <p14:cNvContentPartPr/>
              <p14:nvPr/>
            </p14:nvContentPartPr>
            <p14:xfrm>
              <a:off x="6820517" y="5612347"/>
              <a:ext cx="424440" cy="381240"/>
            </p14:xfrm>
          </p:contentPart>
        </mc:Choice>
        <mc:Fallback>
          <p:pic>
            <p:nvPicPr>
              <p:cNvPr id="135374" name="Freihand 135373">
                <a:extLst>
                  <a:ext uri="{FF2B5EF4-FFF2-40B4-BE49-F238E27FC236}">
                    <a16:creationId xmlns:a16="http://schemas.microsoft.com/office/drawing/2014/main" id="{B6BE67E3-5D4B-4C43-8AD3-7B3221B9BA68}"/>
                  </a:ext>
                </a:extLst>
              </p:cNvPr>
              <p:cNvPicPr/>
              <p:nvPr/>
            </p:nvPicPr>
            <p:blipFill>
              <a:blip r:embed="rId357"/>
              <a:stretch>
                <a:fillRect/>
              </a:stretch>
            </p:blipFill>
            <p:spPr>
              <a:xfrm>
                <a:off x="6816197" y="5608027"/>
                <a:ext cx="43308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35375" name="Freihand 135374">
                <a:extLst>
                  <a:ext uri="{FF2B5EF4-FFF2-40B4-BE49-F238E27FC236}">
                    <a16:creationId xmlns:a16="http://schemas.microsoft.com/office/drawing/2014/main" id="{DCD7E3FD-215B-4F3B-AF02-10AB6AACD7AA}"/>
                  </a:ext>
                </a:extLst>
              </p14:cNvPr>
              <p14:cNvContentPartPr/>
              <p14:nvPr/>
            </p14:nvContentPartPr>
            <p14:xfrm>
              <a:off x="7229837" y="5530267"/>
              <a:ext cx="68400" cy="15120"/>
            </p14:xfrm>
          </p:contentPart>
        </mc:Choice>
        <mc:Fallback>
          <p:pic>
            <p:nvPicPr>
              <p:cNvPr id="135375" name="Freihand 135374">
                <a:extLst>
                  <a:ext uri="{FF2B5EF4-FFF2-40B4-BE49-F238E27FC236}">
                    <a16:creationId xmlns:a16="http://schemas.microsoft.com/office/drawing/2014/main" id="{DCD7E3FD-215B-4F3B-AF02-10AB6AACD7AA}"/>
                  </a:ext>
                </a:extLst>
              </p:cNvPr>
              <p:cNvPicPr/>
              <p:nvPr/>
            </p:nvPicPr>
            <p:blipFill>
              <a:blip r:embed="rId359"/>
              <a:stretch>
                <a:fillRect/>
              </a:stretch>
            </p:blipFill>
            <p:spPr>
              <a:xfrm>
                <a:off x="7225517" y="5525947"/>
                <a:ext cx="77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35376" name="Freihand 135375">
                <a:extLst>
                  <a:ext uri="{FF2B5EF4-FFF2-40B4-BE49-F238E27FC236}">
                    <a16:creationId xmlns:a16="http://schemas.microsoft.com/office/drawing/2014/main" id="{62397B51-3275-4953-91E4-5AED992477BA}"/>
                  </a:ext>
                </a:extLst>
              </p14:cNvPr>
              <p14:cNvContentPartPr/>
              <p14:nvPr/>
            </p14:nvContentPartPr>
            <p14:xfrm>
              <a:off x="7299317" y="5527027"/>
              <a:ext cx="101520" cy="241560"/>
            </p14:xfrm>
          </p:contentPart>
        </mc:Choice>
        <mc:Fallback>
          <p:pic>
            <p:nvPicPr>
              <p:cNvPr id="135376" name="Freihand 135375">
                <a:extLst>
                  <a:ext uri="{FF2B5EF4-FFF2-40B4-BE49-F238E27FC236}">
                    <a16:creationId xmlns:a16="http://schemas.microsoft.com/office/drawing/2014/main" id="{62397B51-3275-4953-91E4-5AED992477BA}"/>
                  </a:ext>
                </a:extLst>
              </p:cNvPr>
              <p:cNvPicPr/>
              <p:nvPr/>
            </p:nvPicPr>
            <p:blipFill>
              <a:blip r:embed="rId361"/>
              <a:stretch>
                <a:fillRect/>
              </a:stretch>
            </p:blipFill>
            <p:spPr>
              <a:xfrm>
                <a:off x="7294997" y="5522707"/>
                <a:ext cx="1101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35377" name="Freihand 135376">
                <a:extLst>
                  <a:ext uri="{FF2B5EF4-FFF2-40B4-BE49-F238E27FC236}">
                    <a16:creationId xmlns:a16="http://schemas.microsoft.com/office/drawing/2014/main" id="{B2DE52C9-A3C3-469A-9880-13F7917E208E}"/>
                  </a:ext>
                </a:extLst>
              </p14:cNvPr>
              <p14:cNvContentPartPr/>
              <p14:nvPr/>
            </p14:nvContentPartPr>
            <p14:xfrm>
              <a:off x="7521437" y="5383027"/>
              <a:ext cx="243360" cy="175320"/>
            </p14:xfrm>
          </p:contentPart>
        </mc:Choice>
        <mc:Fallback>
          <p:pic>
            <p:nvPicPr>
              <p:cNvPr id="135377" name="Freihand 135376">
                <a:extLst>
                  <a:ext uri="{FF2B5EF4-FFF2-40B4-BE49-F238E27FC236}">
                    <a16:creationId xmlns:a16="http://schemas.microsoft.com/office/drawing/2014/main" id="{B2DE52C9-A3C3-469A-9880-13F7917E208E}"/>
                  </a:ext>
                </a:extLst>
              </p:cNvPr>
              <p:cNvPicPr/>
              <p:nvPr/>
            </p:nvPicPr>
            <p:blipFill>
              <a:blip r:embed="rId363"/>
              <a:stretch>
                <a:fillRect/>
              </a:stretch>
            </p:blipFill>
            <p:spPr>
              <a:xfrm>
                <a:off x="7517117" y="5378707"/>
                <a:ext cx="2520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35378" name="Freihand 135377">
                <a:extLst>
                  <a:ext uri="{FF2B5EF4-FFF2-40B4-BE49-F238E27FC236}">
                    <a16:creationId xmlns:a16="http://schemas.microsoft.com/office/drawing/2014/main" id="{BD066ECC-0886-436C-BC6A-11150009D826}"/>
                  </a:ext>
                </a:extLst>
              </p14:cNvPr>
              <p14:cNvContentPartPr/>
              <p14:nvPr/>
            </p14:nvContentPartPr>
            <p14:xfrm>
              <a:off x="7788197" y="5349547"/>
              <a:ext cx="65880" cy="79560"/>
            </p14:xfrm>
          </p:contentPart>
        </mc:Choice>
        <mc:Fallback>
          <p:pic>
            <p:nvPicPr>
              <p:cNvPr id="135378" name="Freihand 135377">
                <a:extLst>
                  <a:ext uri="{FF2B5EF4-FFF2-40B4-BE49-F238E27FC236}">
                    <a16:creationId xmlns:a16="http://schemas.microsoft.com/office/drawing/2014/main" id="{BD066ECC-0886-436C-BC6A-11150009D826}"/>
                  </a:ext>
                </a:extLst>
              </p:cNvPr>
              <p:cNvPicPr/>
              <p:nvPr/>
            </p:nvPicPr>
            <p:blipFill>
              <a:blip r:embed="rId365"/>
              <a:stretch>
                <a:fillRect/>
              </a:stretch>
            </p:blipFill>
            <p:spPr>
              <a:xfrm>
                <a:off x="7783877" y="5345227"/>
                <a:ext cx="74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35379" name="Freihand 135378">
                <a:extLst>
                  <a:ext uri="{FF2B5EF4-FFF2-40B4-BE49-F238E27FC236}">
                    <a16:creationId xmlns:a16="http://schemas.microsoft.com/office/drawing/2014/main" id="{B6763288-25A6-4A40-A643-5A010109EB01}"/>
                  </a:ext>
                </a:extLst>
              </p14:cNvPr>
              <p14:cNvContentPartPr/>
              <p14:nvPr/>
            </p14:nvContentPartPr>
            <p14:xfrm>
              <a:off x="7871717" y="5150467"/>
              <a:ext cx="214920" cy="328320"/>
            </p14:xfrm>
          </p:contentPart>
        </mc:Choice>
        <mc:Fallback>
          <p:pic>
            <p:nvPicPr>
              <p:cNvPr id="135379" name="Freihand 135378">
                <a:extLst>
                  <a:ext uri="{FF2B5EF4-FFF2-40B4-BE49-F238E27FC236}">
                    <a16:creationId xmlns:a16="http://schemas.microsoft.com/office/drawing/2014/main" id="{B6763288-25A6-4A40-A643-5A010109EB01}"/>
                  </a:ext>
                </a:extLst>
              </p:cNvPr>
              <p:cNvPicPr/>
              <p:nvPr/>
            </p:nvPicPr>
            <p:blipFill>
              <a:blip r:embed="rId367"/>
              <a:stretch>
                <a:fillRect/>
              </a:stretch>
            </p:blipFill>
            <p:spPr>
              <a:xfrm>
                <a:off x="7867397" y="5146147"/>
                <a:ext cx="2235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35380" name="Freihand 135379">
                <a:extLst>
                  <a:ext uri="{FF2B5EF4-FFF2-40B4-BE49-F238E27FC236}">
                    <a16:creationId xmlns:a16="http://schemas.microsoft.com/office/drawing/2014/main" id="{6835EDFF-A9A7-4C50-8CDB-07EF608047F9}"/>
                  </a:ext>
                </a:extLst>
              </p14:cNvPr>
              <p14:cNvContentPartPr/>
              <p14:nvPr/>
            </p14:nvContentPartPr>
            <p14:xfrm>
              <a:off x="8113277" y="5192947"/>
              <a:ext cx="92880" cy="66960"/>
            </p14:xfrm>
          </p:contentPart>
        </mc:Choice>
        <mc:Fallback>
          <p:pic>
            <p:nvPicPr>
              <p:cNvPr id="135380" name="Freihand 135379">
                <a:extLst>
                  <a:ext uri="{FF2B5EF4-FFF2-40B4-BE49-F238E27FC236}">
                    <a16:creationId xmlns:a16="http://schemas.microsoft.com/office/drawing/2014/main" id="{6835EDFF-A9A7-4C50-8CDB-07EF608047F9}"/>
                  </a:ext>
                </a:extLst>
              </p:cNvPr>
              <p:cNvPicPr/>
              <p:nvPr/>
            </p:nvPicPr>
            <p:blipFill>
              <a:blip r:embed="rId369"/>
              <a:stretch>
                <a:fillRect/>
              </a:stretch>
            </p:blipFill>
            <p:spPr>
              <a:xfrm>
                <a:off x="8108957" y="5188627"/>
                <a:ext cx="101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35381" name="Freihand 135380">
                <a:extLst>
                  <a:ext uri="{FF2B5EF4-FFF2-40B4-BE49-F238E27FC236}">
                    <a16:creationId xmlns:a16="http://schemas.microsoft.com/office/drawing/2014/main" id="{58073706-6F35-4DB9-971C-8C0695E02235}"/>
                  </a:ext>
                </a:extLst>
              </p14:cNvPr>
              <p14:cNvContentPartPr/>
              <p14:nvPr/>
            </p14:nvContentPartPr>
            <p14:xfrm>
              <a:off x="8230277" y="5084947"/>
              <a:ext cx="105840" cy="121680"/>
            </p14:xfrm>
          </p:contentPart>
        </mc:Choice>
        <mc:Fallback>
          <p:pic>
            <p:nvPicPr>
              <p:cNvPr id="135381" name="Freihand 135380">
                <a:extLst>
                  <a:ext uri="{FF2B5EF4-FFF2-40B4-BE49-F238E27FC236}">
                    <a16:creationId xmlns:a16="http://schemas.microsoft.com/office/drawing/2014/main" id="{58073706-6F35-4DB9-971C-8C0695E02235}"/>
                  </a:ext>
                </a:extLst>
              </p:cNvPr>
              <p:cNvPicPr/>
              <p:nvPr/>
            </p:nvPicPr>
            <p:blipFill>
              <a:blip r:embed="rId371"/>
              <a:stretch>
                <a:fillRect/>
              </a:stretch>
            </p:blipFill>
            <p:spPr>
              <a:xfrm>
                <a:off x="8225957" y="5080627"/>
                <a:ext cx="114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35382" name="Freihand 135381">
                <a:extLst>
                  <a:ext uri="{FF2B5EF4-FFF2-40B4-BE49-F238E27FC236}">
                    <a16:creationId xmlns:a16="http://schemas.microsoft.com/office/drawing/2014/main" id="{BAB7D3C4-BEC7-4818-B140-2A487678CC8B}"/>
                  </a:ext>
                </a:extLst>
              </p14:cNvPr>
              <p14:cNvContentPartPr/>
              <p14:nvPr/>
            </p14:nvContentPartPr>
            <p14:xfrm>
              <a:off x="8345837" y="5113387"/>
              <a:ext cx="158400" cy="54360"/>
            </p14:xfrm>
          </p:contentPart>
        </mc:Choice>
        <mc:Fallback>
          <p:pic>
            <p:nvPicPr>
              <p:cNvPr id="135382" name="Freihand 135381">
                <a:extLst>
                  <a:ext uri="{FF2B5EF4-FFF2-40B4-BE49-F238E27FC236}">
                    <a16:creationId xmlns:a16="http://schemas.microsoft.com/office/drawing/2014/main" id="{BAB7D3C4-BEC7-4818-B140-2A487678CC8B}"/>
                  </a:ext>
                </a:extLst>
              </p:cNvPr>
              <p:cNvPicPr/>
              <p:nvPr/>
            </p:nvPicPr>
            <p:blipFill>
              <a:blip r:embed="rId373"/>
              <a:stretch>
                <a:fillRect/>
              </a:stretch>
            </p:blipFill>
            <p:spPr>
              <a:xfrm>
                <a:off x="8341517" y="5109067"/>
                <a:ext cx="167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35383" name="Freihand 135382">
                <a:extLst>
                  <a:ext uri="{FF2B5EF4-FFF2-40B4-BE49-F238E27FC236}">
                    <a16:creationId xmlns:a16="http://schemas.microsoft.com/office/drawing/2014/main" id="{46FF8CD4-7641-4E31-B240-F66D59854238}"/>
                  </a:ext>
                </a:extLst>
              </p14:cNvPr>
              <p14:cNvContentPartPr/>
              <p14:nvPr/>
            </p14:nvContentPartPr>
            <p14:xfrm>
              <a:off x="8534117" y="4956787"/>
              <a:ext cx="27360" cy="106560"/>
            </p14:xfrm>
          </p:contentPart>
        </mc:Choice>
        <mc:Fallback>
          <p:pic>
            <p:nvPicPr>
              <p:cNvPr id="135383" name="Freihand 135382">
                <a:extLst>
                  <a:ext uri="{FF2B5EF4-FFF2-40B4-BE49-F238E27FC236}">
                    <a16:creationId xmlns:a16="http://schemas.microsoft.com/office/drawing/2014/main" id="{46FF8CD4-7641-4E31-B240-F66D59854238}"/>
                  </a:ext>
                </a:extLst>
              </p:cNvPr>
              <p:cNvPicPr/>
              <p:nvPr/>
            </p:nvPicPr>
            <p:blipFill>
              <a:blip r:embed="rId375"/>
              <a:stretch>
                <a:fillRect/>
              </a:stretch>
            </p:blipFill>
            <p:spPr>
              <a:xfrm>
                <a:off x="8529797" y="4952467"/>
                <a:ext cx="36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35384" name="Freihand 135383">
                <a:extLst>
                  <a:ext uri="{FF2B5EF4-FFF2-40B4-BE49-F238E27FC236}">
                    <a16:creationId xmlns:a16="http://schemas.microsoft.com/office/drawing/2014/main" id="{F4EAB844-45C4-4169-A514-1C894AE538D6}"/>
                  </a:ext>
                </a:extLst>
              </p14:cNvPr>
              <p14:cNvContentPartPr/>
              <p14:nvPr/>
            </p14:nvContentPartPr>
            <p14:xfrm>
              <a:off x="8548877" y="4873627"/>
              <a:ext cx="55080" cy="133200"/>
            </p14:xfrm>
          </p:contentPart>
        </mc:Choice>
        <mc:Fallback>
          <p:pic>
            <p:nvPicPr>
              <p:cNvPr id="135384" name="Freihand 135383">
                <a:extLst>
                  <a:ext uri="{FF2B5EF4-FFF2-40B4-BE49-F238E27FC236}">
                    <a16:creationId xmlns:a16="http://schemas.microsoft.com/office/drawing/2014/main" id="{F4EAB844-45C4-4169-A514-1C894AE538D6}"/>
                  </a:ext>
                </a:extLst>
              </p:cNvPr>
              <p:cNvPicPr/>
              <p:nvPr/>
            </p:nvPicPr>
            <p:blipFill>
              <a:blip r:embed="rId377"/>
              <a:stretch>
                <a:fillRect/>
              </a:stretch>
            </p:blipFill>
            <p:spPr>
              <a:xfrm>
                <a:off x="8544557" y="4869307"/>
                <a:ext cx="63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35385" name="Freihand 135384">
                <a:extLst>
                  <a:ext uri="{FF2B5EF4-FFF2-40B4-BE49-F238E27FC236}">
                    <a16:creationId xmlns:a16="http://schemas.microsoft.com/office/drawing/2014/main" id="{B0796555-72D3-475C-94E4-758AA6D15BED}"/>
                  </a:ext>
                </a:extLst>
              </p14:cNvPr>
              <p14:cNvContentPartPr/>
              <p14:nvPr/>
            </p14:nvContentPartPr>
            <p14:xfrm>
              <a:off x="8545277" y="5003587"/>
              <a:ext cx="80280" cy="65520"/>
            </p14:xfrm>
          </p:contentPart>
        </mc:Choice>
        <mc:Fallback>
          <p:pic>
            <p:nvPicPr>
              <p:cNvPr id="135385" name="Freihand 135384">
                <a:extLst>
                  <a:ext uri="{FF2B5EF4-FFF2-40B4-BE49-F238E27FC236}">
                    <a16:creationId xmlns:a16="http://schemas.microsoft.com/office/drawing/2014/main" id="{B0796555-72D3-475C-94E4-758AA6D15BED}"/>
                  </a:ext>
                </a:extLst>
              </p:cNvPr>
              <p:cNvPicPr/>
              <p:nvPr/>
            </p:nvPicPr>
            <p:blipFill>
              <a:blip r:embed="rId379"/>
              <a:stretch>
                <a:fillRect/>
              </a:stretch>
            </p:blipFill>
            <p:spPr>
              <a:xfrm>
                <a:off x="8540957" y="4999267"/>
                <a:ext cx="88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35386" name="Freihand 135385">
                <a:extLst>
                  <a:ext uri="{FF2B5EF4-FFF2-40B4-BE49-F238E27FC236}">
                    <a16:creationId xmlns:a16="http://schemas.microsoft.com/office/drawing/2014/main" id="{B838DAF3-0A45-4838-8849-66D5A1268AA0}"/>
                  </a:ext>
                </a:extLst>
              </p14:cNvPr>
              <p14:cNvContentPartPr/>
              <p14:nvPr/>
            </p14:nvContentPartPr>
            <p14:xfrm>
              <a:off x="8469317" y="4896307"/>
              <a:ext cx="92520" cy="46440"/>
            </p14:xfrm>
          </p:contentPart>
        </mc:Choice>
        <mc:Fallback>
          <p:pic>
            <p:nvPicPr>
              <p:cNvPr id="135386" name="Freihand 135385">
                <a:extLst>
                  <a:ext uri="{FF2B5EF4-FFF2-40B4-BE49-F238E27FC236}">
                    <a16:creationId xmlns:a16="http://schemas.microsoft.com/office/drawing/2014/main" id="{B838DAF3-0A45-4838-8849-66D5A1268AA0}"/>
                  </a:ext>
                </a:extLst>
              </p:cNvPr>
              <p:cNvPicPr/>
              <p:nvPr/>
            </p:nvPicPr>
            <p:blipFill>
              <a:blip r:embed="rId381"/>
              <a:stretch>
                <a:fillRect/>
              </a:stretch>
            </p:blipFill>
            <p:spPr>
              <a:xfrm>
                <a:off x="8464997" y="4891987"/>
                <a:ext cx="101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35387" name="Freihand 135386">
                <a:extLst>
                  <a:ext uri="{FF2B5EF4-FFF2-40B4-BE49-F238E27FC236}">
                    <a16:creationId xmlns:a16="http://schemas.microsoft.com/office/drawing/2014/main" id="{DFF87A38-910B-428E-A142-89713BFFFFD6}"/>
                  </a:ext>
                </a:extLst>
              </p14:cNvPr>
              <p14:cNvContentPartPr/>
              <p14:nvPr/>
            </p14:nvContentPartPr>
            <p14:xfrm>
              <a:off x="8550677" y="5068027"/>
              <a:ext cx="78840" cy="106920"/>
            </p14:xfrm>
          </p:contentPart>
        </mc:Choice>
        <mc:Fallback>
          <p:pic>
            <p:nvPicPr>
              <p:cNvPr id="135387" name="Freihand 135386">
                <a:extLst>
                  <a:ext uri="{FF2B5EF4-FFF2-40B4-BE49-F238E27FC236}">
                    <a16:creationId xmlns:a16="http://schemas.microsoft.com/office/drawing/2014/main" id="{DFF87A38-910B-428E-A142-89713BFFFFD6}"/>
                  </a:ext>
                </a:extLst>
              </p:cNvPr>
              <p:cNvPicPr/>
              <p:nvPr/>
            </p:nvPicPr>
            <p:blipFill>
              <a:blip r:embed="rId383"/>
              <a:stretch>
                <a:fillRect/>
              </a:stretch>
            </p:blipFill>
            <p:spPr>
              <a:xfrm>
                <a:off x="8546357" y="5063707"/>
                <a:ext cx="87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35389" name="Freihand 135388">
                <a:extLst>
                  <a:ext uri="{FF2B5EF4-FFF2-40B4-BE49-F238E27FC236}">
                    <a16:creationId xmlns:a16="http://schemas.microsoft.com/office/drawing/2014/main" id="{2F7C9F59-CA0E-4C45-8AEA-C4FDCE865787}"/>
                  </a:ext>
                </a:extLst>
              </p14:cNvPr>
              <p14:cNvContentPartPr/>
              <p14:nvPr/>
            </p14:nvContentPartPr>
            <p14:xfrm>
              <a:off x="4614797" y="2610667"/>
              <a:ext cx="365400" cy="64440"/>
            </p14:xfrm>
          </p:contentPart>
        </mc:Choice>
        <mc:Fallback>
          <p:pic>
            <p:nvPicPr>
              <p:cNvPr id="135389" name="Freihand 135388">
                <a:extLst>
                  <a:ext uri="{FF2B5EF4-FFF2-40B4-BE49-F238E27FC236}">
                    <a16:creationId xmlns:a16="http://schemas.microsoft.com/office/drawing/2014/main" id="{2F7C9F59-CA0E-4C45-8AEA-C4FDCE865787}"/>
                  </a:ext>
                </a:extLst>
              </p:cNvPr>
              <p:cNvPicPr/>
              <p:nvPr/>
            </p:nvPicPr>
            <p:blipFill>
              <a:blip r:embed="rId385"/>
              <a:stretch>
                <a:fillRect/>
              </a:stretch>
            </p:blipFill>
            <p:spPr>
              <a:xfrm>
                <a:off x="4610477" y="2606347"/>
                <a:ext cx="3740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35390" name="Freihand 135389">
                <a:extLst>
                  <a:ext uri="{FF2B5EF4-FFF2-40B4-BE49-F238E27FC236}">
                    <a16:creationId xmlns:a16="http://schemas.microsoft.com/office/drawing/2014/main" id="{25A49FF2-89D8-470D-8F5A-A6624A9076C1}"/>
                  </a:ext>
                </a:extLst>
              </p14:cNvPr>
              <p14:cNvContentPartPr/>
              <p14:nvPr/>
            </p14:nvContentPartPr>
            <p14:xfrm>
              <a:off x="4657277" y="3004507"/>
              <a:ext cx="317880" cy="47880"/>
            </p14:xfrm>
          </p:contentPart>
        </mc:Choice>
        <mc:Fallback>
          <p:pic>
            <p:nvPicPr>
              <p:cNvPr id="135390" name="Freihand 135389">
                <a:extLst>
                  <a:ext uri="{FF2B5EF4-FFF2-40B4-BE49-F238E27FC236}">
                    <a16:creationId xmlns:a16="http://schemas.microsoft.com/office/drawing/2014/main" id="{25A49FF2-89D8-470D-8F5A-A6624A9076C1}"/>
                  </a:ext>
                </a:extLst>
              </p:cNvPr>
              <p:cNvPicPr/>
              <p:nvPr/>
            </p:nvPicPr>
            <p:blipFill>
              <a:blip r:embed="rId387"/>
              <a:stretch>
                <a:fillRect/>
              </a:stretch>
            </p:blipFill>
            <p:spPr>
              <a:xfrm>
                <a:off x="4652957" y="3000187"/>
                <a:ext cx="3265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35391" name="Freihand 135390">
                <a:extLst>
                  <a:ext uri="{FF2B5EF4-FFF2-40B4-BE49-F238E27FC236}">
                    <a16:creationId xmlns:a16="http://schemas.microsoft.com/office/drawing/2014/main" id="{121E5FA4-C8B7-41E0-855E-8F7FA0B58CCB}"/>
                  </a:ext>
                </a:extLst>
              </p14:cNvPr>
              <p14:cNvContentPartPr/>
              <p14:nvPr/>
            </p14:nvContentPartPr>
            <p14:xfrm>
              <a:off x="6492917" y="3412387"/>
              <a:ext cx="250200" cy="34200"/>
            </p14:xfrm>
          </p:contentPart>
        </mc:Choice>
        <mc:Fallback>
          <p:pic>
            <p:nvPicPr>
              <p:cNvPr id="135391" name="Freihand 135390">
                <a:extLst>
                  <a:ext uri="{FF2B5EF4-FFF2-40B4-BE49-F238E27FC236}">
                    <a16:creationId xmlns:a16="http://schemas.microsoft.com/office/drawing/2014/main" id="{121E5FA4-C8B7-41E0-855E-8F7FA0B58CCB}"/>
                  </a:ext>
                </a:extLst>
              </p:cNvPr>
              <p:cNvPicPr/>
              <p:nvPr/>
            </p:nvPicPr>
            <p:blipFill>
              <a:blip r:embed="rId389"/>
              <a:stretch>
                <a:fillRect/>
              </a:stretch>
            </p:blipFill>
            <p:spPr>
              <a:xfrm>
                <a:off x="6488597" y="3408067"/>
                <a:ext cx="2588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35392" name="Freihand 135391">
                <a:extLst>
                  <a:ext uri="{FF2B5EF4-FFF2-40B4-BE49-F238E27FC236}">
                    <a16:creationId xmlns:a16="http://schemas.microsoft.com/office/drawing/2014/main" id="{365EFCC5-1C49-4027-8C80-EAB2BE71F801}"/>
                  </a:ext>
                </a:extLst>
              </p14:cNvPr>
              <p14:cNvContentPartPr/>
              <p14:nvPr/>
            </p14:nvContentPartPr>
            <p14:xfrm>
              <a:off x="6598037" y="3096307"/>
              <a:ext cx="292320" cy="39240"/>
            </p14:xfrm>
          </p:contentPart>
        </mc:Choice>
        <mc:Fallback>
          <p:pic>
            <p:nvPicPr>
              <p:cNvPr id="135392" name="Freihand 135391">
                <a:extLst>
                  <a:ext uri="{FF2B5EF4-FFF2-40B4-BE49-F238E27FC236}">
                    <a16:creationId xmlns:a16="http://schemas.microsoft.com/office/drawing/2014/main" id="{365EFCC5-1C49-4027-8C80-EAB2BE71F801}"/>
                  </a:ext>
                </a:extLst>
              </p:cNvPr>
              <p:cNvPicPr/>
              <p:nvPr/>
            </p:nvPicPr>
            <p:blipFill>
              <a:blip r:embed="rId391"/>
              <a:stretch>
                <a:fillRect/>
              </a:stretch>
            </p:blipFill>
            <p:spPr>
              <a:xfrm>
                <a:off x="6593717" y="3091987"/>
                <a:ext cx="3009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35394" name="Freihand 135393">
                <a:extLst>
                  <a:ext uri="{FF2B5EF4-FFF2-40B4-BE49-F238E27FC236}">
                    <a16:creationId xmlns:a16="http://schemas.microsoft.com/office/drawing/2014/main" id="{6665D036-0520-4D30-8C8E-9209302D763F}"/>
                  </a:ext>
                </a:extLst>
              </p14:cNvPr>
              <p14:cNvContentPartPr/>
              <p14:nvPr/>
            </p14:nvContentPartPr>
            <p14:xfrm>
              <a:off x="6602717" y="2433907"/>
              <a:ext cx="68400" cy="590040"/>
            </p14:xfrm>
          </p:contentPart>
        </mc:Choice>
        <mc:Fallback>
          <p:pic>
            <p:nvPicPr>
              <p:cNvPr id="135394" name="Freihand 135393">
                <a:extLst>
                  <a:ext uri="{FF2B5EF4-FFF2-40B4-BE49-F238E27FC236}">
                    <a16:creationId xmlns:a16="http://schemas.microsoft.com/office/drawing/2014/main" id="{6665D036-0520-4D30-8C8E-9209302D763F}"/>
                  </a:ext>
                </a:extLst>
              </p:cNvPr>
              <p:cNvPicPr/>
              <p:nvPr/>
            </p:nvPicPr>
            <p:blipFill>
              <a:blip r:embed="rId393"/>
              <a:stretch>
                <a:fillRect/>
              </a:stretch>
            </p:blipFill>
            <p:spPr>
              <a:xfrm>
                <a:off x="6598397" y="2429587"/>
                <a:ext cx="7704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35395" name="Freihand 135394">
                <a:extLst>
                  <a:ext uri="{FF2B5EF4-FFF2-40B4-BE49-F238E27FC236}">
                    <a16:creationId xmlns:a16="http://schemas.microsoft.com/office/drawing/2014/main" id="{15C61202-1154-4FC8-A05C-5D47BA6057F6}"/>
                  </a:ext>
                </a:extLst>
              </p14:cNvPr>
              <p14:cNvContentPartPr/>
              <p14:nvPr/>
            </p14:nvContentPartPr>
            <p14:xfrm>
              <a:off x="6531797" y="2800387"/>
              <a:ext cx="269640" cy="255600"/>
            </p14:xfrm>
          </p:contentPart>
        </mc:Choice>
        <mc:Fallback>
          <p:pic>
            <p:nvPicPr>
              <p:cNvPr id="135395" name="Freihand 135394">
                <a:extLst>
                  <a:ext uri="{FF2B5EF4-FFF2-40B4-BE49-F238E27FC236}">
                    <a16:creationId xmlns:a16="http://schemas.microsoft.com/office/drawing/2014/main" id="{15C61202-1154-4FC8-A05C-5D47BA6057F6}"/>
                  </a:ext>
                </a:extLst>
              </p:cNvPr>
              <p:cNvPicPr/>
              <p:nvPr/>
            </p:nvPicPr>
            <p:blipFill>
              <a:blip r:embed="rId395"/>
              <a:stretch>
                <a:fillRect/>
              </a:stretch>
            </p:blipFill>
            <p:spPr>
              <a:xfrm>
                <a:off x="6527477" y="2796067"/>
                <a:ext cx="2782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35397" name="Freihand 135396">
                <a:extLst>
                  <a:ext uri="{FF2B5EF4-FFF2-40B4-BE49-F238E27FC236}">
                    <a16:creationId xmlns:a16="http://schemas.microsoft.com/office/drawing/2014/main" id="{AA24F8BD-E771-4DFB-93A4-99B9C4F75F3A}"/>
                  </a:ext>
                </a:extLst>
              </p14:cNvPr>
              <p14:cNvContentPartPr/>
              <p14:nvPr/>
            </p14:nvContentPartPr>
            <p14:xfrm>
              <a:off x="6509837" y="2213947"/>
              <a:ext cx="29160" cy="179280"/>
            </p14:xfrm>
          </p:contentPart>
        </mc:Choice>
        <mc:Fallback>
          <p:pic>
            <p:nvPicPr>
              <p:cNvPr id="135397" name="Freihand 135396">
                <a:extLst>
                  <a:ext uri="{FF2B5EF4-FFF2-40B4-BE49-F238E27FC236}">
                    <a16:creationId xmlns:a16="http://schemas.microsoft.com/office/drawing/2014/main" id="{AA24F8BD-E771-4DFB-93A4-99B9C4F75F3A}"/>
                  </a:ext>
                </a:extLst>
              </p:cNvPr>
              <p:cNvPicPr/>
              <p:nvPr/>
            </p:nvPicPr>
            <p:blipFill>
              <a:blip r:embed="rId397"/>
              <a:stretch>
                <a:fillRect/>
              </a:stretch>
            </p:blipFill>
            <p:spPr>
              <a:xfrm>
                <a:off x="6505517" y="2209627"/>
                <a:ext cx="378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35398" name="Freihand 135397">
                <a:extLst>
                  <a:ext uri="{FF2B5EF4-FFF2-40B4-BE49-F238E27FC236}">
                    <a16:creationId xmlns:a16="http://schemas.microsoft.com/office/drawing/2014/main" id="{B8DF9A55-3DAF-44B1-BC9F-58F9BFB385C0}"/>
                  </a:ext>
                </a:extLst>
              </p14:cNvPr>
              <p14:cNvContentPartPr/>
              <p14:nvPr/>
            </p14:nvContentPartPr>
            <p14:xfrm>
              <a:off x="6454757" y="2265427"/>
              <a:ext cx="188640" cy="30240"/>
            </p14:xfrm>
          </p:contentPart>
        </mc:Choice>
        <mc:Fallback>
          <p:pic>
            <p:nvPicPr>
              <p:cNvPr id="135398" name="Freihand 135397">
                <a:extLst>
                  <a:ext uri="{FF2B5EF4-FFF2-40B4-BE49-F238E27FC236}">
                    <a16:creationId xmlns:a16="http://schemas.microsoft.com/office/drawing/2014/main" id="{B8DF9A55-3DAF-44B1-BC9F-58F9BFB385C0}"/>
                  </a:ext>
                </a:extLst>
              </p:cNvPr>
              <p:cNvPicPr/>
              <p:nvPr/>
            </p:nvPicPr>
            <p:blipFill>
              <a:blip r:embed="rId399"/>
              <a:stretch>
                <a:fillRect/>
              </a:stretch>
            </p:blipFill>
            <p:spPr>
              <a:xfrm>
                <a:off x="6450437" y="2261107"/>
                <a:ext cx="197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35400" name="Freihand 135399">
                <a:extLst>
                  <a:ext uri="{FF2B5EF4-FFF2-40B4-BE49-F238E27FC236}">
                    <a16:creationId xmlns:a16="http://schemas.microsoft.com/office/drawing/2014/main" id="{60C02434-17F3-4D12-841A-3E719C67728A}"/>
                  </a:ext>
                </a:extLst>
              </p14:cNvPr>
              <p14:cNvContentPartPr/>
              <p14:nvPr/>
            </p14:nvContentPartPr>
            <p14:xfrm>
              <a:off x="6743837" y="2193067"/>
              <a:ext cx="121320" cy="188640"/>
            </p14:xfrm>
          </p:contentPart>
        </mc:Choice>
        <mc:Fallback>
          <p:pic>
            <p:nvPicPr>
              <p:cNvPr id="135400" name="Freihand 135399">
                <a:extLst>
                  <a:ext uri="{FF2B5EF4-FFF2-40B4-BE49-F238E27FC236}">
                    <a16:creationId xmlns:a16="http://schemas.microsoft.com/office/drawing/2014/main" id="{60C02434-17F3-4D12-841A-3E719C67728A}"/>
                  </a:ext>
                </a:extLst>
              </p:cNvPr>
              <p:cNvPicPr/>
              <p:nvPr/>
            </p:nvPicPr>
            <p:blipFill>
              <a:blip r:embed="rId401"/>
              <a:stretch>
                <a:fillRect/>
              </a:stretch>
            </p:blipFill>
            <p:spPr>
              <a:xfrm>
                <a:off x="6739517" y="2188747"/>
                <a:ext cx="1299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35401" name="Freihand 135400">
                <a:extLst>
                  <a:ext uri="{FF2B5EF4-FFF2-40B4-BE49-F238E27FC236}">
                    <a16:creationId xmlns:a16="http://schemas.microsoft.com/office/drawing/2014/main" id="{09CA3D32-2967-4BE1-920E-D70457A60A61}"/>
                  </a:ext>
                </a:extLst>
              </p14:cNvPr>
              <p14:cNvContentPartPr/>
              <p14:nvPr/>
            </p14:nvContentPartPr>
            <p14:xfrm>
              <a:off x="6747797" y="2126467"/>
              <a:ext cx="126000" cy="18000"/>
            </p14:xfrm>
          </p:contentPart>
        </mc:Choice>
        <mc:Fallback>
          <p:pic>
            <p:nvPicPr>
              <p:cNvPr id="135401" name="Freihand 135400">
                <a:extLst>
                  <a:ext uri="{FF2B5EF4-FFF2-40B4-BE49-F238E27FC236}">
                    <a16:creationId xmlns:a16="http://schemas.microsoft.com/office/drawing/2014/main" id="{09CA3D32-2967-4BE1-920E-D70457A60A61}"/>
                  </a:ext>
                </a:extLst>
              </p:cNvPr>
              <p:cNvPicPr/>
              <p:nvPr/>
            </p:nvPicPr>
            <p:blipFill>
              <a:blip r:embed="rId403"/>
              <a:stretch>
                <a:fillRect/>
              </a:stretch>
            </p:blipFill>
            <p:spPr>
              <a:xfrm>
                <a:off x="6743477" y="2122147"/>
                <a:ext cx="134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35402" name="Freihand 135401">
                <a:extLst>
                  <a:ext uri="{FF2B5EF4-FFF2-40B4-BE49-F238E27FC236}">
                    <a16:creationId xmlns:a16="http://schemas.microsoft.com/office/drawing/2014/main" id="{B3D385F1-EE75-4C6F-A890-D726B2E0EF24}"/>
                  </a:ext>
                </a:extLst>
              </p14:cNvPr>
              <p14:cNvContentPartPr/>
              <p14:nvPr/>
            </p14:nvContentPartPr>
            <p14:xfrm>
              <a:off x="6906557" y="2187667"/>
              <a:ext cx="92880" cy="143280"/>
            </p14:xfrm>
          </p:contentPart>
        </mc:Choice>
        <mc:Fallback>
          <p:pic>
            <p:nvPicPr>
              <p:cNvPr id="135402" name="Freihand 135401">
                <a:extLst>
                  <a:ext uri="{FF2B5EF4-FFF2-40B4-BE49-F238E27FC236}">
                    <a16:creationId xmlns:a16="http://schemas.microsoft.com/office/drawing/2014/main" id="{B3D385F1-EE75-4C6F-A890-D726B2E0EF24}"/>
                  </a:ext>
                </a:extLst>
              </p:cNvPr>
              <p:cNvPicPr/>
              <p:nvPr/>
            </p:nvPicPr>
            <p:blipFill>
              <a:blip r:embed="rId405"/>
              <a:stretch>
                <a:fillRect/>
              </a:stretch>
            </p:blipFill>
            <p:spPr>
              <a:xfrm>
                <a:off x="6902237" y="2183347"/>
                <a:ext cx="101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35403" name="Freihand 135402">
                <a:extLst>
                  <a:ext uri="{FF2B5EF4-FFF2-40B4-BE49-F238E27FC236}">
                    <a16:creationId xmlns:a16="http://schemas.microsoft.com/office/drawing/2014/main" id="{27B59D88-EE20-4B68-8FB8-4F3C717C615D}"/>
                  </a:ext>
                </a:extLst>
              </p14:cNvPr>
              <p14:cNvContentPartPr/>
              <p14:nvPr/>
            </p14:nvContentPartPr>
            <p14:xfrm>
              <a:off x="7021397" y="2205307"/>
              <a:ext cx="63360" cy="113040"/>
            </p14:xfrm>
          </p:contentPart>
        </mc:Choice>
        <mc:Fallback>
          <p:pic>
            <p:nvPicPr>
              <p:cNvPr id="135403" name="Freihand 135402">
                <a:extLst>
                  <a:ext uri="{FF2B5EF4-FFF2-40B4-BE49-F238E27FC236}">
                    <a16:creationId xmlns:a16="http://schemas.microsoft.com/office/drawing/2014/main" id="{27B59D88-EE20-4B68-8FB8-4F3C717C615D}"/>
                  </a:ext>
                </a:extLst>
              </p:cNvPr>
              <p:cNvPicPr/>
              <p:nvPr/>
            </p:nvPicPr>
            <p:blipFill>
              <a:blip r:embed="rId407"/>
              <a:stretch>
                <a:fillRect/>
              </a:stretch>
            </p:blipFill>
            <p:spPr>
              <a:xfrm>
                <a:off x="7017077" y="2200987"/>
                <a:ext cx="72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35404" name="Freihand 135403">
                <a:extLst>
                  <a:ext uri="{FF2B5EF4-FFF2-40B4-BE49-F238E27FC236}">
                    <a16:creationId xmlns:a16="http://schemas.microsoft.com/office/drawing/2014/main" id="{760A4ABD-10CB-4E1C-9998-2D1941340452}"/>
                  </a:ext>
                </a:extLst>
              </p14:cNvPr>
              <p14:cNvContentPartPr/>
              <p14:nvPr/>
            </p14:nvContentPartPr>
            <p14:xfrm>
              <a:off x="7151357" y="2271547"/>
              <a:ext cx="12960" cy="39960"/>
            </p14:xfrm>
          </p:contentPart>
        </mc:Choice>
        <mc:Fallback>
          <p:pic>
            <p:nvPicPr>
              <p:cNvPr id="135404" name="Freihand 135403">
                <a:extLst>
                  <a:ext uri="{FF2B5EF4-FFF2-40B4-BE49-F238E27FC236}">
                    <a16:creationId xmlns:a16="http://schemas.microsoft.com/office/drawing/2014/main" id="{760A4ABD-10CB-4E1C-9998-2D1941340452}"/>
                  </a:ext>
                </a:extLst>
              </p:cNvPr>
              <p:cNvPicPr/>
              <p:nvPr/>
            </p:nvPicPr>
            <p:blipFill>
              <a:blip r:embed="rId409"/>
              <a:stretch>
                <a:fillRect/>
              </a:stretch>
            </p:blipFill>
            <p:spPr>
              <a:xfrm>
                <a:off x="7147037" y="2267227"/>
                <a:ext cx="216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35405" name="Freihand 135404">
                <a:extLst>
                  <a:ext uri="{FF2B5EF4-FFF2-40B4-BE49-F238E27FC236}">
                    <a16:creationId xmlns:a16="http://schemas.microsoft.com/office/drawing/2014/main" id="{D030D682-A7BE-4FC1-87D2-83B2E78D189C}"/>
                  </a:ext>
                </a:extLst>
              </p14:cNvPr>
              <p14:cNvContentPartPr/>
              <p14:nvPr/>
            </p14:nvContentPartPr>
            <p14:xfrm>
              <a:off x="7190237" y="2146627"/>
              <a:ext cx="217800" cy="124920"/>
            </p14:xfrm>
          </p:contentPart>
        </mc:Choice>
        <mc:Fallback>
          <p:pic>
            <p:nvPicPr>
              <p:cNvPr id="135405" name="Freihand 135404">
                <a:extLst>
                  <a:ext uri="{FF2B5EF4-FFF2-40B4-BE49-F238E27FC236}">
                    <a16:creationId xmlns:a16="http://schemas.microsoft.com/office/drawing/2014/main" id="{D030D682-A7BE-4FC1-87D2-83B2E78D189C}"/>
                  </a:ext>
                </a:extLst>
              </p:cNvPr>
              <p:cNvPicPr/>
              <p:nvPr/>
            </p:nvPicPr>
            <p:blipFill>
              <a:blip r:embed="rId411"/>
              <a:stretch>
                <a:fillRect/>
              </a:stretch>
            </p:blipFill>
            <p:spPr>
              <a:xfrm>
                <a:off x="7185917" y="2142307"/>
                <a:ext cx="226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35406" name="Freihand 135405">
                <a:extLst>
                  <a:ext uri="{FF2B5EF4-FFF2-40B4-BE49-F238E27FC236}">
                    <a16:creationId xmlns:a16="http://schemas.microsoft.com/office/drawing/2014/main" id="{EE4778E6-F80A-443D-8A9A-54BB4304A9E8}"/>
                  </a:ext>
                </a:extLst>
              </p14:cNvPr>
              <p14:cNvContentPartPr/>
              <p14:nvPr/>
            </p14:nvContentPartPr>
            <p14:xfrm>
              <a:off x="7401917" y="2137627"/>
              <a:ext cx="157320" cy="167760"/>
            </p14:xfrm>
          </p:contentPart>
        </mc:Choice>
        <mc:Fallback>
          <p:pic>
            <p:nvPicPr>
              <p:cNvPr id="135406" name="Freihand 135405">
                <a:extLst>
                  <a:ext uri="{FF2B5EF4-FFF2-40B4-BE49-F238E27FC236}">
                    <a16:creationId xmlns:a16="http://schemas.microsoft.com/office/drawing/2014/main" id="{EE4778E6-F80A-443D-8A9A-54BB4304A9E8}"/>
                  </a:ext>
                </a:extLst>
              </p:cNvPr>
              <p:cNvPicPr/>
              <p:nvPr/>
            </p:nvPicPr>
            <p:blipFill>
              <a:blip r:embed="rId413"/>
              <a:stretch>
                <a:fillRect/>
              </a:stretch>
            </p:blipFill>
            <p:spPr>
              <a:xfrm>
                <a:off x="7397597" y="2133307"/>
                <a:ext cx="1659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35407" name="Freihand 135406">
                <a:extLst>
                  <a:ext uri="{FF2B5EF4-FFF2-40B4-BE49-F238E27FC236}">
                    <a16:creationId xmlns:a16="http://schemas.microsoft.com/office/drawing/2014/main" id="{8EC5ADA0-7081-4F6E-A3CA-51E2E7BE1D4B}"/>
                  </a:ext>
                </a:extLst>
              </p14:cNvPr>
              <p14:cNvContentPartPr/>
              <p14:nvPr/>
            </p14:nvContentPartPr>
            <p14:xfrm>
              <a:off x="6543317" y="2376307"/>
              <a:ext cx="1199160" cy="117000"/>
            </p14:xfrm>
          </p:contentPart>
        </mc:Choice>
        <mc:Fallback>
          <p:pic>
            <p:nvPicPr>
              <p:cNvPr id="135407" name="Freihand 135406">
                <a:extLst>
                  <a:ext uri="{FF2B5EF4-FFF2-40B4-BE49-F238E27FC236}">
                    <a16:creationId xmlns:a16="http://schemas.microsoft.com/office/drawing/2014/main" id="{8EC5ADA0-7081-4F6E-A3CA-51E2E7BE1D4B}"/>
                  </a:ext>
                </a:extLst>
              </p:cNvPr>
              <p:cNvPicPr/>
              <p:nvPr/>
            </p:nvPicPr>
            <p:blipFill>
              <a:blip r:embed="rId415"/>
              <a:stretch>
                <a:fillRect/>
              </a:stretch>
            </p:blipFill>
            <p:spPr>
              <a:xfrm>
                <a:off x="6538997" y="2371987"/>
                <a:ext cx="1207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35409" name="Freihand 135408">
                <a:extLst>
                  <a:ext uri="{FF2B5EF4-FFF2-40B4-BE49-F238E27FC236}">
                    <a16:creationId xmlns:a16="http://schemas.microsoft.com/office/drawing/2014/main" id="{01193F05-65B3-40E8-9F0E-7327C6784CF5}"/>
                  </a:ext>
                </a:extLst>
              </p14:cNvPr>
              <p14:cNvContentPartPr/>
              <p14:nvPr/>
            </p14:nvContentPartPr>
            <p14:xfrm>
              <a:off x="6138677" y="6391027"/>
              <a:ext cx="329040" cy="151560"/>
            </p14:xfrm>
          </p:contentPart>
        </mc:Choice>
        <mc:Fallback>
          <p:pic>
            <p:nvPicPr>
              <p:cNvPr id="135409" name="Freihand 135408">
                <a:extLst>
                  <a:ext uri="{FF2B5EF4-FFF2-40B4-BE49-F238E27FC236}">
                    <a16:creationId xmlns:a16="http://schemas.microsoft.com/office/drawing/2014/main" id="{01193F05-65B3-40E8-9F0E-7327C6784CF5}"/>
                  </a:ext>
                </a:extLst>
              </p:cNvPr>
              <p:cNvPicPr/>
              <p:nvPr/>
            </p:nvPicPr>
            <p:blipFill>
              <a:blip r:embed="rId417"/>
              <a:stretch>
                <a:fillRect/>
              </a:stretch>
            </p:blipFill>
            <p:spPr>
              <a:xfrm>
                <a:off x="6134357" y="6386707"/>
                <a:ext cx="3376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35410" name="Freihand 135409">
                <a:extLst>
                  <a:ext uri="{FF2B5EF4-FFF2-40B4-BE49-F238E27FC236}">
                    <a16:creationId xmlns:a16="http://schemas.microsoft.com/office/drawing/2014/main" id="{6296235E-264A-4546-A028-D6A7D29DAC39}"/>
                  </a:ext>
                </a:extLst>
              </p14:cNvPr>
              <p14:cNvContentPartPr/>
              <p14:nvPr/>
            </p14:nvContentPartPr>
            <p14:xfrm>
              <a:off x="6353957" y="6315427"/>
              <a:ext cx="203040" cy="212400"/>
            </p14:xfrm>
          </p:contentPart>
        </mc:Choice>
        <mc:Fallback>
          <p:pic>
            <p:nvPicPr>
              <p:cNvPr id="135410" name="Freihand 135409">
                <a:extLst>
                  <a:ext uri="{FF2B5EF4-FFF2-40B4-BE49-F238E27FC236}">
                    <a16:creationId xmlns:a16="http://schemas.microsoft.com/office/drawing/2014/main" id="{6296235E-264A-4546-A028-D6A7D29DAC39}"/>
                  </a:ext>
                </a:extLst>
              </p:cNvPr>
              <p:cNvPicPr/>
              <p:nvPr/>
            </p:nvPicPr>
            <p:blipFill>
              <a:blip r:embed="rId419"/>
              <a:stretch>
                <a:fillRect/>
              </a:stretch>
            </p:blipFill>
            <p:spPr>
              <a:xfrm>
                <a:off x="6349637" y="6311107"/>
                <a:ext cx="2116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35412" name="Freihand 135411">
                <a:extLst>
                  <a:ext uri="{FF2B5EF4-FFF2-40B4-BE49-F238E27FC236}">
                    <a16:creationId xmlns:a16="http://schemas.microsoft.com/office/drawing/2014/main" id="{7A1C8595-A274-490B-A01D-7A1A694F4F1D}"/>
                  </a:ext>
                </a:extLst>
              </p14:cNvPr>
              <p14:cNvContentPartPr/>
              <p14:nvPr/>
            </p14:nvContentPartPr>
            <p14:xfrm>
              <a:off x="6675437" y="6197707"/>
              <a:ext cx="34200" cy="144360"/>
            </p14:xfrm>
          </p:contentPart>
        </mc:Choice>
        <mc:Fallback>
          <p:pic>
            <p:nvPicPr>
              <p:cNvPr id="135412" name="Freihand 135411">
                <a:extLst>
                  <a:ext uri="{FF2B5EF4-FFF2-40B4-BE49-F238E27FC236}">
                    <a16:creationId xmlns:a16="http://schemas.microsoft.com/office/drawing/2014/main" id="{7A1C8595-A274-490B-A01D-7A1A694F4F1D}"/>
                  </a:ext>
                </a:extLst>
              </p:cNvPr>
              <p:cNvPicPr/>
              <p:nvPr/>
            </p:nvPicPr>
            <p:blipFill>
              <a:blip r:embed="rId421"/>
              <a:stretch>
                <a:fillRect/>
              </a:stretch>
            </p:blipFill>
            <p:spPr>
              <a:xfrm>
                <a:off x="6671117" y="6193387"/>
                <a:ext cx="428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35413" name="Freihand 135412">
                <a:extLst>
                  <a:ext uri="{FF2B5EF4-FFF2-40B4-BE49-F238E27FC236}">
                    <a16:creationId xmlns:a16="http://schemas.microsoft.com/office/drawing/2014/main" id="{482F48B8-1917-4D2C-97E0-23084B360561}"/>
                  </a:ext>
                </a:extLst>
              </p14:cNvPr>
              <p14:cNvContentPartPr/>
              <p14:nvPr/>
            </p14:nvContentPartPr>
            <p14:xfrm>
              <a:off x="6645197" y="6133267"/>
              <a:ext cx="166320" cy="46080"/>
            </p14:xfrm>
          </p:contentPart>
        </mc:Choice>
        <mc:Fallback>
          <p:pic>
            <p:nvPicPr>
              <p:cNvPr id="135413" name="Freihand 135412">
                <a:extLst>
                  <a:ext uri="{FF2B5EF4-FFF2-40B4-BE49-F238E27FC236}">
                    <a16:creationId xmlns:a16="http://schemas.microsoft.com/office/drawing/2014/main" id="{482F48B8-1917-4D2C-97E0-23084B360561}"/>
                  </a:ext>
                </a:extLst>
              </p:cNvPr>
              <p:cNvPicPr/>
              <p:nvPr/>
            </p:nvPicPr>
            <p:blipFill>
              <a:blip r:embed="rId423"/>
              <a:stretch>
                <a:fillRect/>
              </a:stretch>
            </p:blipFill>
            <p:spPr>
              <a:xfrm>
                <a:off x="6640877" y="6128947"/>
                <a:ext cx="174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35414" name="Freihand 135413">
                <a:extLst>
                  <a:ext uri="{FF2B5EF4-FFF2-40B4-BE49-F238E27FC236}">
                    <a16:creationId xmlns:a16="http://schemas.microsoft.com/office/drawing/2014/main" id="{FBE508B5-913E-4A4B-809E-11B53CC26AB1}"/>
                  </a:ext>
                </a:extLst>
              </p14:cNvPr>
              <p14:cNvContentPartPr/>
              <p14:nvPr/>
            </p14:nvContentPartPr>
            <p14:xfrm>
              <a:off x="6675797" y="6154147"/>
              <a:ext cx="130680" cy="174240"/>
            </p14:xfrm>
          </p:contentPart>
        </mc:Choice>
        <mc:Fallback>
          <p:pic>
            <p:nvPicPr>
              <p:cNvPr id="135414" name="Freihand 135413">
                <a:extLst>
                  <a:ext uri="{FF2B5EF4-FFF2-40B4-BE49-F238E27FC236}">
                    <a16:creationId xmlns:a16="http://schemas.microsoft.com/office/drawing/2014/main" id="{FBE508B5-913E-4A4B-809E-11B53CC26AB1}"/>
                  </a:ext>
                </a:extLst>
              </p:cNvPr>
              <p:cNvPicPr/>
              <p:nvPr/>
            </p:nvPicPr>
            <p:blipFill>
              <a:blip r:embed="rId425"/>
              <a:stretch>
                <a:fillRect/>
              </a:stretch>
            </p:blipFill>
            <p:spPr>
              <a:xfrm>
                <a:off x="6671477" y="6149827"/>
                <a:ext cx="1393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35415" name="Freihand 135414">
                <a:extLst>
                  <a:ext uri="{FF2B5EF4-FFF2-40B4-BE49-F238E27FC236}">
                    <a16:creationId xmlns:a16="http://schemas.microsoft.com/office/drawing/2014/main" id="{13CDADE4-2FC7-46FD-A3D0-9726BED7BA40}"/>
                  </a:ext>
                </a:extLst>
              </p14:cNvPr>
              <p14:cNvContentPartPr/>
              <p14:nvPr/>
            </p14:nvContentPartPr>
            <p14:xfrm>
              <a:off x="6820517" y="6145147"/>
              <a:ext cx="109800" cy="130680"/>
            </p14:xfrm>
          </p:contentPart>
        </mc:Choice>
        <mc:Fallback>
          <p:pic>
            <p:nvPicPr>
              <p:cNvPr id="135415" name="Freihand 135414">
                <a:extLst>
                  <a:ext uri="{FF2B5EF4-FFF2-40B4-BE49-F238E27FC236}">
                    <a16:creationId xmlns:a16="http://schemas.microsoft.com/office/drawing/2014/main" id="{13CDADE4-2FC7-46FD-A3D0-9726BED7BA40}"/>
                  </a:ext>
                </a:extLst>
              </p:cNvPr>
              <p:cNvPicPr/>
              <p:nvPr/>
            </p:nvPicPr>
            <p:blipFill>
              <a:blip r:embed="rId427"/>
              <a:stretch>
                <a:fillRect/>
              </a:stretch>
            </p:blipFill>
            <p:spPr>
              <a:xfrm>
                <a:off x="6816197" y="6140827"/>
                <a:ext cx="118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35416" name="Freihand 135415">
                <a:extLst>
                  <a:ext uri="{FF2B5EF4-FFF2-40B4-BE49-F238E27FC236}">
                    <a16:creationId xmlns:a16="http://schemas.microsoft.com/office/drawing/2014/main" id="{C312F835-97A4-40D3-A761-D979B7DA98A6}"/>
                  </a:ext>
                </a:extLst>
              </p14:cNvPr>
              <p14:cNvContentPartPr/>
              <p14:nvPr/>
            </p14:nvContentPartPr>
            <p14:xfrm>
              <a:off x="6943997" y="6031027"/>
              <a:ext cx="87480" cy="187200"/>
            </p14:xfrm>
          </p:contentPart>
        </mc:Choice>
        <mc:Fallback>
          <p:pic>
            <p:nvPicPr>
              <p:cNvPr id="135416" name="Freihand 135415">
                <a:extLst>
                  <a:ext uri="{FF2B5EF4-FFF2-40B4-BE49-F238E27FC236}">
                    <a16:creationId xmlns:a16="http://schemas.microsoft.com/office/drawing/2014/main" id="{C312F835-97A4-40D3-A761-D979B7DA98A6}"/>
                  </a:ext>
                </a:extLst>
              </p:cNvPr>
              <p:cNvPicPr/>
              <p:nvPr/>
            </p:nvPicPr>
            <p:blipFill>
              <a:blip r:embed="rId429"/>
              <a:stretch>
                <a:fillRect/>
              </a:stretch>
            </p:blipFill>
            <p:spPr>
              <a:xfrm>
                <a:off x="6939677" y="6026707"/>
                <a:ext cx="96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35417" name="Freihand 135416">
                <a:extLst>
                  <a:ext uri="{FF2B5EF4-FFF2-40B4-BE49-F238E27FC236}">
                    <a16:creationId xmlns:a16="http://schemas.microsoft.com/office/drawing/2014/main" id="{88571E41-43CE-42F8-88BE-8FEB987DBD3C}"/>
                  </a:ext>
                </a:extLst>
              </p14:cNvPr>
              <p14:cNvContentPartPr/>
              <p14:nvPr/>
            </p14:nvContentPartPr>
            <p14:xfrm>
              <a:off x="6995837" y="6132187"/>
              <a:ext cx="74880" cy="69480"/>
            </p14:xfrm>
          </p:contentPart>
        </mc:Choice>
        <mc:Fallback>
          <p:pic>
            <p:nvPicPr>
              <p:cNvPr id="135417" name="Freihand 135416">
                <a:extLst>
                  <a:ext uri="{FF2B5EF4-FFF2-40B4-BE49-F238E27FC236}">
                    <a16:creationId xmlns:a16="http://schemas.microsoft.com/office/drawing/2014/main" id="{88571E41-43CE-42F8-88BE-8FEB987DBD3C}"/>
                  </a:ext>
                </a:extLst>
              </p:cNvPr>
              <p:cNvPicPr/>
              <p:nvPr/>
            </p:nvPicPr>
            <p:blipFill>
              <a:blip r:embed="rId431"/>
              <a:stretch>
                <a:fillRect/>
              </a:stretch>
            </p:blipFill>
            <p:spPr>
              <a:xfrm>
                <a:off x="6991517" y="6127867"/>
                <a:ext cx="83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35418" name="Freihand 135417">
                <a:extLst>
                  <a:ext uri="{FF2B5EF4-FFF2-40B4-BE49-F238E27FC236}">
                    <a16:creationId xmlns:a16="http://schemas.microsoft.com/office/drawing/2014/main" id="{144C1F5E-FD4D-4E61-A156-D284B293C97A}"/>
                  </a:ext>
                </a:extLst>
              </p14:cNvPr>
              <p14:cNvContentPartPr/>
              <p14:nvPr/>
            </p14:nvContentPartPr>
            <p14:xfrm>
              <a:off x="7073237" y="6001147"/>
              <a:ext cx="358920" cy="223560"/>
            </p14:xfrm>
          </p:contentPart>
        </mc:Choice>
        <mc:Fallback>
          <p:pic>
            <p:nvPicPr>
              <p:cNvPr id="135418" name="Freihand 135417">
                <a:extLst>
                  <a:ext uri="{FF2B5EF4-FFF2-40B4-BE49-F238E27FC236}">
                    <a16:creationId xmlns:a16="http://schemas.microsoft.com/office/drawing/2014/main" id="{144C1F5E-FD4D-4E61-A156-D284B293C97A}"/>
                  </a:ext>
                </a:extLst>
              </p:cNvPr>
              <p:cNvPicPr/>
              <p:nvPr/>
            </p:nvPicPr>
            <p:blipFill>
              <a:blip r:embed="rId433"/>
              <a:stretch>
                <a:fillRect/>
              </a:stretch>
            </p:blipFill>
            <p:spPr>
              <a:xfrm>
                <a:off x="7068917" y="5996827"/>
                <a:ext cx="3675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35419" name="Freihand 135418">
                <a:extLst>
                  <a:ext uri="{FF2B5EF4-FFF2-40B4-BE49-F238E27FC236}">
                    <a16:creationId xmlns:a16="http://schemas.microsoft.com/office/drawing/2014/main" id="{67CD1F32-299B-4EA4-9ECB-C4367EE0539E}"/>
                  </a:ext>
                </a:extLst>
              </p14:cNvPr>
              <p14:cNvContentPartPr/>
              <p14:nvPr/>
            </p14:nvContentPartPr>
            <p14:xfrm>
              <a:off x="7440437" y="5905027"/>
              <a:ext cx="30600" cy="20160"/>
            </p14:xfrm>
          </p:contentPart>
        </mc:Choice>
        <mc:Fallback>
          <p:pic>
            <p:nvPicPr>
              <p:cNvPr id="135419" name="Freihand 135418">
                <a:extLst>
                  <a:ext uri="{FF2B5EF4-FFF2-40B4-BE49-F238E27FC236}">
                    <a16:creationId xmlns:a16="http://schemas.microsoft.com/office/drawing/2014/main" id="{67CD1F32-299B-4EA4-9ECB-C4367EE0539E}"/>
                  </a:ext>
                </a:extLst>
              </p:cNvPr>
              <p:cNvPicPr/>
              <p:nvPr/>
            </p:nvPicPr>
            <p:blipFill>
              <a:blip r:embed="rId435"/>
              <a:stretch>
                <a:fillRect/>
              </a:stretch>
            </p:blipFill>
            <p:spPr>
              <a:xfrm>
                <a:off x="7436117" y="5900707"/>
                <a:ext cx="39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35420" name="Freihand 135419">
                <a:extLst>
                  <a:ext uri="{FF2B5EF4-FFF2-40B4-BE49-F238E27FC236}">
                    <a16:creationId xmlns:a16="http://schemas.microsoft.com/office/drawing/2014/main" id="{0171C618-F753-4791-B5F9-57CB18E12C80}"/>
                  </a:ext>
                </a:extLst>
              </p14:cNvPr>
              <p14:cNvContentPartPr/>
              <p14:nvPr/>
            </p14:nvContentPartPr>
            <p14:xfrm>
              <a:off x="7487957" y="5984587"/>
              <a:ext cx="16560" cy="16560"/>
            </p14:xfrm>
          </p:contentPart>
        </mc:Choice>
        <mc:Fallback>
          <p:pic>
            <p:nvPicPr>
              <p:cNvPr id="135420" name="Freihand 135419">
                <a:extLst>
                  <a:ext uri="{FF2B5EF4-FFF2-40B4-BE49-F238E27FC236}">
                    <a16:creationId xmlns:a16="http://schemas.microsoft.com/office/drawing/2014/main" id="{0171C618-F753-4791-B5F9-57CB18E12C80}"/>
                  </a:ext>
                </a:extLst>
              </p:cNvPr>
              <p:cNvPicPr/>
              <p:nvPr/>
            </p:nvPicPr>
            <p:blipFill>
              <a:blip r:embed="rId437"/>
              <a:stretch>
                <a:fillRect/>
              </a:stretch>
            </p:blipFill>
            <p:spPr>
              <a:xfrm>
                <a:off x="7483637" y="5980267"/>
                <a:ext cx="25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35421" name="Freihand 135420">
                <a:extLst>
                  <a:ext uri="{FF2B5EF4-FFF2-40B4-BE49-F238E27FC236}">
                    <a16:creationId xmlns:a16="http://schemas.microsoft.com/office/drawing/2014/main" id="{8F97C4D4-3310-4D1F-BD5C-349AB38E5A51}"/>
                  </a:ext>
                </a:extLst>
              </p14:cNvPr>
              <p14:cNvContentPartPr/>
              <p14:nvPr/>
            </p14:nvContentPartPr>
            <p14:xfrm>
              <a:off x="7568237" y="5822947"/>
              <a:ext cx="127800" cy="111600"/>
            </p14:xfrm>
          </p:contentPart>
        </mc:Choice>
        <mc:Fallback>
          <p:pic>
            <p:nvPicPr>
              <p:cNvPr id="135421" name="Freihand 135420">
                <a:extLst>
                  <a:ext uri="{FF2B5EF4-FFF2-40B4-BE49-F238E27FC236}">
                    <a16:creationId xmlns:a16="http://schemas.microsoft.com/office/drawing/2014/main" id="{8F97C4D4-3310-4D1F-BD5C-349AB38E5A51}"/>
                  </a:ext>
                </a:extLst>
              </p:cNvPr>
              <p:cNvPicPr/>
              <p:nvPr/>
            </p:nvPicPr>
            <p:blipFill>
              <a:blip r:embed="rId439"/>
              <a:stretch>
                <a:fillRect/>
              </a:stretch>
            </p:blipFill>
            <p:spPr>
              <a:xfrm>
                <a:off x="7563917" y="5818627"/>
                <a:ext cx="136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35422" name="Freihand 135421">
                <a:extLst>
                  <a:ext uri="{FF2B5EF4-FFF2-40B4-BE49-F238E27FC236}">
                    <a16:creationId xmlns:a16="http://schemas.microsoft.com/office/drawing/2014/main" id="{5BAC6D10-190D-433C-BF0F-00576B2C074E}"/>
                  </a:ext>
                </a:extLst>
              </p14:cNvPr>
              <p14:cNvContentPartPr/>
              <p14:nvPr/>
            </p14:nvContentPartPr>
            <p14:xfrm>
              <a:off x="7698557" y="5786947"/>
              <a:ext cx="35280" cy="70200"/>
            </p14:xfrm>
          </p:contentPart>
        </mc:Choice>
        <mc:Fallback>
          <p:pic>
            <p:nvPicPr>
              <p:cNvPr id="135422" name="Freihand 135421">
                <a:extLst>
                  <a:ext uri="{FF2B5EF4-FFF2-40B4-BE49-F238E27FC236}">
                    <a16:creationId xmlns:a16="http://schemas.microsoft.com/office/drawing/2014/main" id="{5BAC6D10-190D-433C-BF0F-00576B2C074E}"/>
                  </a:ext>
                </a:extLst>
              </p:cNvPr>
              <p:cNvPicPr/>
              <p:nvPr/>
            </p:nvPicPr>
            <p:blipFill>
              <a:blip r:embed="rId441"/>
              <a:stretch>
                <a:fillRect/>
              </a:stretch>
            </p:blipFill>
            <p:spPr>
              <a:xfrm>
                <a:off x="7694237" y="5782627"/>
                <a:ext cx="43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35423" name="Freihand 135422">
                <a:extLst>
                  <a:ext uri="{FF2B5EF4-FFF2-40B4-BE49-F238E27FC236}">
                    <a16:creationId xmlns:a16="http://schemas.microsoft.com/office/drawing/2014/main" id="{45368E06-D9B1-4696-B53D-0DCAA2335AB8}"/>
                  </a:ext>
                </a:extLst>
              </p14:cNvPr>
              <p14:cNvContentPartPr/>
              <p14:nvPr/>
            </p14:nvContentPartPr>
            <p14:xfrm>
              <a:off x="7777037" y="5638267"/>
              <a:ext cx="188640" cy="186480"/>
            </p14:xfrm>
          </p:contentPart>
        </mc:Choice>
        <mc:Fallback>
          <p:pic>
            <p:nvPicPr>
              <p:cNvPr id="135423" name="Freihand 135422">
                <a:extLst>
                  <a:ext uri="{FF2B5EF4-FFF2-40B4-BE49-F238E27FC236}">
                    <a16:creationId xmlns:a16="http://schemas.microsoft.com/office/drawing/2014/main" id="{45368E06-D9B1-4696-B53D-0DCAA2335AB8}"/>
                  </a:ext>
                </a:extLst>
              </p:cNvPr>
              <p:cNvPicPr/>
              <p:nvPr/>
            </p:nvPicPr>
            <p:blipFill>
              <a:blip r:embed="rId443"/>
              <a:stretch>
                <a:fillRect/>
              </a:stretch>
            </p:blipFill>
            <p:spPr>
              <a:xfrm>
                <a:off x="7772717" y="5633947"/>
                <a:ext cx="197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35424" name="Freihand 135423">
                <a:extLst>
                  <a:ext uri="{FF2B5EF4-FFF2-40B4-BE49-F238E27FC236}">
                    <a16:creationId xmlns:a16="http://schemas.microsoft.com/office/drawing/2014/main" id="{DFF50521-C556-4A54-B9B1-8C365BBDFF5E}"/>
                  </a:ext>
                </a:extLst>
              </p14:cNvPr>
              <p14:cNvContentPartPr/>
              <p14:nvPr/>
            </p14:nvContentPartPr>
            <p14:xfrm>
              <a:off x="7800077" y="5573827"/>
              <a:ext cx="295560" cy="176040"/>
            </p14:xfrm>
          </p:contentPart>
        </mc:Choice>
        <mc:Fallback>
          <p:pic>
            <p:nvPicPr>
              <p:cNvPr id="135424" name="Freihand 135423">
                <a:extLst>
                  <a:ext uri="{FF2B5EF4-FFF2-40B4-BE49-F238E27FC236}">
                    <a16:creationId xmlns:a16="http://schemas.microsoft.com/office/drawing/2014/main" id="{DFF50521-C556-4A54-B9B1-8C365BBDFF5E}"/>
                  </a:ext>
                </a:extLst>
              </p:cNvPr>
              <p:cNvPicPr/>
              <p:nvPr/>
            </p:nvPicPr>
            <p:blipFill>
              <a:blip r:embed="rId445"/>
              <a:stretch>
                <a:fillRect/>
              </a:stretch>
            </p:blipFill>
            <p:spPr>
              <a:xfrm>
                <a:off x="7795757" y="5569507"/>
                <a:ext cx="3042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35425" name="Freihand 135424">
                <a:extLst>
                  <a:ext uri="{FF2B5EF4-FFF2-40B4-BE49-F238E27FC236}">
                    <a16:creationId xmlns:a16="http://schemas.microsoft.com/office/drawing/2014/main" id="{DBC30619-0624-4623-9D17-352F1EE9111C}"/>
                  </a:ext>
                </a:extLst>
              </p14:cNvPr>
              <p14:cNvContentPartPr/>
              <p14:nvPr/>
            </p14:nvContentPartPr>
            <p14:xfrm>
              <a:off x="7465997" y="6141547"/>
              <a:ext cx="174240" cy="237600"/>
            </p14:xfrm>
          </p:contentPart>
        </mc:Choice>
        <mc:Fallback>
          <p:pic>
            <p:nvPicPr>
              <p:cNvPr id="135425" name="Freihand 135424">
                <a:extLst>
                  <a:ext uri="{FF2B5EF4-FFF2-40B4-BE49-F238E27FC236}">
                    <a16:creationId xmlns:a16="http://schemas.microsoft.com/office/drawing/2014/main" id="{DBC30619-0624-4623-9D17-352F1EE9111C}"/>
                  </a:ext>
                </a:extLst>
              </p:cNvPr>
              <p:cNvPicPr/>
              <p:nvPr/>
            </p:nvPicPr>
            <p:blipFill>
              <a:blip r:embed="rId447"/>
              <a:stretch>
                <a:fillRect/>
              </a:stretch>
            </p:blipFill>
            <p:spPr>
              <a:xfrm>
                <a:off x="7461677" y="6137227"/>
                <a:ext cx="1828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35426" name="Freihand 135425">
                <a:extLst>
                  <a:ext uri="{FF2B5EF4-FFF2-40B4-BE49-F238E27FC236}">
                    <a16:creationId xmlns:a16="http://schemas.microsoft.com/office/drawing/2014/main" id="{C587537E-02A0-4BBF-9C14-176B84F13F24}"/>
                  </a:ext>
                </a:extLst>
              </p14:cNvPr>
              <p14:cNvContentPartPr/>
              <p14:nvPr/>
            </p14:nvContentPartPr>
            <p14:xfrm>
              <a:off x="7582637" y="6119947"/>
              <a:ext cx="381240" cy="219240"/>
            </p14:xfrm>
          </p:contentPart>
        </mc:Choice>
        <mc:Fallback>
          <p:pic>
            <p:nvPicPr>
              <p:cNvPr id="135426" name="Freihand 135425">
                <a:extLst>
                  <a:ext uri="{FF2B5EF4-FFF2-40B4-BE49-F238E27FC236}">
                    <a16:creationId xmlns:a16="http://schemas.microsoft.com/office/drawing/2014/main" id="{C587537E-02A0-4BBF-9C14-176B84F13F24}"/>
                  </a:ext>
                </a:extLst>
              </p:cNvPr>
              <p:cNvPicPr/>
              <p:nvPr/>
            </p:nvPicPr>
            <p:blipFill>
              <a:blip r:embed="rId449"/>
              <a:stretch>
                <a:fillRect/>
              </a:stretch>
            </p:blipFill>
            <p:spPr>
              <a:xfrm>
                <a:off x="7578317" y="6115627"/>
                <a:ext cx="3898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35427" name="Freihand 135426">
                <a:extLst>
                  <a:ext uri="{FF2B5EF4-FFF2-40B4-BE49-F238E27FC236}">
                    <a16:creationId xmlns:a16="http://schemas.microsoft.com/office/drawing/2014/main" id="{63F6E3D3-8235-4CD6-AFF3-55336852582F}"/>
                  </a:ext>
                </a:extLst>
              </p14:cNvPr>
              <p14:cNvContentPartPr/>
              <p14:nvPr/>
            </p14:nvContentPartPr>
            <p14:xfrm>
              <a:off x="7838237" y="6119947"/>
              <a:ext cx="133560" cy="62280"/>
            </p14:xfrm>
          </p:contentPart>
        </mc:Choice>
        <mc:Fallback>
          <p:pic>
            <p:nvPicPr>
              <p:cNvPr id="135427" name="Freihand 135426">
                <a:extLst>
                  <a:ext uri="{FF2B5EF4-FFF2-40B4-BE49-F238E27FC236}">
                    <a16:creationId xmlns:a16="http://schemas.microsoft.com/office/drawing/2014/main" id="{63F6E3D3-8235-4CD6-AFF3-55336852582F}"/>
                  </a:ext>
                </a:extLst>
              </p:cNvPr>
              <p:cNvPicPr/>
              <p:nvPr/>
            </p:nvPicPr>
            <p:blipFill>
              <a:blip r:embed="rId451"/>
              <a:stretch>
                <a:fillRect/>
              </a:stretch>
            </p:blipFill>
            <p:spPr>
              <a:xfrm>
                <a:off x="7833917" y="6115627"/>
                <a:ext cx="142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35428" name="Freihand 135427">
                <a:extLst>
                  <a:ext uri="{FF2B5EF4-FFF2-40B4-BE49-F238E27FC236}">
                    <a16:creationId xmlns:a16="http://schemas.microsoft.com/office/drawing/2014/main" id="{F7640BD8-4957-4CDA-A0EC-BD27801B568B}"/>
                  </a:ext>
                </a:extLst>
              </p14:cNvPr>
              <p14:cNvContentPartPr/>
              <p14:nvPr/>
            </p14:nvContentPartPr>
            <p14:xfrm>
              <a:off x="7984757" y="6011227"/>
              <a:ext cx="138240" cy="135000"/>
            </p14:xfrm>
          </p:contentPart>
        </mc:Choice>
        <mc:Fallback>
          <p:pic>
            <p:nvPicPr>
              <p:cNvPr id="135428" name="Freihand 135427">
                <a:extLst>
                  <a:ext uri="{FF2B5EF4-FFF2-40B4-BE49-F238E27FC236}">
                    <a16:creationId xmlns:a16="http://schemas.microsoft.com/office/drawing/2014/main" id="{F7640BD8-4957-4CDA-A0EC-BD27801B568B}"/>
                  </a:ext>
                </a:extLst>
              </p:cNvPr>
              <p:cNvPicPr/>
              <p:nvPr/>
            </p:nvPicPr>
            <p:blipFill>
              <a:blip r:embed="rId453"/>
              <a:stretch>
                <a:fillRect/>
              </a:stretch>
            </p:blipFill>
            <p:spPr>
              <a:xfrm>
                <a:off x="7980437" y="6006907"/>
                <a:ext cx="146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35429" name="Freihand 135428">
                <a:extLst>
                  <a:ext uri="{FF2B5EF4-FFF2-40B4-BE49-F238E27FC236}">
                    <a16:creationId xmlns:a16="http://schemas.microsoft.com/office/drawing/2014/main" id="{C25BAD92-C2A1-4D50-9D17-AE1AD952B84D}"/>
                  </a:ext>
                </a:extLst>
              </p14:cNvPr>
              <p14:cNvContentPartPr/>
              <p14:nvPr/>
            </p14:nvContentPartPr>
            <p14:xfrm>
              <a:off x="8102837" y="5884147"/>
              <a:ext cx="95760" cy="186840"/>
            </p14:xfrm>
          </p:contentPart>
        </mc:Choice>
        <mc:Fallback>
          <p:pic>
            <p:nvPicPr>
              <p:cNvPr id="135429" name="Freihand 135428">
                <a:extLst>
                  <a:ext uri="{FF2B5EF4-FFF2-40B4-BE49-F238E27FC236}">
                    <a16:creationId xmlns:a16="http://schemas.microsoft.com/office/drawing/2014/main" id="{C25BAD92-C2A1-4D50-9D17-AE1AD952B84D}"/>
                  </a:ext>
                </a:extLst>
              </p:cNvPr>
              <p:cNvPicPr/>
              <p:nvPr/>
            </p:nvPicPr>
            <p:blipFill>
              <a:blip r:embed="rId455"/>
              <a:stretch>
                <a:fillRect/>
              </a:stretch>
            </p:blipFill>
            <p:spPr>
              <a:xfrm>
                <a:off x="8098517" y="5879827"/>
                <a:ext cx="1044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35430" name="Freihand 135429">
                <a:extLst>
                  <a:ext uri="{FF2B5EF4-FFF2-40B4-BE49-F238E27FC236}">
                    <a16:creationId xmlns:a16="http://schemas.microsoft.com/office/drawing/2014/main" id="{30EDB7A4-116D-4BDA-B9F1-F24097E9107B}"/>
                  </a:ext>
                </a:extLst>
              </p14:cNvPr>
              <p14:cNvContentPartPr/>
              <p14:nvPr/>
            </p14:nvContentPartPr>
            <p14:xfrm>
              <a:off x="8206517" y="5821147"/>
              <a:ext cx="296640" cy="177840"/>
            </p14:xfrm>
          </p:contentPart>
        </mc:Choice>
        <mc:Fallback>
          <p:pic>
            <p:nvPicPr>
              <p:cNvPr id="135430" name="Freihand 135429">
                <a:extLst>
                  <a:ext uri="{FF2B5EF4-FFF2-40B4-BE49-F238E27FC236}">
                    <a16:creationId xmlns:a16="http://schemas.microsoft.com/office/drawing/2014/main" id="{30EDB7A4-116D-4BDA-B9F1-F24097E9107B}"/>
                  </a:ext>
                </a:extLst>
              </p:cNvPr>
              <p:cNvPicPr/>
              <p:nvPr/>
            </p:nvPicPr>
            <p:blipFill>
              <a:blip r:embed="rId457"/>
              <a:stretch>
                <a:fillRect/>
              </a:stretch>
            </p:blipFill>
            <p:spPr>
              <a:xfrm>
                <a:off x="8202197" y="5816827"/>
                <a:ext cx="305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35431" name="Freihand 135430">
                <a:extLst>
                  <a:ext uri="{FF2B5EF4-FFF2-40B4-BE49-F238E27FC236}">
                    <a16:creationId xmlns:a16="http://schemas.microsoft.com/office/drawing/2014/main" id="{ACA3BB24-E55F-424F-B715-911E6F20001B}"/>
                  </a:ext>
                </a:extLst>
              </p14:cNvPr>
              <p14:cNvContentPartPr/>
              <p14:nvPr/>
            </p14:nvContentPartPr>
            <p14:xfrm>
              <a:off x="7512437" y="5989267"/>
              <a:ext cx="1212120" cy="482760"/>
            </p14:xfrm>
          </p:contentPart>
        </mc:Choice>
        <mc:Fallback>
          <p:pic>
            <p:nvPicPr>
              <p:cNvPr id="135431" name="Freihand 135430">
                <a:extLst>
                  <a:ext uri="{FF2B5EF4-FFF2-40B4-BE49-F238E27FC236}">
                    <a16:creationId xmlns:a16="http://schemas.microsoft.com/office/drawing/2014/main" id="{ACA3BB24-E55F-424F-B715-911E6F20001B}"/>
                  </a:ext>
                </a:extLst>
              </p:cNvPr>
              <p:cNvPicPr/>
              <p:nvPr/>
            </p:nvPicPr>
            <p:blipFill>
              <a:blip r:embed="rId459"/>
              <a:stretch>
                <a:fillRect/>
              </a:stretch>
            </p:blipFill>
            <p:spPr>
              <a:xfrm>
                <a:off x="7508117" y="5984947"/>
                <a:ext cx="1220760" cy="491400"/>
              </a:xfrm>
              <a:prstGeom prst="rect">
                <a:avLst/>
              </a:prstGeom>
            </p:spPr>
          </p:pic>
        </mc:Fallback>
      </mc:AlternateContent>
      <p:grpSp>
        <p:nvGrpSpPr>
          <p:cNvPr id="135439" name="Gruppieren 135438">
            <a:extLst>
              <a:ext uri="{FF2B5EF4-FFF2-40B4-BE49-F238E27FC236}">
                <a16:creationId xmlns:a16="http://schemas.microsoft.com/office/drawing/2014/main" id="{C151C83D-FE04-4A50-BCD9-C90CCB1D095B}"/>
              </a:ext>
            </a:extLst>
          </p:cNvPr>
          <p:cNvGrpSpPr/>
          <p:nvPr/>
        </p:nvGrpSpPr>
        <p:grpSpPr>
          <a:xfrm>
            <a:off x="1638317" y="475507"/>
            <a:ext cx="3421080" cy="2341080"/>
            <a:chOff x="1638317" y="475507"/>
            <a:chExt cx="3421080" cy="2341080"/>
          </a:xfrm>
        </p:grpSpPr>
        <mc:AlternateContent xmlns:mc="http://schemas.openxmlformats.org/markup-compatibility/2006">
          <mc:Choice xmlns:p14="http://schemas.microsoft.com/office/powerpoint/2010/main" Requires="p14">
            <p:contentPart p14:bwMode="auto" r:id="rId460">
              <p14:nvContentPartPr>
                <p14:cNvPr id="10" name="Freihand 9">
                  <a:extLst>
                    <a:ext uri="{FF2B5EF4-FFF2-40B4-BE49-F238E27FC236}">
                      <a16:creationId xmlns:a16="http://schemas.microsoft.com/office/drawing/2014/main" id="{3293D723-D8FD-4483-B5D6-EDC3FB872082}"/>
                    </a:ext>
                  </a:extLst>
                </p14:cNvPr>
                <p14:cNvContentPartPr/>
                <p14:nvPr/>
              </p14:nvContentPartPr>
              <p14:xfrm>
                <a:off x="3793997" y="1092907"/>
                <a:ext cx="767160" cy="813960"/>
              </p14:xfrm>
            </p:contentPart>
          </mc:Choice>
          <mc:Fallback>
            <p:pic>
              <p:nvPicPr>
                <p:cNvPr id="10" name="Freihand 9">
                  <a:extLst>
                    <a:ext uri="{FF2B5EF4-FFF2-40B4-BE49-F238E27FC236}">
                      <a16:creationId xmlns:a16="http://schemas.microsoft.com/office/drawing/2014/main" id="{3293D723-D8FD-4483-B5D6-EDC3FB872082}"/>
                    </a:ext>
                  </a:extLst>
                </p:cNvPr>
                <p:cNvPicPr/>
                <p:nvPr/>
              </p:nvPicPr>
              <p:blipFill>
                <a:blip r:embed="rId461"/>
                <a:stretch>
                  <a:fillRect/>
                </a:stretch>
              </p:blipFill>
              <p:spPr>
                <a:xfrm>
                  <a:off x="3789677" y="1088587"/>
                  <a:ext cx="775800" cy="8226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5" name="Freihand 24">
                  <a:extLst>
                    <a:ext uri="{FF2B5EF4-FFF2-40B4-BE49-F238E27FC236}">
                      <a16:creationId xmlns:a16="http://schemas.microsoft.com/office/drawing/2014/main" id="{29FB2A0C-915B-4713-855E-CE679C8D2ACB}"/>
                    </a:ext>
                  </a:extLst>
                </p14:cNvPr>
                <p14:cNvContentPartPr/>
                <p14:nvPr/>
              </p14:nvContentPartPr>
              <p14:xfrm>
                <a:off x="3870677" y="831907"/>
                <a:ext cx="115200" cy="289080"/>
              </p14:xfrm>
            </p:contentPart>
          </mc:Choice>
          <mc:Fallback>
            <p:pic>
              <p:nvPicPr>
                <p:cNvPr id="25" name="Freihand 24">
                  <a:extLst>
                    <a:ext uri="{FF2B5EF4-FFF2-40B4-BE49-F238E27FC236}">
                      <a16:creationId xmlns:a16="http://schemas.microsoft.com/office/drawing/2014/main" id="{29FB2A0C-915B-4713-855E-CE679C8D2ACB}"/>
                    </a:ext>
                  </a:extLst>
                </p:cNvPr>
                <p:cNvPicPr/>
                <p:nvPr/>
              </p:nvPicPr>
              <p:blipFill>
                <a:blip r:embed="rId463"/>
                <a:stretch>
                  <a:fillRect/>
                </a:stretch>
              </p:blipFill>
              <p:spPr>
                <a:xfrm>
                  <a:off x="3866357" y="827587"/>
                  <a:ext cx="1238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35179" name="Freihand 135178">
                  <a:extLst>
                    <a:ext uri="{FF2B5EF4-FFF2-40B4-BE49-F238E27FC236}">
                      <a16:creationId xmlns:a16="http://schemas.microsoft.com/office/drawing/2014/main" id="{D2B6CFFE-E143-4CB5-B2A2-10C9246BBD6A}"/>
                    </a:ext>
                  </a:extLst>
                </p14:cNvPr>
                <p14:cNvContentPartPr/>
                <p14:nvPr/>
              </p14:nvContentPartPr>
              <p14:xfrm>
                <a:off x="2584757" y="1133587"/>
                <a:ext cx="119520" cy="371520"/>
              </p14:xfrm>
            </p:contentPart>
          </mc:Choice>
          <mc:Fallback>
            <p:pic>
              <p:nvPicPr>
                <p:cNvPr id="135179" name="Freihand 135178">
                  <a:extLst>
                    <a:ext uri="{FF2B5EF4-FFF2-40B4-BE49-F238E27FC236}">
                      <a16:creationId xmlns:a16="http://schemas.microsoft.com/office/drawing/2014/main" id="{D2B6CFFE-E143-4CB5-B2A2-10C9246BBD6A}"/>
                    </a:ext>
                  </a:extLst>
                </p:cNvPr>
                <p:cNvPicPr/>
                <p:nvPr/>
              </p:nvPicPr>
              <p:blipFill>
                <a:blip r:embed="rId465"/>
                <a:stretch>
                  <a:fillRect/>
                </a:stretch>
              </p:blipFill>
              <p:spPr>
                <a:xfrm>
                  <a:off x="2580437" y="1129267"/>
                  <a:ext cx="12816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35180" name="Freihand 135179">
                  <a:extLst>
                    <a:ext uri="{FF2B5EF4-FFF2-40B4-BE49-F238E27FC236}">
                      <a16:creationId xmlns:a16="http://schemas.microsoft.com/office/drawing/2014/main" id="{25CDCC13-9334-40B5-A231-BB1B94E12F88}"/>
                    </a:ext>
                  </a:extLst>
                </p14:cNvPr>
                <p14:cNvContentPartPr/>
                <p14:nvPr/>
              </p14:nvContentPartPr>
              <p14:xfrm>
                <a:off x="2645957" y="1357867"/>
                <a:ext cx="75600" cy="200520"/>
              </p14:xfrm>
            </p:contentPart>
          </mc:Choice>
          <mc:Fallback>
            <p:pic>
              <p:nvPicPr>
                <p:cNvPr id="135180" name="Freihand 135179">
                  <a:extLst>
                    <a:ext uri="{FF2B5EF4-FFF2-40B4-BE49-F238E27FC236}">
                      <a16:creationId xmlns:a16="http://schemas.microsoft.com/office/drawing/2014/main" id="{25CDCC13-9334-40B5-A231-BB1B94E12F88}"/>
                    </a:ext>
                  </a:extLst>
                </p:cNvPr>
                <p:cNvPicPr/>
                <p:nvPr/>
              </p:nvPicPr>
              <p:blipFill>
                <a:blip r:embed="rId467"/>
                <a:stretch>
                  <a:fillRect/>
                </a:stretch>
              </p:blipFill>
              <p:spPr>
                <a:xfrm>
                  <a:off x="2641637" y="1353547"/>
                  <a:ext cx="842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35184" name="Freihand 135183">
                  <a:extLst>
                    <a:ext uri="{FF2B5EF4-FFF2-40B4-BE49-F238E27FC236}">
                      <a16:creationId xmlns:a16="http://schemas.microsoft.com/office/drawing/2014/main" id="{E4B67D66-1B00-46B1-A648-0D0032B121BF}"/>
                    </a:ext>
                  </a:extLst>
                </p14:cNvPr>
                <p14:cNvContentPartPr/>
                <p14:nvPr/>
              </p14:nvContentPartPr>
              <p14:xfrm>
                <a:off x="2779157" y="1075987"/>
                <a:ext cx="155880" cy="480960"/>
              </p14:xfrm>
            </p:contentPart>
          </mc:Choice>
          <mc:Fallback>
            <p:pic>
              <p:nvPicPr>
                <p:cNvPr id="135184" name="Freihand 135183">
                  <a:extLst>
                    <a:ext uri="{FF2B5EF4-FFF2-40B4-BE49-F238E27FC236}">
                      <a16:creationId xmlns:a16="http://schemas.microsoft.com/office/drawing/2014/main" id="{E4B67D66-1B00-46B1-A648-0D0032B121BF}"/>
                    </a:ext>
                  </a:extLst>
                </p:cNvPr>
                <p:cNvPicPr/>
                <p:nvPr/>
              </p:nvPicPr>
              <p:blipFill>
                <a:blip r:embed="rId469"/>
                <a:stretch>
                  <a:fillRect/>
                </a:stretch>
              </p:blipFill>
              <p:spPr>
                <a:xfrm>
                  <a:off x="2774837" y="1071667"/>
                  <a:ext cx="16452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35185" name="Freihand 135184">
                  <a:extLst>
                    <a:ext uri="{FF2B5EF4-FFF2-40B4-BE49-F238E27FC236}">
                      <a16:creationId xmlns:a16="http://schemas.microsoft.com/office/drawing/2014/main" id="{98FF7FAC-FFB4-42C9-BA22-EBF956BA46AE}"/>
                    </a:ext>
                  </a:extLst>
                </p14:cNvPr>
                <p14:cNvContentPartPr/>
                <p14:nvPr/>
              </p14:nvContentPartPr>
              <p14:xfrm>
                <a:off x="2881397" y="1455067"/>
                <a:ext cx="84240" cy="161640"/>
              </p14:xfrm>
            </p:contentPart>
          </mc:Choice>
          <mc:Fallback>
            <p:pic>
              <p:nvPicPr>
                <p:cNvPr id="135185" name="Freihand 135184">
                  <a:extLst>
                    <a:ext uri="{FF2B5EF4-FFF2-40B4-BE49-F238E27FC236}">
                      <a16:creationId xmlns:a16="http://schemas.microsoft.com/office/drawing/2014/main" id="{98FF7FAC-FFB4-42C9-BA22-EBF956BA46AE}"/>
                    </a:ext>
                  </a:extLst>
                </p:cNvPr>
                <p:cNvPicPr/>
                <p:nvPr/>
              </p:nvPicPr>
              <p:blipFill>
                <a:blip r:embed="rId471"/>
                <a:stretch>
                  <a:fillRect/>
                </a:stretch>
              </p:blipFill>
              <p:spPr>
                <a:xfrm>
                  <a:off x="2877077" y="1450747"/>
                  <a:ext cx="92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35192" name="Freihand 135191">
                  <a:extLst>
                    <a:ext uri="{FF2B5EF4-FFF2-40B4-BE49-F238E27FC236}">
                      <a16:creationId xmlns:a16="http://schemas.microsoft.com/office/drawing/2014/main" id="{499978F6-F7B4-4CF3-867D-8101B60A01AF}"/>
                    </a:ext>
                  </a:extLst>
                </p14:cNvPr>
                <p14:cNvContentPartPr/>
                <p14:nvPr/>
              </p14:nvContentPartPr>
              <p14:xfrm>
                <a:off x="1840997" y="658387"/>
                <a:ext cx="106560" cy="130320"/>
              </p14:xfrm>
            </p:contentPart>
          </mc:Choice>
          <mc:Fallback>
            <p:pic>
              <p:nvPicPr>
                <p:cNvPr id="135192" name="Freihand 135191">
                  <a:extLst>
                    <a:ext uri="{FF2B5EF4-FFF2-40B4-BE49-F238E27FC236}">
                      <a16:creationId xmlns:a16="http://schemas.microsoft.com/office/drawing/2014/main" id="{499978F6-F7B4-4CF3-867D-8101B60A01AF}"/>
                    </a:ext>
                  </a:extLst>
                </p:cNvPr>
                <p:cNvPicPr/>
                <p:nvPr/>
              </p:nvPicPr>
              <p:blipFill>
                <a:blip r:embed="rId473"/>
                <a:stretch>
                  <a:fillRect/>
                </a:stretch>
              </p:blipFill>
              <p:spPr>
                <a:xfrm>
                  <a:off x="1836677" y="654067"/>
                  <a:ext cx="1152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35193" name="Freihand 135192">
                  <a:extLst>
                    <a:ext uri="{FF2B5EF4-FFF2-40B4-BE49-F238E27FC236}">
                      <a16:creationId xmlns:a16="http://schemas.microsoft.com/office/drawing/2014/main" id="{8AD1B617-2982-48C8-84C2-FECCAE67A41B}"/>
                    </a:ext>
                  </a:extLst>
                </p14:cNvPr>
                <p14:cNvContentPartPr/>
                <p14:nvPr/>
              </p14:nvContentPartPr>
              <p14:xfrm>
                <a:off x="1957637" y="691147"/>
                <a:ext cx="75240" cy="76680"/>
              </p14:xfrm>
            </p:contentPart>
          </mc:Choice>
          <mc:Fallback>
            <p:pic>
              <p:nvPicPr>
                <p:cNvPr id="135193" name="Freihand 135192">
                  <a:extLst>
                    <a:ext uri="{FF2B5EF4-FFF2-40B4-BE49-F238E27FC236}">
                      <a16:creationId xmlns:a16="http://schemas.microsoft.com/office/drawing/2014/main" id="{8AD1B617-2982-48C8-84C2-FECCAE67A41B}"/>
                    </a:ext>
                  </a:extLst>
                </p:cNvPr>
                <p:cNvPicPr/>
                <p:nvPr/>
              </p:nvPicPr>
              <p:blipFill>
                <a:blip r:embed="rId475"/>
                <a:stretch>
                  <a:fillRect/>
                </a:stretch>
              </p:blipFill>
              <p:spPr>
                <a:xfrm>
                  <a:off x="1953317" y="686827"/>
                  <a:ext cx="83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35194" name="Freihand 135193">
                  <a:extLst>
                    <a:ext uri="{FF2B5EF4-FFF2-40B4-BE49-F238E27FC236}">
                      <a16:creationId xmlns:a16="http://schemas.microsoft.com/office/drawing/2014/main" id="{1C2D1B2C-BC42-4E09-BF08-071734BBFF2C}"/>
                    </a:ext>
                  </a:extLst>
                </p14:cNvPr>
                <p14:cNvContentPartPr/>
                <p14:nvPr/>
              </p14:nvContentPartPr>
              <p14:xfrm>
                <a:off x="2050877" y="663427"/>
                <a:ext cx="66600" cy="99360"/>
              </p14:xfrm>
            </p:contentPart>
          </mc:Choice>
          <mc:Fallback>
            <p:pic>
              <p:nvPicPr>
                <p:cNvPr id="135194" name="Freihand 135193">
                  <a:extLst>
                    <a:ext uri="{FF2B5EF4-FFF2-40B4-BE49-F238E27FC236}">
                      <a16:creationId xmlns:a16="http://schemas.microsoft.com/office/drawing/2014/main" id="{1C2D1B2C-BC42-4E09-BF08-071734BBFF2C}"/>
                    </a:ext>
                  </a:extLst>
                </p:cNvPr>
                <p:cNvPicPr/>
                <p:nvPr/>
              </p:nvPicPr>
              <p:blipFill>
                <a:blip r:embed="rId477"/>
                <a:stretch>
                  <a:fillRect/>
                </a:stretch>
              </p:blipFill>
              <p:spPr>
                <a:xfrm>
                  <a:off x="2046557" y="659107"/>
                  <a:ext cx="75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35195" name="Freihand 135194">
                  <a:extLst>
                    <a:ext uri="{FF2B5EF4-FFF2-40B4-BE49-F238E27FC236}">
                      <a16:creationId xmlns:a16="http://schemas.microsoft.com/office/drawing/2014/main" id="{2FB6C29B-C17B-4EAE-9FEC-7F06A64EE24C}"/>
                    </a:ext>
                  </a:extLst>
                </p14:cNvPr>
                <p14:cNvContentPartPr/>
                <p14:nvPr/>
              </p14:nvContentPartPr>
              <p14:xfrm>
                <a:off x="2176517" y="612667"/>
                <a:ext cx="86400" cy="158040"/>
              </p14:xfrm>
            </p:contentPart>
          </mc:Choice>
          <mc:Fallback>
            <p:pic>
              <p:nvPicPr>
                <p:cNvPr id="135195" name="Freihand 135194">
                  <a:extLst>
                    <a:ext uri="{FF2B5EF4-FFF2-40B4-BE49-F238E27FC236}">
                      <a16:creationId xmlns:a16="http://schemas.microsoft.com/office/drawing/2014/main" id="{2FB6C29B-C17B-4EAE-9FEC-7F06A64EE24C}"/>
                    </a:ext>
                  </a:extLst>
                </p:cNvPr>
                <p:cNvPicPr/>
                <p:nvPr/>
              </p:nvPicPr>
              <p:blipFill>
                <a:blip r:embed="rId479"/>
                <a:stretch>
                  <a:fillRect/>
                </a:stretch>
              </p:blipFill>
              <p:spPr>
                <a:xfrm>
                  <a:off x="2172197" y="608347"/>
                  <a:ext cx="95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35196" name="Freihand 135195">
                  <a:extLst>
                    <a:ext uri="{FF2B5EF4-FFF2-40B4-BE49-F238E27FC236}">
                      <a16:creationId xmlns:a16="http://schemas.microsoft.com/office/drawing/2014/main" id="{26B40028-7A6F-47F6-9441-376A0A2C94B1}"/>
                    </a:ext>
                  </a:extLst>
                </p14:cNvPr>
                <p14:cNvContentPartPr/>
                <p14:nvPr/>
              </p14:nvContentPartPr>
              <p14:xfrm>
                <a:off x="2276237" y="656227"/>
                <a:ext cx="177840" cy="60840"/>
              </p14:xfrm>
            </p:contentPart>
          </mc:Choice>
          <mc:Fallback>
            <p:pic>
              <p:nvPicPr>
                <p:cNvPr id="135196" name="Freihand 135195">
                  <a:extLst>
                    <a:ext uri="{FF2B5EF4-FFF2-40B4-BE49-F238E27FC236}">
                      <a16:creationId xmlns:a16="http://schemas.microsoft.com/office/drawing/2014/main" id="{26B40028-7A6F-47F6-9441-376A0A2C94B1}"/>
                    </a:ext>
                  </a:extLst>
                </p:cNvPr>
                <p:cNvPicPr/>
                <p:nvPr/>
              </p:nvPicPr>
              <p:blipFill>
                <a:blip r:embed="rId481"/>
                <a:stretch>
                  <a:fillRect/>
                </a:stretch>
              </p:blipFill>
              <p:spPr>
                <a:xfrm>
                  <a:off x="2271917" y="651907"/>
                  <a:ext cx="186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35197" name="Freihand 135196">
                  <a:extLst>
                    <a:ext uri="{FF2B5EF4-FFF2-40B4-BE49-F238E27FC236}">
                      <a16:creationId xmlns:a16="http://schemas.microsoft.com/office/drawing/2014/main" id="{5A78B198-3656-42C9-BB4D-25A62516B91A}"/>
                    </a:ext>
                  </a:extLst>
                </p14:cNvPr>
                <p14:cNvContentPartPr/>
                <p14:nvPr/>
              </p14:nvContentPartPr>
              <p14:xfrm>
                <a:off x="2407997" y="592507"/>
                <a:ext cx="5040" cy="18000"/>
              </p14:xfrm>
            </p:contentPart>
          </mc:Choice>
          <mc:Fallback>
            <p:pic>
              <p:nvPicPr>
                <p:cNvPr id="135197" name="Freihand 135196">
                  <a:extLst>
                    <a:ext uri="{FF2B5EF4-FFF2-40B4-BE49-F238E27FC236}">
                      <a16:creationId xmlns:a16="http://schemas.microsoft.com/office/drawing/2014/main" id="{5A78B198-3656-42C9-BB4D-25A62516B91A}"/>
                    </a:ext>
                  </a:extLst>
                </p:cNvPr>
                <p:cNvPicPr/>
                <p:nvPr/>
              </p:nvPicPr>
              <p:blipFill>
                <a:blip r:embed="rId197"/>
                <a:stretch>
                  <a:fillRect/>
                </a:stretch>
              </p:blipFill>
              <p:spPr>
                <a:xfrm>
                  <a:off x="2403677" y="588187"/>
                  <a:ext cx="13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35198" name="Freihand 135197">
                  <a:extLst>
                    <a:ext uri="{FF2B5EF4-FFF2-40B4-BE49-F238E27FC236}">
                      <a16:creationId xmlns:a16="http://schemas.microsoft.com/office/drawing/2014/main" id="{F90746E4-F603-4A36-9D1C-9517001C6BED}"/>
                    </a:ext>
                  </a:extLst>
                </p14:cNvPr>
                <p14:cNvContentPartPr/>
                <p14:nvPr/>
              </p14:nvContentPartPr>
              <p14:xfrm>
                <a:off x="2462357" y="543907"/>
                <a:ext cx="120240" cy="168480"/>
              </p14:xfrm>
            </p:contentPart>
          </mc:Choice>
          <mc:Fallback>
            <p:pic>
              <p:nvPicPr>
                <p:cNvPr id="135198" name="Freihand 135197">
                  <a:extLst>
                    <a:ext uri="{FF2B5EF4-FFF2-40B4-BE49-F238E27FC236}">
                      <a16:creationId xmlns:a16="http://schemas.microsoft.com/office/drawing/2014/main" id="{F90746E4-F603-4A36-9D1C-9517001C6BED}"/>
                    </a:ext>
                  </a:extLst>
                </p:cNvPr>
                <p:cNvPicPr/>
                <p:nvPr/>
              </p:nvPicPr>
              <p:blipFill>
                <a:blip r:embed="rId484"/>
                <a:stretch>
                  <a:fillRect/>
                </a:stretch>
              </p:blipFill>
              <p:spPr>
                <a:xfrm>
                  <a:off x="2458037" y="539587"/>
                  <a:ext cx="1288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35199" name="Freihand 135198">
                  <a:extLst>
                    <a:ext uri="{FF2B5EF4-FFF2-40B4-BE49-F238E27FC236}">
                      <a16:creationId xmlns:a16="http://schemas.microsoft.com/office/drawing/2014/main" id="{EE35F40F-12E9-41F8-8AD7-7DD1359674AC}"/>
                    </a:ext>
                  </a:extLst>
                </p14:cNvPr>
                <p14:cNvContentPartPr/>
                <p14:nvPr/>
              </p14:nvContentPartPr>
              <p14:xfrm>
                <a:off x="2522837" y="648307"/>
                <a:ext cx="60120" cy="21600"/>
              </p14:xfrm>
            </p:contentPart>
          </mc:Choice>
          <mc:Fallback>
            <p:pic>
              <p:nvPicPr>
                <p:cNvPr id="135199" name="Freihand 135198">
                  <a:extLst>
                    <a:ext uri="{FF2B5EF4-FFF2-40B4-BE49-F238E27FC236}">
                      <a16:creationId xmlns:a16="http://schemas.microsoft.com/office/drawing/2014/main" id="{EE35F40F-12E9-41F8-8AD7-7DD1359674AC}"/>
                    </a:ext>
                  </a:extLst>
                </p:cNvPr>
                <p:cNvPicPr/>
                <p:nvPr/>
              </p:nvPicPr>
              <p:blipFill>
                <a:blip r:embed="rId486"/>
                <a:stretch>
                  <a:fillRect/>
                </a:stretch>
              </p:blipFill>
              <p:spPr>
                <a:xfrm>
                  <a:off x="2518517" y="643987"/>
                  <a:ext cx="68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35200" name="Freihand 135199">
                  <a:extLst>
                    <a:ext uri="{FF2B5EF4-FFF2-40B4-BE49-F238E27FC236}">
                      <a16:creationId xmlns:a16="http://schemas.microsoft.com/office/drawing/2014/main" id="{998DBD6F-0C15-4FE9-B37F-41C358A48B52}"/>
                    </a:ext>
                  </a:extLst>
                </p14:cNvPr>
                <p14:cNvContentPartPr/>
                <p14:nvPr/>
              </p14:nvContentPartPr>
              <p14:xfrm>
                <a:off x="2607077" y="590347"/>
                <a:ext cx="167040" cy="75240"/>
              </p14:xfrm>
            </p:contentPart>
          </mc:Choice>
          <mc:Fallback>
            <p:pic>
              <p:nvPicPr>
                <p:cNvPr id="135200" name="Freihand 135199">
                  <a:extLst>
                    <a:ext uri="{FF2B5EF4-FFF2-40B4-BE49-F238E27FC236}">
                      <a16:creationId xmlns:a16="http://schemas.microsoft.com/office/drawing/2014/main" id="{998DBD6F-0C15-4FE9-B37F-41C358A48B52}"/>
                    </a:ext>
                  </a:extLst>
                </p:cNvPr>
                <p:cNvPicPr/>
                <p:nvPr/>
              </p:nvPicPr>
              <p:blipFill>
                <a:blip r:embed="rId488"/>
                <a:stretch>
                  <a:fillRect/>
                </a:stretch>
              </p:blipFill>
              <p:spPr>
                <a:xfrm>
                  <a:off x="2602757" y="586027"/>
                  <a:ext cx="175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35201" name="Freihand 135200">
                  <a:extLst>
                    <a:ext uri="{FF2B5EF4-FFF2-40B4-BE49-F238E27FC236}">
                      <a16:creationId xmlns:a16="http://schemas.microsoft.com/office/drawing/2014/main" id="{A837ABFA-9E2D-42C7-9026-74D5F0C74A1F}"/>
                    </a:ext>
                  </a:extLst>
                </p14:cNvPr>
                <p14:cNvContentPartPr/>
                <p14:nvPr/>
              </p14:nvContentPartPr>
              <p14:xfrm>
                <a:off x="2851157" y="547867"/>
                <a:ext cx="223920" cy="133920"/>
              </p14:xfrm>
            </p:contentPart>
          </mc:Choice>
          <mc:Fallback>
            <p:pic>
              <p:nvPicPr>
                <p:cNvPr id="135201" name="Freihand 135200">
                  <a:extLst>
                    <a:ext uri="{FF2B5EF4-FFF2-40B4-BE49-F238E27FC236}">
                      <a16:creationId xmlns:a16="http://schemas.microsoft.com/office/drawing/2014/main" id="{A837ABFA-9E2D-42C7-9026-74D5F0C74A1F}"/>
                    </a:ext>
                  </a:extLst>
                </p:cNvPr>
                <p:cNvPicPr/>
                <p:nvPr/>
              </p:nvPicPr>
              <p:blipFill>
                <a:blip r:embed="rId490"/>
                <a:stretch>
                  <a:fillRect/>
                </a:stretch>
              </p:blipFill>
              <p:spPr>
                <a:xfrm>
                  <a:off x="2846837" y="543547"/>
                  <a:ext cx="232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35202" name="Freihand 135201">
                  <a:extLst>
                    <a:ext uri="{FF2B5EF4-FFF2-40B4-BE49-F238E27FC236}">
                      <a16:creationId xmlns:a16="http://schemas.microsoft.com/office/drawing/2014/main" id="{BBC57091-A0D3-49D5-91D2-A28B197AA6A4}"/>
                    </a:ext>
                  </a:extLst>
                </p14:cNvPr>
                <p14:cNvContentPartPr/>
                <p14:nvPr/>
              </p14:nvContentPartPr>
              <p14:xfrm>
                <a:off x="3153917" y="496747"/>
                <a:ext cx="90000" cy="186840"/>
              </p14:xfrm>
            </p:contentPart>
          </mc:Choice>
          <mc:Fallback>
            <p:pic>
              <p:nvPicPr>
                <p:cNvPr id="135202" name="Freihand 135201">
                  <a:extLst>
                    <a:ext uri="{FF2B5EF4-FFF2-40B4-BE49-F238E27FC236}">
                      <a16:creationId xmlns:a16="http://schemas.microsoft.com/office/drawing/2014/main" id="{BBC57091-A0D3-49D5-91D2-A28B197AA6A4}"/>
                    </a:ext>
                  </a:extLst>
                </p:cNvPr>
                <p:cNvPicPr/>
                <p:nvPr/>
              </p:nvPicPr>
              <p:blipFill>
                <a:blip r:embed="rId492"/>
                <a:stretch>
                  <a:fillRect/>
                </a:stretch>
              </p:blipFill>
              <p:spPr>
                <a:xfrm>
                  <a:off x="3149597" y="492427"/>
                  <a:ext cx="986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35203" name="Freihand 135202">
                  <a:extLst>
                    <a:ext uri="{FF2B5EF4-FFF2-40B4-BE49-F238E27FC236}">
                      <a16:creationId xmlns:a16="http://schemas.microsoft.com/office/drawing/2014/main" id="{1BF884AF-EF99-4531-A212-0F66BF9C4DEF}"/>
                    </a:ext>
                  </a:extLst>
                </p14:cNvPr>
                <p14:cNvContentPartPr/>
                <p14:nvPr/>
              </p14:nvContentPartPr>
              <p14:xfrm>
                <a:off x="3222677" y="537427"/>
                <a:ext cx="50760" cy="111240"/>
              </p14:xfrm>
            </p:contentPart>
          </mc:Choice>
          <mc:Fallback>
            <p:pic>
              <p:nvPicPr>
                <p:cNvPr id="135203" name="Freihand 135202">
                  <a:extLst>
                    <a:ext uri="{FF2B5EF4-FFF2-40B4-BE49-F238E27FC236}">
                      <a16:creationId xmlns:a16="http://schemas.microsoft.com/office/drawing/2014/main" id="{1BF884AF-EF99-4531-A212-0F66BF9C4DEF}"/>
                    </a:ext>
                  </a:extLst>
                </p:cNvPr>
                <p:cNvPicPr/>
                <p:nvPr/>
              </p:nvPicPr>
              <p:blipFill>
                <a:blip r:embed="rId494"/>
                <a:stretch>
                  <a:fillRect/>
                </a:stretch>
              </p:blipFill>
              <p:spPr>
                <a:xfrm>
                  <a:off x="3218357" y="533107"/>
                  <a:ext cx="59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35204" name="Freihand 135203">
                  <a:extLst>
                    <a:ext uri="{FF2B5EF4-FFF2-40B4-BE49-F238E27FC236}">
                      <a16:creationId xmlns:a16="http://schemas.microsoft.com/office/drawing/2014/main" id="{183ED03B-50A0-4430-A7C5-DFB41D681D80}"/>
                    </a:ext>
                  </a:extLst>
                </p14:cNvPr>
                <p14:cNvContentPartPr/>
                <p14:nvPr/>
              </p14:nvContentPartPr>
              <p14:xfrm>
                <a:off x="3186317" y="503227"/>
                <a:ext cx="300960" cy="159480"/>
              </p14:xfrm>
            </p:contentPart>
          </mc:Choice>
          <mc:Fallback>
            <p:pic>
              <p:nvPicPr>
                <p:cNvPr id="135204" name="Freihand 135203">
                  <a:extLst>
                    <a:ext uri="{FF2B5EF4-FFF2-40B4-BE49-F238E27FC236}">
                      <a16:creationId xmlns:a16="http://schemas.microsoft.com/office/drawing/2014/main" id="{183ED03B-50A0-4430-A7C5-DFB41D681D80}"/>
                    </a:ext>
                  </a:extLst>
                </p:cNvPr>
                <p:cNvPicPr/>
                <p:nvPr/>
              </p:nvPicPr>
              <p:blipFill>
                <a:blip r:embed="rId496"/>
                <a:stretch>
                  <a:fillRect/>
                </a:stretch>
              </p:blipFill>
              <p:spPr>
                <a:xfrm>
                  <a:off x="3181997" y="498907"/>
                  <a:ext cx="309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35205" name="Freihand 135204">
                  <a:extLst>
                    <a:ext uri="{FF2B5EF4-FFF2-40B4-BE49-F238E27FC236}">
                      <a16:creationId xmlns:a16="http://schemas.microsoft.com/office/drawing/2014/main" id="{EC45586D-3E7F-4261-AA5D-8338C149DF8F}"/>
                    </a:ext>
                  </a:extLst>
                </p14:cNvPr>
                <p14:cNvContentPartPr/>
                <p14:nvPr/>
              </p14:nvContentPartPr>
              <p14:xfrm>
                <a:off x="3538037" y="572707"/>
                <a:ext cx="216720" cy="55800"/>
              </p14:xfrm>
            </p:contentPart>
          </mc:Choice>
          <mc:Fallback>
            <p:pic>
              <p:nvPicPr>
                <p:cNvPr id="135205" name="Freihand 135204">
                  <a:extLst>
                    <a:ext uri="{FF2B5EF4-FFF2-40B4-BE49-F238E27FC236}">
                      <a16:creationId xmlns:a16="http://schemas.microsoft.com/office/drawing/2014/main" id="{EC45586D-3E7F-4261-AA5D-8338C149DF8F}"/>
                    </a:ext>
                  </a:extLst>
                </p:cNvPr>
                <p:cNvPicPr/>
                <p:nvPr/>
              </p:nvPicPr>
              <p:blipFill>
                <a:blip r:embed="rId498"/>
                <a:stretch>
                  <a:fillRect/>
                </a:stretch>
              </p:blipFill>
              <p:spPr>
                <a:xfrm>
                  <a:off x="3533717" y="568387"/>
                  <a:ext cx="2253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35206" name="Freihand 135205">
                  <a:extLst>
                    <a:ext uri="{FF2B5EF4-FFF2-40B4-BE49-F238E27FC236}">
                      <a16:creationId xmlns:a16="http://schemas.microsoft.com/office/drawing/2014/main" id="{8C38A10C-C71C-4F79-AC6E-1C597C52D4D9}"/>
                    </a:ext>
                  </a:extLst>
                </p14:cNvPr>
                <p14:cNvContentPartPr/>
                <p14:nvPr/>
              </p14:nvContentPartPr>
              <p14:xfrm>
                <a:off x="3694637" y="491347"/>
                <a:ext cx="11880" cy="21960"/>
              </p14:xfrm>
            </p:contentPart>
          </mc:Choice>
          <mc:Fallback>
            <p:pic>
              <p:nvPicPr>
                <p:cNvPr id="135206" name="Freihand 135205">
                  <a:extLst>
                    <a:ext uri="{FF2B5EF4-FFF2-40B4-BE49-F238E27FC236}">
                      <a16:creationId xmlns:a16="http://schemas.microsoft.com/office/drawing/2014/main" id="{8C38A10C-C71C-4F79-AC6E-1C597C52D4D9}"/>
                    </a:ext>
                  </a:extLst>
                </p:cNvPr>
                <p:cNvPicPr/>
                <p:nvPr/>
              </p:nvPicPr>
              <p:blipFill>
                <a:blip r:embed="rId500"/>
                <a:stretch>
                  <a:fillRect/>
                </a:stretch>
              </p:blipFill>
              <p:spPr>
                <a:xfrm>
                  <a:off x="3690317" y="487027"/>
                  <a:ext cx="20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35208" name="Freihand 135207">
                  <a:extLst>
                    <a:ext uri="{FF2B5EF4-FFF2-40B4-BE49-F238E27FC236}">
                      <a16:creationId xmlns:a16="http://schemas.microsoft.com/office/drawing/2014/main" id="{95262AEE-3C3F-4849-B867-A4FED725D09A}"/>
                    </a:ext>
                  </a:extLst>
                </p14:cNvPr>
                <p14:cNvContentPartPr/>
                <p14:nvPr/>
              </p14:nvContentPartPr>
              <p14:xfrm>
                <a:off x="3801557" y="475507"/>
                <a:ext cx="77040" cy="238320"/>
              </p14:xfrm>
            </p:contentPart>
          </mc:Choice>
          <mc:Fallback>
            <p:pic>
              <p:nvPicPr>
                <p:cNvPr id="135208" name="Freihand 135207">
                  <a:extLst>
                    <a:ext uri="{FF2B5EF4-FFF2-40B4-BE49-F238E27FC236}">
                      <a16:creationId xmlns:a16="http://schemas.microsoft.com/office/drawing/2014/main" id="{95262AEE-3C3F-4849-B867-A4FED725D09A}"/>
                    </a:ext>
                  </a:extLst>
                </p:cNvPr>
                <p:cNvPicPr/>
                <p:nvPr/>
              </p:nvPicPr>
              <p:blipFill>
                <a:blip r:embed="rId502"/>
                <a:stretch>
                  <a:fillRect/>
                </a:stretch>
              </p:blipFill>
              <p:spPr>
                <a:xfrm>
                  <a:off x="3797237" y="471187"/>
                  <a:ext cx="856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35209" name="Freihand 135208">
                  <a:extLst>
                    <a:ext uri="{FF2B5EF4-FFF2-40B4-BE49-F238E27FC236}">
                      <a16:creationId xmlns:a16="http://schemas.microsoft.com/office/drawing/2014/main" id="{024635AB-627A-46C7-9C04-44DEEC8FDEDA}"/>
                    </a:ext>
                  </a:extLst>
                </p14:cNvPr>
                <p14:cNvContentPartPr/>
                <p14:nvPr/>
              </p14:nvContentPartPr>
              <p14:xfrm>
                <a:off x="3894797" y="590347"/>
                <a:ext cx="63720" cy="54360"/>
              </p14:xfrm>
            </p:contentPart>
          </mc:Choice>
          <mc:Fallback>
            <p:pic>
              <p:nvPicPr>
                <p:cNvPr id="135209" name="Freihand 135208">
                  <a:extLst>
                    <a:ext uri="{FF2B5EF4-FFF2-40B4-BE49-F238E27FC236}">
                      <a16:creationId xmlns:a16="http://schemas.microsoft.com/office/drawing/2014/main" id="{024635AB-627A-46C7-9C04-44DEEC8FDEDA}"/>
                    </a:ext>
                  </a:extLst>
                </p:cNvPr>
                <p:cNvPicPr/>
                <p:nvPr/>
              </p:nvPicPr>
              <p:blipFill>
                <a:blip r:embed="rId504"/>
                <a:stretch>
                  <a:fillRect/>
                </a:stretch>
              </p:blipFill>
              <p:spPr>
                <a:xfrm>
                  <a:off x="3890477" y="586027"/>
                  <a:ext cx="72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35210" name="Freihand 135209">
                  <a:extLst>
                    <a:ext uri="{FF2B5EF4-FFF2-40B4-BE49-F238E27FC236}">
                      <a16:creationId xmlns:a16="http://schemas.microsoft.com/office/drawing/2014/main" id="{FAD7EF61-DB52-47E1-86B1-FCA45AB6CD04}"/>
                    </a:ext>
                  </a:extLst>
                </p14:cNvPr>
                <p14:cNvContentPartPr/>
                <p14:nvPr/>
              </p14:nvContentPartPr>
              <p14:xfrm>
                <a:off x="3970757" y="535267"/>
                <a:ext cx="196560" cy="102960"/>
              </p14:xfrm>
            </p:contentPart>
          </mc:Choice>
          <mc:Fallback>
            <p:pic>
              <p:nvPicPr>
                <p:cNvPr id="135210" name="Freihand 135209">
                  <a:extLst>
                    <a:ext uri="{FF2B5EF4-FFF2-40B4-BE49-F238E27FC236}">
                      <a16:creationId xmlns:a16="http://schemas.microsoft.com/office/drawing/2014/main" id="{FAD7EF61-DB52-47E1-86B1-FCA45AB6CD04}"/>
                    </a:ext>
                  </a:extLst>
                </p:cNvPr>
                <p:cNvPicPr/>
                <p:nvPr/>
              </p:nvPicPr>
              <p:blipFill>
                <a:blip r:embed="rId506"/>
                <a:stretch>
                  <a:fillRect/>
                </a:stretch>
              </p:blipFill>
              <p:spPr>
                <a:xfrm>
                  <a:off x="3966437" y="530947"/>
                  <a:ext cx="205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35211" name="Freihand 135210">
                  <a:extLst>
                    <a:ext uri="{FF2B5EF4-FFF2-40B4-BE49-F238E27FC236}">
                      <a16:creationId xmlns:a16="http://schemas.microsoft.com/office/drawing/2014/main" id="{0341254B-A02F-46B4-9C1D-BE26A87B9DFE}"/>
                    </a:ext>
                  </a:extLst>
                </p14:cNvPr>
                <p14:cNvContentPartPr/>
                <p14:nvPr/>
              </p14:nvContentPartPr>
              <p14:xfrm>
                <a:off x="4168757" y="560467"/>
                <a:ext cx="53280" cy="115200"/>
              </p14:xfrm>
            </p:contentPart>
          </mc:Choice>
          <mc:Fallback>
            <p:pic>
              <p:nvPicPr>
                <p:cNvPr id="135211" name="Freihand 135210">
                  <a:extLst>
                    <a:ext uri="{FF2B5EF4-FFF2-40B4-BE49-F238E27FC236}">
                      <a16:creationId xmlns:a16="http://schemas.microsoft.com/office/drawing/2014/main" id="{0341254B-A02F-46B4-9C1D-BE26A87B9DFE}"/>
                    </a:ext>
                  </a:extLst>
                </p:cNvPr>
                <p:cNvPicPr/>
                <p:nvPr/>
              </p:nvPicPr>
              <p:blipFill>
                <a:blip r:embed="rId508"/>
                <a:stretch>
                  <a:fillRect/>
                </a:stretch>
              </p:blipFill>
              <p:spPr>
                <a:xfrm>
                  <a:off x="4164437" y="556147"/>
                  <a:ext cx="61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35212" name="Freihand 135211">
                  <a:extLst>
                    <a:ext uri="{FF2B5EF4-FFF2-40B4-BE49-F238E27FC236}">
                      <a16:creationId xmlns:a16="http://schemas.microsoft.com/office/drawing/2014/main" id="{8351055B-17CE-4D3E-BBB8-3056CF600413}"/>
                    </a:ext>
                  </a:extLst>
                </p14:cNvPr>
                <p14:cNvContentPartPr/>
                <p14:nvPr/>
              </p14:nvContentPartPr>
              <p14:xfrm>
                <a:off x="4258037" y="494587"/>
                <a:ext cx="194760" cy="163440"/>
              </p14:xfrm>
            </p:contentPart>
          </mc:Choice>
          <mc:Fallback>
            <p:pic>
              <p:nvPicPr>
                <p:cNvPr id="135212" name="Freihand 135211">
                  <a:extLst>
                    <a:ext uri="{FF2B5EF4-FFF2-40B4-BE49-F238E27FC236}">
                      <a16:creationId xmlns:a16="http://schemas.microsoft.com/office/drawing/2014/main" id="{8351055B-17CE-4D3E-BBB8-3056CF600413}"/>
                    </a:ext>
                  </a:extLst>
                </p:cNvPr>
                <p:cNvPicPr/>
                <p:nvPr/>
              </p:nvPicPr>
              <p:blipFill>
                <a:blip r:embed="rId510"/>
                <a:stretch>
                  <a:fillRect/>
                </a:stretch>
              </p:blipFill>
              <p:spPr>
                <a:xfrm>
                  <a:off x="4253717" y="490267"/>
                  <a:ext cx="2034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35213" name="Freihand 135212">
                  <a:extLst>
                    <a:ext uri="{FF2B5EF4-FFF2-40B4-BE49-F238E27FC236}">
                      <a16:creationId xmlns:a16="http://schemas.microsoft.com/office/drawing/2014/main" id="{ED9CB332-A800-4270-BD2A-7A29531595C4}"/>
                    </a:ext>
                  </a:extLst>
                </p14:cNvPr>
                <p14:cNvContentPartPr/>
                <p14:nvPr/>
              </p14:nvContentPartPr>
              <p14:xfrm>
                <a:off x="4473677" y="545707"/>
                <a:ext cx="245880" cy="231120"/>
              </p14:xfrm>
            </p:contentPart>
          </mc:Choice>
          <mc:Fallback>
            <p:pic>
              <p:nvPicPr>
                <p:cNvPr id="135213" name="Freihand 135212">
                  <a:extLst>
                    <a:ext uri="{FF2B5EF4-FFF2-40B4-BE49-F238E27FC236}">
                      <a16:creationId xmlns:a16="http://schemas.microsoft.com/office/drawing/2014/main" id="{ED9CB332-A800-4270-BD2A-7A29531595C4}"/>
                    </a:ext>
                  </a:extLst>
                </p:cNvPr>
                <p:cNvPicPr/>
                <p:nvPr/>
              </p:nvPicPr>
              <p:blipFill>
                <a:blip r:embed="rId512"/>
                <a:stretch>
                  <a:fillRect/>
                </a:stretch>
              </p:blipFill>
              <p:spPr>
                <a:xfrm>
                  <a:off x="4469357" y="541387"/>
                  <a:ext cx="2545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35214" name="Freihand 135213">
                  <a:extLst>
                    <a:ext uri="{FF2B5EF4-FFF2-40B4-BE49-F238E27FC236}">
                      <a16:creationId xmlns:a16="http://schemas.microsoft.com/office/drawing/2014/main" id="{27ECC7CC-CA43-4A3F-8D9F-00061AB7F6BC}"/>
                    </a:ext>
                  </a:extLst>
                </p14:cNvPr>
                <p14:cNvContentPartPr/>
                <p14:nvPr/>
              </p14:nvContentPartPr>
              <p14:xfrm>
                <a:off x="1838477" y="955387"/>
                <a:ext cx="66960" cy="82800"/>
              </p14:xfrm>
            </p:contentPart>
          </mc:Choice>
          <mc:Fallback>
            <p:pic>
              <p:nvPicPr>
                <p:cNvPr id="135214" name="Freihand 135213">
                  <a:extLst>
                    <a:ext uri="{FF2B5EF4-FFF2-40B4-BE49-F238E27FC236}">
                      <a16:creationId xmlns:a16="http://schemas.microsoft.com/office/drawing/2014/main" id="{27ECC7CC-CA43-4A3F-8D9F-00061AB7F6BC}"/>
                    </a:ext>
                  </a:extLst>
                </p:cNvPr>
                <p:cNvPicPr/>
                <p:nvPr/>
              </p:nvPicPr>
              <p:blipFill>
                <a:blip r:embed="rId514"/>
                <a:stretch>
                  <a:fillRect/>
                </a:stretch>
              </p:blipFill>
              <p:spPr>
                <a:xfrm>
                  <a:off x="1834157" y="951067"/>
                  <a:ext cx="75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35215" name="Freihand 135214">
                  <a:extLst>
                    <a:ext uri="{FF2B5EF4-FFF2-40B4-BE49-F238E27FC236}">
                      <a16:creationId xmlns:a16="http://schemas.microsoft.com/office/drawing/2014/main" id="{C3A59252-EAE5-48B9-88CB-9B5EAD74C6B3}"/>
                    </a:ext>
                  </a:extLst>
                </p14:cNvPr>
                <p14:cNvContentPartPr/>
                <p14:nvPr/>
              </p14:nvContentPartPr>
              <p14:xfrm>
                <a:off x="1947197" y="946387"/>
                <a:ext cx="175680" cy="90360"/>
              </p14:xfrm>
            </p:contentPart>
          </mc:Choice>
          <mc:Fallback>
            <p:pic>
              <p:nvPicPr>
                <p:cNvPr id="135215" name="Freihand 135214">
                  <a:extLst>
                    <a:ext uri="{FF2B5EF4-FFF2-40B4-BE49-F238E27FC236}">
                      <a16:creationId xmlns:a16="http://schemas.microsoft.com/office/drawing/2014/main" id="{C3A59252-EAE5-48B9-88CB-9B5EAD74C6B3}"/>
                    </a:ext>
                  </a:extLst>
                </p:cNvPr>
                <p:cNvPicPr/>
                <p:nvPr/>
              </p:nvPicPr>
              <p:blipFill>
                <a:blip r:embed="rId516"/>
                <a:stretch>
                  <a:fillRect/>
                </a:stretch>
              </p:blipFill>
              <p:spPr>
                <a:xfrm>
                  <a:off x="1942877" y="942067"/>
                  <a:ext cx="184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35216" name="Freihand 135215">
                  <a:extLst>
                    <a:ext uri="{FF2B5EF4-FFF2-40B4-BE49-F238E27FC236}">
                      <a16:creationId xmlns:a16="http://schemas.microsoft.com/office/drawing/2014/main" id="{AB7B5DEF-C4DE-480F-8AFD-13062916DB29}"/>
                    </a:ext>
                  </a:extLst>
                </p14:cNvPr>
                <p14:cNvContentPartPr/>
                <p14:nvPr/>
              </p14:nvContentPartPr>
              <p14:xfrm>
                <a:off x="2153837" y="940267"/>
                <a:ext cx="122760" cy="42120"/>
              </p14:xfrm>
            </p:contentPart>
          </mc:Choice>
          <mc:Fallback>
            <p:pic>
              <p:nvPicPr>
                <p:cNvPr id="135216" name="Freihand 135215">
                  <a:extLst>
                    <a:ext uri="{FF2B5EF4-FFF2-40B4-BE49-F238E27FC236}">
                      <a16:creationId xmlns:a16="http://schemas.microsoft.com/office/drawing/2014/main" id="{AB7B5DEF-C4DE-480F-8AFD-13062916DB29}"/>
                    </a:ext>
                  </a:extLst>
                </p:cNvPr>
                <p:cNvPicPr/>
                <p:nvPr/>
              </p:nvPicPr>
              <p:blipFill>
                <a:blip r:embed="rId518"/>
                <a:stretch>
                  <a:fillRect/>
                </a:stretch>
              </p:blipFill>
              <p:spPr>
                <a:xfrm>
                  <a:off x="2149517" y="935947"/>
                  <a:ext cx="131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35217" name="Freihand 135216">
                  <a:extLst>
                    <a:ext uri="{FF2B5EF4-FFF2-40B4-BE49-F238E27FC236}">
                      <a16:creationId xmlns:a16="http://schemas.microsoft.com/office/drawing/2014/main" id="{EFA97C32-6151-458D-A455-43AAEAE54696}"/>
                    </a:ext>
                  </a:extLst>
                </p14:cNvPr>
                <p14:cNvContentPartPr/>
                <p14:nvPr/>
              </p14:nvContentPartPr>
              <p14:xfrm>
                <a:off x="2272277" y="830827"/>
                <a:ext cx="89640" cy="160200"/>
              </p14:xfrm>
            </p:contentPart>
          </mc:Choice>
          <mc:Fallback>
            <p:pic>
              <p:nvPicPr>
                <p:cNvPr id="135217" name="Freihand 135216">
                  <a:extLst>
                    <a:ext uri="{FF2B5EF4-FFF2-40B4-BE49-F238E27FC236}">
                      <a16:creationId xmlns:a16="http://schemas.microsoft.com/office/drawing/2014/main" id="{EFA97C32-6151-458D-A455-43AAEAE54696}"/>
                    </a:ext>
                  </a:extLst>
                </p:cNvPr>
                <p:cNvPicPr/>
                <p:nvPr/>
              </p:nvPicPr>
              <p:blipFill>
                <a:blip r:embed="rId520"/>
                <a:stretch>
                  <a:fillRect/>
                </a:stretch>
              </p:blipFill>
              <p:spPr>
                <a:xfrm>
                  <a:off x="2267957" y="826507"/>
                  <a:ext cx="98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35218" name="Freihand 135217">
                  <a:extLst>
                    <a:ext uri="{FF2B5EF4-FFF2-40B4-BE49-F238E27FC236}">
                      <a16:creationId xmlns:a16="http://schemas.microsoft.com/office/drawing/2014/main" id="{880DD943-BC9D-4254-BAB2-2539D24F109A}"/>
                    </a:ext>
                  </a:extLst>
                </p14:cNvPr>
                <p14:cNvContentPartPr/>
                <p14:nvPr/>
              </p14:nvContentPartPr>
              <p14:xfrm>
                <a:off x="2501237" y="823987"/>
                <a:ext cx="45720" cy="151920"/>
              </p14:xfrm>
            </p:contentPart>
          </mc:Choice>
          <mc:Fallback>
            <p:pic>
              <p:nvPicPr>
                <p:cNvPr id="135218" name="Freihand 135217">
                  <a:extLst>
                    <a:ext uri="{FF2B5EF4-FFF2-40B4-BE49-F238E27FC236}">
                      <a16:creationId xmlns:a16="http://schemas.microsoft.com/office/drawing/2014/main" id="{880DD943-BC9D-4254-BAB2-2539D24F109A}"/>
                    </a:ext>
                  </a:extLst>
                </p:cNvPr>
                <p:cNvPicPr/>
                <p:nvPr/>
              </p:nvPicPr>
              <p:blipFill>
                <a:blip r:embed="rId522"/>
                <a:stretch>
                  <a:fillRect/>
                </a:stretch>
              </p:blipFill>
              <p:spPr>
                <a:xfrm>
                  <a:off x="2496917" y="819667"/>
                  <a:ext cx="543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35219" name="Freihand 135218">
                  <a:extLst>
                    <a:ext uri="{FF2B5EF4-FFF2-40B4-BE49-F238E27FC236}">
                      <a16:creationId xmlns:a16="http://schemas.microsoft.com/office/drawing/2014/main" id="{BCCC0AE2-DAB5-486C-A713-AF7C12B9A79C}"/>
                    </a:ext>
                  </a:extLst>
                </p14:cNvPr>
                <p14:cNvContentPartPr/>
                <p14:nvPr/>
              </p14:nvContentPartPr>
              <p14:xfrm>
                <a:off x="2449757" y="801667"/>
                <a:ext cx="111960" cy="20880"/>
              </p14:xfrm>
            </p:contentPart>
          </mc:Choice>
          <mc:Fallback>
            <p:pic>
              <p:nvPicPr>
                <p:cNvPr id="135219" name="Freihand 135218">
                  <a:extLst>
                    <a:ext uri="{FF2B5EF4-FFF2-40B4-BE49-F238E27FC236}">
                      <a16:creationId xmlns:a16="http://schemas.microsoft.com/office/drawing/2014/main" id="{BCCC0AE2-DAB5-486C-A713-AF7C12B9A79C}"/>
                    </a:ext>
                  </a:extLst>
                </p:cNvPr>
                <p:cNvPicPr/>
                <p:nvPr/>
              </p:nvPicPr>
              <p:blipFill>
                <a:blip r:embed="rId524"/>
                <a:stretch>
                  <a:fillRect/>
                </a:stretch>
              </p:blipFill>
              <p:spPr>
                <a:xfrm>
                  <a:off x="2445437" y="797347"/>
                  <a:ext cx="120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35220" name="Freihand 135219">
                  <a:extLst>
                    <a:ext uri="{FF2B5EF4-FFF2-40B4-BE49-F238E27FC236}">
                      <a16:creationId xmlns:a16="http://schemas.microsoft.com/office/drawing/2014/main" id="{F7C2D440-BC56-4105-9ACC-9D3D8BDA7B5A}"/>
                    </a:ext>
                  </a:extLst>
                </p14:cNvPr>
                <p14:cNvContentPartPr/>
                <p14:nvPr/>
              </p14:nvContentPartPr>
              <p14:xfrm>
                <a:off x="2462357" y="853507"/>
                <a:ext cx="120600" cy="54720"/>
              </p14:xfrm>
            </p:contentPart>
          </mc:Choice>
          <mc:Fallback>
            <p:pic>
              <p:nvPicPr>
                <p:cNvPr id="135220" name="Freihand 135219">
                  <a:extLst>
                    <a:ext uri="{FF2B5EF4-FFF2-40B4-BE49-F238E27FC236}">
                      <a16:creationId xmlns:a16="http://schemas.microsoft.com/office/drawing/2014/main" id="{F7C2D440-BC56-4105-9ACC-9D3D8BDA7B5A}"/>
                    </a:ext>
                  </a:extLst>
                </p:cNvPr>
                <p:cNvPicPr/>
                <p:nvPr/>
              </p:nvPicPr>
              <p:blipFill>
                <a:blip r:embed="rId526"/>
                <a:stretch>
                  <a:fillRect/>
                </a:stretch>
              </p:blipFill>
              <p:spPr>
                <a:xfrm>
                  <a:off x="2458037" y="849187"/>
                  <a:ext cx="129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35221" name="Freihand 135220">
                  <a:extLst>
                    <a:ext uri="{FF2B5EF4-FFF2-40B4-BE49-F238E27FC236}">
                      <a16:creationId xmlns:a16="http://schemas.microsoft.com/office/drawing/2014/main" id="{4E37B1E9-2C9E-44AB-8061-FC3EB1F80EA1}"/>
                    </a:ext>
                  </a:extLst>
                </p14:cNvPr>
                <p14:cNvContentPartPr/>
                <p14:nvPr/>
              </p14:nvContentPartPr>
              <p14:xfrm>
                <a:off x="2599157" y="847747"/>
                <a:ext cx="152640" cy="88920"/>
              </p14:xfrm>
            </p:contentPart>
          </mc:Choice>
          <mc:Fallback>
            <p:pic>
              <p:nvPicPr>
                <p:cNvPr id="135221" name="Freihand 135220">
                  <a:extLst>
                    <a:ext uri="{FF2B5EF4-FFF2-40B4-BE49-F238E27FC236}">
                      <a16:creationId xmlns:a16="http://schemas.microsoft.com/office/drawing/2014/main" id="{4E37B1E9-2C9E-44AB-8061-FC3EB1F80EA1}"/>
                    </a:ext>
                  </a:extLst>
                </p:cNvPr>
                <p:cNvPicPr/>
                <p:nvPr/>
              </p:nvPicPr>
              <p:blipFill>
                <a:blip r:embed="rId528"/>
                <a:stretch>
                  <a:fillRect/>
                </a:stretch>
              </p:blipFill>
              <p:spPr>
                <a:xfrm>
                  <a:off x="2594837" y="843427"/>
                  <a:ext cx="161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35222" name="Freihand 135221">
                  <a:extLst>
                    <a:ext uri="{FF2B5EF4-FFF2-40B4-BE49-F238E27FC236}">
                      <a16:creationId xmlns:a16="http://schemas.microsoft.com/office/drawing/2014/main" id="{2D933D00-19F5-4733-8188-5F2CFF11E8C2}"/>
                    </a:ext>
                  </a:extLst>
                </p14:cNvPr>
                <p14:cNvContentPartPr/>
                <p14:nvPr/>
              </p14:nvContentPartPr>
              <p14:xfrm>
                <a:off x="2773397" y="795907"/>
                <a:ext cx="70920" cy="126000"/>
              </p14:xfrm>
            </p:contentPart>
          </mc:Choice>
          <mc:Fallback>
            <p:pic>
              <p:nvPicPr>
                <p:cNvPr id="135222" name="Freihand 135221">
                  <a:extLst>
                    <a:ext uri="{FF2B5EF4-FFF2-40B4-BE49-F238E27FC236}">
                      <a16:creationId xmlns:a16="http://schemas.microsoft.com/office/drawing/2014/main" id="{2D933D00-19F5-4733-8188-5F2CFF11E8C2}"/>
                    </a:ext>
                  </a:extLst>
                </p:cNvPr>
                <p:cNvPicPr/>
                <p:nvPr/>
              </p:nvPicPr>
              <p:blipFill>
                <a:blip r:embed="rId530"/>
                <a:stretch>
                  <a:fillRect/>
                </a:stretch>
              </p:blipFill>
              <p:spPr>
                <a:xfrm>
                  <a:off x="2769077" y="791587"/>
                  <a:ext cx="79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35223" name="Freihand 135222">
                  <a:extLst>
                    <a:ext uri="{FF2B5EF4-FFF2-40B4-BE49-F238E27FC236}">
                      <a16:creationId xmlns:a16="http://schemas.microsoft.com/office/drawing/2014/main" id="{C8D6AAB8-870D-4BFD-B284-132A49AACF47}"/>
                    </a:ext>
                  </a:extLst>
                </p14:cNvPr>
                <p14:cNvContentPartPr/>
                <p14:nvPr/>
              </p14:nvContentPartPr>
              <p14:xfrm>
                <a:off x="2857997" y="854227"/>
                <a:ext cx="61200" cy="165960"/>
              </p14:xfrm>
            </p:contentPart>
          </mc:Choice>
          <mc:Fallback>
            <p:pic>
              <p:nvPicPr>
                <p:cNvPr id="135223" name="Freihand 135222">
                  <a:extLst>
                    <a:ext uri="{FF2B5EF4-FFF2-40B4-BE49-F238E27FC236}">
                      <a16:creationId xmlns:a16="http://schemas.microsoft.com/office/drawing/2014/main" id="{C8D6AAB8-870D-4BFD-B284-132A49AACF47}"/>
                    </a:ext>
                  </a:extLst>
                </p:cNvPr>
                <p:cNvPicPr/>
                <p:nvPr/>
              </p:nvPicPr>
              <p:blipFill>
                <a:blip r:embed="rId532"/>
                <a:stretch>
                  <a:fillRect/>
                </a:stretch>
              </p:blipFill>
              <p:spPr>
                <a:xfrm>
                  <a:off x="2853677" y="849907"/>
                  <a:ext cx="698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35224" name="Freihand 135223">
                  <a:extLst>
                    <a:ext uri="{FF2B5EF4-FFF2-40B4-BE49-F238E27FC236}">
                      <a16:creationId xmlns:a16="http://schemas.microsoft.com/office/drawing/2014/main" id="{69E19B1C-2581-46BF-84D3-70988756C9CF}"/>
                    </a:ext>
                  </a:extLst>
                </p14:cNvPr>
                <p14:cNvContentPartPr/>
                <p14:nvPr/>
              </p14:nvContentPartPr>
              <p14:xfrm>
                <a:off x="2915957" y="851347"/>
                <a:ext cx="82080" cy="76320"/>
              </p14:xfrm>
            </p:contentPart>
          </mc:Choice>
          <mc:Fallback>
            <p:pic>
              <p:nvPicPr>
                <p:cNvPr id="135224" name="Freihand 135223">
                  <a:extLst>
                    <a:ext uri="{FF2B5EF4-FFF2-40B4-BE49-F238E27FC236}">
                      <a16:creationId xmlns:a16="http://schemas.microsoft.com/office/drawing/2014/main" id="{69E19B1C-2581-46BF-84D3-70988756C9CF}"/>
                    </a:ext>
                  </a:extLst>
                </p:cNvPr>
                <p:cNvPicPr/>
                <p:nvPr/>
              </p:nvPicPr>
              <p:blipFill>
                <a:blip r:embed="rId534"/>
                <a:stretch>
                  <a:fillRect/>
                </a:stretch>
              </p:blipFill>
              <p:spPr>
                <a:xfrm>
                  <a:off x="2911637" y="847027"/>
                  <a:ext cx="90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35225" name="Freihand 135224">
                  <a:extLst>
                    <a:ext uri="{FF2B5EF4-FFF2-40B4-BE49-F238E27FC236}">
                      <a16:creationId xmlns:a16="http://schemas.microsoft.com/office/drawing/2014/main" id="{E82F4841-7913-473D-B5BC-931F90D305F4}"/>
                    </a:ext>
                  </a:extLst>
                </p14:cNvPr>
                <p14:cNvContentPartPr/>
                <p14:nvPr/>
              </p14:nvContentPartPr>
              <p14:xfrm>
                <a:off x="3010997" y="791227"/>
                <a:ext cx="118800" cy="127080"/>
              </p14:xfrm>
            </p:contentPart>
          </mc:Choice>
          <mc:Fallback>
            <p:pic>
              <p:nvPicPr>
                <p:cNvPr id="135225" name="Freihand 135224">
                  <a:extLst>
                    <a:ext uri="{FF2B5EF4-FFF2-40B4-BE49-F238E27FC236}">
                      <a16:creationId xmlns:a16="http://schemas.microsoft.com/office/drawing/2014/main" id="{E82F4841-7913-473D-B5BC-931F90D305F4}"/>
                    </a:ext>
                  </a:extLst>
                </p:cNvPr>
                <p:cNvPicPr/>
                <p:nvPr/>
              </p:nvPicPr>
              <p:blipFill>
                <a:blip r:embed="rId536"/>
                <a:stretch>
                  <a:fillRect/>
                </a:stretch>
              </p:blipFill>
              <p:spPr>
                <a:xfrm>
                  <a:off x="3006677" y="786907"/>
                  <a:ext cx="127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35226" name="Freihand 135225">
                  <a:extLst>
                    <a:ext uri="{FF2B5EF4-FFF2-40B4-BE49-F238E27FC236}">
                      <a16:creationId xmlns:a16="http://schemas.microsoft.com/office/drawing/2014/main" id="{119E737D-E396-4D5E-8E39-78B32034273C}"/>
                    </a:ext>
                  </a:extLst>
                </p14:cNvPr>
                <p14:cNvContentPartPr/>
                <p14:nvPr/>
              </p14:nvContentPartPr>
              <p14:xfrm>
                <a:off x="3147797" y="822907"/>
                <a:ext cx="72720" cy="97560"/>
              </p14:xfrm>
            </p:contentPart>
          </mc:Choice>
          <mc:Fallback>
            <p:pic>
              <p:nvPicPr>
                <p:cNvPr id="135226" name="Freihand 135225">
                  <a:extLst>
                    <a:ext uri="{FF2B5EF4-FFF2-40B4-BE49-F238E27FC236}">
                      <a16:creationId xmlns:a16="http://schemas.microsoft.com/office/drawing/2014/main" id="{119E737D-E396-4D5E-8E39-78B32034273C}"/>
                    </a:ext>
                  </a:extLst>
                </p:cNvPr>
                <p:cNvPicPr/>
                <p:nvPr/>
              </p:nvPicPr>
              <p:blipFill>
                <a:blip r:embed="rId538"/>
                <a:stretch>
                  <a:fillRect/>
                </a:stretch>
              </p:blipFill>
              <p:spPr>
                <a:xfrm>
                  <a:off x="3143477" y="818587"/>
                  <a:ext cx="81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35227" name="Freihand 135226">
                  <a:extLst>
                    <a:ext uri="{FF2B5EF4-FFF2-40B4-BE49-F238E27FC236}">
                      <a16:creationId xmlns:a16="http://schemas.microsoft.com/office/drawing/2014/main" id="{C7D3AE2E-0EED-4E51-80EA-808A7890D7CA}"/>
                    </a:ext>
                  </a:extLst>
                </p14:cNvPr>
                <p14:cNvContentPartPr/>
                <p14:nvPr/>
              </p14:nvContentPartPr>
              <p14:xfrm>
                <a:off x="3327077" y="795547"/>
                <a:ext cx="7200" cy="122760"/>
              </p14:xfrm>
            </p:contentPart>
          </mc:Choice>
          <mc:Fallback>
            <p:pic>
              <p:nvPicPr>
                <p:cNvPr id="135227" name="Freihand 135226">
                  <a:extLst>
                    <a:ext uri="{FF2B5EF4-FFF2-40B4-BE49-F238E27FC236}">
                      <a16:creationId xmlns:a16="http://schemas.microsoft.com/office/drawing/2014/main" id="{C7D3AE2E-0EED-4E51-80EA-808A7890D7CA}"/>
                    </a:ext>
                  </a:extLst>
                </p:cNvPr>
                <p:cNvPicPr/>
                <p:nvPr/>
              </p:nvPicPr>
              <p:blipFill>
                <a:blip r:embed="rId540"/>
                <a:stretch>
                  <a:fillRect/>
                </a:stretch>
              </p:blipFill>
              <p:spPr>
                <a:xfrm>
                  <a:off x="3322757" y="791227"/>
                  <a:ext cx="15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35228" name="Freihand 135227">
                  <a:extLst>
                    <a:ext uri="{FF2B5EF4-FFF2-40B4-BE49-F238E27FC236}">
                      <a16:creationId xmlns:a16="http://schemas.microsoft.com/office/drawing/2014/main" id="{AC822797-DFE2-4739-B9BF-54A0883EFDC4}"/>
                    </a:ext>
                  </a:extLst>
                </p14:cNvPr>
                <p14:cNvContentPartPr/>
                <p14:nvPr/>
              </p14:nvContentPartPr>
              <p14:xfrm>
                <a:off x="3269837" y="827947"/>
                <a:ext cx="112680" cy="39240"/>
              </p14:xfrm>
            </p:contentPart>
          </mc:Choice>
          <mc:Fallback>
            <p:pic>
              <p:nvPicPr>
                <p:cNvPr id="135228" name="Freihand 135227">
                  <a:extLst>
                    <a:ext uri="{FF2B5EF4-FFF2-40B4-BE49-F238E27FC236}">
                      <a16:creationId xmlns:a16="http://schemas.microsoft.com/office/drawing/2014/main" id="{AC822797-DFE2-4739-B9BF-54A0883EFDC4}"/>
                    </a:ext>
                  </a:extLst>
                </p:cNvPr>
                <p:cNvPicPr/>
                <p:nvPr/>
              </p:nvPicPr>
              <p:blipFill>
                <a:blip r:embed="rId542"/>
                <a:stretch>
                  <a:fillRect/>
                </a:stretch>
              </p:blipFill>
              <p:spPr>
                <a:xfrm>
                  <a:off x="3265517" y="823627"/>
                  <a:ext cx="121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35229" name="Freihand 135228">
                  <a:extLst>
                    <a:ext uri="{FF2B5EF4-FFF2-40B4-BE49-F238E27FC236}">
                      <a16:creationId xmlns:a16="http://schemas.microsoft.com/office/drawing/2014/main" id="{A9B10B42-6B72-4F40-8012-32816E844EC8}"/>
                    </a:ext>
                  </a:extLst>
                </p14:cNvPr>
                <p14:cNvContentPartPr/>
                <p14:nvPr/>
              </p14:nvContentPartPr>
              <p14:xfrm>
                <a:off x="3457397" y="754147"/>
                <a:ext cx="54720" cy="179280"/>
              </p14:xfrm>
            </p:contentPart>
          </mc:Choice>
          <mc:Fallback>
            <p:pic>
              <p:nvPicPr>
                <p:cNvPr id="135229" name="Freihand 135228">
                  <a:extLst>
                    <a:ext uri="{FF2B5EF4-FFF2-40B4-BE49-F238E27FC236}">
                      <a16:creationId xmlns:a16="http://schemas.microsoft.com/office/drawing/2014/main" id="{A9B10B42-6B72-4F40-8012-32816E844EC8}"/>
                    </a:ext>
                  </a:extLst>
                </p:cNvPr>
                <p:cNvPicPr/>
                <p:nvPr/>
              </p:nvPicPr>
              <p:blipFill>
                <a:blip r:embed="rId544"/>
                <a:stretch>
                  <a:fillRect/>
                </a:stretch>
              </p:blipFill>
              <p:spPr>
                <a:xfrm>
                  <a:off x="3453077" y="749827"/>
                  <a:ext cx="63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35230" name="Freihand 135229">
                  <a:extLst>
                    <a:ext uri="{FF2B5EF4-FFF2-40B4-BE49-F238E27FC236}">
                      <a16:creationId xmlns:a16="http://schemas.microsoft.com/office/drawing/2014/main" id="{9B73F786-14D3-441D-95D5-0B855EBC2BDB}"/>
                    </a:ext>
                  </a:extLst>
                </p14:cNvPr>
                <p14:cNvContentPartPr/>
                <p14:nvPr/>
              </p14:nvContentPartPr>
              <p14:xfrm>
                <a:off x="3479357" y="797707"/>
                <a:ext cx="175320" cy="95760"/>
              </p14:xfrm>
            </p:contentPart>
          </mc:Choice>
          <mc:Fallback>
            <p:pic>
              <p:nvPicPr>
                <p:cNvPr id="135230" name="Freihand 135229">
                  <a:extLst>
                    <a:ext uri="{FF2B5EF4-FFF2-40B4-BE49-F238E27FC236}">
                      <a16:creationId xmlns:a16="http://schemas.microsoft.com/office/drawing/2014/main" id="{9B73F786-14D3-441D-95D5-0B855EBC2BDB}"/>
                    </a:ext>
                  </a:extLst>
                </p:cNvPr>
                <p:cNvPicPr/>
                <p:nvPr/>
              </p:nvPicPr>
              <p:blipFill>
                <a:blip r:embed="rId546"/>
                <a:stretch>
                  <a:fillRect/>
                </a:stretch>
              </p:blipFill>
              <p:spPr>
                <a:xfrm>
                  <a:off x="3475037" y="793387"/>
                  <a:ext cx="183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35231" name="Freihand 135230">
                  <a:extLst>
                    <a:ext uri="{FF2B5EF4-FFF2-40B4-BE49-F238E27FC236}">
                      <a16:creationId xmlns:a16="http://schemas.microsoft.com/office/drawing/2014/main" id="{2B281697-14C6-478D-99FC-610F0EC94E5B}"/>
                    </a:ext>
                  </a:extLst>
                </p14:cNvPr>
                <p14:cNvContentPartPr/>
                <p14:nvPr/>
              </p14:nvContentPartPr>
              <p14:xfrm>
                <a:off x="3672677" y="763507"/>
                <a:ext cx="76680" cy="139680"/>
              </p14:xfrm>
            </p:contentPart>
          </mc:Choice>
          <mc:Fallback>
            <p:pic>
              <p:nvPicPr>
                <p:cNvPr id="135231" name="Freihand 135230">
                  <a:extLst>
                    <a:ext uri="{FF2B5EF4-FFF2-40B4-BE49-F238E27FC236}">
                      <a16:creationId xmlns:a16="http://schemas.microsoft.com/office/drawing/2014/main" id="{2B281697-14C6-478D-99FC-610F0EC94E5B}"/>
                    </a:ext>
                  </a:extLst>
                </p:cNvPr>
                <p:cNvPicPr/>
                <p:nvPr/>
              </p:nvPicPr>
              <p:blipFill>
                <a:blip r:embed="rId548"/>
                <a:stretch>
                  <a:fillRect/>
                </a:stretch>
              </p:blipFill>
              <p:spPr>
                <a:xfrm>
                  <a:off x="3668357" y="759187"/>
                  <a:ext cx="85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35232" name="Freihand 135231">
                  <a:extLst>
                    <a:ext uri="{FF2B5EF4-FFF2-40B4-BE49-F238E27FC236}">
                      <a16:creationId xmlns:a16="http://schemas.microsoft.com/office/drawing/2014/main" id="{DEA198B0-353F-47F1-882F-7E928560F291}"/>
                    </a:ext>
                  </a:extLst>
                </p14:cNvPr>
                <p14:cNvContentPartPr/>
                <p14:nvPr/>
              </p14:nvContentPartPr>
              <p14:xfrm>
                <a:off x="3749717" y="832627"/>
                <a:ext cx="82440" cy="81360"/>
              </p14:xfrm>
            </p:contentPart>
          </mc:Choice>
          <mc:Fallback>
            <p:pic>
              <p:nvPicPr>
                <p:cNvPr id="135232" name="Freihand 135231">
                  <a:extLst>
                    <a:ext uri="{FF2B5EF4-FFF2-40B4-BE49-F238E27FC236}">
                      <a16:creationId xmlns:a16="http://schemas.microsoft.com/office/drawing/2014/main" id="{DEA198B0-353F-47F1-882F-7E928560F291}"/>
                    </a:ext>
                  </a:extLst>
                </p:cNvPr>
                <p:cNvPicPr/>
                <p:nvPr/>
              </p:nvPicPr>
              <p:blipFill>
                <a:blip r:embed="rId550"/>
                <a:stretch>
                  <a:fillRect/>
                </a:stretch>
              </p:blipFill>
              <p:spPr>
                <a:xfrm>
                  <a:off x="3745397" y="828307"/>
                  <a:ext cx="91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35233" name="Freihand 135232">
                  <a:extLst>
                    <a:ext uri="{FF2B5EF4-FFF2-40B4-BE49-F238E27FC236}">
                      <a16:creationId xmlns:a16="http://schemas.microsoft.com/office/drawing/2014/main" id="{2A38645A-5AF6-4CF3-8F93-F1B83EAD106D}"/>
                    </a:ext>
                  </a:extLst>
                </p14:cNvPr>
                <p14:cNvContentPartPr/>
                <p14:nvPr/>
              </p14:nvContentPartPr>
              <p14:xfrm>
                <a:off x="3799757" y="768547"/>
                <a:ext cx="86040" cy="132120"/>
              </p14:xfrm>
            </p:contentPart>
          </mc:Choice>
          <mc:Fallback>
            <p:pic>
              <p:nvPicPr>
                <p:cNvPr id="135233" name="Freihand 135232">
                  <a:extLst>
                    <a:ext uri="{FF2B5EF4-FFF2-40B4-BE49-F238E27FC236}">
                      <a16:creationId xmlns:a16="http://schemas.microsoft.com/office/drawing/2014/main" id="{2A38645A-5AF6-4CF3-8F93-F1B83EAD106D}"/>
                    </a:ext>
                  </a:extLst>
                </p:cNvPr>
                <p:cNvPicPr/>
                <p:nvPr/>
              </p:nvPicPr>
              <p:blipFill>
                <a:blip r:embed="rId552"/>
                <a:stretch>
                  <a:fillRect/>
                </a:stretch>
              </p:blipFill>
              <p:spPr>
                <a:xfrm>
                  <a:off x="3795437" y="764227"/>
                  <a:ext cx="94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35234" name="Freihand 135233">
                  <a:extLst>
                    <a:ext uri="{FF2B5EF4-FFF2-40B4-BE49-F238E27FC236}">
                      <a16:creationId xmlns:a16="http://schemas.microsoft.com/office/drawing/2014/main" id="{25228A69-5B9B-44D5-B25E-458D136FADE5}"/>
                    </a:ext>
                  </a:extLst>
                </p14:cNvPr>
                <p14:cNvContentPartPr/>
                <p14:nvPr/>
              </p14:nvContentPartPr>
              <p14:xfrm>
                <a:off x="3903077" y="750907"/>
                <a:ext cx="62280" cy="141480"/>
              </p14:xfrm>
            </p:contentPart>
          </mc:Choice>
          <mc:Fallback>
            <p:pic>
              <p:nvPicPr>
                <p:cNvPr id="135234" name="Freihand 135233">
                  <a:extLst>
                    <a:ext uri="{FF2B5EF4-FFF2-40B4-BE49-F238E27FC236}">
                      <a16:creationId xmlns:a16="http://schemas.microsoft.com/office/drawing/2014/main" id="{25228A69-5B9B-44D5-B25E-458D136FADE5}"/>
                    </a:ext>
                  </a:extLst>
                </p:cNvPr>
                <p:cNvPicPr/>
                <p:nvPr/>
              </p:nvPicPr>
              <p:blipFill>
                <a:blip r:embed="rId554"/>
                <a:stretch>
                  <a:fillRect/>
                </a:stretch>
              </p:blipFill>
              <p:spPr>
                <a:xfrm>
                  <a:off x="3898757" y="746587"/>
                  <a:ext cx="70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35235" name="Freihand 135234">
                  <a:extLst>
                    <a:ext uri="{FF2B5EF4-FFF2-40B4-BE49-F238E27FC236}">
                      <a16:creationId xmlns:a16="http://schemas.microsoft.com/office/drawing/2014/main" id="{AE972A02-4FA6-48E2-AA60-B80981AB0AF2}"/>
                    </a:ext>
                  </a:extLst>
                </p14:cNvPr>
                <p14:cNvContentPartPr/>
                <p14:nvPr/>
              </p14:nvContentPartPr>
              <p14:xfrm>
                <a:off x="3992357" y="748747"/>
                <a:ext cx="122040" cy="124560"/>
              </p14:xfrm>
            </p:contentPart>
          </mc:Choice>
          <mc:Fallback>
            <p:pic>
              <p:nvPicPr>
                <p:cNvPr id="135235" name="Freihand 135234">
                  <a:extLst>
                    <a:ext uri="{FF2B5EF4-FFF2-40B4-BE49-F238E27FC236}">
                      <a16:creationId xmlns:a16="http://schemas.microsoft.com/office/drawing/2014/main" id="{AE972A02-4FA6-48E2-AA60-B80981AB0AF2}"/>
                    </a:ext>
                  </a:extLst>
                </p:cNvPr>
                <p:cNvPicPr/>
                <p:nvPr/>
              </p:nvPicPr>
              <p:blipFill>
                <a:blip r:embed="rId556"/>
                <a:stretch>
                  <a:fillRect/>
                </a:stretch>
              </p:blipFill>
              <p:spPr>
                <a:xfrm>
                  <a:off x="3988037" y="744427"/>
                  <a:ext cx="130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35236" name="Freihand 135235">
                  <a:extLst>
                    <a:ext uri="{FF2B5EF4-FFF2-40B4-BE49-F238E27FC236}">
                      <a16:creationId xmlns:a16="http://schemas.microsoft.com/office/drawing/2014/main" id="{DCA95FFB-20D2-4AC5-86D5-70DAE4A48C17}"/>
                    </a:ext>
                  </a:extLst>
                </p14:cNvPr>
                <p14:cNvContentPartPr/>
                <p14:nvPr/>
              </p14:nvContentPartPr>
              <p14:xfrm>
                <a:off x="4123397" y="799867"/>
                <a:ext cx="48240" cy="57240"/>
              </p14:xfrm>
            </p:contentPart>
          </mc:Choice>
          <mc:Fallback>
            <p:pic>
              <p:nvPicPr>
                <p:cNvPr id="135236" name="Freihand 135235">
                  <a:extLst>
                    <a:ext uri="{FF2B5EF4-FFF2-40B4-BE49-F238E27FC236}">
                      <a16:creationId xmlns:a16="http://schemas.microsoft.com/office/drawing/2014/main" id="{DCA95FFB-20D2-4AC5-86D5-70DAE4A48C17}"/>
                    </a:ext>
                  </a:extLst>
                </p:cNvPr>
                <p:cNvPicPr/>
                <p:nvPr/>
              </p:nvPicPr>
              <p:blipFill>
                <a:blip r:embed="rId558"/>
                <a:stretch>
                  <a:fillRect/>
                </a:stretch>
              </p:blipFill>
              <p:spPr>
                <a:xfrm>
                  <a:off x="4119077" y="795547"/>
                  <a:ext cx="56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35237" name="Freihand 135236">
                  <a:extLst>
                    <a:ext uri="{FF2B5EF4-FFF2-40B4-BE49-F238E27FC236}">
                      <a16:creationId xmlns:a16="http://schemas.microsoft.com/office/drawing/2014/main" id="{1C5738FA-5268-491A-864F-DBF580118BFC}"/>
                    </a:ext>
                  </a:extLst>
                </p14:cNvPr>
                <p14:cNvContentPartPr/>
                <p14:nvPr/>
              </p14:nvContentPartPr>
              <p14:xfrm>
                <a:off x="4178117" y="766387"/>
                <a:ext cx="38520" cy="80280"/>
              </p14:xfrm>
            </p:contentPart>
          </mc:Choice>
          <mc:Fallback>
            <p:pic>
              <p:nvPicPr>
                <p:cNvPr id="135237" name="Freihand 135236">
                  <a:extLst>
                    <a:ext uri="{FF2B5EF4-FFF2-40B4-BE49-F238E27FC236}">
                      <a16:creationId xmlns:a16="http://schemas.microsoft.com/office/drawing/2014/main" id="{1C5738FA-5268-491A-864F-DBF580118BFC}"/>
                    </a:ext>
                  </a:extLst>
                </p:cNvPr>
                <p:cNvPicPr/>
                <p:nvPr/>
              </p:nvPicPr>
              <p:blipFill>
                <a:blip r:embed="rId560"/>
                <a:stretch>
                  <a:fillRect/>
                </a:stretch>
              </p:blipFill>
              <p:spPr>
                <a:xfrm>
                  <a:off x="4173797" y="762067"/>
                  <a:ext cx="47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35238" name="Freihand 135237">
                  <a:extLst>
                    <a:ext uri="{FF2B5EF4-FFF2-40B4-BE49-F238E27FC236}">
                      <a16:creationId xmlns:a16="http://schemas.microsoft.com/office/drawing/2014/main" id="{5CB23FFD-8273-4869-BD38-73B746B117F0}"/>
                    </a:ext>
                  </a:extLst>
                </p14:cNvPr>
                <p14:cNvContentPartPr/>
                <p14:nvPr/>
              </p14:nvContentPartPr>
              <p14:xfrm>
                <a:off x="4176677" y="731107"/>
                <a:ext cx="64080" cy="163080"/>
              </p14:xfrm>
            </p:contentPart>
          </mc:Choice>
          <mc:Fallback>
            <p:pic>
              <p:nvPicPr>
                <p:cNvPr id="135238" name="Freihand 135237">
                  <a:extLst>
                    <a:ext uri="{FF2B5EF4-FFF2-40B4-BE49-F238E27FC236}">
                      <a16:creationId xmlns:a16="http://schemas.microsoft.com/office/drawing/2014/main" id="{5CB23FFD-8273-4869-BD38-73B746B117F0}"/>
                    </a:ext>
                  </a:extLst>
                </p:cNvPr>
                <p:cNvPicPr/>
                <p:nvPr/>
              </p:nvPicPr>
              <p:blipFill>
                <a:blip r:embed="rId562"/>
                <a:stretch>
                  <a:fillRect/>
                </a:stretch>
              </p:blipFill>
              <p:spPr>
                <a:xfrm>
                  <a:off x="4172357" y="726787"/>
                  <a:ext cx="727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35239" name="Freihand 135238">
                  <a:extLst>
                    <a:ext uri="{FF2B5EF4-FFF2-40B4-BE49-F238E27FC236}">
                      <a16:creationId xmlns:a16="http://schemas.microsoft.com/office/drawing/2014/main" id="{862062B9-EB0E-487D-B462-088A76A027A8}"/>
                    </a:ext>
                  </a:extLst>
                </p14:cNvPr>
                <p14:cNvContentPartPr/>
                <p14:nvPr/>
              </p14:nvContentPartPr>
              <p14:xfrm>
                <a:off x="4278557" y="786547"/>
                <a:ext cx="192240" cy="214200"/>
              </p14:xfrm>
            </p:contentPart>
          </mc:Choice>
          <mc:Fallback>
            <p:pic>
              <p:nvPicPr>
                <p:cNvPr id="135239" name="Freihand 135238">
                  <a:extLst>
                    <a:ext uri="{FF2B5EF4-FFF2-40B4-BE49-F238E27FC236}">
                      <a16:creationId xmlns:a16="http://schemas.microsoft.com/office/drawing/2014/main" id="{862062B9-EB0E-487D-B462-088A76A027A8}"/>
                    </a:ext>
                  </a:extLst>
                </p:cNvPr>
                <p:cNvPicPr/>
                <p:nvPr/>
              </p:nvPicPr>
              <p:blipFill>
                <a:blip r:embed="rId564"/>
                <a:stretch>
                  <a:fillRect/>
                </a:stretch>
              </p:blipFill>
              <p:spPr>
                <a:xfrm>
                  <a:off x="4274237" y="782227"/>
                  <a:ext cx="2008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35240" name="Freihand 135239">
                  <a:extLst>
                    <a:ext uri="{FF2B5EF4-FFF2-40B4-BE49-F238E27FC236}">
                      <a16:creationId xmlns:a16="http://schemas.microsoft.com/office/drawing/2014/main" id="{5523C53E-7EFE-4D2F-A3DE-71D5AAEC81D2}"/>
                    </a:ext>
                  </a:extLst>
                </p14:cNvPr>
                <p14:cNvContentPartPr/>
                <p14:nvPr/>
              </p14:nvContentPartPr>
              <p14:xfrm>
                <a:off x="4509317" y="682147"/>
                <a:ext cx="27360" cy="226440"/>
              </p14:xfrm>
            </p:contentPart>
          </mc:Choice>
          <mc:Fallback>
            <p:pic>
              <p:nvPicPr>
                <p:cNvPr id="135240" name="Freihand 135239">
                  <a:extLst>
                    <a:ext uri="{FF2B5EF4-FFF2-40B4-BE49-F238E27FC236}">
                      <a16:creationId xmlns:a16="http://schemas.microsoft.com/office/drawing/2014/main" id="{5523C53E-7EFE-4D2F-A3DE-71D5AAEC81D2}"/>
                    </a:ext>
                  </a:extLst>
                </p:cNvPr>
                <p:cNvPicPr/>
                <p:nvPr/>
              </p:nvPicPr>
              <p:blipFill>
                <a:blip r:embed="rId566"/>
                <a:stretch>
                  <a:fillRect/>
                </a:stretch>
              </p:blipFill>
              <p:spPr>
                <a:xfrm>
                  <a:off x="4504997" y="677827"/>
                  <a:ext cx="360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35242" name="Freihand 135241">
                  <a:extLst>
                    <a:ext uri="{FF2B5EF4-FFF2-40B4-BE49-F238E27FC236}">
                      <a16:creationId xmlns:a16="http://schemas.microsoft.com/office/drawing/2014/main" id="{1DBEECC0-8024-4D07-B3F7-D4B2A7B07EEF}"/>
                    </a:ext>
                  </a:extLst>
                </p14:cNvPr>
                <p14:cNvContentPartPr/>
                <p14:nvPr/>
              </p14:nvContentPartPr>
              <p14:xfrm>
                <a:off x="2625077" y="708787"/>
                <a:ext cx="91800" cy="62280"/>
              </p14:xfrm>
            </p:contentPart>
          </mc:Choice>
          <mc:Fallback>
            <p:pic>
              <p:nvPicPr>
                <p:cNvPr id="135242" name="Freihand 135241">
                  <a:extLst>
                    <a:ext uri="{FF2B5EF4-FFF2-40B4-BE49-F238E27FC236}">
                      <a16:creationId xmlns:a16="http://schemas.microsoft.com/office/drawing/2014/main" id="{1DBEECC0-8024-4D07-B3F7-D4B2A7B07EEF}"/>
                    </a:ext>
                  </a:extLst>
                </p:cNvPr>
                <p:cNvPicPr/>
                <p:nvPr/>
              </p:nvPicPr>
              <p:blipFill>
                <a:blip r:embed="rId568"/>
                <a:stretch>
                  <a:fillRect/>
                </a:stretch>
              </p:blipFill>
              <p:spPr>
                <a:xfrm>
                  <a:off x="2620757" y="704467"/>
                  <a:ext cx="100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35243" name="Freihand 135242">
                  <a:extLst>
                    <a:ext uri="{FF2B5EF4-FFF2-40B4-BE49-F238E27FC236}">
                      <a16:creationId xmlns:a16="http://schemas.microsoft.com/office/drawing/2014/main" id="{32BF51DF-E5EE-4855-803E-5A6B0630DE42}"/>
                    </a:ext>
                  </a:extLst>
                </p14:cNvPr>
                <p14:cNvContentPartPr/>
                <p14:nvPr/>
              </p14:nvContentPartPr>
              <p14:xfrm>
                <a:off x="2405837" y="994267"/>
                <a:ext cx="752040" cy="42480"/>
              </p14:xfrm>
            </p:contentPart>
          </mc:Choice>
          <mc:Fallback>
            <p:pic>
              <p:nvPicPr>
                <p:cNvPr id="135243" name="Freihand 135242">
                  <a:extLst>
                    <a:ext uri="{FF2B5EF4-FFF2-40B4-BE49-F238E27FC236}">
                      <a16:creationId xmlns:a16="http://schemas.microsoft.com/office/drawing/2014/main" id="{32BF51DF-E5EE-4855-803E-5A6B0630DE42}"/>
                    </a:ext>
                  </a:extLst>
                </p:cNvPr>
                <p:cNvPicPr/>
                <p:nvPr/>
              </p:nvPicPr>
              <p:blipFill>
                <a:blip r:embed="rId570"/>
                <a:stretch>
                  <a:fillRect/>
                </a:stretch>
              </p:blipFill>
              <p:spPr>
                <a:xfrm>
                  <a:off x="2401517" y="989947"/>
                  <a:ext cx="760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35244" name="Freihand 135243">
                  <a:extLst>
                    <a:ext uri="{FF2B5EF4-FFF2-40B4-BE49-F238E27FC236}">
                      <a16:creationId xmlns:a16="http://schemas.microsoft.com/office/drawing/2014/main" id="{1CE19B50-85CF-41A2-B5F0-34C736BF6A0B}"/>
                    </a:ext>
                  </a:extLst>
                </p14:cNvPr>
                <p14:cNvContentPartPr/>
                <p14:nvPr/>
              </p14:nvContentPartPr>
              <p14:xfrm>
                <a:off x="3450197" y="965107"/>
                <a:ext cx="1016640" cy="30600"/>
              </p14:xfrm>
            </p:contentPart>
          </mc:Choice>
          <mc:Fallback>
            <p:pic>
              <p:nvPicPr>
                <p:cNvPr id="135244" name="Freihand 135243">
                  <a:extLst>
                    <a:ext uri="{FF2B5EF4-FFF2-40B4-BE49-F238E27FC236}">
                      <a16:creationId xmlns:a16="http://schemas.microsoft.com/office/drawing/2014/main" id="{1CE19B50-85CF-41A2-B5F0-34C736BF6A0B}"/>
                    </a:ext>
                  </a:extLst>
                </p:cNvPr>
                <p:cNvPicPr/>
                <p:nvPr/>
              </p:nvPicPr>
              <p:blipFill>
                <a:blip r:embed="rId572"/>
                <a:stretch>
                  <a:fillRect/>
                </a:stretch>
              </p:blipFill>
              <p:spPr>
                <a:xfrm>
                  <a:off x="3445877" y="960787"/>
                  <a:ext cx="1025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35246" name="Freihand 135245">
                  <a:extLst>
                    <a:ext uri="{FF2B5EF4-FFF2-40B4-BE49-F238E27FC236}">
                      <a16:creationId xmlns:a16="http://schemas.microsoft.com/office/drawing/2014/main" id="{158AB555-6361-41B3-B67E-53A7C00DEAFD}"/>
                    </a:ext>
                  </a:extLst>
                </p14:cNvPr>
                <p14:cNvContentPartPr/>
                <p14:nvPr/>
              </p14:nvContentPartPr>
              <p14:xfrm>
                <a:off x="4785797" y="2402227"/>
                <a:ext cx="273600" cy="74160"/>
              </p14:xfrm>
            </p:contentPart>
          </mc:Choice>
          <mc:Fallback>
            <p:pic>
              <p:nvPicPr>
                <p:cNvPr id="135246" name="Freihand 135245">
                  <a:extLst>
                    <a:ext uri="{FF2B5EF4-FFF2-40B4-BE49-F238E27FC236}">
                      <a16:creationId xmlns:a16="http://schemas.microsoft.com/office/drawing/2014/main" id="{158AB555-6361-41B3-B67E-53A7C00DEAFD}"/>
                    </a:ext>
                  </a:extLst>
                </p:cNvPr>
                <p:cNvPicPr/>
                <p:nvPr/>
              </p:nvPicPr>
              <p:blipFill>
                <a:blip r:embed="rId574"/>
                <a:stretch>
                  <a:fillRect/>
                </a:stretch>
              </p:blipFill>
              <p:spPr>
                <a:xfrm>
                  <a:off x="4781477" y="2397907"/>
                  <a:ext cx="282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35247" name="Freihand 135246">
                  <a:extLst>
                    <a:ext uri="{FF2B5EF4-FFF2-40B4-BE49-F238E27FC236}">
                      <a16:creationId xmlns:a16="http://schemas.microsoft.com/office/drawing/2014/main" id="{E539FC7D-E068-4A6F-98DD-645062AAE7A4}"/>
                    </a:ext>
                  </a:extLst>
                </p14:cNvPr>
                <p14:cNvContentPartPr/>
                <p14:nvPr/>
              </p14:nvContentPartPr>
              <p14:xfrm>
                <a:off x="4807397" y="2677267"/>
                <a:ext cx="242640" cy="139320"/>
              </p14:xfrm>
            </p:contentPart>
          </mc:Choice>
          <mc:Fallback>
            <p:pic>
              <p:nvPicPr>
                <p:cNvPr id="135247" name="Freihand 135246">
                  <a:extLst>
                    <a:ext uri="{FF2B5EF4-FFF2-40B4-BE49-F238E27FC236}">
                      <a16:creationId xmlns:a16="http://schemas.microsoft.com/office/drawing/2014/main" id="{E539FC7D-E068-4A6F-98DD-645062AAE7A4}"/>
                    </a:ext>
                  </a:extLst>
                </p:cNvPr>
                <p:cNvPicPr/>
                <p:nvPr/>
              </p:nvPicPr>
              <p:blipFill>
                <a:blip r:embed="rId576"/>
                <a:stretch>
                  <a:fillRect/>
                </a:stretch>
              </p:blipFill>
              <p:spPr>
                <a:xfrm>
                  <a:off x="4803077" y="2672947"/>
                  <a:ext cx="251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35433" name="Freihand 135432">
                  <a:extLst>
                    <a:ext uri="{FF2B5EF4-FFF2-40B4-BE49-F238E27FC236}">
                      <a16:creationId xmlns:a16="http://schemas.microsoft.com/office/drawing/2014/main" id="{415BA606-20E4-469A-BBDB-6F79854A671A}"/>
                    </a:ext>
                  </a:extLst>
                </p14:cNvPr>
                <p14:cNvContentPartPr/>
                <p14:nvPr/>
              </p14:nvContentPartPr>
              <p14:xfrm>
                <a:off x="1638317" y="1429147"/>
                <a:ext cx="1248840" cy="1335600"/>
              </p14:xfrm>
            </p:contentPart>
          </mc:Choice>
          <mc:Fallback>
            <p:pic>
              <p:nvPicPr>
                <p:cNvPr id="135433" name="Freihand 135432">
                  <a:extLst>
                    <a:ext uri="{FF2B5EF4-FFF2-40B4-BE49-F238E27FC236}">
                      <a16:creationId xmlns:a16="http://schemas.microsoft.com/office/drawing/2014/main" id="{415BA606-20E4-469A-BBDB-6F79854A671A}"/>
                    </a:ext>
                  </a:extLst>
                </p:cNvPr>
                <p:cNvPicPr/>
                <p:nvPr/>
              </p:nvPicPr>
              <p:blipFill>
                <a:blip r:embed="rId578"/>
                <a:stretch>
                  <a:fillRect/>
                </a:stretch>
              </p:blipFill>
              <p:spPr>
                <a:xfrm>
                  <a:off x="1633997" y="1424827"/>
                  <a:ext cx="1257480" cy="13442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35435" name="Freihand 135434">
                  <a:extLst>
                    <a:ext uri="{FF2B5EF4-FFF2-40B4-BE49-F238E27FC236}">
                      <a16:creationId xmlns:a16="http://schemas.microsoft.com/office/drawing/2014/main" id="{829AC53E-685B-4853-B3C7-7155E683A743}"/>
                    </a:ext>
                  </a:extLst>
                </p14:cNvPr>
                <p14:cNvContentPartPr/>
                <p14:nvPr/>
              </p14:nvContentPartPr>
              <p14:xfrm>
                <a:off x="2391077" y="1249147"/>
                <a:ext cx="605880" cy="434520"/>
              </p14:xfrm>
            </p:contentPart>
          </mc:Choice>
          <mc:Fallback>
            <p:pic>
              <p:nvPicPr>
                <p:cNvPr id="135435" name="Freihand 135434">
                  <a:extLst>
                    <a:ext uri="{FF2B5EF4-FFF2-40B4-BE49-F238E27FC236}">
                      <a16:creationId xmlns:a16="http://schemas.microsoft.com/office/drawing/2014/main" id="{829AC53E-685B-4853-B3C7-7155E683A743}"/>
                    </a:ext>
                  </a:extLst>
                </p:cNvPr>
                <p:cNvPicPr/>
                <p:nvPr/>
              </p:nvPicPr>
              <p:blipFill>
                <a:blip r:embed="rId580"/>
                <a:stretch>
                  <a:fillRect/>
                </a:stretch>
              </p:blipFill>
              <p:spPr>
                <a:xfrm>
                  <a:off x="2386757" y="1244827"/>
                  <a:ext cx="61452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35437" name="Freihand 135436">
                  <a:extLst>
                    <a:ext uri="{FF2B5EF4-FFF2-40B4-BE49-F238E27FC236}">
                      <a16:creationId xmlns:a16="http://schemas.microsoft.com/office/drawing/2014/main" id="{839B79E2-88CC-47C4-AE57-8AB79D0918BA}"/>
                    </a:ext>
                  </a:extLst>
                </p14:cNvPr>
                <p14:cNvContentPartPr/>
                <p14:nvPr/>
              </p14:nvContentPartPr>
              <p14:xfrm>
                <a:off x="3093797" y="1422307"/>
                <a:ext cx="278640" cy="386280"/>
              </p14:xfrm>
            </p:contentPart>
          </mc:Choice>
          <mc:Fallback>
            <p:pic>
              <p:nvPicPr>
                <p:cNvPr id="135437" name="Freihand 135436">
                  <a:extLst>
                    <a:ext uri="{FF2B5EF4-FFF2-40B4-BE49-F238E27FC236}">
                      <a16:creationId xmlns:a16="http://schemas.microsoft.com/office/drawing/2014/main" id="{839B79E2-88CC-47C4-AE57-8AB79D0918BA}"/>
                    </a:ext>
                  </a:extLst>
                </p:cNvPr>
                <p:cNvPicPr/>
                <p:nvPr/>
              </p:nvPicPr>
              <p:blipFill>
                <a:blip r:embed="rId582"/>
                <a:stretch>
                  <a:fillRect/>
                </a:stretch>
              </p:blipFill>
              <p:spPr>
                <a:xfrm>
                  <a:off x="3089477" y="1417987"/>
                  <a:ext cx="28728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35438" name="Freihand 135437">
                  <a:extLst>
                    <a:ext uri="{FF2B5EF4-FFF2-40B4-BE49-F238E27FC236}">
                      <a16:creationId xmlns:a16="http://schemas.microsoft.com/office/drawing/2014/main" id="{4E67C2AC-660E-474F-9F1D-C5BC120A9FC7}"/>
                    </a:ext>
                  </a:extLst>
                </p14:cNvPr>
                <p14:cNvContentPartPr/>
                <p14:nvPr/>
              </p14:nvContentPartPr>
              <p14:xfrm>
                <a:off x="3239597" y="1685107"/>
                <a:ext cx="165600" cy="173520"/>
              </p14:xfrm>
            </p:contentPart>
          </mc:Choice>
          <mc:Fallback>
            <p:pic>
              <p:nvPicPr>
                <p:cNvPr id="135438" name="Freihand 135437">
                  <a:extLst>
                    <a:ext uri="{FF2B5EF4-FFF2-40B4-BE49-F238E27FC236}">
                      <a16:creationId xmlns:a16="http://schemas.microsoft.com/office/drawing/2014/main" id="{4E67C2AC-660E-474F-9F1D-C5BC120A9FC7}"/>
                    </a:ext>
                  </a:extLst>
                </p:cNvPr>
                <p:cNvPicPr/>
                <p:nvPr/>
              </p:nvPicPr>
              <p:blipFill>
                <a:blip r:embed="rId584"/>
                <a:stretch>
                  <a:fillRect/>
                </a:stretch>
              </p:blipFill>
              <p:spPr>
                <a:xfrm>
                  <a:off x="3235277" y="1680787"/>
                  <a:ext cx="174240" cy="182160"/>
                </a:xfrm>
                <a:prstGeom prst="rect">
                  <a:avLst/>
                </a:prstGeom>
              </p:spPr>
            </p:pic>
          </mc:Fallback>
        </mc:AlternateContent>
      </p:grpSp>
    </p:spTree>
    <p:extLst>
      <p:ext uri="{BB962C8B-B14F-4D97-AF65-F5344CB8AC3E}">
        <p14:creationId xmlns:p14="http://schemas.microsoft.com/office/powerpoint/2010/main" val="325978574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EDF71A7-A3C4-4F58-B4D5-2627451DBE98}"/>
                  </a:ext>
                </a:extLst>
              </p14:cNvPr>
              <p14:cNvContentPartPr/>
              <p14:nvPr/>
            </p14:nvContentPartPr>
            <p14:xfrm>
              <a:off x="419335" y="2660302"/>
              <a:ext cx="1679760" cy="150120"/>
            </p14:xfrm>
          </p:contentPart>
        </mc:Choice>
        <mc:Fallback xmlns="">
          <p:pic>
            <p:nvPicPr>
              <p:cNvPr id="2" name="Freihand 1">
                <a:extLst>
                  <a:ext uri="{FF2B5EF4-FFF2-40B4-BE49-F238E27FC236}">
                    <a16:creationId xmlns:a16="http://schemas.microsoft.com/office/drawing/2014/main" id="{BEDF71A7-A3C4-4F58-B4D5-2627451DBE98}"/>
                  </a:ext>
                </a:extLst>
              </p:cNvPr>
              <p:cNvPicPr/>
              <p:nvPr/>
            </p:nvPicPr>
            <p:blipFill>
              <a:blip r:embed="rId4"/>
              <a:stretch>
                <a:fillRect/>
              </a:stretch>
            </p:blipFill>
            <p:spPr>
              <a:xfrm>
                <a:off x="410695" y="2651662"/>
                <a:ext cx="1697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BAE1203-1AD8-262D-B8BB-B8DF64D7F8EC}"/>
                  </a:ext>
                </a:extLst>
              </p14:cNvPr>
              <p14:cNvContentPartPr/>
              <p14:nvPr/>
            </p14:nvContentPartPr>
            <p14:xfrm>
              <a:off x="623815" y="3408022"/>
              <a:ext cx="1415880" cy="171000"/>
            </p14:xfrm>
          </p:contentPart>
        </mc:Choice>
        <mc:Fallback xmlns="">
          <p:pic>
            <p:nvPicPr>
              <p:cNvPr id="3" name="Freihand 2">
                <a:extLst>
                  <a:ext uri="{FF2B5EF4-FFF2-40B4-BE49-F238E27FC236}">
                    <a16:creationId xmlns:a16="http://schemas.microsoft.com/office/drawing/2014/main" id="{7BAE1203-1AD8-262D-B8BB-B8DF64D7F8EC}"/>
                  </a:ext>
                </a:extLst>
              </p:cNvPr>
              <p:cNvPicPr/>
              <p:nvPr/>
            </p:nvPicPr>
            <p:blipFill>
              <a:blip r:embed="rId6"/>
              <a:stretch>
                <a:fillRect/>
              </a:stretch>
            </p:blipFill>
            <p:spPr>
              <a:xfrm>
                <a:off x="614815" y="3399382"/>
                <a:ext cx="14335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890E1535-0F50-1198-B54F-1682E77A2C30}"/>
                  </a:ext>
                </a:extLst>
              </p14:cNvPr>
              <p14:cNvContentPartPr/>
              <p14:nvPr/>
            </p14:nvContentPartPr>
            <p14:xfrm>
              <a:off x="487015" y="4225222"/>
              <a:ext cx="1581480" cy="65880"/>
            </p14:xfrm>
          </p:contentPart>
        </mc:Choice>
        <mc:Fallback xmlns="">
          <p:pic>
            <p:nvPicPr>
              <p:cNvPr id="8" name="Freihand 7">
                <a:extLst>
                  <a:ext uri="{FF2B5EF4-FFF2-40B4-BE49-F238E27FC236}">
                    <a16:creationId xmlns:a16="http://schemas.microsoft.com/office/drawing/2014/main" id="{890E1535-0F50-1198-B54F-1682E77A2C30}"/>
                  </a:ext>
                </a:extLst>
              </p:cNvPr>
              <p:cNvPicPr/>
              <p:nvPr/>
            </p:nvPicPr>
            <p:blipFill>
              <a:blip r:embed="rId8"/>
              <a:stretch>
                <a:fillRect/>
              </a:stretch>
            </p:blipFill>
            <p:spPr>
              <a:xfrm>
                <a:off x="478375" y="4216582"/>
                <a:ext cx="1599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199A3E5B-2CBF-F030-6B4B-2C58344B8009}"/>
                  </a:ext>
                </a:extLst>
              </p14:cNvPr>
              <p14:cNvContentPartPr/>
              <p14:nvPr/>
            </p14:nvContentPartPr>
            <p14:xfrm>
              <a:off x="2462335" y="2065942"/>
              <a:ext cx="1596240" cy="894960"/>
            </p14:xfrm>
          </p:contentPart>
        </mc:Choice>
        <mc:Fallback xmlns="">
          <p:pic>
            <p:nvPicPr>
              <p:cNvPr id="9" name="Freihand 8">
                <a:extLst>
                  <a:ext uri="{FF2B5EF4-FFF2-40B4-BE49-F238E27FC236}">
                    <a16:creationId xmlns:a16="http://schemas.microsoft.com/office/drawing/2014/main" id="{199A3E5B-2CBF-F030-6B4B-2C58344B8009}"/>
                  </a:ext>
                </a:extLst>
              </p:cNvPr>
              <p:cNvPicPr/>
              <p:nvPr/>
            </p:nvPicPr>
            <p:blipFill>
              <a:blip r:embed="rId10"/>
              <a:stretch>
                <a:fillRect/>
              </a:stretch>
            </p:blipFill>
            <p:spPr>
              <a:xfrm>
                <a:off x="2453695" y="2056942"/>
                <a:ext cx="1613880" cy="91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A4B8D4F7-9185-433A-8ECB-0F31E24FC743}"/>
                  </a:ext>
                </a:extLst>
              </p14:cNvPr>
              <p14:cNvContentPartPr/>
              <p14:nvPr/>
            </p14:nvContentPartPr>
            <p14:xfrm>
              <a:off x="8333957" y="2566387"/>
              <a:ext cx="1324800" cy="130320"/>
            </p14:xfrm>
          </p:contentPart>
        </mc:Choice>
        <mc:Fallback>
          <p:pic>
            <p:nvPicPr>
              <p:cNvPr id="10" name="Freihand 9">
                <a:extLst>
                  <a:ext uri="{FF2B5EF4-FFF2-40B4-BE49-F238E27FC236}">
                    <a16:creationId xmlns:a16="http://schemas.microsoft.com/office/drawing/2014/main" id="{A4B8D4F7-9185-433A-8ECB-0F31E24FC743}"/>
                  </a:ext>
                </a:extLst>
              </p:cNvPr>
              <p:cNvPicPr/>
              <p:nvPr/>
            </p:nvPicPr>
            <p:blipFill>
              <a:blip r:embed="rId12"/>
              <a:stretch>
                <a:fillRect/>
              </a:stretch>
            </p:blipFill>
            <p:spPr>
              <a:xfrm>
                <a:off x="8329637" y="2562067"/>
                <a:ext cx="1333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2AD03B37-1FCC-47E0-9874-AB2F503F579C}"/>
                  </a:ext>
                </a:extLst>
              </p14:cNvPr>
              <p14:cNvContentPartPr/>
              <p14:nvPr/>
            </p14:nvContentPartPr>
            <p14:xfrm>
              <a:off x="8168717" y="3358387"/>
              <a:ext cx="1699920" cy="33120"/>
            </p14:xfrm>
          </p:contentPart>
        </mc:Choice>
        <mc:Fallback>
          <p:pic>
            <p:nvPicPr>
              <p:cNvPr id="11" name="Freihand 10">
                <a:extLst>
                  <a:ext uri="{FF2B5EF4-FFF2-40B4-BE49-F238E27FC236}">
                    <a16:creationId xmlns:a16="http://schemas.microsoft.com/office/drawing/2014/main" id="{2AD03B37-1FCC-47E0-9874-AB2F503F579C}"/>
                  </a:ext>
                </a:extLst>
              </p:cNvPr>
              <p:cNvPicPr/>
              <p:nvPr/>
            </p:nvPicPr>
            <p:blipFill>
              <a:blip r:embed="rId14"/>
              <a:stretch>
                <a:fillRect/>
              </a:stretch>
            </p:blipFill>
            <p:spPr>
              <a:xfrm>
                <a:off x="8164397" y="3354067"/>
                <a:ext cx="1708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D747F496-0519-46D8-A5A4-85D58ADF6EB9}"/>
                  </a:ext>
                </a:extLst>
              </p14:cNvPr>
              <p14:cNvContentPartPr/>
              <p14:nvPr/>
            </p14:nvContentPartPr>
            <p14:xfrm>
              <a:off x="8293277" y="4061827"/>
              <a:ext cx="1441080" cy="14760"/>
            </p14:xfrm>
          </p:contentPart>
        </mc:Choice>
        <mc:Fallback>
          <p:pic>
            <p:nvPicPr>
              <p:cNvPr id="12" name="Freihand 11">
                <a:extLst>
                  <a:ext uri="{FF2B5EF4-FFF2-40B4-BE49-F238E27FC236}">
                    <a16:creationId xmlns:a16="http://schemas.microsoft.com/office/drawing/2014/main" id="{D747F496-0519-46D8-A5A4-85D58ADF6EB9}"/>
                  </a:ext>
                </a:extLst>
              </p:cNvPr>
              <p:cNvPicPr/>
              <p:nvPr/>
            </p:nvPicPr>
            <p:blipFill>
              <a:blip r:embed="rId16"/>
              <a:stretch>
                <a:fillRect/>
              </a:stretch>
            </p:blipFill>
            <p:spPr>
              <a:xfrm>
                <a:off x="8288957" y="4057507"/>
                <a:ext cx="1449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C421BF05-4F79-4133-A27D-4161457FBC0C}"/>
                  </a:ext>
                </a:extLst>
              </p14:cNvPr>
              <p14:cNvContentPartPr/>
              <p14:nvPr/>
            </p14:nvContentPartPr>
            <p14:xfrm>
              <a:off x="2532917" y="2130427"/>
              <a:ext cx="1481400" cy="811080"/>
            </p14:xfrm>
          </p:contentPart>
        </mc:Choice>
        <mc:Fallback>
          <p:pic>
            <p:nvPicPr>
              <p:cNvPr id="13" name="Freihand 12">
                <a:extLst>
                  <a:ext uri="{FF2B5EF4-FFF2-40B4-BE49-F238E27FC236}">
                    <a16:creationId xmlns:a16="http://schemas.microsoft.com/office/drawing/2014/main" id="{C421BF05-4F79-4133-A27D-4161457FBC0C}"/>
                  </a:ext>
                </a:extLst>
              </p:cNvPr>
              <p:cNvPicPr/>
              <p:nvPr/>
            </p:nvPicPr>
            <p:blipFill>
              <a:blip r:embed="rId18"/>
              <a:stretch>
                <a:fillRect/>
              </a:stretch>
            </p:blipFill>
            <p:spPr>
              <a:xfrm>
                <a:off x="2528597" y="2126107"/>
                <a:ext cx="1490040" cy="819720"/>
              </a:xfrm>
              <a:prstGeom prst="rect">
                <a:avLst/>
              </a:prstGeom>
            </p:spPr>
          </p:pic>
        </mc:Fallback>
      </mc:AlternateContent>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1920</Words>
  <Application>Microsoft Office PowerPoint</Application>
  <PresentationFormat>Breitbild</PresentationFormat>
  <Paragraphs>384</Paragraphs>
  <Slides>34</Slides>
  <Notes>33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34</vt:i4>
      </vt:variant>
    </vt:vector>
  </HeadingPairs>
  <TitlesOfParts>
    <vt:vector size="41" baseType="lpstr">
      <vt:lpstr>Arial</vt:lpstr>
      <vt:lpstr>Calibri</vt:lpstr>
      <vt:lpstr>Calibri Light</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189</cp:revision>
  <cp:lastPrinted>2022-03-02T20:18:27Z</cp:lastPrinted>
  <dcterms:created xsi:type="dcterms:W3CDTF">2022-03-01T20:52:11Z</dcterms:created>
  <dcterms:modified xsi:type="dcterms:W3CDTF">2023-03-30T07:49:38Z</dcterms:modified>
</cp:coreProperties>
</file>